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 id="2147483730" r:id="rId5"/>
  </p:sldMasterIdLst>
  <p:notesMasterIdLst>
    <p:notesMasterId r:id="rId51"/>
  </p:notesMasterIdLst>
  <p:handoutMasterIdLst>
    <p:handoutMasterId r:id="rId52"/>
  </p:handoutMasterIdLst>
  <p:sldIdLst>
    <p:sldId id="322" r:id="rId6"/>
    <p:sldId id="356" r:id="rId7"/>
    <p:sldId id="357" r:id="rId8"/>
    <p:sldId id="358" r:id="rId9"/>
    <p:sldId id="359" r:id="rId10"/>
    <p:sldId id="360" r:id="rId11"/>
    <p:sldId id="361" r:id="rId12"/>
    <p:sldId id="367" r:id="rId13"/>
    <p:sldId id="362" r:id="rId14"/>
    <p:sldId id="363" r:id="rId15"/>
    <p:sldId id="364" r:id="rId16"/>
    <p:sldId id="365" r:id="rId17"/>
    <p:sldId id="366" r:id="rId18"/>
    <p:sldId id="382" r:id="rId19"/>
    <p:sldId id="371" r:id="rId20"/>
    <p:sldId id="370" r:id="rId21"/>
    <p:sldId id="373" r:id="rId22"/>
    <p:sldId id="423" r:id="rId23"/>
    <p:sldId id="396" r:id="rId24"/>
    <p:sldId id="397" r:id="rId25"/>
    <p:sldId id="372" r:id="rId26"/>
    <p:sldId id="407" r:id="rId27"/>
    <p:sldId id="381" r:id="rId28"/>
    <p:sldId id="384" r:id="rId29"/>
    <p:sldId id="385" r:id="rId30"/>
    <p:sldId id="386" r:id="rId31"/>
    <p:sldId id="408" r:id="rId32"/>
    <p:sldId id="409" r:id="rId33"/>
    <p:sldId id="410" r:id="rId34"/>
    <p:sldId id="411" r:id="rId35"/>
    <p:sldId id="412" r:id="rId36"/>
    <p:sldId id="413" r:id="rId37"/>
    <p:sldId id="414" r:id="rId38"/>
    <p:sldId id="415" r:id="rId39"/>
    <p:sldId id="416" r:id="rId40"/>
    <p:sldId id="417" r:id="rId41"/>
    <p:sldId id="421" r:id="rId42"/>
    <p:sldId id="418" r:id="rId43"/>
    <p:sldId id="419" r:id="rId44"/>
    <p:sldId id="420" r:id="rId45"/>
    <p:sldId id="387" r:id="rId46"/>
    <p:sldId id="392" r:id="rId47"/>
    <p:sldId id="391" r:id="rId48"/>
    <p:sldId id="390" r:id="rId49"/>
    <p:sldId id="42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43DCAE1F-1933-5AA8-DFB0-D87E98B36994}" name="Kennedy-Yee, Carol" initials="CK" userId="S::carol.kennedy@ontariohealth.ca::b448f05e-9d95-41d1-a36c-f2fb5d9947b0" providerId="AD"/>
  <p188:author id="{DCC8122E-47B2-2B31-EC67-BDBFD6DF0513}" name="Willson, Vanessa" initials="" userId="S::vanessa.willson@ontariohealth.ca::6641affc-46d7-403d-908c-252a53f69c7e" providerId="AD"/>
  <p188:author id="{F81E792E-49DB-0CD8-8BBE-A01EE85F7AF6}" name="Costante, Alicia" initials="CA" userId="S::alicia.costante@ontariohealth.ca::088730f9-fd58-499f-8459-bd7b32429f13" providerId="AD"/>
  <p188:author id="{140EC53F-1E9F-57D0-99BE-727B4A497F5C}" name="Wang, George" initials="WG" userId="S::george.wang@ontariohealth.ca::e9ca96ca-afa9-47b4-a550-1344521cad92" providerId="AD"/>
  <p188:author id="{96D86249-AC73-C0DD-A9C0-AE41BEE1CAC4}" name="Phillips, Lacey" initials="PL" userId="S::lacey.phillips@ontariohealth.ca::97da2b8f-d8f9-4cf6-afc9-ae8f940ca630" providerId="AD"/>
  <p188:author id="{D0FFAE60-4F43-C334-F9EF-F4728FDBE600}" name="Mulder, Tonja" initials="MT" userId="S::tonja.mulder@ontariohealth.ca::820ac58e-689d-4285-beef-c00b21dc2ef3" providerId="AD"/>
  <p188:author id="{9BB1F171-2DE8-2887-75B2-4B867B10B0F0}" name="Liang, Catherine" initials="LC" userId="S::catherine.liang@ontariohealth.ca::f02553ff-2f62-4d20-a67a-f5e2927c8ae2" providerId="AD"/>
  <p188:author id="{0991F678-550D-D4FC-A661-A878367D6AE0}" name="Lloyd-Kuzik, Nicholas" initials="NL" userId="S::nicholas.lloyd-kuzik@ontariohealth.ca::670e9714-480e-4565-918b-4699f5054fc0" providerId="AD"/>
  <p188:author id="{32966AD6-DD37-978D-E2E9-9158C60A7F0B}" name="Harrison, Susan" initials="SH" userId="S::susan.harrison@ontariohealth.ca::1ddf3375-323b-4640-a3c6-9d3435a6c407"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2E3"/>
    <a:srgbClr val="7B2B83"/>
    <a:srgbClr val="EAF2FB"/>
    <a:srgbClr val="326295"/>
    <a:srgbClr val="C6F3FF"/>
    <a:srgbClr val="E8F3D8"/>
    <a:srgbClr val="DCCDDB"/>
    <a:srgbClr val="CFE1E0"/>
    <a:srgbClr val="CBE4F4"/>
    <a:srgbClr val="E9E4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D007DC-C102-4384-9B14-783589DB59E4}" v="6" dt="2024-02-05T19:27:31.2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311" autoAdjust="0"/>
  </p:normalViewPr>
  <p:slideViewPr>
    <p:cSldViewPr snapToGrid="0">
      <p:cViewPr varScale="1">
        <p:scale>
          <a:sx n="93" d="100"/>
          <a:sy n="93" d="100"/>
        </p:scale>
        <p:origin x="1152" y="96"/>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ang, Catherine" userId="S::catherine.liang@ontariohealth.ca::f02553ff-2f62-4d20-a67a-f5e2927c8ae2" providerId="AD" clId="Web-{24BB15E9-8484-1F5E-F24A-0B83DE01EE2A}"/>
    <pc:docChg chg="">
      <pc:chgData name="Liang, Catherine" userId="S::catherine.liang@ontariohealth.ca::f02553ff-2f62-4d20-a67a-f5e2927c8ae2" providerId="AD" clId="Web-{24BB15E9-8484-1F5E-F24A-0B83DE01EE2A}" dt="2023-12-06T15:23:45.726" v="0"/>
      <pc:docMkLst>
        <pc:docMk/>
      </pc:docMkLst>
      <pc:sldChg chg="addCm">
        <pc:chgData name="Liang, Catherine" userId="S::catherine.liang@ontariohealth.ca::f02553ff-2f62-4d20-a67a-f5e2927c8ae2" providerId="AD" clId="Web-{24BB15E9-8484-1F5E-F24A-0B83DE01EE2A}" dt="2023-12-06T15:23:45.726" v="0"/>
        <pc:sldMkLst>
          <pc:docMk/>
          <pc:sldMk cId="2687523301" sldId="366"/>
        </pc:sldMkLst>
      </pc:sldChg>
    </pc:docChg>
  </pc:docChgLst>
  <pc:docChgLst>
    <pc:chgData name="Wang, George" userId="S::george.wang@ontariohealth.ca::e9ca96ca-afa9-47b4-a550-1344521cad92" providerId="AD" clId="Web-{2679D150-8F3D-042B-419C-898790711393}"/>
    <pc:docChg chg="">
      <pc:chgData name="Wang, George" userId="S::george.wang@ontariohealth.ca::e9ca96ca-afa9-47b4-a550-1344521cad92" providerId="AD" clId="Web-{2679D150-8F3D-042B-419C-898790711393}" dt="2023-12-01T20:21:49.170" v="0"/>
      <pc:docMkLst>
        <pc:docMk/>
      </pc:docMkLst>
      <pc:sldChg chg="modCm">
        <pc:chgData name="Wang, George" userId="S::george.wang@ontariohealth.ca::e9ca96ca-afa9-47b4-a550-1344521cad92" providerId="AD" clId="Web-{2679D150-8F3D-042B-419C-898790711393}" dt="2023-12-01T20:21:49.170" v="0"/>
        <pc:sldMkLst>
          <pc:docMk/>
          <pc:sldMk cId="1428465001" sldId="423"/>
        </pc:sldMkLst>
      </pc:sldChg>
    </pc:docChg>
  </pc:docChgLst>
  <pc:docChgLst>
    <pc:chgData name="Wang, George" userId="S::george.wang@ontariohealth.ca::e9ca96ca-afa9-47b4-a550-1344521cad92" providerId="AD" clId="Web-{31536136-8D5E-B917-2AA8-48553FB49ABB}"/>
    <pc:docChg chg="modSld">
      <pc:chgData name="Wang, George" userId="S::george.wang@ontariohealth.ca::e9ca96ca-afa9-47b4-a550-1344521cad92" providerId="AD" clId="Web-{31536136-8D5E-B917-2AA8-48553FB49ABB}" dt="2023-11-21T14:07:14.983" v="27" actId="20577"/>
      <pc:docMkLst>
        <pc:docMk/>
      </pc:docMkLst>
      <pc:sldChg chg="modSp">
        <pc:chgData name="Wang, George" userId="S::george.wang@ontariohealth.ca::e9ca96ca-afa9-47b4-a550-1344521cad92" providerId="AD" clId="Web-{31536136-8D5E-B917-2AA8-48553FB49ABB}" dt="2023-11-21T14:07:14.983" v="27" actId="20577"/>
        <pc:sldMkLst>
          <pc:docMk/>
          <pc:sldMk cId="1620933853" sldId="372"/>
        </pc:sldMkLst>
        <pc:spChg chg="mod">
          <ac:chgData name="Wang, George" userId="S::george.wang@ontariohealth.ca::e9ca96ca-afa9-47b4-a550-1344521cad92" providerId="AD" clId="Web-{31536136-8D5E-B917-2AA8-48553FB49ABB}" dt="2023-11-21T14:07:14.983" v="27" actId="20577"/>
          <ac:spMkLst>
            <pc:docMk/>
            <pc:sldMk cId="1620933853" sldId="372"/>
            <ac:spMk id="12" creationId="{3C189817-755A-6C18-66DB-35861B8426A2}"/>
          </ac:spMkLst>
        </pc:spChg>
      </pc:sldChg>
      <pc:sldChg chg="modCm">
        <pc:chgData name="Wang, George" userId="S::george.wang@ontariohealth.ca::e9ca96ca-afa9-47b4-a550-1344521cad92" providerId="AD" clId="Web-{31536136-8D5E-B917-2AA8-48553FB49ABB}" dt="2023-11-21T14:05:05.859" v="1"/>
        <pc:sldMkLst>
          <pc:docMk/>
          <pc:sldMk cId="1652935067" sldId="396"/>
        </pc:sldMkLst>
      </pc:sldChg>
    </pc:docChg>
  </pc:docChgLst>
  <pc:docChgLst>
    <pc:chgData name="Phillips, Lacey" userId="97da2b8f-d8f9-4cf6-afc9-ae8f940ca630" providerId="ADAL" clId="{3669D907-7EAB-4748-AB12-4E4446095CBA}"/>
    <pc:docChg chg="modSld sldOrd">
      <pc:chgData name="Phillips, Lacey" userId="97da2b8f-d8f9-4cf6-afc9-ae8f940ca630" providerId="ADAL" clId="{3669D907-7EAB-4748-AB12-4E4446095CBA}" dt="2023-12-04T20:53:27.558" v="8"/>
      <pc:docMkLst>
        <pc:docMk/>
      </pc:docMkLst>
      <pc:sldChg chg="ord">
        <pc:chgData name="Phillips, Lacey" userId="97da2b8f-d8f9-4cf6-afc9-ae8f940ca630" providerId="ADAL" clId="{3669D907-7EAB-4748-AB12-4E4446095CBA}" dt="2023-12-04T20:46:42.035" v="1"/>
        <pc:sldMkLst>
          <pc:docMk/>
          <pc:sldMk cId="925506241" sldId="322"/>
        </pc:sldMkLst>
      </pc:sldChg>
      <pc:sldChg chg="addCm modCm">
        <pc:chgData name="Phillips, Lacey" userId="97da2b8f-d8f9-4cf6-afc9-ae8f940ca630" providerId="ADAL" clId="{3669D907-7EAB-4748-AB12-4E4446095CBA}" dt="2023-12-04T20:50:06.981" v="3"/>
        <pc:sldMkLst>
          <pc:docMk/>
          <pc:sldMk cId="387574291" sldId="370"/>
        </pc:sldMkLst>
      </pc:sldChg>
      <pc:sldChg chg="addCm">
        <pc:chgData name="Phillips, Lacey" userId="97da2b8f-d8f9-4cf6-afc9-ae8f940ca630" providerId="ADAL" clId="{3669D907-7EAB-4748-AB12-4E4446095CBA}" dt="2023-12-04T20:53:27.558" v="8"/>
        <pc:sldMkLst>
          <pc:docMk/>
          <pc:sldMk cId="1620933853" sldId="372"/>
        </pc:sldMkLst>
      </pc:sldChg>
      <pc:sldChg chg="addCm modCm">
        <pc:chgData name="Phillips, Lacey" userId="97da2b8f-d8f9-4cf6-afc9-ae8f940ca630" providerId="ADAL" clId="{3669D907-7EAB-4748-AB12-4E4446095CBA}" dt="2023-12-04T20:51:28.214" v="5"/>
        <pc:sldMkLst>
          <pc:docMk/>
          <pc:sldMk cId="3190618129" sldId="373"/>
        </pc:sldMkLst>
      </pc:sldChg>
      <pc:sldChg chg="addCm">
        <pc:chgData name="Phillips, Lacey" userId="97da2b8f-d8f9-4cf6-afc9-ae8f940ca630" providerId="ADAL" clId="{3669D907-7EAB-4748-AB12-4E4446095CBA}" dt="2023-12-04T20:52:39.628" v="6"/>
        <pc:sldMkLst>
          <pc:docMk/>
          <pc:sldMk cId="1652935067" sldId="396"/>
        </pc:sldMkLst>
      </pc:sldChg>
      <pc:sldChg chg="addCm">
        <pc:chgData name="Phillips, Lacey" userId="97da2b8f-d8f9-4cf6-afc9-ae8f940ca630" providerId="ADAL" clId="{3669D907-7EAB-4748-AB12-4E4446095CBA}" dt="2023-12-04T20:53:14.727" v="7"/>
        <pc:sldMkLst>
          <pc:docMk/>
          <pc:sldMk cId="1180395142" sldId="397"/>
        </pc:sldMkLst>
      </pc:sldChg>
    </pc:docChg>
  </pc:docChgLst>
  <pc:docChgLst>
    <pc:chgData name="Willson, Vanessa" userId="6641affc-46d7-403d-908c-252a53f69c7e" providerId="ADAL" clId="{047292B4-447B-4EE1-9309-82C8A872AD4C}"/>
    <pc:docChg chg="">
      <pc:chgData name="Willson, Vanessa" userId="6641affc-46d7-403d-908c-252a53f69c7e" providerId="ADAL" clId="{047292B4-447B-4EE1-9309-82C8A872AD4C}" dt="2023-12-12T20:03:54.717" v="0"/>
      <pc:docMkLst>
        <pc:docMk/>
      </pc:docMkLst>
      <pc:sldChg chg="modCm">
        <pc:chgData name="Willson, Vanessa" userId="6641affc-46d7-403d-908c-252a53f69c7e" providerId="ADAL" clId="{047292B4-447B-4EE1-9309-82C8A872AD4C}" dt="2023-12-12T20:03:54.717" v="0"/>
        <pc:sldMkLst>
          <pc:docMk/>
          <pc:sldMk cId="387574291" sldId="370"/>
        </pc:sldMkLst>
      </pc:sldChg>
    </pc:docChg>
  </pc:docChgLst>
  <pc:docChgLst>
    <pc:chgData name="Stoker, Kesiah" userId="S::kesiah.stoker@ontariohealth.ca::7d6f868f-a8a0-4a2e-b53b-4e83b6d4fcae" providerId="AD" clId="Web-{87E4B0C9-E377-AD6A-AA61-53C959D9BBC0}"/>
    <pc:docChg chg="">
      <pc:chgData name="Stoker, Kesiah" userId="S::kesiah.stoker@ontariohealth.ca::7d6f868f-a8a0-4a2e-b53b-4e83b6d4fcae" providerId="AD" clId="Web-{87E4B0C9-E377-AD6A-AA61-53C959D9BBC0}" dt="2023-09-27T17:50:30.177" v="0"/>
      <pc:docMkLst>
        <pc:docMk/>
      </pc:docMkLst>
      <pc:sldChg chg="addCm">
        <pc:chgData name="Stoker, Kesiah" userId="S::kesiah.stoker@ontariohealth.ca::7d6f868f-a8a0-4a2e-b53b-4e83b6d4fcae" providerId="AD" clId="Web-{87E4B0C9-E377-AD6A-AA61-53C959D9BBC0}" dt="2023-09-27T17:50:30.177" v="0"/>
        <pc:sldMkLst>
          <pc:docMk/>
          <pc:sldMk cId="482592697" sldId="359"/>
        </pc:sldMkLst>
      </pc:sldChg>
    </pc:docChg>
  </pc:docChgLst>
  <pc:docChgLst>
    <pc:chgData name="Liang, Catherine" userId="S::catherine.liang@ontariohealth.ca::f02553ff-2f62-4d20-a67a-f5e2927c8ae2" providerId="AD" clId="Web-{71C7CCA0-6AFF-E58F-6A7A-B34E2B32D283}"/>
    <pc:docChg chg="modSld">
      <pc:chgData name="Liang, Catherine" userId="S::catherine.liang@ontariohealth.ca::f02553ff-2f62-4d20-a67a-f5e2927c8ae2" providerId="AD" clId="Web-{71C7CCA0-6AFF-E58F-6A7A-B34E2B32D283}" dt="2023-11-10T18:17:46.432" v="8" actId="1076"/>
      <pc:docMkLst>
        <pc:docMk/>
      </pc:docMkLst>
      <pc:sldChg chg="modSp">
        <pc:chgData name="Liang, Catherine" userId="S::catherine.liang@ontariohealth.ca::f02553ff-2f62-4d20-a67a-f5e2927c8ae2" providerId="AD" clId="Web-{71C7CCA0-6AFF-E58F-6A7A-B34E2B32D283}" dt="2023-11-10T18:17:46.432" v="8" actId="1076"/>
        <pc:sldMkLst>
          <pc:docMk/>
          <pc:sldMk cId="1620933853" sldId="372"/>
        </pc:sldMkLst>
        <pc:spChg chg="mod">
          <ac:chgData name="Liang, Catherine" userId="S::catherine.liang@ontariohealth.ca::f02553ff-2f62-4d20-a67a-f5e2927c8ae2" providerId="AD" clId="Web-{71C7CCA0-6AFF-E58F-6A7A-B34E2B32D283}" dt="2023-11-10T18:17:46.432" v="8" actId="1076"/>
          <ac:spMkLst>
            <pc:docMk/>
            <pc:sldMk cId="1620933853" sldId="372"/>
            <ac:spMk id="4" creationId="{C7AD8E03-F230-AE6C-03EE-A0589C3DBFCB}"/>
          </ac:spMkLst>
        </pc:spChg>
        <pc:spChg chg="mod">
          <ac:chgData name="Liang, Catherine" userId="S::catherine.liang@ontariohealth.ca::f02553ff-2f62-4d20-a67a-f5e2927c8ae2" providerId="AD" clId="Web-{71C7CCA0-6AFF-E58F-6A7A-B34E2B32D283}" dt="2023-11-10T18:17:36.432" v="7" actId="20577"/>
          <ac:spMkLst>
            <pc:docMk/>
            <pc:sldMk cId="1620933853" sldId="372"/>
            <ac:spMk id="12" creationId="{3C189817-755A-6C18-66DB-35861B8426A2}"/>
          </ac:spMkLst>
        </pc:spChg>
      </pc:sldChg>
    </pc:docChg>
  </pc:docChgLst>
  <pc:docChgLst>
    <pc:chgData name="Wang, George" userId="S::george.wang@ontariohealth.ca::e9ca96ca-afa9-47b4-a550-1344521cad92" providerId="AD" clId="Web-{6784093F-EBCD-260B-04C6-7EF975A3DEF6}"/>
    <pc:docChg chg="">
      <pc:chgData name="Wang, George" userId="S::george.wang@ontariohealth.ca::e9ca96ca-afa9-47b4-a550-1344521cad92" providerId="AD" clId="Web-{6784093F-EBCD-260B-04C6-7EF975A3DEF6}" dt="2023-12-01T19:57:39.415" v="1"/>
      <pc:docMkLst>
        <pc:docMk/>
      </pc:docMkLst>
      <pc:sldChg chg="modCm">
        <pc:chgData name="Wang, George" userId="S::george.wang@ontariohealth.ca::e9ca96ca-afa9-47b4-a550-1344521cad92" providerId="AD" clId="Web-{6784093F-EBCD-260B-04C6-7EF975A3DEF6}" dt="2023-12-01T19:54:12.896" v="0"/>
        <pc:sldMkLst>
          <pc:docMk/>
          <pc:sldMk cId="3527226458" sldId="371"/>
        </pc:sldMkLst>
      </pc:sldChg>
      <pc:sldChg chg="modCm">
        <pc:chgData name="Wang, George" userId="S::george.wang@ontariohealth.ca::e9ca96ca-afa9-47b4-a550-1344521cad92" providerId="AD" clId="Web-{6784093F-EBCD-260B-04C6-7EF975A3DEF6}" dt="2023-12-01T19:57:39.415" v="1"/>
        <pc:sldMkLst>
          <pc:docMk/>
          <pc:sldMk cId="1428465001" sldId="423"/>
        </pc:sldMkLst>
      </pc:sldChg>
    </pc:docChg>
  </pc:docChgLst>
  <pc:docChgLst>
    <pc:chgData name="Wang, George" userId="e9ca96ca-afa9-47b4-a550-1344521cad92" providerId="ADAL" clId="{3704037E-C6DE-4FDD-822D-2AB0ECAC2D29}"/>
    <pc:docChg chg="undo custSel delSld modSld">
      <pc:chgData name="Wang, George" userId="e9ca96ca-afa9-47b4-a550-1344521cad92" providerId="ADAL" clId="{3704037E-C6DE-4FDD-822D-2AB0ECAC2D29}" dt="2023-11-17T16:35:37.198" v="220" actId="27918"/>
      <pc:docMkLst>
        <pc:docMk/>
      </pc:docMkLst>
      <pc:sldChg chg="modCm">
        <pc:chgData name="Wang, George" userId="e9ca96ca-afa9-47b4-a550-1344521cad92" providerId="ADAL" clId="{3704037E-C6DE-4FDD-822D-2AB0ECAC2D29}" dt="2023-11-10T20:23:26.532" v="92" actId="2056"/>
        <pc:sldMkLst>
          <pc:docMk/>
          <pc:sldMk cId="482592697" sldId="359"/>
        </pc:sldMkLst>
      </pc:sldChg>
      <pc:sldChg chg="modCm">
        <pc:chgData name="Wang, George" userId="e9ca96ca-afa9-47b4-a550-1344521cad92" providerId="ADAL" clId="{3704037E-C6DE-4FDD-822D-2AB0ECAC2D29}" dt="2023-11-10T18:04:51.187" v="34" actId="2056"/>
        <pc:sldMkLst>
          <pc:docMk/>
          <pc:sldMk cId="3239380564" sldId="361"/>
        </pc:sldMkLst>
      </pc:sldChg>
      <pc:sldChg chg="modCm">
        <pc:chgData name="Wang, George" userId="e9ca96ca-afa9-47b4-a550-1344521cad92" providerId="ADAL" clId="{3704037E-C6DE-4FDD-822D-2AB0ECAC2D29}" dt="2023-11-10T18:04:51.187" v="34" actId="2056"/>
        <pc:sldMkLst>
          <pc:docMk/>
          <pc:sldMk cId="2687523301" sldId="366"/>
        </pc:sldMkLst>
      </pc:sldChg>
      <pc:sldChg chg="modCm">
        <pc:chgData name="Wang, George" userId="e9ca96ca-afa9-47b4-a550-1344521cad92" providerId="ADAL" clId="{3704037E-C6DE-4FDD-822D-2AB0ECAC2D29}" dt="2023-11-10T18:04:51.187" v="34" actId="2056"/>
        <pc:sldMkLst>
          <pc:docMk/>
          <pc:sldMk cId="4193221867" sldId="367"/>
        </pc:sldMkLst>
      </pc:sldChg>
      <pc:sldChg chg="addSp delSp modSp mod">
        <pc:chgData name="Wang, George" userId="e9ca96ca-afa9-47b4-a550-1344521cad92" providerId="ADAL" clId="{3704037E-C6DE-4FDD-822D-2AB0ECAC2D29}" dt="2023-11-17T16:14:52.455" v="175" actId="207"/>
        <pc:sldMkLst>
          <pc:docMk/>
          <pc:sldMk cId="387574291" sldId="370"/>
        </pc:sldMkLst>
        <pc:graphicFrameChg chg="add mod">
          <ac:chgData name="Wang, George" userId="e9ca96ca-afa9-47b4-a550-1344521cad92" providerId="ADAL" clId="{3704037E-C6DE-4FDD-822D-2AB0ECAC2D29}" dt="2023-11-17T16:14:52.455" v="175" actId="207"/>
          <ac:graphicFrameMkLst>
            <pc:docMk/>
            <pc:sldMk cId="387574291" sldId="370"/>
            <ac:graphicFrameMk id="4" creationId="{DB86349E-60FF-AA94-24F5-A882323843E7}"/>
          </ac:graphicFrameMkLst>
        </pc:graphicFrameChg>
        <pc:graphicFrameChg chg="add del">
          <ac:chgData name="Wang, George" userId="e9ca96ca-afa9-47b4-a550-1344521cad92" providerId="ADAL" clId="{3704037E-C6DE-4FDD-822D-2AB0ECAC2D29}" dt="2023-11-17T15:52:40.826" v="107" actId="478"/>
          <ac:graphicFrameMkLst>
            <pc:docMk/>
            <pc:sldMk cId="387574291" sldId="370"/>
            <ac:graphicFrameMk id="6" creationId="{DB86349E-60FF-AA94-24F5-A882323843E7}"/>
          </ac:graphicFrameMkLst>
        </pc:graphicFrameChg>
      </pc:sldChg>
      <pc:sldChg chg="addSp delSp modSp mod modCm">
        <pc:chgData name="Wang, George" userId="e9ca96ca-afa9-47b4-a550-1344521cad92" providerId="ADAL" clId="{3704037E-C6DE-4FDD-822D-2AB0ECAC2D29}" dt="2023-11-17T16:13:53.416" v="172" actId="207"/>
        <pc:sldMkLst>
          <pc:docMk/>
          <pc:sldMk cId="3527226458" sldId="371"/>
        </pc:sldMkLst>
        <pc:graphicFrameChg chg="add del mod">
          <ac:chgData name="Wang, George" userId="e9ca96ca-afa9-47b4-a550-1344521cad92" providerId="ADAL" clId="{3704037E-C6DE-4FDD-822D-2AB0ECAC2D29}" dt="2023-11-17T16:12:45.761" v="155" actId="478"/>
          <ac:graphicFrameMkLst>
            <pc:docMk/>
            <pc:sldMk cId="3527226458" sldId="371"/>
            <ac:graphicFrameMk id="3" creationId="{6AF772B1-D5D9-8724-2520-1378427793F0}"/>
          </ac:graphicFrameMkLst>
        </pc:graphicFrameChg>
        <pc:graphicFrameChg chg="add del mod">
          <ac:chgData name="Wang, George" userId="e9ca96ca-afa9-47b4-a550-1344521cad92" providerId="ADAL" clId="{3704037E-C6DE-4FDD-822D-2AB0ECAC2D29}" dt="2023-11-17T16:03:53.121" v="133" actId="478"/>
          <ac:graphicFrameMkLst>
            <pc:docMk/>
            <pc:sldMk cId="3527226458" sldId="371"/>
            <ac:graphicFrameMk id="5" creationId="{6AF772B1-D5D9-8724-2520-1378427793F0}"/>
          </ac:graphicFrameMkLst>
        </pc:graphicFrameChg>
        <pc:graphicFrameChg chg="add mod">
          <ac:chgData name="Wang, George" userId="e9ca96ca-afa9-47b4-a550-1344521cad92" providerId="ADAL" clId="{3704037E-C6DE-4FDD-822D-2AB0ECAC2D29}" dt="2023-11-17T16:13:53.416" v="172" actId="207"/>
          <ac:graphicFrameMkLst>
            <pc:docMk/>
            <pc:sldMk cId="3527226458" sldId="371"/>
            <ac:graphicFrameMk id="6" creationId="{6AF772B1-D5D9-8724-2520-1378427793F0}"/>
          </ac:graphicFrameMkLst>
        </pc:graphicFrameChg>
      </pc:sldChg>
      <pc:sldChg chg="addSp delSp modSp mod">
        <pc:chgData name="Wang, George" userId="e9ca96ca-afa9-47b4-a550-1344521cad92" providerId="ADAL" clId="{3704037E-C6DE-4FDD-822D-2AB0ECAC2D29}" dt="2023-11-17T16:19:30.647" v="196" actId="207"/>
        <pc:sldMkLst>
          <pc:docMk/>
          <pc:sldMk cId="1620933853" sldId="372"/>
        </pc:sldMkLst>
        <pc:graphicFrameChg chg="add del mod">
          <ac:chgData name="Wang, George" userId="e9ca96ca-afa9-47b4-a550-1344521cad92" providerId="ADAL" clId="{3704037E-C6DE-4FDD-822D-2AB0ECAC2D29}" dt="2023-11-17T16:17:57.746" v="185"/>
          <ac:graphicFrameMkLst>
            <pc:docMk/>
            <pc:sldMk cId="1620933853" sldId="372"/>
            <ac:graphicFrameMk id="5" creationId="{7FF1187A-96A1-C426-756E-FE35BF81ECF6}"/>
          </ac:graphicFrameMkLst>
        </pc:graphicFrameChg>
        <pc:graphicFrameChg chg="add del mod">
          <ac:chgData name="Wang, George" userId="e9ca96ca-afa9-47b4-a550-1344521cad92" providerId="ADAL" clId="{3704037E-C6DE-4FDD-822D-2AB0ECAC2D29}" dt="2023-11-17T16:17:51.164" v="183" actId="478"/>
          <ac:graphicFrameMkLst>
            <pc:docMk/>
            <pc:sldMk cId="1620933853" sldId="372"/>
            <ac:graphicFrameMk id="6" creationId="{7FF1187A-96A1-C426-756E-FE35BF81ECF6}"/>
          </ac:graphicFrameMkLst>
        </pc:graphicFrameChg>
        <pc:graphicFrameChg chg="add mod">
          <ac:chgData name="Wang, George" userId="e9ca96ca-afa9-47b4-a550-1344521cad92" providerId="ADAL" clId="{3704037E-C6DE-4FDD-822D-2AB0ECAC2D29}" dt="2023-11-17T16:19:30.647" v="196" actId="207"/>
          <ac:graphicFrameMkLst>
            <pc:docMk/>
            <pc:sldMk cId="1620933853" sldId="372"/>
            <ac:graphicFrameMk id="7" creationId="{7FF1187A-96A1-C426-756E-FE35BF81ECF6}"/>
          </ac:graphicFrameMkLst>
        </pc:graphicFrameChg>
        <pc:graphicFrameChg chg="del">
          <ac:chgData name="Wang, George" userId="e9ca96ca-afa9-47b4-a550-1344521cad92" providerId="ADAL" clId="{3704037E-C6DE-4FDD-822D-2AB0ECAC2D29}" dt="2023-11-17T15:57:48.684" v="120" actId="478"/>
          <ac:graphicFrameMkLst>
            <pc:docMk/>
            <pc:sldMk cId="1620933853" sldId="372"/>
            <ac:graphicFrameMk id="9" creationId="{7FF1187A-96A1-C426-756E-FE35BF81ECF6}"/>
          </ac:graphicFrameMkLst>
        </pc:graphicFrameChg>
      </pc:sldChg>
      <pc:sldChg chg="addSp delSp modSp mod modCm">
        <pc:chgData name="Wang, George" userId="e9ca96ca-afa9-47b4-a550-1344521cad92" providerId="ADAL" clId="{3704037E-C6DE-4FDD-822D-2AB0ECAC2D29}" dt="2023-11-17T16:35:37.198" v="220" actId="27918"/>
        <pc:sldMkLst>
          <pc:docMk/>
          <pc:sldMk cId="3190618129" sldId="373"/>
        </pc:sldMkLst>
        <pc:graphicFrameChg chg="add del mod">
          <ac:chgData name="Wang, George" userId="e9ca96ca-afa9-47b4-a550-1344521cad92" providerId="ADAL" clId="{3704037E-C6DE-4FDD-822D-2AB0ECAC2D29}" dt="2023-11-17T16:32:44.559" v="200" actId="478"/>
          <ac:graphicFrameMkLst>
            <pc:docMk/>
            <pc:sldMk cId="3190618129" sldId="373"/>
            <ac:graphicFrameMk id="4" creationId="{C106091D-9E15-581C-EDB0-BEC4CA1F9409}"/>
          </ac:graphicFrameMkLst>
        </pc:graphicFrameChg>
        <pc:graphicFrameChg chg="add del mod">
          <ac:chgData name="Wang, George" userId="e9ca96ca-afa9-47b4-a550-1344521cad92" providerId="ADAL" clId="{3704037E-C6DE-4FDD-822D-2AB0ECAC2D29}" dt="2023-11-17T16:34:07.142" v="208" actId="478"/>
          <ac:graphicFrameMkLst>
            <pc:docMk/>
            <pc:sldMk cId="3190618129" sldId="373"/>
            <ac:graphicFrameMk id="5" creationId="{C106091D-9E15-581C-EDB0-BEC4CA1F9409}"/>
          </ac:graphicFrameMkLst>
        </pc:graphicFrameChg>
        <pc:graphicFrameChg chg="add del mod">
          <ac:chgData name="Wang, George" userId="e9ca96ca-afa9-47b4-a550-1344521cad92" providerId="ADAL" clId="{3704037E-C6DE-4FDD-822D-2AB0ECAC2D29}" dt="2023-11-17T16:34:38.472" v="218" actId="1076"/>
          <ac:graphicFrameMkLst>
            <pc:docMk/>
            <pc:sldMk cId="3190618129" sldId="373"/>
            <ac:graphicFrameMk id="8" creationId="{C106091D-9E15-581C-EDB0-BEC4CA1F9409}"/>
          </ac:graphicFrameMkLst>
        </pc:graphicFrameChg>
      </pc:sldChg>
      <pc:sldChg chg="modSp del mod modCm">
        <pc:chgData name="Wang, George" userId="e9ca96ca-afa9-47b4-a550-1344521cad92" providerId="ADAL" clId="{3704037E-C6DE-4FDD-822D-2AB0ECAC2D29}" dt="2023-11-15T21:57:19.600" v="101" actId="2696"/>
        <pc:sldMkLst>
          <pc:docMk/>
          <pc:sldMk cId="1582459633" sldId="395"/>
        </pc:sldMkLst>
        <pc:spChg chg="mod">
          <ac:chgData name="Wang, George" userId="e9ca96ca-afa9-47b4-a550-1344521cad92" providerId="ADAL" clId="{3704037E-C6DE-4FDD-822D-2AB0ECAC2D29}" dt="2023-11-15T21:54:27.636" v="99" actId="20577"/>
          <ac:spMkLst>
            <pc:docMk/>
            <pc:sldMk cId="1582459633" sldId="395"/>
            <ac:spMk id="2" creationId="{01DDC13B-C0A5-1C44-B770-8A5D597D29E6}"/>
          </ac:spMkLst>
        </pc:spChg>
        <pc:graphicFrameChg chg="modGraphic">
          <ac:chgData name="Wang, George" userId="e9ca96ca-afa9-47b4-a550-1344521cad92" providerId="ADAL" clId="{3704037E-C6DE-4FDD-822D-2AB0ECAC2D29}" dt="2023-11-10T20:20:29.629" v="91" actId="21"/>
          <ac:graphicFrameMkLst>
            <pc:docMk/>
            <pc:sldMk cId="1582459633" sldId="395"/>
            <ac:graphicFrameMk id="8" creationId="{81BFE77F-E80A-047B-5048-821B423AF5B6}"/>
          </ac:graphicFrameMkLst>
        </pc:graphicFrameChg>
      </pc:sldChg>
      <pc:sldChg chg="modSp mod">
        <pc:chgData name="Wang, George" userId="e9ca96ca-afa9-47b4-a550-1344521cad92" providerId="ADAL" clId="{3704037E-C6DE-4FDD-822D-2AB0ECAC2D29}" dt="2023-11-10T18:13:07.816" v="60" actId="20577"/>
        <pc:sldMkLst>
          <pc:docMk/>
          <pc:sldMk cId="1180395142" sldId="397"/>
        </pc:sldMkLst>
        <pc:spChg chg="mod">
          <ac:chgData name="Wang, George" userId="e9ca96ca-afa9-47b4-a550-1344521cad92" providerId="ADAL" clId="{3704037E-C6DE-4FDD-822D-2AB0ECAC2D29}" dt="2023-11-10T18:13:07.816" v="60" actId="20577"/>
          <ac:spMkLst>
            <pc:docMk/>
            <pc:sldMk cId="1180395142" sldId="397"/>
            <ac:spMk id="2" creationId="{D97B0403-8392-B288-CA7D-E6FAD569B405}"/>
          </ac:spMkLst>
        </pc:spChg>
      </pc:sldChg>
      <pc:sldChg chg="delCm">
        <pc:chgData name="Wang, George" userId="e9ca96ca-afa9-47b4-a550-1344521cad92" providerId="ADAL" clId="{3704037E-C6DE-4FDD-822D-2AB0ECAC2D29}" dt="2023-11-15T21:56:47.938" v="100"/>
        <pc:sldMkLst>
          <pc:docMk/>
          <pc:sldMk cId="1428465001" sldId="423"/>
        </pc:sldMkLst>
      </pc:sldChg>
    </pc:docChg>
  </pc:docChgLst>
  <pc:docChgLst>
    <pc:chgData name="Cowan, Kara" userId="422dcf60-3108-48b9-a5a5-708e064ad6eb" providerId="ADAL" clId="{69A78CAA-FF61-4E16-BB17-6513D6C079AB}"/>
    <pc:docChg chg="">
      <pc:chgData name="Cowan, Kara" userId="422dcf60-3108-48b9-a5a5-708e064ad6eb" providerId="ADAL" clId="{69A78CAA-FF61-4E16-BB17-6513D6C079AB}" dt="2023-09-27T14:13:58.599" v="1"/>
      <pc:docMkLst>
        <pc:docMk/>
      </pc:docMkLst>
      <pc:sldChg chg="modCm">
        <pc:chgData name="Cowan, Kara" userId="422dcf60-3108-48b9-a5a5-708e064ad6eb" providerId="ADAL" clId="{69A78CAA-FF61-4E16-BB17-6513D6C079AB}" dt="2023-09-27T14:13:58.599" v="1"/>
        <pc:sldMkLst>
          <pc:docMk/>
          <pc:sldMk cId="86015325" sldId="365"/>
        </pc:sldMkLst>
      </pc:sldChg>
    </pc:docChg>
  </pc:docChgLst>
  <pc:docChgLst>
    <pc:chgData name="Liang, Catherine" userId="S::catherine.liang@ontariohealth.ca::f02553ff-2f62-4d20-a67a-f5e2927c8ae2" providerId="AD" clId="Web-{66810E7D-4A8A-BFD5-4EAA-D36A914C1D12}"/>
    <pc:docChg chg="">
      <pc:chgData name="Liang, Catherine" userId="S::catherine.liang@ontariohealth.ca::f02553ff-2f62-4d20-a67a-f5e2927c8ae2" providerId="AD" clId="Web-{66810E7D-4A8A-BFD5-4EAA-D36A914C1D12}" dt="2023-11-10T18:08:27.994" v="0"/>
      <pc:docMkLst>
        <pc:docMk/>
      </pc:docMkLst>
      <pc:sldChg chg="delCm">
        <pc:chgData name="Liang, Catherine" userId="S::catherine.liang@ontariohealth.ca::f02553ff-2f62-4d20-a67a-f5e2927c8ae2" providerId="AD" clId="Web-{66810E7D-4A8A-BFD5-4EAA-D36A914C1D12}" dt="2023-11-10T18:08:27.994" v="0"/>
        <pc:sldMkLst>
          <pc:docMk/>
          <pc:sldMk cId="3527226458" sldId="371"/>
        </pc:sldMkLst>
      </pc:sldChg>
    </pc:docChg>
  </pc:docChgLst>
  <pc:docChgLst>
    <pc:chgData name="Liang, Catherine" userId="S::catherine.liang@ontariohealth.ca::f02553ff-2f62-4d20-a67a-f5e2927c8ae2" providerId="AD" clId="Web-{E10167F6-B8F0-9587-B825-319F448D5247}"/>
    <pc:docChg chg="modSld">
      <pc:chgData name="Liang, Catherine" userId="S::catherine.liang@ontariohealth.ca::f02553ff-2f62-4d20-a67a-f5e2927c8ae2" providerId="AD" clId="Web-{E10167F6-B8F0-9587-B825-319F448D5247}" dt="2023-11-16T17:14:56.179" v="136"/>
      <pc:docMkLst>
        <pc:docMk/>
      </pc:docMkLst>
      <pc:sldChg chg="addSp delSp modSp addCm modCm">
        <pc:chgData name="Liang, Catherine" userId="S::catherine.liang@ontariohealth.ca::f02553ff-2f62-4d20-a67a-f5e2927c8ae2" providerId="AD" clId="Web-{E10167F6-B8F0-9587-B825-319F448D5247}" dt="2023-11-16T17:14:56.179" v="136"/>
        <pc:sldMkLst>
          <pc:docMk/>
          <pc:sldMk cId="1428465001" sldId="423"/>
        </pc:sldMkLst>
        <pc:spChg chg="mod">
          <ac:chgData name="Liang, Catherine" userId="S::catherine.liang@ontariohealth.ca::f02553ff-2f62-4d20-a67a-f5e2927c8ae2" providerId="AD" clId="Web-{E10167F6-B8F0-9587-B825-319F448D5247}" dt="2023-11-16T17:08:51.580" v="101" actId="1076"/>
          <ac:spMkLst>
            <pc:docMk/>
            <pc:sldMk cId="1428465001" sldId="423"/>
            <ac:spMk id="2" creationId="{01DDC13B-C0A5-1C44-B770-8A5D597D29E6}"/>
          </ac:spMkLst>
        </pc:spChg>
        <pc:spChg chg="add del mod">
          <ac:chgData name="Liang, Catherine" userId="S::catherine.liang@ontariohealth.ca::f02553ff-2f62-4d20-a67a-f5e2927c8ae2" providerId="AD" clId="Web-{E10167F6-B8F0-9587-B825-319F448D5247}" dt="2023-11-16T17:08:18.658" v="93"/>
          <ac:spMkLst>
            <pc:docMk/>
            <pc:sldMk cId="1428465001" sldId="423"/>
            <ac:spMk id="8" creationId="{5412A7DD-0BC0-7F6F-9CC3-C46A13404048}"/>
          </ac:spMkLst>
        </pc:spChg>
        <pc:graphicFrameChg chg="mod modGraphic">
          <ac:chgData name="Liang, Catherine" userId="S::catherine.liang@ontariohealth.ca::f02553ff-2f62-4d20-a67a-f5e2927c8ae2" providerId="AD" clId="Web-{E10167F6-B8F0-9587-B825-319F448D5247}" dt="2023-11-16T17:14:56.179" v="136"/>
          <ac:graphicFrameMkLst>
            <pc:docMk/>
            <pc:sldMk cId="1428465001" sldId="423"/>
            <ac:graphicFrameMk id="14" creationId="{5A43BEEF-A836-39C6-0D69-F4FF5B9C6D1A}"/>
          </ac:graphicFrameMkLst>
        </pc:graphicFrameChg>
      </pc:sldChg>
    </pc:docChg>
  </pc:docChgLst>
  <pc:docChgLst>
    <pc:chgData name="Liang, Catherine" userId="f02553ff-2f62-4d20-a67a-f5e2927c8ae2" providerId="ADAL" clId="{02615B3C-BAF9-40D6-B2A6-E60C831F397E}"/>
    <pc:docChg chg="undo custSel delSld modSld sldOrd">
      <pc:chgData name="Liang, Catherine" userId="f02553ff-2f62-4d20-a67a-f5e2927c8ae2" providerId="ADAL" clId="{02615B3C-BAF9-40D6-B2A6-E60C831F397E}" dt="2023-11-15T20:26:01.984" v="1832"/>
      <pc:docMkLst>
        <pc:docMk/>
      </pc:docMkLst>
      <pc:sldChg chg="addCm modCm">
        <pc:chgData name="Liang, Catherine" userId="f02553ff-2f62-4d20-a67a-f5e2927c8ae2" providerId="ADAL" clId="{02615B3C-BAF9-40D6-B2A6-E60C831F397E}" dt="2023-11-15T20:26:01.984" v="1832"/>
        <pc:sldMkLst>
          <pc:docMk/>
          <pc:sldMk cId="925506241" sldId="322"/>
        </pc:sldMkLst>
      </pc:sldChg>
      <pc:sldChg chg="modCm">
        <pc:chgData name="Liang, Catherine" userId="f02553ff-2f62-4d20-a67a-f5e2927c8ae2" providerId="ADAL" clId="{02615B3C-BAF9-40D6-B2A6-E60C831F397E}" dt="2023-11-10T18:18:41.998" v="842" actId="2056"/>
        <pc:sldMkLst>
          <pc:docMk/>
          <pc:sldMk cId="3239380564" sldId="361"/>
        </pc:sldMkLst>
      </pc:sldChg>
      <pc:sldChg chg="modCm">
        <pc:chgData name="Liang, Catherine" userId="f02553ff-2f62-4d20-a67a-f5e2927c8ae2" providerId="ADAL" clId="{02615B3C-BAF9-40D6-B2A6-E60C831F397E}" dt="2023-11-10T18:18:41.998" v="842" actId="2056"/>
        <pc:sldMkLst>
          <pc:docMk/>
          <pc:sldMk cId="2687523301" sldId="366"/>
        </pc:sldMkLst>
      </pc:sldChg>
      <pc:sldChg chg="modCm">
        <pc:chgData name="Liang, Catherine" userId="f02553ff-2f62-4d20-a67a-f5e2927c8ae2" providerId="ADAL" clId="{02615B3C-BAF9-40D6-B2A6-E60C831F397E}" dt="2023-11-10T18:18:41.998" v="842" actId="2056"/>
        <pc:sldMkLst>
          <pc:docMk/>
          <pc:sldMk cId="4193221867" sldId="367"/>
        </pc:sldMkLst>
      </pc:sldChg>
      <pc:sldChg chg="addSp delSp modSp mod delCm modCm modNotesTx">
        <pc:chgData name="Liang, Catherine" userId="f02553ff-2f62-4d20-a67a-f5e2927c8ae2" providerId="ADAL" clId="{02615B3C-BAF9-40D6-B2A6-E60C831F397E}" dt="2023-11-10T18:46:40.312" v="1346" actId="6549"/>
        <pc:sldMkLst>
          <pc:docMk/>
          <pc:sldMk cId="387574291" sldId="370"/>
        </pc:sldMkLst>
        <pc:graphicFrameChg chg="del">
          <ac:chgData name="Liang, Catherine" userId="f02553ff-2f62-4d20-a67a-f5e2927c8ae2" providerId="ADAL" clId="{02615B3C-BAF9-40D6-B2A6-E60C831F397E}" dt="2023-11-08T17:49:32.734" v="187" actId="478"/>
          <ac:graphicFrameMkLst>
            <pc:docMk/>
            <pc:sldMk cId="387574291" sldId="370"/>
            <ac:graphicFrameMk id="3" creationId="{A360299C-6BA2-29CC-4C69-B0A23798CE71}"/>
          </ac:graphicFrameMkLst>
        </pc:graphicFrameChg>
        <pc:graphicFrameChg chg="add del mod">
          <ac:chgData name="Liang, Catherine" userId="f02553ff-2f62-4d20-a67a-f5e2927c8ae2" providerId="ADAL" clId="{02615B3C-BAF9-40D6-B2A6-E60C831F397E}" dt="2023-11-08T17:50:49.575" v="196" actId="478"/>
          <ac:graphicFrameMkLst>
            <pc:docMk/>
            <pc:sldMk cId="387574291" sldId="370"/>
            <ac:graphicFrameMk id="4" creationId="{DB86349E-60FF-AA94-24F5-A882323843E7}"/>
          </ac:graphicFrameMkLst>
        </pc:graphicFrameChg>
        <pc:graphicFrameChg chg="add del mod">
          <ac:chgData name="Liang, Catherine" userId="f02553ff-2f62-4d20-a67a-f5e2927c8ae2" providerId="ADAL" clId="{02615B3C-BAF9-40D6-B2A6-E60C831F397E}" dt="2023-11-08T17:51:17.149" v="202" actId="478"/>
          <ac:graphicFrameMkLst>
            <pc:docMk/>
            <pc:sldMk cId="387574291" sldId="370"/>
            <ac:graphicFrameMk id="5" creationId="{DB86349E-60FF-AA94-24F5-A882323843E7}"/>
          </ac:graphicFrameMkLst>
        </pc:graphicFrameChg>
        <pc:graphicFrameChg chg="add mod">
          <ac:chgData name="Liang, Catherine" userId="f02553ff-2f62-4d20-a67a-f5e2927c8ae2" providerId="ADAL" clId="{02615B3C-BAF9-40D6-B2A6-E60C831F397E}" dt="2023-11-08T17:51:47.423" v="214" actId="403"/>
          <ac:graphicFrameMkLst>
            <pc:docMk/>
            <pc:sldMk cId="387574291" sldId="370"/>
            <ac:graphicFrameMk id="6" creationId="{DB86349E-60FF-AA94-24F5-A882323843E7}"/>
          </ac:graphicFrameMkLst>
        </pc:graphicFrameChg>
      </pc:sldChg>
      <pc:sldChg chg="addSp delSp modSp mod modCm">
        <pc:chgData name="Liang, Catherine" userId="f02553ff-2f62-4d20-a67a-f5e2927c8ae2" providerId="ADAL" clId="{02615B3C-BAF9-40D6-B2A6-E60C831F397E}" dt="2023-11-15T20:21:55.138" v="1830"/>
        <pc:sldMkLst>
          <pc:docMk/>
          <pc:sldMk cId="3527226458" sldId="371"/>
        </pc:sldMkLst>
        <pc:spChg chg="mod">
          <ac:chgData name="Liang, Catherine" userId="f02553ff-2f62-4d20-a67a-f5e2927c8ae2" providerId="ADAL" clId="{02615B3C-BAF9-40D6-B2A6-E60C831F397E}" dt="2023-11-08T15:08:31.543" v="6" actId="1076"/>
          <ac:spMkLst>
            <pc:docMk/>
            <pc:sldMk cId="3527226458" sldId="371"/>
            <ac:spMk id="4" creationId="{D9C1F79E-A482-A4E8-AE2A-9D40AF350B7E}"/>
          </ac:spMkLst>
        </pc:spChg>
        <pc:spChg chg="mod">
          <ac:chgData name="Liang, Catherine" userId="f02553ff-2f62-4d20-a67a-f5e2927c8ae2" providerId="ADAL" clId="{02615B3C-BAF9-40D6-B2A6-E60C831F397E}" dt="2023-11-08T15:10:07.547" v="24" actId="14100"/>
          <ac:spMkLst>
            <pc:docMk/>
            <pc:sldMk cId="3527226458" sldId="371"/>
            <ac:spMk id="7" creationId="{A3FECA38-A715-C561-A4B1-F7CA2EE9B399}"/>
          </ac:spMkLst>
        </pc:spChg>
        <pc:spChg chg="mod">
          <ac:chgData name="Liang, Catherine" userId="f02553ff-2f62-4d20-a67a-f5e2927c8ae2" providerId="ADAL" clId="{02615B3C-BAF9-40D6-B2A6-E60C831F397E}" dt="2023-11-08T15:10:26.642" v="28" actId="14100"/>
          <ac:spMkLst>
            <pc:docMk/>
            <pc:sldMk cId="3527226458" sldId="371"/>
            <ac:spMk id="17" creationId="{0F00A48F-3BEF-62FE-D81C-AD92E26BC31B}"/>
          </ac:spMkLst>
        </pc:spChg>
        <pc:graphicFrameChg chg="del mod">
          <ac:chgData name="Liang, Catherine" userId="f02553ff-2f62-4d20-a67a-f5e2927c8ae2" providerId="ADAL" clId="{02615B3C-BAF9-40D6-B2A6-E60C831F397E}" dt="2023-11-08T17:45:46.987" v="140" actId="478"/>
          <ac:graphicFrameMkLst>
            <pc:docMk/>
            <pc:sldMk cId="3527226458" sldId="371"/>
            <ac:graphicFrameMk id="2" creationId="{D643EDAD-0378-7CB7-D60F-884037002F2E}"/>
          </ac:graphicFrameMkLst>
        </pc:graphicFrameChg>
        <pc:graphicFrameChg chg="add del mod">
          <ac:chgData name="Liang, Catherine" userId="f02553ff-2f62-4d20-a67a-f5e2927c8ae2" providerId="ADAL" clId="{02615B3C-BAF9-40D6-B2A6-E60C831F397E}" dt="2023-11-15T20:20:57.014" v="1829" actId="14100"/>
          <ac:graphicFrameMkLst>
            <pc:docMk/>
            <pc:sldMk cId="3527226458" sldId="371"/>
            <ac:graphicFrameMk id="3" creationId="{6AF772B1-D5D9-8724-2520-1378427793F0}"/>
          </ac:graphicFrameMkLst>
        </pc:graphicFrameChg>
        <pc:graphicFrameChg chg="add del mod">
          <ac:chgData name="Liang, Catherine" userId="f02553ff-2f62-4d20-a67a-f5e2927c8ae2" providerId="ADAL" clId="{02615B3C-BAF9-40D6-B2A6-E60C831F397E}" dt="2023-11-08T17:46:41.960" v="147" actId="21"/>
          <ac:graphicFrameMkLst>
            <pc:docMk/>
            <pc:sldMk cId="3527226458" sldId="371"/>
            <ac:graphicFrameMk id="6" creationId="{D643EDAD-0378-7CB7-D60F-884037002F2E}"/>
          </ac:graphicFrameMkLst>
        </pc:graphicFrameChg>
        <pc:graphicFrameChg chg="add mod">
          <ac:chgData name="Liang, Catherine" userId="f02553ff-2f62-4d20-a67a-f5e2927c8ae2" providerId="ADAL" clId="{02615B3C-BAF9-40D6-B2A6-E60C831F397E}" dt="2023-11-08T17:47:39.036" v="165" actId="1076"/>
          <ac:graphicFrameMkLst>
            <pc:docMk/>
            <pc:sldMk cId="3527226458" sldId="371"/>
            <ac:graphicFrameMk id="8" creationId="{D643EDAD-0378-7CB7-D60F-884037002F2E}"/>
          </ac:graphicFrameMkLst>
        </pc:graphicFrameChg>
        <pc:graphicFrameChg chg="add del mod">
          <ac:chgData name="Liang, Catherine" userId="f02553ff-2f62-4d20-a67a-f5e2927c8ae2" providerId="ADAL" clId="{02615B3C-BAF9-40D6-B2A6-E60C831F397E}" dt="2023-11-15T20:20:31.474" v="1823" actId="478"/>
          <ac:graphicFrameMkLst>
            <pc:docMk/>
            <pc:sldMk cId="3527226458" sldId="371"/>
            <ac:graphicFrameMk id="9" creationId="{6AF772B1-D5D9-8724-2520-1378427793F0}"/>
          </ac:graphicFrameMkLst>
        </pc:graphicFrameChg>
      </pc:sldChg>
      <pc:sldChg chg="addSp delSp modSp mod ord delCm modCm modNotesTx">
        <pc:chgData name="Liang, Catherine" userId="f02553ff-2f62-4d20-a67a-f5e2927c8ae2" providerId="ADAL" clId="{02615B3C-BAF9-40D6-B2A6-E60C831F397E}" dt="2023-11-15T20:17:44.389" v="1807"/>
        <pc:sldMkLst>
          <pc:docMk/>
          <pc:sldMk cId="1620933853" sldId="372"/>
        </pc:sldMkLst>
        <pc:spChg chg="mod">
          <ac:chgData name="Liang, Catherine" userId="f02553ff-2f62-4d20-a67a-f5e2927c8ae2" providerId="ADAL" clId="{02615B3C-BAF9-40D6-B2A6-E60C831F397E}" dt="2023-11-10T18:36:17.106" v="1172" actId="20577"/>
          <ac:spMkLst>
            <pc:docMk/>
            <pc:sldMk cId="1620933853" sldId="372"/>
            <ac:spMk id="2" creationId="{6DCFDA98-0ED9-22AC-F38F-D7CF0DADC6CE}"/>
          </ac:spMkLst>
        </pc:spChg>
        <pc:spChg chg="mod">
          <ac:chgData name="Liang, Catherine" userId="f02553ff-2f62-4d20-a67a-f5e2927c8ae2" providerId="ADAL" clId="{02615B3C-BAF9-40D6-B2A6-E60C831F397E}" dt="2023-11-15T20:17:39.194" v="1805" actId="20577"/>
          <ac:spMkLst>
            <pc:docMk/>
            <pc:sldMk cId="1620933853" sldId="372"/>
            <ac:spMk id="3" creationId="{ABCAB7B2-3084-91B2-0EF6-8143BBC47E0C}"/>
          </ac:spMkLst>
        </pc:spChg>
        <pc:spChg chg="add del mod">
          <ac:chgData name="Liang, Catherine" userId="f02553ff-2f62-4d20-a67a-f5e2927c8ae2" providerId="ADAL" clId="{02615B3C-BAF9-40D6-B2A6-E60C831F397E}" dt="2023-11-10T18:39:47.138" v="1301" actId="478"/>
          <ac:spMkLst>
            <pc:docMk/>
            <pc:sldMk cId="1620933853" sldId="372"/>
            <ac:spMk id="4" creationId="{C7AD8E03-F230-AE6C-03EE-A0589C3DBFCB}"/>
          </ac:spMkLst>
        </pc:spChg>
        <pc:spChg chg="mod">
          <ac:chgData name="Liang, Catherine" userId="f02553ff-2f62-4d20-a67a-f5e2927c8ae2" providerId="ADAL" clId="{02615B3C-BAF9-40D6-B2A6-E60C831F397E}" dt="2023-11-10T20:06:28.670" v="1538" actId="14100"/>
          <ac:spMkLst>
            <pc:docMk/>
            <pc:sldMk cId="1620933853" sldId="372"/>
            <ac:spMk id="12" creationId="{3C189817-755A-6C18-66DB-35861B8426A2}"/>
          </ac:spMkLst>
        </pc:spChg>
        <pc:graphicFrameChg chg="del">
          <ac:chgData name="Liang, Catherine" userId="f02553ff-2f62-4d20-a67a-f5e2927c8ae2" providerId="ADAL" clId="{02615B3C-BAF9-40D6-B2A6-E60C831F397E}" dt="2023-11-08T18:04:30.029" v="650" actId="478"/>
          <ac:graphicFrameMkLst>
            <pc:docMk/>
            <pc:sldMk cId="1620933853" sldId="372"/>
            <ac:graphicFrameMk id="8" creationId="{BA235FD5-E43A-46FC-8C89-C4B80B85FBF8}"/>
          </ac:graphicFrameMkLst>
        </pc:graphicFrameChg>
        <pc:graphicFrameChg chg="mod">
          <ac:chgData name="Liang, Catherine" userId="f02553ff-2f62-4d20-a67a-f5e2927c8ae2" providerId="ADAL" clId="{02615B3C-BAF9-40D6-B2A6-E60C831F397E}" dt="2023-11-10T18:42:21.147" v="1334"/>
          <ac:graphicFrameMkLst>
            <pc:docMk/>
            <pc:sldMk cId="1620933853" sldId="372"/>
            <ac:graphicFrameMk id="9" creationId="{7FF1187A-96A1-C426-756E-FE35BF81ECF6}"/>
          </ac:graphicFrameMkLst>
        </pc:graphicFrameChg>
      </pc:sldChg>
      <pc:sldChg chg="addSp delSp modSp mod delCm modCm">
        <pc:chgData name="Liang, Catherine" userId="f02553ff-2f62-4d20-a67a-f5e2927c8ae2" providerId="ADAL" clId="{02615B3C-BAF9-40D6-B2A6-E60C831F397E}" dt="2023-11-10T20:13:25.645" v="1797"/>
        <pc:sldMkLst>
          <pc:docMk/>
          <pc:sldMk cId="3190618129" sldId="373"/>
        </pc:sldMkLst>
        <pc:spChg chg="mod">
          <ac:chgData name="Liang, Catherine" userId="f02553ff-2f62-4d20-a67a-f5e2927c8ae2" providerId="ADAL" clId="{02615B3C-BAF9-40D6-B2A6-E60C831F397E}" dt="2023-11-10T20:05:35.458" v="1517" actId="1076"/>
          <ac:spMkLst>
            <pc:docMk/>
            <pc:sldMk cId="3190618129" sldId="373"/>
            <ac:spMk id="3" creationId="{93AC424F-F157-436C-5283-21CA977EFB84}"/>
          </ac:spMkLst>
        </pc:spChg>
        <pc:spChg chg="mod">
          <ac:chgData name="Liang, Catherine" userId="f02553ff-2f62-4d20-a67a-f5e2927c8ae2" providerId="ADAL" clId="{02615B3C-BAF9-40D6-B2A6-E60C831F397E}" dt="2023-11-08T15:13:04.854" v="71" actId="20577"/>
          <ac:spMkLst>
            <pc:docMk/>
            <pc:sldMk cId="3190618129" sldId="373"/>
            <ac:spMk id="7" creationId="{33162BDC-B064-1C01-5976-81CEF1492111}"/>
          </ac:spMkLst>
        </pc:spChg>
        <pc:graphicFrameChg chg="del mod">
          <ac:chgData name="Liang, Catherine" userId="f02553ff-2f62-4d20-a67a-f5e2927c8ae2" providerId="ADAL" clId="{02615B3C-BAF9-40D6-B2A6-E60C831F397E}" dt="2023-11-08T17:52:21.328" v="215" actId="478"/>
          <ac:graphicFrameMkLst>
            <pc:docMk/>
            <pc:sldMk cId="3190618129" sldId="373"/>
            <ac:graphicFrameMk id="4" creationId="{C106091D-9E15-581C-EDB0-BEC4CA1F9409}"/>
          </ac:graphicFrameMkLst>
        </pc:graphicFrameChg>
        <pc:graphicFrameChg chg="add mod">
          <ac:chgData name="Liang, Catherine" userId="f02553ff-2f62-4d20-a67a-f5e2927c8ae2" providerId="ADAL" clId="{02615B3C-BAF9-40D6-B2A6-E60C831F397E}" dt="2023-11-08T17:52:44.508" v="217"/>
          <ac:graphicFrameMkLst>
            <pc:docMk/>
            <pc:sldMk cId="3190618129" sldId="373"/>
            <ac:graphicFrameMk id="5" creationId="{C106091D-9E15-581C-EDB0-BEC4CA1F9409}"/>
          </ac:graphicFrameMkLst>
        </pc:graphicFrameChg>
        <pc:graphicFrameChg chg="add mod">
          <ac:chgData name="Liang, Catherine" userId="f02553ff-2f62-4d20-a67a-f5e2927c8ae2" providerId="ADAL" clId="{02615B3C-BAF9-40D6-B2A6-E60C831F397E}" dt="2023-11-08T17:54:41.135" v="264" actId="1076"/>
          <ac:graphicFrameMkLst>
            <pc:docMk/>
            <pc:sldMk cId="3190618129" sldId="373"/>
            <ac:graphicFrameMk id="8" creationId="{C106091D-9E15-581C-EDB0-BEC4CA1F9409}"/>
          </ac:graphicFrameMkLst>
        </pc:graphicFrameChg>
        <pc:picChg chg="mod">
          <ac:chgData name="Liang, Catherine" userId="f02553ff-2f62-4d20-a67a-f5e2927c8ae2" providerId="ADAL" clId="{02615B3C-BAF9-40D6-B2A6-E60C831F397E}" dt="2023-11-08T15:12:39.654" v="51" actId="1076"/>
          <ac:picMkLst>
            <pc:docMk/>
            <pc:sldMk cId="3190618129" sldId="373"/>
            <ac:picMk id="9" creationId="{970C30E6-7287-3CDD-E64D-3679DCB2FB61}"/>
          </ac:picMkLst>
        </pc:picChg>
      </pc:sldChg>
      <pc:sldChg chg="addSp delSp modSp mod delCm modCm modNotesTx">
        <pc:chgData name="Liang, Catherine" userId="f02553ff-2f62-4d20-a67a-f5e2927c8ae2" providerId="ADAL" clId="{02615B3C-BAF9-40D6-B2A6-E60C831F397E}" dt="2023-11-10T20:12:35.633" v="1793" actId="1076"/>
        <pc:sldMkLst>
          <pc:docMk/>
          <pc:sldMk cId="2905656775" sldId="374"/>
        </pc:sldMkLst>
        <pc:spChg chg="add del mod">
          <ac:chgData name="Liang, Catherine" userId="f02553ff-2f62-4d20-a67a-f5e2927c8ae2" providerId="ADAL" clId="{02615B3C-BAF9-40D6-B2A6-E60C831F397E}" dt="2023-11-08T18:01:30.416" v="402"/>
          <ac:spMkLst>
            <pc:docMk/>
            <pc:sldMk cId="2905656775" sldId="374"/>
            <ac:spMk id="4" creationId="{6C0B5459-5D2A-87DB-38E6-AA16DD202C17}"/>
          </ac:spMkLst>
        </pc:spChg>
        <pc:spChg chg="mod">
          <ac:chgData name="Liang, Catherine" userId="f02553ff-2f62-4d20-a67a-f5e2927c8ae2" providerId="ADAL" clId="{02615B3C-BAF9-40D6-B2A6-E60C831F397E}" dt="2023-11-08T19:10:07.138" v="798" actId="20577"/>
          <ac:spMkLst>
            <pc:docMk/>
            <pc:sldMk cId="2905656775" sldId="374"/>
            <ac:spMk id="7" creationId="{35AE68E8-3AF3-9450-4AC9-84AF8BF04C2B}"/>
          </ac:spMkLst>
        </pc:spChg>
        <pc:spChg chg="add del mod">
          <ac:chgData name="Liang, Catherine" userId="f02553ff-2f62-4d20-a67a-f5e2927c8ae2" providerId="ADAL" clId="{02615B3C-BAF9-40D6-B2A6-E60C831F397E}" dt="2023-11-08T18:01:30.416" v="402"/>
          <ac:spMkLst>
            <pc:docMk/>
            <pc:sldMk cId="2905656775" sldId="374"/>
            <ac:spMk id="8" creationId="{885F1550-79FE-2B5C-68FC-61B69FCC44FF}"/>
          </ac:spMkLst>
        </pc:spChg>
        <pc:spChg chg="mod">
          <ac:chgData name="Liang, Catherine" userId="f02553ff-2f62-4d20-a67a-f5e2927c8ae2" providerId="ADAL" clId="{02615B3C-BAF9-40D6-B2A6-E60C831F397E}" dt="2023-11-10T20:11:15.547" v="1785" actId="6549"/>
          <ac:spMkLst>
            <pc:docMk/>
            <pc:sldMk cId="2905656775" sldId="374"/>
            <ac:spMk id="9" creationId="{F18CAEF4-105B-CDCE-EB49-2129D4867CED}"/>
          </ac:spMkLst>
        </pc:spChg>
        <pc:spChg chg="add del mod">
          <ac:chgData name="Liang, Catherine" userId="f02553ff-2f62-4d20-a67a-f5e2927c8ae2" providerId="ADAL" clId="{02615B3C-BAF9-40D6-B2A6-E60C831F397E}" dt="2023-11-08T18:01:30.416" v="402"/>
          <ac:spMkLst>
            <pc:docMk/>
            <pc:sldMk cId="2905656775" sldId="374"/>
            <ac:spMk id="10" creationId="{D1BD35C7-F8F8-C1CF-A00C-B4F342CCBBEE}"/>
          </ac:spMkLst>
        </pc:spChg>
        <pc:spChg chg="mod">
          <ac:chgData name="Liang, Catherine" userId="f02553ff-2f62-4d20-a67a-f5e2927c8ae2" providerId="ADAL" clId="{02615B3C-BAF9-40D6-B2A6-E60C831F397E}" dt="2023-11-10T20:12:35.633" v="1793" actId="1076"/>
          <ac:spMkLst>
            <pc:docMk/>
            <pc:sldMk cId="2905656775" sldId="374"/>
            <ac:spMk id="11" creationId="{FB3BB8EA-1BE9-A546-F292-6C5775A797CE}"/>
          </ac:spMkLst>
        </pc:spChg>
        <pc:spChg chg="add del">
          <ac:chgData name="Liang, Catherine" userId="f02553ff-2f62-4d20-a67a-f5e2927c8ae2" providerId="ADAL" clId="{02615B3C-BAF9-40D6-B2A6-E60C831F397E}" dt="2023-11-08T18:01:38.061" v="404"/>
          <ac:spMkLst>
            <pc:docMk/>
            <pc:sldMk cId="2905656775" sldId="374"/>
            <ac:spMk id="12" creationId="{E3A66E08-CDE6-835C-A44B-11915C15A5A6}"/>
          </ac:spMkLst>
        </pc:spChg>
        <pc:spChg chg="add del mod">
          <ac:chgData name="Liang, Catherine" userId="f02553ff-2f62-4d20-a67a-f5e2927c8ae2" providerId="ADAL" clId="{02615B3C-BAF9-40D6-B2A6-E60C831F397E}" dt="2023-11-08T18:02:34.582" v="425" actId="478"/>
          <ac:spMkLst>
            <pc:docMk/>
            <pc:sldMk cId="2905656775" sldId="374"/>
            <ac:spMk id="15" creationId="{3427E1EB-C2F2-655B-5D9C-CFFC35DCEBB6}"/>
          </ac:spMkLst>
        </pc:spChg>
        <pc:graphicFrameChg chg="add del mod">
          <ac:chgData name="Liang, Catherine" userId="f02553ff-2f62-4d20-a67a-f5e2927c8ae2" providerId="ADAL" clId="{02615B3C-BAF9-40D6-B2A6-E60C831F397E}" dt="2023-11-08T17:59:31.922" v="372" actId="478"/>
          <ac:graphicFrameMkLst>
            <pc:docMk/>
            <pc:sldMk cId="2905656775" sldId="374"/>
            <ac:graphicFrameMk id="3" creationId="{1613AE72-4628-6F73-548C-4F0F7AC570CB}"/>
          </ac:graphicFrameMkLst>
        </pc:graphicFrameChg>
        <pc:graphicFrameChg chg="add del">
          <ac:chgData name="Liang, Catherine" userId="f02553ff-2f62-4d20-a67a-f5e2927c8ae2" providerId="ADAL" clId="{02615B3C-BAF9-40D6-B2A6-E60C831F397E}" dt="2023-11-08T17:58:53.878" v="358" actId="478"/>
          <ac:graphicFrameMkLst>
            <pc:docMk/>
            <pc:sldMk cId="2905656775" sldId="374"/>
            <ac:graphicFrameMk id="5" creationId="{1613AE72-4628-6F73-548C-4F0F7AC570CB}"/>
          </ac:graphicFrameMkLst>
        </pc:graphicFrameChg>
        <pc:graphicFrameChg chg="del">
          <ac:chgData name="Liang, Catherine" userId="f02553ff-2f62-4d20-a67a-f5e2927c8ae2" providerId="ADAL" clId="{02615B3C-BAF9-40D6-B2A6-E60C831F397E}" dt="2023-11-08T17:59:30.233" v="371" actId="478"/>
          <ac:graphicFrameMkLst>
            <pc:docMk/>
            <pc:sldMk cId="2905656775" sldId="374"/>
            <ac:graphicFrameMk id="6" creationId="{4D9B2484-3116-DD88-7A88-5C0260CD65F5}"/>
          </ac:graphicFrameMkLst>
        </pc:graphicFrameChg>
        <pc:picChg chg="add mod">
          <ac:chgData name="Liang, Catherine" userId="f02553ff-2f62-4d20-a67a-f5e2927c8ae2" providerId="ADAL" clId="{02615B3C-BAF9-40D6-B2A6-E60C831F397E}" dt="2023-11-08T18:02:31.075" v="424" actId="1076"/>
          <ac:picMkLst>
            <pc:docMk/>
            <pc:sldMk cId="2905656775" sldId="374"/>
            <ac:picMk id="14" creationId="{CA6BE61F-2DAA-FC0A-8551-DDDC2A501F0B}"/>
          </ac:picMkLst>
        </pc:picChg>
      </pc:sldChg>
      <pc:sldChg chg="modSp mod addCm modCm">
        <pc:chgData name="Liang, Catherine" userId="f02553ff-2f62-4d20-a67a-f5e2927c8ae2" providerId="ADAL" clId="{02615B3C-BAF9-40D6-B2A6-E60C831F397E}" dt="2023-11-15T20:18:45.539" v="1811"/>
        <pc:sldMkLst>
          <pc:docMk/>
          <pc:sldMk cId="81161874" sldId="390"/>
        </pc:sldMkLst>
        <pc:spChg chg="mod">
          <ac:chgData name="Liang, Catherine" userId="f02553ff-2f62-4d20-a67a-f5e2927c8ae2" providerId="ADAL" clId="{02615B3C-BAF9-40D6-B2A6-E60C831F397E}" dt="2023-11-08T21:34:08.177" v="807" actId="14100"/>
          <ac:spMkLst>
            <pc:docMk/>
            <pc:sldMk cId="81161874" sldId="390"/>
            <ac:spMk id="4" creationId="{34B929EA-085D-03CC-8ABC-3FFBF3231F85}"/>
          </ac:spMkLst>
        </pc:spChg>
      </pc:sldChg>
      <pc:sldChg chg="modSp mod">
        <pc:chgData name="Liang, Catherine" userId="f02553ff-2f62-4d20-a67a-f5e2927c8ae2" providerId="ADAL" clId="{02615B3C-BAF9-40D6-B2A6-E60C831F397E}" dt="2023-11-10T20:03:04.403" v="1491" actId="255"/>
        <pc:sldMkLst>
          <pc:docMk/>
          <pc:sldMk cId="2491820790" sldId="391"/>
        </pc:sldMkLst>
        <pc:spChg chg="mod">
          <ac:chgData name="Liang, Catherine" userId="f02553ff-2f62-4d20-a67a-f5e2927c8ae2" providerId="ADAL" clId="{02615B3C-BAF9-40D6-B2A6-E60C831F397E}" dt="2023-11-10T20:03:04.403" v="1491" actId="255"/>
          <ac:spMkLst>
            <pc:docMk/>
            <pc:sldMk cId="2491820790" sldId="391"/>
            <ac:spMk id="4" creationId="{34B929EA-085D-03CC-8ABC-3FFBF3231F85}"/>
          </ac:spMkLst>
        </pc:spChg>
      </pc:sldChg>
      <pc:sldChg chg="modSp mod">
        <pc:chgData name="Liang, Catherine" userId="f02553ff-2f62-4d20-a67a-f5e2927c8ae2" providerId="ADAL" clId="{02615B3C-BAF9-40D6-B2A6-E60C831F397E}" dt="2023-11-10T20:05:30.928" v="1516" actId="20577"/>
        <pc:sldMkLst>
          <pc:docMk/>
          <pc:sldMk cId="1582459633" sldId="395"/>
        </pc:sldMkLst>
        <pc:spChg chg="mod">
          <ac:chgData name="Liang, Catherine" userId="f02553ff-2f62-4d20-a67a-f5e2927c8ae2" providerId="ADAL" clId="{02615B3C-BAF9-40D6-B2A6-E60C831F397E}" dt="2023-11-10T20:05:30.928" v="1516" actId="20577"/>
          <ac:spMkLst>
            <pc:docMk/>
            <pc:sldMk cId="1582459633" sldId="395"/>
            <ac:spMk id="6" creationId="{709303F6-EC06-4C26-A4BD-F2907DFDF5A1}"/>
          </ac:spMkLst>
        </pc:spChg>
      </pc:sldChg>
      <pc:sldChg chg="addSp delSp modSp mod delCm modCm">
        <pc:chgData name="Liang, Catherine" userId="f02553ff-2f62-4d20-a67a-f5e2927c8ae2" providerId="ADAL" clId="{02615B3C-BAF9-40D6-B2A6-E60C831F397E}" dt="2023-11-10T20:13:20.133" v="1795"/>
        <pc:sldMkLst>
          <pc:docMk/>
          <pc:sldMk cId="1652935067" sldId="396"/>
        </pc:sldMkLst>
        <pc:spChg chg="mod">
          <ac:chgData name="Liang, Catherine" userId="f02553ff-2f62-4d20-a67a-f5e2927c8ae2" providerId="ADAL" clId="{02615B3C-BAF9-40D6-B2A6-E60C831F397E}" dt="2023-11-08T17:55:40.254" v="299" actId="404"/>
          <ac:spMkLst>
            <pc:docMk/>
            <pc:sldMk cId="1652935067" sldId="396"/>
            <ac:spMk id="6" creationId="{938ACD6B-CD4C-9639-6022-870579CEA0E9}"/>
          </ac:spMkLst>
        </pc:spChg>
        <pc:graphicFrameChg chg="add mod">
          <ac:chgData name="Liang, Catherine" userId="f02553ff-2f62-4d20-a67a-f5e2927c8ae2" providerId="ADAL" clId="{02615B3C-BAF9-40D6-B2A6-E60C831F397E}" dt="2023-11-08T17:56:29.524" v="318"/>
          <ac:graphicFrameMkLst>
            <pc:docMk/>
            <pc:sldMk cId="1652935067" sldId="396"/>
            <ac:graphicFrameMk id="5" creationId="{682D7D6D-DC3F-87F3-B631-FA8AA4FC0091}"/>
          </ac:graphicFrameMkLst>
        </pc:graphicFrameChg>
        <pc:graphicFrameChg chg="del">
          <ac:chgData name="Liang, Catherine" userId="f02553ff-2f62-4d20-a67a-f5e2927c8ae2" providerId="ADAL" clId="{02615B3C-BAF9-40D6-B2A6-E60C831F397E}" dt="2023-11-08T17:54:57.087" v="265" actId="478"/>
          <ac:graphicFrameMkLst>
            <pc:docMk/>
            <pc:sldMk cId="1652935067" sldId="396"/>
            <ac:graphicFrameMk id="7" creationId="{682D7D6D-DC3F-87F3-B631-FA8AA4FC0091}"/>
          </ac:graphicFrameMkLst>
        </pc:graphicFrameChg>
      </pc:sldChg>
      <pc:sldChg chg="addSp delSp modSp mod delCm">
        <pc:chgData name="Liang, Catherine" userId="f02553ff-2f62-4d20-a67a-f5e2927c8ae2" providerId="ADAL" clId="{02615B3C-BAF9-40D6-B2A6-E60C831F397E}" dt="2023-11-10T20:07:42.023" v="1574"/>
        <pc:sldMkLst>
          <pc:docMk/>
          <pc:sldMk cId="1180395142" sldId="397"/>
        </pc:sldMkLst>
        <pc:spChg chg="mod">
          <ac:chgData name="Liang, Catherine" userId="f02553ff-2f62-4d20-a67a-f5e2927c8ae2" providerId="ADAL" clId="{02615B3C-BAF9-40D6-B2A6-E60C831F397E}" dt="2023-11-10T18:36:42.455" v="1224" actId="20577"/>
          <ac:spMkLst>
            <pc:docMk/>
            <pc:sldMk cId="1180395142" sldId="397"/>
            <ac:spMk id="2" creationId="{D97B0403-8392-B288-CA7D-E6FAD569B405}"/>
          </ac:spMkLst>
        </pc:spChg>
        <pc:spChg chg="mod">
          <ac:chgData name="Liang, Catherine" userId="f02553ff-2f62-4d20-a67a-f5e2927c8ae2" providerId="ADAL" clId="{02615B3C-BAF9-40D6-B2A6-E60C831F397E}" dt="2023-11-10T20:06:37.910" v="1544" actId="1076"/>
          <ac:spMkLst>
            <pc:docMk/>
            <pc:sldMk cId="1180395142" sldId="397"/>
            <ac:spMk id="5" creationId="{37F24009-952B-C1B0-D149-0E23E78454A8}"/>
          </ac:spMkLst>
        </pc:spChg>
        <pc:graphicFrameChg chg="mod modGraphic">
          <ac:chgData name="Liang, Catherine" userId="f02553ff-2f62-4d20-a67a-f5e2927c8ae2" providerId="ADAL" clId="{02615B3C-BAF9-40D6-B2A6-E60C831F397E}" dt="2023-11-10T20:07:42.023" v="1574"/>
          <ac:graphicFrameMkLst>
            <pc:docMk/>
            <pc:sldMk cId="1180395142" sldId="397"/>
            <ac:graphicFrameMk id="6" creationId="{3AB83794-CDFF-2B96-DBBB-2C2401B158D5}"/>
          </ac:graphicFrameMkLst>
        </pc:graphicFrameChg>
        <pc:graphicFrameChg chg="add mod">
          <ac:chgData name="Liang, Catherine" userId="f02553ff-2f62-4d20-a67a-f5e2927c8ae2" providerId="ADAL" clId="{02615B3C-BAF9-40D6-B2A6-E60C831F397E}" dt="2023-11-10T20:06:44.959" v="1545" actId="14100"/>
          <ac:graphicFrameMkLst>
            <pc:docMk/>
            <pc:sldMk cId="1180395142" sldId="397"/>
            <ac:graphicFrameMk id="7" creationId="{6553173C-66F4-3635-1873-8C78222BBD3F}"/>
          </ac:graphicFrameMkLst>
        </pc:graphicFrameChg>
        <pc:graphicFrameChg chg="del">
          <ac:chgData name="Liang, Catherine" userId="f02553ff-2f62-4d20-a67a-f5e2927c8ae2" providerId="ADAL" clId="{02615B3C-BAF9-40D6-B2A6-E60C831F397E}" dt="2023-11-08T17:57:02.597" v="321" actId="478"/>
          <ac:graphicFrameMkLst>
            <pc:docMk/>
            <pc:sldMk cId="1180395142" sldId="397"/>
            <ac:graphicFrameMk id="8" creationId="{6553173C-66F4-3635-1873-8C78222BBD3F}"/>
          </ac:graphicFrameMkLst>
        </pc:graphicFrameChg>
      </pc:sldChg>
      <pc:sldChg chg="modSp del mod ord addCm modCm modNotesTx">
        <pc:chgData name="Liang, Catherine" userId="f02553ff-2f62-4d20-a67a-f5e2927c8ae2" providerId="ADAL" clId="{02615B3C-BAF9-40D6-B2A6-E60C831F397E}" dt="2023-11-10T18:50:28.721" v="1348" actId="47"/>
        <pc:sldMkLst>
          <pc:docMk/>
          <pc:sldMk cId="2574714220" sldId="400"/>
        </pc:sldMkLst>
        <pc:spChg chg="mod">
          <ac:chgData name="Liang, Catherine" userId="f02553ff-2f62-4d20-a67a-f5e2927c8ae2" providerId="ADAL" clId="{02615B3C-BAF9-40D6-B2A6-E60C831F397E}" dt="2023-11-10T18:19:43.620" v="847" actId="20577"/>
          <ac:spMkLst>
            <pc:docMk/>
            <pc:sldMk cId="2574714220" sldId="400"/>
            <ac:spMk id="12" creationId="{3C189817-755A-6C18-66DB-35861B8426A2}"/>
          </ac:spMkLst>
        </pc:spChg>
        <pc:graphicFrameChg chg="mod">
          <ac:chgData name="Liang, Catherine" userId="f02553ff-2f62-4d20-a67a-f5e2927c8ae2" providerId="ADAL" clId="{02615B3C-BAF9-40D6-B2A6-E60C831F397E}" dt="2023-11-10T18:43:32.227" v="1340" actId="404"/>
          <ac:graphicFrameMkLst>
            <pc:docMk/>
            <pc:sldMk cId="2574714220" sldId="400"/>
            <ac:graphicFrameMk id="11" creationId="{2628977B-95A2-771E-1AD3-84EB7A545921}"/>
          </ac:graphicFrameMkLst>
        </pc:graphicFrameChg>
        <pc:graphicFrameChg chg="mod">
          <ac:chgData name="Liang, Catherine" userId="f02553ff-2f62-4d20-a67a-f5e2927c8ae2" providerId="ADAL" clId="{02615B3C-BAF9-40D6-B2A6-E60C831F397E}" dt="2023-11-10T18:43:35.420" v="1341"/>
          <ac:graphicFrameMkLst>
            <pc:docMk/>
            <pc:sldMk cId="2574714220" sldId="400"/>
            <ac:graphicFrameMk id="13" creationId="{6744AD2F-DD13-D1B2-1F88-719CCFF2D904}"/>
          </ac:graphicFrameMkLst>
        </pc:graphicFrameChg>
      </pc:sldChg>
      <pc:sldChg chg="del">
        <pc:chgData name="Liang, Catherine" userId="f02553ff-2f62-4d20-a67a-f5e2927c8ae2" providerId="ADAL" clId="{02615B3C-BAF9-40D6-B2A6-E60C831F397E}" dt="2023-11-08T17:43:29.394" v="126" actId="47"/>
        <pc:sldMkLst>
          <pc:docMk/>
          <pc:sldMk cId="3797027096" sldId="404"/>
        </pc:sldMkLst>
      </pc:sldChg>
      <pc:sldChg chg="modSp mod ord delCm modCm">
        <pc:chgData name="Liang, Catherine" userId="f02553ff-2f62-4d20-a67a-f5e2927c8ae2" providerId="ADAL" clId="{02615B3C-BAF9-40D6-B2A6-E60C831F397E}" dt="2023-11-15T20:18:29.558" v="1810"/>
        <pc:sldMkLst>
          <pc:docMk/>
          <pc:sldMk cId="701275548" sldId="407"/>
        </pc:sldMkLst>
        <pc:spChg chg="mod">
          <ac:chgData name="Liang, Catherine" userId="f02553ff-2f62-4d20-a67a-f5e2927c8ae2" providerId="ADAL" clId="{02615B3C-BAF9-40D6-B2A6-E60C831F397E}" dt="2023-11-10T20:05:02.493" v="1512" actId="20577"/>
          <ac:spMkLst>
            <pc:docMk/>
            <pc:sldMk cId="701275548" sldId="407"/>
            <ac:spMk id="3" creationId="{B9F9AAA2-3CD6-2BAB-0587-428846D7B276}"/>
          </ac:spMkLst>
        </pc:spChg>
        <pc:spChg chg="mod">
          <ac:chgData name="Liang, Catherine" userId="f02553ff-2f62-4d20-a67a-f5e2927c8ae2" providerId="ADAL" clId="{02615B3C-BAF9-40D6-B2A6-E60C831F397E}" dt="2023-11-15T20:17:54.449" v="1808" actId="6549"/>
          <ac:spMkLst>
            <pc:docMk/>
            <pc:sldMk cId="701275548" sldId="407"/>
            <ac:spMk id="10" creationId="{A811F435-8EA6-4D1D-801A-BF07641F4D5E}"/>
          </ac:spMkLst>
        </pc:spChg>
      </pc:sldChg>
    </pc:docChg>
  </pc:docChgLst>
  <pc:docChgLst>
    <pc:chgData name="Cowan, Kara" userId="422dcf60-3108-48b9-a5a5-708e064ad6eb" providerId="ADAL" clId="{A63A8E37-EB7D-4E29-816E-C421918A2BBD}"/>
    <pc:docChg chg="undo redo custSel modSld">
      <pc:chgData name="Cowan, Kara" userId="422dcf60-3108-48b9-a5a5-708e064ad6eb" providerId="ADAL" clId="{A63A8E37-EB7D-4E29-816E-C421918A2BBD}" dt="2023-11-14T20:59:39.455" v="2574"/>
      <pc:docMkLst>
        <pc:docMk/>
      </pc:docMkLst>
      <pc:sldChg chg="delCm">
        <pc:chgData name="Cowan, Kara" userId="422dcf60-3108-48b9-a5a5-708e064ad6eb" providerId="ADAL" clId="{A63A8E37-EB7D-4E29-816E-C421918A2BBD}" dt="2023-11-13T20:18:51.258" v="0"/>
        <pc:sldMkLst>
          <pc:docMk/>
          <pc:sldMk cId="925506241" sldId="322"/>
        </pc:sldMkLst>
      </pc:sldChg>
      <pc:sldChg chg="modSp mod">
        <pc:chgData name="Cowan, Kara" userId="422dcf60-3108-48b9-a5a5-708e064ad6eb" providerId="ADAL" clId="{A63A8E37-EB7D-4E29-816E-C421918A2BBD}" dt="2023-11-14T15:19:45.398" v="1553" actId="6549"/>
        <pc:sldMkLst>
          <pc:docMk/>
          <pc:sldMk cId="969934670" sldId="356"/>
        </pc:sldMkLst>
        <pc:spChg chg="mod">
          <ac:chgData name="Cowan, Kara" userId="422dcf60-3108-48b9-a5a5-708e064ad6eb" providerId="ADAL" clId="{A63A8E37-EB7D-4E29-816E-C421918A2BBD}" dt="2023-11-14T15:19:45.398" v="1553" actId="6549"/>
          <ac:spMkLst>
            <pc:docMk/>
            <pc:sldMk cId="969934670" sldId="356"/>
            <ac:spMk id="3" creationId="{92D9EB36-6BE1-0426-D76B-B6258E17D6EE}"/>
          </ac:spMkLst>
        </pc:spChg>
      </pc:sldChg>
      <pc:sldChg chg="modSp mod">
        <pc:chgData name="Cowan, Kara" userId="422dcf60-3108-48b9-a5a5-708e064ad6eb" providerId="ADAL" clId="{A63A8E37-EB7D-4E29-816E-C421918A2BBD}" dt="2023-11-14T15:19:53.606" v="1565" actId="6549"/>
        <pc:sldMkLst>
          <pc:docMk/>
          <pc:sldMk cId="663100937" sldId="357"/>
        </pc:sldMkLst>
        <pc:spChg chg="mod">
          <ac:chgData name="Cowan, Kara" userId="422dcf60-3108-48b9-a5a5-708e064ad6eb" providerId="ADAL" clId="{A63A8E37-EB7D-4E29-816E-C421918A2BBD}" dt="2023-11-14T15:19:53.606" v="1565" actId="6549"/>
          <ac:spMkLst>
            <pc:docMk/>
            <pc:sldMk cId="663100937" sldId="357"/>
            <ac:spMk id="3" creationId="{CC3AED13-9837-DC5F-E42A-04D84AF0830E}"/>
          </ac:spMkLst>
        </pc:spChg>
      </pc:sldChg>
      <pc:sldChg chg="modSp mod">
        <pc:chgData name="Cowan, Kara" userId="422dcf60-3108-48b9-a5a5-708e064ad6eb" providerId="ADAL" clId="{A63A8E37-EB7D-4E29-816E-C421918A2BBD}" dt="2023-11-14T15:20:01.776" v="1574" actId="6549"/>
        <pc:sldMkLst>
          <pc:docMk/>
          <pc:sldMk cId="909644597" sldId="358"/>
        </pc:sldMkLst>
        <pc:spChg chg="mod">
          <ac:chgData name="Cowan, Kara" userId="422dcf60-3108-48b9-a5a5-708e064ad6eb" providerId="ADAL" clId="{A63A8E37-EB7D-4E29-816E-C421918A2BBD}" dt="2023-11-14T15:20:01.776" v="1574" actId="6549"/>
          <ac:spMkLst>
            <pc:docMk/>
            <pc:sldMk cId="909644597" sldId="358"/>
            <ac:spMk id="4" creationId="{9F62226F-9E89-1DC1-2295-D388A29782A6}"/>
          </ac:spMkLst>
        </pc:spChg>
      </pc:sldChg>
      <pc:sldChg chg="addSp delSp modSp mod delCm">
        <pc:chgData name="Cowan, Kara" userId="422dcf60-3108-48b9-a5a5-708e064ad6eb" providerId="ADAL" clId="{A63A8E37-EB7D-4E29-816E-C421918A2BBD}" dt="2023-11-14T15:20:10.568" v="1582" actId="6549"/>
        <pc:sldMkLst>
          <pc:docMk/>
          <pc:sldMk cId="482592697" sldId="359"/>
        </pc:sldMkLst>
        <pc:spChg chg="mod">
          <ac:chgData name="Cowan, Kara" userId="422dcf60-3108-48b9-a5a5-708e064ad6eb" providerId="ADAL" clId="{A63A8E37-EB7D-4E29-816E-C421918A2BBD}" dt="2023-11-13T20:25:28.251" v="28"/>
          <ac:spMkLst>
            <pc:docMk/>
            <pc:sldMk cId="482592697" sldId="359"/>
            <ac:spMk id="3" creationId="{813DC22C-CA7E-D280-9613-B31927BE2821}"/>
          </ac:spMkLst>
        </pc:spChg>
        <pc:spChg chg="mod">
          <ac:chgData name="Cowan, Kara" userId="422dcf60-3108-48b9-a5a5-708e064ad6eb" providerId="ADAL" clId="{A63A8E37-EB7D-4E29-816E-C421918A2BBD}" dt="2023-11-14T15:20:10.568" v="1582" actId="6549"/>
          <ac:spMkLst>
            <pc:docMk/>
            <pc:sldMk cId="482592697" sldId="359"/>
            <ac:spMk id="4" creationId="{31F47D01-846B-C7EE-BFA4-517BCDADF210}"/>
          </ac:spMkLst>
        </pc:spChg>
        <pc:spChg chg="mod">
          <ac:chgData name="Cowan, Kara" userId="422dcf60-3108-48b9-a5a5-708e064ad6eb" providerId="ADAL" clId="{A63A8E37-EB7D-4E29-816E-C421918A2BBD}" dt="2023-11-13T20:24:11.482" v="8" actId="1076"/>
          <ac:spMkLst>
            <pc:docMk/>
            <pc:sldMk cId="482592697" sldId="359"/>
            <ac:spMk id="7" creationId="{F78A8C55-0FAA-AC09-AE6C-D0AA969EA9FB}"/>
          </ac:spMkLst>
        </pc:spChg>
        <pc:spChg chg="mod">
          <ac:chgData name="Cowan, Kara" userId="422dcf60-3108-48b9-a5a5-708e064ad6eb" providerId="ADAL" clId="{A63A8E37-EB7D-4E29-816E-C421918A2BBD}" dt="2023-11-13T20:24:16.640" v="9" actId="1076"/>
          <ac:spMkLst>
            <pc:docMk/>
            <pc:sldMk cId="482592697" sldId="359"/>
            <ac:spMk id="11" creationId="{63410C60-AB62-8392-43D5-EFC7B6490CDD}"/>
          </ac:spMkLst>
        </pc:spChg>
        <pc:spChg chg="mod">
          <ac:chgData name="Cowan, Kara" userId="422dcf60-3108-48b9-a5a5-708e064ad6eb" providerId="ADAL" clId="{A63A8E37-EB7D-4E29-816E-C421918A2BBD}" dt="2023-11-13T20:24:07.029" v="7" actId="1076"/>
          <ac:spMkLst>
            <pc:docMk/>
            <pc:sldMk cId="482592697" sldId="359"/>
            <ac:spMk id="12" creationId="{F771BB59-2D5C-1C8B-C06B-135DBA926C5F}"/>
          </ac:spMkLst>
        </pc:spChg>
        <pc:picChg chg="mod">
          <ac:chgData name="Cowan, Kara" userId="422dcf60-3108-48b9-a5a5-708e064ad6eb" providerId="ADAL" clId="{A63A8E37-EB7D-4E29-816E-C421918A2BBD}" dt="2023-11-13T20:23:51.755" v="5" actId="1076"/>
          <ac:picMkLst>
            <pc:docMk/>
            <pc:sldMk cId="482592697" sldId="359"/>
            <ac:picMk id="10" creationId="{3F553A37-1B97-06FF-4F8E-47544D3467B4}"/>
          </ac:picMkLst>
        </pc:picChg>
        <pc:picChg chg="add mod">
          <ac:chgData name="Cowan, Kara" userId="422dcf60-3108-48b9-a5a5-708e064ad6eb" providerId="ADAL" clId="{A63A8E37-EB7D-4E29-816E-C421918A2BBD}" dt="2023-11-13T20:29:49.986" v="35" actId="14861"/>
          <ac:picMkLst>
            <pc:docMk/>
            <pc:sldMk cId="482592697" sldId="359"/>
            <ac:picMk id="14" creationId="{A56DA894-71D8-4CA1-8572-E872A87D8674}"/>
          </ac:picMkLst>
        </pc:picChg>
        <pc:picChg chg="mod">
          <ac:chgData name="Cowan, Kara" userId="422dcf60-3108-48b9-a5a5-708e064ad6eb" providerId="ADAL" clId="{A63A8E37-EB7D-4E29-816E-C421918A2BBD}" dt="2023-11-13T20:23:39.441" v="3" actId="1076"/>
          <ac:picMkLst>
            <pc:docMk/>
            <pc:sldMk cId="482592697" sldId="359"/>
            <ac:picMk id="19" creationId="{8F49EBF0-4DE1-FBB7-8A19-BBC325E8C722}"/>
          </ac:picMkLst>
        </pc:picChg>
        <pc:picChg chg="del mod">
          <ac:chgData name="Cowan, Kara" userId="422dcf60-3108-48b9-a5a5-708e064ad6eb" providerId="ADAL" clId="{A63A8E37-EB7D-4E29-816E-C421918A2BBD}" dt="2023-11-13T20:29:24.218" v="29" actId="478"/>
          <ac:picMkLst>
            <pc:docMk/>
            <pc:sldMk cId="482592697" sldId="359"/>
            <ac:picMk id="23" creationId="{24B76B90-9DA1-0EA2-54D2-AFD81EDAA051}"/>
          </ac:picMkLst>
        </pc:picChg>
      </pc:sldChg>
      <pc:sldChg chg="addSp delSp modSp mod delCm">
        <pc:chgData name="Cowan, Kara" userId="422dcf60-3108-48b9-a5a5-708e064ad6eb" providerId="ADAL" clId="{A63A8E37-EB7D-4E29-816E-C421918A2BBD}" dt="2023-11-14T15:41:33.082" v="2253" actId="1076"/>
        <pc:sldMkLst>
          <pc:docMk/>
          <pc:sldMk cId="2872917886" sldId="360"/>
        </pc:sldMkLst>
        <pc:spChg chg="mod">
          <ac:chgData name="Cowan, Kara" userId="422dcf60-3108-48b9-a5a5-708e064ad6eb" providerId="ADAL" clId="{A63A8E37-EB7D-4E29-816E-C421918A2BBD}" dt="2023-11-14T15:20:19.382" v="1591" actId="20577"/>
          <ac:spMkLst>
            <pc:docMk/>
            <pc:sldMk cId="2872917886" sldId="360"/>
            <ac:spMk id="12" creationId="{42FEF0FD-85CF-19FC-388F-66962BDB7A73}"/>
          </ac:spMkLst>
        </pc:spChg>
        <pc:picChg chg="del">
          <ac:chgData name="Cowan, Kara" userId="422dcf60-3108-48b9-a5a5-708e064ad6eb" providerId="ADAL" clId="{A63A8E37-EB7D-4E29-816E-C421918A2BBD}" dt="2023-11-14T15:39:52.857" v="2195" actId="478"/>
          <ac:picMkLst>
            <pc:docMk/>
            <pc:sldMk cId="2872917886" sldId="360"/>
            <ac:picMk id="4" creationId="{7D818D31-8E25-5655-934B-FAA434E9770C}"/>
          </ac:picMkLst>
        </pc:picChg>
        <pc:picChg chg="add mod">
          <ac:chgData name="Cowan, Kara" userId="422dcf60-3108-48b9-a5a5-708e064ad6eb" providerId="ADAL" clId="{A63A8E37-EB7D-4E29-816E-C421918A2BBD}" dt="2023-11-14T15:40:02.334" v="2245" actId="1076"/>
          <ac:picMkLst>
            <pc:docMk/>
            <pc:sldMk cId="2872917886" sldId="360"/>
            <ac:picMk id="5" creationId="{DDFB510A-A7BB-24FC-A443-5F6A76104FD6}"/>
          </ac:picMkLst>
        </pc:picChg>
        <pc:picChg chg="del">
          <ac:chgData name="Cowan, Kara" userId="422dcf60-3108-48b9-a5a5-708e064ad6eb" providerId="ADAL" clId="{A63A8E37-EB7D-4E29-816E-C421918A2BBD}" dt="2023-11-14T15:41:23.634" v="2251" actId="478"/>
          <ac:picMkLst>
            <pc:docMk/>
            <pc:sldMk cId="2872917886" sldId="360"/>
            <ac:picMk id="8" creationId="{1B9A995A-889A-E075-4B52-E21AC6B0A61A}"/>
          </ac:picMkLst>
        </pc:picChg>
        <pc:picChg chg="add mod">
          <ac:chgData name="Cowan, Kara" userId="422dcf60-3108-48b9-a5a5-708e064ad6eb" providerId="ADAL" clId="{A63A8E37-EB7D-4E29-816E-C421918A2BBD}" dt="2023-11-14T15:41:33.082" v="2253" actId="1076"/>
          <ac:picMkLst>
            <pc:docMk/>
            <pc:sldMk cId="2872917886" sldId="360"/>
            <ac:picMk id="9" creationId="{4212C25E-08B5-5BAF-5807-C3D0FC8A14E5}"/>
          </ac:picMkLst>
        </pc:picChg>
      </pc:sldChg>
      <pc:sldChg chg="modSp mod delCm">
        <pc:chgData name="Cowan, Kara" userId="422dcf60-3108-48b9-a5a5-708e064ad6eb" providerId="ADAL" clId="{A63A8E37-EB7D-4E29-816E-C421918A2BBD}" dt="2023-11-14T15:20:26.870" v="1595" actId="20577"/>
        <pc:sldMkLst>
          <pc:docMk/>
          <pc:sldMk cId="3239380564" sldId="361"/>
        </pc:sldMkLst>
        <pc:spChg chg="mod">
          <ac:chgData name="Cowan, Kara" userId="422dcf60-3108-48b9-a5a5-708e064ad6eb" providerId="ADAL" clId="{A63A8E37-EB7D-4E29-816E-C421918A2BBD}" dt="2023-11-14T15:20:26.870" v="1595" actId="20577"/>
          <ac:spMkLst>
            <pc:docMk/>
            <pc:sldMk cId="3239380564" sldId="361"/>
            <ac:spMk id="2" creationId="{C6373715-AEA2-6BF3-347E-E751DB7C8997}"/>
          </ac:spMkLst>
        </pc:spChg>
        <pc:spChg chg="mod">
          <ac:chgData name="Cowan, Kara" userId="422dcf60-3108-48b9-a5a5-708e064ad6eb" providerId="ADAL" clId="{A63A8E37-EB7D-4E29-816E-C421918A2BBD}" dt="2023-11-13T20:34:31.159" v="38" actId="6549"/>
          <ac:spMkLst>
            <pc:docMk/>
            <pc:sldMk cId="3239380564" sldId="361"/>
            <ac:spMk id="12" creationId="{E88BA993-D338-2C69-272C-738B9099574D}"/>
          </ac:spMkLst>
        </pc:spChg>
      </pc:sldChg>
      <pc:sldChg chg="modSp mod">
        <pc:chgData name="Cowan, Kara" userId="422dcf60-3108-48b9-a5a5-708e064ad6eb" providerId="ADAL" clId="{A63A8E37-EB7D-4E29-816E-C421918A2BBD}" dt="2023-11-14T15:20:34.464" v="1598" actId="6549"/>
        <pc:sldMkLst>
          <pc:docMk/>
          <pc:sldMk cId="284031855" sldId="362"/>
        </pc:sldMkLst>
        <pc:spChg chg="mod">
          <ac:chgData name="Cowan, Kara" userId="422dcf60-3108-48b9-a5a5-708e064ad6eb" providerId="ADAL" clId="{A63A8E37-EB7D-4E29-816E-C421918A2BBD}" dt="2023-11-14T15:20:34.464" v="1598" actId="6549"/>
          <ac:spMkLst>
            <pc:docMk/>
            <pc:sldMk cId="284031855" sldId="362"/>
            <ac:spMk id="3" creationId="{CC11EBE3-60DD-0F0B-C69E-C8F12F80F0BF}"/>
          </ac:spMkLst>
        </pc:spChg>
      </pc:sldChg>
      <pc:sldChg chg="addSp delSp modSp mod delCm">
        <pc:chgData name="Cowan, Kara" userId="422dcf60-3108-48b9-a5a5-708e064ad6eb" providerId="ADAL" clId="{A63A8E37-EB7D-4E29-816E-C421918A2BBD}" dt="2023-11-14T15:20:45.171" v="1602" actId="478"/>
        <pc:sldMkLst>
          <pc:docMk/>
          <pc:sldMk cId="2224059937" sldId="363"/>
        </pc:sldMkLst>
        <pc:spChg chg="add mod">
          <ac:chgData name="Cowan, Kara" userId="422dcf60-3108-48b9-a5a5-708e064ad6eb" providerId="ADAL" clId="{A63A8E37-EB7D-4E29-816E-C421918A2BBD}" dt="2023-11-14T15:20:42.390" v="1601" actId="20577"/>
          <ac:spMkLst>
            <pc:docMk/>
            <pc:sldMk cId="2224059937" sldId="363"/>
            <ac:spMk id="2" creationId="{71BA0798-73FB-6642-F62C-D771C6530089}"/>
          </ac:spMkLst>
        </pc:spChg>
        <pc:spChg chg="del">
          <ac:chgData name="Cowan, Kara" userId="422dcf60-3108-48b9-a5a5-708e064ad6eb" providerId="ADAL" clId="{A63A8E37-EB7D-4E29-816E-C421918A2BBD}" dt="2023-11-14T15:20:45.171" v="1602" actId="478"/>
          <ac:spMkLst>
            <pc:docMk/>
            <pc:sldMk cId="2224059937" sldId="363"/>
            <ac:spMk id="4" creationId="{DC1DA359-7D8E-4E9F-7532-57537DFF4517}"/>
          </ac:spMkLst>
        </pc:spChg>
        <pc:spChg chg="mod">
          <ac:chgData name="Cowan, Kara" userId="422dcf60-3108-48b9-a5a5-708e064ad6eb" providerId="ADAL" clId="{A63A8E37-EB7D-4E29-816E-C421918A2BBD}" dt="2023-11-13T20:34:50.479" v="40" actId="113"/>
          <ac:spMkLst>
            <pc:docMk/>
            <pc:sldMk cId="2224059937" sldId="363"/>
            <ac:spMk id="12" creationId="{E88BA993-D338-2C69-272C-738B9099574D}"/>
          </ac:spMkLst>
        </pc:spChg>
      </pc:sldChg>
      <pc:sldChg chg="addSp delSp modSp mod">
        <pc:chgData name="Cowan, Kara" userId="422dcf60-3108-48b9-a5a5-708e064ad6eb" providerId="ADAL" clId="{A63A8E37-EB7D-4E29-816E-C421918A2BBD}" dt="2023-11-14T15:20:53.079" v="1611" actId="20577"/>
        <pc:sldMkLst>
          <pc:docMk/>
          <pc:sldMk cId="2499699887" sldId="364"/>
        </pc:sldMkLst>
        <pc:spChg chg="del">
          <ac:chgData name="Cowan, Kara" userId="422dcf60-3108-48b9-a5a5-708e064ad6eb" providerId="ADAL" clId="{A63A8E37-EB7D-4E29-816E-C421918A2BBD}" dt="2023-11-14T15:20:48.266" v="1603" actId="478"/>
          <ac:spMkLst>
            <pc:docMk/>
            <pc:sldMk cId="2499699887" sldId="364"/>
            <ac:spMk id="2" creationId="{D16317C2-6E51-7193-BFA0-93615610FB5A}"/>
          </ac:spMkLst>
        </pc:spChg>
        <pc:spChg chg="add mod">
          <ac:chgData name="Cowan, Kara" userId="422dcf60-3108-48b9-a5a5-708e064ad6eb" providerId="ADAL" clId="{A63A8E37-EB7D-4E29-816E-C421918A2BBD}" dt="2023-11-14T15:20:53.079" v="1611" actId="20577"/>
          <ac:spMkLst>
            <pc:docMk/>
            <pc:sldMk cId="2499699887" sldId="364"/>
            <ac:spMk id="3" creationId="{9EBB969B-6825-643B-2116-D40BC32C90F9}"/>
          </ac:spMkLst>
        </pc:spChg>
      </pc:sldChg>
      <pc:sldChg chg="addSp delSp modSp mod delCm">
        <pc:chgData name="Cowan, Kara" userId="422dcf60-3108-48b9-a5a5-708e064ad6eb" providerId="ADAL" clId="{A63A8E37-EB7D-4E29-816E-C421918A2BBD}" dt="2023-11-14T15:20:59.527" v="1616" actId="20577"/>
        <pc:sldMkLst>
          <pc:docMk/>
          <pc:sldMk cId="86015325" sldId="365"/>
        </pc:sldMkLst>
        <pc:spChg chg="add del mod">
          <ac:chgData name="Cowan, Kara" userId="422dcf60-3108-48b9-a5a5-708e064ad6eb" providerId="ADAL" clId="{A63A8E37-EB7D-4E29-816E-C421918A2BBD}" dt="2023-11-13T20:39:43.786" v="47" actId="478"/>
          <ac:spMkLst>
            <pc:docMk/>
            <pc:sldMk cId="86015325" sldId="365"/>
            <ac:spMk id="3" creationId="{5A17C803-289D-4E64-1629-5AF7E8C510C5}"/>
          </ac:spMkLst>
        </pc:spChg>
        <pc:spChg chg="add mod">
          <ac:chgData name="Cowan, Kara" userId="422dcf60-3108-48b9-a5a5-708e064ad6eb" providerId="ADAL" clId="{A63A8E37-EB7D-4E29-816E-C421918A2BBD}" dt="2023-11-13T20:39:47.914" v="48"/>
          <ac:spMkLst>
            <pc:docMk/>
            <pc:sldMk cId="86015325" sldId="365"/>
            <ac:spMk id="4" creationId="{CDE00ECE-660D-0785-D160-912CD8093ECA}"/>
          </ac:spMkLst>
        </pc:spChg>
        <pc:spChg chg="add mod">
          <ac:chgData name="Cowan, Kara" userId="422dcf60-3108-48b9-a5a5-708e064ad6eb" providerId="ADAL" clId="{A63A8E37-EB7D-4E29-816E-C421918A2BBD}" dt="2023-11-14T15:20:59.527" v="1616" actId="20577"/>
          <ac:spMkLst>
            <pc:docMk/>
            <pc:sldMk cId="86015325" sldId="365"/>
            <ac:spMk id="6" creationId="{360B567A-23E6-2E50-4CA3-246263642A1A}"/>
          </ac:spMkLst>
        </pc:spChg>
        <pc:spChg chg="del">
          <ac:chgData name="Cowan, Kara" userId="422dcf60-3108-48b9-a5a5-708e064ad6eb" providerId="ADAL" clId="{A63A8E37-EB7D-4E29-816E-C421918A2BBD}" dt="2023-11-14T15:20:57.158" v="1612" actId="478"/>
          <ac:spMkLst>
            <pc:docMk/>
            <pc:sldMk cId="86015325" sldId="365"/>
            <ac:spMk id="10" creationId="{95F445F2-F7CE-1481-CB22-BD1BB2A12DB1}"/>
          </ac:spMkLst>
        </pc:spChg>
        <pc:spChg chg="del mod">
          <ac:chgData name="Cowan, Kara" userId="422dcf60-3108-48b9-a5a5-708e064ad6eb" providerId="ADAL" clId="{A63A8E37-EB7D-4E29-816E-C421918A2BBD}" dt="2023-11-13T20:39:42.046" v="46" actId="478"/>
          <ac:spMkLst>
            <pc:docMk/>
            <pc:sldMk cId="86015325" sldId="365"/>
            <ac:spMk id="12" creationId="{E88BA993-D338-2C69-272C-738B9099574D}"/>
          </ac:spMkLst>
        </pc:spChg>
        <pc:picChg chg="add del mod">
          <ac:chgData name="Cowan, Kara" userId="422dcf60-3108-48b9-a5a5-708e064ad6eb" providerId="ADAL" clId="{A63A8E37-EB7D-4E29-816E-C421918A2BBD}" dt="2023-11-13T20:41:04.863" v="61" actId="21"/>
          <ac:picMkLst>
            <pc:docMk/>
            <pc:sldMk cId="86015325" sldId="365"/>
            <ac:picMk id="5" creationId="{B40A5B84-2A58-52EB-AC59-DA51A90D1E57}"/>
          </ac:picMkLst>
        </pc:picChg>
      </pc:sldChg>
      <pc:sldChg chg="addSp delSp modSp mod delCm">
        <pc:chgData name="Cowan, Kara" userId="422dcf60-3108-48b9-a5a5-708e064ad6eb" providerId="ADAL" clId="{A63A8E37-EB7D-4E29-816E-C421918A2BBD}" dt="2023-11-14T15:21:07.127" v="1621" actId="20577"/>
        <pc:sldMkLst>
          <pc:docMk/>
          <pc:sldMk cId="2687523301" sldId="366"/>
        </pc:sldMkLst>
        <pc:spChg chg="del">
          <ac:chgData name="Cowan, Kara" userId="422dcf60-3108-48b9-a5a5-708e064ad6eb" providerId="ADAL" clId="{A63A8E37-EB7D-4E29-816E-C421918A2BBD}" dt="2023-11-14T15:21:03.402" v="1617" actId="478"/>
          <ac:spMkLst>
            <pc:docMk/>
            <pc:sldMk cId="2687523301" sldId="366"/>
            <ac:spMk id="2" creationId="{D1EDBF15-B6AF-7F9D-F60C-91763CB14BDE}"/>
          </ac:spMkLst>
        </pc:spChg>
        <pc:spChg chg="add del mod">
          <ac:chgData name="Cowan, Kara" userId="422dcf60-3108-48b9-a5a5-708e064ad6eb" providerId="ADAL" clId="{A63A8E37-EB7D-4E29-816E-C421918A2BBD}" dt="2023-11-13T20:40:14.434" v="52"/>
          <ac:spMkLst>
            <pc:docMk/>
            <pc:sldMk cId="2687523301" sldId="366"/>
            <ac:spMk id="3" creationId="{88E47CA1-1F62-9BDA-0DFA-7121503417AB}"/>
          </ac:spMkLst>
        </pc:spChg>
        <pc:spChg chg="add mod">
          <ac:chgData name="Cowan, Kara" userId="422dcf60-3108-48b9-a5a5-708e064ad6eb" providerId="ADAL" clId="{A63A8E37-EB7D-4E29-816E-C421918A2BBD}" dt="2023-11-14T15:21:07.127" v="1621" actId="20577"/>
          <ac:spMkLst>
            <pc:docMk/>
            <pc:sldMk cId="2687523301" sldId="366"/>
            <ac:spMk id="10" creationId="{768D8D14-7D3F-E22C-3C9D-8700701DEB59}"/>
          </ac:spMkLst>
        </pc:spChg>
        <pc:picChg chg="del">
          <ac:chgData name="Cowan, Kara" userId="422dcf60-3108-48b9-a5a5-708e064ad6eb" providerId="ADAL" clId="{A63A8E37-EB7D-4E29-816E-C421918A2BBD}" dt="2023-11-13T20:40:11.956" v="50" actId="478"/>
          <ac:picMkLst>
            <pc:docMk/>
            <pc:sldMk cId="2687523301" sldId="366"/>
            <ac:picMk id="4" creationId="{48C52D1A-9382-3102-620B-6E7AD0FD6DDF}"/>
          </ac:picMkLst>
        </pc:picChg>
        <pc:picChg chg="add del mod">
          <ac:chgData name="Cowan, Kara" userId="422dcf60-3108-48b9-a5a5-708e064ad6eb" providerId="ADAL" clId="{A63A8E37-EB7D-4E29-816E-C421918A2BBD}" dt="2023-11-13T20:40:45.692" v="56" actId="21"/>
          <ac:picMkLst>
            <pc:docMk/>
            <pc:sldMk cId="2687523301" sldId="366"/>
            <ac:picMk id="6" creationId="{BDE5086E-D660-16B1-7AD2-249A5839F84A}"/>
          </ac:picMkLst>
        </pc:picChg>
        <pc:picChg chg="add mod">
          <ac:chgData name="Cowan, Kara" userId="422dcf60-3108-48b9-a5a5-708e064ad6eb" providerId="ADAL" clId="{A63A8E37-EB7D-4E29-816E-C421918A2BBD}" dt="2023-11-13T20:41:10.209" v="63" actId="1076"/>
          <ac:picMkLst>
            <pc:docMk/>
            <pc:sldMk cId="2687523301" sldId="366"/>
            <ac:picMk id="9" creationId="{5320AB6A-F9DB-20B7-925A-FE4E0E845FD1}"/>
          </ac:picMkLst>
        </pc:picChg>
      </pc:sldChg>
      <pc:sldChg chg="addSp delSp modSp mod delCm">
        <pc:chgData name="Cowan, Kara" userId="422dcf60-3108-48b9-a5a5-708e064ad6eb" providerId="ADAL" clId="{A63A8E37-EB7D-4E29-816E-C421918A2BBD}" dt="2023-11-14T15:21:13.118" v="1626" actId="20577"/>
        <pc:sldMkLst>
          <pc:docMk/>
          <pc:sldMk cId="4193221867" sldId="367"/>
        </pc:sldMkLst>
        <pc:spChg chg="add mod">
          <ac:chgData name="Cowan, Kara" userId="422dcf60-3108-48b9-a5a5-708e064ad6eb" providerId="ADAL" clId="{A63A8E37-EB7D-4E29-816E-C421918A2BBD}" dt="2023-11-14T15:21:13.118" v="1626" actId="20577"/>
          <ac:spMkLst>
            <pc:docMk/>
            <pc:sldMk cId="4193221867" sldId="367"/>
            <ac:spMk id="2" creationId="{F3CC34A1-8754-395A-206B-F28C618234B5}"/>
          </ac:spMkLst>
        </pc:spChg>
        <pc:spChg chg="del mod">
          <ac:chgData name="Cowan, Kara" userId="422dcf60-3108-48b9-a5a5-708e064ad6eb" providerId="ADAL" clId="{A63A8E37-EB7D-4E29-816E-C421918A2BBD}" dt="2023-11-14T15:21:10.461" v="1622" actId="478"/>
          <ac:spMkLst>
            <pc:docMk/>
            <pc:sldMk cId="4193221867" sldId="367"/>
            <ac:spMk id="4" creationId="{6B11CD0E-C7B3-899E-D47C-63ECD9BF2325}"/>
          </ac:spMkLst>
        </pc:spChg>
      </pc:sldChg>
      <pc:sldChg chg="addSp delSp modSp mod">
        <pc:chgData name="Cowan, Kara" userId="422dcf60-3108-48b9-a5a5-708e064ad6eb" providerId="ADAL" clId="{A63A8E37-EB7D-4E29-816E-C421918A2BBD}" dt="2023-11-14T15:42:59.300" v="2306" actId="1035"/>
        <pc:sldMkLst>
          <pc:docMk/>
          <pc:sldMk cId="387574291" sldId="370"/>
        </pc:sldMkLst>
        <pc:spChg chg="mod">
          <ac:chgData name="Cowan, Kara" userId="422dcf60-3108-48b9-a5a5-708e064ad6eb" providerId="ADAL" clId="{A63A8E37-EB7D-4E29-816E-C421918A2BBD}" dt="2023-11-14T15:42:59.300" v="2306" actId="1035"/>
          <ac:spMkLst>
            <pc:docMk/>
            <pc:sldMk cId="387574291" sldId="370"/>
            <ac:spMk id="2" creationId="{355E969F-0E8B-DD00-2115-462E0AD3DEE2}"/>
          </ac:spMkLst>
        </pc:spChg>
        <pc:spChg chg="add mod">
          <ac:chgData name="Cowan, Kara" userId="422dcf60-3108-48b9-a5a5-708e064ad6eb" providerId="ADAL" clId="{A63A8E37-EB7D-4E29-816E-C421918A2BBD}" dt="2023-11-14T15:21:33.575" v="1637" actId="20577"/>
          <ac:spMkLst>
            <pc:docMk/>
            <pc:sldMk cId="387574291" sldId="370"/>
            <ac:spMk id="3" creationId="{25CD0F80-C138-45BF-91EC-320F7FCCE583}"/>
          </ac:spMkLst>
        </pc:spChg>
        <pc:spChg chg="del mod">
          <ac:chgData name="Cowan, Kara" userId="422dcf60-3108-48b9-a5a5-708e064ad6eb" providerId="ADAL" clId="{A63A8E37-EB7D-4E29-816E-C421918A2BBD}" dt="2023-11-14T15:21:30.863" v="1633" actId="478"/>
          <ac:spMkLst>
            <pc:docMk/>
            <pc:sldMk cId="387574291" sldId="370"/>
            <ac:spMk id="9" creationId="{B01EE045-E33B-2AB2-5A43-DCEFAAC81D9A}"/>
          </ac:spMkLst>
        </pc:spChg>
        <pc:spChg chg="mod">
          <ac:chgData name="Cowan, Kara" userId="422dcf60-3108-48b9-a5a5-708e064ad6eb" providerId="ADAL" clId="{A63A8E37-EB7D-4E29-816E-C421918A2BBD}" dt="2023-11-13T20:52:04.375" v="194" actId="20577"/>
          <ac:spMkLst>
            <pc:docMk/>
            <pc:sldMk cId="387574291" sldId="370"/>
            <ac:spMk id="14" creationId="{B21D7116-152B-8510-1921-02678DAC9E4D}"/>
          </ac:spMkLst>
        </pc:spChg>
        <pc:graphicFrameChg chg="mod">
          <ac:chgData name="Cowan, Kara" userId="422dcf60-3108-48b9-a5a5-708e064ad6eb" providerId="ADAL" clId="{A63A8E37-EB7D-4E29-816E-C421918A2BBD}" dt="2023-11-13T20:57:51.237" v="365" actId="207"/>
          <ac:graphicFrameMkLst>
            <pc:docMk/>
            <pc:sldMk cId="387574291" sldId="370"/>
            <ac:graphicFrameMk id="6" creationId="{DB86349E-60FF-AA94-24F5-A882323843E7}"/>
          </ac:graphicFrameMkLst>
        </pc:graphicFrameChg>
      </pc:sldChg>
      <pc:sldChg chg="addSp delSp modSp mod addCm modCm">
        <pc:chgData name="Cowan, Kara" userId="422dcf60-3108-48b9-a5a5-708e064ad6eb" providerId="ADAL" clId="{A63A8E37-EB7D-4E29-816E-C421918A2BBD}" dt="2023-11-14T15:21:27.527" v="1632" actId="6549"/>
        <pc:sldMkLst>
          <pc:docMk/>
          <pc:sldMk cId="3527226458" sldId="371"/>
        </pc:sldMkLst>
        <pc:spChg chg="add mod">
          <ac:chgData name="Cowan, Kara" userId="422dcf60-3108-48b9-a5a5-708e064ad6eb" providerId="ADAL" clId="{A63A8E37-EB7D-4E29-816E-C421918A2BBD}" dt="2023-11-14T15:21:27.527" v="1632" actId="6549"/>
          <ac:spMkLst>
            <pc:docMk/>
            <pc:sldMk cId="3527226458" sldId="371"/>
            <ac:spMk id="2" creationId="{55D3F240-5845-3F7D-204C-19F029BBD10D}"/>
          </ac:spMkLst>
        </pc:spChg>
        <pc:spChg chg="mod">
          <ac:chgData name="Cowan, Kara" userId="422dcf60-3108-48b9-a5a5-708e064ad6eb" providerId="ADAL" clId="{A63A8E37-EB7D-4E29-816E-C421918A2BBD}" dt="2023-11-13T20:42:35.604" v="97" actId="20577"/>
          <ac:spMkLst>
            <pc:docMk/>
            <pc:sldMk cId="3527226458" sldId="371"/>
            <ac:spMk id="4" creationId="{D9C1F79E-A482-A4E8-AE2A-9D40AF350B7E}"/>
          </ac:spMkLst>
        </pc:spChg>
        <pc:spChg chg="del mod">
          <ac:chgData name="Cowan, Kara" userId="422dcf60-3108-48b9-a5a5-708e064ad6eb" providerId="ADAL" clId="{A63A8E37-EB7D-4E29-816E-C421918A2BBD}" dt="2023-11-14T15:21:24.343" v="1628" actId="478"/>
          <ac:spMkLst>
            <pc:docMk/>
            <pc:sldMk cId="3527226458" sldId="371"/>
            <ac:spMk id="5" creationId="{D5E9207E-3D81-624D-B7EB-79A5F1844198}"/>
          </ac:spMkLst>
        </pc:spChg>
        <pc:spChg chg="mod">
          <ac:chgData name="Cowan, Kara" userId="422dcf60-3108-48b9-a5a5-708e064ad6eb" providerId="ADAL" clId="{A63A8E37-EB7D-4E29-816E-C421918A2BBD}" dt="2023-11-13T20:54:22.700" v="335" actId="6549"/>
          <ac:spMkLst>
            <pc:docMk/>
            <pc:sldMk cId="3527226458" sldId="371"/>
            <ac:spMk id="7" creationId="{A3FECA38-A715-C561-A4B1-F7CA2EE9B399}"/>
          </ac:spMkLst>
        </pc:spChg>
        <pc:spChg chg="mod">
          <ac:chgData name="Cowan, Kara" userId="422dcf60-3108-48b9-a5a5-708e064ad6eb" providerId="ADAL" clId="{A63A8E37-EB7D-4E29-816E-C421918A2BBD}" dt="2023-11-13T21:31:07.735" v="1478" actId="20577"/>
          <ac:spMkLst>
            <pc:docMk/>
            <pc:sldMk cId="3527226458" sldId="371"/>
            <ac:spMk id="11" creationId="{C444DDAB-94E7-E6C4-6C05-7C6F5FC606E1}"/>
          </ac:spMkLst>
        </pc:spChg>
        <pc:spChg chg="mod">
          <ac:chgData name="Cowan, Kara" userId="422dcf60-3108-48b9-a5a5-708e064ad6eb" providerId="ADAL" clId="{A63A8E37-EB7D-4E29-816E-C421918A2BBD}" dt="2023-11-13T20:54:29.419" v="348" actId="20577"/>
          <ac:spMkLst>
            <pc:docMk/>
            <pc:sldMk cId="3527226458" sldId="371"/>
            <ac:spMk id="17" creationId="{0F00A48F-3BEF-62FE-D81C-AD92E26BC31B}"/>
          </ac:spMkLst>
        </pc:spChg>
        <pc:graphicFrameChg chg="mod">
          <ac:chgData name="Cowan, Kara" userId="422dcf60-3108-48b9-a5a5-708e064ad6eb" providerId="ADAL" clId="{A63A8E37-EB7D-4E29-816E-C421918A2BBD}" dt="2023-11-13T20:49:03.553" v="180" actId="207"/>
          <ac:graphicFrameMkLst>
            <pc:docMk/>
            <pc:sldMk cId="3527226458" sldId="371"/>
            <ac:graphicFrameMk id="8" creationId="{D643EDAD-0378-7CB7-D60F-884037002F2E}"/>
          </ac:graphicFrameMkLst>
        </pc:graphicFrameChg>
        <pc:graphicFrameChg chg="mod">
          <ac:chgData name="Cowan, Kara" userId="422dcf60-3108-48b9-a5a5-708e064ad6eb" providerId="ADAL" clId="{A63A8E37-EB7D-4E29-816E-C421918A2BBD}" dt="2023-11-13T20:55:01.864" v="349"/>
          <ac:graphicFrameMkLst>
            <pc:docMk/>
            <pc:sldMk cId="3527226458" sldId="371"/>
            <ac:graphicFrameMk id="9" creationId="{6AF772B1-D5D9-8724-2520-1378427793F0}"/>
          </ac:graphicFrameMkLst>
        </pc:graphicFrameChg>
      </pc:sldChg>
      <pc:sldChg chg="addSp delSp modSp mod addCm">
        <pc:chgData name="Cowan, Kara" userId="422dcf60-3108-48b9-a5a5-708e064ad6eb" providerId="ADAL" clId="{A63A8E37-EB7D-4E29-816E-C421918A2BBD}" dt="2023-11-14T15:47:57.113" v="2461" actId="113"/>
        <pc:sldMkLst>
          <pc:docMk/>
          <pc:sldMk cId="1620933853" sldId="372"/>
        </pc:sldMkLst>
        <pc:spChg chg="mod">
          <ac:chgData name="Cowan, Kara" userId="422dcf60-3108-48b9-a5a5-708e064ad6eb" providerId="ADAL" clId="{A63A8E37-EB7D-4E29-816E-C421918A2BBD}" dt="2023-11-13T21:18:52.334" v="1113" actId="20577"/>
          <ac:spMkLst>
            <pc:docMk/>
            <pc:sldMk cId="1620933853" sldId="372"/>
            <ac:spMk id="2" creationId="{6DCFDA98-0ED9-22AC-F38F-D7CF0DADC6CE}"/>
          </ac:spMkLst>
        </pc:spChg>
        <pc:spChg chg="mod">
          <ac:chgData name="Cowan, Kara" userId="422dcf60-3108-48b9-a5a5-708e064ad6eb" providerId="ADAL" clId="{A63A8E37-EB7D-4E29-816E-C421918A2BBD}" dt="2023-11-14T15:46:27.776" v="2455" actId="1038"/>
          <ac:spMkLst>
            <pc:docMk/>
            <pc:sldMk cId="1620933853" sldId="372"/>
            <ac:spMk id="3" creationId="{ABCAB7B2-3084-91B2-0EF6-8143BBC47E0C}"/>
          </ac:spMkLst>
        </pc:spChg>
        <pc:spChg chg="add mod">
          <ac:chgData name="Cowan, Kara" userId="422dcf60-3108-48b9-a5a5-708e064ad6eb" providerId="ADAL" clId="{A63A8E37-EB7D-4E29-816E-C421918A2BBD}" dt="2023-11-14T15:22:08.694" v="1657" actId="20577"/>
          <ac:spMkLst>
            <pc:docMk/>
            <pc:sldMk cId="1620933853" sldId="372"/>
            <ac:spMk id="4" creationId="{1AF65192-1374-E10F-2D91-AA708C254DCF}"/>
          </ac:spMkLst>
        </pc:spChg>
        <pc:spChg chg="del mod">
          <ac:chgData name="Cowan, Kara" userId="422dcf60-3108-48b9-a5a5-708e064ad6eb" providerId="ADAL" clId="{A63A8E37-EB7D-4E29-816E-C421918A2BBD}" dt="2023-11-14T15:22:06.319" v="1653" actId="478"/>
          <ac:spMkLst>
            <pc:docMk/>
            <pc:sldMk cId="1620933853" sldId="372"/>
            <ac:spMk id="7" creationId="{EE7C2E9F-F2C3-F32F-A278-BE0093802998}"/>
          </ac:spMkLst>
        </pc:spChg>
        <pc:spChg chg="mod">
          <ac:chgData name="Cowan, Kara" userId="422dcf60-3108-48b9-a5a5-708e064ad6eb" providerId="ADAL" clId="{A63A8E37-EB7D-4E29-816E-C421918A2BBD}" dt="2023-11-14T15:47:57.113" v="2461" actId="113"/>
          <ac:spMkLst>
            <pc:docMk/>
            <pc:sldMk cId="1620933853" sldId="372"/>
            <ac:spMk id="12" creationId="{3C189817-755A-6C18-66DB-35861B8426A2}"/>
          </ac:spMkLst>
        </pc:spChg>
        <pc:graphicFrameChg chg="mod">
          <ac:chgData name="Cowan, Kara" userId="422dcf60-3108-48b9-a5a5-708e064ad6eb" providerId="ADAL" clId="{A63A8E37-EB7D-4E29-816E-C421918A2BBD}" dt="2023-11-13T21:19:33.988" v="1144"/>
          <ac:graphicFrameMkLst>
            <pc:docMk/>
            <pc:sldMk cId="1620933853" sldId="372"/>
            <ac:graphicFrameMk id="9" creationId="{7FF1187A-96A1-C426-756E-FE35BF81ECF6}"/>
          </ac:graphicFrameMkLst>
        </pc:graphicFrameChg>
      </pc:sldChg>
      <pc:sldChg chg="modSp mod">
        <pc:chgData name="Cowan, Kara" userId="422dcf60-3108-48b9-a5a5-708e064ad6eb" providerId="ADAL" clId="{A63A8E37-EB7D-4E29-816E-C421918A2BBD}" dt="2023-11-14T15:21:39.256" v="1639" actId="6549"/>
        <pc:sldMkLst>
          <pc:docMk/>
          <pc:sldMk cId="3190618129" sldId="373"/>
        </pc:sldMkLst>
        <pc:spChg chg="mod">
          <ac:chgData name="Cowan, Kara" userId="422dcf60-3108-48b9-a5a5-708e064ad6eb" providerId="ADAL" clId="{A63A8E37-EB7D-4E29-816E-C421918A2BBD}" dt="2023-11-14T15:21:39.256" v="1639" actId="6549"/>
          <ac:spMkLst>
            <pc:docMk/>
            <pc:sldMk cId="3190618129" sldId="373"/>
            <ac:spMk id="2" creationId="{66D9D263-A5BE-D256-D5EB-9334A6F933FC}"/>
          </ac:spMkLst>
        </pc:spChg>
        <pc:spChg chg="mod">
          <ac:chgData name="Cowan, Kara" userId="422dcf60-3108-48b9-a5a5-708e064ad6eb" providerId="ADAL" clId="{A63A8E37-EB7D-4E29-816E-C421918A2BBD}" dt="2023-11-13T20:59:15.275" v="427" actId="1035"/>
          <ac:spMkLst>
            <pc:docMk/>
            <pc:sldMk cId="3190618129" sldId="373"/>
            <ac:spMk id="3" creationId="{93AC424F-F157-436C-5283-21CA977EFB84}"/>
          </ac:spMkLst>
        </pc:spChg>
        <pc:graphicFrameChg chg="mod">
          <ac:chgData name="Cowan, Kara" userId="422dcf60-3108-48b9-a5a5-708e064ad6eb" providerId="ADAL" clId="{A63A8E37-EB7D-4E29-816E-C421918A2BBD}" dt="2023-11-13T20:57:30.759" v="364" actId="207"/>
          <ac:graphicFrameMkLst>
            <pc:docMk/>
            <pc:sldMk cId="3190618129" sldId="373"/>
            <ac:graphicFrameMk id="8" creationId="{C106091D-9E15-581C-EDB0-BEC4CA1F9409}"/>
          </ac:graphicFrameMkLst>
        </pc:graphicFrameChg>
        <pc:picChg chg="mod">
          <ac:chgData name="Cowan, Kara" userId="422dcf60-3108-48b9-a5a5-708e064ad6eb" providerId="ADAL" clId="{A63A8E37-EB7D-4E29-816E-C421918A2BBD}" dt="2023-11-13T20:58:15.080" v="366" actId="1076"/>
          <ac:picMkLst>
            <pc:docMk/>
            <pc:sldMk cId="3190618129" sldId="373"/>
            <ac:picMk id="9" creationId="{970C30E6-7287-3CDD-E64D-3679DCB2FB61}"/>
          </ac:picMkLst>
        </pc:picChg>
      </pc:sldChg>
      <pc:sldChg chg="addSp delSp modSp mod">
        <pc:chgData name="Cowan, Kara" userId="422dcf60-3108-48b9-a5a5-708e064ad6eb" providerId="ADAL" clId="{A63A8E37-EB7D-4E29-816E-C421918A2BBD}" dt="2023-11-14T15:22:16.715" v="1663" actId="478"/>
        <pc:sldMkLst>
          <pc:docMk/>
          <pc:sldMk cId="59602600" sldId="381"/>
        </pc:sldMkLst>
        <pc:spChg chg="add del mod">
          <ac:chgData name="Cowan, Kara" userId="422dcf60-3108-48b9-a5a5-708e064ad6eb" providerId="ADAL" clId="{A63A8E37-EB7D-4E29-816E-C421918A2BBD}" dt="2023-11-14T15:22:16.715" v="1663" actId="478"/>
          <ac:spMkLst>
            <pc:docMk/>
            <pc:sldMk cId="59602600" sldId="381"/>
            <ac:spMk id="2" creationId="{3F055EAB-83CF-FEEA-C86F-8C2B236F6E23}"/>
          </ac:spMkLst>
        </pc:spChg>
        <pc:spChg chg="del">
          <ac:chgData name="Cowan, Kara" userId="422dcf60-3108-48b9-a5a5-708e064ad6eb" providerId="ADAL" clId="{A63A8E37-EB7D-4E29-816E-C421918A2BBD}" dt="2023-11-14T15:19:00.350" v="1526" actId="478"/>
          <ac:spMkLst>
            <pc:docMk/>
            <pc:sldMk cId="59602600" sldId="381"/>
            <ac:spMk id="4" creationId="{1AC3CC77-1B0B-B8F5-A882-6B2B1628201E}"/>
          </ac:spMkLst>
        </pc:spChg>
      </pc:sldChg>
      <pc:sldChg chg="delSp modSp mod">
        <pc:chgData name="Cowan, Kara" userId="422dcf60-3108-48b9-a5a5-708e064ad6eb" providerId="ADAL" clId="{A63A8E37-EB7D-4E29-816E-C421918A2BBD}" dt="2023-11-14T15:21:17.711" v="1627" actId="478"/>
        <pc:sldMkLst>
          <pc:docMk/>
          <pc:sldMk cId="345027054" sldId="382"/>
        </pc:sldMkLst>
        <pc:spChg chg="del mod">
          <ac:chgData name="Cowan, Kara" userId="422dcf60-3108-48b9-a5a5-708e064ad6eb" providerId="ADAL" clId="{A63A8E37-EB7D-4E29-816E-C421918A2BBD}" dt="2023-11-14T15:21:17.711" v="1627" actId="478"/>
          <ac:spMkLst>
            <pc:docMk/>
            <pc:sldMk cId="345027054" sldId="382"/>
            <ac:spMk id="4" creationId="{1AC3CC77-1B0B-B8F5-A882-6B2B1628201E}"/>
          </ac:spMkLst>
        </pc:spChg>
      </pc:sldChg>
      <pc:sldChg chg="addSp delSp modSp mod delCm">
        <pc:chgData name="Cowan, Kara" userId="422dcf60-3108-48b9-a5a5-708e064ad6eb" providerId="ADAL" clId="{A63A8E37-EB7D-4E29-816E-C421918A2BBD}" dt="2023-11-14T15:22:23.742" v="1668" actId="20577"/>
        <pc:sldMkLst>
          <pc:docMk/>
          <pc:sldMk cId="3909832607" sldId="384"/>
        </pc:sldMkLst>
        <pc:spChg chg="add mod">
          <ac:chgData name="Cowan, Kara" userId="422dcf60-3108-48b9-a5a5-708e064ad6eb" providerId="ADAL" clId="{A63A8E37-EB7D-4E29-816E-C421918A2BBD}" dt="2023-11-14T15:22:23.742" v="1668" actId="20577"/>
          <ac:spMkLst>
            <pc:docMk/>
            <pc:sldMk cId="3909832607" sldId="384"/>
            <ac:spMk id="2" creationId="{1C2E23A6-6F25-B869-D1FC-99F4C67810FC}"/>
          </ac:spMkLst>
        </pc:spChg>
        <pc:spChg chg="del">
          <ac:chgData name="Cowan, Kara" userId="422dcf60-3108-48b9-a5a5-708e064ad6eb" providerId="ADAL" clId="{A63A8E37-EB7D-4E29-816E-C421918A2BBD}" dt="2023-11-14T15:22:20.806" v="1664" actId="478"/>
          <ac:spMkLst>
            <pc:docMk/>
            <pc:sldMk cId="3909832607" sldId="384"/>
            <ac:spMk id="3" creationId="{F8889D44-83AC-CD26-95E7-8FC7B85BB490}"/>
          </ac:spMkLst>
        </pc:spChg>
        <pc:spChg chg="mod">
          <ac:chgData name="Cowan, Kara" userId="422dcf60-3108-48b9-a5a5-708e064ad6eb" providerId="ADAL" clId="{A63A8E37-EB7D-4E29-816E-C421918A2BBD}" dt="2023-11-13T21:32:11.856" v="1481" actId="20577"/>
          <ac:spMkLst>
            <pc:docMk/>
            <pc:sldMk cId="3909832607" sldId="384"/>
            <ac:spMk id="4" creationId="{34B929EA-085D-03CC-8ABC-3FFBF3231F85}"/>
          </ac:spMkLst>
        </pc:spChg>
      </pc:sldChg>
      <pc:sldChg chg="addSp delSp modSp mod">
        <pc:chgData name="Cowan, Kara" userId="422dcf60-3108-48b9-a5a5-708e064ad6eb" providerId="ADAL" clId="{A63A8E37-EB7D-4E29-816E-C421918A2BBD}" dt="2023-11-14T15:22:29.902" v="1673" actId="20577"/>
        <pc:sldMkLst>
          <pc:docMk/>
          <pc:sldMk cId="936660227" sldId="385"/>
        </pc:sldMkLst>
        <pc:spChg chg="add mod">
          <ac:chgData name="Cowan, Kara" userId="422dcf60-3108-48b9-a5a5-708e064ad6eb" providerId="ADAL" clId="{A63A8E37-EB7D-4E29-816E-C421918A2BBD}" dt="2023-11-14T15:22:29.902" v="1673" actId="20577"/>
          <ac:spMkLst>
            <pc:docMk/>
            <pc:sldMk cId="936660227" sldId="385"/>
            <ac:spMk id="2" creationId="{39FFCB4F-59E2-69D9-77B1-385495FD81AB}"/>
          </ac:spMkLst>
        </pc:spChg>
        <pc:spChg chg="del">
          <ac:chgData name="Cowan, Kara" userId="422dcf60-3108-48b9-a5a5-708e064ad6eb" providerId="ADAL" clId="{A63A8E37-EB7D-4E29-816E-C421918A2BBD}" dt="2023-11-14T15:22:26.527" v="1669" actId="478"/>
          <ac:spMkLst>
            <pc:docMk/>
            <pc:sldMk cId="936660227" sldId="385"/>
            <ac:spMk id="5" creationId="{7C032A41-35AC-0DB5-D5B1-C1CF47B3B608}"/>
          </ac:spMkLst>
        </pc:spChg>
      </pc:sldChg>
      <pc:sldChg chg="addSp delSp modSp mod">
        <pc:chgData name="Cowan, Kara" userId="422dcf60-3108-48b9-a5a5-708e064ad6eb" providerId="ADAL" clId="{A63A8E37-EB7D-4E29-816E-C421918A2BBD}" dt="2023-11-14T15:29:17.479" v="1820" actId="20577"/>
        <pc:sldMkLst>
          <pc:docMk/>
          <pc:sldMk cId="830031710" sldId="386"/>
        </pc:sldMkLst>
        <pc:spChg chg="add mod">
          <ac:chgData name="Cowan, Kara" userId="422dcf60-3108-48b9-a5a5-708e064ad6eb" providerId="ADAL" clId="{A63A8E37-EB7D-4E29-816E-C421918A2BBD}" dt="2023-11-14T15:22:37.135" v="1678" actId="20577"/>
          <ac:spMkLst>
            <pc:docMk/>
            <pc:sldMk cId="830031710" sldId="386"/>
            <ac:spMk id="2" creationId="{4E89833B-826E-9CE6-BF57-476F1CFEEB46}"/>
          </ac:spMkLst>
        </pc:spChg>
        <pc:spChg chg="del">
          <ac:chgData name="Cowan, Kara" userId="422dcf60-3108-48b9-a5a5-708e064ad6eb" providerId="ADAL" clId="{A63A8E37-EB7D-4E29-816E-C421918A2BBD}" dt="2023-11-14T15:22:32.805" v="1674" actId="478"/>
          <ac:spMkLst>
            <pc:docMk/>
            <pc:sldMk cId="830031710" sldId="386"/>
            <ac:spMk id="4" creationId="{1AC14C63-9A44-5F26-4A68-751A59C1EAD0}"/>
          </ac:spMkLst>
        </pc:spChg>
        <pc:spChg chg="mod">
          <ac:chgData name="Cowan, Kara" userId="422dcf60-3108-48b9-a5a5-708e064ad6eb" providerId="ADAL" clId="{A63A8E37-EB7D-4E29-816E-C421918A2BBD}" dt="2023-11-14T15:29:17.479" v="1820" actId="20577"/>
          <ac:spMkLst>
            <pc:docMk/>
            <pc:sldMk cId="830031710" sldId="386"/>
            <ac:spMk id="8" creationId="{A62CD457-E2DA-68F9-02F0-D85A239B732C}"/>
          </ac:spMkLst>
        </pc:spChg>
        <pc:spChg chg="mod">
          <ac:chgData name="Cowan, Kara" userId="422dcf60-3108-48b9-a5a5-708e064ad6eb" providerId="ADAL" clId="{A63A8E37-EB7D-4E29-816E-C421918A2BBD}" dt="2023-11-13T21:33:49.581" v="1494" actId="20577"/>
          <ac:spMkLst>
            <pc:docMk/>
            <pc:sldMk cId="830031710" sldId="386"/>
            <ac:spMk id="10" creationId="{F40643EF-7EF3-DB44-3916-7877A3EC01E0}"/>
          </ac:spMkLst>
        </pc:spChg>
      </pc:sldChg>
      <pc:sldChg chg="addSp delSp modSp mod">
        <pc:chgData name="Cowan, Kara" userId="422dcf60-3108-48b9-a5a5-708e064ad6eb" providerId="ADAL" clId="{A63A8E37-EB7D-4E29-816E-C421918A2BBD}" dt="2023-11-14T15:24:11.133" v="1753" actId="478"/>
        <pc:sldMkLst>
          <pc:docMk/>
          <pc:sldMk cId="988386414" sldId="387"/>
        </pc:sldMkLst>
        <pc:spChg chg="add del mod">
          <ac:chgData name="Cowan, Kara" userId="422dcf60-3108-48b9-a5a5-708e064ad6eb" providerId="ADAL" clId="{A63A8E37-EB7D-4E29-816E-C421918A2BBD}" dt="2023-11-14T15:24:11.133" v="1753" actId="478"/>
          <ac:spMkLst>
            <pc:docMk/>
            <pc:sldMk cId="988386414" sldId="387"/>
            <ac:spMk id="2" creationId="{29DBF298-6D57-BD5F-A795-C654EF7D6F9B}"/>
          </ac:spMkLst>
        </pc:spChg>
        <pc:spChg chg="del">
          <ac:chgData name="Cowan, Kara" userId="422dcf60-3108-48b9-a5a5-708e064ad6eb" providerId="ADAL" clId="{A63A8E37-EB7D-4E29-816E-C421918A2BBD}" dt="2023-11-14T15:24:08.094" v="1751" actId="478"/>
          <ac:spMkLst>
            <pc:docMk/>
            <pc:sldMk cId="988386414" sldId="387"/>
            <ac:spMk id="4" creationId="{1AC3CC77-1B0B-B8F5-A882-6B2B1628201E}"/>
          </ac:spMkLst>
        </pc:spChg>
      </pc:sldChg>
      <pc:sldChg chg="addSp delSp modSp mod modCm">
        <pc:chgData name="Cowan, Kara" userId="422dcf60-3108-48b9-a5a5-708e064ad6eb" providerId="ADAL" clId="{A63A8E37-EB7D-4E29-816E-C421918A2BBD}" dt="2023-11-14T20:59:39.455" v="2574"/>
        <pc:sldMkLst>
          <pc:docMk/>
          <pc:sldMk cId="81161874" sldId="390"/>
        </pc:sldMkLst>
        <pc:spChg chg="add mod">
          <ac:chgData name="Cowan, Kara" userId="422dcf60-3108-48b9-a5a5-708e064ad6eb" providerId="ADAL" clId="{A63A8E37-EB7D-4E29-816E-C421918A2BBD}" dt="2023-11-14T15:24:27.207" v="1768" actId="6549"/>
          <ac:spMkLst>
            <pc:docMk/>
            <pc:sldMk cId="81161874" sldId="390"/>
            <ac:spMk id="2" creationId="{1A52A9E2-539D-5D3E-54FC-E2A8C64D0D27}"/>
          </ac:spMkLst>
        </pc:spChg>
        <pc:spChg chg="del">
          <ac:chgData name="Cowan, Kara" userId="422dcf60-3108-48b9-a5a5-708e064ad6eb" providerId="ADAL" clId="{A63A8E37-EB7D-4E29-816E-C421918A2BBD}" dt="2023-11-14T15:24:25.312" v="1764" actId="478"/>
          <ac:spMkLst>
            <pc:docMk/>
            <pc:sldMk cId="81161874" sldId="390"/>
            <ac:spMk id="3" creationId="{C65C18A0-E352-5112-D9E7-206A083882D7}"/>
          </ac:spMkLst>
        </pc:spChg>
        <pc:spChg chg="mod">
          <ac:chgData name="Cowan, Kara" userId="422dcf60-3108-48b9-a5a5-708e064ad6eb" providerId="ADAL" clId="{A63A8E37-EB7D-4E29-816E-C421918A2BBD}" dt="2023-11-14T15:37:22.306" v="2187" actId="6549"/>
          <ac:spMkLst>
            <pc:docMk/>
            <pc:sldMk cId="81161874" sldId="390"/>
            <ac:spMk id="4" creationId="{34B929EA-085D-03CC-8ABC-3FFBF3231F85}"/>
          </ac:spMkLst>
        </pc:spChg>
      </pc:sldChg>
      <pc:sldChg chg="addSp delSp modSp mod">
        <pc:chgData name="Cowan, Kara" userId="422dcf60-3108-48b9-a5a5-708e064ad6eb" providerId="ADAL" clId="{A63A8E37-EB7D-4E29-816E-C421918A2BBD}" dt="2023-11-14T15:48:56.231" v="2470" actId="12"/>
        <pc:sldMkLst>
          <pc:docMk/>
          <pc:sldMk cId="2491820790" sldId="391"/>
        </pc:sldMkLst>
        <pc:spChg chg="add mod">
          <ac:chgData name="Cowan, Kara" userId="422dcf60-3108-48b9-a5a5-708e064ad6eb" providerId="ADAL" clId="{A63A8E37-EB7D-4E29-816E-C421918A2BBD}" dt="2023-11-14T15:24:21.966" v="1763" actId="20577"/>
          <ac:spMkLst>
            <pc:docMk/>
            <pc:sldMk cId="2491820790" sldId="391"/>
            <ac:spMk id="2" creationId="{07DC9AF6-2C70-D483-53B9-6BDE5E777212}"/>
          </ac:spMkLst>
        </pc:spChg>
        <pc:spChg chg="del">
          <ac:chgData name="Cowan, Kara" userId="422dcf60-3108-48b9-a5a5-708e064ad6eb" providerId="ADAL" clId="{A63A8E37-EB7D-4E29-816E-C421918A2BBD}" dt="2023-11-14T15:24:19.981" v="1759" actId="478"/>
          <ac:spMkLst>
            <pc:docMk/>
            <pc:sldMk cId="2491820790" sldId="391"/>
            <ac:spMk id="3" creationId="{F74D4FE1-1938-4A26-EEEF-EC65EEC9DF40}"/>
          </ac:spMkLst>
        </pc:spChg>
        <pc:spChg chg="mod">
          <ac:chgData name="Cowan, Kara" userId="422dcf60-3108-48b9-a5a5-708e064ad6eb" providerId="ADAL" clId="{A63A8E37-EB7D-4E29-816E-C421918A2BBD}" dt="2023-11-14T15:48:56.231" v="2470" actId="12"/>
          <ac:spMkLst>
            <pc:docMk/>
            <pc:sldMk cId="2491820790" sldId="391"/>
            <ac:spMk id="4" creationId="{34B929EA-085D-03CC-8ABC-3FFBF3231F85}"/>
          </ac:spMkLst>
        </pc:spChg>
      </pc:sldChg>
      <pc:sldChg chg="addSp delSp modSp mod">
        <pc:chgData name="Cowan, Kara" userId="422dcf60-3108-48b9-a5a5-708e064ad6eb" providerId="ADAL" clId="{A63A8E37-EB7D-4E29-816E-C421918A2BBD}" dt="2023-11-14T15:48:43.934" v="2467" actId="12"/>
        <pc:sldMkLst>
          <pc:docMk/>
          <pc:sldMk cId="2832015745" sldId="392"/>
        </pc:sldMkLst>
        <pc:spChg chg="add mod">
          <ac:chgData name="Cowan, Kara" userId="422dcf60-3108-48b9-a5a5-708e064ad6eb" providerId="ADAL" clId="{A63A8E37-EB7D-4E29-816E-C421918A2BBD}" dt="2023-11-14T15:24:16.750" v="1758" actId="20577"/>
          <ac:spMkLst>
            <pc:docMk/>
            <pc:sldMk cId="2832015745" sldId="392"/>
            <ac:spMk id="2" creationId="{566A5DDE-91CC-4524-7B16-54C790553485}"/>
          </ac:spMkLst>
        </pc:spChg>
        <pc:spChg chg="del">
          <ac:chgData name="Cowan, Kara" userId="422dcf60-3108-48b9-a5a5-708e064ad6eb" providerId="ADAL" clId="{A63A8E37-EB7D-4E29-816E-C421918A2BBD}" dt="2023-11-14T15:24:14.286" v="1754" actId="478"/>
          <ac:spMkLst>
            <pc:docMk/>
            <pc:sldMk cId="2832015745" sldId="392"/>
            <ac:spMk id="3" creationId="{F74D4FE1-1938-4A26-EEEF-EC65EEC9DF40}"/>
          </ac:spMkLst>
        </pc:spChg>
        <pc:spChg chg="mod">
          <ac:chgData name="Cowan, Kara" userId="422dcf60-3108-48b9-a5a5-708e064ad6eb" providerId="ADAL" clId="{A63A8E37-EB7D-4E29-816E-C421918A2BBD}" dt="2023-11-14T15:48:43.934" v="2467" actId="12"/>
          <ac:spMkLst>
            <pc:docMk/>
            <pc:sldMk cId="2832015745" sldId="392"/>
            <ac:spMk id="4" creationId="{34B929EA-085D-03CC-8ABC-3FFBF3231F85}"/>
          </ac:spMkLst>
        </pc:spChg>
      </pc:sldChg>
      <pc:sldChg chg="addSp delSp modSp mod modCm">
        <pc:chgData name="Cowan, Kara" userId="422dcf60-3108-48b9-a5a5-708e064ad6eb" providerId="ADAL" clId="{A63A8E37-EB7D-4E29-816E-C421918A2BBD}" dt="2023-11-14T15:44:19.216" v="2366" actId="1035"/>
        <pc:sldMkLst>
          <pc:docMk/>
          <pc:sldMk cId="1582459633" sldId="395"/>
        </pc:sldMkLst>
        <pc:spChg chg="mod">
          <ac:chgData name="Cowan, Kara" userId="422dcf60-3108-48b9-a5a5-708e064ad6eb" providerId="ADAL" clId="{A63A8E37-EB7D-4E29-816E-C421918A2BBD}" dt="2023-11-13T20:59:47.066" v="432" actId="20577"/>
          <ac:spMkLst>
            <pc:docMk/>
            <pc:sldMk cId="1582459633" sldId="395"/>
            <ac:spMk id="2" creationId="{01DDC13B-C0A5-1C44-B770-8A5D597D29E6}"/>
          </ac:spMkLst>
        </pc:spChg>
        <pc:spChg chg="del mod">
          <ac:chgData name="Cowan, Kara" userId="422dcf60-3108-48b9-a5a5-708e064ad6eb" providerId="ADAL" clId="{A63A8E37-EB7D-4E29-816E-C421918A2BBD}" dt="2023-11-14T15:21:43.504" v="1640" actId="478"/>
          <ac:spMkLst>
            <pc:docMk/>
            <pc:sldMk cId="1582459633" sldId="395"/>
            <ac:spMk id="3" creationId="{0A2DAA18-1E77-F685-1428-49743975428D}"/>
          </ac:spMkLst>
        </pc:spChg>
        <pc:spChg chg="add mod">
          <ac:chgData name="Cowan, Kara" userId="422dcf60-3108-48b9-a5a5-708e064ad6eb" providerId="ADAL" clId="{A63A8E37-EB7D-4E29-816E-C421918A2BBD}" dt="2023-11-14T15:21:45.807" v="1642" actId="20577"/>
          <ac:spMkLst>
            <pc:docMk/>
            <pc:sldMk cId="1582459633" sldId="395"/>
            <ac:spMk id="4" creationId="{53B32678-5A2E-016B-EFD0-C4CEB5919024}"/>
          </ac:spMkLst>
        </pc:spChg>
        <pc:spChg chg="mod">
          <ac:chgData name="Cowan, Kara" userId="422dcf60-3108-48b9-a5a5-708e064ad6eb" providerId="ADAL" clId="{A63A8E37-EB7D-4E29-816E-C421918A2BBD}" dt="2023-11-14T15:44:19.216" v="2366" actId="1035"/>
          <ac:spMkLst>
            <pc:docMk/>
            <pc:sldMk cId="1582459633" sldId="395"/>
            <ac:spMk id="6" creationId="{709303F6-EC06-4C26-A4BD-F2907DFDF5A1}"/>
          </ac:spMkLst>
        </pc:spChg>
        <pc:graphicFrameChg chg="mod modGraphic">
          <ac:chgData name="Cowan, Kara" userId="422dcf60-3108-48b9-a5a5-708e064ad6eb" providerId="ADAL" clId="{A63A8E37-EB7D-4E29-816E-C421918A2BBD}" dt="2023-11-13T21:03:23.912" v="494"/>
          <ac:graphicFrameMkLst>
            <pc:docMk/>
            <pc:sldMk cId="1582459633" sldId="395"/>
            <ac:graphicFrameMk id="8" creationId="{81BFE77F-E80A-047B-5048-821B423AF5B6}"/>
          </ac:graphicFrameMkLst>
        </pc:graphicFrameChg>
      </pc:sldChg>
      <pc:sldChg chg="addSp delSp modSp mod">
        <pc:chgData name="Cowan, Kara" userId="422dcf60-3108-48b9-a5a5-708e064ad6eb" providerId="ADAL" clId="{A63A8E37-EB7D-4E29-816E-C421918A2BBD}" dt="2023-11-14T15:49:27.510" v="2500" actId="14100"/>
        <pc:sldMkLst>
          <pc:docMk/>
          <pc:sldMk cId="1652935067" sldId="396"/>
        </pc:sldMkLst>
        <pc:spChg chg="mod">
          <ac:chgData name="Cowan, Kara" userId="422dcf60-3108-48b9-a5a5-708e064ad6eb" providerId="ADAL" clId="{A63A8E37-EB7D-4E29-816E-C421918A2BBD}" dt="2023-11-14T15:49:27.510" v="2500" actId="14100"/>
          <ac:spMkLst>
            <pc:docMk/>
            <pc:sldMk cId="1652935067" sldId="396"/>
            <ac:spMk id="2" creationId="{9F93FB2A-D9D2-E82F-5017-C30ABFB112E0}"/>
          </ac:spMkLst>
        </pc:spChg>
        <pc:spChg chg="mod">
          <ac:chgData name="Cowan, Kara" userId="422dcf60-3108-48b9-a5a5-708e064ad6eb" providerId="ADAL" clId="{A63A8E37-EB7D-4E29-816E-C421918A2BBD}" dt="2023-11-13T21:06:40.571" v="810" actId="1035"/>
          <ac:spMkLst>
            <pc:docMk/>
            <pc:sldMk cId="1652935067" sldId="396"/>
            <ac:spMk id="3" creationId="{ECA9A2A3-A1D0-6388-EAB7-77836E8388AE}"/>
          </ac:spMkLst>
        </pc:spChg>
        <pc:spChg chg="del mod">
          <ac:chgData name="Cowan, Kara" userId="422dcf60-3108-48b9-a5a5-708e064ad6eb" providerId="ADAL" clId="{A63A8E37-EB7D-4E29-816E-C421918A2BBD}" dt="2023-11-14T15:21:49.884" v="1643" actId="478"/>
          <ac:spMkLst>
            <pc:docMk/>
            <pc:sldMk cId="1652935067" sldId="396"/>
            <ac:spMk id="4" creationId="{6AB8099A-1191-ECF9-940E-722B22430197}"/>
          </ac:spMkLst>
        </pc:spChg>
        <pc:spChg chg="mod">
          <ac:chgData name="Cowan, Kara" userId="422dcf60-3108-48b9-a5a5-708e064ad6eb" providerId="ADAL" clId="{A63A8E37-EB7D-4E29-816E-C421918A2BBD}" dt="2023-11-14T15:45:32.553" v="2367" actId="113"/>
          <ac:spMkLst>
            <pc:docMk/>
            <pc:sldMk cId="1652935067" sldId="396"/>
            <ac:spMk id="6" creationId="{938ACD6B-CD4C-9639-6022-870579CEA0E9}"/>
          </ac:spMkLst>
        </pc:spChg>
        <pc:spChg chg="add mod">
          <ac:chgData name="Cowan, Kara" userId="422dcf60-3108-48b9-a5a5-708e064ad6eb" providerId="ADAL" clId="{A63A8E37-EB7D-4E29-816E-C421918A2BBD}" dt="2023-11-14T15:21:54.502" v="1647" actId="20577"/>
          <ac:spMkLst>
            <pc:docMk/>
            <pc:sldMk cId="1652935067" sldId="396"/>
            <ac:spMk id="7" creationId="{06C921B1-FD63-3423-2FD6-E565416B1E4D}"/>
          </ac:spMkLst>
        </pc:spChg>
        <pc:graphicFrameChg chg="mod">
          <ac:chgData name="Cowan, Kara" userId="422dcf60-3108-48b9-a5a5-708e064ad6eb" providerId="ADAL" clId="{A63A8E37-EB7D-4E29-816E-C421918A2BBD}" dt="2023-11-13T21:30:37.149" v="1462"/>
          <ac:graphicFrameMkLst>
            <pc:docMk/>
            <pc:sldMk cId="1652935067" sldId="396"/>
            <ac:graphicFrameMk id="5" creationId="{682D7D6D-DC3F-87F3-B631-FA8AA4FC0091}"/>
          </ac:graphicFrameMkLst>
        </pc:graphicFrameChg>
      </pc:sldChg>
      <pc:sldChg chg="addSp delSp modSp mod">
        <pc:chgData name="Cowan, Kara" userId="422dcf60-3108-48b9-a5a5-708e064ad6eb" providerId="ADAL" clId="{A63A8E37-EB7D-4E29-816E-C421918A2BBD}" dt="2023-11-14T16:17:06.338" v="2508" actId="572"/>
        <pc:sldMkLst>
          <pc:docMk/>
          <pc:sldMk cId="1180395142" sldId="397"/>
        </pc:sldMkLst>
        <pc:spChg chg="mod">
          <ac:chgData name="Cowan, Kara" userId="422dcf60-3108-48b9-a5a5-708e064ad6eb" providerId="ADAL" clId="{A63A8E37-EB7D-4E29-816E-C421918A2BBD}" dt="2023-11-13T21:10:18.406" v="934" actId="6549"/>
          <ac:spMkLst>
            <pc:docMk/>
            <pc:sldMk cId="1180395142" sldId="397"/>
            <ac:spMk id="2" creationId="{D97B0403-8392-B288-CA7D-E6FAD569B405}"/>
          </ac:spMkLst>
        </pc:spChg>
        <pc:spChg chg="mod">
          <ac:chgData name="Cowan, Kara" userId="422dcf60-3108-48b9-a5a5-708e064ad6eb" providerId="ADAL" clId="{A63A8E37-EB7D-4E29-816E-C421918A2BBD}" dt="2023-11-13T21:18:20.404" v="1109" actId="20577"/>
          <ac:spMkLst>
            <pc:docMk/>
            <pc:sldMk cId="1180395142" sldId="397"/>
            <ac:spMk id="3" creationId="{82BD8368-AC5F-ECF6-DA5E-86DFE7BE13F8}"/>
          </ac:spMkLst>
        </pc:spChg>
        <pc:spChg chg="add del mod">
          <ac:chgData name="Cowan, Kara" userId="422dcf60-3108-48b9-a5a5-708e064ad6eb" providerId="ADAL" clId="{A63A8E37-EB7D-4E29-816E-C421918A2BBD}" dt="2023-11-14T15:21:58.411" v="1648" actId="478"/>
          <ac:spMkLst>
            <pc:docMk/>
            <pc:sldMk cId="1180395142" sldId="397"/>
            <ac:spMk id="4" creationId="{3D91BB48-CCB8-9129-DCBA-FE8F6E28E443}"/>
          </ac:spMkLst>
        </pc:spChg>
        <pc:spChg chg="mod">
          <ac:chgData name="Cowan, Kara" userId="422dcf60-3108-48b9-a5a5-708e064ad6eb" providerId="ADAL" clId="{A63A8E37-EB7D-4E29-816E-C421918A2BBD}" dt="2023-11-13T21:10:42.499" v="942" actId="14100"/>
          <ac:spMkLst>
            <pc:docMk/>
            <pc:sldMk cId="1180395142" sldId="397"/>
            <ac:spMk id="5" creationId="{37F24009-952B-C1B0-D149-0E23E78454A8}"/>
          </ac:spMkLst>
        </pc:spChg>
        <pc:spChg chg="add mod">
          <ac:chgData name="Cowan, Kara" userId="422dcf60-3108-48b9-a5a5-708e064ad6eb" providerId="ADAL" clId="{A63A8E37-EB7D-4E29-816E-C421918A2BBD}" dt="2023-11-14T15:22:02.734" v="1652" actId="20577"/>
          <ac:spMkLst>
            <pc:docMk/>
            <pc:sldMk cId="1180395142" sldId="397"/>
            <ac:spMk id="8" creationId="{6A5F3A98-2AD0-A31D-252F-9E0C9F149CC2}"/>
          </ac:spMkLst>
        </pc:spChg>
        <pc:graphicFrameChg chg="mod modGraphic">
          <ac:chgData name="Cowan, Kara" userId="422dcf60-3108-48b9-a5a5-708e064ad6eb" providerId="ADAL" clId="{A63A8E37-EB7D-4E29-816E-C421918A2BBD}" dt="2023-11-14T16:17:06.338" v="2508" actId="572"/>
          <ac:graphicFrameMkLst>
            <pc:docMk/>
            <pc:sldMk cId="1180395142" sldId="397"/>
            <ac:graphicFrameMk id="6" creationId="{3AB83794-CDFF-2B96-DBBB-2C2401B158D5}"/>
          </ac:graphicFrameMkLst>
        </pc:graphicFrameChg>
        <pc:graphicFrameChg chg="mod">
          <ac:chgData name="Cowan, Kara" userId="422dcf60-3108-48b9-a5a5-708e064ad6eb" providerId="ADAL" clId="{A63A8E37-EB7D-4E29-816E-C421918A2BBD}" dt="2023-11-13T21:17:15.610" v="1085" actId="1076"/>
          <ac:graphicFrameMkLst>
            <pc:docMk/>
            <pc:sldMk cId="1180395142" sldId="397"/>
            <ac:graphicFrameMk id="7" creationId="{6553173C-66F4-3635-1873-8C78222BBD3F}"/>
          </ac:graphicFrameMkLst>
        </pc:graphicFrameChg>
      </pc:sldChg>
      <pc:sldChg chg="addSp delSp modSp mod addCm delCm modCm">
        <pc:chgData name="Cowan, Kara" userId="422dcf60-3108-48b9-a5a5-708e064ad6eb" providerId="ADAL" clId="{A63A8E37-EB7D-4E29-816E-C421918A2BBD}" dt="2023-11-14T20:52:24.779" v="2573"/>
        <pc:sldMkLst>
          <pc:docMk/>
          <pc:sldMk cId="701275548" sldId="407"/>
        </pc:sldMkLst>
        <pc:spChg chg="mod">
          <ac:chgData name="Cowan, Kara" userId="422dcf60-3108-48b9-a5a5-708e064ad6eb" providerId="ADAL" clId="{A63A8E37-EB7D-4E29-816E-C421918A2BBD}" dt="2023-11-14T20:11:52.560" v="2570" actId="20577"/>
          <ac:spMkLst>
            <pc:docMk/>
            <pc:sldMk cId="701275548" sldId="407"/>
            <ac:spMk id="3" creationId="{B9F9AAA2-3CD6-2BAB-0587-428846D7B276}"/>
          </ac:spMkLst>
        </pc:spChg>
        <pc:spChg chg="add del mod">
          <ac:chgData name="Cowan, Kara" userId="422dcf60-3108-48b9-a5a5-708e064ad6eb" providerId="ADAL" clId="{A63A8E37-EB7D-4E29-816E-C421918A2BBD}" dt="2023-11-13T21:33:01.217" v="1487"/>
          <ac:spMkLst>
            <pc:docMk/>
            <pc:sldMk cId="701275548" sldId="407"/>
            <ac:spMk id="4" creationId="{52ADFD49-0C93-564A-05AC-289BB48325A0}"/>
          </ac:spMkLst>
        </pc:spChg>
        <pc:spChg chg="add del mod">
          <ac:chgData name="Cowan, Kara" userId="422dcf60-3108-48b9-a5a5-708e064ad6eb" providerId="ADAL" clId="{A63A8E37-EB7D-4E29-816E-C421918A2BBD}" dt="2023-11-14T15:22:11.514" v="1658" actId="478"/>
          <ac:spMkLst>
            <pc:docMk/>
            <pc:sldMk cId="701275548" sldId="407"/>
            <ac:spMk id="5" creationId="{7DF3277F-6B1E-DFD8-5CAF-6EB6E922C4E0}"/>
          </ac:spMkLst>
        </pc:spChg>
        <pc:spChg chg="add mod">
          <ac:chgData name="Cowan, Kara" userId="422dcf60-3108-48b9-a5a5-708e064ad6eb" providerId="ADAL" clId="{A63A8E37-EB7D-4E29-816E-C421918A2BBD}" dt="2023-11-14T15:22:13.633" v="1662" actId="20577"/>
          <ac:spMkLst>
            <pc:docMk/>
            <pc:sldMk cId="701275548" sldId="407"/>
            <ac:spMk id="6" creationId="{92BAE3DB-E320-D9FC-F216-255634E7288A}"/>
          </ac:spMkLst>
        </pc:spChg>
        <pc:spChg chg="mod">
          <ac:chgData name="Cowan, Kara" userId="422dcf60-3108-48b9-a5a5-708e064ad6eb" providerId="ADAL" clId="{A63A8E37-EB7D-4E29-816E-C421918A2BBD}" dt="2023-11-14T16:19:11.367" v="2543" actId="20577"/>
          <ac:spMkLst>
            <pc:docMk/>
            <pc:sldMk cId="701275548" sldId="407"/>
            <ac:spMk id="10" creationId="{A811F435-8EA6-4D1D-801A-BF07641F4D5E}"/>
          </ac:spMkLst>
        </pc:spChg>
      </pc:sldChg>
      <pc:sldChg chg="addSp delSp modSp mod">
        <pc:chgData name="Cowan, Kara" userId="422dcf60-3108-48b9-a5a5-708e064ad6eb" providerId="ADAL" clId="{A63A8E37-EB7D-4E29-816E-C421918A2BBD}" dt="2023-11-14T15:29:23.471" v="1824" actId="20577"/>
        <pc:sldMkLst>
          <pc:docMk/>
          <pc:sldMk cId="3541250219" sldId="408"/>
        </pc:sldMkLst>
        <pc:spChg chg="add mod">
          <ac:chgData name="Cowan, Kara" userId="422dcf60-3108-48b9-a5a5-708e064ad6eb" providerId="ADAL" clId="{A63A8E37-EB7D-4E29-816E-C421918A2BBD}" dt="2023-11-14T15:22:42.638" v="1683" actId="20577"/>
          <ac:spMkLst>
            <pc:docMk/>
            <pc:sldMk cId="3541250219" sldId="408"/>
            <ac:spMk id="2" creationId="{589A0CFB-A094-2BA8-46EC-C6C9C5A6B38E}"/>
          </ac:spMkLst>
        </pc:spChg>
        <pc:spChg chg="del">
          <ac:chgData name="Cowan, Kara" userId="422dcf60-3108-48b9-a5a5-708e064ad6eb" providerId="ADAL" clId="{A63A8E37-EB7D-4E29-816E-C421918A2BBD}" dt="2023-11-14T15:22:39.879" v="1679" actId="478"/>
          <ac:spMkLst>
            <pc:docMk/>
            <pc:sldMk cId="3541250219" sldId="408"/>
            <ac:spMk id="4" creationId="{1AC14C63-9A44-5F26-4A68-751A59C1EAD0}"/>
          </ac:spMkLst>
        </pc:spChg>
        <pc:spChg chg="mod">
          <ac:chgData name="Cowan, Kara" userId="422dcf60-3108-48b9-a5a5-708e064ad6eb" providerId="ADAL" clId="{A63A8E37-EB7D-4E29-816E-C421918A2BBD}" dt="2023-11-14T15:29:23.471" v="1824" actId="20577"/>
          <ac:spMkLst>
            <pc:docMk/>
            <pc:sldMk cId="3541250219" sldId="408"/>
            <ac:spMk id="8" creationId="{A62CD457-E2DA-68F9-02F0-D85A239B732C}"/>
          </ac:spMkLst>
        </pc:spChg>
      </pc:sldChg>
      <pc:sldChg chg="addSp delSp modSp mod">
        <pc:chgData name="Cowan, Kara" userId="422dcf60-3108-48b9-a5a5-708e064ad6eb" providerId="ADAL" clId="{A63A8E37-EB7D-4E29-816E-C421918A2BBD}" dt="2023-11-14T15:29:42.584" v="1826" actId="20577"/>
        <pc:sldMkLst>
          <pc:docMk/>
          <pc:sldMk cId="1188295834" sldId="409"/>
        </pc:sldMkLst>
        <pc:spChg chg="add mod">
          <ac:chgData name="Cowan, Kara" userId="422dcf60-3108-48b9-a5a5-708e064ad6eb" providerId="ADAL" clId="{A63A8E37-EB7D-4E29-816E-C421918A2BBD}" dt="2023-11-14T15:22:48.319" v="1686" actId="20577"/>
          <ac:spMkLst>
            <pc:docMk/>
            <pc:sldMk cId="1188295834" sldId="409"/>
            <ac:spMk id="2" creationId="{99E43858-E86F-CC6A-C5AF-C71DC88F4F6C}"/>
          </ac:spMkLst>
        </pc:spChg>
        <pc:spChg chg="del">
          <ac:chgData name="Cowan, Kara" userId="422dcf60-3108-48b9-a5a5-708e064ad6eb" providerId="ADAL" clId="{A63A8E37-EB7D-4E29-816E-C421918A2BBD}" dt="2023-11-14T15:22:45.456" v="1684" actId="478"/>
          <ac:spMkLst>
            <pc:docMk/>
            <pc:sldMk cId="1188295834" sldId="409"/>
            <ac:spMk id="4" creationId="{1AC14C63-9A44-5F26-4A68-751A59C1EAD0}"/>
          </ac:spMkLst>
        </pc:spChg>
        <pc:spChg chg="mod">
          <ac:chgData name="Cowan, Kara" userId="422dcf60-3108-48b9-a5a5-708e064ad6eb" providerId="ADAL" clId="{A63A8E37-EB7D-4E29-816E-C421918A2BBD}" dt="2023-11-14T15:29:42.584" v="1826" actId="20577"/>
          <ac:spMkLst>
            <pc:docMk/>
            <pc:sldMk cId="1188295834" sldId="409"/>
            <ac:spMk id="8" creationId="{A62CD457-E2DA-68F9-02F0-D85A239B732C}"/>
          </ac:spMkLst>
        </pc:spChg>
      </pc:sldChg>
      <pc:sldChg chg="addSp delSp modSp mod">
        <pc:chgData name="Cowan, Kara" userId="422dcf60-3108-48b9-a5a5-708e064ad6eb" providerId="ADAL" clId="{A63A8E37-EB7D-4E29-816E-C421918A2BBD}" dt="2023-11-14T15:30:04.539" v="1832" actId="20577"/>
        <pc:sldMkLst>
          <pc:docMk/>
          <pc:sldMk cId="1200284341" sldId="410"/>
        </pc:sldMkLst>
        <pc:spChg chg="add mod">
          <ac:chgData name="Cowan, Kara" userId="422dcf60-3108-48b9-a5a5-708e064ad6eb" providerId="ADAL" clId="{A63A8E37-EB7D-4E29-816E-C421918A2BBD}" dt="2023-11-14T15:22:54.838" v="1691" actId="20577"/>
          <ac:spMkLst>
            <pc:docMk/>
            <pc:sldMk cId="1200284341" sldId="410"/>
            <ac:spMk id="2" creationId="{34472C53-64DD-C0C2-8C1B-5496B99B16E8}"/>
          </ac:spMkLst>
        </pc:spChg>
        <pc:spChg chg="del">
          <ac:chgData name="Cowan, Kara" userId="422dcf60-3108-48b9-a5a5-708e064ad6eb" providerId="ADAL" clId="{A63A8E37-EB7D-4E29-816E-C421918A2BBD}" dt="2023-11-14T15:22:51.830" v="1687" actId="478"/>
          <ac:spMkLst>
            <pc:docMk/>
            <pc:sldMk cId="1200284341" sldId="410"/>
            <ac:spMk id="4" creationId="{1AC14C63-9A44-5F26-4A68-751A59C1EAD0}"/>
          </ac:spMkLst>
        </pc:spChg>
        <pc:spChg chg="mod">
          <ac:chgData name="Cowan, Kara" userId="422dcf60-3108-48b9-a5a5-708e064ad6eb" providerId="ADAL" clId="{A63A8E37-EB7D-4E29-816E-C421918A2BBD}" dt="2023-11-14T15:30:04.539" v="1832" actId="20577"/>
          <ac:spMkLst>
            <pc:docMk/>
            <pc:sldMk cId="1200284341" sldId="410"/>
            <ac:spMk id="8" creationId="{A62CD457-E2DA-68F9-02F0-D85A239B732C}"/>
          </ac:spMkLst>
        </pc:spChg>
      </pc:sldChg>
      <pc:sldChg chg="addSp delSp modSp mod">
        <pc:chgData name="Cowan, Kara" userId="422dcf60-3108-48b9-a5a5-708e064ad6eb" providerId="ADAL" clId="{A63A8E37-EB7D-4E29-816E-C421918A2BBD}" dt="2023-11-14T15:30:30.927" v="1840" actId="20577"/>
        <pc:sldMkLst>
          <pc:docMk/>
          <pc:sldMk cId="3739419059" sldId="411"/>
        </pc:sldMkLst>
        <pc:spChg chg="add mod">
          <ac:chgData name="Cowan, Kara" userId="422dcf60-3108-48b9-a5a5-708e064ad6eb" providerId="ADAL" clId="{A63A8E37-EB7D-4E29-816E-C421918A2BBD}" dt="2023-11-14T15:23:00.407" v="1696" actId="20577"/>
          <ac:spMkLst>
            <pc:docMk/>
            <pc:sldMk cId="3739419059" sldId="411"/>
            <ac:spMk id="2" creationId="{4829B351-3B74-59FB-0743-6821B8BFBD38}"/>
          </ac:spMkLst>
        </pc:spChg>
        <pc:spChg chg="del">
          <ac:chgData name="Cowan, Kara" userId="422dcf60-3108-48b9-a5a5-708e064ad6eb" providerId="ADAL" clId="{A63A8E37-EB7D-4E29-816E-C421918A2BBD}" dt="2023-11-14T15:22:58.113" v="1692" actId="478"/>
          <ac:spMkLst>
            <pc:docMk/>
            <pc:sldMk cId="3739419059" sldId="411"/>
            <ac:spMk id="4" creationId="{1AC14C63-9A44-5F26-4A68-751A59C1EAD0}"/>
          </ac:spMkLst>
        </pc:spChg>
        <pc:spChg chg="mod">
          <ac:chgData name="Cowan, Kara" userId="422dcf60-3108-48b9-a5a5-708e064ad6eb" providerId="ADAL" clId="{A63A8E37-EB7D-4E29-816E-C421918A2BBD}" dt="2023-11-14T15:30:30.927" v="1840" actId="20577"/>
          <ac:spMkLst>
            <pc:docMk/>
            <pc:sldMk cId="3739419059" sldId="411"/>
            <ac:spMk id="8" creationId="{A62CD457-E2DA-68F9-02F0-D85A239B732C}"/>
          </ac:spMkLst>
        </pc:spChg>
      </pc:sldChg>
      <pc:sldChg chg="addSp delSp modSp mod">
        <pc:chgData name="Cowan, Kara" userId="422dcf60-3108-48b9-a5a5-708e064ad6eb" providerId="ADAL" clId="{A63A8E37-EB7D-4E29-816E-C421918A2BBD}" dt="2023-11-14T15:30:51.509" v="1846" actId="20577"/>
        <pc:sldMkLst>
          <pc:docMk/>
          <pc:sldMk cId="1965142208" sldId="412"/>
        </pc:sldMkLst>
        <pc:spChg chg="add mod">
          <ac:chgData name="Cowan, Kara" userId="422dcf60-3108-48b9-a5a5-708e064ad6eb" providerId="ADAL" clId="{A63A8E37-EB7D-4E29-816E-C421918A2BBD}" dt="2023-11-14T15:23:08.622" v="1703" actId="20577"/>
          <ac:spMkLst>
            <pc:docMk/>
            <pc:sldMk cId="1965142208" sldId="412"/>
            <ac:spMk id="2" creationId="{A4FBFDBB-6BDB-BF82-6965-16AE457927BF}"/>
          </ac:spMkLst>
        </pc:spChg>
        <pc:spChg chg="del">
          <ac:chgData name="Cowan, Kara" userId="422dcf60-3108-48b9-a5a5-708e064ad6eb" providerId="ADAL" clId="{A63A8E37-EB7D-4E29-816E-C421918A2BBD}" dt="2023-11-14T15:23:03.662" v="1697" actId="478"/>
          <ac:spMkLst>
            <pc:docMk/>
            <pc:sldMk cId="1965142208" sldId="412"/>
            <ac:spMk id="4" creationId="{1AC14C63-9A44-5F26-4A68-751A59C1EAD0}"/>
          </ac:spMkLst>
        </pc:spChg>
        <pc:spChg chg="mod">
          <ac:chgData name="Cowan, Kara" userId="422dcf60-3108-48b9-a5a5-708e064ad6eb" providerId="ADAL" clId="{A63A8E37-EB7D-4E29-816E-C421918A2BBD}" dt="2023-11-14T15:30:51.509" v="1846" actId="20577"/>
          <ac:spMkLst>
            <pc:docMk/>
            <pc:sldMk cId="1965142208" sldId="412"/>
            <ac:spMk id="8" creationId="{A62CD457-E2DA-68F9-02F0-D85A239B732C}"/>
          </ac:spMkLst>
        </pc:spChg>
      </pc:sldChg>
      <pc:sldChg chg="addSp delSp modSp mod">
        <pc:chgData name="Cowan, Kara" userId="422dcf60-3108-48b9-a5a5-708e064ad6eb" providerId="ADAL" clId="{A63A8E37-EB7D-4E29-816E-C421918A2BBD}" dt="2023-11-14T15:31:02.151" v="1850" actId="20577"/>
        <pc:sldMkLst>
          <pc:docMk/>
          <pc:sldMk cId="1514444946" sldId="413"/>
        </pc:sldMkLst>
        <pc:spChg chg="add mod">
          <ac:chgData name="Cowan, Kara" userId="422dcf60-3108-48b9-a5a5-708e064ad6eb" providerId="ADAL" clId="{A63A8E37-EB7D-4E29-816E-C421918A2BBD}" dt="2023-11-14T15:23:14.663" v="1708" actId="20577"/>
          <ac:spMkLst>
            <pc:docMk/>
            <pc:sldMk cId="1514444946" sldId="413"/>
            <ac:spMk id="2" creationId="{1A69E9AA-86EA-6C9B-B18E-CB05283C8CE4}"/>
          </ac:spMkLst>
        </pc:spChg>
        <pc:spChg chg="del">
          <ac:chgData name="Cowan, Kara" userId="422dcf60-3108-48b9-a5a5-708e064ad6eb" providerId="ADAL" clId="{A63A8E37-EB7D-4E29-816E-C421918A2BBD}" dt="2023-11-14T15:23:12.312" v="1704" actId="478"/>
          <ac:spMkLst>
            <pc:docMk/>
            <pc:sldMk cId="1514444946" sldId="413"/>
            <ac:spMk id="4" creationId="{1AC14C63-9A44-5F26-4A68-751A59C1EAD0}"/>
          </ac:spMkLst>
        </pc:spChg>
        <pc:spChg chg="mod">
          <ac:chgData name="Cowan, Kara" userId="422dcf60-3108-48b9-a5a5-708e064ad6eb" providerId="ADAL" clId="{A63A8E37-EB7D-4E29-816E-C421918A2BBD}" dt="2023-11-14T15:31:02.151" v="1850" actId="20577"/>
          <ac:spMkLst>
            <pc:docMk/>
            <pc:sldMk cId="1514444946" sldId="413"/>
            <ac:spMk id="8" creationId="{A62CD457-E2DA-68F9-02F0-D85A239B732C}"/>
          </ac:spMkLst>
        </pc:spChg>
      </pc:sldChg>
      <pc:sldChg chg="addSp delSp modSp mod">
        <pc:chgData name="Cowan, Kara" userId="422dcf60-3108-48b9-a5a5-708e064ad6eb" providerId="ADAL" clId="{A63A8E37-EB7D-4E29-816E-C421918A2BBD}" dt="2023-11-14T15:31:19.177" v="1854" actId="20577"/>
        <pc:sldMkLst>
          <pc:docMk/>
          <pc:sldMk cId="3254681720" sldId="414"/>
        </pc:sldMkLst>
        <pc:spChg chg="add mod">
          <ac:chgData name="Cowan, Kara" userId="422dcf60-3108-48b9-a5a5-708e064ad6eb" providerId="ADAL" clId="{A63A8E37-EB7D-4E29-816E-C421918A2BBD}" dt="2023-11-14T15:23:21.343" v="1713" actId="6549"/>
          <ac:spMkLst>
            <pc:docMk/>
            <pc:sldMk cId="3254681720" sldId="414"/>
            <ac:spMk id="2" creationId="{62B028F4-21EA-2C9D-E652-E2868AEA543A}"/>
          </ac:spMkLst>
        </pc:spChg>
        <pc:spChg chg="del">
          <ac:chgData name="Cowan, Kara" userId="422dcf60-3108-48b9-a5a5-708e064ad6eb" providerId="ADAL" clId="{A63A8E37-EB7D-4E29-816E-C421918A2BBD}" dt="2023-11-14T15:23:18.982" v="1709" actId="478"/>
          <ac:spMkLst>
            <pc:docMk/>
            <pc:sldMk cId="3254681720" sldId="414"/>
            <ac:spMk id="4" creationId="{1AC14C63-9A44-5F26-4A68-751A59C1EAD0}"/>
          </ac:spMkLst>
        </pc:spChg>
        <pc:spChg chg="mod">
          <ac:chgData name="Cowan, Kara" userId="422dcf60-3108-48b9-a5a5-708e064ad6eb" providerId="ADAL" clId="{A63A8E37-EB7D-4E29-816E-C421918A2BBD}" dt="2023-11-14T15:31:19.177" v="1854" actId="20577"/>
          <ac:spMkLst>
            <pc:docMk/>
            <pc:sldMk cId="3254681720" sldId="414"/>
            <ac:spMk id="8" creationId="{A62CD457-E2DA-68F9-02F0-D85A239B732C}"/>
          </ac:spMkLst>
        </pc:spChg>
      </pc:sldChg>
      <pc:sldChg chg="addSp delSp modSp mod">
        <pc:chgData name="Cowan, Kara" userId="422dcf60-3108-48b9-a5a5-708e064ad6eb" providerId="ADAL" clId="{A63A8E37-EB7D-4E29-816E-C421918A2BBD}" dt="2023-11-14T15:31:28.391" v="1856" actId="20577"/>
        <pc:sldMkLst>
          <pc:docMk/>
          <pc:sldMk cId="996083525" sldId="415"/>
        </pc:sldMkLst>
        <pc:spChg chg="add mod">
          <ac:chgData name="Cowan, Kara" userId="422dcf60-3108-48b9-a5a5-708e064ad6eb" providerId="ADAL" clId="{A63A8E37-EB7D-4E29-816E-C421918A2BBD}" dt="2023-11-14T15:23:28.855" v="1718" actId="6549"/>
          <ac:spMkLst>
            <pc:docMk/>
            <pc:sldMk cId="996083525" sldId="415"/>
            <ac:spMk id="2" creationId="{989D6D0C-4D9E-0278-2B30-131D046D3D24}"/>
          </ac:spMkLst>
        </pc:spChg>
        <pc:spChg chg="del">
          <ac:chgData name="Cowan, Kara" userId="422dcf60-3108-48b9-a5a5-708e064ad6eb" providerId="ADAL" clId="{A63A8E37-EB7D-4E29-816E-C421918A2BBD}" dt="2023-11-14T15:23:25.006" v="1714" actId="478"/>
          <ac:spMkLst>
            <pc:docMk/>
            <pc:sldMk cId="996083525" sldId="415"/>
            <ac:spMk id="4" creationId="{1AC14C63-9A44-5F26-4A68-751A59C1EAD0}"/>
          </ac:spMkLst>
        </pc:spChg>
        <pc:spChg chg="mod">
          <ac:chgData name="Cowan, Kara" userId="422dcf60-3108-48b9-a5a5-708e064ad6eb" providerId="ADAL" clId="{A63A8E37-EB7D-4E29-816E-C421918A2BBD}" dt="2023-11-14T15:31:28.391" v="1856" actId="20577"/>
          <ac:spMkLst>
            <pc:docMk/>
            <pc:sldMk cId="996083525" sldId="415"/>
            <ac:spMk id="8" creationId="{A62CD457-E2DA-68F9-02F0-D85A239B732C}"/>
          </ac:spMkLst>
        </pc:spChg>
      </pc:sldChg>
      <pc:sldChg chg="addSp delSp modSp mod">
        <pc:chgData name="Cowan, Kara" userId="422dcf60-3108-48b9-a5a5-708e064ad6eb" providerId="ADAL" clId="{A63A8E37-EB7D-4E29-816E-C421918A2BBD}" dt="2023-11-14T15:31:59.280" v="1861" actId="20577"/>
        <pc:sldMkLst>
          <pc:docMk/>
          <pc:sldMk cId="3819030315" sldId="416"/>
        </pc:sldMkLst>
        <pc:spChg chg="add mod">
          <ac:chgData name="Cowan, Kara" userId="422dcf60-3108-48b9-a5a5-708e064ad6eb" providerId="ADAL" clId="{A63A8E37-EB7D-4E29-816E-C421918A2BBD}" dt="2023-11-14T15:23:37.359" v="1727" actId="20577"/>
          <ac:spMkLst>
            <pc:docMk/>
            <pc:sldMk cId="3819030315" sldId="416"/>
            <ac:spMk id="2" creationId="{C3921813-3E1A-4F36-5894-9D892925F713}"/>
          </ac:spMkLst>
        </pc:spChg>
        <pc:spChg chg="del">
          <ac:chgData name="Cowan, Kara" userId="422dcf60-3108-48b9-a5a5-708e064ad6eb" providerId="ADAL" clId="{A63A8E37-EB7D-4E29-816E-C421918A2BBD}" dt="2023-11-14T15:23:32.966" v="1719" actId="478"/>
          <ac:spMkLst>
            <pc:docMk/>
            <pc:sldMk cId="3819030315" sldId="416"/>
            <ac:spMk id="4" creationId="{1AC14C63-9A44-5F26-4A68-751A59C1EAD0}"/>
          </ac:spMkLst>
        </pc:spChg>
        <pc:spChg chg="mod">
          <ac:chgData name="Cowan, Kara" userId="422dcf60-3108-48b9-a5a5-708e064ad6eb" providerId="ADAL" clId="{A63A8E37-EB7D-4E29-816E-C421918A2BBD}" dt="2023-11-14T15:31:40.142" v="1860" actId="20577"/>
          <ac:spMkLst>
            <pc:docMk/>
            <pc:sldMk cId="3819030315" sldId="416"/>
            <ac:spMk id="8" creationId="{A62CD457-E2DA-68F9-02F0-D85A239B732C}"/>
          </ac:spMkLst>
        </pc:spChg>
        <pc:spChg chg="mod">
          <ac:chgData name="Cowan, Kara" userId="422dcf60-3108-48b9-a5a5-708e064ad6eb" providerId="ADAL" clId="{A63A8E37-EB7D-4E29-816E-C421918A2BBD}" dt="2023-11-14T15:31:59.280" v="1861" actId="20577"/>
          <ac:spMkLst>
            <pc:docMk/>
            <pc:sldMk cId="3819030315" sldId="416"/>
            <ac:spMk id="10" creationId="{F40643EF-7EF3-DB44-3916-7877A3EC01E0}"/>
          </ac:spMkLst>
        </pc:spChg>
      </pc:sldChg>
      <pc:sldChg chg="addSp delSp modSp mod">
        <pc:chgData name="Cowan, Kara" userId="422dcf60-3108-48b9-a5a5-708e064ad6eb" providerId="ADAL" clId="{A63A8E37-EB7D-4E29-816E-C421918A2BBD}" dt="2023-11-14T15:32:04.726" v="1863" actId="20577"/>
        <pc:sldMkLst>
          <pc:docMk/>
          <pc:sldMk cId="3795232733" sldId="417"/>
        </pc:sldMkLst>
        <pc:spChg chg="add mod">
          <ac:chgData name="Cowan, Kara" userId="422dcf60-3108-48b9-a5a5-708e064ad6eb" providerId="ADAL" clId="{A63A8E37-EB7D-4E29-816E-C421918A2BBD}" dt="2023-11-14T15:23:42.582" v="1732" actId="20577"/>
          <ac:spMkLst>
            <pc:docMk/>
            <pc:sldMk cId="3795232733" sldId="417"/>
            <ac:spMk id="2" creationId="{E6B22B4A-9BF1-F79A-7FCB-532BF098A4B9}"/>
          </ac:spMkLst>
        </pc:spChg>
        <pc:spChg chg="del">
          <ac:chgData name="Cowan, Kara" userId="422dcf60-3108-48b9-a5a5-708e064ad6eb" providerId="ADAL" clId="{A63A8E37-EB7D-4E29-816E-C421918A2BBD}" dt="2023-11-14T15:23:39.955" v="1728" actId="478"/>
          <ac:spMkLst>
            <pc:docMk/>
            <pc:sldMk cId="3795232733" sldId="417"/>
            <ac:spMk id="4" creationId="{1AC14C63-9A44-5F26-4A68-751A59C1EAD0}"/>
          </ac:spMkLst>
        </pc:spChg>
        <pc:spChg chg="mod">
          <ac:chgData name="Cowan, Kara" userId="422dcf60-3108-48b9-a5a5-708e064ad6eb" providerId="ADAL" clId="{A63A8E37-EB7D-4E29-816E-C421918A2BBD}" dt="2023-11-14T15:32:04.726" v="1863" actId="20577"/>
          <ac:spMkLst>
            <pc:docMk/>
            <pc:sldMk cId="3795232733" sldId="417"/>
            <ac:spMk id="8" creationId="{A62CD457-E2DA-68F9-02F0-D85A239B732C}"/>
          </ac:spMkLst>
        </pc:spChg>
      </pc:sldChg>
      <pc:sldChg chg="addSp delSp modSp mod">
        <pc:chgData name="Cowan, Kara" userId="422dcf60-3108-48b9-a5a5-708e064ad6eb" providerId="ADAL" clId="{A63A8E37-EB7D-4E29-816E-C421918A2BBD}" dt="2023-11-14T15:23:52.884" v="1740" actId="20577"/>
        <pc:sldMkLst>
          <pc:docMk/>
          <pc:sldMk cId="2651179739" sldId="418"/>
        </pc:sldMkLst>
        <pc:spChg chg="add mod">
          <ac:chgData name="Cowan, Kara" userId="422dcf60-3108-48b9-a5a5-708e064ad6eb" providerId="ADAL" clId="{A63A8E37-EB7D-4E29-816E-C421918A2BBD}" dt="2023-11-14T15:23:52.884" v="1740" actId="20577"/>
          <ac:spMkLst>
            <pc:docMk/>
            <pc:sldMk cId="2651179739" sldId="418"/>
            <ac:spMk id="2" creationId="{4FAFD776-C4A4-1569-9B16-83D0178262CE}"/>
          </ac:spMkLst>
        </pc:spChg>
        <pc:spChg chg="del">
          <ac:chgData name="Cowan, Kara" userId="422dcf60-3108-48b9-a5a5-708e064ad6eb" providerId="ADAL" clId="{A63A8E37-EB7D-4E29-816E-C421918A2BBD}" dt="2023-11-14T15:23:50.866" v="1738" actId="478"/>
          <ac:spMkLst>
            <pc:docMk/>
            <pc:sldMk cId="2651179739" sldId="418"/>
            <ac:spMk id="4" creationId="{1AC14C63-9A44-5F26-4A68-751A59C1EAD0}"/>
          </ac:spMkLst>
        </pc:spChg>
      </pc:sldChg>
      <pc:sldChg chg="addSp delSp modSp mod">
        <pc:chgData name="Cowan, Kara" userId="422dcf60-3108-48b9-a5a5-708e064ad6eb" providerId="ADAL" clId="{A63A8E37-EB7D-4E29-816E-C421918A2BBD}" dt="2023-11-14T15:33:43.476" v="1936" actId="20577"/>
        <pc:sldMkLst>
          <pc:docMk/>
          <pc:sldMk cId="1598970355" sldId="419"/>
        </pc:sldMkLst>
        <pc:spChg chg="add mod">
          <ac:chgData name="Cowan, Kara" userId="422dcf60-3108-48b9-a5a5-708e064ad6eb" providerId="ADAL" clId="{A63A8E37-EB7D-4E29-816E-C421918A2BBD}" dt="2023-11-14T15:23:58.039" v="1745" actId="6549"/>
          <ac:spMkLst>
            <pc:docMk/>
            <pc:sldMk cId="1598970355" sldId="419"/>
            <ac:spMk id="2" creationId="{8B7084C4-E5D9-18AB-B9B0-42F099DD32AE}"/>
          </ac:spMkLst>
        </pc:spChg>
        <pc:spChg chg="del">
          <ac:chgData name="Cowan, Kara" userId="422dcf60-3108-48b9-a5a5-708e064ad6eb" providerId="ADAL" clId="{A63A8E37-EB7D-4E29-816E-C421918A2BBD}" dt="2023-11-14T15:23:55.703" v="1741" actId="478"/>
          <ac:spMkLst>
            <pc:docMk/>
            <pc:sldMk cId="1598970355" sldId="419"/>
            <ac:spMk id="4" creationId="{1AC14C63-9A44-5F26-4A68-751A59C1EAD0}"/>
          </ac:spMkLst>
        </pc:spChg>
        <pc:spChg chg="mod">
          <ac:chgData name="Cowan, Kara" userId="422dcf60-3108-48b9-a5a5-708e064ad6eb" providerId="ADAL" clId="{A63A8E37-EB7D-4E29-816E-C421918A2BBD}" dt="2023-11-14T15:32:51.185" v="1871" actId="20577"/>
          <ac:spMkLst>
            <pc:docMk/>
            <pc:sldMk cId="1598970355" sldId="419"/>
            <ac:spMk id="8" creationId="{A62CD457-E2DA-68F9-02F0-D85A239B732C}"/>
          </ac:spMkLst>
        </pc:spChg>
        <pc:spChg chg="mod">
          <ac:chgData name="Cowan, Kara" userId="422dcf60-3108-48b9-a5a5-708e064ad6eb" providerId="ADAL" clId="{A63A8E37-EB7D-4E29-816E-C421918A2BBD}" dt="2023-11-14T15:33:43.476" v="1936" actId="20577"/>
          <ac:spMkLst>
            <pc:docMk/>
            <pc:sldMk cId="1598970355" sldId="419"/>
            <ac:spMk id="10" creationId="{F40643EF-7EF3-DB44-3916-7877A3EC01E0}"/>
          </ac:spMkLst>
        </pc:spChg>
      </pc:sldChg>
      <pc:sldChg chg="addSp delSp modSp mod">
        <pc:chgData name="Cowan, Kara" userId="422dcf60-3108-48b9-a5a5-708e064ad6eb" providerId="ADAL" clId="{A63A8E37-EB7D-4E29-816E-C421918A2BBD}" dt="2023-11-14T15:34:06.696" v="1940" actId="6549"/>
        <pc:sldMkLst>
          <pc:docMk/>
          <pc:sldMk cId="1217447775" sldId="420"/>
        </pc:sldMkLst>
        <pc:spChg chg="add mod">
          <ac:chgData name="Cowan, Kara" userId="422dcf60-3108-48b9-a5a5-708e064ad6eb" providerId="ADAL" clId="{A63A8E37-EB7D-4E29-816E-C421918A2BBD}" dt="2023-11-14T15:24:04.622" v="1750" actId="20577"/>
          <ac:spMkLst>
            <pc:docMk/>
            <pc:sldMk cId="1217447775" sldId="420"/>
            <ac:spMk id="2" creationId="{6DDAB587-4064-D91A-F32F-2B971A72A485}"/>
          </ac:spMkLst>
        </pc:spChg>
        <pc:spChg chg="del">
          <ac:chgData name="Cowan, Kara" userId="422dcf60-3108-48b9-a5a5-708e064ad6eb" providerId="ADAL" clId="{A63A8E37-EB7D-4E29-816E-C421918A2BBD}" dt="2023-11-14T15:24:01.519" v="1746" actId="478"/>
          <ac:spMkLst>
            <pc:docMk/>
            <pc:sldMk cId="1217447775" sldId="420"/>
            <ac:spMk id="4" creationId="{1AC14C63-9A44-5F26-4A68-751A59C1EAD0}"/>
          </ac:spMkLst>
        </pc:spChg>
        <pc:spChg chg="mod">
          <ac:chgData name="Cowan, Kara" userId="422dcf60-3108-48b9-a5a5-708e064ad6eb" providerId="ADAL" clId="{A63A8E37-EB7D-4E29-816E-C421918A2BBD}" dt="2023-11-14T15:34:06.696" v="1940" actId="6549"/>
          <ac:spMkLst>
            <pc:docMk/>
            <pc:sldMk cId="1217447775" sldId="420"/>
            <ac:spMk id="8" creationId="{A62CD457-E2DA-68F9-02F0-D85A239B732C}"/>
          </ac:spMkLst>
        </pc:spChg>
        <pc:spChg chg="mod">
          <ac:chgData name="Cowan, Kara" userId="422dcf60-3108-48b9-a5a5-708e064ad6eb" providerId="ADAL" clId="{A63A8E37-EB7D-4E29-816E-C421918A2BBD}" dt="2023-11-13T21:34:17.517" v="1496" actId="20577"/>
          <ac:spMkLst>
            <pc:docMk/>
            <pc:sldMk cId="1217447775" sldId="420"/>
            <ac:spMk id="10" creationId="{F40643EF-7EF3-DB44-3916-7877A3EC01E0}"/>
          </ac:spMkLst>
        </pc:spChg>
      </pc:sldChg>
      <pc:sldChg chg="addSp delSp modSp mod">
        <pc:chgData name="Cowan, Kara" userId="422dcf60-3108-48b9-a5a5-708e064ad6eb" providerId="ADAL" clId="{A63A8E37-EB7D-4E29-816E-C421918A2BBD}" dt="2023-11-14T15:32:21.203" v="1869" actId="20577"/>
        <pc:sldMkLst>
          <pc:docMk/>
          <pc:sldMk cId="3539062383" sldId="421"/>
        </pc:sldMkLst>
        <pc:spChg chg="add mod">
          <ac:chgData name="Cowan, Kara" userId="422dcf60-3108-48b9-a5a5-708e064ad6eb" providerId="ADAL" clId="{A63A8E37-EB7D-4E29-816E-C421918A2BBD}" dt="2023-11-14T15:23:48.032" v="1737" actId="20577"/>
          <ac:spMkLst>
            <pc:docMk/>
            <pc:sldMk cId="3539062383" sldId="421"/>
            <ac:spMk id="2" creationId="{2393628D-ED6B-DB2E-7332-AA8FAFA85313}"/>
          </ac:spMkLst>
        </pc:spChg>
        <pc:spChg chg="del">
          <ac:chgData name="Cowan, Kara" userId="422dcf60-3108-48b9-a5a5-708e064ad6eb" providerId="ADAL" clId="{A63A8E37-EB7D-4E29-816E-C421918A2BBD}" dt="2023-11-14T15:23:45.558" v="1733" actId="478"/>
          <ac:spMkLst>
            <pc:docMk/>
            <pc:sldMk cId="3539062383" sldId="421"/>
            <ac:spMk id="4" creationId="{1AC14C63-9A44-5F26-4A68-751A59C1EAD0}"/>
          </ac:spMkLst>
        </pc:spChg>
        <pc:spChg chg="mod">
          <ac:chgData name="Cowan, Kara" userId="422dcf60-3108-48b9-a5a5-708e064ad6eb" providerId="ADAL" clId="{A63A8E37-EB7D-4E29-816E-C421918A2BBD}" dt="2023-11-14T15:32:21.203" v="1869" actId="20577"/>
          <ac:spMkLst>
            <pc:docMk/>
            <pc:sldMk cId="3539062383" sldId="421"/>
            <ac:spMk id="8" creationId="{A62CD457-E2DA-68F9-02F0-D85A239B732C}"/>
          </ac:spMkLst>
        </pc:spChg>
      </pc:sldChg>
    </pc:docChg>
  </pc:docChgLst>
  <pc:docChgLst>
    <pc:chgData name="Willson, Vanessa" userId="S::vanessa.willson@ontariohealth.ca::6641affc-46d7-403d-908c-252a53f69c7e" providerId="AD" clId="Web-{56AC9D34-ADA3-4EA6-D67B-81670B5E964C}"/>
    <pc:docChg chg="">
      <pc:chgData name="Willson, Vanessa" userId="S::vanessa.willson@ontariohealth.ca::6641affc-46d7-403d-908c-252a53f69c7e" providerId="AD" clId="Web-{56AC9D34-ADA3-4EA6-D67B-81670B5E964C}" dt="2023-12-12T20:29:29.529" v="1"/>
      <pc:docMkLst>
        <pc:docMk/>
      </pc:docMkLst>
      <pc:sldChg chg="modCm">
        <pc:chgData name="Willson, Vanessa" userId="S::vanessa.willson@ontariohealth.ca::6641affc-46d7-403d-908c-252a53f69c7e" providerId="AD" clId="Web-{56AC9D34-ADA3-4EA6-D67B-81670B5E964C}" dt="2023-12-12T20:29:29.529" v="1"/>
        <pc:sldMkLst>
          <pc:docMk/>
          <pc:sldMk cId="387574291" sldId="370"/>
        </pc:sldMkLst>
      </pc:sldChg>
    </pc:docChg>
  </pc:docChgLst>
  <pc:docChgLst>
    <pc:chgData name="Wang, George" userId="e9ca96ca-afa9-47b4-a550-1344521cad92" providerId="ADAL" clId="{A3297055-7C88-4568-9C6C-DFA973A274F8}"/>
    <pc:docChg chg="undo custSel addSld delSld modSld sldOrd">
      <pc:chgData name="Wang, George" userId="e9ca96ca-afa9-47b4-a550-1344521cad92" providerId="ADAL" clId="{A3297055-7C88-4568-9C6C-DFA973A274F8}" dt="2023-11-06T22:59:33.869" v="14797" actId="20577"/>
      <pc:docMkLst>
        <pc:docMk/>
      </pc:docMkLst>
      <pc:sldChg chg="modSp mod modCm">
        <pc:chgData name="Wang, George" userId="e9ca96ca-afa9-47b4-a550-1344521cad92" providerId="ADAL" clId="{A3297055-7C88-4568-9C6C-DFA973A274F8}" dt="2023-10-18T20:00:03.107" v="90"/>
        <pc:sldMkLst>
          <pc:docMk/>
          <pc:sldMk cId="925506241" sldId="322"/>
        </pc:sldMkLst>
        <pc:spChg chg="mod">
          <ac:chgData name="Wang, George" userId="e9ca96ca-afa9-47b4-a550-1344521cad92" providerId="ADAL" clId="{A3297055-7C88-4568-9C6C-DFA973A274F8}" dt="2023-10-18T19:57:27.367" v="89" actId="1076"/>
          <ac:spMkLst>
            <pc:docMk/>
            <pc:sldMk cId="925506241" sldId="322"/>
            <ac:spMk id="2" creationId="{19A068EC-1729-176F-DCD9-CB27FD380BE4}"/>
          </ac:spMkLst>
        </pc:spChg>
        <pc:spChg chg="mod">
          <ac:chgData name="Wang, George" userId="e9ca96ca-afa9-47b4-a550-1344521cad92" providerId="ADAL" clId="{A3297055-7C88-4568-9C6C-DFA973A274F8}" dt="2023-10-18T19:56:30.741" v="45" actId="13926"/>
          <ac:spMkLst>
            <pc:docMk/>
            <pc:sldMk cId="925506241" sldId="322"/>
            <ac:spMk id="4" creationId="{19A3B049-3C13-A977-073D-E6E5B1D249D2}"/>
          </ac:spMkLst>
        </pc:spChg>
      </pc:sldChg>
      <pc:sldChg chg="modSp mod">
        <pc:chgData name="Wang, George" userId="e9ca96ca-afa9-47b4-a550-1344521cad92" providerId="ADAL" clId="{A3297055-7C88-4568-9C6C-DFA973A274F8}" dt="2023-10-18T19:57:11.651" v="87" actId="20577"/>
        <pc:sldMkLst>
          <pc:docMk/>
          <pc:sldMk cId="969934670" sldId="356"/>
        </pc:sldMkLst>
        <pc:spChg chg="mod">
          <ac:chgData name="Wang, George" userId="e9ca96ca-afa9-47b4-a550-1344521cad92" providerId="ADAL" clId="{A3297055-7C88-4568-9C6C-DFA973A274F8}" dt="2023-10-18T19:57:11.651" v="87" actId="20577"/>
          <ac:spMkLst>
            <pc:docMk/>
            <pc:sldMk cId="969934670" sldId="356"/>
            <ac:spMk id="4" creationId="{34B929EA-085D-03CC-8ABC-3FFBF3231F85}"/>
          </ac:spMkLst>
        </pc:spChg>
      </pc:sldChg>
      <pc:sldChg chg="addSp delSp modSp mod ord addCm delCm modCm modNotesTx">
        <pc:chgData name="Wang, George" userId="e9ca96ca-afa9-47b4-a550-1344521cad92" providerId="ADAL" clId="{A3297055-7C88-4568-9C6C-DFA973A274F8}" dt="2023-11-06T22:21:18.442" v="14595" actId="20577"/>
        <pc:sldMkLst>
          <pc:docMk/>
          <pc:sldMk cId="387574291" sldId="370"/>
        </pc:sldMkLst>
        <pc:spChg chg="add mod">
          <ac:chgData name="Wang, George" userId="e9ca96ca-afa9-47b4-a550-1344521cad92" providerId="ADAL" clId="{A3297055-7C88-4568-9C6C-DFA973A274F8}" dt="2023-11-06T22:21:18.442" v="14595" actId="20577"/>
          <ac:spMkLst>
            <pc:docMk/>
            <pc:sldMk cId="387574291" sldId="370"/>
            <ac:spMk id="2" creationId="{355E969F-0E8B-DD00-2115-462E0AD3DEE2}"/>
          </ac:spMkLst>
        </pc:spChg>
        <pc:spChg chg="del">
          <ac:chgData name="Wang, George" userId="e9ca96ca-afa9-47b4-a550-1344521cad92" providerId="ADAL" clId="{A3297055-7C88-4568-9C6C-DFA973A274F8}" dt="2023-10-19T17:41:17.624" v="877" actId="478"/>
          <ac:spMkLst>
            <pc:docMk/>
            <pc:sldMk cId="387574291" sldId="370"/>
            <ac:spMk id="3" creationId="{DD80B973-2774-8138-67B6-2281FAB4747A}"/>
          </ac:spMkLst>
        </pc:spChg>
        <pc:spChg chg="del">
          <ac:chgData name="Wang, George" userId="e9ca96ca-afa9-47b4-a550-1344521cad92" providerId="ADAL" clId="{A3297055-7C88-4568-9C6C-DFA973A274F8}" dt="2023-10-19T17:40:45.770" v="871" actId="478"/>
          <ac:spMkLst>
            <pc:docMk/>
            <pc:sldMk cId="387574291" sldId="370"/>
            <ac:spMk id="4" creationId="{91BCBACB-0461-DD1E-8DFC-9F91A8F08B39}"/>
          </ac:spMkLst>
        </pc:spChg>
        <pc:spChg chg="add del mod">
          <ac:chgData name="Wang, George" userId="e9ca96ca-afa9-47b4-a550-1344521cad92" providerId="ADAL" clId="{A3297055-7C88-4568-9C6C-DFA973A274F8}" dt="2023-10-19T17:40:47.378" v="872" actId="478"/>
          <ac:spMkLst>
            <pc:docMk/>
            <pc:sldMk cId="387574291" sldId="370"/>
            <ac:spMk id="6" creationId="{3625BA11-37FD-C90D-6785-4697E7A304D6}"/>
          </ac:spMkLst>
        </pc:spChg>
        <pc:spChg chg="del">
          <ac:chgData name="Wang, George" userId="e9ca96ca-afa9-47b4-a550-1344521cad92" providerId="ADAL" clId="{A3297055-7C88-4568-9C6C-DFA973A274F8}" dt="2023-10-19T17:41:42.707" v="887" actId="478"/>
          <ac:spMkLst>
            <pc:docMk/>
            <pc:sldMk cId="387574291" sldId="370"/>
            <ac:spMk id="8" creationId="{E0FA3DDF-AC5B-32E6-8B22-2D8E13225292}"/>
          </ac:spMkLst>
        </pc:spChg>
        <pc:spChg chg="mod">
          <ac:chgData name="Wang, George" userId="e9ca96ca-afa9-47b4-a550-1344521cad92" providerId="ADAL" clId="{A3297055-7C88-4568-9C6C-DFA973A274F8}" dt="2023-10-23T13:26:33.377" v="4388" actId="20577"/>
          <ac:spMkLst>
            <pc:docMk/>
            <pc:sldMk cId="387574291" sldId="370"/>
            <ac:spMk id="9" creationId="{B01EE045-E33B-2AB2-5A43-DCEFAAC81D9A}"/>
          </ac:spMkLst>
        </pc:spChg>
        <pc:spChg chg="add del mod">
          <ac:chgData name="Wang, George" userId="e9ca96ca-afa9-47b4-a550-1344521cad92" providerId="ADAL" clId="{A3297055-7C88-4568-9C6C-DFA973A274F8}" dt="2023-10-19T17:41:21.298" v="879"/>
          <ac:spMkLst>
            <pc:docMk/>
            <pc:sldMk cId="387574291" sldId="370"/>
            <ac:spMk id="10" creationId="{E8A98ABE-2A71-E14C-5A2A-773B2458E039}"/>
          </ac:spMkLst>
        </pc:spChg>
        <pc:spChg chg="add del mod">
          <ac:chgData name="Wang, George" userId="e9ca96ca-afa9-47b4-a550-1344521cad92" providerId="ADAL" clId="{A3297055-7C88-4568-9C6C-DFA973A274F8}" dt="2023-10-19T17:41:20.081" v="878" actId="478"/>
          <ac:spMkLst>
            <pc:docMk/>
            <pc:sldMk cId="387574291" sldId="370"/>
            <ac:spMk id="12" creationId="{9227F611-F926-10F7-4F33-0FFCA04B62CD}"/>
          </ac:spMkLst>
        </pc:spChg>
        <pc:spChg chg="add mod">
          <ac:chgData name="Wang, George" userId="e9ca96ca-afa9-47b4-a550-1344521cad92" providerId="ADAL" clId="{A3297055-7C88-4568-9C6C-DFA973A274F8}" dt="2023-11-06T15:44:56.499" v="14299" actId="20577"/>
          <ac:spMkLst>
            <pc:docMk/>
            <pc:sldMk cId="387574291" sldId="370"/>
            <ac:spMk id="13" creationId="{603FF423-30F2-0698-37A6-E771637710F0}"/>
          </ac:spMkLst>
        </pc:spChg>
        <pc:spChg chg="add mod">
          <ac:chgData name="Wang, George" userId="e9ca96ca-afa9-47b4-a550-1344521cad92" providerId="ADAL" clId="{A3297055-7C88-4568-9C6C-DFA973A274F8}" dt="2023-11-06T15:44:38.015" v="14291" actId="20577"/>
          <ac:spMkLst>
            <pc:docMk/>
            <pc:sldMk cId="387574291" sldId="370"/>
            <ac:spMk id="14" creationId="{B21D7116-152B-8510-1921-02678DAC9E4D}"/>
          </ac:spMkLst>
        </pc:spChg>
        <pc:spChg chg="add del mod">
          <ac:chgData name="Wang, George" userId="e9ca96ca-afa9-47b4-a550-1344521cad92" providerId="ADAL" clId="{A3297055-7C88-4568-9C6C-DFA973A274F8}" dt="2023-10-23T13:15:45.219" v="4098" actId="478"/>
          <ac:spMkLst>
            <pc:docMk/>
            <pc:sldMk cId="387574291" sldId="370"/>
            <ac:spMk id="16" creationId="{602A50A8-13E2-DBA4-666D-B7C9703D213A}"/>
          </ac:spMkLst>
        </pc:spChg>
        <pc:spChg chg="del">
          <ac:chgData name="Wang, George" userId="e9ca96ca-afa9-47b4-a550-1344521cad92" providerId="ADAL" clId="{A3297055-7C88-4568-9C6C-DFA973A274F8}" dt="2023-10-19T17:40:50.297" v="874" actId="478"/>
          <ac:spMkLst>
            <pc:docMk/>
            <pc:sldMk cId="387574291" sldId="370"/>
            <ac:spMk id="17" creationId="{E8373C87-0A21-5FB5-E0DF-557429FB6A94}"/>
          </ac:spMkLst>
        </pc:spChg>
        <pc:graphicFrameChg chg="add del mod">
          <ac:chgData name="Wang, George" userId="e9ca96ca-afa9-47b4-a550-1344521cad92" providerId="ADAL" clId="{A3297055-7C88-4568-9C6C-DFA973A274F8}" dt="2023-10-20T14:07:35.442" v="2101" actId="478"/>
          <ac:graphicFrameMkLst>
            <pc:docMk/>
            <pc:sldMk cId="387574291" sldId="370"/>
            <ac:graphicFrameMk id="2" creationId="{4FAEBF06-6926-DFA9-925D-94029F8C509C}"/>
          </ac:graphicFrameMkLst>
        </pc:graphicFrameChg>
        <pc:graphicFrameChg chg="add del mod">
          <ac:chgData name="Wang, George" userId="e9ca96ca-afa9-47b4-a550-1344521cad92" providerId="ADAL" clId="{A3297055-7C88-4568-9C6C-DFA973A274F8}" dt="2023-10-30T13:31:59.771" v="11460" actId="478"/>
          <ac:graphicFrameMkLst>
            <pc:docMk/>
            <pc:sldMk cId="387574291" sldId="370"/>
            <ac:graphicFrameMk id="3" creationId="{DB86349E-60FF-AA94-24F5-A882323843E7}"/>
          </ac:graphicFrameMkLst>
        </pc:graphicFrameChg>
        <pc:graphicFrameChg chg="add del mod">
          <ac:chgData name="Wang, George" userId="e9ca96ca-afa9-47b4-a550-1344521cad92" providerId="ADAL" clId="{A3297055-7C88-4568-9C6C-DFA973A274F8}" dt="2023-11-06T22:20:17.903" v="14496"/>
          <ac:graphicFrameMkLst>
            <pc:docMk/>
            <pc:sldMk cId="387574291" sldId="370"/>
            <ac:graphicFrameMk id="4" creationId="{DB86349E-60FF-AA94-24F5-A882323843E7}"/>
          </ac:graphicFrameMkLst>
        </pc:graphicFrameChg>
        <pc:graphicFrameChg chg="del">
          <ac:chgData name="Wang, George" userId="e9ca96ca-afa9-47b4-a550-1344521cad92" providerId="ADAL" clId="{A3297055-7C88-4568-9C6C-DFA973A274F8}" dt="2023-10-19T17:40:48.364" v="873" actId="478"/>
          <ac:graphicFrameMkLst>
            <pc:docMk/>
            <pc:sldMk cId="387574291" sldId="370"/>
            <ac:graphicFrameMk id="5" creationId="{CFCFDD0D-382F-1385-0EC0-DD21668EBD7A}"/>
          </ac:graphicFrameMkLst>
        </pc:graphicFrameChg>
        <pc:graphicFrameChg chg="add del mod">
          <ac:chgData name="Wang, George" userId="e9ca96ca-afa9-47b4-a550-1344521cad92" providerId="ADAL" clId="{A3297055-7C88-4568-9C6C-DFA973A274F8}" dt="2023-10-26T01:01:53.527" v="7565" actId="478"/>
          <ac:graphicFrameMkLst>
            <pc:docMk/>
            <pc:sldMk cId="387574291" sldId="370"/>
            <ac:graphicFrameMk id="5" creationId="{DB86349E-60FF-AA94-24F5-A882323843E7}"/>
          </ac:graphicFrameMkLst>
        </pc:graphicFrameChg>
        <pc:graphicFrameChg chg="add del mod">
          <ac:chgData name="Wang, George" userId="e9ca96ca-afa9-47b4-a550-1344521cad92" providerId="ADAL" clId="{A3297055-7C88-4568-9C6C-DFA973A274F8}" dt="2023-10-20T13:47:29.583" v="2066" actId="478"/>
          <ac:graphicFrameMkLst>
            <pc:docMk/>
            <pc:sldMk cId="387574291" sldId="370"/>
            <ac:graphicFrameMk id="15" creationId="{AFBC3B14-3354-9B41-89B8-9D21850EE03B}"/>
          </ac:graphicFrameMkLst>
        </pc:graphicFrameChg>
        <pc:picChg chg="add del mod">
          <ac:chgData name="Wang, George" userId="e9ca96ca-afa9-47b4-a550-1344521cad92" providerId="ADAL" clId="{A3297055-7C88-4568-9C6C-DFA973A274F8}" dt="2023-10-23T18:26:12.603" v="6018" actId="478"/>
          <ac:picMkLst>
            <pc:docMk/>
            <pc:sldMk cId="387574291" sldId="370"/>
            <ac:picMk id="3" creationId="{41B8F0D8-851B-E881-B3AD-C3C48D6C67F4}"/>
          </ac:picMkLst>
        </pc:picChg>
        <pc:picChg chg="add del">
          <ac:chgData name="Wang, George" userId="e9ca96ca-afa9-47b4-a550-1344521cad92" providerId="ADAL" clId="{A3297055-7C88-4568-9C6C-DFA973A274F8}" dt="2023-10-20T13:50:43.775" v="2077"/>
          <ac:picMkLst>
            <pc:docMk/>
            <pc:sldMk cId="387574291" sldId="370"/>
            <ac:picMk id="3" creationId="{BD576551-AF64-B593-A267-2A26E64502C8}"/>
          </ac:picMkLst>
        </pc:picChg>
        <pc:picChg chg="add del mod">
          <ac:chgData name="Wang, George" userId="e9ca96ca-afa9-47b4-a550-1344521cad92" providerId="ADAL" clId="{A3297055-7C88-4568-9C6C-DFA973A274F8}" dt="2023-10-27T15:52:01.981" v="9504" actId="21"/>
          <ac:picMkLst>
            <pc:docMk/>
            <pc:sldMk cId="387574291" sldId="370"/>
            <ac:picMk id="4" creationId="{4E7A063A-C088-A90E-5C48-456AC9314F30}"/>
          </ac:picMkLst>
        </pc:picChg>
      </pc:sldChg>
      <pc:sldChg chg="addSp delSp modSp mod ord modNotesTx">
        <pc:chgData name="Wang, George" userId="e9ca96ca-afa9-47b4-a550-1344521cad92" providerId="ADAL" clId="{A3297055-7C88-4568-9C6C-DFA973A274F8}" dt="2023-11-06T22:19:46.316" v="14494" actId="20577"/>
        <pc:sldMkLst>
          <pc:docMk/>
          <pc:sldMk cId="3527226458" sldId="371"/>
        </pc:sldMkLst>
        <pc:spChg chg="add del">
          <ac:chgData name="Wang, George" userId="e9ca96ca-afa9-47b4-a550-1344521cad92" providerId="ADAL" clId="{A3297055-7C88-4568-9C6C-DFA973A274F8}" dt="2023-10-23T18:25:19.502" v="6005"/>
          <ac:spMkLst>
            <pc:docMk/>
            <pc:sldMk cId="3527226458" sldId="371"/>
            <ac:spMk id="2" creationId="{72B32506-2D48-4092-AB20-D646A1668616}"/>
          </ac:spMkLst>
        </pc:spChg>
        <pc:spChg chg="del">
          <ac:chgData name="Wang, George" userId="e9ca96ca-afa9-47b4-a550-1344521cad92" providerId="ADAL" clId="{A3297055-7C88-4568-9C6C-DFA973A274F8}" dt="2023-10-19T17:42:24.798" v="896" actId="478"/>
          <ac:spMkLst>
            <pc:docMk/>
            <pc:sldMk cId="3527226458" sldId="371"/>
            <ac:spMk id="3" creationId="{CA5D7E5F-A2DF-0CD2-006A-A02189E8555A}"/>
          </ac:spMkLst>
        </pc:spChg>
        <pc:spChg chg="del mod">
          <ac:chgData name="Wang, George" userId="e9ca96ca-afa9-47b4-a550-1344521cad92" providerId="ADAL" clId="{A3297055-7C88-4568-9C6C-DFA973A274F8}" dt="2023-10-19T18:02:50.391" v="932" actId="478"/>
          <ac:spMkLst>
            <pc:docMk/>
            <pc:sldMk cId="3527226458" sldId="371"/>
            <ac:spMk id="4" creationId="{3D13EC75-ED91-0D6B-C662-6C75D32D8419}"/>
          </ac:spMkLst>
        </pc:spChg>
        <pc:spChg chg="mod">
          <ac:chgData name="Wang, George" userId="e9ca96ca-afa9-47b4-a550-1344521cad92" providerId="ADAL" clId="{A3297055-7C88-4568-9C6C-DFA973A274F8}" dt="2023-10-23T15:35:07.386" v="5067" actId="20577"/>
          <ac:spMkLst>
            <pc:docMk/>
            <pc:sldMk cId="3527226458" sldId="371"/>
            <ac:spMk id="5" creationId="{D5E9207E-3D81-624D-B7EB-79A5F1844198}"/>
          </ac:spMkLst>
        </pc:spChg>
        <pc:spChg chg="mod">
          <ac:chgData name="Wang, George" userId="e9ca96ca-afa9-47b4-a550-1344521cad92" providerId="ADAL" clId="{A3297055-7C88-4568-9C6C-DFA973A274F8}" dt="2023-10-31T18:50:43.635" v="14016" actId="1076"/>
          <ac:spMkLst>
            <pc:docMk/>
            <pc:sldMk cId="3527226458" sldId="371"/>
            <ac:spMk id="7" creationId="{A3FECA38-A715-C561-A4B1-F7CA2EE9B399}"/>
          </ac:spMkLst>
        </pc:spChg>
        <pc:spChg chg="add del mod">
          <ac:chgData name="Wang, George" userId="e9ca96ca-afa9-47b4-a550-1344521cad92" providerId="ADAL" clId="{A3297055-7C88-4568-9C6C-DFA973A274F8}" dt="2023-10-19T17:42:26.286" v="897" actId="478"/>
          <ac:spMkLst>
            <pc:docMk/>
            <pc:sldMk cId="3527226458" sldId="371"/>
            <ac:spMk id="8" creationId="{29361D58-2D9A-7F00-3985-FE1E7CE95475}"/>
          </ac:spMkLst>
        </pc:spChg>
        <pc:spChg chg="mod">
          <ac:chgData name="Wang, George" userId="e9ca96ca-afa9-47b4-a550-1344521cad92" providerId="ADAL" clId="{A3297055-7C88-4568-9C6C-DFA973A274F8}" dt="2023-10-20T13:26:22.725" v="2006" actId="1076"/>
          <ac:spMkLst>
            <pc:docMk/>
            <pc:sldMk cId="3527226458" sldId="371"/>
            <ac:spMk id="11" creationId="{C444DDAB-94E7-E6C4-6C05-7C6F5FC606E1}"/>
          </ac:spMkLst>
        </pc:spChg>
        <pc:spChg chg="add del mod">
          <ac:chgData name="Wang, George" userId="e9ca96ca-afa9-47b4-a550-1344521cad92" providerId="ADAL" clId="{A3297055-7C88-4568-9C6C-DFA973A274F8}" dt="2023-10-19T18:02:52.032" v="933" actId="478"/>
          <ac:spMkLst>
            <pc:docMk/>
            <pc:sldMk cId="3527226458" sldId="371"/>
            <ac:spMk id="13" creationId="{FBDFC658-211F-E592-287E-24B91EE866D2}"/>
          </ac:spMkLst>
        </pc:spChg>
        <pc:spChg chg="add mod">
          <ac:chgData name="Wang, George" userId="e9ca96ca-afa9-47b4-a550-1344521cad92" providerId="ADAL" clId="{A3297055-7C88-4568-9C6C-DFA973A274F8}" dt="2023-10-27T17:32:04.441" v="9703" actId="1076"/>
          <ac:spMkLst>
            <pc:docMk/>
            <pc:sldMk cId="3527226458" sldId="371"/>
            <ac:spMk id="17" creationId="{0F00A48F-3BEF-62FE-D81C-AD92E26BC31B}"/>
          </ac:spMkLst>
        </pc:spChg>
        <pc:graphicFrameChg chg="add mod">
          <ac:chgData name="Wang, George" userId="e9ca96ca-afa9-47b4-a550-1344521cad92" providerId="ADAL" clId="{A3297055-7C88-4568-9C6C-DFA973A274F8}" dt="2023-10-20T13:25:26.105" v="1995"/>
          <ac:graphicFrameMkLst>
            <pc:docMk/>
            <pc:sldMk cId="3527226458" sldId="371"/>
            <ac:graphicFrameMk id="2" creationId="{4FAEBF06-6926-DFA9-925D-94029F8C509C}"/>
          </ac:graphicFrameMkLst>
        </pc:graphicFrameChg>
        <pc:graphicFrameChg chg="add del mod">
          <ac:chgData name="Wang, George" userId="e9ca96ca-afa9-47b4-a550-1344521cad92" providerId="ADAL" clId="{A3297055-7C88-4568-9C6C-DFA973A274F8}" dt="2023-10-26T00:42:07.353" v="7512" actId="478"/>
          <ac:graphicFrameMkLst>
            <pc:docMk/>
            <pc:sldMk cId="3527226458" sldId="371"/>
            <ac:graphicFrameMk id="2" creationId="{69172B85-126C-9CEF-42F9-F62CCF439D66}"/>
          </ac:graphicFrameMkLst>
        </pc:graphicFrameChg>
        <pc:graphicFrameChg chg="add mod">
          <ac:chgData name="Wang, George" userId="e9ca96ca-afa9-47b4-a550-1344521cad92" providerId="ADAL" clId="{A3297055-7C88-4568-9C6C-DFA973A274F8}" dt="2023-10-31T17:22:11.224" v="13962" actId="255"/>
          <ac:graphicFrameMkLst>
            <pc:docMk/>
            <pc:sldMk cId="3527226458" sldId="371"/>
            <ac:graphicFrameMk id="2" creationId="{D643EDAD-0378-7CB7-D60F-884037002F2E}"/>
          </ac:graphicFrameMkLst>
        </pc:graphicFrameChg>
        <pc:graphicFrameChg chg="add del mod">
          <ac:chgData name="Wang, George" userId="e9ca96ca-afa9-47b4-a550-1344521cad92" providerId="ADAL" clId="{A3297055-7C88-4568-9C6C-DFA973A274F8}" dt="2023-10-20T13:26:42.822" v="2008" actId="478"/>
          <ac:graphicFrameMkLst>
            <pc:docMk/>
            <pc:sldMk cId="3527226458" sldId="371"/>
            <ac:graphicFrameMk id="3" creationId="{69172B85-126C-9CEF-42F9-F62CCF439D66}"/>
          </ac:graphicFrameMkLst>
        </pc:graphicFrameChg>
        <pc:graphicFrameChg chg="add del mod">
          <ac:chgData name="Wang, George" userId="e9ca96ca-afa9-47b4-a550-1344521cad92" providerId="ADAL" clId="{A3297055-7C88-4568-9C6C-DFA973A274F8}" dt="2023-10-30T18:35:59.002" v="13945" actId="1076"/>
          <ac:graphicFrameMkLst>
            <pc:docMk/>
            <pc:sldMk cId="3527226458" sldId="371"/>
            <ac:graphicFrameMk id="3" creationId="{6AF772B1-D5D9-8724-2520-1378427793F0}"/>
          </ac:graphicFrameMkLst>
        </pc:graphicFrameChg>
        <pc:graphicFrameChg chg="add del mod">
          <ac:chgData name="Wang, George" userId="e9ca96ca-afa9-47b4-a550-1344521cad92" providerId="ADAL" clId="{A3297055-7C88-4568-9C6C-DFA973A274F8}" dt="2023-10-26T00:40:03.821" v="7499" actId="478"/>
          <ac:graphicFrameMkLst>
            <pc:docMk/>
            <pc:sldMk cId="3527226458" sldId="371"/>
            <ac:graphicFrameMk id="4" creationId="{69172B85-126C-9CEF-42F9-F62CCF439D66}"/>
          </ac:graphicFrameMkLst>
        </pc:graphicFrameChg>
        <pc:graphicFrameChg chg="add del mod">
          <ac:chgData name="Wang, George" userId="e9ca96ca-afa9-47b4-a550-1344521cad92" providerId="ADAL" clId="{A3297055-7C88-4568-9C6C-DFA973A274F8}" dt="2023-10-26T00:42:12.567" v="7516" actId="478"/>
          <ac:graphicFrameMkLst>
            <pc:docMk/>
            <pc:sldMk cId="3527226458" sldId="371"/>
            <ac:graphicFrameMk id="6" creationId="{69172B85-126C-9CEF-42F9-F62CCF439D66}"/>
          </ac:graphicFrameMkLst>
        </pc:graphicFrameChg>
        <pc:graphicFrameChg chg="del">
          <ac:chgData name="Wang, George" userId="e9ca96ca-afa9-47b4-a550-1344521cad92" providerId="ADAL" clId="{A3297055-7C88-4568-9C6C-DFA973A274F8}" dt="2023-10-19T17:42:42.775" v="921" actId="478"/>
          <ac:graphicFrameMkLst>
            <pc:docMk/>
            <pc:sldMk cId="3527226458" sldId="371"/>
            <ac:graphicFrameMk id="6" creationId="{89AE6FFF-F4D2-5DB4-EC8C-CA2C843D30F2}"/>
          </ac:graphicFrameMkLst>
        </pc:graphicFrameChg>
        <pc:graphicFrameChg chg="add del mod">
          <ac:chgData name="Wang, George" userId="e9ca96ca-afa9-47b4-a550-1344521cad92" providerId="ADAL" clId="{A3297055-7C88-4568-9C6C-DFA973A274F8}" dt="2023-10-26T00:48:37.611" v="7542" actId="478"/>
          <ac:graphicFrameMkLst>
            <pc:docMk/>
            <pc:sldMk cId="3527226458" sldId="371"/>
            <ac:graphicFrameMk id="8" creationId="{69172B85-126C-9CEF-42F9-F62CCF439D66}"/>
          </ac:graphicFrameMkLst>
        </pc:graphicFrameChg>
        <pc:graphicFrameChg chg="add del mod">
          <ac:chgData name="Wang, George" userId="e9ca96ca-afa9-47b4-a550-1344521cad92" providerId="ADAL" clId="{A3297055-7C88-4568-9C6C-DFA973A274F8}" dt="2023-10-30T13:21:14.748" v="11441" actId="478"/>
          <ac:graphicFrameMkLst>
            <pc:docMk/>
            <pc:sldMk cId="3527226458" sldId="371"/>
            <ac:graphicFrameMk id="9" creationId="{69172B85-126C-9CEF-42F9-F62CCF439D66}"/>
          </ac:graphicFrameMkLst>
        </pc:graphicFrameChg>
        <pc:graphicFrameChg chg="add del mod">
          <ac:chgData name="Wang, George" userId="e9ca96ca-afa9-47b4-a550-1344521cad92" providerId="ADAL" clId="{A3297055-7C88-4568-9C6C-DFA973A274F8}" dt="2023-10-19T18:03:39.493" v="947" actId="478"/>
          <ac:graphicFrameMkLst>
            <pc:docMk/>
            <pc:sldMk cId="3527226458" sldId="371"/>
            <ac:graphicFrameMk id="10" creationId="{69172B85-126C-9CEF-42F9-F62CCF439D66}"/>
          </ac:graphicFrameMkLst>
        </pc:graphicFrameChg>
        <pc:graphicFrameChg chg="add del mod">
          <ac:chgData name="Wang, George" userId="e9ca96ca-afa9-47b4-a550-1344521cad92" providerId="ADAL" clId="{A3297055-7C88-4568-9C6C-DFA973A274F8}" dt="2023-10-30T13:25:03.717" v="11453" actId="478"/>
          <ac:graphicFrameMkLst>
            <pc:docMk/>
            <pc:sldMk cId="3527226458" sldId="371"/>
            <ac:graphicFrameMk id="10" creationId="{6AF772B1-D5D9-8724-2520-1378427793F0}"/>
          </ac:graphicFrameMkLst>
        </pc:graphicFrameChg>
        <pc:graphicFrameChg chg="add del mod">
          <ac:chgData name="Wang, George" userId="e9ca96ca-afa9-47b4-a550-1344521cad92" providerId="ADAL" clId="{A3297055-7C88-4568-9C6C-DFA973A274F8}" dt="2023-10-19T18:03:59.544" v="955" actId="478"/>
          <ac:graphicFrameMkLst>
            <pc:docMk/>
            <pc:sldMk cId="3527226458" sldId="371"/>
            <ac:graphicFrameMk id="14" creationId="{6AF772B1-D5D9-8724-2520-1378427793F0}"/>
          </ac:graphicFrameMkLst>
        </pc:graphicFrameChg>
        <pc:graphicFrameChg chg="add del mod">
          <ac:chgData name="Wang, George" userId="e9ca96ca-afa9-47b4-a550-1344521cad92" providerId="ADAL" clId="{A3297055-7C88-4568-9C6C-DFA973A274F8}" dt="2023-10-20T13:25:59.609" v="1997" actId="478"/>
          <ac:graphicFrameMkLst>
            <pc:docMk/>
            <pc:sldMk cId="3527226458" sldId="371"/>
            <ac:graphicFrameMk id="15" creationId="{69172B85-126C-9CEF-42F9-F62CCF439D66}"/>
          </ac:graphicFrameMkLst>
        </pc:graphicFrameChg>
        <pc:graphicFrameChg chg="add del mod">
          <ac:chgData name="Wang, George" userId="e9ca96ca-afa9-47b4-a550-1344521cad92" providerId="ADAL" clId="{A3297055-7C88-4568-9C6C-DFA973A274F8}" dt="2023-10-26T00:41:33.999" v="7506" actId="478"/>
          <ac:graphicFrameMkLst>
            <pc:docMk/>
            <pc:sldMk cId="3527226458" sldId="371"/>
            <ac:graphicFrameMk id="16" creationId="{6AF772B1-D5D9-8724-2520-1378427793F0}"/>
          </ac:graphicFrameMkLst>
        </pc:graphicFrameChg>
        <pc:picChg chg="add del mod">
          <ac:chgData name="Wang, George" userId="e9ca96ca-afa9-47b4-a550-1344521cad92" providerId="ADAL" clId="{A3297055-7C88-4568-9C6C-DFA973A274F8}" dt="2023-10-23T18:25:49.038" v="6014" actId="478"/>
          <ac:picMkLst>
            <pc:docMk/>
            <pc:sldMk cId="3527226458" sldId="371"/>
            <ac:picMk id="3" creationId="{4DB5D4AF-40EB-5449-3694-FCC78952B31F}"/>
          </ac:picMkLst>
        </pc:picChg>
        <pc:picChg chg="add mod">
          <ac:chgData name="Wang, George" userId="e9ca96ca-afa9-47b4-a550-1344521cad92" providerId="ADAL" clId="{A3297055-7C88-4568-9C6C-DFA973A274F8}" dt="2023-10-27T17:32:06.277" v="9704" actId="1076"/>
          <ac:picMkLst>
            <pc:docMk/>
            <pc:sldMk cId="3527226458" sldId="371"/>
            <ac:picMk id="12" creationId="{54D6F551-3459-FED3-615E-E9F482023DBC}"/>
          </ac:picMkLst>
        </pc:picChg>
      </pc:sldChg>
      <pc:sldChg chg="addSp delSp modSp mod ord addCm modNotesTx">
        <pc:chgData name="Wang, George" userId="e9ca96ca-afa9-47b4-a550-1344521cad92" providerId="ADAL" clId="{A3297055-7C88-4568-9C6C-DFA973A274F8}" dt="2023-10-27T18:55:20.425" v="11112" actId="20577"/>
        <pc:sldMkLst>
          <pc:docMk/>
          <pc:sldMk cId="1620933853" sldId="372"/>
        </pc:sldMkLst>
        <pc:spChg chg="mod">
          <ac:chgData name="Wang, George" userId="e9ca96ca-afa9-47b4-a550-1344521cad92" providerId="ADAL" clId="{A3297055-7C88-4568-9C6C-DFA973A274F8}" dt="2023-10-24T19:26:27.173" v="7433" actId="20577"/>
          <ac:spMkLst>
            <pc:docMk/>
            <pc:sldMk cId="1620933853" sldId="372"/>
            <ac:spMk id="2" creationId="{6DCFDA98-0ED9-22AC-F38F-D7CF0DADC6CE}"/>
          </ac:spMkLst>
        </pc:spChg>
        <pc:spChg chg="add mod">
          <ac:chgData name="Wang, George" userId="e9ca96ca-afa9-47b4-a550-1344521cad92" providerId="ADAL" clId="{A3297055-7C88-4568-9C6C-DFA973A274F8}" dt="2023-10-23T13:24:49.177" v="4378" actId="1076"/>
          <ac:spMkLst>
            <pc:docMk/>
            <pc:sldMk cId="1620933853" sldId="372"/>
            <ac:spMk id="3" creationId="{ABCAB7B2-3084-91B2-0EF6-8143BBC47E0C}"/>
          </ac:spMkLst>
        </pc:spChg>
        <pc:spChg chg="del">
          <ac:chgData name="Wang, George" userId="e9ca96ca-afa9-47b4-a550-1344521cad92" providerId="ADAL" clId="{A3297055-7C88-4568-9C6C-DFA973A274F8}" dt="2023-10-19T18:53:56.127" v="1341" actId="478"/>
          <ac:spMkLst>
            <pc:docMk/>
            <pc:sldMk cId="1620933853" sldId="372"/>
            <ac:spMk id="3" creationId="{DD80B973-2774-8138-67B6-2281FAB4747A}"/>
          </ac:spMkLst>
        </pc:spChg>
        <pc:spChg chg="del">
          <ac:chgData name="Wang, George" userId="e9ca96ca-afa9-47b4-a550-1344521cad92" providerId="ADAL" clId="{A3297055-7C88-4568-9C6C-DFA973A274F8}" dt="2023-10-19T18:54:28.788" v="1433" actId="478"/>
          <ac:spMkLst>
            <pc:docMk/>
            <pc:sldMk cId="1620933853" sldId="372"/>
            <ac:spMk id="4" creationId="{91BCBACB-0461-DD1E-8DFC-9F91A8F08B39}"/>
          </ac:spMkLst>
        </pc:spChg>
        <pc:spChg chg="mod">
          <ac:chgData name="Wang, George" userId="e9ca96ca-afa9-47b4-a550-1344521cad92" providerId="ADAL" clId="{A3297055-7C88-4568-9C6C-DFA973A274F8}" dt="2023-10-23T15:36:08.359" v="5082" actId="20577"/>
          <ac:spMkLst>
            <pc:docMk/>
            <pc:sldMk cId="1620933853" sldId="372"/>
            <ac:spMk id="7" creationId="{EE7C2E9F-F2C3-F32F-A278-BE0093802998}"/>
          </ac:spMkLst>
        </pc:spChg>
        <pc:spChg chg="del mod">
          <ac:chgData name="Wang, George" userId="e9ca96ca-afa9-47b4-a550-1344521cad92" providerId="ADAL" clId="{A3297055-7C88-4568-9C6C-DFA973A274F8}" dt="2023-10-23T13:24:41.527" v="4375" actId="478"/>
          <ac:spMkLst>
            <pc:docMk/>
            <pc:sldMk cId="1620933853" sldId="372"/>
            <ac:spMk id="8" creationId="{3381A0EA-0C86-9AAA-7535-0F796796CADB}"/>
          </ac:spMkLst>
        </pc:spChg>
        <pc:spChg chg="add del mod">
          <ac:chgData name="Wang, George" userId="e9ca96ca-afa9-47b4-a550-1344521cad92" providerId="ADAL" clId="{A3297055-7C88-4568-9C6C-DFA973A274F8}" dt="2023-10-19T18:54:31.554" v="1434" actId="478"/>
          <ac:spMkLst>
            <pc:docMk/>
            <pc:sldMk cId="1620933853" sldId="372"/>
            <ac:spMk id="9" creationId="{B372F2FB-0190-6BAD-66AD-2BA1B2301071}"/>
          </ac:spMkLst>
        </pc:spChg>
        <pc:spChg chg="add mod">
          <ac:chgData name="Wang, George" userId="e9ca96ca-afa9-47b4-a550-1344521cad92" providerId="ADAL" clId="{A3297055-7C88-4568-9C6C-DFA973A274F8}" dt="2023-10-27T17:48:58.800" v="10357" actId="14100"/>
          <ac:spMkLst>
            <pc:docMk/>
            <pc:sldMk cId="1620933853" sldId="372"/>
            <ac:spMk id="12" creationId="{3C189817-755A-6C18-66DB-35861B8426A2}"/>
          </ac:spMkLst>
        </pc:spChg>
        <pc:graphicFrameChg chg="add del mod">
          <ac:chgData name="Wang, George" userId="e9ca96ca-afa9-47b4-a550-1344521cad92" providerId="ADAL" clId="{A3297055-7C88-4568-9C6C-DFA973A274F8}" dt="2023-10-26T03:00:51.375" v="7658" actId="478"/>
          <ac:graphicFrameMkLst>
            <pc:docMk/>
            <pc:sldMk cId="1620933853" sldId="372"/>
            <ac:graphicFrameMk id="4" creationId="{BA235FD5-E43A-46FC-8C89-C4B80B85FBF8}"/>
          </ac:graphicFrameMkLst>
        </pc:graphicFrameChg>
        <pc:graphicFrameChg chg="del">
          <ac:chgData name="Wang, George" userId="e9ca96ca-afa9-47b4-a550-1344521cad92" providerId="ADAL" clId="{A3297055-7C88-4568-9C6C-DFA973A274F8}" dt="2023-10-19T18:54:32.735" v="1435" actId="478"/>
          <ac:graphicFrameMkLst>
            <pc:docMk/>
            <pc:sldMk cId="1620933853" sldId="372"/>
            <ac:graphicFrameMk id="5" creationId="{70880572-9AB1-4D19-12E1-F51BB540A22B}"/>
          </ac:graphicFrameMkLst>
        </pc:graphicFrameChg>
        <pc:graphicFrameChg chg="add del mod">
          <ac:chgData name="Wang, George" userId="e9ca96ca-afa9-47b4-a550-1344521cad92" providerId="ADAL" clId="{A3297055-7C88-4568-9C6C-DFA973A274F8}" dt="2023-10-26T03:01:48.710" v="7667" actId="478"/>
          <ac:graphicFrameMkLst>
            <pc:docMk/>
            <pc:sldMk cId="1620933853" sldId="372"/>
            <ac:graphicFrameMk id="5" creationId="{7FF1187A-96A1-C426-756E-FE35BF81ECF6}"/>
          </ac:graphicFrameMkLst>
        </pc:graphicFrameChg>
        <pc:graphicFrameChg chg="add del mod">
          <ac:chgData name="Wang, George" userId="e9ca96ca-afa9-47b4-a550-1344521cad92" providerId="ADAL" clId="{A3297055-7C88-4568-9C6C-DFA973A274F8}" dt="2023-10-26T03:01:40.733" v="7663" actId="478"/>
          <ac:graphicFrameMkLst>
            <pc:docMk/>
            <pc:sldMk cId="1620933853" sldId="372"/>
            <ac:graphicFrameMk id="6" creationId="{BA235FD5-E43A-46FC-8C89-C4B80B85FBF8}"/>
          </ac:graphicFrameMkLst>
        </pc:graphicFrameChg>
        <pc:graphicFrameChg chg="add mod">
          <ac:chgData name="Wang, George" userId="e9ca96ca-afa9-47b4-a550-1344521cad92" providerId="ADAL" clId="{A3297055-7C88-4568-9C6C-DFA973A274F8}" dt="2023-10-27T14:47:50.059" v="9211"/>
          <ac:graphicFrameMkLst>
            <pc:docMk/>
            <pc:sldMk cId="1620933853" sldId="372"/>
            <ac:graphicFrameMk id="8" creationId="{BA235FD5-E43A-46FC-8C89-C4B80B85FBF8}"/>
          </ac:graphicFrameMkLst>
        </pc:graphicFrameChg>
        <pc:graphicFrameChg chg="add mod">
          <ac:chgData name="Wang, George" userId="e9ca96ca-afa9-47b4-a550-1344521cad92" providerId="ADAL" clId="{A3297055-7C88-4568-9C6C-DFA973A274F8}" dt="2023-10-27T13:53:16.871" v="9083" actId="1076"/>
          <ac:graphicFrameMkLst>
            <pc:docMk/>
            <pc:sldMk cId="1620933853" sldId="372"/>
            <ac:graphicFrameMk id="9" creationId="{7FF1187A-96A1-C426-756E-FE35BF81ECF6}"/>
          </ac:graphicFrameMkLst>
        </pc:graphicFrameChg>
        <pc:graphicFrameChg chg="add del mod">
          <ac:chgData name="Wang, George" userId="e9ca96ca-afa9-47b4-a550-1344521cad92" providerId="ADAL" clId="{A3297055-7C88-4568-9C6C-DFA973A274F8}" dt="2023-10-26T01:25:10.974" v="7599" actId="478"/>
          <ac:graphicFrameMkLst>
            <pc:docMk/>
            <pc:sldMk cId="1620933853" sldId="372"/>
            <ac:graphicFrameMk id="10" creationId="{BA235FD5-E43A-46FC-8C89-C4B80B85FBF8}"/>
          </ac:graphicFrameMkLst>
        </pc:graphicFrameChg>
        <pc:graphicFrameChg chg="add del mod">
          <ac:chgData name="Wang, George" userId="e9ca96ca-afa9-47b4-a550-1344521cad92" providerId="ADAL" clId="{A3297055-7C88-4568-9C6C-DFA973A274F8}" dt="2023-10-19T19:11:14.121" v="1907" actId="478"/>
          <ac:graphicFrameMkLst>
            <pc:docMk/>
            <pc:sldMk cId="1620933853" sldId="372"/>
            <ac:graphicFrameMk id="11" creationId="{7FF1187A-96A1-C426-756E-FE35BF81ECF6}"/>
          </ac:graphicFrameMkLst>
        </pc:graphicFrameChg>
        <pc:graphicFrameChg chg="add del mod">
          <ac:chgData name="Wang, George" userId="e9ca96ca-afa9-47b4-a550-1344521cad92" providerId="ADAL" clId="{A3297055-7C88-4568-9C6C-DFA973A274F8}" dt="2023-10-26T01:25:24.806" v="7605" actId="478"/>
          <ac:graphicFrameMkLst>
            <pc:docMk/>
            <pc:sldMk cId="1620933853" sldId="372"/>
            <ac:graphicFrameMk id="13" creationId="{7FF1187A-96A1-C426-756E-FE35BF81ECF6}"/>
          </ac:graphicFrameMkLst>
        </pc:graphicFrameChg>
        <pc:picChg chg="add mod">
          <ac:chgData name="Wang, George" userId="e9ca96ca-afa9-47b4-a550-1344521cad92" providerId="ADAL" clId="{A3297055-7C88-4568-9C6C-DFA973A274F8}" dt="2023-10-27T17:49:04.524" v="10360" actId="1076"/>
          <ac:picMkLst>
            <pc:docMk/>
            <pc:sldMk cId="1620933853" sldId="372"/>
            <ac:picMk id="11" creationId="{F8A3EFA1-C94A-8F84-04DC-7D75F6877AFC}"/>
          </ac:picMkLst>
        </pc:picChg>
      </pc:sldChg>
      <pc:sldChg chg="addSp delSp modSp mod ord addCm delCm modCm modNotesTx">
        <pc:chgData name="Wang, George" userId="e9ca96ca-afa9-47b4-a550-1344521cad92" providerId="ADAL" clId="{A3297055-7C88-4568-9C6C-DFA973A274F8}" dt="2023-11-06T22:55:45.497" v="14768"/>
        <pc:sldMkLst>
          <pc:docMk/>
          <pc:sldMk cId="3190618129" sldId="373"/>
        </pc:sldMkLst>
        <pc:spChg chg="mod">
          <ac:chgData name="Wang, George" userId="e9ca96ca-afa9-47b4-a550-1344521cad92" providerId="ADAL" clId="{A3297055-7C88-4568-9C6C-DFA973A274F8}" dt="2023-10-23T15:35:23.281" v="5070" actId="13926"/>
          <ac:spMkLst>
            <pc:docMk/>
            <pc:sldMk cId="3190618129" sldId="373"/>
            <ac:spMk id="2" creationId="{66D9D263-A5BE-D256-D5EB-9334A6F933FC}"/>
          </ac:spMkLst>
        </pc:spChg>
        <pc:spChg chg="add mod">
          <ac:chgData name="Wang, George" userId="e9ca96ca-afa9-47b4-a550-1344521cad92" providerId="ADAL" clId="{A3297055-7C88-4568-9C6C-DFA973A274F8}" dt="2023-11-06T15:47:17.862" v="14411" actId="113"/>
          <ac:spMkLst>
            <pc:docMk/>
            <pc:sldMk cId="3190618129" sldId="373"/>
            <ac:spMk id="3" creationId="{93AC424F-F157-436C-5283-21CA977EFB84}"/>
          </ac:spMkLst>
        </pc:spChg>
        <pc:spChg chg="del">
          <ac:chgData name="Wang, George" userId="e9ca96ca-afa9-47b4-a550-1344521cad92" providerId="ADAL" clId="{A3297055-7C88-4568-9C6C-DFA973A274F8}" dt="2023-10-19T19:20:38.999" v="1977" actId="478"/>
          <ac:spMkLst>
            <pc:docMk/>
            <pc:sldMk cId="3190618129" sldId="373"/>
            <ac:spMk id="3" creationId="{E2FF7A86-321F-E6B0-8D3F-99E1D6E68300}"/>
          </ac:spMkLst>
        </pc:spChg>
        <pc:spChg chg="del">
          <ac:chgData name="Wang, George" userId="e9ca96ca-afa9-47b4-a550-1344521cad92" providerId="ADAL" clId="{A3297055-7C88-4568-9C6C-DFA973A274F8}" dt="2023-10-23T18:53:58.185" v="6113" actId="478"/>
          <ac:spMkLst>
            <pc:docMk/>
            <pc:sldMk cId="3190618129" sldId="373"/>
            <ac:spMk id="4" creationId="{8308BCDD-7092-33C6-E13C-3F618B359848}"/>
          </ac:spMkLst>
        </pc:spChg>
        <pc:spChg chg="add mod">
          <ac:chgData name="Wang, George" userId="e9ca96ca-afa9-47b4-a550-1344521cad92" providerId="ADAL" clId="{A3297055-7C88-4568-9C6C-DFA973A274F8}" dt="2023-10-31T20:17:42.875" v="14120" actId="20577"/>
          <ac:spMkLst>
            <pc:docMk/>
            <pc:sldMk cId="3190618129" sldId="373"/>
            <ac:spMk id="6" creationId="{3414A1D5-8D04-C9EC-D2D0-97CEBA4650CB}"/>
          </ac:spMkLst>
        </pc:spChg>
        <pc:spChg chg="add del mod">
          <ac:chgData name="Wang, George" userId="e9ca96ca-afa9-47b4-a550-1344521cad92" providerId="ADAL" clId="{A3297055-7C88-4568-9C6C-DFA973A274F8}" dt="2023-10-19T19:20:41.687" v="1978" actId="478"/>
          <ac:spMkLst>
            <pc:docMk/>
            <pc:sldMk cId="3190618129" sldId="373"/>
            <ac:spMk id="6" creationId="{3511A2E3-3548-C353-A000-91A480AD958F}"/>
          </ac:spMkLst>
        </pc:spChg>
        <pc:spChg chg="mod">
          <ac:chgData name="Wang, George" userId="e9ca96ca-afa9-47b4-a550-1344521cad92" providerId="ADAL" clId="{A3297055-7C88-4568-9C6C-DFA973A274F8}" dt="2023-11-06T22:23:03.919" v="14641" actId="20577"/>
          <ac:spMkLst>
            <pc:docMk/>
            <pc:sldMk cId="3190618129" sldId="373"/>
            <ac:spMk id="7" creationId="{33162BDC-B064-1C01-5976-81CEF1492111}"/>
          </ac:spMkLst>
        </pc:spChg>
        <pc:spChg chg="del mod">
          <ac:chgData name="Wang, George" userId="e9ca96ca-afa9-47b4-a550-1344521cad92" providerId="ADAL" clId="{A3297055-7C88-4568-9C6C-DFA973A274F8}" dt="2023-10-23T18:27:32.216" v="6031" actId="478"/>
          <ac:spMkLst>
            <pc:docMk/>
            <pc:sldMk cId="3190618129" sldId="373"/>
            <ac:spMk id="9" creationId="{8CD66C27-B0AA-1E48-F8FC-55634F94DF86}"/>
          </ac:spMkLst>
        </pc:spChg>
        <pc:graphicFrameChg chg="add del mod">
          <ac:chgData name="Wang, George" userId="e9ca96ca-afa9-47b4-a550-1344521cad92" providerId="ADAL" clId="{A3297055-7C88-4568-9C6C-DFA973A274F8}" dt="2023-11-06T22:23:18.697" v="14643" actId="14100"/>
          <ac:graphicFrameMkLst>
            <pc:docMk/>
            <pc:sldMk cId="3190618129" sldId="373"/>
            <ac:graphicFrameMk id="4" creationId="{C106091D-9E15-581C-EDB0-BEC4CA1F9409}"/>
          </ac:graphicFrameMkLst>
        </pc:graphicFrameChg>
        <pc:graphicFrameChg chg="add del mod">
          <ac:chgData name="Wang, George" userId="e9ca96ca-afa9-47b4-a550-1344521cad92" providerId="ADAL" clId="{A3297055-7C88-4568-9C6C-DFA973A274F8}" dt="2023-10-30T13:33:33.482" v="11497" actId="478"/>
          <ac:graphicFrameMkLst>
            <pc:docMk/>
            <pc:sldMk cId="3190618129" sldId="373"/>
            <ac:graphicFrameMk id="5" creationId="{C106091D-9E15-581C-EDB0-BEC4CA1F9409}"/>
          </ac:graphicFrameMkLst>
        </pc:graphicFrameChg>
        <pc:graphicFrameChg chg="add del mod">
          <ac:chgData name="Wang, George" userId="e9ca96ca-afa9-47b4-a550-1344521cad92" providerId="ADAL" clId="{A3297055-7C88-4568-9C6C-DFA973A274F8}" dt="2023-10-26T23:08:36.886" v="8704" actId="478"/>
          <ac:graphicFrameMkLst>
            <pc:docMk/>
            <pc:sldMk cId="3190618129" sldId="373"/>
            <ac:graphicFrameMk id="8" creationId="{C106091D-9E15-581C-EDB0-BEC4CA1F9409}"/>
          </ac:graphicFrameMkLst>
        </pc:graphicFrameChg>
        <pc:graphicFrameChg chg="del">
          <ac:chgData name="Wang, George" userId="e9ca96ca-afa9-47b4-a550-1344521cad92" providerId="ADAL" clId="{A3297055-7C88-4568-9C6C-DFA973A274F8}" dt="2023-10-23T18:27:35.737" v="6033" actId="478"/>
          <ac:graphicFrameMkLst>
            <pc:docMk/>
            <pc:sldMk cId="3190618129" sldId="373"/>
            <ac:graphicFrameMk id="10" creationId="{1B15838B-EB1F-8580-D9C5-2D1C2FBEEC73}"/>
          </ac:graphicFrameMkLst>
        </pc:graphicFrameChg>
        <pc:picChg chg="add del mod">
          <ac:chgData name="Wang, George" userId="e9ca96ca-afa9-47b4-a550-1344521cad92" providerId="ADAL" clId="{A3297055-7C88-4568-9C6C-DFA973A274F8}" dt="2023-10-23T18:27:33.249" v="6032" actId="478"/>
          <ac:picMkLst>
            <pc:docMk/>
            <pc:sldMk cId="3190618129" sldId="373"/>
            <ac:picMk id="8" creationId="{DE0A5EEA-3E8A-15CC-4995-A2DFDA024CA3}"/>
          </ac:picMkLst>
        </pc:picChg>
        <pc:picChg chg="add mod">
          <ac:chgData name="Wang, George" userId="e9ca96ca-afa9-47b4-a550-1344521cad92" providerId="ADAL" clId="{A3297055-7C88-4568-9C6C-DFA973A274F8}" dt="2023-10-30T13:46:23.197" v="11633" actId="14100"/>
          <ac:picMkLst>
            <pc:docMk/>
            <pc:sldMk cId="3190618129" sldId="373"/>
            <ac:picMk id="9" creationId="{970C30E6-7287-3CDD-E64D-3679DCB2FB61}"/>
          </ac:picMkLst>
        </pc:picChg>
      </pc:sldChg>
      <pc:sldChg chg="addSp delSp modSp mod ord modNotesTx">
        <pc:chgData name="Wang, George" userId="e9ca96ca-afa9-47b4-a550-1344521cad92" providerId="ADAL" clId="{A3297055-7C88-4568-9C6C-DFA973A274F8}" dt="2023-10-27T17:51:32.845" v="10380" actId="478"/>
        <pc:sldMkLst>
          <pc:docMk/>
          <pc:sldMk cId="2905656775" sldId="374"/>
        </pc:sldMkLst>
        <pc:spChg chg="mod">
          <ac:chgData name="Wang, George" userId="e9ca96ca-afa9-47b4-a550-1344521cad92" providerId="ADAL" clId="{A3297055-7C88-4568-9C6C-DFA973A274F8}" dt="2023-10-23T15:36:03.926" v="5080" actId="13926"/>
          <ac:spMkLst>
            <pc:docMk/>
            <pc:sldMk cId="2905656775" sldId="374"/>
            <ac:spMk id="2" creationId="{97CC20A8-88C0-BEF2-2F64-8DEB4AE91759}"/>
          </ac:spMkLst>
        </pc:spChg>
        <pc:spChg chg="del">
          <ac:chgData name="Wang, George" userId="e9ca96ca-afa9-47b4-a550-1344521cad92" providerId="ADAL" clId="{A3297055-7C88-4568-9C6C-DFA973A274F8}" dt="2023-10-23T15:18:59.739" v="4403" actId="478"/>
          <ac:spMkLst>
            <pc:docMk/>
            <pc:sldMk cId="2905656775" sldId="374"/>
            <ac:spMk id="3" creationId="{E2FF7A86-321F-E6B0-8D3F-99E1D6E68300}"/>
          </ac:spMkLst>
        </pc:spChg>
        <pc:spChg chg="del">
          <ac:chgData name="Wang, George" userId="e9ca96ca-afa9-47b4-a550-1344521cad92" providerId="ADAL" clId="{A3297055-7C88-4568-9C6C-DFA973A274F8}" dt="2023-10-23T15:40:21.163" v="5094" actId="478"/>
          <ac:spMkLst>
            <pc:docMk/>
            <pc:sldMk cId="2905656775" sldId="374"/>
            <ac:spMk id="4" creationId="{FD653D3B-D074-AF68-6F96-0524E168B37F}"/>
          </ac:spMkLst>
        </pc:spChg>
        <pc:spChg chg="add del mod">
          <ac:chgData name="Wang, George" userId="e9ca96ca-afa9-47b4-a550-1344521cad92" providerId="ADAL" clId="{A3297055-7C88-4568-9C6C-DFA973A274F8}" dt="2023-10-23T15:19:03.218" v="4404" actId="478"/>
          <ac:spMkLst>
            <pc:docMk/>
            <pc:sldMk cId="2905656775" sldId="374"/>
            <ac:spMk id="6" creationId="{ADE8969A-6850-48E2-5831-8D40B153AAE9}"/>
          </ac:spMkLst>
        </pc:spChg>
        <pc:spChg chg="mod">
          <ac:chgData name="Wang, George" userId="e9ca96ca-afa9-47b4-a550-1344521cad92" providerId="ADAL" clId="{A3297055-7C88-4568-9C6C-DFA973A274F8}" dt="2023-10-23T15:24:41.673" v="4414" actId="20577"/>
          <ac:spMkLst>
            <pc:docMk/>
            <pc:sldMk cId="2905656775" sldId="374"/>
            <ac:spMk id="7" creationId="{35AE68E8-3AF3-9450-4AC9-84AF8BF04C2B}"/>
          </ac:spMkLst>
        </pc:spChg>
        <pc:spChg chg="mod">
          <ac:chgData name="Wang, George" userId="e9ca96ca-afa9-47b4-a550-1344521cad92" providerId="ADAL" clId="{A3297055-7C88-4568-9C6C-DFA973A274F8}" dt="2023-10-23T18:14:49.140" v="5677" actId="113"/>
          <ac:spMkLst>
            <pc:docMk/>
            <pc:sldMk cId="2905656775" sldId="374"/>
            <ac:spMk id="9" creationId="{F18CAEF4-105B-CDCE-EB49-2129D4867CED}"/>
          </ac:spMkLst>
        </pc:spChg>
        <pc:spChg chg="add mod">
          <ac:chgData name="Wang, George" userId="e9ca96ca-afa9-47b4-a550-1344521cad92" providerId="ADAL" clId="{A3297055-7C88-4568-9C6C-DFA973A274F8}" dt="2023-10-23T15:43:19.544" v="5128" actId="20577"/>
          <ac:spMkLst>
            <pc:docMk/>
            <pc:sldMk cId="2905656775" sldId="374"/>
            <ac:spMk id="11" creationId="{FB3BB8EA-1BE9-A546-F292-6C5775A797CE}"/>
          </ac:spMkLst>
        </pc:spChg>
        <pc:graphicFrameChg chg="add del mod">
          <ac:chgData name="Wang, George" userId="e9ca96ca-afa9-47b4-a550-1344521cad92" providerId="ADAL" clId="{A3297055-7C88-4568-9C6C-DFA973A274F8}" dt="2023-10-26T23:29:00.047" v="8794" actId="478"/>
          <ac:graphicFrameMkLst>
            <pc:docMk/>
            <pc:sldMk cId="2905656775" sldId="374"/>
            <ac:graphicFrameMk id="3" creationId="{1613AE72-4628-6F73-548C-4F0F7AC570CB}"/>
          </ac:graphicFrameMkLst>
        </pc:graphicFrameChg>
        <pc:graphicFrameChg chg="add del mod">
          <ac:chgData name="Wang, George" userId="e9ca96ca-afa9-47b4-a550-1344521cad92" providerId="ADAL" clId="{A3297055-7C88-4568-9C6C-DFA973A274F8}" dt="2023-10-26T23:29:00.633" v="8795" actId="478"/>
          <ac:graphicFrameMkLst>
            <pc:docMk/>
            <pc:sldMk cId="2905656775" sldId="374"/>
            <ac:graphicFrameMk id="4" creationId="{4D9B2484-3116-DD88-7A88-5C0260CD65F5}"/>
          </ac:graphicFrameMkLst>
        </pc:graphicFrameChg>
        <pc:graphicFrameChg chg="add mod">
          <ac:chgData name="Wang, George" userId="e9ca96ca-afa9-47b4-a550-1344521cad92" providerId="ADAL" clId="{A3297055-7C88-4568-9C6C-DFA973A274F8}" dt="2023-10-27T17:51:11.879" v="10375" actId="1076"/>
          <ac:graphicFrameMkLst>
            <pc:docMk/>
            <pc:sldMk cId="2905656775" sldId="374"/>
            <ac:graphicFrameMk id="5" creationId="{1613AE72-4628-6F73-548C-4F0F7AC570CB}"/>
          </ac:graphicFrameMkLst>
        </pc:graphicFrameChg>
        <pc:graphicFrameChg chg="add mod">
          <ac:chgData name="Wang, George" userId="e9ca96ca-afa9-47b4-a550-1344521cad92" providerId="ADAL" clId="{A3297055-7C88-4568-9C6C-DFA973A274F8}" dt="2023-10-26T23:29:59.937" v="8810" actId="14100"/>
          <ac:graphicFrameMkLst>
            <pc:docMk/>
            <pc:sldMk cId="2905656775" sldId="374"/>
            <ac:graphicFrameMk id="6" creationId="{4D9B2484-3116-DD88-7A88-5C0260CD65F5}"/>
          </ac:graphicFrameMkLst>
        </pc:graphicFrameChg>
        <pc:graphicFrameChg chg="add del mod">
          <ac:chgData name="Wang, George" userId="e9ca96ca-afa9-47b4-a550-1344521cad92" providerId="ADAL" clId="{A3297055-7C88-4568-9C6C-DFA973A274F8}" dt="2023-10-23T16:03:05.794" v="5296" actId="478"/>
          <ac:graphicFrameMkLst>
            <pc:docMk/>
            <pc:sldMk cId="2905656775" sldId="374"/>
            <ac:graphicFrameMk id="8" creationId="{1613AE72-4628-6F73-548C-4F0F7AC570CB}"/>
          </ac:graphicFrameMkLst>
        </pc:graphicFrameChg>
        <pc:graphicFrameChg chg="del">
          <ac:chgData name="Wang, George" userId="e9ca96ca-afa9-47b4-a550-1344521cad92" providerId="ADAL" clId="{A3297055-7C88-4568-9C6C-DFA973A274F8}" dt="2023-10-23T15:39:50.690" v="5083" actId="478"/>
          <ac:graphicFrameMkLst>
            <pc:docMk/>
            <pc:sldMk cId="2905656775" sldId="374"/>
            <ac:graphicFrameMk id="10" creationId="{D51C2A85-E3E4-A3CB-1A86-DD025AE90B41}"/>
          </ac:graphicFrameMkLst>
        </pc:graphicFrameChg>
        <pc:graphicFrameChg chg="add del mod">
          <ac:chgData name="Wang, George" userId="e9ca96ca-afa9-47b4-a550-1344521cad92" providerId="ADAL" clId="{A3297055-7C88-4568-9C6C-DFA973A274F8}" dt="2023-10-26T23:27:58.681" v="8775" actId="478"/>
          <ac:graphicFrameMkLst>
            <pc:docMk/>
            <pc:sldMk cId="2905656775" sldId="374"/>
            <ac:graphicFrameMk id="12" creationId="{1613AE72-4628-6F73-548C-4F0F7AC570CB}"/>
          </ac:graphicFrameMkLst>
        </pc:graphicFrameChg>
        <pc:graphicFrameChg chg="add del mod">
          <ac:chgData name="Wang, George" userId="e9ca96ca-afa9-47b4-a550-1344521cad92" providerId="ADAL" clId="{A3297055-7C88-4568-9C6C-DFA973A274F8}" dt="2023-10-26T23:28:07.942" v="8781" actId="478"/>
          <ac:graphicFrameMkLst>
            <pc:docMk/>
            <pc:sldMk cId="2905656775" sldId="374"/>
            <ac:graphicFrameMk id="13" creationId="{4D9B2484-3116-DD88-7A88-5C0260CD65F5}"/>
          </ac:graphicFrameMkLst>
        </pc:graphicFrameChg>
        <pc:picChg chg="add del mod">
          <ac:chgData name="Wang, George" userId="e9ca96ca-afa9-47b4-a550-1344521cad92" providerId="ADAL" clId="{A3297055-7C88-4568-9C6C-DFA973A274F8}" dt="2023-10-27T17:51:32.845" v="10380" actId="478"/>
          <ac:picMkLst>
            <pc:docMk/>
            <pc:sldMk cId="2905656775" sldId="374"/>
            <ac:picMk id="8" creationId="{90D4FCE2-EC6A-CA3A-D30F-0342B533A1B1}"/>
          </ac:picMkLst>
        </pc:picChg>
      </pc:sldChg>
      <pc:sldChg chg="del">
        <pc:chgData name="Wang, George" userId="e9ca96ca-afa9-47b4-a550-1344521cad92" providerId="ADAL" clId="{A3297055-7C88-4568-9C6C-DFA973A274F8}" dt="2023-10-23T18:28:45.686" v="6080" actId="2696"/>
        <pc:sldMkLst>
          <pc:docMk/>
          <pc:sldMk cId="884083932" sldId="375"/>
        </pc:sldMkLst>
      </pc:sldChg>
      <pc:sldChg chg="del">
        <pc:chgData name="Wang, George" userId="e9ca96ca-afa9-47b4-a550-1344521cad92" providerId="ADAL" clId="{A3297055-7C88-4568-9C6C-DFA973A274F8}" dt="2023-10-23T18:28:45.686" v="6080" actId="2696"/>
        <pc:sldMkLst>
          <pc:docMk/>
          <pc:sldMk cId="1330674309" sldId="376"/>
        </pc:sldMkLst>
      </pc:sldChg>
      <pc:sldChg chg="del">
        <pc:chgData name="Wang, George" userId="e9ca96ca-afa9-47b4-a550-1344521cad92" providerId="ADAL" clId="{A3297055-7C88-4568-9C6C-DFA973A274F8}" dt="2023-10-20T21:17:09.472" v="3948" actId="2696"/>
        <pc:sldMkLst>
          <pc:docMk/>
          <pc:sldMk cId="2801172913" sldId="377"/>
        </pc:sldMkLst>
      </pc:sldChg>
      <pc:sldChg chg="del">
        <pc:chgData name="Wang, George" userId="e9ca96ca-afa9-47b4-a550-1344521cad92" providerId="ADAL" clId="{A3297055-7C88-4568-9C6C-DFA973A274F8}" dt="2023-10-20T21:17:09.472" v="3948" actId="2696"/>
        <pc:sldMkLst>
          <pc:docMk/>
          <pc:sldMk cId="2044941396" sldId="378"/>
        </pc:sldMkLst>
      </pc:sldChg>
      <pc:sldChg chg="modSp mod">
        <pc:chgData name="Wang, George" userId="e9ca96ca-afa9-47b4-a550-1344521cad92" providerId="ADAL" clId="{A3297055-7C88-4568-9C6C-DFA973A274F8}" dt="2023-10-18T20:18:05.100" v="115" actId="1076"/>
        <pc:sldMkLst>
          <pc:docMk/>
          <pc:sldMk cId="345027054" sldId="382"/>
        </pc:sldMkLst>
        <pc:spChg chg="mod">
          <ac:chgData name="Wang, George" userId="e9ca96ca-afa9-47b4-a550-1344521cad92" providerId="ADAL" clId="{A3297055-7C88-4568-9C6C-DFA973A274F8}" dt="2023-10-18T20:18:05.100" v="115" actId="1076"/>
          <ac:spMkLst>
            <pc:docMk/>
            <pc:sldMk cId="345027054" sldId="382"/>
            <ac:spMk id="3" creationId="{557DC097-EEFC-ED47-45E0-3BCB04809765}"/>
          </ac:spMkLst>
        </pc:spChg>
      </pc:sldChg>
      <pc:sldChg chg="addSp delSp modSp del mod modClrScheme chgLayout">
        <pc:chgData name="Wang, George" userId="e9ca96ca-afa9-47b4-a550-1344521cad92" providerId="ADAL" clId="{A3297055-7C88-4568-9C6C-DFA973A274F8}" dt="2023-10-19T17:41:52.646" v="889" actId="2696"/>
        <pc:sldMkLst>
          <pc:docMk/>
          <pc:sldMk cId="3077745340" sldId="383"/>
        </pc:sldMkLst>
        <pc:spChg chg="del mod">
          <ac:chgData name="Wang, George" userId="e9ca96ca-afa9-47b4-a550-1344521cad92" providerId="ADAL" clId="{A3297055-7C88-4568-9C6C-DFA973A274F8}" dt="2023-10-19T15:41:22.037" v="422" actId="478"/>
          <ac:spMkLst>
            <pc:docMk/>
            <pc:sldMk cId="3077745340" sldId="383"/>
            <ac:spMk id="2" creationId="{8E261FA6-45D8-A04F-BE93-36044394CEBC}"/>
          </ac:spMkLst>
        </pc:spChg>
        <pc:spChg chg="mod">
          <ac:chgData name="Wang, George" userId="e9ca96ca-afa9-47b4-a550-1344521cad92" providerId="ADAL" clId="{A3297055-7C88-4568-9C6C-DFA973A274F8}" dt="2023-10-19T15:46:17.559" v="535" actId="1076"/>
          <ac:spMkLst>
            <pc:docMk/>
            <pc:sldMk cId="3077745340" sldId="383"/>
            <ac:spMk id="3" creationId="{5731D45F-9AEB-19D1-6794-9997A480690F}"/>
          </ac:spMkLst>
        </pc:spChg>
        <pc:spChg chg="mod">
          <ac:chgData name="Wang, George" userId="e9ca96ca-afa9-47b4-a550-1344521cad92" providerId="ADAL" clId="{A3297055-7C88-4568-9C6C-DFA973A274F8}" dt="2023-10-19T15:30:54.917" v="130" actId="13926"/>
          <ac:spMkLst>
            <pc:docMk/>
            <pc:sldMk cId="3077745340" sldId="383"/>
            <ac:spMk id="4" creationId="{E4E3C8B2-03D1-2AAD-5919-AD57BF106349}"/>
          </ac:spMkLst>
        </pc:spChg>
        <pc:spChg chg="add del mod ord">
          <ac:chgData name="Wang, George" userId="e9ca96ca-afa9-47b4-a550-1344521cad92" providerId="ADAL" clId="{A3297055-7C88-4568-9C6C-DFA973A274F8}" dt="2023-10-19T15:33:31.174" v="278" actId="700"/>
          <ac:spMkLst>
            <pc:docMk/>
            <pc:sldMk cId="3077745340" sldId="383"/>
            <ac:spMk id="5" creationId="{37AAD4AC-0205-6D86-C5B3-2BC74780D699}"/>
          </ac:spMkLst>
        </pc:spChg>
        <pc:spChg chg="add del mod ord">
          <ac:chgData name="Wang, George" userId="e9ca96ca-afa9-47b4-a550-1344521cad92" providerId="ADAL" clId="{A3297055-7C88-4568-9C6C-DFA973A274F8}" dt="2023-10-19T15:33:31.174" v="278" actId="700"/>
          <ac:spMkLst>
            <pc:docMk/>
            <pc:sldMk cId="3077745340" sldId="383"/>
            <ac:spMk id="6" creationId="{B22B79BB-EB06-C8AE-607B-181AB486E2C5}"/>
          </ac:spMkLst>
        </pc:spChg>
        <pc:spChg chg="add del mod ord">
          <ac:chgData name="Wang, George" userId="e9ca96ca-afa9-47b4-a550-1344521cad92" providerId="ADAL" clId="{A3297055-7C88-4568-9C6C-DFA973A274F8}" dt="2023-10-19T15:33:31.174" v="278" actId="700"/>
          <ac:spMkLst>
            <pc:docMk/>
            <pc:sldMk cId="3077745340" sldId="383"/>
            <ac:spMk id="7" creationId="{6632C5DF-0B87-1E8C-535D-CFA95A79939C}"/>
          </ac:spMkLst>
        </pc:spChg>
        <pc:spChg chg="add mod">
          <ac:chgData name="Wang, George" userId="e9ca96ca-afa9-47b4-a550-1344521cad92" providerId="ADAL" clId="{A3297055-7C88-4568-9C6C-DFA973A274F8}" dt="2023-10-19T16:13:41.166" v="870" actId="20577"/>
          <ac:spMkLst>
            <pc:docMk/>
            <pc:sldMk cId="3077745340" sldId="383"/>
            <ac:spMk id="8" creationId="{DF68F6E3-AF42-C136-4EB9-0FA10CA12BA6}"/>
          </ac:spMkLst>
        </pc:spChg>
        <pc:spChg chg="add del mod ord">
          <ac:chgData name="Wang, George" userId="e9ca96ca-afa9-47b4-a550-1344521cad92" providerId="ADAL" clId="{A3297055-7C88-4568-9C6C-DFA973A274F8}" dt="2023-10-19T15:44:45.859" v="524" actId="700"/>
          <ac:spMkLst>
            <pc:docMk/>
            <pc:sldMk cId="3077745340" sldId="383"/>
            <ac:spMk id="9" creationId="{C5BA5C7C-2DA0-4F2A-81C2-585F606E5A32}"/>
          </ac:spMkLst>
        </pc:spChg>
        <pc:spChg chg="add del mod ord">
          <ac:chgData name="Wang, George" userId="e9ca96ca-afa9-47b4-a550-1344521cad92" providerId="ADAL" clId="{A3297055-7C88-4568-9C6C-DFA973A274F8}" dt="2023-10-19T15:44:45.859" v="524" actId="700"/>
          <ac:spMkLst>
            <pc:docMk/>
            <pc:sldMk cId="3077745340" sldId="383"/>
            <ac:spMk id="10" creationId="{AF76C2BB-63AF-C9AE-59B0-3EC5B30FD6C4}"/>
          </ac:spMkLst>
        </pc:spChg>
        <pc:spChg chg="add del mod ord">
          <ac:chgData name="Wang, George" userId="e9ca96ca-afa9-47b4-a550-1344521cad92" providerId="ADAL" clId="{A3297055-7C88-4568-9C6C-DFA973A274F8}" dt="2023-10-19T15:44:45.859" v="524" actId="700"/>
          <ac:spMkLst>
            <pc:docMk/>
            <pc:sldMk cId="3077745340" sldId="383"/>
            <ac:spMk id="11" creationId="{379509DE-4917-4BA2-38B3-BF1F35E00A63}"/>
          </ac:spMkLst>
        </pc:spChg>
        <pc:spChg chg="add mod">
          <ac:chgData name="Wang, George" userId="e9ca96ca-afa9-47b4-a550-1344521cad92" providerId="ADAL" clId="{A3297055-7C88-4568-9C6C-DFA973A274F8}" dt="2023-10-19T16:09:30.966" v="649" actId="1076"/>
          <ac:spMkLst>
            <pc:docMk/>
            <pc:sldMk cId="3077745340" sldId="383"/>
            <ac:spMk id="17" creationId="{AAC7BC96-1646-69CC-EBA3-DF2793708E47}"/>
          </ac:spMkLst>
        </pc:spChg>
        <pc:graphicFrameChg chg="add del mod">
          <ac:chgData name="Wang, George" userId="e9ca96ca-afa9-47b4-a550-1344521cad92" providerId="ADAL" clId="{A3297055-7C88-4568-9C6C-DFA973A274F8}" dt="2023-10-19T16:03:32.295" v="593" actId="478"/>
          <ac:graphicFrameMkLst>
            <pc:docMk/>
            <pc:sldMk cId="3077745340" sldId="383"/>
            <ac:graphicFrameMk id="12" creationId="{4FAEBF06-6926-DFA9-925D-94029F8C509C}"/>
          </ac:graphicFrameMkLst>
        </pc:graphicFrameChg>
        <pc:graphicFrameChg chg="add mod">
          <ac:chgData name="Wang, George" userId="e9ca96ca-afa9-47b4-a550-1344521cad92" providerId="ADAL" clId="{A3297055-7C88-4568-9C6C-DFA973A274F8}" dt="2023-10-19T16:03:35.156" v="596"/>
          <ac:graphicFrameMkLst>
            <pc:docMk/>
            <pc:sldMk cId="3077745340" sldId="383"/>
            <ac:graphicFrameMk id="13" creationId="{4FAEBF06-6926-DFA9-925D-94029F8C509C}"/>
          </ac:graphicFrameMkLst>
        </pc:graphicFrameChg>
        <pc:graphicFrameChg chg="add del mod">
          <ac:chgData name="Wang, George" userId="e9ca96ca-afa9-47b4-a550-1344521cad92" providerId="ADAL" clId="{A3297055-7C88-4568-9C6C-DFA973A274F8}" dt="2023-10-19T16:04:05.861" v="610" actId="478"/>
          <ac:graphicFrameMkLst>
            <pc:docMk/>
            <pc:sldMk cId="3077745340" sldId="383"/>
            <ac:graphicFrameMk id="14" creationId="{4FAEBF06-6926-DFA9-925D-94029F8C509C}"/>
          </ac:graphicFrameMkLst>
        </pc:graphicFrameChg>
        <pc:graphicFrameChg chg="add del mod">
          <ac:chgData name="Wang, George" userId="e9ca96ca-afa9-47b4-a550-1344521cad92" providerId="ADAL" clId="{A3297055-7C88-4568-9C6C-DFA973A274F8}" dt="2023-10-19T16:05:08.930" v="614" actId="478"/>
          <ac:graphicFrameMkLst>
            <pc:docMk/>
            <pc:sldMk cId="3077745340" sldId="383"/>
            <ac:graphicFrameMk id="15" creationId="{4FAEBF06-6926-DFA9-925D-94029F8C509C}"/>
          </ac:graphicFrameMkLst>
        </pc:graphicFrameChg>
        <pc:graphicFrameChg chg="add mod">
          <ac:chgData name="Wang, George" userId="e9ca96ca-afa9-47b4-a550-1344521cad92" providerId="ADAL" clId="{A3297055-7C88-4568-9C6C-DFA973A274F8}" dt="2023-10-19T16:09:43.540" v="651" actId="1076"/>
          <ac:graphicFrameMkLst>
            <pc:docMk/>
            <pc:sldMk cId="3077745340" sldId="383"/>
            <ac:graphicFrameMk id="16" creationId="{4FAEBF06-6926-DFA9-925D-94029F8C509C}"/>
          </ac:graphicFrameMkLst>
        </pc:graphicFrameChg>
        <pc:picChg chg="add del mod">
          <ac:chgData name="Wang, George" userId="e9ca96ca-afa9-47b4-a550-1344521cad92" providerId="ADAL" clId="{A3297055-7C88-4568-9C6C-DFA973A274F8}" dt="2023-10-19T15:57:25.182" v="553" actId="478"/>
          <ac:picMkLst>
            <pc:docMk/>
            <pc:sldMk cId="3077745340" sldId="383"/>
            <ac:picMk id="1026" creationId="{C1D9AAC0-983C-F99F-EAA7-243642F2A71D}"/>
          </ac:picMkLst>
        </pc:picChg>
      </pc:sldChg>
      <pc:sldChg chg="new del">
        <pc:chgData name="Wang, George" userId="e9ca96ca-afa9-47b4-a550-1344521cad92" providerId="ADAL" clId="{A3297055-7C88-4568-9C6C-DFA973A274F8}" dt="2023-10-19T14:38:12.563" v="121" actId="2696"/>
        <pc:sldMkLst>
          <pc:docMk/>
          <pc:sldMk cId="467172503" sldId="394"/>
        </pc:sldMkLst>
      </pc:sldChg>
      <pc:sldChg chg="new del">
        <pc:chgData name="Wang, George" userId="e9ca96ca-afa9-47b4-a550-1344521cad92" providerId="ADAL" clId="{A3297055-7C88-4568-9C6C-DFA973A274F8}" dt="2023-10-19T14:38:17.855" v="123" actId="2696"/>
        <pc:sldMkLst>
          <pc:docMk/>
          <pc:sldMk cId="2441594652" sldId="394"/>
        </pc:sldMkLst>
      </pc:sldChg>
      <pc:sldChg chg="new del">
        <pc:chgData name="Wang, George" userId="e9ca96ca-afa9-47b4-a550-1344521cad92" providerId="ADAL" clId="{A3297055-7C88-4568-9C6C-DFA973A274F8}" dt="2023-10-19T17:41:10.924" v="876" actId="680"/>
        <pc:sldMkLst>
          <pc:docMk/>
          <pc:sldMk cId="3012772754" sldId="394"/>
        </pc:sldMkLst>
      </pc:sldChg>
      <pc:sldChg chg="addSp delSp modSp new del mod ord modNotesTx">
        <pc:chgData name="Wang, George" userId="e9ca96ca-afa9-47b4-a550-1344521cad92" providerId="ADAL" clId="{A3297055-7C88-4568-9C6C-DFA973A274F8}" dt="2023-10-30T17:19:38.011" v="12406" actId="2696"/>
        <pc:sldMkLst>
          <pc:docMk/>
          <pc:sldMk cId="3173171064" sldId="394"/>
        </pc:sldMkLst>
        <pc:spChg chg="mod">
          <ac:chgData name="Wang, George" userId="e9ca96ca-afa9-47b4-a550-1344521cad92" providerId="ADAL" clId="{A3297055-7C88-4568-9C6C-DFA973A274F8}" dt="2023-10-26T19:47:32.338" v="8208" actId="255"/>
          <ac:spMkLst>
            <pc:docMk/>
            <pc:sldMk cId="3173171064" sldId="394"/>
            <ac:spMk id="2" creationId="{3EE791AD-3E91-8190-89D3-75838EA2E1AB}"/>
          </ac:spMkLst>
        </pc:spChg>
        <pc:spChg chg="add mod">
          <ac:chgData name="Wang, George" userId="e9ca96ca-afa9-47b4-a550-1344521cad92" providerId="ADAL" clId="{A3297055-7C88-4568-9C6C-DFA973A274F8}" dt="2023-10-26T19:42:53.398" v="8024" actId="20577"/>
          <ac:spMkLst>
            <pc:docMk/>
            <pc:sldMk cId="3173171064" sldId="394"/>
            <ac:spMk id="3" creationId="{5910E3C3-ECAA-5421-B3A9-86A9B0640AA4}"/>
          </ac:spMkLst>
        </pc:spChg>
        <pc:spChg chg="del">
          <ac:chgData name="Wang, George" userId="e9ca96ca-afa9-47b4-a550-1344521cad92" providerId="ADAL" clId="{A3297055-7C88-4568-9C6C-DFA973A274F8}" dt="2023-10-20T14:32:20.013" v="2379" actId="478"/>
          <ac:spMkLst>
            <pc:docMk/>
            <pc:sldMk cId="3173171064" sldId="394"/>
            <ac:spMk id="3" creationId="{B7E3A2BC-716E-25F4-3ED8-9D7F2EF20BBC}"/>
          </ac:spMkLst>
        </pc:spChg>
        <pc:spChg chg="del mod">
          <ac:chgData name="Wang, George" userId="e9ca96ca-afa9-47b4-a550-1344521cad92" providerId="ADAL" clId="{A3297055-7C88-4568-9C6C-DFA973A274F8}" dt="2023-10-20T15:24:24.922" v="2488" actId="478"/>
          <ac:spMkLst>
            <pc:docMk/>
            <pc:sldMk cId="3173171064" sldId="394"/>
            <ac:spMk id="4" creationId="{1811F0B7-E055-7ADF-B831-A655536CDB93}"/>
          </ac:spMkLst>
        </pc:spChg>
        <pc:spChg chg="add mod">
          <ac:chgData name="Wang, George" userId="e9ca96ca-afa9-47b4-a550-1344521cad92" providerId="ADAL" clId="{A3297055-7C88-4568-9C6C-DFA973A274F8}" dt="2023-10-23T15:35:53.942" v="5077" actId="20577"/>
          <ac:spMkLst>
            <pc:docMk/>
            <pc:sldMk cId="3173171064" sldId="394"/>
            <ac:spMk id="4" creationId="{9A5A1633-B761-8B16-CE74-04C4EAE5AA64}"/>
          </ac:spMkLst>
        </pc:spChg>
        <pc:spChg chg="add del mod">
          <ac:chgData name="Wang, George" userId="e9ca96ca-afa9-47b4-a550-1344521cad92" providerId="ADAL" clId="{A3297055-7C88-4568-9C6C-DFA973A274F8}" dt="2023-10-26T19:18:34.319" v="7710" actId="478"/>
          <ac:spMkLst>
            <pc:docMk/>
            <pc:sldMk cId="3173171064" sldId="394"/>
            <ac:spMk id="8" creationId="{D8A1345D-D956-5F46-4B89-9663700C1D82}"/>
          </ac:spMkLst>
        </pc:spChg>
        <pc:spChg chg="add del mod">
          <ac:chgData name="Wang, George" userId="e9ca96ca-afa9-47b4-a550-1344521cad92" providerId="ADAL" clId="{A3297055-7C88-4568-9C6C-DFA973A274F8}" dt="2023-10-20T15:24:26.974" v="2489" actId="478"/>
          <ac:spMkLst>
            <pc:docMk/>
            <pc:sldMk cId="3173171064" sldId="394"/>
            <ac:spMk id="10" creationId="{7E489B47-72BE-9C9E-76F2-9927703A0007}"/>
          </ac:spMkLst>
        </pc:spChg>
        <pc:spChg chg="add del mod">
          <ac:chgData name="Wang, George" userId="e9ca96ca-afa9-47b4-a550-1344521cad92" providerId="ADAL" clId="{A3297055-7C88-4568-9C6C-DFA973A274F8}" dt="2023-10-23T13:18:13.839" v="4109" actId="478"/>
          <ac:spMkLst>
            <pc:docMk/>
            <pc:sldMk cId="3173171064" sldId="394"/>
            <ac:spMk id="11" creationId="{4A0507F7-0A31-DFD9-7CE8-859691D4B36A}"/>
          </ac:spMkLst>
        </pc:spChg>
        <pc:graphicFrameChg chg="add mod">
          <ac:chgData name="Wang, George" userId="e9ca96ca-afa9-47b4-a550-1344521cad92" providerId="ADAL" clId="{A3297055-7C88-4568-9C6C-DFA973A274F8}" dt="2023-10-27T17:33:29.102" v="9735" actId="20577"/>
          <ac:graphicFrameMkLst>
            <pc:docMk/>
            <pc:sldMk cId="3173171064" sldId="394"/>
            <ac:graphicFrameMk id="5" creationId="{62018091-D013-9BA9-AE0D-88BB3AA22643}"/>
          </ac:graphicFrameMkLst>
        </pc:graphicFrameChg>
        <pc:graphicFrameChg chg="add mod">
          <ac:chgData name="Wang, George" userId="e9ca96ca-afa9-47b4-a550-1344521cad92" providerId="ADAL" clId="{A3297055-7C88-4568-9C6C-DFA973A274F8}" dt="2023-10-20T15:16:36.884" v="2389"/>
          <ac:graphicFrameMkLst>
            <pc:docMk/>
            <pc:sldMk cId="3173171064" sldId="394"/>
            <ac:graphicFrameMk id="5" creationId="{62E4DF5F-6046-18AE-8733-A6D8E9A5ABE9}"/>
          </ac:graphicFrameMkLst>
        </pc:graphicFrameChg>
        <pc:graphicFrameChg chg="add del mod">
          <ac:chgData name="Wang, George" userId="e9ca96ca-afa9-47b4-a550-1344521cad92" providerId="ADAL" clId="{A3297055-7C88-4568-9C6C-DFA973A274F8}" dt="2023-10-20T15:17:38.011" v="2394" actId="478"/>
          <ac:graphicFrameMkLst>
            <pc:docMk/>
            <pc:sldMk cId="3173171064" sldId="394"/>
            <ac:graphicFrameMk id="6" creationId="{62E4DF5F-6046-18AE-8733-A6D8E9A5ABE9}"/>
          </ac:graphicFrameMkLst>
        </pc:graphicFrameChg>
        <pc:graphicFrameChg chg="add del mod">
          <ac:chgData name="Wang, George" userId="e9ca96ca-afa9-47b4-a550-1344521cad92" providerId="ADAL" clId="{A3297055-7C88-4568-9C6C-DFA973A274F8}" dt="2023-10-26T19:18:35.351" v="7711" actId="478"/>
          <ac:graphicFrameMkLst>
            <pc:docMk/>
            <pc:sldMk cId="3173171064" sldId="394"/>
            <ac:graphicFrameMk id="7" creationId="{62E4DF5F-6046-18AE-8733-A6D8E9A5ABE9}"/>
          </ac:graphicFrameMkLst>
        </pc:graphicFrameChg>
        <pc:graphicFrameChg chg="add del mod modGraphic">
          <ac:chgData name="Wang, George" userId="e9ca96ca-afa9-47b4-a550-1344521cad92" providerId="ADAL" clId="{A3297055-7C88-4568-9C6C-DFA973A274F8}" dt="2023-10-26T19:40:21.931" v="7994" actId="478"/>
          <ac:graphicFrameMkLst>
            <pc:docMk/>
            <pc:sldMk cId="3173171064" sldId="394"/>
            <ac:graphicFrameMk id="10" creationId="{FAA6FE4B-5869-0762-B9CB-D2394EEC0BC7}"/>
          </ac:graphicFrameMkLst>
        </pc:graphicFrameChg>
        <pc:graphicFrameChg chg="add mod modGraphic">
          <ac:chgData name="Wang, George" userId="e9ca96ca-afa9-47b4-a550-1344521cad92" providerId="ADAL" clId="{A3297055-7C88-4568-9C6C-DFA973A274F8}" dt="2023-10-27T19:01:16.808" v="11151" actId="20577"/>
          <ac:graphicFrameMkLst>
            <pc:docMk/>
            <pc:sldMk cId="3173171064" sldId="394"/>
            <ac:graphicFrameMk id="11" creationId="{DDA80A16-F477-0D98-5980-EDDE31D4DC2C}"/>
          </ac:graphicFrameMkLst>
        </pc:graphicFrameChg>
        <pc:graphicFrameChg chg="add del mod modGraphic">
          <ac:chgData name="Wang, George" userId="e9ca96ca-afa9-47b4-a550-1344521cad92" providerId="ADAL" clId="{A3297055-7C88-4568-9C6C-DFA973A274F8}" dt="2023-10-27T17:37:33.125" v="9967" actId="478"/>
          <ac:graphicFrameMkLst>
            <pc:docMk/>
            <pc:sldMk cId="3173171064" sldId="394"/>
            <ac:graphicFrameMk id="16" creationId="{516CF17A-61F3-2104-EF7D-671662CCA3E9}"/>
          </ac:graphicFrameMkLst>
        </pc:graphicFrameChg>
        <pc:picChg chg="add mod">
          <ac:chgData name="Wang, George" userId="e9ca96ca-afa9-47b4-a550-1344521cad92" providerId="ADAL" clId="{A3297055-7C88-4568-9C6C-DFA973A274F8}" dt="2023-10-27T17:33:32.184" v="9736" actId="1076"/>
          <ac:picMkLst>
            <pc:docMk/>
            <pc:sldMk cId="3173171064" sldId="394"/>
            <ac:picMk id="9" creationId="{7D5EFF48-CAD1-D79A-1EF1-F2A7E3632FC9}"/>
          </ac:picMkLst>
        </pc:picChg>
        <pc:cxnChg chg="add del">
          <ac:chgData name="Wang, George" userId="e9ca96ca-afa9-47b4-a550-1344521cad92" providerId="ADAL" clId="{A3297055-7C88-4568-9C6C-DFA973A274F8}" dt="2023-10-26T19:41:32.176" v="7999" actId="11529"/>
          <ac:cxnSpMkLst>
            <pc:docMk/>
            <pc:sldMk cId="3173171064" sldId="394"/>
            <ac:cxnSpMk id="13" creationId="{7BA762DA-23C0-325A-012C-93A68336FFB9}"/>
          </ac:cxnSpMkLst>
        </pc:cxnChg>
      </pc:sldChg>
      <pc:sldChg chg="addSp delSp modSp new mod ord modNotesTx">
        <pc:chgData name="Wang, George" userId="e9ca96ca-afa9-47b4-a550-1344521cad92" providerId="ADAL" clId="{A3297055-7C88-4568-9C6C-DFA973A274F8}" dt="2023-11-06T15:48:35.782" v="14428" actId="20577"/>
        <pc:sldMkLst>
          <pc:docMk/>
          <pc:sldMk cId="1582459633" sldId="395"/>
        </pc:sldMkLst>
        <pc:spChg chg="mod">
          <ac:chgData name="Wang, George" userId="e9ca96ca-afa9-47b4-a550-1344521cad92" providerId="ADAL" clId="{A3297055-7C88-4568-9C6C-DFA973A274F8}" dt="2023-11-06T15:48:35.782" v="14428" actId="20577"/>
          <ac:spMkLst>
            <pc:docMk/>
            <pc:sldMk cId="1582459633" sldId="395"/>
            <ac:spMk id="2" creationId="{01DDC13B-C0A5-1C44-B770-8A5D597D29E6}"/>
          </ac:spMkLst>
        </pc:spChg>
        <pc:spChg chg="add mod">
          <ac:chgData name="Wang, George" userId="e9ca96ca-afa9-47b4-a550-1344521cad92" providerId="ADAL" clId="{A3297055-7C88-4568-9C6C-DFA973A274F8}" dt="2023-10-23T15:35:39.059" v="5073" actId="20577"/>
          <ac:spMkLst>
            <pc:docMk/>
            <pc:sldMk cId="1582459633" sldId="395"/>
            <ac:spMk id="3" creationId="{0A2DAA18-1E77-F685-1428-49743975428D}"/>
          </ac:spMkLst>
        </pc:spChg>
        <pc:spChg chg="del">
          <ac:chgData name="Wang, George" userId="e9ca96ca-afa9-47b4-a550-1344521cad92" providerId="ADAL" clId="{A3297055-7C88-4568-9C6C-DFA973A274F8}" dt="2023-10-20T15:35:37.753" v="3156" actId="478"/>
          <ac:spMkLst>
            <pc:docMk/>
            <pc:sldMk cId="1582459633" sldId="395"/>
            <ac:spMk id="3" creationId="{0FEFE102-908C-94A3-73CB-B347F9279BE6}"/>
          </ac:spMkLst>
        </pc:spChg>
        <pc:spChg chg="del mod">
          <ac:chgData name="Wang, George" userId="e9ca96ca-afa9-47b4-a550-1344521cad92" providerId="ADAL" clId="{A3297055-7C88-4568-9C6C-DFA973A274F8}" dt="2023-10-26T23:07:54.448" v="8700" actId="478"/>
          <ac:spMkLst>
            <pc:docMk/>
            <pc:sldMk cId="1582459633" sldId="395"/>
            <ac:spMk id="4" creationId="{0F06E303-1EFC-CF8F-7F7F-F662D40E538B}"/>
          </ac:spMkLst>
        </pc:spChg>
        <pc:spChg chg="add mod">
          <ac:chgData name="Wang, George" userId="e9ca96ca-afa9-47b4-a550-1344521cad92" providerId="ADAL" clId="{A3297055-7C88-4568-9C6C-DFA973A274F8}" dt="2023-10-26T23:08:04.010" v="8703" actId="20577"/>
          <ac:spMkLst>
            <pc:docMk/>
            <pc:sldMk cId="1582459633" sldId="395"/>
            <ac:spMk id="6" creationId="{709303F6-EC06-4C26-A4BD-F2907DFDF5A1}"/>
          </ac:spMkLst>
        </pc:spChg>
        <pc:spChg chg="add del">
          <ac:chgData name="Wang, George" userId="e9ca96ca-afa9-47b4-a550-1344521cad92" providerId="ADAL" clId="{A3297055-7C88-4568-9C6C-DFA973A274F8}" dt="2023-10-27T17:47:46.216" v="10341"/>
          <ac:spMkLst>
            <pc:docMk/>
            <pc:sldMk cId="1582459633" sldId="395"/>
            <ac:spMk id="10" creationId="{9B6500C1-AB25-46EB-AB67-CDEABA0BF739}"/>
          </ac:spMkLst>
        </pc:spChg>
        <pc:graphicFrameChg chg="add del mod">
          <ac:chgData name="Wang, George" userId="e9ca96ca-afa9-47b4-a550-1344521cad92" providerId="ADAL" clId="{A3297055-7C88-4568-9C6C-DFA973A274F8}" dt="2023-10-26T23:07:55.550" v="8701" actId="478"/>
          <ac:graphicFrameMkLst>
            <pc:docMk/>
            <pc:sldMk cId="1582459633" sldId="395"/>
            <ac:graphicFrameMk id="5" creationId="{E9860D09-D932-8F3D-35F2-79D86351F9A6}"/>
          </ac:graphicFrameMkLst>
        </pc:graphicFrameChg>
        <pc:graphicFrameChg chg="add mod modGraphic">
          <ac:chgData name="Wang, George" userId="e9ca96ca-afa9-47b4-a550-1344521cad92" providerId="ADAL" clId="{A3297055-7C88-4568-9C6C-DFA973A274F8}" dt="2023-11-01T14:42:25.928" v="14198" actId="14734"/>
          <ac:graphicFrameMkLst>
            <pc:docMk/>
            <pc:sldMk cId="1582459633" sldId="395"/>
            <ac:graphicFrameMk id="8" creationId="{81BFE77F-E80A-047B-5048-821B423AF5B6}"/>
          </ac:graphicFrameMkLst>
        </pc:graphicFrameChg>
        <pc:picChg chg="add del mod">
          <ac:chgData name="Wang, George" userId="e9ca96ca-afa9-47b4-a550-1344521cad92" providerId="ADAL" clId="{A3297055-7C88-4568-9C6C-DFA973A274F8}" dt="2023-10-27T15:26:36.533" v="9331" actId="478"/>
          <ac:picMkLst>
            <pc:docMk/>
            <pc:sldMk cId="1582459633" sldId="395"/>
            <ac:picMk id="7" creationId="{E2C3110D-C3DA-02B4-FABE-B184C894EDA3}"/>
          </ac:picMkLst>
        </pc:picChg>
        <pc:picChg chg="add del mod">
          <ac:chgData name="Wang, George" userId="e9ca96ca-afa9-47b4-a550-1344521cad92" providerId="ADAL" clId="{A3297055-7C88-4568-9C6C-DFA973A274F8}" dt="2023-10-27T17:47:54.020" v="10346" actId="21"/>
          <ac:picMkLst>
            <pc:docMk/>
            <pc:sldMk cId="1582459633" sldId="395"/>
            <ac:picMk id="9" creationId="{09049984-B2EC-E37B-5F41-ED7DF7D5A374}"/>
          </ac:picMkLst>
        </pc:picChg>
        <pc:picChg chg="add mod">
          <ac:chgData name="Wang, George" userId="e9ca96ca-afa9-47b4-a550-1344521cad92" providerId="ADAL" clId="{A3297055-7C88-4568-9C6C-DFA973A274F8}" dt="2023-10-27T17:48:00.074" v="10350" actId="14100"/>
          <ac:picMkLst>
            <pc:docMk/>
            <pc:sldMk cId="1582459633" sldId="395"/>
            <ac:picMk id="11" creationId="{0CAAADF9-4EBF-BD82-4F60-55A3EFBA6A00}"/>
          </ac:picMkLst>
        </pc:picChg>
      </pc:sldChg>
      <pc:sldChg chg="addSp delSp modSp new mod ord modNotesTx">
        <pc:chgData name="Wang, George" userId="e9ca96ca-afa9-47b4-a550-1344521cad92" providerId="ADAL" clId="{A3297055-7C88-4568-9C6C-DFA973A274F8}" dt="2023-11-06T22:24:43.652" v="14645" actId="20577"/>
        <pc:sldMkLst>
          <pc:docMk/>
          <pc:sldMk cId="1652935067" sldId="396"/>
        </pc:sldMkLst>
        <pc:spChg chg="mod">
          <ac:chgData name="Wang, George" userId="e9ca96ca-afa9-47b4-a550-1344521cad92" providerId="ADAL" clId="{A3297055-7C88-4568-9C6C-DFA973A274F8}" dt="2023-10-30T14:00:12.049" v="11638" actId="20577"/>
          <ac:spMkLst>
            <pc:docMk/>
            <pc:sldMk cId="1652935067" sldId="396"/>
            <ac:spMk id="2" creationId="{9F93FB2A-D9D2-E82F-5017-C30ABFB112E0}"/>
          </ac:spMkLst>
        </pc:spChg>
        <pc:spChg chg="del">
          <ac:chgData name="Wang, George" userId="e9ca96ca-afa9-47b4-a550-1344521cad92" providerId="ADAL" clId="{A3297055-7C88-4568-9C6C-DFA973A274F8}" dt="2023-10-20T16:08:11.194" v="3196" actId="478"/>
          <ac:spMkLst>
            <pc:docMk/>
            <pc:sldMk cId="1652935067" sldId="396"/>
            <ac:spMk id="3" creationId="{B59EAC5D-E560-316B-C4DE-9FF345FC5B46}"/>
          </ac:spMkLst>
        </pc:spChg>
        <pc:spChg chg="add mod">
          <ac:chgData name="Wang, George" userId="e9ca96ca-afa9-47b4-a550-1344521cad92" providerId="ADAL" clId="{A3297055-7C88-4568-9C6C-DFA973A274F8}" dt="2023-11-01T14:27:55.226" v="14167" actId="20577"/>
          <ac:spMkLst>
            <pc:docMk/>
            <pc:sldMk cId="1652935067" sldId="396"/>
            <ac:spMk id="3" creationId="{ECA9A2A3-A1D0-6388-EAB7-77836E8388AE}"/>
          </ac:spMkLst>
        </pc:spChg>
        <pc:spChg chg="del mod">
          <ac:chgData name="Wang, George" userId="e9ca96ca-afa9-47b4-a550-1344521cad92" providerId="ADAL" clId="{A3297055-7C88-4568-9C6C-DFA973A274F8}" dt="2023-10-20T21:06:00.899" v="3882" actId="478"/>
          <ac:spMkLst>
            <pc:docMk/>
            <pc:sldMk cId="1652935067" sldId="396"/>
            <ac:spMk id="4" creationId="{62950D98-8A1F-AF20-28B1-7CD642751A39}"/>
          </ac:spMkLst>
        </pc:spChg>
        <pc:spChg chg="add mod">
          <ac:chgData name="Wang, George" userId="e9ca96ca-afa9-47b4-a550-1344521cad92" providerId="ADAL" clId="{A3297055-7C88-4568-9C6C-DFA973A274F8}" dt="2023-10-23T13:27:13.594" v="4402" actId="20577"/>
          <ac:spMkLst>
            <pc:docMk/>
            <pc:sldMk cId="1652935067" sldId="396"/>
            <ac:spMk id="4" creationId="{6AB8099A-1191-ECF9-940E-722B22430197}"/>
          </ac:spMkLst>
        </pc:spChg>
        <pc:spChg chg="add mod">
          <ac:chgData name="Wang, George" userId="e9ca96ca-afa9-47b4-a550-1344521cad92" providerId="ADAL" clId="{A3297055-7C88-4568-9C6C-DFA973A274F8}" dt="2023-10-30T14:03:11.437" v="11694" actId="20577"/>
          <ac:spMkLst>
            <pc:docMk/>
            <pc:sldMk cId="1652935067" sldId="396"/>
            <ac:spMk id="6" creationId="{938ACD6B-CD4C-9639-6022-870579CEA0E9}"/>
          </ac:spMkLst>
        </pc:spChg>
        <pc:spChg chg="add del mod">
          <ac:chgData name="Wang, George" userId="e9ca96ca-afa9-47b4-a550-1344521cad92" providerId="ADAL" clId="{A3297055-7C88-4568-9C6C-DFA973A274F8}" dt="2023-10-20T21:06:02.154" v="3883" actId="478"/>
          <ac:spMkLst>
            <pc:docMk/>
            <pc:sldMk cId="1652935067" sldId="396"/>
            <ac:spMk id="8" creationId="{752BEC94-1589-E69F-1C48-E43C31E8DFB7}"/>
          </ac:spMkLst>
        </pc:spChg>
        <pc:spChg chg="add del">
          <ac:chgData name="Wang, George" userId="e9ca96ca-afa9-47b4-a550-1344521cad92" providerId="ADAL" clId="{A3297055-7C88-4568-9C6C-DFA973A274F8}" dt="2023-11-01T14:27:45.851" v="14165" actId="22"/>
          <ac:spMkLst>
            <pc:docMk/>
            <pc:sldMk cId="1652935067" sldId="396"/>
            <ac:spMk id="8" creationId="{DFA32F68-001B-316A-0626-D18D60FCF639}"/>
          </ac:spMkLst>
        </pc:spChg>
        <pc:spChg chg="add del mod">
          <ac:chgData name="Wang, George" userId="e9ca96ca-afa9-47b4-a550-1344521cad92" providerId="ADAL" clId="{A3297055-7C88-4568-9C6C-DFA973A274F8}" dt="2023-10-23T13:25:56.691" v="4379" actId="478"/>
          <ac:spMkLst>
            <pc:docMk/>
            <pc:sldMk cId="1652935067" sldId="396"/>
            <ac:spMk id="9" creationId="{267D9C2B-2F92-E2D4-CCCD-B3DDA89FDF66}"/>
          </ac:spMkLst>
        </pc:spChg>
        <pc:graphicFrameChg chg="add del mod">
          <ac:chgData name="Wang, George" userId="e9ca96ca-afa9-47b4-a550-1344521cad92" providerId="ADAL" clId="{A3297055-7C88-4568-9C6C-DFA973A274F8}" dt="2023-10-26T00:44:19.906" v="7522" actId="478"/>
          <ac:graphicFrameMkLst>
            <pc:docMk/>
            <pc:sldMk cId="1652935067" sldId="396"/>
            <ac:graphicFrameMk id="5" creationId="{682D7D6D-DC3F-87F3-B631-FA8AA4FC0091}"/>
          </ac:graphicFrameMkLst>
        </pc:graphicFrameChg>
        <pc:graphicFrameChg chg="add mod">
          <ac:chgData name="Wang, George" userId="e9ca96ca-afa9-47b4-a550-1344521cad92" providerId="ADAL" clId="{A3297055-7C88-4568-9C6C-DFA973A274F8}" dt="2023-10-30T14:05:29.803" v="11869" actId="14100"/>
          <ac:graphicFrameMkLst>
            <pc:docMk/>
            <pc:sldMk cId="1652935067" sldId="396"/>
            <ac:graphicFrameMk id="7" creationId="{682D7D6D-DC3F-87F3-B631-FA8AA4FC0091}"/>
          </ac:graphicFrameMkLst>
        </pc:graphicFrameChg>
        <pc:graphicFrameChg chg="add del mod">
          <ac:chgData name="Wang, George" userId="e9ca96ca-afa9-47b4-a550-1344521cad92" providerId="ADAL" clId="{A3297055-7C88-4568-9C6C-DFA973A274F8}" dt="2023-10-27T14:44:43.935" v="9112" actId="478"/>
          <ac:graphicFrameMkLst>
            <pc:docMk/>
            <pc:sldMk cId="1652935067" sldId="396"/>
            <ac:graphicFrameMk id="8" creationId="{79CF91B8-3C44-A666-1C5C-BD8A3ACD80EA}"/>
          </ac:graphicFrameMkLst>
        </pc:graphicFrameChg>
        <pc:graphicFrameChg chg="add del mod">
          <ac:chgData name="Wang, George" userId="e9ca96ca-afa9-47b4-a550-1344521cad92" providerId="ADAL" clId="{A3297055-7C88-4568-9C6C-DFA973A274F8}" dt="2023-10-30T14:05:08.544" v="11862" actId="478"/>
          <ac:graphicFrameMkLst>
            <pc:docMk/>
            <pc:sldMk cId="1652935067" sldId="396"/>
            <ac:graphicFrameMk id="9" creationId="{79CF91B8-3C44-A666-1C5C-BD8A3ACD80EA}"/>
          </ac:graphicFrameMkLst>
        </pc:graphicFrameChg>
      </pc:sldChg>
      <pc:sldChg chg="addSp delSp modSp new mod ord addCm delCm">
        <pc:chgData name="Wang, George" userId="e9ca96ca-afa9-47b4-a550-1344521cad92" providerId="ADAL" clId="{A3297055-7C88-4568-9C6C-DFA973A274F8}" dt="2023-11-06T22:56:09.089" v="14772"/>
        <pc:sldMkLst>
          <pc:docMk/>
          <pc:sldMk cId="1180395142" sldId="397"/>
        </pc:sldMkLst>
        <pc:spChg chg="mod">
          <ac:chgData name="Wang, George" userId="e9ca96ca-afa9-47b4-a550-1344521cad92" providerId="ADAL" clId="{A3297055-7C88-4568-9C6C-DFA973A274F8}" dt="2023-10-20T19:04:58.230" v="3267" actId="20577"/>
          <ac:spMkLst>
            <pc:docMk/>
            <pc:sldMk cId="1180395142" sldId="397"/>
            <ac:spMk id="2" creationId="{D97B0403-8392-B288-CA7D-E6FAD569B405}"/>
          </ac:spMkLst>
        </pc:spChg>
        <pc:spChg chg="del">
          <ac:chgData name="Wang, George" userId="e9ca96ca-afa9-47b4-a550-1344521cad92" providerId="ADAL" clId="{A3297055-7C88-4568-9C6C-DFA973A274F8}" dt="2023-10-20T19:04:34.089" v="3255" actId="478"/>
          <ac:spMkLst>
            <pc:docMk/>
            <pc:sldMk cId="1180395142" sldId="397"/>
            <ac:spMk id="3" creationId="{69871125-A2A8-DE68-6145-A36352F615D0}"/>
          </ac:spMkLst>
        </pc:spChg>
        <pc:spChg chg="add mod">
          <ac:chgData name="Wang, George" userId="e9ca96ca-afa9-47b4-a550-1344521cad92" providerId="ADAL" clId="{A3297055-7C88-4568-9C6C-DFA973A274F8}" dt="2023-10-23T13:14:26.574" v="4024" actId="20577"/>
          <ac:spMkLst>
            <pc:docMk/>
            <pc:sldMk cId="1180395142" sldId="397"/>
            <ac:spMk id="3" creationId="{82BD8368-AC5F-ECF6-DA5E-86DFE7BE13F8}"/>
          </ac:spMkLst>
        </pc:spChg>
        <pc:spChg chg="add del mod">
          <ac:chgData name="Wang, George" userId="e9ca96ca-afa9-47b4-a550-1344521cad92" providerId="ADAL" clId="{A3297055-7C88-4568-9C6C-DFA973A274F8}" dt="2023-10-20T19:43:07.540" v="3276" actId="478"/>
          <ac:spMkLst>
            <pc:docMk/>
            <pc:sldMk cId="1180395142" sldId="397"/>
            <ac:spMk id="4" creationId="{046280F6-FCC3-F73B-69C9-587DAADD1431}"/>
          </ac:spMkLst>
        </pc:spChg>
        <pc:spChg chg="add mod">
          <ac:chgData name="Wang, George" userId="e9ca96ca-afa9-47b4-a550-1344521cad92" providerId="ADAL" clId="{A3297055-7C88-4568-9C6C-DFA973A274F8}" dt="2023-10-23T15:35:49.076" v="5075" actId="20577"/>
          <ac:spMkLst>
            <pc:docMk/>
            <pc:sldMk cId="1180395142" sldId="397"/>
            <ac:spMk id="4" creationId="{3D91BB48-CCB8-9129-DCBA-FE8F6E28E443}"/>
          </ac:spMkLst>
        </pc:spChg>
        <pc:spChg chg="add mod">
          <ac:chgData name="Wang, George" userId="e9ca96ca-afa9-47b4-a550-1344521cad92" providerId="ADAL" clId="{A3297055-7C88-4568-9C6C-DFA973A274F8}" dt="2023-10-23T13:16:19.417" v="4103" actId="20577"/>
          <ac:spMkLst>
            <pc:docMk/>
            <pc:sldMk cId="1180395142" sldId="397"/>
            <ac:spMk id="5" creationId="{37F24009-952B-C1B0-D149-0E23E78454A8}"/>
          </ac:spMkLst>
        </pc:spChg>
        <pc:spChg chg="add del mod">
          <ac:chgData name="Wang, George" userId="e9ca96ca-afa9-47b4-a550-1344521cad92" providerId="ADAL" clId="{A3297055-7C88-4568-9C6C-DFA973A274F8}" dt="2023-10-23T13:14:19.372" v="4019" actId="478"/>
          <ac:spMkLst>
            <pc:docMk/>
            <pc:sldMk cId="1180395142" sldId="397"/>
            <ac:spMk id="7" creationId="{B58886AA-942A-6542-4C8B-4E47EB507440}"/>
          </ac:spMkLst>
        </pc:spChg>
        <pc:graphicFrameChg chg="add mod modGraphic">
          <ac:chgData name="Wang, George" userId="e9ca96ca-afa9-47b4-a550-1344521cad92" providerId="ADAL" clId="{A3297055-7C88-4568-9C6C-DFA973A274F8}" dt="2023-11-06T22:55:58.422" v="14771" actId="113"/>
          <ac:graphicFrameMkLst>
            <pc:docMk/>
            <pc:sldMk cId="1180395142" sldId="397"/>
            <ac:graphicFrameMk id="6" creationId="{3AB83794-CDFF-2B96-DBBB-2C2401B158D5}"/>
          </ac:graphicFrameMkLst>
        </pc:graphicFrameChg>
        <pc:graphicFrameChg chg="add del mod">
          <ac:chgData name="Wang, George" userId="e9ca96ca-afa9-47b4-a550-1344521cad92" providerId="ADAL" clId="{A3297055-7C88-4568-9C6C-DFA973A274F8}" dt="2023-10-26T00:47:10.349" v="7531" actId="478"/>
          <ac:graphicFrameMkLst>
            <pc:docMk/>
            <pc:sldMk cId="1180395142" sldId="397"/>
            <ac:graphicFrameMk id="6" creationId="{6553173C-66F4-3635-1873-8C78222BBD3F}"/>
          </ac:graphicFrameMkLst>
        </pc:graphicFrameChg>
        <pc:graphicFrameChg chg="add del mod">
          <ac:chgData name="Wang, George" userId="e9ca96ca-afa9-47b4-a550-1344521cad92" providerId="ADAL" clId="{A3297055-7C88-4568-9C6C-DFA973A274F8}" dt="2023-10-26T00:50:14.825" v="7559" actId="478"/>
          <ac:graphicFrameMkLst>
            <pc:docMk/>
            <pc:sldMk cId="1180395142" sldId="397"/>
            <ac:graphicFrameMk id="7" creationId="{6553173C-66F4-3635-1873-8C78222BBD3F}"/>
          </ac:graphicFrameMkLst>
        </pc:graphicFrameChg>
        <pc:graphicFrameChg chg="add mod">
          <ac:chgData name="Wang, George" userId="e9ca96ca-afa9-47b4-a550-1344521cad92" providerId="ADAL" clId="{A3297055-7C88-4568-9C6C-DFA973A274F8}" dt="2023-11-06T22:33:35.408" v="14674" actId="1076"/>
          <ac:graphicFrameMkLst>
            <pc:docMk/>
            <pc:sldMk cId="1180395142" sldId="397"/>
            <ac:graphicFrameMk id="8" creationId="{6553173C-66F4-3635-1873-8C78222BBD3F}"/>
          </ac:graphicFrameMkLst>
        </pc:graphicFrameChg>
      </pc:sldChg>
      <pc:sldChg chg="delSp modSp new del mod ord addCm">
        <pc:chgData name="Wang, George" userId="e9ca96ca-afa9-47b4-a550-1344521cad92" providerId="ADAL" clId="{A3297055-7C88-4568-9C6C-DFA973A274F8}" dt="2023-10-31T17:45:51.896" v="13967" actId="2696"/>
        <pc:sldMkLst>
          <pc:docMk/>
          <pc:sldMk cId="37331999" sldId="398"/>
        </pc:sldMkLst>
        <pc:spChg chg="mod">
          <ac:chgData name="Wang, George" userId="e9ca96ca-afa9-47b4-a550-1344521cad92" providerId="ADAL" clId="{A3297055-7C88-4568-9C6C-DFA973A274F8}" dt="2023-10-23T15:33:58.903" v="5057" actId="13926"/>
          <ac:spMkLst>
            <pc:docMk/>
            <pc:sldMk cId="37331999" sldId="398"/>
            <ac:spMk id="2" creationId="{DBC35617-887F-996E-5ABC-CADE5D5BC90E}"/>
          </ac:spMkLst>
        </pc:spChg>
        <pc:spChg chg="del">
          <ac:chgData name="Wang, George" userId="e9ca96ca-afa9-47b4-a550-1344521cad92" providerId="ADAL" clId="{A3297055-7C88-4568-9C6C-DFA973A274F8}" dt="2023-10-23T15:31:25.010" v="5005" actId="478"/>
          <ac:spMkLst>
            <pc:docMk/>
            <pc:sldMk cId="37331999" sldId="398"/>
            <ac:spMk id="3" creationId="{3DE3389E-E6BF-127A-51CD-7C83572A5898}"/>
          </ac:spMkLst>
        </pc:spChg>
        <pc:spChg chg="mod">
          <ac:chgData name="Wang, George" userId="e9ca96ca-afa9-47b4-a550-1344521cad92" providerId="ADAL" clId="{A3297055-7C88-4568-9C6C-DFA973A274F8}" dt="2023-10-27T21:45:46.217" v="11440" actId="20577"/>
          <ac:spMkLst>
            <pc:docMk/>
            <pc:sldMk cId="37331999" sldId="398"/>
            <ac:spMk id="4" creationId="{F0A33EAC-CCE5-A54C-59AD-89822ED1B14D}"/>
          </ac:spMkLst>
        </pc:spChg>
        <pc:spChg chg="mod">
          <ac:chgData name="Wang, George" userId="e9ca96ca-afa9-47b4-a550-1344521cad92" providerId="ADAL" clId="{A3297055-7C88-4568-9C6C-DFA973A274F8}" dt="2023-10-23T15:34:58.050" v="5061" actId="20577"/>
          <ac:spMkLst>
            <pc:docMk/>
            <pc:sldMk cId="37331999" sldId="398"/>
            <ac:spMk id="5" creationId="{2584E80B-D866-66E9-52E9-B8B311362A52}"/>
          </ac:spMkLst>
        </pc:spChg>
      </pc:sldChg>
      <pc:sldChg chg="new del">
        <pc:chgData name="Wang, George" userId="e9ca96ca-afa9-47b4-a550-1344521cad92" providerId="ADAL" clId="{A3297055-7C88-4568-9C6C-DFA973A274F8}" dt="2023-10-23T15:25:33.437" v="4420" actId="680"/>
        <pc:sldMkLst>
          <pc:docMk/>
          <pc:sldMk cId="2744014897" sldId="398"/>
        </pc:sldMkLst>
      </pc:sldChg>
      <pc:sldChg chg="new del">
        <pc:chgData name="Wang, George" userId="e9ca96ca-afa9-47b4-a550-1344521cad92" providerId="ADAL" clId="{A3297055-7C88-4568-9C6C-DFA973A274F8}" dt="2023-10-24T15:52:04.044" v="7193" actId="2696"/>
        <pc:sldMkLst>
          <pc:docMk/>
          <pc:sldMk cId="590115333" sldId="399"/>
        </pc:sldMkLst>
      </pc:sldChg>
      <pc:sldChg chg="new del">
        <pc:chgData name="Wang, George" userId="e9ca96ca-afa9-47b4-a550-1344521cad92" providerId="ADAL" clId="{A3297055-7C88-4568-9C6C-DFA973A274F8}" dt="2023-10-24T19:26:09.652" v="7420" actId="2696"/>
        <pc:sldMkLst>
          <pc:docMk/>
          <pc:sldMk cId="672076007" sldId="399"/>
        </pc:sldMkLst>
      </pc:sldChg>
      <pc:sldChg chg="addSp delSp modSp mod addCm">
        <pc:chgData name="Wang, George" userId="e9ca96ca-afa9-47b4-a550-1344521cad92" providerId="ADAL" clId="{A3297055-7C88-4568-9C6C-DFA973A274F8}" dt="2023-10-27T17:50:02.719" v="10366" actId="1076"/>
        <pc:sldMkLst>
          <pc:docMk/>
          <pc:sldMk cId="2574714220" sldId="400"/>
        </pc:sldMkLst>
        <pc:spChg chg="mod">
          <ac:chgData name="Wang, George" userId="e9ca96ca-afa9-47b4-a550-1344521cad92" providerId="ADAL" clId="{A3297055-7C88-4568-9C6C-DFA973A274F8}" dt="2023-10-27T17:49:19.614" v="10365" actId="14100"/>
          <ac:spMkLst>
            <pc:docMk/>
            <pc:sldMk cId="2574714220" sldId="400"/>
            <ac:spMk id="12" creationId="{3C189817-755A-6C18-66DB-35861B8426A2}"/>
          </ac:spMkLst>
        </pc:spChg>
        <pc:graphicFrameChg chg="add del mod">
          <ac:chgData name="Wang, George" userId="e9ca96ca-afa9-47b4-a550-1344521cad92" providerId="ADAL" clId="{A3297055-7C88-4568-9C6C-DFA973A274F8}" dt="2023-10-26T01:20:16.040" v="7572" actId="478"/>
          <ac:graphicFrameMkLst>
            <pc:docMk/>
            <pc:sldMk cId="2574714220" sldId="400"/>
            <ac:graphicFrameMk id="4" creationId="{2628977B-95A2-771E-1AD3-84EB7A545921}"/>
          </ac:graphicFrameMkLst>
        </pc:graphicFrameChg>
        <pc:graphicFrameChg chg="add del mod">
          <ac:chgData name="Wang, George" userId="e9ca96ca-afa9-47b4-a550-1344521cad92" providerId="ADAL" clId="{A3297055-7C88-4568-9C6C-DFA973A274F8}" dt="2023-10-26T01:20:23.139" v="7578" actId="478"/>
          <ac:graphicFrameMkLst>
            <pc:docMk/>
            <pc:sldMk cId="2574714220" sldId="400"/>
            <ac:graphicFrameMk id="5" creationId="{6744AD2F-DD13-D1B2-1F88-719CCFF2D904}"/>
          </ac:graphicFrameMkLst>
        </pc:graphicFrameChg>
        <pc:graphicFrameChg chg="add del mod">
          <ac:chgData name="Wang, George" userId="e9ca96ca-afa9-47b4-a550-1344521cad92" providerId="ADAL" clId="{A3297055-7C88-4568-9C6C-DFA973A274F8}" dt="2023-10-26T01:20:52.644" v="7585" actId="478"/>
          <ac:graphicFrameMkLst>
            <pc:docMk/>
            <pc:sldMk cId="2574714220" sldId="400"/>
            <ac:graphicFrameMk id="6" creationId="{2628977B-95A2-771E-1AD3-84EB7A545921}"/>
          </ac:graphicFrameMkLst>
        </pc:graphicFrameChg>
        <pc:graphicFrameChg chg="add del mod">
          <ac:chgData name="Wang, George" userId="e9ca96ca-afa9-47b4-a550-1344521cad92" providerId="ADAL" clId="{A3297055-7C88-4568-9C6C-DFA973A274F8}" dt="2023-10-26T01:20:37.701" v="7584" actId="478"/>
          <ac:graphicFrameMkLst>
            <pc:docMk/>
            <pc:sldMk cId="2574714220" sldId="400"/>
            <ac:graphicFrameMk id="8" creationId="{6744AD2F-DD13-D1B2-1F88-719CCFF2D904}"/>
          </ac:graphicFrameMkLst>
        </pc:graphicFrameChg>
        <pc:graphicFrameChg chg="add del mod">
          <ac:chgData name="Wang, George" userId="e9ca96ca-afa9-47b4-a550-1344521cad92" providerId="ADAL" clId="{A3297055-7C88-4568-9C6C-DFA973A274F8}" dt="2023-10-26T03:00:11.639" v="7640" actId="478"/>
          <ac:graphicFrameMkLst>
            <pc:docMk/>
            <pc:sldMk cId="2574714220" sldId="400"/>
            <ac:graphicFrameMk id="9" creationId="{2628977B-95A2-771E-1AD3-84EB7A545921}"/>
          </ac:graphicFrameMkLst>
        </pc:graphicFrameChg>
        <pc:graphicFrameChg chg="add del mod">
          <ac:chgData name="Wang, George" userId="e9ca96ca-afa9-47b4-a550-1344521cad92" providerId="ADAL" clId="{A3297055-7C88-4568-9C6C-DFA973A274F8}" dt="2023-10-26T03:00:21.325" v="7644" actId="478"/>
          <ac:graphicFrameMkLst>
            <pc:docMk/>
            <pc:sldMk cId="2574714220" sldId="400"/>
            <ac:graphicFrameMk id="10" creationId="{6744AD2F-DD13-D1B2-1F88-719CCFF2D904}"/>
          </ac:graphicFrameMkLst>
        </pc:graphicFrameChg>
        <pc:graphicFrameChg chg="del">
          <ac:chgData name="Wang, George" userId="e9ca96ca-afa9-47b4-a550-1344521cad92" providerId="ADAL" clId="{A3297055-7C88-4568-9C6C-DFA973A274F8}" dt="2023-10-25T15:23:33.406" v="7442" actId="478"/>
          <ac:graphicFrameMkLst>
            <pc:docMk/>
            <pc:sldMk cId="2574714220" sldId="400"/>
            <ac:graphicFrameMk id="10" creationId="{BA235FD5-E43A-46FC-8C89-C4B80B85FBF8}"/>
          </ac:graphicFrameMkLst>
        </pc:graphicFrameChg>
        <pc:graphicFrameChg chg="add mod">
          <ac:chgData name="Wang, George" userId="e9ca96ca-afa9-47b4-a550-1344521cad92" providerId="ADAL" clId="{A3297055-7C88-4568-9C6C-DFA973A274F8}" dt="2023-10-27T17:50:02.719" v="10366" actId="1076"/>
          <ac:graphicFrameMkLst>
            <pc:docMk/>
            <pc:sldMk cId="2574714220" sldId="400"/>
            <ac:graphicFrameMk id="11" creationId="{2628977B-95A2-771E-1AD3-84EB7A545921}"/>
          </ac:graphicFrameMkLst>
        </pc:graphicFrameChg>
        <pc:graphicFrameChg chg="add mod">
          <ac:chgData name="Wang, George" userId="e9ca96ca-afa9-47b4-a550-1344521cad92" providerId="ADAL" clId="{A3297055-7C88-4568-9C6C-DFA973A274F8}" dt="2023-10-26T03:00:28.612" v="7648" actId="1076"/>
          <ac:graphicFrameMkLst>
            <pc:docMk/>
            <pc:sldMk cId="2574714220" sldId="400"/>
            <ac:graphicFrameMk id="13" creationId="{6744AD2F-DD13-D1B2-1F88-719CCFF2D904}"/>
          </ac:graphicFrameMkLst>
        </pc:graphicFrameChg>
        <pc:graphicFrameChg chg="del mod">
          <ac:chgData name="Wang, George" userId="e9ca96ca-afa9-47b4-a550-1344521cad92" providerId="ADAL" clId="{A3297055-7C88-4568-9C6C-DFA973A274F8}" dt="2023-10-25T15:29:15.985" v="7457" actId="478"/>
          <ac:graphicFrameMkLst>
            <pc:docMk/>
            <pc:sldMk cId="2574714220" sldId="400"/>
            <ac:graphicFrameMk id="13" creationId="{7FF1187A-96A1-C426-756E-FE35BF81ECF6}"/>
          </ac:graphicFrameMkLst>
        </pc:graphicFrameChg>
        <pc:picChg chg="add mod">
          <ac:chgData name="Wang, George" userId="e9ca96ca-afa9-47b4-a550-1344521cad92" providerId="ADAL" clId="{A3297055-7C88-4568-9C6C-DFA973A274F8}" dt="2023-10-27T17:49:15.153" v="10363" actId="1076"/>
          <ac:picMkLst>
            <pc:docMk/>
            <pc:sldMk cId="2574714220" sldId="400"/>
            <ac:picMk id="14" creationId="{F1733F4A-59C5-9E35-4C03-099ACB3855A0}"/>
          </ac:picMkLst>
        </pc:picChg>
      </pc:sldChg>
      <pc:sldChg chg="addSp delSp modSp new del mod">
        <pc:chgData name="Wang, George" userId="e9ca96ca-afa9-47b4-a550-1344521cad92" providerId="ADAL" clId="{A3297055-7C88-4568-9C6C-DFA973A274F8}" dt="2023-10-26T19:55:00.668" v="8359" actId="2696"/>
        <pc:sldMkLst>
          <pc:docMk/>
          <pc:sldMk cId="929255473" sldId="401"/>
        </pc:sldMkLst>
        <pc:spChg chg="mod">
          <ac:chgData name="Wang, George" userId="e9ca96ca-afa9-47b4-a550-1344521cad92" providerId="ADAL" clId="{A3297055-7C88-4568-9C6C-DFA973A274F8}" dt="2023-10-26T01:35:19.071" v="7626" actId="5793"/>
          <ac:spMkLst>
            <pc:docMk/>
            <pc:sldMk cId="929255473" sldId="401"/>
            <ac:spMk id="2" creationId="{E513ED5E-972E-989E-A7C8-F2840F4E1CE2}"/>
          </ac:spMkLst>
        </pc:spChg>
        <pc:spChg chg="del">
          <ac:chgData name="Wang, George" userId="e9ca96ca-afa9-47b4-a550-1344521cad92" providerId="ADAL" clId="{A3297055-7C88-4568-9C6C-DFA973A274F8}" dt="2023-10-26T01:35:21.207" v="7627" actId="478"/>
          <ac:spMkLst>
            <pc:docMk/>
            <pc:sldMk cId="929255473" sldId="401"/>
            <ac:spMk id="4" creationId="{DBB142B7-BB07-B623-40CC-318461DC5001}"/>
          </ac:spMkLst>
        </pc:spChg>
        <pc:graphicFrameChg chg="add modGraphic">
          <ac:chgData name="Wang, George" userId="e9ca96ca-afa9-47b4-a550-1344521cad92" providerId="ADAL" clId="{A3297055-7C88-4568-9C6C-DFA973A274F8}" dt="2023-10-26T19:18:50.669" v="7712" actId="1032"/>
          <ac:graphicFrameMkLst>
            <pc:docMk/>
            <pc:sldMk cId="929255473" sldId="401"/>
            <ac:graphicFrameMk id="9" creationId="{4B880F53-1985-3E66-92D3-804CD27979B0}"/>
          </ac:graphicFrameMkLst>
        </pc:graphicFrameChg>
        <pc:picChg chg="add mod">
          <ac:chgData name="Wang, George" userId="e9ca96ca-afa9-47b4-a550-1344521cad92" providerId="ADAL" clId="{A3297055-7C88-4568-9C6C-DFA973A274F8}" dt="2023-10-26T12:59:08.328" v="7694" actId="14100"/>
          <ac:picMkLst>
            <pc:docMk/>
            <pc:sldMk cId="929255473" sldId="401"/>
            <ac:picMk id="6" creationId="{A0AB1DDA-9CC0-6379-2AA2-ED8D2D31734F}"/>
          </ac:picMkLst>
        </pc:picChg>
        <pc:picChg chg="add mod">
          <ac:chgData name="Wang, George" userId="e9ca96ca-afa9-47b4-a550-1344521cad92" providerId="ADAL" clId="{A3297055-7C88-4568-9C6C-DFA973A274F8}" dt="2023-10-26T12:59:09.769" v="7695" actId="1076"/>
          <ac:picMkLst>
            <pc:docMk/>
            <pc:sldMk cId="929255473" sldId="401"/>
            <ac:picMk id="8" creationId="{28437EEA-1542-6ABE-53AA-1CF2EC6F3844}"/>
          </ac:picMkLst>
        </pc:picChg>
      </pc:sldChg>
      <pc:sldChg chg="new del">
        <pc:chgData name="Wang, George" userId="e9ca96ca-afa9-47b4-a550-1344521cad92" providerId="ADAL" clId="{A3297055-7C88-4568-9C6C-DFA973A274F8}" dt="2023-10-26T19:47:18.721" v="8205" actId="2696"/>
        <pc:sldMkLst>
          <pc:docMk/>
          <pc:sldMk cId="2793641787" sldId="402"/>
        </pc:sldMkLst>
      </pc:sldChg>
      <pc:sldChg chg="addSp delSp modSp del mod">
        <pc:chgData name="Wang, George" userId="e9ca96ca-afa9-47b4-a550-1344521cad92" providerId="ADAL" clId="{A3297055-7C88-4568-9C6C-DFA973A274F8}" dt="2023-10-30T17:19:46.970" v="12409" actId="2696"/>
        <pc:sldMkLst>
          <pc:docMk/>
          <pc:sldMk cId="1774537706" sldId="403"/>
        </pc:sldMkLst>
        <pc:spChg chg="mod">
          <ac:chgData name="Wang, George" userId="e9ca96ca-afa9-47b4-a550-1344521cad92" providerId="ADAL" clId="{A3297055-7C88-4568-9C6C-DFA973A274F8}" dt="2023-10-26T19:47:40.700" v="8210" actId="255"/>
          <ac:spMkLst>
            <pc:docMk/>
            <pc:sldMk cId="1774537706" sldId="403"/>
            <ac:spMk id="2" creationId="{3EE791AD-3E91-8190-89D3-75838EA2E1AB}"/>
          </ac:spMkLst>
        </pc:spChg>
        <pc:graphicFrameChg chg="mod">
          <ac:chgData name="Wang, George" userId="e9ca96ca-afa9-47b4-a550-1344521cad92" providerId="ADAL" clId="{A3297055-7C88-4568-9C6C-DFA973A274F8}" dt="2023-10-26T19:50:17.795" v="8351"/>
          <ac:graphicFrameMkLst>
            <pc:docMk/>
            <pc:sldMk cId="1774537706" sldId="403"/>
            <ac:graphicFrameMk id="5" creationId="{62018091-D013-9BA9-AE0D-88BB3AA22643}"/>
          </ac:graphicFrameMkLst>
        </pc:graphicFrameChg>
        <pc:graphicFrameChg chg="modGraphic">
          <ac:chgData name="Wang, George" userId="e9ca96ca-afa9-47b4-a550-1344521cad92" providerId="ADAL" clId="{A3297055-7C88-4568-9C6C-DFA973A274F8}" dt="2023-10-26T19:56:42.298" v="8525" actId="13926"/>
          <ac:graphicFrameMkLst>
            <pc:docMk/>
            <pc:sldMk cId="1774537706" sldId="403"/>
            <ac:graphicFrameMk id="11" creationId="{DDA80A16-F477-0D98-5980-EDDE31D4DC2C}"/>
          </ac:graphicFrameMkLst>
        </pc:graphicFrameChg>
        <pc:graphicFrameChg chg="del">
          <ac:chgData name="Wang, George" userId="e9ca96ca-afa9-47b4-a550-1344521cad92" providerId="ADAL" clId="{A3297055-7C88-4568-9C6C-DFA973A274F8}" dt="2023-10-27T17:56:39.705" v="10443"/>
          <ac:graphicFrameMkLst>
            <pc:docMk/>
            <pc:sldMk cId="1774537706" sldId="403"/>
            <ac:graphicFrameMk id="14" creationId="{5FB82B32-9D7A-3EC2-82DC-C7828E31E4C7}"/>
          </ac:graphicFrameMkLst>
        </pc:graphicFrameChg>
        <pc:picChg chg="add mod">
          <ac:chgData name="Wang, George" userId="e9ca96ca-afa9-47b4-a550-1344521cad92" providerId="ADAL" clId="{A3297055-7C88-4568-9C6C-DFA973A274F8}" dt="2023-10-26T19:50:21.974" v="8353" actId="1076"/>
          <ac:picMkLst>
            <pc:docMk/>
            <pc:sldMk cId="1774537706" sldId="403"/>
            <ac:picMk id="7" creationId="{9FE10C34-64C3-36CF-3365-62D8ECA5FFE3}"/>
          </ac:picMkLst>
        </pc:picChg>
        <pc:picChg chg="mod">
          <ac:chgData name="Wang, George" userId="e9ca96ca-afa9-47b4-a550-1344521cad92" providerId="ADAL" clId="{A3297055-7C88-4568-9C6C-DFA973A274F8}" dt="2023-10-26T19:50:22.806" v="8354" actId="1076"/>
          <ac:picMkLst>
            <pc:docMk/>
            <pc:sldMk cId="1774537706" sldId="403"/>
            <ac:picMk id="9" creationId="{7D5EFF48-CAD1-D79A-1EF1-F2A7E3632FC9}"/>
          </ac:picMkLst>
        </pc:picChg>
        <pc:cxnChg chg="add del">
          <ac:chgData name="Wang, George" userId="e9ca96ca-afa9-47b4-a550-1344521cad92" providerId="ADAL" clId="{A3297055-7C88-4568-9C6C-DFA973A274F8}" dt="2023-10-26T19:50:19.169" v="8352" actId="11529"/>
          <ac:cxnSpMkLst>
            <pc:docMk/>
            <pc:sldMk cId="1774537706" sldId="403"/>
            <ac:cxnSpMk id="13" creationId="{EFCA7035-4951-2B3A-47BC-DD2869C91997}"/>
          </ac:cxnSpMkLst>
        </pc:cxnChg>
      </pc:sldChg>
      <pc:sldChg chg="addSp delSp modSp new mod addCm delCm modCm">
        <pc:chgData name="Wang, George" userId="e9ca96ca-afa9-47b4-a550-1344521cad92" providerId="ADAL" clId="{A3297055-7C88-4568-9C6C-DFA973A274F8}" dt="2023-11-06T22:25:10.320" v="14646"/>
        <pc:sldMkLst>
          <pc:docMk/>
          <pc:sldMk cId="3797027096" sldId="404"/>
        </pc:sldMkLst>
        <pc:spChg chg="mod">
          <ac:chgData name="Wang, George" userId="e9ca96ca-afa9-47b4-a550-1344521cad92" providerId="ADAL" clId="{A3297055-7C88-4568-9C6C-DFA973A274F8}" dt="2023-10-30T17:31:48.065" v="12525" actId="20577"/>
          <ac:spMkLst>
            <pc:docMk/>
            <pc:sldMk cId="3797027096" sldId="404"/>
            <ac:spMk id="2" creationId="{B84282D5-F3CD-1874-2666-3C3CE59D2F5A}"/>
          </ac:spMkLst>
        </pc:spChg>
        <pc:spChg chg="del">
          <ac:chgData name="Wang, George" userId="e9ca96ca-afa9-47b4-a550-1344521cad92" providerId="ADAL" clId="{A3297055-7C88-4568-9C6C-DFA973A274F8}" dt="2023-10-27T17:52:25.427" v="10382" actId="478"/>
          <ac:spMkLst>
            <pc:docMk/>
            <pc:sldMk cId="3797027096" sldId="404"/>
            <ac:spMk id="3" creationId="{2392CC58-AB8C-A345-84CC-93F916460DC5}"/>
          </ac:spMkLst>
        </pc:spChg>
        <pc:spChg chg="del">
          <ac:chgData name="Wang, George" userId="e9ca96ca-afa9-47b4-a550-1344521cad92" providerId="ADAL" clId="{A3297055-7C88-4568-9C6C-DFA973A274F8}" dt="2023-10-27T17:34:53.535" v="9744" actId="478"/>
          <ac:spMkLst>
            <pc:docMk/>
            <pc:sldMk cId="3797027096" sldId="404"/>
            <ac:spMk id="4" creationId="{EA844288-DC1C-A09F-2400-D87CDF29143B}"/>
          </ac:spMkLst>
        </pc:spChg>
        <pc:spChg chg="add del mod">
          <ac:chgData name="Wang, George" userId="e9ca96ca-afa9-47b4-a550-1344521cad92" providerId="ADAL" clId="{A3297055-7C88-4568-9C6C-DFA973A274F8}" dt="2023-10-27T17:45:21.087" v="10298" actId="478"/>
          <ac:spMkLst>
            <pc:docMk/>
            <pc:sldMk cId="3797027096" sldId="404"/>
            <ac:spMk id="8" creationId="{0AC2EA2C-2ACF-CB88-7A90-3B41A6CB816A}"/>
          </ac:spMkLst>
        </pc:spChg>
        <pc:spChg chg="add mod">
          <ac:chgData name="Wang, George" userId="e9ca96ca-afa9-47b4-a550-1344521cad92" providerId="ADAL" clId="{A3297055-7C88-4568-9C6C-DFA973A274F8}" dt="2023-10-30T17:18:26.055" v="12310" actId="1076"/>
          <ac:spMkLst>
            <pc:docMk/>
            <pc:sldMk cId="3797027096" sldId="404"/>
            <ac:spMk id="9" creationId="{030B1E03-5CC2-F8AA-4EAC-5C6A5243C1CA}"/>
          </ac:spMkLst>
        </pc:spChg>
        <pc:spChg chg="add mod">
          <ac:chgData name="Wang, George" userId="e9ca96ca-afa9-47b4-a550-1344521cad92" providerId="ADAL" clId="{A3297055-7C88-4568-9C6C-DFA973A274F8}" dt="2023-10-30T17:18:29.064" v="12311" actId="1076"/>
          <ac:spMkLst>
            <pc:docMk/>
            <pc:sldMk cId="3797027096" sldId="404"/>
            <ac:spMk id="10" creationId="{A811F435-8EA6-4D1D-801A-BF07641F4D5E}"/>
          </ac:spMkLst>
        </pc:spChg>
        <pc:graphicFrameChg chg="add mod">
          <ac:chgData name="Wang, George" userId="e9ca96ca-afa9-47b4-a550-1344521cad92" providerId="ADAL" clId="{A3297055-7C88-4568-9C6C-DFA973A274F8}" dt="2023-10-30T17:32:02.857" v="12528" actId="20577"/>
          <ac:graphicFrameMkLst>
            <pc:docMk/>
            <pc:sldMk cId="3797027096" sldId="404"/>
            <ac:graphicFrameMk id="5" creationId="{B00DD1B9-0721-58A2-5504-DF5272B947E1}"/>
          </ac:graphicFrameMkLst>
        </pc:graphicFrameChg>
        <pc:picChg chg="add mod">
          <ac:chgData name="Wang, George" userId="e9ca96ca-afa9-47b4-a550-1344521cad92" providerId="ADAL" clId="{A3297055-7C88-4568-9C6C-DFA973A274F8}" dt="2023-10-31T17:51:18.734" v="13971" actId="1076"/>
          <ac:picMkLst>
            <pc:docMk/>
            <pc:sldMk cId="3797027096" sldId="404"/>
            <ac:picMk id="4" creationId="{EBBFFA13-217C-F90E-7C73-A400686133AA}"/>
          </ac:picMkLst>
        </pc:picChg>
        <pc:picChg chg="add mod">
          <ac:chgData name="Wang, George" userId="e9ca96ca-afa9-47b4-a550-1344521cad92" providerId="ADAL" clId="{A3297055-7C88-4568-9C6C-DFA973A274F8}" dt="2023-10-30T17:14:00.119" v="12176" actId="1076"/>
          <ac:picMkLst>
            <pc:docMk/>
            <pc:sldMk cId="3797027096" sldId="404"/>
            <ac:picMk id="6" creationId="{3246859A-1C04-DBE5-D978-44F48A41761A}"/>
          </ac:picMkLst>
        </pc:picChg>
        <pc:picChg chg="add mod">
          <ac:chgData name="Wang, George" userId="e9ca96ca-afa9-47b4-a550-1344521cad92" providerId="ADAL" clId="{A3297055-7C88-4568-9C6C-DFA973A274F8}" dt="2023-10-27T17:46:47.920" v="10339" actId="1076"/>
          <ac:picMkLst>
            <pc:docMk/>
            <pc:sldMk cId="3797027096" sldId="404"/>
            <ac:picMk id="7" creationId="{F63C9484-8B8D-8B56-66C5-FF7026587647}"/>
          </ac:picMkLst>
        </pc:picChg>
      </pc:sldChg>
      <pc:sldChg chg="new del">
        <pc:chgData name="Wang, George" userId="e9ca96ca-afa9-47b4-a550-1344521cad92" providerId="ADAL" clId="{A3297055-7C88-4568-9C6C-DFA973A274F8}" dt="2023-10-27T18:34:06.840" v="10897" actId="2696"/>
        <pc:sldMkLst>
          <pc:docMk/>
          <pc:sldMk cId="396267035" sldId="405"/>
        </pc:sldMkLst>
      </pc:sldChg>
      <pc:sldChg chg="new del">
        <pc:chgData name="Wang, George" userId="e9ca96ca-afa9-47b4-a550-1344521cad92" providerId="ADAL" clId="{A3297055-7C88-4568-9C6C-DFA973A274F8}" dt="2023-10-27T17:56:45.427" v="10445" actId="2696"/>
        <pc:sldMkLst>
          <pc:docMk/>
          <pc:sldMk cId="1255736335" sldId="405"/>
        </pc:sldMkLst>
      </pc:sldChg>
      <pc:sldChg chg="modSp del">
        <pc:chgData name="Wang, George" userId="e9ca96ca-afa9-47b4-a550-1344521cad92" providerId="ADAL" clId="{A3297055-7C88-4568-9C6C-DFA973A274F8}" dt="2023-10-27T17:59:21.173" v="10458" actId="2696"/>
        <pc:sldMkLst>
          <pc:docMk/>
          <pc:sldMk cId="3061471285" sldId="405"/>
        </pc:sldMkLst>
        <pc:graphicFrameChg chg="mod">
          <ac:chgData name="Wang, George" userId="e9ca96ca-afa9-47b4-a550-1344521cad92" providerId="ADAL" clId="{A3297055-7C88-4568-9C6C-DFA973A274F8}" dt="2023-10-27T17:58:13.348" v="10457"/>
          <ac:graphicFrameMkLst>
            <pc:docMk/>
            <pc:sldMk cId="3061471285" sldId="405"/>
            <ac:graphicFrameMk id="5" creationId="{B00DD1B9-0721-58A2-5504-DF5272B947E1}"/>
          </ac:graphicFrameMkLst>
        </pc:graphicFrameChg>
      </pc:sldChg>
      <pc:sldChg chg="addSp delSp modSp new del mod">
        <pc:chgData name="Wang, George" userId="e9ca96ca-afa9-47b4-a550-1344521cad92" providerId="ADAL" clId="{A3297055-7C88-4568-9C6C-DFA973A274F8}" dt="2023-10-31T20:29:16.590" v="14123" actId="2696"/>
        <pc:sldMkLst>
          <pc:docMk/>
          <pc:sldMk cId="4172636212" sldId="405"/>
        </pc:sldMkLst>
        <pc:spChg chg="mod">
          <ac:chgData name="Wang, George" userId="e9ca96ca-afa9-47b4-a550-1344521cad92" providerId="ADAL" clId="{A3297055-7C88-4568-9C6C-DFA973A274F8}" dt="2023-10-27T18:34:15.007" v="10910" actId="20577"/>
          <ac:spMkLst>
            <pc:docMk/>
            <pc:sldMk cId="4172636212" sldId="405"/>
            <ac:spMk id="2" creationId="{E59773E1-344A-5FC1-8AF7-DC83A0C89BD7}"/>
          </ac:spMkLst>
        </pc:spChg>
        <pc:spChg chg="del">
          <ac:chgData name="Wang, George" userId="e9ca96ca-afa9-47b4-a550-1344521cad92" providerId="ADAL" clId="{A3297055-7C88-4568-9C6C-DFA973A274F8}" dt="2023-10-27T18:34:10.844" v="10899" actId="478"/>
          <ac:spMkLst>
            <pc:docMk/>
            <pc:sldMk cId="4172636212" sldId="405"/>
            <ac:spMk id="4" creationId="{39D89367-BE2D-B92E-2EEC-EEB2D82B4272}"/>
          </ac:spMkLst>
        </pc:spChg>
        <pc:picChg chg="add">
          <ac:chgData name="Wang, George" userId="e9ca96ca-afa9-47b4-a550-1344521cad92" providerId="ADAL" clId="{A3297055-7C88-4568-9C6C-DFA973A274F8}" dt="2023-10-27T18:34:12.465" v="10900" actId="22"/>
          <ac:picMkLst>
            <pc:docMk/>
            <pc:sldMk cId="4172636212" sldId="405"/>
            <ac:picMk id="7" creationId="{85391380-D76E-E6BF-4A35-52FF1B4BC397}"/>
          </ac:picMkLst>
        </pc:picChg>
      </pc:sldChg>
      <pc:sldChg chg="modSp add del mod">
        <pc:chgData name="Wang, George" userId="e9ca96ca-afa9-47b4-a550-1344521cad92" providerId="ADAL" clId="{A3297055-7C88-4568-9C6C-DFA973A274F8}" dt="2023-10-30T17:24:03.456" v="12429" actId="2696"/>
        <pc:sldMkLst>
          <pc:docMk/>
          <pc:sldMk cId="541536875" sldId="406"/>
        </pc:sldMkLst>
        <pc:spChg chg="mod">
          <ac:chgData name="Wang, George" userId="e9ca96ca-afa9-47b4-a550-1344521cad92" providerId="ADAL" clId="{A3297055-7C88-4568-9C6C-DFA973A274F8}" dt="2023-10-30T17:02:35.849" v="11925" actId="20577"/>
          <ac:spMkLst>
            <pc:docMk/>
            <pc:sldMk cId="541536875" sldId="406"/>
            <ac:spMk id="2" creationId="{B84282D5-F3CD-1874-2666-3C3CE59D2F5A}"/>
          </ac:spMkLst>
        </pc:spChg>
      </pc:sldChg>
      <pc:sldChg chg="addSp delSp modSp add mod addCm delCm modCm">
        <pc:chgData name="Wang, George" userId="e9ca96ca-afa9-47b4-a550-1344521cad92" providerId="ADAL" clId="{A3297055-7C88-4568-9C6C-DFA973A274F8}" dt="2023-11-06T22:59:33.869" v="14797" actId="20577"/>
        <pc:sldMkLst>
          <pc:docMk/>
          <pc:sldMk cId="701275548" sldId="407"/>
        </pc:sldMkLst>
        <pc:spChg chg="mod">
          <ac:chgData name="Wang, George" userId="e9ca96ca-afa9-47b4-a550-1344521cad92" providerId="ADAL" clId="{A3297055-7C88-4568-9C6C-DFA973A274F8}" dt="2023-10-30T17:28:48.254" v="12438" actId="1076"/>
          <ac:spMkLst>
            <pc:docMk/>
            <pc:sldMk cId="701275548" sldId="407"/>
            <ac:spMk id="2" creationId="{B84282D5-F3CD-1874-2666-3C3CE59D2F5A}"/>
          </ac:spMkLst>
        </pc:spChg>
        <pc:spChg chg="add mod">
          <ac:chgData name="Wang, George" userId="e9ca96ca-afa9-47b4-a550-1344521cad92" providerId="ADAL" clId="{A3297055-7C88-4568-9C6C-DFA973A274F8}" dt="2023-11-06T22:37:07.579" v="14683" actId="1076"/>
          <ac:spMkLst>
            <pc:docMk/>
            <pc:sldMk cId="701275548" sldId="407"/>
            <ac:spMk id="3" creationId="{B9F9AAA2-3CD6-2BAB-0587-428846D7B276}"/>
          </ac:spMkLst>
        </pc:spChg>
        <pc:spChg chg="del mod">
          <ac:chgData name="Wang, George" userId="e9ca96ca-afa9-47b4-a550-1344521cad92" providerId="ADAL" clId="{A3297055-7C88-4568-9C6C-DFA973A274F8}" dt="2023-10-30T17:32:53.103" v="12531" actId="478"/>
          <ac:spMkLst>
            <pc:docMk/>
            <pc:sldMk cId="701275548" sldId="407"/>
            <ac:spMk id="9" creationId="{030B1E03-5CC2-F8AA-4EAC-5C6A5243C1CA}"/>
          </ac:spMkLst>
        </pc:spChg>
        <pc:spChg chg="mod">
          <ac:chgData name="Wang, George" userId="e9ca96ca-afa9-47b4-a550-1344521cad92" providerId="ADAL" clId="{A3297055-7C88-4568-9C6C-DFA973A274F8}" dt="2023-11-06T22:59:33.869" v="14797" actId="20577"/>
          <ac:spMkLst>
            <pc:docMk/>
            <pc:sldMk cId="701275548" sldId="407"/>
            <ac:spMk id="10" creationId="{A811F435-8EA6-4D1D-801A-BF07641F4D5E}"/>
          </ac:spMkLst>
        </pc:spChg>
        <pc:graphicFrameChg chg="del mod">
          <ac:chgData name="Wang, George" userId="e9ca96ca-afa9-47b4-a550-1344521cad92" providerId="ADAL" clId="{A3297055-7C88-4568-9C6C-DFA973A274F8}" dt="2023-10-30T17:32:51.383" v="12530" actId="478"/>
          <ac:graphicFrameMkLst>
            <pc:docMk/>
            <pc:sldMk cId="701275548" sldId="407"/>
            <ac:graphicFrameMk id="5" creationId="{B00DD1B9-0721-58A2-5504-DF5272B947E1}"/>
          </ac:graphicFrameMkLst>
        </pc:graphicFrameChg>
        <pc:picChg chg="del mod">
          <ac:chgData name="Wang, George" userId="e9ca96ca-afa9-47b4-a550-1344521cad92" providerId="ADAL" clId="{A3297055-7C88-4568-9C6C-DFA973A274F8}" dt="2023-10-30T17:33:04.638" v="12535" actId="478"/>
          <ac:picMkLst>
            <pc:docMk/>
            <pc:sldMk cId="701275548" sldId="407"/>
            <ac:picMk id="4" creationId="{EBBFFA13-217C-F90E-7C73-A400686133AA}"/>
          </ac:picMkLst>
        </pc:picChg>
        <pc:picChg chg="del mod">
          <ac:chgData name="Wang, George" userId="e9ca96ca-afa9-47b4-a550-1344521cad92" providerId="ADAL" clId="{A3297055-7C88-4568-9C6C-DFA973A274F8}" dt="2023-10-30T17:33:04.013" v="12534" actId="478"/>
          <ac:picMkLst>
            <pc:docMk/>
            <pc:sldMk cId="701275548" sldId="407"/>
            <ac:picMk id="6" creationId="{3246859A-1C04-DBE5-D978-44F48A41761A}"/>
          </ac:picMkLst>
        </pc:picChg>
        <pc:picChg chg="del mod">
          <ac:chgData name="Wang, George" userId="e9ca96ca-afa9-47b4-a550-1344521cad92" providerId="ADAL" clId="{A3297055-7C88-4568-9C6C-DFA973A274F8}" dt="2023-10-30T18:00:26.377" v="12968" actId="478"/>
          <ac:picMkLst>
            <pc:docMk/>
            <pc:sldMk cId="701275548" sldId="407"/>
            <ac:picMk id="7" creationId="{F63C9484-8B8D-8B56-66C5-FF7026587647}"/>
          </ac:picMkLst>
        </pc:picChg>
        <pc:picChg chg="add mod">
          <ac:chgData name="Wang, George" userId="e9ca96ca-afa9-47b4-a550-1344521cad92" providerId="ADAL" clId="{A3297055-7C88-4568-9C6C-DFA973A274F8}" dt="2023-10-30T18:00:35.977" v="12973" actId="1076"/>
          <ac:picMkLst>
            <pc:docMk/>
            <pc:sldMk cId="701275548" sldId="407"/>
            <ac:picMk id="8" creationId="{1BA42E10-42BB-0071-2058-7F02309C34B7}"/>
          </ac:picMkLst>
        </pc:picChg>
      </pc:sldChg>
      <pc:sldChg chg="new del">
        <pc:chgData name="Wang, George" userId="e9ca96ca-afa9-47b4-a550-1344521cad92" providerId="ADAL" clId="{A3297055-7C88-4568-9C6C-DFA973A274F8}" dt="2023-10-31T20:29:10.273" v="14122" actId="680"/>
        <pc:sldMkLst>
          <pc:docMk/>
          <pc:sldMk cId="1157756259" sldId="408"/>
        </pc:sldMkLst>
      </pc:sldChg>
    </pc:docChg>
  </pc:docChgLst>
  <pc:docChgLst>
    <pc:chgData name="Catherine Liang" userId="f02553ff-2f62-4d20-a67a-f5e2927c8ae2" providerId="ADAL" clId="{A75B8A98-8AD4-4FDE-B31D-415CCF6EF29E}"/>
    <pc:docChg chg="modSld">
      <pc:chgData name="Catherine Liang" userId="f02553ff-2f62-4d20-a67a-f5e2927c8ae2" providerId="ADAL" clId="{A75B8A98-8AD4-4FDE-B31D-415CCF6EF29E}" dt="2023-12-13T15:44:41.233" v="55" actId="207"/>
      <pc:docMkLst>
        <pc:docMk/>
      </pc:docMkLst>
      <pc:sldChg chg="modSp mod modCm">
        <pc:chgData name="Catherine Liang" userId="f02553ff-2f62-4d20-a67a-f5e2927c8ae2" providerId="ADAL" clId="{A75B8A98-8AD4-4FDE-B31D-415CCF6EF29E}" dt="2023-12-13T15:40:27.642" v="28"/>
        <pc:sldMkLst>
          <pc:docMk/>
          <pc:sldMk cId="3527226458" sldId="371"/>
        </pc:sldMkLst>
        <pc:spChg chg="mod">
          <ac:chgData name="Catherine Liang" userId="f02553ff-2f62-4d20-a67a-f5e2927c8ae2" providerId="ADAL" clId="{A75B8A98-8AD4-4FDE-B31D-415CCF6EF29E}" dt="2023-12-13T15:40:01.542" v="27" actId="20577"/>
          <ac:spMkLst>
            <pc:docMk/>
            <pc:sldMk cId="3527226458" sldId="371"/>
            <ac:spMk id="7" creationId="{A3FECA38-A715-C561-A4B1-F7CA2EE9B399}"/>
          </ac:spMkLst>
        </pc:spChg>
        <pc:graphicFrameChg chg="mod">
          <ac:chgData name="Catherine Liang" userId="f02553ff-2f62-4d20-a67a-f5e2927c8ae2" providerId="ADAL" clId="{A75B8A98-8AD4-4FDE-B31D-415CCF6EF29E}" dt="2023-12-13T15:39:52.963" v="3" actId="20577"/>
          <ac:graphicFrameMkLst>
            <pc:docMk/>
            <pc:sldMk cId="3527226458" sldId="371"/>
            <ac:graphicFrameMk id="6" creationId="{6AF772B1-D5D9-8724-2520-1378427793F0}"/>
          </ac:graphicFrameMkLst>
        </pc:graphicFrameChg>
      </pc:sldChg>
      <pc:sldChg chg="modSp modCm">
        <pc:chgData name="Catherine Liang" userId="f02553ff-2f62-4d20-a67a-f5e2927c8ae2" providerId="ADAL" clId="{A75B8A98-8AD4-4FDE-B31D-415CCF6EF29E}" dt="2023-12-13T15:44:41.233" v="55" actId="207"/>
        <pc:sldMkLst>
          <pc:docMk/>
          <pc:sldMk cId="1620933853" sldId="372"/>
        </pc:sldMkLst>
        <pc:graphicFrameChg chg="mod">
          <ac:chgData name="Catherine Liang" userId="f02553ff-2f62-4d20-a67a-f5e2927c8ae2" providerId="ADAL" clId="{A75B8A98-8AD4-4FDE-B31D-415CCF6EF29E}" dt="2023-12-13T15:44:41.233" v="55" actId="207"/>
          <ac:graphicFrameMkLst>
            <pc:docMk/>
            <pc:sldMk cId="1620933853" sldId="372"/>
            <ac:graphicFrameMk id="7" creationId="{7FF1187A-96A1-C426-756E-FE35BF81ECF6}"/>
          </ac:graphicFrameMkLst>
        </pc:graphicFrameChg>
      </pc:sldChg>
      <pc:sldChg chg="modSp addCm">
        <pc:chgData name="Catherine Liang" userId="f02553ff-2f62-4d20-a67a-f5e2927c8ae2" providerId="ADAL" clId="{A75B8A98-8AD4-4FDE-B31D-415CCF6EF29E}" dt="2023-12-13T15:44:03.780" v="52" actId="207"/>
        <pc:sldMkLst>
          <pc:docMk/>
          <pc:sldMk cId="3190618129" sldId="373"/>
        </pc:sldMkLst>
        <pc:graphicFrameChg chg="mod">
          <ac:chgData name="Catherine Liang" userId="f02553ff-2f62-4d20-a67a-f5e2927c8ae2" providerId="ADAL" clId="{A75B8A98-8AD4-4FDE-B31D-415CCF6EF29E}" dt="2023-12-13T15:44:03.780" v="52" actId="207"/>
          <ac:graphicFrameMkLst>
            <pc:docMk/>
            <pc:sldMk cId="3190618129" sldId="373"/>
            <ac:graphicFrameMk id="4" creationId="{C106091D-9E15-581C-EDB0-BEC4CA1F9409}"/>
          </ac:graphicFrameMkLst>
        </pc:graphicFrameChg>
      </pc:sldChg>
      <pc:sldChg chg="modSp mod modCm">
        <pc:chgData name="Catherine Liang" userId="f02553ff-2f62-4d20-a67a-f5e2927c8ae2" providerId="ADAL" clId="{A75B8A98-8AD4-4FDE-B31D-415CCF6EF29E}" dt="2023-12-13T15:43:45.886" v="51"/>
        <pc:sldMkLst>
          <pc:docMk/>
          <pc:sldMk cId="1652935067" sldId="396"/>
        </pc:sldMkLst>
        <pc:spChg chg="mod">
          <ac:chgData name="Catherine Liang" userId="f02553ff-2f62-4d20-a67a-f5e2927c8ae2" providerId="ADAL" clId="{A75B8A98-8AD4-4FDE-B31D-415CCF6EF29E}" dt="2023-12-13T15:43:38.296" v="50" actId="20577"/>
          <ac:spMkLst>
            <pc:docMk/>
            <pc:sldMk cId="1652935067" sldId="396"/>
            <ac:spMk id="3" creationId="{ECA9A2A3-A1D0-6388-EAB7-77836E8388AE}"/>
          </ac:spMkLst>
        </pc:spChg>
      </pc:sldChg>
      <pc:sldChg chg="modSp modCm">
        <pc:chgData name="Catherine Liang" userId="f02553ff-2f62-4d20-a67a-f5e2927c8ae2" providerId="ADAL" clId="{A75B8A98-8AD4-4FDE-B31D-415CCF6EF29E}" dt="2023-12-13T15:44:35.989" v="53" actId="207"/>
        <pc:sldMkLst>
          <pc:docMk/>
          <pc:sldMk cId="1180395142" sldId="397"/>
        </pc:sldMkLst>
        <pc:graphicFrameChg chg="mod">
          <ac:chgData name="Catherine Liang" userId="f02553ff-2f62-4d20-a67a-f5e2927c8ae2" providerId="ADAL" clId="{A75B8A98-8AD4-4FDE-B31D-415CCF6EF29E}" dt="2023-12-13T15:44:35.989" v="53" actId="207"/>
          <ac:graphicFrameMkLst>
            <pc:docMk/>
            <pc:sldMk cId="1180395142" sldId="397"/>
            <ac:graphicFrameMk id="4" creationId="{6553173C-66F4-3635-1873-8C78222BBD3F}"/>
          </ac:graphicFrameMkLst>
        </pc:graphicFrameChg>
      </pc:sldChg>
    </pc:docChg>
  </pc:docChgLst>
  <pc:docChgLst>
    <pc:chgData name="Wang, George" userId="e9ca96ca-afa9-47b4-a550-1344521cad92" providerId="ADAL" clId="{7234E0A0-FC56-49D7-A6E1-BAD459841BC3}"/>
    <pc:docChg chg="modSld">
      <pc:chgData name="Wang, George" userId="e9ca96ca-afa9-47b4-a550-1344521cad92" providerId="ADAL" clId="{7234E0A0-FC56-49D7-A6E1-BAD459841BC3}" dt="2023-11-07T23:06:44.324" v="0"/>
      <pc:docMkLst>
        <pc:docMk/>
      </pc:docMkLst>
      <pc:sldChg chg="addSp modSp">
        <pc:chgData name="Wang, George" userId="e9ca96ca-afa9-47b4-a550-1344521cad92" providerId="ADAL" clId="{7234E0A0-FC56-49D7-A6E1-BAD459841BC3}" dt="2023-11-07T23:06:44.324" v="0"/>
        <pc:sldMkLst>
          <pc:docMk/>
          <pc:sldMk cId="387574291" sldId="370"/>
        </pc:sldMkLst>
        <pc:graphicFrameChg chg="add mod">
          <ac:chgData name="Wang, George" userId="e9ca96ca-afa9-47b4-a550-1344521cad92" providerId="ADAL" clId="{7234E0A0-FC56-49D7-A6E1-BAD459841BC3}" dt="2023-11-07T23:06:44.324" v="0"/>
          <ac:graphicFrameMkLst>
            <pc:docMk/>
            <pc:sldMk cId="387574291" sldId="370"/>
            <ac:graphicFrameMk id="3" creationId="{A360299C-6BA2-29CC-4C69-B0A23798CE71}"/>
          </ac:graphicFrameMkLst>
        </pc:graphicFrameChg>
      </pc:sldChg>
    </pc:docChg>
  </pc:docChgLst>
  <pc:docChgLst>
    <pc:chgData name="Liang, Catherine" userId="S::catherine.liang@ontariohealth.ca::f02553ff-2f62-4d20-a67a-f5e2927c8ae2" providerId="AD" clId="Web-{60AFC2D1-BBE5-9384-1799-9B57F21EA112}"/>
    <pc:docChg chg="delSld">
      <pc:chgData name="Liang, Catherine" userId="S::catherine.liang@ontariohealth.ca::f02553ff-2f62-4d20-a67a-f5e2927c8ae2" providerId="AD" clId="Web-{60AFC2D1-BBE5-9384-1799-9B57F21EA112}" dt="2023-11-07T22:17:21.013" v="5"/>
      <pc:docMkLst>
        <pc:docMk/>
      </pc:docMkLst>
      <pc:sldChg chg="addCm delCm">
        <pc:chgData name="Liang, Catherine" userId="S::catherine.liang@ontariohealth.ca::f02553ff-2f62-4d20-a67a-f5e2927c8ae2" providerId="AD" clId="Web-{60AFC2D1-BBE5-9384-1799-9B57F21EA112}" dt="2023-11-07T22:15:49.574" v="1"/>
        <pc:sldMkLst>
          <pc:docMk/>
          <pc:sldMk cId="925506241" sldId="322"/>
        </pc:sldMkLst>
      </pc:sldChg>
      <pc:sldChg chg="del">
        <pc:chgData name="Liang, Catherine" userId="S::catherine.liang@ontariohealth.ca::f02553ff-2f62-4d20-a67a-f5e2927c8ae2" providerId="AD" clId="Web-{60AFC2D1-BBE5-9384-1799-9B57F21EA112}" dt="2023-11-07T22:16:15.778" v="2"/>
        <pc:sldMkLst>
          <pc:docMk/>
          <pc:sldMk cId="2686800988" sldId="368"/>
        </pc:sldMkLst>
      </pc:sldChg>
      <pc:sldChg chg="modCm">
        <pc:chgData name="Liang, Catherine" userId="S::catherine.liang@ontariohealth.ca::f02553ff-2f62-4d20-a67a-f5e2927c8ae2" providerId="AD" clId="Web-{60AFC2D1-BBE5-9384-1799-9B57F21EA112}" dt="2023-11-07T22:17:21.013" v="5"/>
        <pc:sldMkLst>
          <pc:docMk/>
          <pc:sldMk cId="387574291" sldId="370"/>
        </pc:sldMkLst>
      </pc:sldChg>
      <pc:sldChg chg="modCm">
        <pc:chgData name="Liang, Catherine" userId="S::catherine.liang@ontariohealth.ca::f02553ff-2f62-4d20-a67a-f5e2927c8ae2" providerId="AD" clId="Web-{60AFC2D1-BBE5-9384-1799-9B57F21EA112}" dt="2023-11-07T22:17:07.622" v="4"/>
        <pc:sldMkLst>
          <pc:docMk/>
          <pc:sldMk cId="3527226458" sldId="371"/>
        </pc:sldMkLst>
      </pc:sldChg>
    </pc:docChg>
  </pc:docChgLst>
  <pc:docChgLst>
    <pc:chgData name="Cowan, Kara" userId="422dcf60-3108-48b9-a5a5-708e064ad6eb" providerId="ADAL" clId="{B781EFDA-4D98-42C0-BE90-C4C647E97AEC}"/>
    <pc:docChg chg="undo custSel addSld delSld modSld">
      <pc:chgData name="Cowan, Kara" userId="422dcf60-3108-48b9-a5a5-708e064ad6eb" providerId="ADAL" clId="{B781EFDA-4D98-42C0-BE90-C4C647E97AEC}" dt="2023-12-29T19:19:44.828" v="2342"/>
      <pc:docMkLst>
        <pc:docMk/>
      </pc:docMkLst>
      <pc:sldChg chg="delCm modCm">
        <pc:chgData name="Cowan, Kara" userId="422dcf60-3108-48b9-a5a5-708e064ad6eb" providerId="ADAL" clId="{B781EFDA-4D98-42C0-BE90-C4C647E97AEC}" dt="2023-12-01T19:07:13.665" v="1079"/>
        <pc:sldMkLst>
          <pc:docMk/>
          <pc:sldMk cId="925506241" sldId="322"/>
        </pc:sldMkLst>
      </pc:sldChg>
      <pc:sldChg chg="modSp modNotesTx">
        <pc:chgData name="Cowan, Kara" userId="422dcf60-3108-48b9-a5a5-708e064ad6eb" providerId="ADAL" clId="{B781EFDA-4D98-42C0-BE90-C4C647E97AEC}" dt="2023-11-20T21:25:06.951" v="1016" actId="20577"/>
        <pc:sldMkLst>
          <pc:docMk/>
          <pc:sldMk cId="909644597" sldId="358"/>
        </pc:sldMkLst>
        <pc:graphicFrameChg chg="mod">
          <ac:chgData name="Cowan, Kara" userId="422dcf60-3108-48b9-a5a5-708e064ad6eb" providerId="ADAL" clId="{B781EFDA-4D98-42C0-BE90-C4C647E97AEC}" dt="2023-11-20T21:25:06.951" v="1016" actId="20577"/>
          <ac:graphicFrameMkLst>
            <pc:docMk/>
            <pc:sldMk cId="909644597" sldId="358"/>
            <ac:graphicFrameMk id="7" creationId="{19C5F5E8-BF21-1621-6EE4-9674393947C9}"/>
          </ac:graphicFrameMkLst>
        </pc:graphicFrameChg>
      </pc:sldChg>
      <pc:sldChg chg="modNotesTx">
        <pc:chgData name="Cowan, Kara" userId="422dcf60-3108-48b9-a5a5-708e064ad6eb" providerId="ADAL" clId="{B781EFDA-4D98-42C0-BE90-C4C647E97AEC}" dt="2023-11-20T19:39:23.899" v="819" actId="20577"/>
        <pc:sldMkLst>
          <pc:docMk/>
          <pc:sldMk cId="482592697" sldId="359"/>
        </pc:sldMkLst>
      </pc:sldChg>
      <pc:sldChg chg="addSp delSp modSp mod">
        <pc:chgData name="Cowan, Kara" userId="422dcf60-3108-48b9-a5a5-708e064ad6eb" providerId="ADAL" clId="{B781EFDA-4D98-42C0-BE90-C4C647E97AEC}" dt="2023-12-20T15:17:25.635" v="1589" actId="1076"/>
        <pc:sldMkLst>
          <pc:docMk/>
          <pc:sldMk cId="2872917886" sldId="360"/>
        </pc:sldMkLst>
        <pc:picChg chg="add mod">
          <ac:chgData name="Cowan, Kara" userId="422dcf60-3108-48b9-a5a5-708e064ad6eb" providerId="ADAL" clId="{B781EFDA-4D98-42C0-BE90-C4C647E97AEC}" dt="2023-12-20T15:17:25.635" v="1589" actId="1076"/>
          <ac:picMkLst>
            <pc:docMk/>
            <pc:sldMk cId="2872917886" sldId="360"/>
            <ac:picMk id="4" creationId="{D1531E7D-6D53-64BE-63B8-CFAEEF36CEEB}"/>
          </ac:picMkLst>
        </pc:picChg>
        <pc:picChg chg="del">
          <ac:chgData name="Cowan, Kara" userId="422dcf60-3108-48b9-a5a5-708e064ad6eb" providerId="ADAL" clId="{B781EFDA-4D98-42C0-BE90-C4C647E97AEC}" dt="2023-12-20T15:16:51.463" v="1583" actId="478"/>
          <ac:picMkLst>
            <pc:docMk/>
            <pc:sldMk cId="2872917886" sldId="360"/>
            <ac:picMk id="10" creationId="{5A3F1F08-0364-B62A-B1CF-6280A3A2F80A}"/>
          </ac:picMkLst>
        </pc:picChg>
      </pc:sldChg>
      <pc:sldChg chg="modNotesTx">
        <pc:chgData name="Cowan, Kara" userId="422dcf60-3108-48b9-a5a5-708e064ad6eb" providerId="ADAL" clId="{B781EFDA-4D98-42C0-BE90-C4C647E97AEC}" dt="2023-11-20T19:39:38.637" v="836" actId="20577"/>
        <pc:sldMkLst>
          <pc:docMk/>
          <pc:sldMk cId="3239380564" sldId="361"/>
        </pc:sldMkLst>
      </pc:sldChg>
      <pc:sldChg chg="modNotesTx">
        <pc:chgData name="Cowan, Kara" userId="422dcf60-3108-48b9-a5a5-708e064ad6eb" providerId="ADAL" clId="{B781EFDA-4D98-42C0-BE90-C4C647E97AEC}" dt="2023-11-20T19:39:52.157" v="837" actId="5793"/>
        <pc:sldMkLst>
          <pc:docMk/>
          <pc:sldMk cId="2224059937" sldId="363"/>
        </pc:sldMkLst>
      </pc:sldChg>
      <pc:sldChg chg="modSp mod delCm modCm">
        <pc:chgData name="Cowan, Kara" userId="422dcf60-3108-48b9-a5a5-708e064ad6eb" providerId="ADAL" clId="{B781EFDA-4D98-42C0-BE90-C4C647E97AEC}" dt="2023-12-20T15:17:54.281" v="1590"/>
        <pc:sldMkLst>
          <pc:docMk/>
          <pc:sldMk cId="2687523301" sldId="366"/>
        </pc:sldMkLst>
        <pc:spChg chg="mod">
          <ac:chgData name="Cowan, Kara" userId="422dcf60-3108-48b9-a5a5-708e064ad6eb" providerId="ADAL" clId="{B781EFDA-4D98-42C0-BE90-C4C647E97AEC}" dt="2023-12-06T15:34:58.112" v="1581" actId="20577"/>
          <ac:spMkLst>
            <pc:docMk/>
            <pc:sldMk cId="2687523301" sldId="366"/>
            <ac:spMk id="12" creationId="{E88BA993-D338-2C69-272C-738B9099574D}"/>
          </ac:spMkLst>
        </pc:spChg>
      </pc:sldChg>
      <pc:sldChg chg="modSp mod addCm delCm modNotesTx">
        <pc:chgData name="Cowan, Kara" userId="422dcf60-3108-48b9-a5a5-708e064ad6eb" providerId="ADAL" clId="{B781EFDA-4D98-42C0-BE90-C4C647E97AEC}" dt="2023-12-20T16:04:42.825" v="2256" actId="1035"/>
        <pc:sldMkLst>
          <pc:docMk/>
          <pc:sldMk cId="387574291" sldId="370"/>
        </pc:sldMkLst>
        <pc:spChg chg="mod">
          <ac:chgData name="Cowan, Kara" userId="422dcf60-3108-48b9-a5a5-708e064ad6eb" providerId="ADAL" clId="{B781EFDA-4D98-42C0-BE90-C4C647E97AEC}" dt="2023-12-20T16:04:42.825" v="2256" actId="1035"/>
          <ac:spMkLst>
            <pc:docMk/>
            <pc:sldMk cId="387574291" sldId="370"/>
            <ac:spMk id="2" creationId="{355E969F-0E8B-DD00-2115-462E0AD3DEE2}"/>
          </ac:spMkLst>
        </pc:spChg>
        <pc:spChg chg="mod">
          <ac:chgData name="Cowan, Kara" userId="422dcf60-3108-48b9-a5a5-708e064ad6eb" providerId="ADAL" clId="{B781EFDA-4D98-42C0-BE90-C4C647E97AEC}" dt="2023-11-20T19:15:24.130" v="509" actId="20577"/>
          <ac:spMkLst>
            <pc:docMk/>
            <pc:sldMk cId="387574291" sldId="370"/>
            <ac:spMk id="14" creationId="{B21D7116-152B-8510-1921-02678DAC9E4D}"/>
          </ac:spMkLst>
        </pc:spChg>
        <pc:graphicFrameChg chg="mod">
          <ac:chgData name="Cowan, Kara" userId="422dcf60-3108-48b9-a5a5-708e064ad6eb" providerId="ADAL" clId="{B781EFDA-4D98-42C0-BE90-C4C647E97AEC}" dt="2023-11-20T19:25:19.594" v="587" actId="20577"/>
          <ac:graphicFrameMkLst>
            <pc:docMk/>
            <pc:sldMk cId="387574291" sldId="370"/>
            <ac:graphicFrameMk id="4" creationId="{DB86349E-60FF-AA94-24F5-A882323843E7}"/>
          </ac:graphicFrameMkLst>
        </pc:graphicFrameChg>
        <pc:graphicFrameChg chg="mod">
          <ac:chgData name="Cowan, Kara" userId="422dcf60-3108-48b9-a5a5-708e064ad6eb" providerId="ADAL" clId="{B781EFDA-4D98-42C0-BE90-C4C647E97AEC}" dt="2023-12-20T15:23:09.297" v="1629"/>
          <ac:graphicFrameMkLst>
            <pc:docMk/>
            <pc:sldMk cId="387574291" sldId="370"/>
            <ac:graphicFrameMk id="5" creationId="{DB86349E-60FF-AA94-24F5-A882323843E7}"/>
          </ac:graphicFrameMkLst>
        </pc:graphicFrameChg>
      </pc:sldChg>
      <pc:sldChg chg="modSp mod addCm delCm modCm">
        <pc:chgData name="Cowan, Kara" userId="422dcf60-3108-48b9-a5a5-708e064ad6eb" providerId="ADAL" clId="{B781EFDA-4D98-42C0-BE90-C4C647E97AEC}" dt="2023-12-29T19:19:44.828" v="2342"/>
        <pc:sldMkLst>
          <pc:docMk/>
          <pc:sldMk cId="3527226458" sldId="371"/>
        </pc:sldMkLst>
        <pc:spChg chg="mod">
          <ac:chgData name="Cowan, Kara" userId="422dcf60-3108-48b9-a5a5-708e064ad6eb" providerId="ADAL" clId="{B781EFDA-4D98-42C0-BE90-C4C647E97AEC}" dt="2023-12-20T15:18:38.501" v="1606" actId="20577"/>
          <ac:spMkLst>
            <pc:docMk/>
            <pc:sldMk cId="3527226458" sldId="371"/>
            <ac:spMk id="4" creationId="{D9C1F79E-A482-A4E8-AE2A-9D40AF350B7E}"/>
          </ac:spMkLst>
        </pc:spChg>
        <pc:spChg chg="mod">
          <ac:chgData name="Cowan, Kara" userId="422dcf60-3108-48b9-a5a5-708e064ad6eb" providerId="ADAL" clId="{B781EFDA-4D98-42C0-BE90-C4C647E97AEC}" dt="2023-12-20T15:28:09.484" v="1708" actId="1038"/>
          <ac:spMkLst>
            <pc:docMk/>
            <pc:sldMk cId="3527226458" sldId="371"/>
            <ac:spMk id="7" creationId="{A3FECA38-A715-C561-A4B1-F7CA2EE9B399}"/>
          </ac:spMkLst>
        </pc:spChg>
        <pc:spChg chg="mod">
          <ac:chgData name="Cowan, Kara" userId="422dcf60-3108-48b9-a5a5-708e064ad6eb" providerId="ADAL" clId="{B781EFDA-4D98-42C0-BE90-C4C647E97AEC}" dt="2023-12-01T19:52:59.179" v="1407" actId="6549"/>
          <ac:spMkLst>
            <pc:docMk/>
            <pc:sldMk cId="3527226458" sldId="371"/>
            <ac:spMk id="11" creationId="{C444DDAB-94E7-E6C4-6C05-7C6F5FC606E1}"/>
          </ac:spMkLst>
        </pc:spChg>
        <pc:graphicFrameChg chg="mod">
          <ac:chgData name="Cowan, Kara" userId="422dcf60-3108-48b9-a5a5-708e064ad6eb" providerId="ADAL" clId="{B781EFDA-4D98-42C0-BE90-C4C647E97AEC}" dt="2023-12-20T15:24:25.119" v="1630" actId="207"/>
          <ac:graphicFrameMkLst>
            <pc:docMk/>
            <pc:sldMk cId="3527226458" sldId="371"/>
            <ac:graphicFrameMk id="6" creationId="{6AF772B1-D5D9-8724-2520-1378427793F0}"/>
          </ac:graphicFrameMkLst>
        </pc:graphicFrameChg>
        <pc:extLst>
          <p:ext xmlns:p="http://schemas.openxmlformats.org/presentationml/2006/main" uri="{D6D511B9-2390-475A-947B-AFAB55BFBCF1}">
            <pc226:cmChg xmlns:pc226="http://schemas.microsoft.com/office/powerpoint/2022/06/main/command" chg="del">
              <pc226:chgData name="Cowan, Kara" userId="422dcf60-3108-48b9-a5a5-708e064ad6eb" providerId="ADAL" clId="{B781EFDA-4D98-42C0-BE90-C4C647E97AEC}" dt="2023-12-29T19:19:44.828" v="2342"/>
              <pc2:cmMkLst xmlns:pc2="http://schemas.microsoft.com/office/powerpoint/2019/9/main/command">
                <pc:docMk/>
                <pc:sldMk cId="3527226458" sldId="371"/>
                <pc2:cmMk id="{E2C28D80-D74A-470C-8E3D-1171BF6A7A72}"/>
              </pc2:cmMkLst>
            </pc226:cmChg>
          </p:ext>
        </pc:extLst>
      </pc:sldChg>
      <pc:sldChg chg="modSp mod addCm delCm">
        <pc:chgData name="Cowan, Kara" userId="422dcf60-3108-48b9-a5a5-708e064ad6eb" providerId="ADAL" clId="{B781EFDA-4D98-42C0-BE90-C4C647E97AEC}" dt="2023-12-20T16:23:09.839" v="2315"/>
        <pc:sldMkLst>
          <pc:docMk/>
          <pc:sldMk cId="1620933853" sldId="372"/>
        </pc:sldMkLst>
        <pc:spChg chg="mod">
          <ac:chgData name="Cowan, Kara" userId="422dcf60-3108-48b9-a5a5-708e064ad6eb" providerId="ADAL" clId="{B781EFDA-4D98-42C0-BE90-C4C647E97AEC}" dt="2023-12-20T16:02:54.673" v="2136" actId="1036"/>
          <ac:spMkLst>
            <pc:docMk/>
            <pc:sldMk cId="1620933853" sldId="372"/>
            <ac:spMk id="3" creationId="{ABCAB7B2-3084-91B2-0EF6-8143BBC47E0C}"/>
          </ac:spMkLst>
        </pc:spChg>
        <pc:spChg chg="mod">
          <ac:chgData name="Cowan, Kara" userId="422dcf60-3108-48b9-a5a5-708e064ad6eb" providerId="ADAL" clId="{B781EFDA-4D98-42C0-BE90-C4C647E97AEC}" dt="2023-12-20T16:00:56.154" v="2054" actId="20577"/>
          <ac:spMkLst>
            <pc:docMk/>
            <pc:sldMk cId="1620933853" sldId="372"/>
            <ac:spMk id="12" creationId="{3C189817-755A-6C18-66DB-35861B8426A2}"/>
          </ac:spMkLst>
        </pc:spChg>
        <pc:graphicFrameChg chg="mod">
          <ac:chgData name="Cowan, Kara" userId="422dcf60-3108-48b9-a5a5-708e064ad6eb" providerId="ADAL" clId="{B781EFDA-4D98-42C0-BE90-C4C647E97AEC}" dt="2023-12-20T16:23:09.839" v="2315"/>
          <ac:graphicFrameMkLst>
            <pc:docMk/>
            <pc:sldMk cId="1620933853" sldId="372"/>
            <ac:graphicFrameMk id="7" creationId="{7FF1187A-96A1-C426-756E-FE35BF81ECF6}"/>
          </ac:graphicFrameMkLst>
        </pc:graphicFrameChg>
      </pc:sldChg>
      <pc:sldChg chg="modSp mod delCm">
        <pc:chgData name="Cowan, Kara" userId="422dcf60-3108-48b9-a5a5-708e064ad6eb" providerId="ADAL" clId="{B781EFDA-4D98-42C0-BE90-C4C647E97AEC}" dt="2023-12-20T15:34:56.499" v="1904" actId="20577"/>
        <pc:sldMkLst>
          <pc:docMk/>
          <pc:sldMk cId="3190618129" sldId="373"/>
        </pc:sldMkLst>
        <pc:spChg chg="mod">
          <ac:chgData name="Cowan, Kara" userId="422dcf60-3108-48b9-a5a5-708e064ad6eb" providerId="ADAL" clId="{B781EFDA-4D98-42C0-BE90-C4C647E97AEC}" dt="2023-12-20T15:32:20.565" v="1841" actId="6549"/>
          <ac:spMkLst>
            <pc:docMk/>
            <pc:sldMk cId="3190618129" sldId="373"/>
            <ac:spMk id="3" creationId="{93AC424F-F157-436C-5283-21CA977EFB84}"/>
          </ac:spMkLst>
        </pc:spChg>
        <pc:spChg chg="mod">
          <ac:chgData name="Cowan, Kara" userId="422dcf60-3108-48b9-a5a5-708e064ad6eb" providerId="ADAL" clId="{B781EFDA-4D98-42C0-BE90-C4C647E97AEC}" dt="2023-12-20T15:31:46.972" v="1789" actId="20577"/>
          <ac:spMkLst>
            <pc:docMk/>
            <pc:sldMk cId="3190618129" sldId="373"/>
            <ac:spMk id="6" creationId="{3414A1D5-8D04-C9EC-D2D0-97CEBA4650CB}"/>
          </ac:spMkLst>
        </pc:spChg>
        <pc:spChg chg="mod">
          <ac:chgData name="Cowan, Kara" userId="422dcf60-3108-48b9-a5a5-708e064ad6eb" providerId="ADAL" clId="{B781EFDA-4D98-42C0-BE90-C4C647E97AEC}" dt="2023-12-20T15:34:56.499" v="1904" actId="20577"/>
          <ac:spMkLst>
            <pc:docMk/>
            <pc:sldMk cId="3190618129" sldId="373"/>
            <ac:spMk id="7" creationId="{33162BDC-B064-1C01-5976-81CEF1492111}"/>
          </ac:spMkLst>
        </pc:spChg>
        <pc:graphicFrameChg chg="mod">
          <ac:chgData name="Cowan, Kara" userId="422dcf60-3108-48b9-a5a5-708e064ad6eb" providerId="ADAL" clId="{B781EFDA-4D98-42C0-BE90-C4C647E97AEC}" dt="2023-12-20T15:29:50.820" v="1759" actId="20577"/>
          <ac:graphicFrameMkLst>
            <pc:docMk/>
            <pc:sldMk cId="3190618129" sldId="373"/>
            <ac:graphicFrameMk id="5" creationId="{F8897278-FAE6-4DE3-59EA-553A19C9C00B}"/>
          </ac:graphicFrameMkLst>
        </pc:graphicFrameChg>
        <pc:graphicFrameChg chg="mod">
          <ac:chgData name="Cowan, Kara" userId="422dcf60-3108-48b9-a5a5-708e064ad6eb" providerId="ADAL" clId="{B781EFDA-4D98-42C0-BE90-C4C647E97AEC}" dt="2023-11-20T19:21:36.129" v="552" actId="6549"/>
          <ac:graphicFrameMkLst>
            <pc:docMk/>
            <pc:sldMk cId="3190618129" sldId="373"/>
            <ac:graphicFrameMk id="8" creationId="{C106091D-9E15-581C-EDB0-BEC4CA1F9409}"/>
          </ac:graphicFrameMkLst>
        </pc:graphicFrameChg>
        <pc:picChg chg="mod">
          <ac:chgData name="Cowan, Kara" userId="422dcf60-3108-48b9-a5a5-708e064ad6eb" providerId="ADAL" clId="{B781EFDA-4D98-42C0-BE90-C4C647E97AEC}" dt="2023-12-20T15:26:20.129" v="1635" actId="1076"/>
          <ac:picMkLst>
            <pc:docMk/>
            <pc:sldMk cId="3190618129" sldId="373"/>
            <ac:picMk id="9" creationId="{970C30E6-7287-3CDD-E64D-3679DCB2FB61}"/>
          </ac:picMkLst>
        </pc:picChg>
      </pc:sldChg>
      <pc:sldChg chg="addSp delSp modSp mod modClrScheme chgLayout">
        <pc:chgData name="Cowan, Kara" userId="422dcf60-3108-48b9-a5a5-708e064ad6eb" providerId="ADAL" clId="{B781EFDA-4D98-42C0-BE90-C4C647E97AEC}" dt="2023-12-20T16:26:31.486" v="2324" actId="478"/>
        <pc:sldMkLst>
          <pc:docMk/>
          <pc:sldMk cId="59602600" sldId="381"/>
        </pc:sldMkLst>
        <pc:spChg chg="add mod ord">
          <ac:chgData name="Cowan, Kara" userId="422dcf60-3108-48b9-a5a5-708e064ad6eb" providerId="ADAL" clId="{B781EFDA-4D98-42C0-BE90-C4C647E97AEC}" dt="2023-12-20T16:26:29.687" v="2323"/>
          <ac:spMkLst>
            <pc:docMk/>
            <pc:sldMk cId="59602600" sldId="381"/>
            <ac:spMk id="2" creationId="{FEE72929-6999-3432-6234-C7A1B20935AB}"/>
          </ac:spMkLst>
        </pc:spChg>
        <pc:spChg chg="del mod ord">
          <ac:chgData name="Cowan, Kara" userId="422dcf60-3108-48b9-a5a5-708e064ad6eb" providerId="ADAL" clId="{B781EFDA-4D98-42C0-BE90-C4C647E97AEC}" dt="2023-12-20T16:26:31.486" v="2324" actId="478"/>
          <ac:spMkLst>
            <pc:docMk/>
            <pc:sldMk cId="59602600" sldId="381"/>
            <ac:spMk id="3" creationId="{557DC097-EEFC-ED47-45E0-3BCB04809765}"/>
          </ac:spMkLst>
        </pc:spChg>
      </pc:sldChg>
      <pc:sldChg chg="addSp delSp modSp mod modClrScheme chgLayout">
        <pc:chgData name="Cowan, Kara" userId="422dcf60-3108-48b9-a5a5-708e064ad6eb" providerId="ADAL" clId="{B781EFDA-4D98-42C0-BE90-C4C647E97AEC}" dt="2023-12-20T16:26:08.569" v="2320" actId="255"/>
        <pc:sldMkLst>
          <pc:docMk/>
          <pc:sldMk cId="345027054" sldId="382"/>
        </pc:sldMkLst>
        <pc:spChg chg="add mod ord">
          <ac:chgData name="Cowan, Kara" userId="422dcf60-3108-48b9-a5a5-708e064ad6eb" providerId="ADAL" clId="{B781EFDA-4D98-42C0-BE90-C4C647E97AEC}" dt="2023-12-20T16:26:08.569" v="2320" actId="255"/>
          <ac:spMkLst>
            <pc:docMk/>
            <pc:sldMk cId="345027054" sldId="382"/>
            <ac:spMk id="2" creationId="{F48EAC1F-2CCE-ACB2-5567-778B4BB7A609}"/>
          </ac:spMkLst>
        </pc:spChg>
        <pc:spChg chg="del mod ord">
          <ac:chgData name="Cowan, Kara" userId="422dcf60-3108-48b9-a5a5-708e064ad6eb" providerId="ADAL" clId="{B781EFDA-4D98-42C0-BE90-C4C647E97AEC}" dt="2023-12-20T16:25:57.422" v="2319" actId="478"/>
          <ac:spMkLst>
            <pc:docMk/>
            <pc:sldMk cId="345027054" sldId="382"/>
            <ac:spMk id="3" creationId="{557DC097-EEFC-ED47-45E0-3BCB04809765}"/>
          </ac:spMkLst>
        </pc:spChg>
      </pc:sldChg>
      <pc:sldChg chg="modNotesTx">
        <pc:chgData name="Cowan, Kara" userId="422dcf60-3108-48b9-a5a5-708e064ad6eb" providerId="ADAL" clId="{B781EFDA-4D98-42C0-BE90-C4C647E97AEC}" dt="2023-11-20T19:45:13.830" v="995"/>
        <pc:sldMkLst>
          <pc:docMk/>
          <pc:sldMk cId="3909832607" sldId="384"/>
        </pc:sldMkLst>
      </pc:sldChg>
      <pc:sldChg chg="modSp mod">
        <pc:chgData name="Cowan, Kara" userId="422dcf60-3108-48b9-a5a5-708e064ad6eb" providerId="ADAL" clId="{B781EFDA-4D98-42C0-BE90-C4C647E97AEC}" dt="2023-11-20T21:25:23.878" v="1078" actId="20577"/>
        <pc:sldMkLst>
          <pc:docMk/>
          <pc:sldMk cId="936660227" sldId="385"/>
        </pc:sldMkLst>
        <pc:spChg chg="mod">
          <ac:chgData name="Cowan, Kara" userId="422dcf60-3108-48b9-a5a5-708e064ad6eb" providerId="ADAL" clId="{B781EFDA-4D98-42C0-BE90-C4C647E97AEC}" dt="2023-11-20T21:25:23.878" v="1078" actId="20577"/>
          <ac:spMkLst>
            <pc:docMk/>
            <pc:sldMk cId="936660227" sldId="385"/>
            <ac:spMk id="4" creationId="{34B929EA-085D-03CC-8ABC-3FFBF3231F85}"/>
          </ac:spMkLst>
        </pc:spChg>
      </pc:sldChg>
      <pc:sldChg chg="addSp delSp modSp mod modClrScheme delCm chgLayout modNotesTx">
        <pc:chgData name="Cowan, Kara" userId="422dcf60-3108-48b9-a5a5-708e064ad6eb" providerId="ADAL" clId="{B781EFDA-4D98-42C0-BE90-C4C647E97AEC}" dt="2023-12-20T16:27:04.677" v="2328" actId="478"/>
        <pc:sldMkLst>
          <pc:docMk/>
          <pc:sldMk cId="988386414" sldId="387"/>
        </pc:sldMkLst>
        <pc:spChg chg="add mod ord">
          <ac:chgData name="Cowan, Kara" userId="422dcf60-3108-48b9-a5a5-708e064ad6eb" providerId="ADAL" clId="{B781EFDA-4D98-42C0-BE90-C4C647E97AEC}" dt="2023-12-20T16:27:00.856" v="2326"/>
          <ac:spMkLst>
            <pc:docMk/>
            <pc:sldMk cId="988386414" sldId="387"/>
            <ac:spMk id="2" creationId="{73992B59-8D5E-8868-4EBD-E785A0B4A731}"/>
          </ac:spMkLst>
        </pc:spChg>
        <pc:spChg chg="del mod ord">
          <ac:chgData name="Cowan, Kara" userId="422dcf60-3108-48b9-a5a5-708e064ad6eb" providerId="ADAL" clId="{B781EFDA-4D98-42C0-BE90-C4C647E97AEC}" dt="2023-12-20T16:27:02.948" v="2327" actId="478"/>
          <ac:spMkLst>
            <pc:docMk/>
            <pc:sldMk cId="988386414" sldId="387"/>
            <ac:spMk id="3" creationId="{557DC097-EEFC-ED47-45E0-3BCB04809765}"/>
          </ac:spMkLst>
        </pc:spChg>
        <pc:spChg chg="add del mod">
          <ac:chgData name="Cowan, Kara" userId="422dcf60-3108-48b9-a5a5-708e064ad6eb" providerId="ADAL" clId="{B781EFDA-4D98-42C0-BE90-C4C647E97AEC}" dt="2023-12-20T16:27:04.677" v="2328" actId="478"/>
          <ac:spMkLst>
            <pc:docMk/>
            <pc:sldMk cId="988386414" sldId="387"/>
            <ac:spMk id="5" creationId="{DA2E476F-9837-C8B2-6C12-03256E86CA99}"/>
          </ac:spMkLst>
        </pc:spChg>
      </pc:sldChg>
      <pc:sldChg chg="delCm">
        <pc:chgData name="Cowan, Kara" userId="422dcf60-3108-48b9-a5a5-708e064ad6eb" providerId="ADAL" clId="{B781EFDA-4D98-42C0-BE90-C4C647E97AEC}" dt="2023-11-20T19:33:40.819" v="664"/>
        <pc:sldMkLst>
          <pc:docMk/>
          <pc:sldMk cId="81161874" sldId="390"/>
        </pc:sldMkLst>
      </pc:sldChg>
      <pc:sldChg chg="del delCm">
        <pc:chgData name="Cowan, Kara" userId="422dcf60-3108-48b9-a5a5-708e064ad6eb" providerId="ADAL" clId="{B781EFDA-4D98-42C0-BE90-C4C647E97AEC}" dt="2023-11-20T19:36:38.181" v="688" actId="47"/>
        <pc:sldMkLst>
          <pc:docMk/>
          <pc:sldMk cId="1399319325" sldId="393"/>
        </pc:sldMkLst>
      </pc:sldChg>
      <pc:sldChg chg="addSp delSp modSp mod addCm delCm modCm">
        <pc:chgData name="Cowan, Kara" userId="422dcf60-3108-48b9-a5a5-708e064ad6eb" providerId="ADAL" clId="{B781EFDA-4D98-42C0-BE90-C4C647E97AEC}" dt="2023-12-20T16:19:56.473" v="2260" actId="20577"/>
        <pc:sldMkLst>
          <pc:docMk/>
          <pc:sldMk cId="1652935067" sldId="396"/>
        </pc:sldMkLst>
        <pc:spChg chg="mod">
          <ac:chgData name="Cowan, Kara" userId="422dcf60-3108-48b9-a5a5-708e064ad6eb" providerId="ADAL" clId="{B781EFDA-4D98-42C0-BE90-C4C647E97AEC}" dt="2023-12-01T19:35:42.663" v="1142" actId="207"/>
          <ac:spMkLst>
            <pc:docMk/>
            <pc:sldMk cId="1652935067" sldId="396"/>
            <ac:spMk id="2" creationId="{9F93FB2A-D9D2-E82F-5017-C30ABFB112E0}"/>
          </ac:spMkLst>
        </pc:spChg>
        <pc:spChg chg="mod">
          <ac:chgData name="Cowan, Kara" userId="422dcf60-3108-48b9-a5a5-708e064ad6eb" providerId="ADAL" clId="{B781EFDA-4D98-42C0-BE90-C4C647E97AEC}" dt="2023-12-20T16:19:08.913" v="2259" actId="1036"/>
          <ac:spMkLst>
            <pc:docMk/>
            <pc:sldMk cId="1652935067" sldId="396"/>
            <ac:spMk id="3" creationId="{ECA9A2A3-A1D0-6388-EAB7-77836E8388AE}"/>
          </ac:spMkLst>
        </pc:spChg>
        <pc:spChg chg="add del mod">
          <ac:chgData name="Cowan, Kara" userId="422dcf60-3108-48b9-a5a5-708e064ad6eb" providerId="ADAL" clId="{B781EFDA-4D98-42C0-BE90-C4C647E97AEC}" dt="2023-12-01T20:57:16.053" v="1417" actId="478"/>
          <ac:spMkLst>
            <pc:docMk/>
            <pc:sldMk cId="1652935067" sldId="396"/>
            <ac:spMk id="5" creationId="{0D72A2FE-C1A1-ADBE-477A-A3EFC98B9C2F}"/>
          </ac:spMkLst>
        </pc:spChg>
        <pc:spChg chg="mod">
          <ac:chgData name="Cowan, Kara" userId="422dcf60-3108-48b9-a5a5-708e064ad6eb" providerId="ADAL" clId="{B781EFDA-4D98-42C0-BE90-C4C647E97AEC}" dt="2023-12-01T19:41:05.324" v="1347" actId="20577"/>
          <ac:spMkLst>
            <pc:docMk/>
            <pc:sldMk cId="1652935067" sldId="396"/>
            <ac:spMk id="6" creationId="{938ACD6B-CD4C-9639-6022-870579CEA0E9}"/>
          </ac:spMkLst>
        </pc:spChg>
        <pc:graphicFrameChg chg="mod">
          <ac:chgData name="Cowan, Kara" userId="422dcf60-3108-48b9-a5a5-708e064ad6eb" providerId="ADAL" clId="{B781EFDA-4D98-42C0-BE90-C4C647E97AEC}" dt="2023-12-20T16:19:56.473" v="2260" actId="20577"/>
          <ac:graphicFrameMkLst>
            <pc:docMk/>
            <pc:sldMk cId="1652935067" sldId="396"/>
            <ac:graphicFrameMk id="4" creationId="{682D7D6D-DC3F-87F3-B631-FA8AA4FC0091}"/>
          </ac:graphicFrameMkLst>
        </pc:graphicFrameChg>
        <pc:graphicFrameChg chg="mod modGraphic">
          <ac:chgData name="Cowan, Kara" userId="422dcf60-3108-48b9-a5a5-708e064ad6eb" providerId="ADAL" clId="{B781EFDA-4D98-42C0-BE90-C4C647E97AEC}" dt="2023-12-20T15:46:37.787" v="1958" actId="20577"/>
          <ac:graphicFrameMkLst>
            <pc:docMk/>
            <pc:sldMk cId="1652935067" sldId="396"/>
            <ac:graphicFrameMk id="8" creationId="{5F25ECE9-0F41-4BBE-30AA-B44C0C895C1E}"/>
          </ac:graphicFrameMkLst>
        </pc:graphicFrameChg>
      </pc:sldChg>
      <pc:sldChg chg="modSp mod delCm">
        <pc:chgData name="Cowan, Kara" userId="422dcf60-3108-48b9-a5a5-708e064ad6eb" providerId="ADAL" clId="{B781EFDA-4D98-42C0-BE90-C4C647E97AEC}" dt="2023-12-20T16:22:26.848" v="2306" actId="6549"/>
        <pc:sldMkLst>
          <pc:docMk/>
          <pc:sldMk cId="1180395142" sldId="397"/>
        </pc:sldMkLst>
        <pc:spChg chg="mod">
          <ac:chgData name="Cowan, Kara" userId="422dcf60-3108-48b9-a5a5-708e064ad6eb" providerId="ADAL" clId="{B781EFDA-4D98-42C0-BE90-C4C647E97AEC}" dt="2023-12-20T15:47:49.075" v="2037" actId="6549"/>
          <ac:spMkLst>
            <pc:docMk/>
            <pc:sldMk cId="1180395142" sldId="397"/>
            <ac:spMk id="2" creationId="{D97B0403-8392-B288-CA7D-E6FAD569B405}"/>
          </ac:spMkLst>
        </pc:spChg>
        <pc:spChg chg="mod">
          <ac:chgData name="Cowan, Kara" userId="422dcf60-3108-48b9-a5a5-708e064ad6eb" providerId="ADAL" clId="{B781EFDA-4D98-42C0-BE90-C4C647E97AEC}" dt="2023-12-20T15:48:16.609" v="2043" actId="1037"/>
          <ac:spMkLst>
            <pc:docMk/>
            <pc:sldMk cId="1180395142" sldId="397"/>
            <ac:spMk id="3" creationId="{82BD8368-AC5F-ECF6-DA5E-86DFE7BE13F8}"/>
          </ac:spMkLst>
        </pc:spChg>
        <pc:graphicFrameChg chg="mod">
          <ac:chgData name="Cowan, Kara" userId="422dcf60-3108-48b9-a5a5-708e064ad6eb" providerId="ADAL" clId="{B781EFDA-4D98-42C0-BE90-C4C647E97AEC}" dt="2023-12-20T16:22:26.848" v="2306" actId="6549"/>
          <ac:graphicFrameMkLst>
            <pc:docMk/>
            <pc:sldMk cId="1180395142" sldId="397"/>
            <ac:graphicFrameMk id="4" creationId="{6553173C-66F4-3635-1873-8C78222BBD3F}"/>
          </ac:graphicFrameMkLst>
        </pc:graphicFrameChg>
        <pc:graphicFrameChg chg="mod">
          <ac:chgData name="Cowan, Kara" userId="422dcf60-3108-48b9-a5a5-708e064ad6eb" providerId="ADAL" clId="{B781EFDA-4D98-42C0-BE90-C4C647E97AEC}" dt="2023-11-20T19:20:41.016" v="539"/>
          <ac:graphicFrameMkLst>
            <pc:docMk/>
            <pc:sldMk cId="1180395142" sldId="397"/>
            <ac:graphicFrameMk id="7" creationId="{6553173C-66F4-3635-1873-8C78222BBD3F}"/>
          </ac:graphicFrameMkLst>
        </pc:graphicFrameChg>
      </pc:sldChg>
      <pc:sldChg chg="modSp mod delCm modCm">
        <pc:chgData name="Cowan, Kara" userId="422dcf60-3108-48b9-a5a5-708e064ad6eb" providerId="ADAL" clId="{B781EFDA-4D98-42C0-BE90-C4C647E97AEC}" dt="2023-12-20T16:03:38.357" v="2201" actId="20577"/>
        <pc:sldMkLst>
          <pc:docMk/>
          <pc:sldMk cId="701275548" sldId="407"/>
        </pc:sldMkLst>
        <pc:spChg chg="mod">
          <ac:chgData name="Cowan, Kara" userId="422dcf60-3108-48b9-a5a5-708e064ad6eb" providerId="ADAL" clId="{B781EFDA-4D98-42C0-BE90-C4C647E97AEC}" dt="2023-12-20T16:01:35.849" v="2061" actId="20577"/>
          <ac:spMkLst>
            <pc:docMk/>
            <pc:sldMk cId="701275548" sldId="407"/>
            <ac:spMk id="2" creationId="{B84282D5-F3CD-1874-2666-3C3CE59D2F5A}"/>
          </ac:spMkLst>
        </pc:spChg>
        <pc:spChg chg="mod">
          <ac:chgData name="Cowan, Kara" userId="422dcf60-3108-48b9-a5a5-708e064ad6eb" providerId="ADAL" clId="{B781EFDA-4D98-42C0-BE90-C4C647E97AEC}" dt="2023-12-20T16:03:38.357" v="2201" actId="20577"/>
          <ac:spMkLst>
            <pc:docMk/>
            <pc:sldMk cId="701275548" sldId="407"/>
            <ac:spMk id="3" creationId="{B9F9AAA2-3CD6-2BAB-0587-428846D7B276}"/>
          </ac:spMkLst>
        </pc:spChg>
        <pc:spChg chg="mod">
          <ac:chgData name="Cowan, Kara" userId="422dcf60-3108-48b9-a5a5-708e064ad6eb" providerId="ADAL" clId="{B781EFDA-4D98-42C0-BE90-C4C647E97AEC}" dt="2023-12-20T16:02:06.621" v="2066" actId="20577"/>
          <ac:spMkLst>
            <pc:docMk/>
            <pc:sldMk cId="701275548" sldId="407"/>
            <ac:spMk id="10" creationId="{A811F435-8EA6-4D1D-801A-BF07641F4D5E}"/>
          </ac:spMkLst>
        </pc:spChg>
      </pc:sldChg>
      <pc:sldChg chg="modSp mod">
        <pc:chgData name="Cowan, Kara" userId="422dcf60-3108-48b9-a5a5-708e064ad6eb" providerId="ADAL" clId="{B781EFDA-4D98-42C0-BE90-C4C647E97AEC}" dt="2023-11-20T19:31:12.075" v="597" actId="20577"/>
        <pc:sldMkLst>
          <pc:docMk/>
          <pc:sldMk cId="1200284341" sldId="410"/>
        </pc:sldMkLst>
        <pc:spChg chg="mod">
          <ac:chgData name="Cowan, Kara" userId="422dcf60-3108-48b9-a5a5-708e064ad6eb" providerId="ADAL" clId="{B781EFDA-4D98-42C0-BE90-C4C647E97AEC}" dt="2023-11-20T19:31:12.075" v="597" actId="20577"/>
          <ac:spMkLst>
            <pc:docMk/>
            <pc:sldMk cId="1200284341" sldId="410"/>
            <ac:spMk id="10" creationId="{F40643EF-7EF3-DB44-3916-7877A3EC01E0}"/>
          </ac:spMkLst>
        </pc:spChg>
      </pc:sldChg>
      <pc:sldChg chg="modSp mod">
        <pc:chgData name="Cowan, Kara" userId="422dcf60-3108-48b9-a5a5-708e064ad6eb" providerId="ADAL" clId="{B781EFDA-4D98-42C0-BE90-C4C647E97AEC}" dt="2023-11-20T19:30:11.663" v="595" actId="6549"/>
        <pc:sldMkLst>
          <pc:docMk/>
          <pc:sldMk cId="3739419059" sldId="411"/>
        </pc:sldMkLst>
        <pc:spChg chg="mod">
          <ac:chgData name="Cowan, Kara" userId="422dcf60-3108-48b9-a5a5-708e064ad6eb" providerId="ADAL" clId="{B781EFDA-4D98-42C0-BE90-C4C647E97AEC}" dt="2023-11-20T19:30:11.663" v="595" actId="6549"/>
          <ac:spMkLst>
            <pc:docMk/>
            <pc:sldMk cId="3739419059" sldId="411"/>
            <ac:spMk id="10" creationId="{F40643EF-7EF3-DB44-3916-7877A3EC01E0}"/>
          </ac:spMkLst>
        </pc:spChg>
      </pc:sldChg>
      <pc:sldChg chg="modSp mod">
        <pc:chgData name="Cowan, Kara" userId="422dcf60-3108-48b9-a5a5-708e064ad6eb" providerId="ADAL" clId="{B781EFDA-4D98-42C0-BE90-C4C647E97AEC}" dt="2023-11-20T19:32:55.330" v="663" actId="20577"/>
        <pc:sldMkLst>
          <pc:docMk/>
          <pc:sldMk cId="3539062383" sldId="421"/>
        </pc:sldMkLst>
        <pc:spChg chg="mod">
          <ac:chgData name="Cowan, Kara" userId="422dcf60-3108-48b9-a5a5-708e064ad6eb" providerId="ADAL" clId="{B781EFDA-4D98-42C0-BE90-C4C647E97AEC}" dt="2023-11-20T19:32:46.347" v="652" actId="255"/>
          <ac:spMkLst>
            <pc:docMk/>
            <pc:sldMk cId="3539062383" sldId="421"/>
            <ac:spMk id="8" creationId="{A62CD457-E2DA-68F9-02F0-D85A239B732C}"/>
          </ac:spMkLst>
        </pc:spChg>
        <pc:spChg chg="mod">
          <ac:chgData name="Cowan, Kara" userId="422dcf60-3108-48b9-a5a5-708e064ad6eb" providerId="ADAL" clId="{B781EFDA-4D98-42C0-BE90-C4C647E97AEC}" dt="2023-11-20T19:32:55.330" v="663" actId="20577"/>
          <ac:spMkLst>
            <pc:docMk/>
            <pc:sldMk cId="3539062383" sldId="421"/>
            <ac:spMk id="10" creationId="{F40643EF-7EF3-DB44-3916-7877A3EC01E0}"/>
          </ac:spMkLst>
        </pc:spChg>
      </pc:sldChg>
      <pc:sldChg chg="addSp delSp modSp mod addCm delCm modCm">
        <pc:chgData name="Cowan, Kara" userId="422dcf60-3108-48b9-a5a5-708e064ad6eb" providerId="ADAL" clId="{B781EFDA-4D98-42C0-BE90-C4C647E97AEC}" dt="2023-12-20T16:18:55.280" v="2257" actId="6549"/>
        <pc:sldMkLst>
          <pc:docMk/>
          <pc:sldMk cId="1428465001" sldId="423"/>
        </pc:sldMkLst>
        <pc:spChg chg="mod">
          <ac:chgData name="Cowan, Kara" userId="422dcf60-3108-48b9-a5a5-708e064ad6eb" providerId="ADAL" clId="{B781EFDA-4D98-42C0-BE90-C4C647E97AEC}" dt="2023-12-20T16:18:55.280" v="2257" actId="6549"/>
          <ac:spMkLst>
            <pc:docMk/>
            <pc:sldMk cId="1428465001" sldId="423"/>
            <ac:spMk id="2" creationId="{01DDC13B-C0A5-1C44-B770-8A5D597D29E6}"/>
          </ac:spMkLst>
        </pc:spChg>
        <pc:spChg chg="del">
          <ac:chgData name="Cowan, Kara" userId="422dcf60-3108-48b9-a5a5-708e064ad6eb" providerId="ADAL" clId="{B781EFDA-4D98-42C0-BE90-C4C647E97AEC}" dt="2023-11-20T19:48:53.917" v="998" actId="478"/>
          <ac:spMkLst>
            <pc:docMk/>
            <pc:sldMk cId="1428465001" sldId="423"/>
            <ac:spMk id="3" creationId="{0A2DAA18-1E77-F685-1428-49743975428D}"/>
          </ac:spMkLst>
        </pc:spChg>
        <pc:spChg chg="mod">
          <ac:chgData name="Cowan, Kara" userId="422dcf60-3108-48b9-a5a5-708e064ad6eb" providerId="ADAL" clId="{B781EFDA-4D98-42C0-BE90-C4C647E97AEC}" dt="2023-11-20T19:02:44.201" v="431" actId="1035"/>
          <ac:spMkLst>
            <pc:docMk/>
            <pc:sldMk cId="1428465001" sldId="423"/>
            <ac:spMk id="4" creationId="{80EBC639-E6CB-C7D5-1AEC-BB32E5433DCB}"/>
          </ac:spMkLst>
        </pc:spChg>
        <pc:spChg chg="add del mod">
          <ac:chgData name="Cowan, Kara" userId="422dcf60-3108-48b9-a5a5-708e064ad6eb" providerId="ADAL" clId="{B781EFDA-4D98-42C0-BE90-C4C647E97AEC}" dt="2023-11-20T18:57:16.990" v="349" actId="478"/>
          <ac:spMkLst>
            <pc:docMk/>
            <pc:sldMk cId="1428465001" sldId="423"/>
            <ac:spMk id="5" creationId="{7D39D3CA-5F63-E1BB-7AE0-4D1714777F84}"/>
          </ac:spMkLst>
        </pc:spChg>
        <pc:spChg chg="mod">
          <ac:chgData name="Cowan, Kara" userId="422dcf60-3108-48b9-a5a5-708e064ad6eb" providerId="ADAL" clId="{B781EFDA-4D98-42C0-BE90-C4C647E97AEC}" dt="2023-12-20T15:30:24.204" v="1780" actId="1038"/>
          <ac:spMkLst>
            <pc:docMk/>
            <pc:sldMk cId="1428465001" sldId="423"/>
            <ac:spMk id="6" creationId="{709303F6-EC06-4C26-A4BD-F2907DFDF5A1}"/>
          </ac:spMkLst>
        </pc:spChg>
        <pc:spChg chg="add mod">
          <ac:chgData name="Cowan, Kara" userId="422dcf60-3108-48b9-a5a5-708e064ad6eb" providerId="ADAL" clId="{B781EFDA-4D98-42C0-BE90-C4C647E97AEC}" dt="2023-11-20T19:49:03.794" v="1001" actId="20577"/>
          <ac:spMkLst>
            <pc:docMk/>
            <pc:sldMk cId="1428465001" sldId="423"/>
            <ac:spMk id="9" creationId="{B959E022-32BB-DC74-112F-233257866DB4}"/>
          </ac:spMkLst>
        </pc:spChg>
        <pc:graphicFrameChg chg="add mod modGraphic">
          <ac:chgData name="Cowan, Kara" userId="422dcf60-3108-48b9-a5a5-708e064ad6eb" providerId="ADAL" clId="{B781EFDA-4D98-42C0-BE90-C4C647E97AEC}" dt="2023-11-20T19:02:04.125" v="423" actId="122"/>
          <ac:graphicFrameMkLst>
            <pc:docMk/>
            <pc:sldMk cId="1428465001" sldId="423"/>
            <ac:graphicFrameMk id="8" creationId="{54C20F69-D8C1-64F1-06F6-9E2D75DB3A66}"/>
          </ac:graphicFrameMkLst>
        </pc:graphicFrameChg>
        <pc:graphicFrameChg chg="del mod">
          <ac:chgData name="Cowan, Kara" userId="422dcf60-3108-48b9-a5a5-708e064ad6eb" providerId="ADAL" clId="{B781EFDA-4D98-42C0-BE90-C4C647E97AEC}" dt="2023-11-20T19:02:09.602" v="424" actId="478"/>
          <ac:graphicFrameMkLst>
            <pc:docMk/>
            <pc:sldMk cId="1428465001" sldId="423"/>
            <ac:graphicFrameMk id="14" creationId="{5A43BEEF-A836-39C6-0D69-F4FF5B9C6D1A}"/>
          </ac:graphicFrameMkLst>
        </pc:graphicFrameChg>
      </pc:sldChg>
      <pc:sldChg chg="addSp delSp modSp new mod modClrScheme chgLayout">
        <pc:chgData name="Cowan, Kara" userId="422dcf60-3108-48b9-a5a5-708e064ad6eb" providerId="ADAL" clId="{B781EFDA-4D98-42C0-BE90-C4C647E97AEC}" dt="2023-12-20T16:27:17.893" v="2340" actId="478"/>
        <pc:sldMkLst>
          <pc:docMk/>
          <pc:sldMk cId="1969603026" sldId="424"/>
        </pc:sldMkLst>
        <pc:spChg chg="del">
          <ac:chgData name="Cowan, Kara" userId="422dcf60-3108-48b9-a5a5-708e064ad6eb" providerId="ADAL" clId="{B781EFDA-4D98-42C0-BE90-C4C647E97AEC}" dt="2023-11-20T19:37:05.171" v="699" actId="478"/>
          <ac:spMkLst>
            <pc:docMk/>
            <pc:sldMk cId="1969603026" sldId="424"/>
            <ac:spMk id="2" creationId="{9A443B0B-0D76-0B2D-0570-7AF5E80B06B1}"/>
          </ac:spMkLst>
        </pc:spChg>
        <pc:spChg chg="add mod ord">
          <ac:chgData name="Cowan, Kara" userId="422dcf60-3108-48b9-a5a5-708e064ad6eb" providerId="ADAL" clId="{B781EFDA-4D98-42C0-BE90-C4C647E97AEC}" dt="2023-12-20T16:27:13.791" v="2338" actId="20577"/>
          <ac:spMkLst>
            <pc:docMk/>
            <pc:sldMk cId="1969603026" sldId="424"/>
            <ac:spMk id="2" creationId="{ED61A542-6AB5-2DC9-50DD-827F3D032768}"/>
          </ac:spMkLst>
        </pc:spChg>
        <pc:spChg chg="del mod ord">
          <ac:chgData name="Cowan, Kara" userId="422dcf60-3108-48b9-a5a5-708e064ad6eb" providerId="ADAL" clId="{B781EFDA-4D98-42C0-BE90-C4C647E97AEC}" dt="2023-12-20T16:27:17.893" v="2340" actId="478"/>
          <ac:spMkLst>
            <pc:docMk/>
            <pc:sldMk cId="1969603026" sldId="424"/>
            <ac:spMk id="3" creationId="{00091EE4-15F7-290F-7B4D-093C883BA3D9}"/>
          </ac:spMkLst>
        </pc:spChg>
        <pc:spChg chg="add del mod">
          <ac:chgData name="Cowan, Kara" userId="422dcf60-3108-48b9-a5a5-708e064ad6eb" providerId="ADAL" clId="{B781EFDA-4D98-42C0-BE90-C4C647E97AEC}" dt="2023-11-20T19:37:20.276" v="701" actId="478"/>
          <ac:spMkLst>
            <pc:docMk/>
            <pc:sldMk cId="1969603026" sldId="424"/>
            <ac:spMk id="4" creationId="{DC529B85-0017-168F-DCE8-6A0E2839905A}"/>
          </ac:spMkLst>
        </pc:spChg>
      </pc:sldChg>
    </pc:docChg>
  </pc:docChgLst>
  <pc:docChgLst>
    <pc:chgData name="Lloyd-Kuzik, Nicholas" userId="670e9714-480e-4565-918b-4699f5054fc0" providerId="ADAL" clId="{B4A52DBA-DA1B-4EF0-B307-3441A07A6A2E}"/>
    <pc:docChg chg="undo custSel addSld delSld modSld">
      <pc:chgData name="Lloyd-Kuzik, Nicholas" userId="670e9714-480e-4565-918b-4699f5054fc0" providerId="ADAL" clId="{B4A52DBA-DA1B-4EF0-B307-3441A07A6A2E}" dt="2023-11-09T15:56:00.107" v="811" actId="20577"/>
      <pc:docMkLst>
        <pc:docMk/>
      </pc:docMkLst>
      <pc:sldChg chg="addSp delSp modSp mod">
        <pc:chgData name="Lloyd-Kuzik, Nicholas" userId="670e9714-480e-4565-918b-4699f5054fc0" providerId="ADAL" clId="{B4A52DBA-DA1B-4EF0-B307-3441A07A6A2E}" dt="2023-11-08T22:06:44.871" v="96" actId="21"/>
        <pc:sldMkLst>
          <pc:docMk/>
          <pc:sldMk cId="482592697" sldId="359"/>
        </pc:sldMkLst>
        <pc:picChg chg="add mod">
          <ac:chgData name="Lloyd-Kuzik, Nicholas" userId="670e9714-480e-4565-918b-4699f5054fc0" providerId="ADAL" clId="{B4A52DBA-DA1B-4EF0-B307-3441A07A6A2E}" dt="2023-11-08T21:11:16.101" v="4" actId="14861"/>
          <ac:picMkLst>
            <pc:docMk/>
            <pc:sldMk cId="482592697" sldId="359"/>
            <ac:picMk id="15" creationId="{F851D9F5-C8DD-9793-D1C4-6FE2B3D357F9}"/>
          </ac:picMkLst>
        </pc:picChg>
        <pc:picChg chg="add mod">
          <ac:chgData name="Lloyd-Kuzik, Nicholas" userId="670e9714-480e-4565-918b-4699f5054fc0" providerId="ADAL" clId="{B4A52DBA-DA1B-4EF0-B307-3441A07A6A2E}" dt="2023-11-08T21:13:57.566" v="9" actId="14861"/>
          <ac:picMkLst>
            <pc:docMk/>
            <pc:sldMk cId="482592697" sldId="359"/>
            <ac:picMk id="17" creationId="{0AF86D4C-688C-38B9-0064-1051C9DBF40C}"/>
          </ac:picMkLst>
        </pc:picChg>
        <pc:picChg chg="add del mod">
          <ac:chgData name="Lloyd-Kuzik, Nicholas" userId="670e9714-480e-4565-918b-4699f5054fc0" providerId="ADAL" clId="{B4A52DBA-DA1B-4EF0-B307-3441A07A6A2E}" dt="2023-11-08T22:06:44.871" v="96" actId="21"/>
          <ac:picMkLst>
            <pc:docMk/>
            <pc:sldMk cId="482592697" sldId="359"/>
            <ac:picMk id="19" creationId="{8F49EBF0-4DE1-FBB7-8A19-BBC325E8C722}"/>
          </ac:picMkLst>
        </pc:picChg>
        <pc:picChg chg="add del mod">
          <ac:chgData name="Lloyd-Kuzik, Nicholas" userId="670e9714-480e-4565-918b-4699f5054fc0" providerId="ADAL" clId="{B4A52DBA-DA1B-4EF0-B307-3441A07A6A2E}" dt="2023-11-08T22:05:36.378" v="75" actId="478"/>
          <ac:picMkLst>
            <pc:docMk/>
            <pc:sldMk cId="482592697" sldId="359"/>
            <ac:picMk id="21" creationId="{8C09D616-1063-7B20-C991-0CDE5E2DFB9C}"/>
          </ac:picMkLst>
        </pc:picChg>
        <pc:picChg chg="add mod">
          <ac:chgData name="Lloyd-Kuzik, Nicholas" userId="670e9714-480e-4565-918b-4699f5054fc0" providerId="ADAL" clId="{B4A52DBA-DA1B-4EF0-B307-3441A07A6A2E}" dt="2023-11-08T21:51:54.836" v="25" actId="14861"/>
          <ac:picMkLst>
            <pc:docMk/>
            <pc:sldMk cId="482592697" sldId="359"/>
            <ac:picMk id="23" creationId="{24B76B90-9DA1-0EA2-54D2-AFD81EDAA051}"/>
          </ac:picMkLst>
        </pc:picChg>
      </pc:sldChg>
      <pc:sldChg chg="addSp modSp mod">
        <pc:chgData name="Lloyd-Kuzik, Nicholas" userId="670e9714-480e-4565-918b-4699f5054fc0" providerId="ADAL" clId="{B4A52DBA-DA1B-4EF0-B307-3441A07A6A2E}" dt="2023-11-08T21:58:31.480" v="56" actId="1076"/>
        <pc:sldMkLst>
          <pc:docMk/>
          <pc:sldMk cId="2872917886" sldId="360"/>
        </pc:sldMkLst>
        <pc:picChg chg="add mod">
          <ac:chgData name="Lloyd-Kuzik, Nicholas" userId="670e9714-480e-4565-918b-4699f5054fc0" providerId="ADAL" clId="{B4A52DBA-DA1B-4EF0-B307-3441A07A6A2E}" dt="2023-11-08T21:54:34.039" v="32" actId="1076"/>
          <ac:picMkLst>
            <pc:docMk/>
            <pc:sldMk cId="2872917886" sldId="360"/>
            <ac:picMk id="4" creationId="{7D818D31-8E25-5655-934B-FAA434E9770C}"/>
          </ac:picMkLst>
        </pc:picChg>
        <pc:picChg chg="add mod">
          <ac:chgData name="Lloyd-Kuzik, Nicholas" userId="670e9714-480e-4565-918b-4699f5054fc0" providerId="ADAL" clId="{B4A52DBA-DA1B-4EF0-B307-3441A07A6A2E}" dt="2023-11-08T21:58:31.480" v="56" actId="1076"/>
          <ac:picMkLst>
            <pc:docMk/>
            <pc:sldMk cId="2872917886" sldId="360"/>
            <ac:picMk id="6" creationId="{B3D53A61-C6B6-F820-DC5F-A3EEA7CBCB8F}"/>
          </ac:picMkLst>
        </pc:picChg>
        <pc:picChg chg="add mod">
          <ac:chgData name="Lloyd-Kuzik, Nicholas" userId="670e9714-480e-4565-918b-4699f5054fc0" providerId="ADAL" clId="{B4A52DBA-DA1B-4EF0-B307-3441A07A6A2E}" dt="2023-11-08T21:58:27.508" v="55" actId="1076"/>
          <ac:picMkLst>
            <pc:docMk/>
            <pc:sldMk cId="2872917886" sldId="360"/>
            <ac:picMk id="8" creationId="{1B9A995A-889A-E075-4B52-E21AC6B0A61A}"/>
          </ac:picMkLst>
        </pc:picChg>
        <pc:picChg chg="add mod">
          <ac:chgData name="Lloyd-Kuzik, Nicholas" userId="670e9714-480e-4565-918b-4699f5054fc0" providerId="ADAL" clId="{B4A52DBA-DA1B-4EF0-B307-3441A07A6A2E}" dt="2023-11-08T21:58:14.182" v="52" actId="14861"/>
          <ac:picMkLst>
            <pc:docMk/>
            <pc:sldMk cId="2872917886" sldId="360"/>
            <ac:picMk id="10" creationId="{5A3F1F08-0364-B62A-B1CF-6280A3A2F80A}"/>
          </ac:picMkLst>
        </pc:picChg>
      </pc:sldChg>
      <pc:sldChg chg="addSp delSp modSp mod modCm">
        <pc:chgData name="Lloyd-Kuzik, Nicholas" userId="670e9714-480e-4565-918b-4699f5054fc0" providerId="ADAL" clId="{B4A52DBA-DA1B-4EF0-B307-3441A07A6A2E}" dt="2023-11-08T22:06:21.752" v="91" actId="21"/>
        <pc:sldMkLst>
          <pc:docMk/>
          <pc:sldMk cId="3239380564" sldId="361"/>
        </pc:sldMkLst>
        <pc:spChg chg="add del mod">
          <ac:chgData name="Lloyd-Kuzik, Nicholas" userId="670e9714-480e-4565-918b-4699f5054fc0" providerId="ADAL" clId="{B4A52DBA-DA1B-4EF0-B307-3441A07A6A2E}" dt="2023-11-08T22:03:57.451" v="66" actId="478"/>
          <ac:spMkLst>
            <pc:docMk/>
            <pc:sldMk cId="3239380564" sldId="361"/>
            <ac:spMk id="6" creationId="{32E6F7B9-C39E-DDD6-584C-FE3C2F15FA4D}"/>
          </ac:spMkLst>
        </pc:spChg>
        <pc:spChg chg="del">
          <ac:chgData name="Lloyd-Kuzik, Nicholas" userId="670e9714-480e-4565-918b-4699f5054fc0" providerId="ADAL" clId="{B4A52DBA-DA1B-4EF0-B307-3441A07A6A2E}" dt="2023-11-08T21:59:05.261" v="57"/>
          <ac:spMkLst>
            <pc:docMk/>
            <pc:sldMk cId="3239380564" sldId="361"/>
            <ac:spMk id="13" creationId="{B46ED085-5A86-F3A7-77E6-832996C5C778}"/>
          </ac:spMkLst>
        </pc:spChg>
        <pc:picChg chg="add del mod">
          <ac:chgData name="Lloyd-Kuzik, Nicholas" userId="670e9714-480e-4565-918b-4699f5054fc0" providerId="ADAL" clId="{B4A52DBA-DA1B-4EF0-B307-3441A07A6A2E}" dt="2023-11-08T22:03:54.308" v="64" actId="478"/>
          <ac:picMkLst>
            <pc:docMk/>
            <pc:sldMk cId="3239380564" sldId="361"/>
            <ac:picMk id="3" creationId="{A485275F-44E1-F679-606D-DA0ABCCE78A7}"/>
          </ac:picMkLst>
        </pc:picChg>
        <pc:picChg chg="add del mod">
          <ac:chgData name="Lloyd-Kuzik, Nicholas" userId="670e9714-480e-4565-918b-4699f5054fc0" providerId="ADAL" clId="{B4A52DBA-DA1B-4EF0-B307-3441A07A6A2E}" dt="2023-11-08T22:05:58.326" v="82" actId="21"/>
          <ac:picMkLst>
            <pc:docMk/>
            <pc:sldMk cId="3239380564" sldId="361"/>
            <ac:picMk id="4" creationId="{DBF7F1B6-6310-1C7D-FD7D-178185206B4C}"/>
          </ac:picMkLst>
        </pc:picChg>
        <pc:picChg chg="add del mod">
          <ac:chgData name="Lloyd-Kuzik, Nicholas" userId="670e9714-480e-4565-918b-4699f5054fc0" providerId="ADAL" clId="{B4A52DBA-DA1B-4EF0-B307-3441A07A6A2E}" dt="2023-11-08T22:05:29.341" v="73" actId="478"/>
          <ac:picMkLst>
            <pc:docMk/>
            <pc:sldMk cId="3239380564" sldId="361"/>
            <ac:picMk id="9" creationId="{D9062459-B602-520F-D7A8-7ED7D5DCE83B}"/>
          </ac:picMkLst>
        </pc:picChg>
        <pc:picChg chg="add mod">
          <ac:chgData name="Lloyd-Kuzik, Nicholas" userId="670e9714-480e-4565-918b-4699f5054fc0" providerId="ADAL" clId="{B4A52DBA-DA1B-4EF0-B307-3441A07A6A2E}" dt="2023-11-08T22:06:17.995" v="89" actId="1076"/>
          <ac:picMkLst>
            <pc:docMk/>
            <pc:sldMk cId="3239380564" sldId="361"/>
            <ac:picMk id="10" creationId="{6A9427EC-99FD-74E0-4F15-D6F10EA4A413}"/>
          </ac:picMkLst>
        </pc:picChg>
        <pc:picChg chg="add del mod">
          <ac:chgData name="Lloyd-Kuzik, Nicholas" userId="670e9714-480e-4565-918b-4699f5054fc0" providerId="ADAL" clId="{B4A52DBA-DA1B-4EF0-B307-3441A07A6A2E}" dt="2023-11-08T22:06:10.808" v="85" actId="21"/>
          <ac:picMkLst>
            <pc:docMk/>
            <pc:sldMk cId="3239380564" sldId="361"/>
            <ac:picMk id="11" creationId="{1B408B6D-44C8-49EB-98AC-FCDCA0E9D868}"/>
          </ac:picMkLst>
        </pc:picChg>
        <pc:picChg chg="add del mod">
          <ac:chgData name="Lloyd-Kuzik, Nicholas" userId="670e9714-480e-4565-918b-4699f5054fc0" providerId="ADAL" clId="{B4A52DBA-DA1B-4EF0-B307-3441A07A6A2E}" dt="2023-11-08T22:06:16.608" v="88" actId="21"/>
          <ac:picMkLst>
            <pc:docMk/>
            <pc:sldMk cId="3239380564" sldId="361"/>
            <ac:picMk id="14" creationId="{F9F27343-7869-0E38-557A-89F2D38014A6}"/>
          </ac:picMkLst>
        </pc:picChg>
        <pc:picChg chg="add del mod">
          <ac:chgData name="Lloyd-Kuzik, Nicholas" userId="670e9714-480e-4565-918b-4699f5054fc0" providerId="ADAL" clId="{B4A52DBA-DA1B-4EF0-B307-3441A07A6A2E}" dt="2023-11-08T22:06:21.752" v="91" actId="21"/>
          <ac:picMkLst>
            <pc:docMk/>
            <pc:sldMk cId="3239380564" sldId="361"/>
            <ac:picMk id="15" creationId="{AB2412F6-952B-46BF-50F7-436604747AEA}"/>
          </ac:picMkLst>
        </pc:picChg>
      </pc:sldChg>
      <pc:sldChg chg="addSp delSp modSp mod">
        <pc:chgData name="Lloyd-Kuzik, Nicholas" userId="670e9714-480e-4565-918b-4699f5054fc0" providerId="ADAL" clId="{B4A52DBA-DA1B-4EF0-B307-3441A07A6A2E}" dt="2023-11-08T22:21:52.127" v="110" actId="21"/>
        <pc:sldMkLst>
          <pc:docMk/>
          <pc:sldMk cId="86015325" sldId="365"/>
        </pc:sldMkLst>
        <pc:picChg chg="add del mod">
          <ac:chgData name="Lloyd-Kuzik, Nicholas" userId="670e9714-480e-4565-918b-4699f5054fc0" providerId="ADAL" clId="{B4A52DBA-DA1B-4EF0-B307-3441A07A6A2E}" dt="2023-11-08T22:21:52.127" v="110" actId="21"/>
          <ac:picMkLst>
            <pc:docMk/>
            <pc:sldMk cId="86015325" sldId="365"/>
            <ac:picMk id="2" creationId="{580E3E8A-CDE7-8D31-89E8-3DE8AE142845}"/>
          </ac:picMkLst>
        </pc:picChg>
      </pc:sldChg>
      <pc:sldChg chg="addSp delSp modSp mod modCm">
        <pc:chgData name="Lloyd-Kuzik, Nicholas" userId="670e9714-480e-4565-918b-4699f5054fc0" providerId="ADAL" clId="{B4A52DBA-DA1B-4EF0-B307-3441A07A6A2E}" dt="2023-11-08T22:22:13.742" v="116" actId="21"/>
        <pc:sldMkLst>
          <pc:docMk/>
          <pc:sldMk cId="2687523301" sldId="366"/>
        </pc:sldMkLst>
        <pc:spChg chg="del">
          <ac:chgData name="Lloyd-Kuzik, Nicholas" userId="670e9714-480e-4565-918b-4699f5054fc0" providerId="ADAL" clId="{B4A52DBA-DA1B-4EF0-B307-3441A07A6A2E}" dt="2023-11-08T22:06:34.085" v="92" actId="478"/>
          <ac:spMkLst>
            <pc:docMk/>
            <pc:sldMk cId="2687523301" sldId="366"/>
            <ac:spMk id="13" creationId="{B46ED085-5A86-F3A7-77E6-832996C5C778}"/>
          </ac:spMkLst>
        </pc:spChg>
        <pc:picChg chg="add del mod">
          <ac:chgData name="Lloyd-Kuzik, Nicholas" userId="670e9714-480e-4565-918b-4699f5054fc0" providerId="ADAL" clId="{B4A52DBA-DA1B-4EF0-B307-3441A07A6A2E}" dt="2023-11-08T22:21:54.331" v="111" actId="478"/>
          <ac:picMkLst>
            <pc:docMk/>
            <pc:sldMk cId="2687523301" sldId="366"/>
            <ac:picMk id="3" creationId="{13917CFA-0B19-FEFA-B275-18096683723B}"/>
          </ac:picMkLst>
        </pc:picChg>
        <pc:picChg chg="add mod">
          <ac:chgData name="Lloyd-Kuzik, Nicholas" userId="670e9714-480e-4565-918b-4699f5054fc0" providerId="ADAL" clId="{B4A52DBA-DA1B-4EF0-B307-3441A07A6A2E}" dt="2023-11-08T22:21:55.080" v="112"/>
          <ac:picMkLst>
            <pc:docMk/>
            <pc:sldMk cId="2687523301" sldId="366"/>
            <ac:picMk id="4" creationId="{48C52D1A-9382-3102-620B-6E7AD0FD6DDF}"/>
          </ac:picMkLst>
        </pc:picChg>
        <pc:picChg chg="add del mod">
          <ac:chgData name="Lloyd-Kuzik, Nicholas" userId="670e9714-480e-4565-918b-4699f5054fc0" providerId="ADAL" clId="{B4A52DBA-DA1B-4EF0-B307-3441A07A6A2E}" dt="2023-11-08T22:22:13.742" v="116" actId="21"/>
          <ac:picMkLst>
            <pc:docMk/>
            <pc:sldMk cId="2687523301" sldId="366"/>
            <ac:picMk id="5" creationId="{447D33EC-74F7-83ED-B75E-489A75EA59C7}"/>
          </ac:picMkLst>
        </pc:picChg>
      </pc:sldChg>
      <pc:sldChg chg="addSp delSp modSp mod modCm">
        <pc:chgData name="Lloyd-Kuzik, Nicholas" userId="670e9714-480e-4565-918b-4699f5054fc0" providerId="ADAL" clId="{B4A52DBA-DA1B-4EF0-B307-3441A07A6A2E}" dt="2023-11-08T22:22:18.845" v="119" actId="1076"/>
        <pc:sldMkLst>
          <pc:docMk/>
          <pc:sldMk cId="4193221867" sldId="367"/>
        </pc:sldMkLst>
        <pc:spChg chg="add del mod">
          <ac:chgData name="Lloyd-Kuzik, Nicholas" userId="670e9714-480e-4565-918b-4699f5054fc0" providerId="ADAL" clId="{B4A52DBA-DA1B-4EF0-B307-3441A07A6A2E}" dt="2023-11-08T22:07:01.668" v="105" actId="478"/>
          <ac:spMkLst>
            <pc:docMk/>
            <pc:sldMk cId="4193221867" sldId="367"/>
            <ac:spMk id="5" creationId="{232DCCE7-F0B7-45F2-B429-A0357D721DD5}"/>
          </ac:spMkLst>
        </pc:spChg>
        <pc:spChg chg="mod">
          <ac:chgData name="Lloyd-Kuzik, Nicholas" userId="670e9714-480e-4565-918b-4699f5054fc0" providerId="ADAL" clId="{B4A52DBA-DA1B-4EF0-B307-3441A07A6A2E}" dt="2023-11-08T22:22:18.845" v="119" actId="1076"/>
          <ac:spMkLst>
            <pc:docMk/>
            <pc:sldMk cId="4193221867" sldId="367"/>
            <ac:spMk id="12" creationId="{E88BA993-D338-2C69-272C-738B9099574D}"/>
          </ac:spMkLst>
        </pc:spChg>
        <pc:picChg chg="add del mod">
          <ac:chgData name="Lloyd-Kuzik, Nicholas" userId="670e9714-480e-4565-918b-4699f5054fc0" providerId="ADAL" clId="{B4A52DBA-DA1B-4EF0-B307-3441A07A6A2E}" dt="2023-11-08T22:22:15.920" v="117" actId="478"/>
          <ac:picMkLst>
            <pc:docMk/>
            <pc:sldMk cId="4193221867" sldId="367"/>
            <ac:picMk id="2" creationId="{A849EA1C-41BC-65CA-835E-9790594AAD50}"/>
          </ac:picMkLst>
        </pc:picChg>
        <pc:picChg chg="add mod">
          <ac:chgData name="Lloyd-Kuzik, Nicholas" userId="670e9714-480e-4565-918b-4699f5054fc0" providerId="ADAL" clId="{B4A52DBA-DA1B-4EF0-B307-3441A07A6A2E}" dt="2023-11-08T22:22:17.813" v="118"/>
          <ac:picMkLst>
            <pc:docMk/>
            <pc:sldMk cId="4193221867" sldId="367"/>
            <ac:picMk id="6" creationId="{0DCD9599-A4CA-0678-F98F-607135AC72CC}"/>
          </ac:picMkLst>
        </pc:picChg>
        <pc:picChg chg="del">
          <ac:chgData name="Lloyd-Kuzik, Nicholas" userId="670e9714-480e-4565-918b-4699f5054fc0" providerId="ADAL" clId="{B4A52DBA-DA1B-4EF0-B307-3441A07A6A2E}" dt="2023-11-08T22:06:59.646" v="102" actId="478"/>
          <ac:picMkLst>
            <pc:docMk/>
            <pc:sldMk cId="4193221867" sldId="367"/>
            <ac:picMk id="9" creationId="{B7158C9A-7D73-9634-DB0E-21358CD15D0D}"/>
          </ac:picMkLst>
        </pc:picChg>
      </pc:sldChg>
      <pc:sldChg chg="modSp mod">
        <pc:chgData name="Lloyd-Kuzik, Nicholas" userId="670e9714-480e-4565-918b-4699f5054fc0" providerId="ADAL" clId="{B4A52DBA-DA1B-4EF0-B307-3441A07A6A2E}" dt="2023-11-09T15:56:00.107" v="811" actId="20577"/>
        <pc:sldMkLst>
          <pc:docMk/>
          <pc:sldMk cId="3909832607" sldId="384"/>
        </pc:sldMkLst>
        <pc:spChg chg="mod">
          <ac:chgData name="Lloyd-Kuzik, Nicholas" userId="670e9714-480e-4565-918b-4699f5054fc0" providerId="ADAL" clId="{B4A52DBA-DA1B-4EF0-B307-3441A07A6A2E}" dt="2023-11-09T15:56:00.107" v="811" actId="20577"/>
          <ac:spMkLst>
            <pc:docMk/>
            <pc:sldMk cId="3909832607" sldId="384"/>
            <ac:spMk id="4" creationId="{34B929EA-085D-03CC-8ABC-3FFBF3231F85}"/>
          </ac:spMkLst>
        </pc:spChg>
      </pc:sldChg>
      <pc:sldChg chg="modSp mod">
        <pc:chgData name="Lloyd-Kuzik, Nicholas" userId="670e9714-480e-4565-918b-4699f5054fc0" providerId="ADAL" clId="{B4A52DBA-DA1B-4EF0-B307-3441A07A6A2E}" dt="2023-11-09T14:56:23.909" v="672" actId="20577"/>
        <pc:sldMkLst>
          <pc:docMk/>
          <pc:sldMk cId="936660227" sldId="385"/>
        </pc:sldMkLst>
        <pc:spChg chg="mod">
          <ac:chgData name="Lloyd-Kuzik, Nicholas" userId="670e9714-480e-4565-918b-4699f5054fc0" providerId="ADAL" clId="{B4A52DBA-DA1B-4EF0-B307-3441A07A6A2E}" dt="2023-11-09T14:56:23.909" v="672" actId="20577"/>
          <ac:spMkLst>
            <pc:docMk/>
            <pc:sldMk cId="936660227" sldId="385"/>
            <ac:spMk id="4" creationId="{34B929EA-085D-03CC-8ABC-3FFBF3231F85}"/>
          </ac:spMkLst>
        </pc:spChg>
      </pc:sldChg>
      <pc:sldChg chg="modSp mod">
        <pc:chgData name="Lloyd-Kuzik, Nicholas" userId="670e9714-480e-4565-918b-4699f5054fc0" providerId="ADAL" clId="{B4A52DBA-DA1B-4EF0-B307-3441A07A6A2E}" dt="2023-11-09T14:58:48.864" v="696"/>
        <pc:sldMkLst>
          <pc:docMk/>
          <pc:sldMk cId="830031710" sldId="386"/>
        </pc:sldMkLst>
        <pc:spChg chg="mod">
          <ac:chgData name="Lloyd-Kuzik, Nicholas" userId="670e9714-480e-4565-918b-4699f5054fc0" providerId="ADAL" clId="{B4A52DBA-DA1B-4EF0-B307-3441A07A6A2E}" dt="2023-11-09T14:58:32.200" v="688" actId="13926"/>
          <ac:spMkLst>
            <pc:docMk/>
            <pc:sldMk cId="830031710" sldId="386"/>
            <ac:spMk id="8" creationId="{A62CD457-E2DA-68F9-02F0-D85A239B732C}"/>
          </ac:spMkLst>
        </pc:spChg>
        <pc:spChg chg="mod">
          <ac:chgData name="Lloyd-Kuzik, Nicholas" userId="670e9714-480e-4565-918b-4699f5054fc0" providerId="ADAL" clId="{B4A52DBA-DA1B-4EF0-B307-3441A07A6A2E}" dt="2023-11-09T14:58:38.439" v="693" actId="13926"/>
          <ac:spMkLst>
            <pc:docMk/>
            <pc:sldMk cId="830031710" sldId="386"/>
            <ac:spMk id="9" creationId="{88473CDD-13F8-8118-0452-F274E29EA5D9}"/>
          </ac:spMkLst>
        </pc:spChg>
        <pc:spChg chg="mod">
          <ac:chgData name="Lloyd-Kuzik, Nicholas" userId="670e9714-480e-4565-918b-4699f5054fc0" providerId="ADAL" clId="{B4A52DBA-DA1B-4EF0-B307-3441A07A6A2E}" dt="2023-11-09T14:58:48.864" v="696"/>
          <ac:spMkLst>
            <pc:docMk/>
            <pc:sldMk cId="830031710" sldId="386"/>
            <ac:spMk id="10" creationId="{F40643EF-7EF3-DB44-3916-7877A3EC01E0}"/>
          </ac:spMkLst>
        </pc:spChg>
      </pc:sldChg>
      <pc:sldChg chg="modSp add mod">
        <pc:chgData name="Lloyd-Kuzik, Nicholas" userId="670e9714-480e-4565-918b-4699f5054fc0" providerId="ADAL" clId="{B4A52DBA-DA1B-4EF0-B307-3441A07A6A2E}" dt="2023-11-09T14:59:54.171" v="706" actId="20577"/>
        <pc:sldMkLst>
          <pc:docMk/>
          <pc:sldMk cId="3541250219" sldId="408"/>
        </pc:sldMkLst>
        <pc:spChg chg="mod">
          <ac:chgData name="Lloyd-Kuzik, Nicholas" userId="670e9714-480e-4565-918b-4699f5054fc0" providerId="ADAL" clId="{B4A52DBA-DA1B-4EF0-B307-3441A07A6A2E}" dt="2023-11-09T14:59:35.497" v="703"/>
          <ac:spMkLst>
            <pc:docMk/>
            <pc:sldMk cId="3541250219" sldId="408"/>
            <ac:spMk id="8" creationId="{A62CD457-E2DA-68F9-02F0-D85A239B732C}"/>
          </ac:spMkLst>
        </pc:spChg>
        <pc:spChg chg="mod">
          <ac:chgData name="Lloyd-Kuzik, Nicholas" userId="670e9714-480e-4565-918b-4699f5054fc0" providerId="ADAL" clId="{B4A52DBA-DA1B-4EF0-B307-3441A07A6A2E}" dt="2023-11-09T14:59:54.171" v="706" actId="20577"/>
          <ac:spMkLst>
            <pc:docMk/>
            <pc:sldMk cId="3541250219" sldId="408"/>
            <ac:spMk id="9" creationId="{88473CDD-13F8-8118-0452-F274E29EA5D9}"/>
          </ac:spMkLst>
        </pc:spChg>
        <pc:spChg chg="mod">
          <ac:chgData name="Lloyd-Kuzik, Nicholas" userId="670e9714-480e-4565-918b-4699f5054fc0" providerId="ADAL" clId="{B4A52DBA-DA1B-4EF0-B307-3441A07A6A2E}" dt="2023-11-09T14:59:44.824" v="704"/>
          <ac:spMkLst>
            <pc:docMk/>
            <pc:sldMk cId="3541250219" sldId="408"/>
            <ac:spMk id="10" creationId="{F40643EF-7EF3-DB44-3916-7877A3EC01E0}"/>
          </ac:spMkLst>
        </pc:spChg>
      </pc:sldChg>
      <pc:sldChg chg="modSp add mod">
        <pc:chgData name="Lloyd-Kuzik, Nicholas" userId="670e9714-480e-4565-918b-4699f5054fc0" providerId="ADAL" clId="{B4A52DBA-DA1B-4EF0-B307-3441A07A6A2E}" dt="2023-11-09T15:00:15.613" v="710"/>
        <pc:sldMkLst>
          <pc:docMk/>
          <pc:sldMk cId="1188295834" sldId="409"/>
        </pc:sldMkLst>
        <pc:spChg chg="mod">
          <ac:chgData name="Lloyd-Kuzik, Nicholas" userId="670e9714-480e-4565-918b-4699f5054fc0" providerId="ADAL" clId="{B4A52DBA-DA1B-4EF0-B307-3441A07A6A2E}" dt="2023-11-09T15:00:06.512" v="709"/>
          <ac:spMkLst>
            <pc:docMk/>
            <pc:sldMk cId="1188295834" sldId="409"/>
            <ac:spMk id="8" creationId="{A62CD457-E2DA-68F9-02F0-D85A239B732C}"/>
          </ac:spMkLst>
        </pc:spChg>
        <pc:spChg chg="mod">
          <ac:chgData name="Lloyd-Kuzik, Nicholas" userId="670e9714-480e-4565-918b-4699f5054fc0" providerId="ADAL" clId="{B4A52DBA-DA1B-4EF0-B307-3441A07A6A2E}" dt="2023-11-09T14:59:58.598" v="708" actId="20577"/>
          <ac:spMkLst>
            <pc:docMk/>
            <pc:sldMk cId="1188295834" sldId="409"/>
            <ac:spMk id="9" creationId="{88473CDD-13F8-8118-0452-F274E29EA5D9}"/>
          </ac:spMkLst>
        </pc:spChg>
        <pc:spChg chg="mod">
          <ac:chgData name="Lloyd-Kuzik, Nicholas" userId="670e9714-480e-4565-918b-4699f5054fc0" providerId="ADAL" clId="{B4A52DBA-DA1B-4EF0-B307-3441A07A6A2E}" dt="2023-11-09T15:00:15.613" v="710"/>
          <ac:spMkLst>
            <pc:docMk/>
            <pc:sldMk cId="1188295834" sldId="409"/>
            <ac:spMk id="10" creationId="{F40643EF-7EF3-DB44-3916-7877A3EC01E0}"/>
          </ac:spMkLst>
        </pc:spChg>
      </pc:sldChg>
      <pc:sldChg chg="modSp add mod">
        <pc:chgData name="Lloyd-Kuzik, Nicholas" userId="670e9714-480e-4565-918b-4699f5054fc0" providerId="ADAL" clId="{B4A52DBA-DA1B-4EF0-B307-3441A07A6A2E}" dt="2023-11-09T15:00:43.196" v="715"/>
        <pc:sldMkLst>
          <pc:docMk/>
          <pc:sldMk cId="1200284341" sldId="410"/>
        </pc:sldMkLst>
        <pc:spChg chg="mod">
          <ac:chgData name="Lloyd-Kuzik, Nicholas" userId="670e9714-480e-4565-918b-4699f5054fc0" providerId="ADAL" clId="{B4A52DBA-DA1B-4EF0-B307-3441A07A6A2E}" dt="2023-11-09T15:00:31.483" v="714" actId="404"/>
          <ac:spMkLst>
            <pc:docMk/>
            <pc:sldMk cId="1200284341" sldId="410"/>
            <ac:spMk id="8" creationId="{A62CD457-E2DA-68F9-02F0-D85A239B732C}"/>
          </ac:spMkLst>
        </pc:spChg>
        <pc:spChg chg="mod">
          <ac:chgData name="Lloyd-Kuzik, Nicholas" userId="670e9714-480e-4565-918b-4699f5054fc0" providerId="ADAL" clId="{B4A52DBA-DA1B-4EF0-B307-3441A07A6A2E}" dt="2023-11-09T15:00:19.448" v="712" actId="20577"/>
          <ac:spMkLst>
            <pc:docMk/>
            <pc:sldMk cId="1200284341" sldId="410"/>
            <ac:spMk id="9" creationId="{88473CDD-13F8-8118-0452-F274E29EA5D9}"/>
          </ac:spMkLst>
        </pc:spChg>
        <pc:spChg chg="mod">
          <ac:chgData name="Lloyd-Kuzik, Nicholas" userId="670e9714-480e-4565-918b-4699f5054fc0" providerId="ADAL" clId="{B4A52DBA-DA1B-4EF0-B307-3441A07A6A2E}" dt="2023-11-09T15:00:43.196" v="715"/>
          <ac:spMkLst>
            <pc:docMk/>
            <pc:sldMk cId="1200284341" sldId="410"/>
            <ac:spMk id="10" creationId="{F40643EF-7EF3-DB44-3916-7877A3EC01E0}"/>
          </ac:spMkLst>
        </pc:spChg>
      </pc:sldChg>
      <pc:sldChg chg="modSp add mod">
        <pc:chgData name="Lloyd-Kuzik, Nicholas" userId="670e9714-480e-4565-918b-4699f5054fc0" providerId="ADAL" clId="{B4A52DBA-DA1B-4EF0-B307-3441A07A6A2E}" dt="2023-11-09T15:01:29.726" v="726"/>
        <pc:sldMkLst>
          <pc:docMk/>
          <pc:sldMk cId="3739419059" sldId="411"/>
        </pc:sldMkLst>
        <pc:spChg chg="mod">
          <ac:chgData name="Lloyd-Kuzik, Nicholas" userId="670e9714-480e-4565-918b-4699f5054fc0" providerId="ADAL" clId="{B4A52DBA-DA1B-4EF0-B307-3441A07A6A2E}" dt="2023-11-09T15:01:20.121" v="725" actId="14100"/>
          <ac:spMkLst>
            <pc:docMk/>
            <pc:sldMk cId="3739419059" sldId="411"/>
            <ac:spMk id="8" creationId="{A62CD457-E2DA-68F9-02F0-D85A239B732C}"/>
          </ac:spMkLst>
        </pc:spChg>
        <pc:spChg chg="mod">
          <ac:chgData name="Lloyd-Kuzik, Nicholas" userId="670e9714-480e-4565-918b-4699f5054fc0" providerId="ADAL" clId="{B4A52DBA-DA1B-4EF0-B307-3441A07A6A2E}" dt="2023-11-09T15:01:00.751" v="717" actId="20577"/>
          <ac:spMkLst>
            <pc:docMk/>
            <pc:sldMk cId="3739419059" sldId="411"/>
            <ac:spMk id="9" creationId="{88473CDD-13F8-8118-0452-F274E29EA5D9}"/>
          </ac:spMkLst>
        </pc:spChg>
        <pc:spChg chg="mod">
          <ac:chgData name="Lloyd-Kuzik, Nicholas" userId="670e9714-480e-4565-918b-4699f5054fc0" providerId="ADAL" clId="{B4A52DBA-DA1B-4EF0-B307-3441A07A6A2E}" dt="2023-11-09T15:01:29.726" v="726"/>
          <ac:spMkLst>
            <pc:docMk/>
            <pc:sldMk cId="3739419059" sldId="411"/>
            <ac:spMk id="10" creationId="{F40643EF-7EF3-DB44-3916-7877A3EC01E0}"/>
          </ac:spMkLst>
        </pc:spChg>
      </pc:sldChg>
      <pc:sldChg chg="modSp add mod">
        <pc:chgData name="Lloyd-Kuzik, Nicholas" userId="670e9714-480e-4565-918b-4699f5054fc0" providerId="ADAL" clId="{B4A52DBA-DA1B-4EF0-B307-3441A07A6A2E}" dt="2023-11-09T15:01:57.411" v="730"/>
        <pc:sldMkLst>
          <pc:docMk/>
          <pc:sldMk cId="1965142208" sldId="412"/>
        </pc:sldMkLst>
        <pc:spChg chg="mod">
          <ac:chgData name="Lloyd-Kuzik, Nicholas" userId="670e9714-480e-4565-918b-4699f5054fc0" providerId="ADAL" clId="{B4A52DBA-DA1B-4EF0-B307-3441A07A6A2E}" dt="2023-11-09T15:01:50.076" v="729" actId="404"/>
          <ac:spMkLst>
            <pc:docMk/>
            <pc:sldMk cId="1965142208" sldId="412"/>
            <ac:spMk id="8" creationId="{A62CD457-E2DA-68F9-02F0-D85A239B732C}"/>
          </ac:spMkLst>
        </pc:spChg>
        <pc:spChg chg="mod">
          <ac:chgData name="Lloyd-Kuzik, Nicholas" userId="670e9714-480e-4565-918b-4699f5054fc0" providerId="ADAL" clId="{B4A52DBA-DA1B-4EF0-B307-3441A07A6A2E}" dt="2023-11-09T15:01:36.349" v="727" actId="20577"/>
          <ac:spMkLst>
            <pc:docMk/>
            <pc:sldMk cId="1965142208" sldId="412"/>
            <ac:spMk id="9" creationId="{88473CDD-13F8-8118-0452-F274E29EA5D9}"/>
          </ac:spMkLst>
        </pc:spChg>
        <pc:spChg chg="mod">
          <ac:chgData name="Lloyd-Kuzik, Nicholas" userId="670e9714-480e-4565-918b-4699f5054fc0" providerId="ADAL" clId="{B4A52DBA-DA1B-4EF0-B307-3441A07A6A2E}" dt="2023-11-09T15:01:57.411" v="730"/>
          <ac:spMkLst>
            <pc:docMk/>
            <pc:sldMk cId="1965142208" sldId="412"/>
            <ac:spMk id="10" creationId="{F40643EF-7EF3-DB44-3916-7877A3EC01E0}"/>
          </ac:spMkLst>
        </pc:spChg>
      </pc:sldChg>
      <pc:sldChg chg="modSp add mod">
        <pc:chgData name="Lloyd-Kuzik, Nicholas" userId="670e9714-480e-4565-918b-4699f5054fc0" providerId="ADAL" clId="{B4A52DBA-DA1B-4EF0-B307-3441A07A6A2E}" dt="2023-11-09T15:02:19.171" v="736"/>
        <pc:sldMkLst>
          <pc:docMk/>
          <pc:sldMk cId="1514444946" sldId="413"/>
        </pc:sldMkLst>
        <pc:spChg chg="mod">
          <ac:chgData name="Lloyd-Kuzik, Nicholas" userId="670e9714-480e-4565-918b-4699f5054fc0" providerId="ADAL" clId="{B4A52DBA-DA1B-4EF0-B307-3441A07A6A2E}" dt="2023-11-09T15:02:12.235" v="733"/>
          <ac:spMkLst>
            <pc:docMk/>
            <pc:sldMk cId="1514444946" sldId="413"/>
            <ac:spMk id="8" creationId="{A62CD457-E2DA-68F9-02F0-D85A239B732C}"/>
          </ac:spMkLst>
        </pc:spChg>
        <pc:spChg chg="mod">
          <ac:chgData name="Lloyd-Kuzik, Nicholas" userId="670e9714-480e-4565-918b-4699f5054fc0" providerId="ADAL" clId="{B4A52DBA-DA1B-4EF0-B307-3441A07A6A2E}" dt="2023-11-09T15:02:05.076" v="732" actId="20577"/>
          <ac:spMkLst>
            <pc:docMk/>
            <pc:sldMk cId="1514444946" sldId="413"/>
            <ac:spMk id="9" creationId="{88473CDD-13F8-8118-0452-F274E29EA5D9}"/>
          </ac:spMkLst>
        </pc:spChg>
        <pc:spChg chg="mod">
          <ac:chgData name="Lloyd-Kuzik, Nicholas" userId="670e9714-480e-4565-918b-4699f5054fc0" providerId="ADAL" clId="{B4A52DBA-DA1B-4EF0-B307-3441A07A6A2E}" dt="2023-11-09T15:02:19.171" v="736"/>
          <ac:spMkLst>
            <pc:docMk/>
            <pc:sldMk cId="1514444946" sldId="413"/>
            <ac:spMk id="10" creationId="{F40643EF-7EF3-DB44-3916-7877A3EC01E0}"/>
          </ac:spMkLst>
        </pc:spChg>
      </pc:sldChg>
      <pc:sldChg chg="modSp add mod">
        <pc:chgData name="Lloyd-Kuzik, Nicholas" userId="670e9714-480e-4565-918b-4699f5054fc0" providerId="ADAL" clId="{B4A52DBA-DA1B-4EF0-B307-3441A07A6A2E}" dt="2023-11-09T15:02:44.452" v="748"/>
        <pc:sldMkLst>
          <pc:docMk/>
          <pc:sldMk cId="3254681720" sldId="414"/>
        </pc:sldMkLst>
        <pc:spChg chg="mod">
          <ac:chgData name="Lloyd-Kuzik, Nicholas" userId="670e9714-480e-4565-918b-4699f5054fc0" providerId="ADAL" clId="{B4A52DBA-DA1B-4EF0-B307-3441A07A6A2E}" dt="2023-11-09T15:02:30.834" v="741"/>
          <ac:spMkLst>
            <pc:docMk/>
            <pc:sldMk cId="3254681720" sldId="414"/>
            <ac:spMk id="8" creationId="{A62CD457-E2DA-68F9-02F0-D85A239B732C}"/>
          </ac:spMkLst>
        </pc:spChg>
        <pc:spChg chg="mod">
          <ac:chgData name="Lloyd-Kuzik, Nicholas" userId="670e9714-480e-4565-918b-4699f5054fc0" providerId="ADAL" clId="{B4A52DBA-DA1B-4EF0-B307-3441A07A6A2E}" dt="2023-11-09T15:02:24.227" v="738" actId="20577"/>
          <ac:spMkLst>
            <pc:docMk/>
            <pc:sldMk cId="3254681720" sldId="414"/>
            <ac:spMk id="9" creationId="{88473CDD-13F8-8118-0452-F274E29EA5D9}"/>
          </ac:spMkLst>
        </pc:spChg>
        <pc:spChg chg="mod">
          <ac:chgData name="Lloyd-Kuzik, Nicholas" userId="670e9714-480e-4565-918b-4699f5054fc0" providerId="ADAL" clId="{B4A52DBA-DA1B-4EF0-B307-3441A07A6A2E}" dt="2023-11-09T15:02:44.452" v="748"/>
          <ac:spMkLst>
            <pc:docMk/>
            <pc:sldMk cId="3254681720" sldId="414"/>
            <ac:spMk id="10" creationId="{F40643EF-7EF3-DB44-3916-7877A3EC01E0}"/>
          </ac:spMkLst>
        </pc:spChg>
      </pc:sldChg>
      <pc:sldChg chg="modSp add mod">
        <pc:chgData name="Lloyd-Kuzik, Nicholas" userId="670e9714-480e-4565-918b-4699f5054fc0" providerId="ADAL" clId="{B4A52DBA-DA1B-4EF0-B307-3441A07A6A2E}" dt="2023-11-09T15:03:09.490" v="756" actId="20577"/>
        <pc:sldMkLst>
          <pc:docMk/>
          <pc:sldMk cId="996083525" sldId="415"/>
        </pc:sldMkLst>
        <pc:spChg chg="mod">
          <ac:chgData name="Lloyd-Kuzik, Nicholas" userId="670e9714-480e-4565-918b-4699f5054fc0" providerId="ADAL" clId="{B4A52DBA-DA1B-4EF0-B307-3441A07A6A2E}" dt="2023-11-09T15:02:55.649" v="751"/>
          <ac:spMkLst>
            <pc:docMk/>
            <pc:sldMk cId="996083525" sldId="415"/>
            <ac:spMk id="8" creationId="{A62CD457-E2DA-68F9-02F0-D85A239B732C}"/>
          </ac:spMkLst>
        </pc:spChg>
        <pc:spChg chg="mod">
          <ac:chgData name="Lloyd-Kuzik, Nicholas" userId="670e9714-480e-4565-918b-4699f5054fc0" providerId="ADAL" clId="{B4A52DBA-DA1B-4EF0-B307-3441A07A6A2E}" dt="2023-11-09T15:03:09.490" v="756" actId="20577"/>
          <ac:spMkLst>
            <pc:docMk/>
            <pc:sldMk cId="996083525" sldId="415"/>
            <ac:spMk id="9" creationId="{88473CDD-13F8-8118-0452-F274E29EA5D9}"/>
          </ac:spMkLst>
        </pc:spChg>
        <pc:spChg chg="mod">
          <ac:chgData name="Lloyd-Kuzik, Nicholas" userId="670e9714-480e-4565-918b-4699f5054fc0" providerId="ADAL" clId="{B4A52DBA-DA1B-4EF0-B307-3441A07A6A2E}" dt="2023-11-09T15:03:02.915" v="754"/>
          <ac:spMkLst>
            <pc:docMk/>
            <pc:sldMk cId="996083525" sldId="415"/>
            <ac:spMk id="10" creationId="{F40643EF-7EF3-DB44-3916-7877A3EC01E0}"/>
          </ac:spMkLst>
        </pc:spChg>
      </pc:sldChg>
      <pc:sldChg chg="modSp add mod">
        <pc:chgData name="Lloyd-Kuzik, Nicholas" userId="670e9714-480e-4565-918b-4699f5054fc0" providerId="ADAL" clId="{B4A52DBA-DA1B-4EF0-B307-3441A07A6A2E}" dt="2023-11-09T15:04:47.688" v="766"/>
        <pc:sldMkLst>
          <pc:docMk/>
          <pc:sldMk cId="3819030315" sldId="416"/>
        </pc:sldMkLst>
        <pc:spChg chg="mod">
          <ac:chgData name="Lloyd-Kuzik, Nicholas" userId="670e9714-480e-4565-918b-4699f5054fc0" providerId="ADAL" clId="{B4A52DBA-DA1B-4EF0-B307-3441A07A6A2E}" dt="2023-11-09T15:03:27.089" v="759"/>
          <ac:spMkLst>
            <pc:docMk/>
            <pc:sldMk cId="3819030315" sldId="416"/>
            <ac:spMk id="8" creationId="{A62CD457-E2DA-68F9-02F0-D85A239B732C}"/>
          </ac:spMkLst>
        </pc:spChg>
        <pc:spChg chg="mod">
          <ac:chgData name="Lloyd-Kuzik, Nicholas" userId="670e9714-480e-4565-918b-4699f5054fc0" providerId="ADAL" clId="{B4A52DBA-DA1B-4EF0-B307-3441A07A6A2E}" dt="2023-11-09T15:04:39.107" v="763" actId="20577"/>
          <ac:spMkLst>
            <pc:docMk/>
            <pc:sldMk cId="3819030315" sldId="416"/>
            <ac:spMk id="9" creationId="{88473CDD-13F8-8118-0452-F274E29EA5D9}"/>
          </ac:spMkLst>
        </pc:spChg>
        <pc:spChg chg="mod">
          <ac:chgData name="Lloyd-Kuzik, Nicholas" userId="670e9714-480e-4565-918b-4699f5054fc0" providerId="ADAL" clId="{B4A52DBA-DA1B-4EF0-B307-3441A07A6A2E}" dt="2023-11-09T15:04:47.688" v="766"/>
          <ac:spMkLst>
            <pc:docMk/>
            <pc:sldMk cId="3819030315" sldId="416"/>
            <ac:spMk id="10" creationId="{F40643EF-7EF3-DB44-3916-7877A3EC01E0}"/>
          </ac:spMkLst>
        </pc:spChg>
      </pc:sldChg>
      <pc:sldChg chg="modSp add mod">
        <pc:chgData name="Lloyd-Kuzik, Nicholas" userId="670e9714-480e-4565-918b-4699f5054fc0" providerId="ADAL" clId="{B4A52DBA-DA1B-4EF0-B307-3441A07A6A2E}" dt="2023-11-09T15:06:39.094" v="771"/>
        <pc:sldMkLst>
          <pc:docMk/>
          <pc:sldMk cId="3795232733" sldId="417"/>
        </pc:sldMkLst>
        <pc:spChg chg="mod">
          <ac:chgData name="Lloyd-Kuzik, Nicholas" userId="670e9714-480e-4565-918b-4699f5054fc0" providerId="ADAL" clId="{B4A52DBA-DA1B-4EF0-B307-3441A07A6A2E}" dt="2023-11-09T15:06:31.904" v="768"/>
          <ac:spMkLst>
            <pc:docMk/>
            <pc:sldMk cId="3795232733" sldId="417"/>
            <ac:spMk id="8" creationId="{A62CD457-E2DA-68F9-02F0-D85A239B732C}"/>
          </ac:spMkLst>
        </pc:spChg>
        <pc:spChg chg="mod">
          <ac:chgData name="Lloyd-Kuzik, Nicholas" userId="670e9714-480e-4565-918b-4699f5054fc0" providerId="ADAL" clId="{B4A52DBA-DA1B-4EF0-B307-3441A07A6A2E}" dt="2023-11-09T15:06:19.138" v="767" actId="20577"/>
          <ac:spMkLst>
            <pc:docMk/>
            <pc:sldMk cId="3795232733" sldId="417"/>
            <ac:spMk id="9" creationId="{88473CDD-13F8-8118-0452-F274E29EA5D9}"/>
          </ac:spMkLst>
        </pc:spChg>
        <pc:spChg chg="mod">
          <ac:chgData name="Lloyd-Kuzik, Nicholas" userId="670e9714-480e-4565-918b-4699f5054fc0" providerId="ADAL" clId="{B4A52DBA-DA1B-4EF0-B307-3441A07A6A2E}" dt="2023-11-09T15:06:39.094" v="771"/>
          <ac:spMkLst>
            <pc:docMk/>
            <pc:sldMk cId="3795232733" sldId="417"/>
            <ac:spMk id="10" creationId="{F40643EF-7EF3-DB44-3916-7877A3EC01E0}"/>
          </ac:spMkLst>
        </pc:spChg>
      </pc:sldChg>
      <pc:sldChg chg="modSp add mod">
        <pc:chgData name="Lloyd-Kuzik, Nicholas" userId="670e9714-480e-4565-918b-4699f5054fc0" providerId="ADAL" clId="{B4A52DBA-DA1B-4EF0-B307-3441A07A6A2E}" dt="2023-11-09T15:12:44.043" v="786"/>
        <pc:sldMkLst>
          <pc:docMk/>
          <pc:sldMk cId="2651179739" sldId="418"/>
        </pc:sldMkLst>
        <pc:spChg chg="mod">
          <ac:chgData name="Lloyd-Kuzik, Nicholas" userId="670e9714-480e-4565-918b-4699f5054fc0" providerId="ADAL" clId="{B4A52DBA-DA1B-4EF0-B307-3441A07A6A2E}" dt="2023-11-09T15:12:37.564" v="783"/>
          <ac:spMkLst>
            <pc:docMk/>
            <pc:sldMk cId="2651179739" sldId="418"/>
            <ac:spMk id="8" creationId="{A62CD457-E2DA-68F9-02F0-D85A239B732C}"/>
          </ac:spMkLst>
        </pc:spChg>
        <pc:spChg chg="mod">
          <ac:chgData name="Lloyd-Kuzik, Nicholas" userId="670e9714-480e-4565-918b-4699f5054fc0" providerId="ADAL" clId="{B4A52DBA-DA1B-4EF0-B307-3441A07A6A2E}" dt="2023-11-09T15:12:28.271" v="780" actId="20577"/>
          <ac:spMkLst>
            <pc:docMk/>
            <pc:sldMk cId="2651179739" sldId="418"/>
            <ac:spMk id="9" creationId="{88473CDD-13F8-8118-0452-F274E29EA5D9}"/>
          </ac:spMkLst>
        </pc:spChg>
        <pc:spChg chg="mod">
          <ac:chgData name="Lloyd-Kuzik, Nicholas" userId="670e9714-480e-4565-918b-4699f5054fc0" providerId="ADAL" clId="{B4A52DBA-DA1B-4EF0-B307-3441A07A6A2E}" dt="2023-11-09T15:12:44.043" v="786"/>
          <ac:spMkLst>
            <pc:docMk/>
            <pc:sldMk cId="2651179739" sldId="418"/>
            <ac:spMk id="10" creationId="{F40643EF-7EF3-DB44-3916-7877A3EC01E0}"/>
          </ac:spMkLst>
        </pc:spChg>
      </pc:sldChg>
      <pc:sldChg chg="modSp add mod">
        <pc:chgData name="Lloyd-Kuzik, Nicholas" userId="670e9714-480e-4565-918b-4699f5054fc0" providerId="ADAL" clId="{B4A52DBA-DA1B-4EF0-B307-3441A07A6A2E}" dt="2023-11-09T15:13:15.240" v="793"/>
        <pc:sldMkLst>
          <pc:docMk/>
          <pc:sldMk cId="1598970355" sldId="419"/>
        </pc:sldMkLst>
        <pc:spChg chg="mod">
          <ac:chgData name="Lloyd-Kuzik, Nicholas" userId="670e9714-480e-4565-918b-4699f5054fc0" providerId="ADAL" clId="{B4A52DBA-DA1B-4EF0-B307-3441A07A6A2E}" dt="2023-11-09T15:13:05.346" v="790"/>
          <ac:spMkLst>
            <pc:docMk/>
            <pc:sldMk cId="1598970355" sldId="419"/>
            <ac:spMk id="8" creationId="{A62CD457-E2DA-68F9-02F0-D85A239B732C}"/>
          </ac:spMkLst>
        </pc:spChg>
        <pc:spChg chg="mod">
          <ac:chgData name="Lloyd-Kuzik, Nicholas" userId="670e9714-480e-4565-918b-4699f5054fc0" providerId="ADAL" clId="{B4A52DBA-DA1B-4EF0-B307-3441A07A6A2E}" dt="2023-11-09T15:12:52.071" v="787" actId="20577"/>
          <ac:spMkLst>
            <pc:docMk/>
            <pc:sldMk cId="1598970355" sldId="419"/>
            <ac:spMk id="9" creationId="{88473CDD-13F8-8118-0452-F274E29EA5D9}"/>
          </ac:spMkLst>
        </pc:spChg>
        <pc:spChg chg="mod">
          <ac:chgData name="Lloyd-Kuzik, Nicholas" userId="670e9714-480e-4565-918b-4699f5054fc0" providerId="ADAL" clId="{B4A52DBA-DA1B-4EF0-B307-3441A07A6A2E}" dt="2023-11-09T15:13:15.240" v="793"/>
          <ac:spMkLst>
            <pc:docMk/>
            <pc:sldMk cId="1598970355" sldId="419"/>
            <ac:spMk id="10" creationId="{F40643EF-7EF3-DB44-3916-7877A3EC01E0}"/>
          </ac:spMkLst>
        </pc:spChg>
      </pc:sldChg>
      <pc:sldChg chg="modSp add mod">
        <pc:chgData name="Lloyd-Kuzik, Nicholas" userId="670e9714-480e-4565-918b-4699f5054fc0" providerId="ADAL" clId="{B4A52DBA-DA1B-4EF0-B307-3441A07A6A2E}" dt="2023-11-09T15:13:34.746" v="800"/>
        <pc:sldMkLst>
          <pc:docMk/>
          <pc:sldMk cId="1217447775" sldId="420"/>
        </pc:sldMkLst>
        <pc:spChg chg="mod">
          <ac:chgData name="Lloyd-Kuzik, Nicholas" userId="670e9714-480e-4565-918b-4699f5054fc0" providerId="ADAL" clId="{B4A52DBA-DA1B-4EF0-B307-3441A07A6A2E}" dt="2023-11-09T15:13:27.166" v="797"/>
          <ac:spMkLst>
            <pc:docMk/>
            <pc:sldMk cId="1217447775" sldId="420"/>
            <ac:spMk id="8" creationId="{A62CD457-E2DA-68F9-02F0-D85A239B732C}"/>
          </ac:spMkLst>
        </pc:spChg>
        <pc:spChg chg="mod">
          <ac:chgData name="Lloyd-Kuzik, Nicholas" userId="670e9714-480e-4565-918b-4699f5054fc0" providerId="ADAL" clId="{B4A52DBA-DA1B-4EF0-B307-3441A07A6A2E}" dt="2023-11-09T15:13:24.146" v="794" actId="20577"/>
          <ac:spMkLst>
            <pc:docMk/>
            <pc:sldMk cId="1217447775" sldId="420"/>
            <ac:spMk id="9" creationId="{88473CDD-13F8-8118-0452-F274E29EA5D9}"/>
          </ac:spMkLst>
        </pc:spChg>
        <pc:spChg chg="mod">
          <ac:chgData name="Lloyd-Kuzik, Nicholas" userId="670e9714-480e-4565-918b-4699f5054fc0" providerId="ADAL" clId="{B4A52DBA-DA1B-4EF0-B307-3441A07A6A2E}" dt="2023-11-09T15:13:34.746" v="800"/>
          <ac:spMkLst>
            <pc:docMk/>
            <pc:sldMk cId="1217447775" sldId="420"/>
            <ac:spMk id="10" creationId="{F40643EF-7EF3-DB44-3916-7877A3EC01E0}"/>
          </ac:spMkLst>
        </pc:spChg>
      </pc:sldChg>
      <pc:sldChg chg="add del">
        <pc:chgData name="Lloyd-Kuzik, Nicholas" userId="670e9714-480e-4565-918b-4699f5054fc0" providerId="ADAL" clId="{B4A52DBA-DA1B-4EF0-B307-3441A07A6A2E}" dt="2023-11-09T15:13:41.242" v="801" actId="47"/>
        <pc:sldMkLst>
          <pc:docMk/>
          <pc:sldMk cId="2117466743" sldId="421"/>
        </pc:sldMkLst>
      </pc:sldChg>
      <pc:sldChg chg="modSp add mod">
        <pc:chgData name="Lloyd-Kuzik, Nicholas" userId="670e9714-480e-4565-918b-4699f5054fc0" providerId="ADAL" clId="{B4A52DBA-DA1B-4EF0-B307-3441A07A6A2E}" dt="2023-11-09T15:23:45.167" v="810"/>
        <pc:sldMkLst>
          <pc:docMk/>
          <pc:sldMk cId="3539062383" sldId="421"/>
        </pc:sldMkLst>
        <pc:spChg chg="mod">
          <ac:chgData name="Lloyd-Kuzik, Nicholas" userId="670e9714-480e-4565-918b-4699f5054fc0" providerId="ADAL" clId="{B4A52DBA-DA1B-4EF0-B307-3441A07A6A2E}" dt="2023-11-09T15:23:36.104" v="807"/>
          <ac:spMkLst>
            <pc:docMk/>
            <pc:sldMk cId="3539062383" sldId="421"/>
            <ac:spMk id="8" creationId="{A62CD457-E2DA-68F9-02F0-D85A239B732C}"/>
          </ac:spMkLst>
        </pc:spChg>
        <pc:spChg chg="mod">
          <ac:chgData name="Lloyd-Kuzik, Nicholas" userId="670e9714-480e-4565-918b-4699f5054fc0" providerId="ADAL" clId="{B4A52DBA-DA1B-4EF0-B307-3441A07A6A2E}" dt="2023-11-09T15:23:28.531" v="804" actId="20577"/>
          <ac:spMkLst>
            <pc:docMk/>
            <pc:sldMk cId="3539062383" sldId="421"/>
            <ac:spMk id="9" creationId="{88473CDD-13F8-8118-0452-F274E29EA5D9}"/>
          </ac:spMkLst>
        </pc:spChg>
        <pc:spChg chg="mod">
          <ac:chgData name="Lloyd-Kuzik, Nicholas" userId="670e9714-480e-4565-918b-4699f5054fc0" providerId="ADAL" clId="{B4A52DBA-DA1B-4EF0-B307-3441A07A6A2E}" dt="2023-11-09T15:23:45.167" v="810"/>
          <ac:spMkLst>
            <pc:docMk/>
            <pc:sldMk cId="3539062383" sldId="421"/>
            <ac:spMk id="10" creationId="{F40643EF-7EF3-DB44-3916-7877A3EC01E0}"/>
          </ac:spMkLst>
        </pc:spChg>
      </pc:sldChg>
    </pc:docChg>
  </pc:docChgLst>
  <pc:docChgLst>
    <pc:chgData name="Wang, George" userId="S::george.wang@ontariohealth.ca::e9ca96ca-afa9-47b4-a550-1344521cad92" providerId="AD" clId="Web-{55B4E495-04FC-E2FF-A08D-A91B3B0D3BFD}"/>
    <pc:docChg chg="modSld">
      <pc:chgData name="Wang, George" userId="S::george.wang@ontariohealth.ca::e9ca96ca-afa9-47b4-a550-1344521cad92" providerId="AD" clId="Web-{55B4E495-04FC-E2FF-A08D-A91B3B0D3BFD}" dt="2023-11-07T23:06:20.204" v="9"/>
      <pc:docMkLst>
        <pc:docMk/>
      </pc:docMkLst>
      <pc:sldChg chg="addSp delSp modSp">
        <pc:chgData name="Wang, George" userId="S::george.wang@ontariohealth.ca::e9ca96ca-afa9-47b4-a550-1344521cad92" providerId="AD" clId="Web-{55B4E495-04FC-E2FF-A08D-A91B3B0D3BFD}" dt="2023-11-07T23:06:20.204" v="9"/>
        <pc:sldMkLst>
          <pc:docMk/>
          <pc:sldMk cId="387574291" sldId="370"/>
        </pc:sldMkLst>
        <pc:graphicFrameChg chg="add del">
          <ac:chgData name="Wang, George" userId="S::george.wang@ontariohealth.ca::e9ca96ca-afa9-47b4-a550-1344521cad92" providerId="AD" clId="Web-{55B4E495-04FC-E2FF-A08D-A91B3B0D3BFD}" dt="2023-11-07T23:06:07.907" v="3"/>
          <ac:graphicFrameMkLst>
            <pc:docMk/>
            <pc:sldMk cId="387574291" sldId="370"/>
            <ac:graphicFrameMk id="4" creationId="{DB86349E-60FF-AA94-24F5-A882323843E7}"/>
          </ac:graphicFrameMkLst>
        </pc:graphicFrameChg>
        <pc:picChg chg="add del mod modCrop">
          <ac:chgData name="Wang, George" userId="S::george.wang@ontariohealth.ca::e9ca96ca-afa9-47b4-a550-1344521cad92" providerId="AD" clId="Web-{55B4E495-04FC-E2FF-A08D-A91B3B0D3BFD}" dt="2023-11-07T23:06:20.204" v="9"/>
          <ac:picMkLst>
            <pc:docMk/>
            <pc:sldMk cId="387574291" sldId="370"/>
            <ac:picMk id="3" creationId="{FDEE9804-AC91-CDAD-BABE-0F602C07222E}"/>
          </ac:picMkLst>
        </pc:picChg>
      </pc:sldChg>
      <pc:sldChg chg="modCm">
        <pc:chgData name="Wang, George" userId="S::george.wang@ontariohealth.ca::e9ca96ca-afa9-47b4-a550-1344521cad92" providerId="AD" clId="Web-{55B4E495-04FC-E2FF-A08D-A91B3B0D3BFD}" dt="2023-11-07T23:02:50.968" v="0"/>
        <pc:sldMkLst>
          <pc:docMk/>
          <pc:sldMk cId="3527226458" sldId="371"/>
        </pc:sldMkLst>
      </pc:sldChg>
    </pc:docChg>
  </pc:docChgLst>
  <pc:docChgLst>
    <pc:chgData name="Cowan, Kara" userId="422dcf60-3108-48b9-a5a5-708e064ad6eb" providerId="ADAL" clId="{33D007DC-C102-4384-9B14-783589DB59E4}"/>
    <pc:docChg chg="undo custSel modSld sldOrd">
      <pc:chgData name="Cowan, Kara" userId="422dcf60-3108-48b9-a5a5-708e064ad6eb" providerId="ADAL" clId="{33D007DC-C102-4384-9B14-783589DB59E4}" dt="2024-02-05T19:45:17.018" v="52" actId="1036"/>
      <pc:docMkLst>
        <pc:docMk/>
      </pc:docMkLst>
      <pc:sldChg chg="addSp delSp modSp mod modNotesTx">
        <pc:chgData name="Cowan, Kara" userId="422dcf60-3108-48b9-a5a5-708e064ad6eb" providerId="ADAL" clId="{33D007DC-C102-4384-9B14-783589DB59E4}" dt="2024-01-30T15:45:38.181" v="35" actId="6549"/>
        <pc:sldMkLst>
          <pc:docMk/>
          <pc:sldMk cId="482592697" sldId="359"/>
        </pc:sldMkLst>
        <pc:spChg chg="mod">
          <ac:chgData name="Cowan, Kara" userId="422dcf60-3108-48b9-a5a5-708e064ad6eb" providerId="ADAL" clId="{33D007DC-C102-4384-9B14-783589DB59E4}" dt="2024-01-30T15:45:01.315" v="29" actId="1076"/>
          <ac:spMkLst>
            <pc:docMk/>
            <pc:sldMk cId="482592697" sldId="359"/>
            <ac:spMk id="7" creationId="{F78A8C55-0FAA-AC09-AE6C-D0AA969EA9FB}"/>
          </ac:spMkLst>
        </pc:spChg>
        <pc:spChg chg="mod">
          <ac:chgData name="Cowan, Kara" userId="422dcf60-3108-48b9-a5a5-708e064ad6eb" providerId="ADAL" clId="{33D007DC-C102-4384-9B14-783589DB59E4}" dt="2024-01-30T15:44:23.878" v="23" actId="1076"/>
          <ac:spMkLst>
            <pc:docMk/>
            <pc:sldMk cId="482592697" sldId="359"/>
            <ac:spMk id="9" creationId="{F26C9640-EA3A-E14C-7E08-C84D4F09D62D}"/>
          </ac:spMkLst>
        </pc:spChg>
        <pc:picChg chg="mod">
          <ac:chgData name="Cowan, Kara" userId="422dcf60-3108-48b9-a5a5-708e064ad6eb" providerId="ADAL" clId="{33D007DC-C102-4384-9B14-783589DB59E4}" dt="2024-01-30T15:44:23.878" v="23" actId="1076"/>
          <ac:picMkLst>
            <pc:docMk/>
            <pc:sldMk cId="482592697" sldId="359"/>
            <ac:picMk id="8" creationId="{62BAC47B-321B-FB6B-35E8-5713DE0FE6B0}"/>
          </ac:picMkLst>
        </pc:picChg>
        <pc:picChg chg="add mod">
          <ac:chgData name="Cowan, Kara" userId="422dcf60-3108-48b9-a5a5-708e064ad6eb" providerId="ADAL" clId="{33D007DC-C102-4384-9B14-783589DB59E4}" dt="2024-01-30T15:44:53.084" v="28" actId="1076"/>
          <ac:picMkLst>
            <pc:docMk/>
            <pc:sldMk cId="482592697" sldId="359"/>
            <ac:picMk id="16" creationId="{0C157C1B-1D1C-10E0-50D0-F4F592204BD1}"/>
          </ac:picMkLst>
        </pc:picChg>
        <pc:picChg chg="del">
          <ac:chgData name="Cowan, Kara" userId="422dcf60-3108-48b9-a5a5-708e064ad6eb" providerId="ADAL" clId="{33D007DC-C102-4384-9B14-783589DB59E4}" dt="2024-01-10T19:36:57.511" v="0" actId="478"/>
          <ac:picMkLst>
            <pc:docMk/>
            <pc:sldMk cId="482592697" sldId="359"/>
            <ac:picMk id="19" creationId="{8F49EBF0-4DE1-FBB7-8A19-BBC325E8C722}"/>
          </ac:picMkLst>
        </pc:picChg>
      </pc:sldChg>
      <pc:sldChg chg="modSp mod">
        <pc:chgData name="Cowan, Kara" userId="422dcf60-3108-48b9-a5a5-708e064ad6eb" providerId="ADAL" clId="{33D007DC-C102-4384-9B14-783589DB59E4}" dt="2024-01-30T15:46:47.356" v="42" actId="20577"/>
        <pc:sldMkLst>
          <pc:docMk/>
          <pc:sldMk cId="284031855" sldId="362"/>
        </pc:sldMkLst>
        <pc:spChg chg="mod">
          <ac:chgData name="Cowan, Kara" userId="422dcf60-3108-48b9-a5a5-708e064ad6eb" providerId="ADAL" clId="{33D007DC-C102-4384-9B14-783589DB59E4}" dt="2024-01-30T15:46:47.356" v="42" actId="20577"/>
          <ac:spMkLst>
            <pc:docMk/>
            <pc:sldMk cId="284031855" sldId="362"/>
            <ac:spMk id="3" creationId="{CC11EBE3-60DD-0F0B-C69E-C8F12F80F0BF}"/>
          </ac:spMkLst>
        </pc:spChg>
      </pc:sldChg>
      <pc:sldChg chg="modSp mod">
        <pc:chgData name="Cowan, Kara" userId="422dcf60-3108-48b9-a5a5-708e064ad6eb" providerId="ADAL" clId="{33D007DC-C102-4384-9B14-783589DB59E4}" dt="2024-01-30T15:46:51.836" v="45" actId="20577"/>
        <pc:sldMkLst>
          <pc:docMk/>
          <pc:sldMk cId="2224059937" sldId="363"/>
        </pc:sldMkLst>
        <pc:spChg chg="mod">
          <ac:chgData name="Cowan, Kara" userId="422dcf60-3108-48b9-a5a5-708e064ad6eb" providerId="ADAL" clId="{33D007DC-C102-4384-9B14-783589DB59E4}" dt="2024-01-30T15:46:51.836" v="45" actId="20577"/>
          <ac:spMkLst>
            <pc:docMk/>
            <pc:sldMk cId="2224059937" sldId="363"/>
            <ac:spMk id="2" creationId="{71BA0798-73FB-6642-F62C-D771C6530089}"/>
          </ac:spMkLst>
        </pc:spChg>
      </pc:sldChg>
      <pc:sldChg chg="modSp mod">
        <pc:chgData name="Cowan, Kara" userId="422dcf60-3108-48b9-a5a5-708e064ad6eb" providerId="ADAL" clId="{33D007DC-C102-4384-9B14-783589DB59E4}" dt="2024-01-30T15:46:55.324" v="47" actId="20577"/>
        <pc:sldMkLst>
          <pc:docMk/>
          <pc:sldMk cId="2499699887" sldId="364"/>
        </pc:sldMkLst>
        <pc:spChg chg="mod">
          <ac:chgData name="Cowan, Kara" userId="422dcf60-3108-48b9-a5a5-708e064ad6eb" providerId="ADAL" clId="{33D007DC-C102-4384-9B14-783589DB59E4}" dt="2024-01-30T15:46:55.324" v="47" actId="20577"/>
          <ac:spMkLst>
            <pc:docMk/>
            <pc:sldMk cId="2499699887" sldId="364"/>
            <ac:spMk id="3" creationId="{9EBB969B-6825-643B-2116-D40BC32C90F9}"/>
          </ac:spMkLst>
        </pc:spChg>
      </pc:sldChg>
      <pc:sldChg chg="modSp mod">
        <pc:chgData name="Cowan, Kara" userId="422dcf60-3108-48b9-a5a5-708e064ad6eb" providerId="ADAL" clId="{33D007DC-C102-4384-9B14-783589DB59E4}" dt="2024-01-30T15:47:00.901" v="49" actId="6549"/>
        <pc:sldMkLst>
          <pc:docMk/>
          <pc:sldMk cId="86015325" sldId="365"/>
        </pc:sldMkLst>
        <pc:spChg chg="mod">
          <ac:chgData name="Cowan, Kara" userId="422dcf60-3108-48b9-a5a5-708e064ad6eb" providerId="ADAL" clId="{33D007DC-C102-4384-9B14-783589DB59E4}" dt="2024-01-30T15:47:00.901" v="49" actId="6549"/>
          <ac:spMkLst>
            <pc:docMk/>
            <pc:sldMk cId="86015325" sldId="365"/>
            <ac:spMk id="6" creationId="{360B567A-23E6-2E50-4CA3-246263642A1A}"/>
          </ac:spMkLst>
        </pc:spChg>
      </pc:sldChg>
      <pc:sldChg chg="modSp mod">
        <pc:chgData name="Cowan, Kara" userId="422dcf60-3108-48b9-a5a5-708e064ad6eb" providerId="ADAL" clId="{33D007DC-C102-4384-9B14-783589DB59E4}" dt="2024-02-05T19:45:17.018" v="52" actId="1036"/>
        <pc:sldMkLst>
          <pc:docMk/>
          <pc:sldMk cId="2687523301" sldId="366"/>
        </pc:sldMkLst>
        <pc:spChg chg="mod">
          <ac:chgData name="Cowan, Kara" userId="422dcf60-3108-48b9-a5a5-708e064ad6eb" providerId="ADAL" clId="{33D007DC-C102-4384-9B14-783589DB59E4}" dt="2024-01-30T15:47:05.686" v="51" actId="6549"/>
          <ac:spMkLst>
            <pc:docMk/>
            <pc:sldMk cId="2687523301" sldId="366"/>
            <ac:spMk id="10" creationId="{768D8D14-7D3F-E22C-3C9D-8700701DEB59}"/>
          </ac:spMkLst>
        </pc:spChg>
        <pc:picChg chg="mod">
          <ac:chgData name="Cowan, Kara" userId="422dcf60-3108-48b9-a5a5-708e064ad6eb" providerId="ADAL" clId="{33D007DC-C102-4384-9B14-783589DB59E4}" dt="2024-02-05T19:45:17.018" v="52" actId="1036"/>
          <ac:picMkLst>
            <pc:docMk/>
            <pc:sldMk cId="2687523301" sldId="366"/>
            <ac:picMk id="9" creationId="{5320AB6A-F9DB-20B7-925A-FE4E0E845FD1}"/>
          </ac:picMkLst>
        </pc:picChg>
      </pc:sldChg>
      <pc:sldChg chg="addSp delSp modSp mod ord">
        <pc:chgData name="Cowan, Kara" userId="422dcf60-3108-48b9-a5a5-708e064ad6eb" providerId="ADAL" clId="{33D007DC-C102-4384-9B14-783589DB59E4}" dt="2024-01-30T15:46:39.588" v="38" actId="20577"/>
        <pc:sldMkLst>
          <pc:docMk/>
          <pc:sldMk cId="4193221867" sldId="367"/>
        </pc:sldMkLst>
        <pc:spChg chg="mod">
          <ac:chgData name="Cowan, Kara" userId="422dcf60-3108-48b9-a5a5-708e064ad6eb" providerId="ADAL" clId="{33D007DC-C102-4384-9B14-783589DB59E4}" dt="2024-01-30T15:46:39.588" v="38" actId="20577"/>
          <ac:spMkLst>
            <pc:docMk/>
            <pc:sldMk cId="4193221867" sldId="367"/>
            <ac:spMk id="2" creationId="{F3CC34A1-8754-395A-206B-F28C618234B5}"/>
          </ac:spMkLst>
        </pc:spChg>
        <pc:picChg chg="add del">
          <ac:chgData name="Cowan, Kara" userId="422dcf60-3108-48b9-a5a5-708e064ad6eb" providerId="ADAL" clId="{33D007DC-C102-4384-9B14-783589DB59E4}" dt="2024-01-10T19:37:42.668" v="10" actId="22"/>
          <ac:picMkLst>
            <pc:docMk/>
            <pc:sldMk cId="4193221867" sldId="367"/>
            <ac:picMk id="4" creationId="{457C3C3D-3556-EE27-8EA4-843125CC1252}"/>
          </ac:picMkLst>
        </pc:picChg>
        <pc:picChg chg="add del">
          <ac:chgData name="Cowan, Kara" userId="422dcf60-3108-48b9-a5a5-708e064ad6eb" providerId="ADAL" clId="{33D007DC-C102-4384-9B14-783589DB59E4}" dt="2024-01-10T19:38:04.435" v="20" actId="478"/>
          <ac:picMkLst>
            <pc:docMk/>
            <pc:sldMk cId="4193221867" sldId="367"/>
            <ac:picMk id="6" creationId="{0DCD9599-A4CA-0678-F98F-607135AC72CC}"/>
          </ac:picMkLst>
        </pc:picChg>
        <pc:picChg chg="add mod">
          <ac:chgData name="Cowan, Kara" userId="422dcf60-3108-48b9-a5a5-708e064ad6eb" providerId="ADAL" clId="{33D007DC-C102-4384-9B14-783589DB59E4}" dt="2024-01-10T19:38:06.650" v="21" actId="1076"/>
          <ac:picMkLst>
            <pc:docMk/>
            <pc:sldMk cId="4193221867" sldId="367"/>
            <ac:picMk id="9" creationId="{832839FE-CCAB-93FF-D826-00D88BE3871A}"/>
          </ac:picMkLst>
        </pc:picChg>
      </pc:sldChg>
    </pc:docChg>
  </pc:docChgLst>
  <pc:docChgLst>
    <pc:chgData name="Kennedy-Yee, Carol" userId="b448f05e-9d95-41d1-a36c-f2fb5d9947b0" providerId="ADAL" clId="{85217B1D-F9A8-477C-AC2B-EBC2B0EECC77}"/>
    <pc:docChg chg="">
      <pc:chgData name="Kennedy-Yee, Carol" userId="b448f05e-9d95-41d1-a36c-f2fb5d9947b0" providerId="ADAL" clId="{85217B1D-F9A8-477C-AC2B-EBC2B0EECC77}" dt="2023-11-22T21:27:51.911" v="2"/>
      <pc:docMkLst>
        <pc:docMk/>
      </pc:docMkLst>
      <pc:sldChg chg="addCm">
        <pc:chgData name="Kennedy-Yee, Carol" userId="b448f05e-9d95-41d1-a36c-f2fb5d9947b0" providerId="ADAL" clId="{85217B1D-F9A8-477C-AC2B-EBC2B0EECC77}" dt="2023-11-22T21:17:06.712" v="0"/>
        <pc:sldMkLst>
          <pc:docMk/>
          <pc:sldMk cId="3527226458" sldId="371"/>
        </pc:sldMkLst>
      </pc:sldChg>
      <pc:sldChg chg="addCm modCm">
        <pc:chgData name="Kennedy-Yee, Carol" userId="b448f05e-9d95-41d1-a36c-f2fb5d9947b0" providerId="ADAL" clId="{85217B1D-F9A8-477C-AC2B-EBC2B0EECC77}" dt="2023-11-22T21:27:51.911" v="2"/>
        <pc:sldMkLst>
          <pc:docMk/>
          <pc:sldMk cId="701275548" sldId="407"/>
        </pc:sldMkLst>
      </pc:sldChg>
    </pc:docChg>
  </pc:docChgLst>
  <pc:docChgLst>
    <pc:chgData name="Wang, George" userId="S::george.wang@ontariohealth.ca::e9ca96ca-afa9-47b4-a550-1344521cad92" providerId="AD" clId="Web-{41749CF4-E69F-FB05-E3A7-8A78FBBE0009}"/>
    <pc:docChg chg="modSld">
      <pc:chgData name="Wang, George" userId="S::george.wang@ontariohealth.ca::e9ca96ca-afa9-47b4-a550-1344521cad92" providerId="AD" clId="Web-{41749CF4-E69F-FB05-E3A7-8A78FBBE0009}" dt="2023-11-07T23:23:49.056" v="13"/>
      <pc:docMkLst>
        <pc:docMk/>
      </pc:docMkLst>
      <pc:sldChg chg="modCm">
        <pc:chgData name="Wang, George" userId="S::george.wang@ontariohealth.ca::e9ca96ca-afa9-47b4-a550-1344521cad92" providerId="AD" clId="Web-{41749CF4-E69F-FB05-E3A7-8A78FBBE0009}" dt="2023-11-07T23:07:27.727" v="0"/>
        <pc:sldMkLst>
          <pc:docMk/>
          <pc:sldMk cId="387574291" sldId="370"/>
        </pc:sldMkLst>
      </pc:sldChg>
      <pc:sldChg chg="modCm">
        <pc:chgData name="Wang, George" userId="S::george.wang@ontariohealth.ca::e9ca96ca-afa9-47b4-a550-1344521cad92" providerId="AD" clId="Web-{41749CF4-E69F-FB05-E3A7-8A78FBBE0009}" dt="2023-11-07T23:13:16.014" v="10"/>
        <pc:sldMkLst>
          <pc:docMk/>
          <pc:sldMk cId="3527226458" sldId="371"/>
        </pc:sldMkLst>
      </pc:sldChg>
      <pc:sldChg chg="modCm">
        <pc:chgData name="Wang, George" userId="S::george.wang@ontariohealth.ca::e9ca96ca-afa9-47b4-a550-1344521cad92" providerId="AD" clId="Web-{41749CF4-E69F-FB05-E3A7-8A78FBBE0009}" dt="2023-11-07T23:23:49.056" v="13"/>
        <pc:sldMkLst>
          <pc:docMk/>
          <pc:sldMk cId="1620933853" sldId="372"/>
        </pc:sldMkLst>
      </pc:sldChg>
      <pc:sldChg chg="modSp modCm">
        <pc:chgData name="Wang, George" userId="S::george.wang@ontariohealth.ca::e9ca96ca-afa9-47b4-a550-1344521cad92" providerId="AD" clId="Web-{41749CF4-E69F-FB05-E3A7-8A78FBBE0009}" dt="2023-11-07T23:08:48.432" v="9" actId="20577"/>
        <pc:sldMkLst>
          <pc:docMk/>
          <pc:sldMk cId="1652935067" sldId="396"/>
        </pc:sldMkLst>
        <pc:spChg chg="mod">
          <ac:chgData name="Wang, George" userId="S::george.wang@ontariohealth.ca::e9ca96ca-afa9-47b4-a550-1344521cad92" providerId="AD" clId="Web-{41749CF4-E69F-FB05-E3A7-8A78FBBE0009}" dt="2023-11-07T23:08:48.432" v="9" actId="20577"/>
          <ac:spMkLst>
            <pc:docMk/>
            <pc:sldMk cId="1652935067" sldId="396"/>
            <ac:spMk id="6" creationId="{938ACD6B-CD4C-9639-6022-870579CEA0E9}"/>
          </ac:spMkLst>
        </pc:spChg>
      </pc:sldChg>
      <pc:sldChg chg="modCm">
        <pc:chgData name="Wang, George" userId="S::george.wang@ontariohealth.ca::e9ca96ca-afa9-47b4-a550-1344521cad92" providerId="AD" clId="Web-{41749CF4-E69F-FB05-E3A7-8A78FBBE0009}" dt="2023-11-07T23:14:17.890" v="11"/>
        <pc:sldMkLst>
          <pc:docMk/>
          <pc:sldMk cId="701275548" sldId="407"/>
        </pc:sldMkLst>
      </pc:sldChg>
    </pc:docChg>
  </pc:docChgLst>
  <pc:docChgLst>
    <pc:chgData name="Liang, Catherine" userId="S::catherine.liang@ontariohealth.ca::f02553ff-2f62-4d20-a67a-f5e2927c8ae2" providerId="AD" clId="Web-{486F99FB-8A33-A3CC-95AF-D3A484F76A9A}"/>
    <pc:docChg chg="">
      <pc:chgData name="Liang, Catherine" userId="S::catherine.liang@ontariohealth.ca::f02553ff-2f62-4d20-a67a-f5e2927c8ae2" providerId="AD" clId="Web-{486F99FB-8A33-A3CC-95AF-D3A484F76A9A}" dt="2023-12-20T16:31:36.656" v="0"/>
      <pc:docMkLst>
        <pc:docMk/>
      </pc:docMkLst>
      <pc:sldChg chg="modCm">
        <pc:chgData name="Liang, Catherine" userId="S::catherine.liang@ontariohealth.ca::f02553ff-2f62-4d20-a67a-f5e2927c8ae2" providerId="AD" clId="Web-{486F99FB-8A33-A3CC-95AF-D3A484F76A9A}" dt="2023-12-20T16:31:36.656" v="0"/>
        <pc:sldMkLst>
          <pc:docMk/>
          <pc:sldMk cId="3527226458" sldId="371"/>
        </pc:sldMkLst>
      </pc:sldChg>
    </pc:docChg>
  </pc:docChgLst>
  <pc:docChgLst>
    <pc:chgData name="Liang, Catherine" userId="f02553ff-2f62-4d20-a67a-f5e2927c8ae2" providerId="ADAL" clId="{A75B8A98-8AD4-4FDE-B31D-415CCF6EF29E}"/>
    <pc:docChg chg="undo custSel modSld">
      <pc:chgData name="Liang, Catherine" userId="f02553ff-2f62-4d20-a67a-f5e2927c8ae2" providerId="ADAL" clId="{A75B8A98-8AD4-4FDE-B31D-415CCF6EF29E}" dt="2023-12-14T15:59:38.343" v="535" actId="403"/>
      <pc:docMkLst>
        <pc:docMk/>
      </pc:docMkLst>
      <pc:sldChg chg="modSp">
        <pc:chgData name="Liang, Catherine" userId="f02553ff-2f62-4d20-a67a-f5e2927c8ae2" providerId="ADAL" clId="{A75B8A98-8AD4-4FDE-B31D-415CCF6EF29E}" dt="2023-12-14T15:57:58.948" v="513" actId="20577"/>
        <pc:sldMkLst>
          <pc:docMk/>
          <pc:sldMk cId="387574291" sldId="370"/>
        </pc:sldMkLst>
        <pc:graphicFrameChg chg="mod">
          <ac:chgData name="Liang, Catherine" userId="f02553ff-2f62-4d20-a67a-f5e2927c8ae2" providerId="ADAL" clId="{A75B8A98-8AD4-4FDE-B31D-415CCF6EF29E}" dt="2023-12-14T15:57:58.948" v="513" actId="20577"/>
          <ac:graphicFrameMkLst>
            <pc:docMk/>
            <pc:sldMk cId="387574291" sldId="370"/>
            <ac:graphicFrameMk id="5" creationId="{DB86349E-60FF-AA94-24F5-A882323843E7}"/>
          </ac:graphicFrameMkLst>
        </pc:graphicFrameChg>
      </pc:sldChg>
      <pc:sldChg chg="modSp">
        <pc:chgData name="Liang, Catherine" userId="f02553ff-2f62-4d20-a67a-f5e2927c8ae2" providerId="ADAL" clId="{A75B8A98-8AD4-4FDE-B31D-415CCF6EF29E}" dt="2023-12-14T15:59:38.343" v="535" actId="403"/>
        <pc:sldMkLst>
          <pc:docMk/>
          <pc:sldMk cId="3527226458" sldId="371"/>
        </pc:sldMkLst>
        <pc:graphicFrameChg chg="mod">
          <ac:chgData name="Liang, Catherine" userId="f02553ff-2f62-4d20-a67a-f5e2927c8ae2" providerId="ADAL" clId="{A75B8A98-8AD4-4FDE-B31D-415CCF6EF29E}" dt="2023-12-13T15:04:01.135" v="22" actId="207"/>
          <ac:graphicFrameMkLst>
            <pc:docMk/>
            <pc:sldMk cId="3527226458" sldId="371"/>
            <ac:graphicFrameMk id="6" creationId="{6AF772B1-D5D9-8724-2520-1378427793F0}"/>
          </ac:graphicFrameMkLst>
        </pc:graphicFrameChg>
        <pc:graphicFrameChg chg="mod">
          <ac:chgData name="Liang, Catherine" userId="f02553ff-2f62-4d20-a67a-f5e2927c8ae2" providerId="ADAL" clId="{A75B8A98-8AD4-4FDE-B31D-415CCF6EF29E}" dt="2023-12-14T15:59:38.343" v="535" actId="403"/>
          <ac:graphicFrameMkLst>
            <pc:docMk/>
            <pc:sldMk cId="3527226458" sldId="371"/>
            <ac:graphicFrameMk id="8" creationId="{D643EDAD-0378-7CB7-D60F-884037002F2E}"/>
          </ac:graphicFrameMkLst>
        </pc:graphicFrameChg>
      </pc:sldChg>
      <pc:sldChg chg="modSp mod">
        <pc:chgData name="Liang, Catherine" userId="f02553ff-2f62-4d20-a67a-f5e2927c8ae2" providerId="ADAL" clId="{A75B8A98-8AD4-4FDE-B31D-415CCF6EF29E}" dt="2023-12-14T15:58:31.799" v="526" actId="1037"/>
        <pc:sldMkLst>
          <pc:docMk/>
          <pc:sldMk cId="1620933853" sldId="372"/>
        </pc:sldMkLst>
        <pc:spChg chg="mod">
          <ac:chgData name="Liang, Catherine" userId="f02553ff-2f62-4d20-a67a-f5e2927c8ae2" providerId="ADAL" clId="{A75B8A98-8AD4-4FDE-B31D-415CCF6EF29E}" dt="2023-12-14T15:10:44.985" v="363" actId="404"/>
          <ac:spMkLst>
            <pc:docMk/>
            <pc:sldMk cId="1620933853" sldId="372"/>
            <ac:spMk id="2" creationId="{6DCFDA98-0ED9-22AC-F38F-D7CF0DADC6CE}"/>
          </ac:spMkLst>
        </pc:spChg>
        <pc:spChg chg="mod">
          <ac:chgData name="Liang, Catherine" userId="f02553ff-2f62-4d20-a67a-f5e2927c8ae2" providerId="ADAL" clId="{A75B8A98-8AD4-4FDE-B31D-415CCF6EF29E}" dt="2023-12-14T15:58:31.799" v="526" actId="1037"/>
          <ac:spMkLst>
            <pc:docMk/>
            <pc:sldMk cId="1620933853" sldId="372"/>
            <ac:spMk id="3" creationId="{ABCAB7B2-3084-91B2-0EF6-8143BBC47E0C}"/>
          </ac:spMkLst>
        </pc:spChg>
        <pc:graphicFrameChg chg="mod">
          <ac:chgData name="Liang, Catherine" userId="f02553ff-2f62-4d20-a67a-f5e2927c8ae2" providerId="ADAL" clId="{A75B8A98-8AD4-4FDE-B31D-415CCF6EF29E}" dt="2023-12-14T15:57:22.719" v="506"/>
          <ac:graphicFrameMkLst>
            <pc:docMk/>
            <pc:sldMk cId="1620933853" sldId="372"/>
            <ac:graphicFrameMk id="7" creationId="{7FF1187A-96A1-C426-756E-FE35BF81ECF6}"/>
          </ac:graphicFrameMkLst>
        </pc:graphicFrameChg>
      </pc:sldChg>
      <pc:sldChg chg="modSp mod modCm">
        <pc:chgData name="Liang, Catherine" userId="f02553ff-2f62-4d20-a67a-f5e2927c8ae2" providerId="ADAL" clId="{A75B8A98-8AD4-4FDE-B31D-415CCF6EF29E}" dt="2023-12-14T15:53:42.478" v="442" actId="208"/>
        <pc:sldMkLst>
          <pc:docMk/>
          <pc:sldMk cId="3190618129" sldId="373"/>
        </pc:sldMkLst>
        <pc:spChg chg="mod">
          <ac:chgData name="Liang, Catherine" userId="f02553ff-2f62-4d20-a67a-f5e2927c8ae2" providerId="ADAL" clId="{A75B8A98-8AD4-4FDE-B31D-415CCF6EF29E}" dt="2023-12-14T15:11:25.897" v="364" actId="20577"/>
          <ac:spMkLst>
            <pc:docMk/>
            <pc:sldMk cId="3190618129" sldId="373"/>
            <ac:spMk id="6" creationId="{3414A1D5-8D04-C9EC-D2D0-97CEBA4650CB}"/>
          </ac:spMkLst>
        </pc:spChg>
        <pc:spChg chg="mod">
          <ac:chgData name="Liang, Catherine" userId="f02553ff-2f62-4d20-a67a-f5e2927c8ae2" providerId="ADAL" clId="{A75B8A98-8AD4-4FDE-B31D-415CCF6EF29E}" dt="2023-12-14T15:02:49.613" v="32" actId="20577"/>
          <ac:spMkLst>
            <pc:docMk/>
            <pc:sldMk cId="3190618129" sldId="373"/>
            <ac:spMk id="7" creationId="{33162BDC-B064-1C01-5976-81CEF1492111}"/>
          </ac:spMkLst>
        </pc:spChg>
        <pc:graphicFrameChg chg="mod">
          <ac:chgData name="Liang, Catherine" userId="f02553ff-2f62-4d20-a67a-f5e2927c8ae2" providerId="ADAL" clId="{A75B8A98-8AD4-4FDE-B31D-415CCF6EF29E}" dt="2023-12-13T15:04:03.915" v="23" actId="207"/>
          <ac:graphicFrameMkLst>
            <pc:docMk/>
            <pc:sldMk cId="3190618129" sldId="373"/>
            <ac:graphicFrameMk id="4" creationId="{C106091D-9E15-581C-EDB0-BEC4CA1F9409}"/>
          </ac:graphicFrameMkLst>
        </pc:graphicFrameChg>
        <pc:graphicFrameChg chg="mod">
          <ac:chgData name="Liang, Catherine" userId="f02553ff-2f62-4d20-a67a-f5e2927c8ae2" providerId="ADAL" clId="{A75B8A98-8AD4-4FDE-B31D-415CCF6EF29E}" dt="2023-12-14T15:53:42.478" v="442" actId="208"/>
          <ac:graphicFrameMkLst>
            <pc:docMk/>
            <pc:sldMk cId="3190618129" sldId="373"/>
            <ac:graphicFrameMk id="5" creationId="{F8897278-FAE6-4DE3-59EA-553A19C9C00B}"/>
          </ac:graphicFrameMkLst>
        </pc:graphicFrameChg>
      </pc:sldChg>
      <pc:sldChg chg="modSp mod addCm">
        <pc:chgData name="Liang, Catherine" userId="f02553ff-2f62-4d20-a67a-f5e2927c8ae2" providerId="ADAL" clId="{A75B8A98-8AD4-4FDE-B31D-415CCF6EF29E}" dt="2023-12-14T15:54:17.732" v="445" actId="208"/>
        <pc:sldMkLst>
          <pc:docMk/>
          <pc:sldMk cId="1652935067" sldId="396"/>
        </pc:sldMkLst>
        <pc:graphicFrameChg chg="mod">
          <ac:chgData name="Liang, Catherine" userId="f02553ff-2f62-4d20-a67a-f5e2927c8ae2" providerId="ADAL" clId="{A75B8A98-8AD4-4FDE-B31D-415CCF6EF29E}" dt="2023-12-14T15:54:17.732" v="445" actId="208"/>
          <ac:graphicFrameMkLst>
            <pc:docMk/>
            <pc:sldMk cId="1652935067" sldId="396"/>
            <ac:graphicFrameMk id="4" creationId="{682D7D6D-DC3F-87F3-B631-FA8AA4FC0091}"/>
          </ac:graphicFrameMkLst>
        </pc:graphicFrameChg>
        <pc:graphicFrameChg chg="modGraphic">
          <ac:chgData name="Liang, Catherine" userId="f02553ff-2f62-4d20-a67a-f5e2927c8ae2" providerId="ADAL" clId="{A75B8A98-8AD4-4FDE-B31D-415CCF6EF29E}" dt="2023-12-14T15:09:01.223" v="360" actId="20577"/>
          <ac:graphicFrameMkLst>
            <pc:docMk/>
            <pc:sldMk cId="1652935067" sldId="396"/>
            <ac:graphicFrameMk id="8" creationId="{5F25ECE9-0F41-4BBE-30AA-B44C0C895C1E}"/>
          </ac:graphicFrameMkLst>
        </pc:graphicFrameChg>
      </pc:sldChg>
      <pc:sldChg chg="modSp mod">
        <pc:chgData name="Liang, Catherine" userId="f02553ff-2f62-4d20-a67a-f5e2927c8ae2" providerId="ADAL" clId="{A75B8A98-8AD4-4FDE-B31D-415CCF6EF29E}" dt="2023-12-14T15:57:16.881" v="505" actId="1076"/>
        <pc:sldMkLst>
          <pc:docMk/>
          <pc:sldMk cId="1180395142" sldId="397"/>
        </pc:sldMkLst>
        <pc:spChg chg="mod">
          <ac:chgData name="Liang, Catherine" userId="f02553ff-2f62-4d20-a67a-f5e2927c8ae2" providerId="ADAL" clId="{A75B8A98-8AD4-4FDE-B31D-415CCF6EF29E}" dt="2023-12-14T15:56:00.242" v="476" actId="403"/>
          <ac:spMkLst>
            <pc:docMk/>
            <pc:sldMk cId="1180395142" sldId="397"/>
            <ac:spMk id="2" creationId="{D97B0403-8392-B288-CA7D-E6FAD569B405}"/>
          </ac:spMkLst>
        </pc:spChg>
        <pc:spChg chg="mod">
          <ac:chgData name="Liang, Catherine" userId="f02553ff-2f62-4d20-a67a-f5e2927c8ae2" providerId="ADAL" clId="{A75B8A98-8AD4-4FDE-B31D-415CCF6EF29E}" dt="2023-12-14T15:57:10.142" v="502" actId="1076"/>
          <ac:spMkLst>
            <pc:docMk/>
            <pc:sldMk cId="1180395142" sldId="397"/>
            <ac:spMk id="3" creationId="{82BD8368-AC5F-ECF6-DA5E-86DFE7BE13F8}"/>
          </ac:spMkLst>
        </pc:spChg>
        <pc:graphicFrameChg chg="mod">
          <ac:chgData name="Liang, Catherine" userId="f02553ff-2f62-4d20-a67a-f5e2927c8ae2" providerId="ADAL" clId="{A75B8A98-8AD4-4FDE-B31D-415CCF6EF29E}" dt="2023-12-14T15:57:14.913" v="504" actId="1076"/>
          <ac:graphicFrameMkLst>
            <pc:docMk/>
            <pc:sldMk cId="1180395142" sldId="397"/>
            <ac:graphicFrameMk id="4" creationId="{6553173C-66F4-3635-1873-8C78222BBD3F}"/>
          </ac:graphicFrameMkLst>
        </pc:graphicFrameChg>
        <pc:graphicFrameChg chg="mod">
          <ac:chgData name="Liang, Catherine" userId="f02553ff-2f62-4d20-a67a-f5e2927c8ae2" providerId="ADAL" clId="{A75B8A98-8AD4-4FDE-B31D-415CCF6EF29E}" dt="2023-12-14T15:57:16.881" v="505" actId="1076"/>
          <ac:graphicFrameMkLst>
            <pc:docMk/>
            <pc:sldMk cId="1180395142" sldId="397"/>
            <ac:graphicFrameMk id="6" creationId="{3AB83794-CDFF-2B96-DBBB-2C2401B158D5}"/>
          </ac:graphicFrameMkLst>
        </pc:graphicFrameChg>
      </pc:sldChg>
      <pc:sldChg chg="modSp mod">
        <pc:chgData name="Liang, Catherine" userId="f02553ff-2f62-4d20-a67a-f5e2927c8ae2" providerId="ADAL" clId="{A75B8A98-8AD4-4FDE-B31D-415CCF6EF29E}" dt="2023-12-14T15:57:45.523" v="510" actId="20577"/>
        <pc:sldMkLst>
          <pc:docMk/>
          <pc:sldMk cId="701275548" sldId="407"/>
        </pc:sldMkLst>
        <pc:spChg chg="mod">
          <ac:chgData name="Liang, Catherine" userId="f02553ff-2f62-4d20-a67a-f5e2927c8ae2" providerId="ADAL" clId="{A75B8A98-8AD4-4FDE-B31D-415CCF6EF29E}" dt="2023-12-14T15:57:45.523" v="510" actId="20577"/>
          <ac:spMkLst>
            <pc:docMk/>
            <pc:sldMk cId="701275548" sldId="407"/>
            <ac:spMk id="10" creationId="{A811F435-8EA6-4D1D-801A-BF07641F4D5E}"/>
          </ac:spMkLst>
        </pc:spChg>
      </pc:sldChg>
      <pc:sldChg chg="modSp mod addCm">
        <pc:chgData name="Liang, Catherine" userId="f02553ff-2f62-4d20-a67a-f5e2927c8ae2" providerId="ADAL" clId="{A75B8A98-8AD4-4FDE-B31D-415CCF6EF29E}" dt="2023-12-14T15:56:45.671" v="497" actId="20577"/>
        <pc:sldMkLst>
          <pc:docMk/>
          <pc:sldMk cId="1428465001" sldId="423"/>
        </pc:sldMkLst>
        <pc:spChg chg="mod">
          <ac:chgData name="Liang, Catherine" userId="f02553ff-2f62-4d20-a67a-f5e2927c8ae2" providerId="ADAL" clId="{A75B8A98-8AD4-4FDE-B31D-415CCF6EF29E}" dt="2023-12-14T15:08:07.975" v="356" actId="20577"/>
          <ac:spMkLst>
            <pc:docMk/>
            <pc:sldMk cId="1428465001" sldId="423"/>
            <ac:spMk id="2" creationId="{01DDC13B-C0A5-1C44-B770-8A5D597D29E6}"/>
          </ac:spMkLst>
        </pc:spChg>
        <pc:spChg chg="mod">
          <ac:chgData name="Liang, Catherine" userId="f02553ff-2f62-4d20-a67a-f5e2927c8ae2" providerId="ADAL" clId="{A75B8A98-8AD4-4FDE-B31D-415CCF6EF29E}" dt="2023-12-14T15:07:24.892" v="335" actId="20577"/>
          <ac:spMkLst>
            <pc:docMk/>
            <pc:sldMk cId="1428465001" sldId="423"/>
            <ac:spMk id="4" creationId="{80EBC639-E6CB-C7D5-1AEC-BB32E5433DCB}"/>
          </ac:spMkLst>
        </pc:spChg>
        <pc:spChg chg="mod">
          <ac:chgData name="Liang, Catherine" userId="f02553ff-2f62-4d20-a67a-f5e2927c8ae2" providerId="ADAL" clId="{A75B8A98-8AD4-4FDE-B31D-415CCF6EF29E}" dt="2023-12-14T15:56:45.671" v="497" actId="20577"/>
          <ac:spMkLst>
            <pc:docMk/>
            <pc:sldMk cId="1428465001" sldId="423"/>
            <ac:spMk id="6" creationId="{709303F6-EC06-4C26-A4BD-F2907DFDF5A1}"/>
          </ac:spMkLst>
        </pc:spChg>
      </pc:sldChg>
    </pc:docChg>
  </pc:docChgLst>
  <pc:docChgLst>
    <pc:chgData name="Liang, Catherine" userId="S::catherine.liang@ontariohealth.ca::f02553ff-2f62-4d20-a67a-f5e2927c8ae2" providerId="AD" clId="Web-{D3037F1A-9D87-D3BE-3DF3-424ECC5B25CF}"/>
    <pc:docChg chg="modSld">
      <pc:chgData name="Liang, Catherine" userId="S::catherine.liang@ontariohealth.ca::f02553ff-2f62-4d20-a67a-f5e2927c8ae2" providerId="AD" clId="Web-{D3037F1A-9D87-D3BE-3DF3-424ECC5B25CF}" dt="2023-11-23T17:44:45.389" v="122" actId="20577"/>
      <pc:docMkLst>
        <pc:docMk/>
      </pc:docMkLst>
      <pc:sldChg chg="modSp modCm">
        <pc:chgData name="Liang, Catherine" userId="S::catherine.liang@ontariohealth.ca::f02553ff-2f62-4d20-a67a-f5e2927c8ae2" providerId="AD" clId="Web-{D3037F1A-9D87-D3BE-3DF3-424ECC5B25CF}" dt="2023-11-23T17:44:10.623" v="119"/>
        <pc:sldMkLst>
          <pc:docMk/>
          <pc:sldMk cId="387574291" sldId="370"/>
        </pc:sldMkLst>
        <pc:spChg chg="mod">
          <ac:chgData name="Liang, Catherine" userId="S::catherine.liang@ontariohealth.ca::f02553ff-2f62-4d20-a67a-f5e2927c8ae2" providerId="AD" clId="Web-{D3037F1A-9D87-D3BE-3DF3-424ECC5B25CF}" dt="2023-11-23T17:32:01.330" v="12" actId="20577"/>
          <ac:spMkLst>
            <pc:docMk/>
            <pc:sldMk cId="387574291" sldId="370"/>
            <ac:spMk id="2" creationId="{355E969F-0E8B-DD00-2115-462E0AD3DEE2}"/>
          </ac:spMkLst>
        </pc:spChg>
      </pc:sldChg>
      <pc:sldChg chg="addCm">
        <pc:chgData name="Liang, Catherine" userId="S::catherine.liang@ontariohealth.ca::f02553ff-2f62-4d20-a67a-f5e2927c8ae2" providerId="AD" clId="Web-{D3037F1A-9D87-D3BE-3DF3-424ECC5B25CF}" dt="2023-11-23T17:31:34.752" v="0"/>
        <pc:sldMkLst>
          <pc:docMk/>
          <pc:sldMk cId="3527226458" sldId="371"/>
        </pc:sldMkLst>
      </pc:sldChg>
      <pc:sldChg chg="modSp modCm">
        <pc:chgData name="Liang, Catherine" userId="S::catherine.liang@ontariohealth.ca::f02553ff-2f62-4d20-a67a-f5e2927c8ae2" providerId="AD" clId="Web-{D3037F1A-9D87-D3BE-3DF3-424ECC5B25CF}" dt="2023-11-23T17:33:01.972" v="34"/>
        <pc:sldMkLst>
          <pc:docMk/>
          <pc:sldMk cId="3190618129" sldId="373"/>
        </pc:sldMkLst>
        <pc:spChg chg="mod">
          <ac:chgData name="Liang, Catherine" userId="S::catherine.liang@ontariohealth.ca::f02553ff-2f62-4d20-a67a-f5e2927c8ae2" providerId="AD" clId="Web-{D3037F1A-9D87-D3BE-3DF3-424ECC5B25CF}" dt="2023-11-23T17:32:52.393" v="33" actId="20577"/>
          <ac:spMkLst>
            <pc:docMk/>
            <pc:sldMk cId="3190618129" sldId="373"/>
            <ac:spMk id="6" creationId="{3414A1D5-8D04-C9EC-D2D0-97CEBA4650CB}"/>
          </ac:spMkLst>
        </pc:spChg>
      </pc:sldChg>
      <pc:sldChg chg="modSp modCm">
        <pc:chgData name="Liang, Catherine" userId="S::catherine.liang@ontariohealth.ca::f02553ff-2f62-4d20-a67a-f5e2927c8ae2" providerId="AD" clId="Web-{D3037F1A-9D87-D3BE-3DF3-424ECC5B25CF}" dt="2023-11-23T17:42:32.465" v="95"/>
        <pc:sldMkLst>
          <pc:docMk/>
          <pc:sldMk cId="1652935067" sldId="396"/>
        </pc:sldMkLst>
        <pc:spChg chg="mod">
          <ac:chgData name="Liang, Catherine" userId="S::catherine.liang@ontariohealth.ca::f02553ff-2f62-4d20-a67a-f5e2927c8ae2" providerId="AD" clId="Web-{D3037F1A-9D87-D3BE-3DF3-424ECC5B25CF}" dt="2023-11-23T17:40:39.510" v="94" actId="20577"/>
          <ac:spMkLst>
            <pc:docMk/>
            <pc:sldMk cId="1652935067" sldId="396"/>
            <ac:spMk id="2" creationId="{9F93FB2A-D9D2-E82F-5017-C30ABFB112E0}"/>
          </ac:spMkLst>
        </pc:spChg>
        <pc:spChg chg="mod">
          <ac:chgData name="Liang, Catherine" userId="S::catherine.liang@ontariohealth.ca::f02553ff-2f62-4d20-a67a-f5e2927c8ae2" providerId="AD" clId="Web-{D3037F1A-9D87-D3BE-3DF3-424ECC5B25CF}" dt="2023-11-23T17:40:37.385" v="92" actId="20577"/>
          <ac:spMkLst>
            <pc:docMk/>
            <pc:sldMk cId="1652935067" sldId="396"/>
            <ac:spMk id="6" creationId="{938ACD6B-CD4C-9639-6022-870579CEA0E9}"/>
          </ac:spMkLst>
        </pc:spChg>
      </pc:sldChg>
      <pc:sldChg chg="modSp">
        <pc:chgData name="Liang, Catherine" userId="S::catherine.liang@ontariohealth.ca::f02553ff-2f62-4d20-a67a-f5e2927c8ae2" providerId="AD" clId="Web-{D3037F1A-9D87-D3BE-3DF3-424ECC5B25CF}" dt="2023-11-23T17:43:07.840" v="118" actId="20577"/>
        <pc:sldMkLst>
          <pc:docMk/>
          <pc:sldMk cId="1180395142" sldId="397"/>
        </pc:sldMkLst>
        <pc:spChg chg="mod">
          <ac:chgData name="Liang, Catherine" userId="S::catherine.liang@ontariohealth.ca::f02553ff-2f62-4d20-a67a-f5e2927c8ae2" providerId="AD" clId="Web-{D3037F1A-9D87-D3BE-3DF3-424ECC5B25CF}" dt="2023-11-23T17:43:07.840" v="118" actId="20577"/>
          <ac:spMkLst>
            <pc:docMk/>
            <pc:sldMk cId="1180395142" sldId="397"/>
            <ac:spMk id="3" creationId="{82BD8368-AC5F-ECF6-DA5E-86DFE7BE13F8}"/>
          </ac:spMkLst>
        </pc:spChg>
      </pc:sldChg>
      <pc:sldChg chg="modSp modCm">
        <pc:chgData name="Liang, Catherine" userId="S::catherine.liang@ontariohealth.ca::f02553ff-2f62-4d20-a67a-f5e2927c8ae2" providerId="AD" clId="Web-{D3037F1A-9D87-D3BE-3DF3-424ECC5B25CF}" dt="2023-11-23T17:44:45.389" v="122" actId="20577"/>
        <pc:sldMkLst>
          <pc:docMk/>
          <pc:sldMk cId="701275548" sldId="407"/>
        </pc:sldMkLst>
        <pc:spChg chg="mod">
          <ac:chgData name="Liang, Catherine" userId="S::catherine.liang@ontariohealth.ca::f02553ff-2f62-4d20-a67a-f5e2927c8ae2" providerId="AD" clId="Web-{D3037F1A-9D87-D3BE-3DF3-424ECC5B25CF}" dt="2023-11-23T17:44:45.389" v="122" actId="20577"/>
          <ac:spMkLst>
            <pc:docMk/>
            <pc:sldMk cId="701275548" sldId="407"/>
            <ac:spMk id="2" creationId="{B84282D5-F3CD-1874-2666-3C3CE59D2F5A}"/>
          </ac:spMkLst>
        </pc:spChg>
      </pc:sldChg>
      <pc:sldChg chg="modCm">
        <pc:chgData name="Liang, Catherine" userId="S::catherine.liang@ontariohealth.ca::f02553ff-2f62-4d20-a67a-f5e2927c8ae2" providerId="AD" clId="Web-{D3037F1A-9D87-D3BE-3DF3-424ECC5B25CF}" dt="2023-11-23T17:36:41.116" v="37"/>
        <pc:sldMkLst>
          <pc:docMk/>
          <pc:sldMk cId="1428465001" sldId="423"/>
        </pc:sldMkLst>
      </pc:sldChg>
    </pc:docChg>
  </pc:docChgLst>
  <pc:docChgLst>
    <pc:chgData name="Willson, Vanessa" userId="S::vanessa.willson@ontariohealth.ca::6641affc-46d7-403d-908c-252a53f69c7e" providerId="AD" clId="Web-{3DF82502-DB74-BA22-034D-38AC130740BE}"/>
    <pc:docChg chg="delSld modSld">
      <pc:chgData name="Willson, Vanessa" userId="S::vanessa.willson@ontariohealth.ca::6641affc-46d7-403d-908c-252a53f69c7e" providerId="AD" clId="Web-{3DF82502-DB74-BA22-034D-38AC130740BE}" dt="2023-11-09T16:01:01.077" v="4" actId="20577"/>
      <pc:docMkLst>
        <pc:docMk/>
      </pc:docMkLst>
      <pc:sldChg chg="del">
        <pc:chgData name="Willson, Vanessa" userId="S::vanessa.willson@ontariohealth.ca::6641affc-46d7-403d-908c-252a53f69c7e" providerId="AD" clId="Web-{3DF82502-DB74-BA22-034D-38AC130740BE}" dt="2023-11-09T15:59:59.044" v="0"/>
        <pc:sldMkLst>
          <pc:docMk/>
          <pc:sldMk cId="863682701" sldId="379"/>
        </pc:sldMkLst>
      </pc:sldChg>
      <pc:sldChg chg="modSp">
        <pc:chgData name="Willson, Vanessa" userId="S::vanessa.willson@ontariohealth.ca::6641affc-46d7-403d-908c-252a53f69c7e" providerId="AD" clId="Web-{3DF82502-DB74-BA22-034D-38AC130740BE}" dt="2023-11-09T16:01:01.077" v="4" actId="20577"/>
        <pc:sldMkLst>
          <pc:docMk/>
          <pc:sldMk cId="1598970355" sldId="419"/>
        </pc:sldMkLst>
        <pc:spChg chg="mod">
          <ac:chgData name="Willson, Vanessa" userId="S::vanessa.willson@ontariohealth.ca::6641affc-46d7-403d-908c-252a53f69c7e" providerId="AD" clId="Web-{3DF82502-DB74-BA22-034D-38AC130740BE}" dt="2023-11-09T16:01:01.077" v="4" actId="20577"/>
          <ac:spMkLst>
            <pc:docMk/>
            <pc:sldMk cId="1598970355" sldId="419"/>
            <ac:spMk id="10" creationId="{F40643EF-7EF3-DB44-3916-7877A3EC01E0}"/>
          </ac:spMkLst>
        </pc:spChg>
      </pc:sldChg>
    </pc:docChg>
  </pc:docChgLst>
  <pc:docChgLst>
    <pc:chgData name="Liang, Catherine" userId="f02553ff-2f62-4d20-a67a-f5e2927c8ae2" providerId="ADAL" clId="{23DE6456-03B9-4D90-AAF7-DBE605821233}"/>
    <pc:docChg chg="undo custSel modSld">
      <pc:chgData name="Liang, Catherine" userId="f02553ff-2f62-4d20-a67a-f5e2927c8ae2" providerId="ADAL" clId="{23DE6456-03B9-4D90-AAF7-DBE605821233}" dt="2023-11-07T23:44:17.859" v="2066" actId="1076"/>
      <pc:docMkLst>
        <pc:docMk/>
      </pc:docMkLst>
      <pc:sldChg chg="modCm">
        <pc:chgData name="Liang, Catherine" userId="f02553ff-2f62-4d20-a67a-f5e2927c8ae2" providerId="ADAL" clId="{23DE6456-03B9-4D90-AAF7-DBE605821233}" dt="2023-11-07T22:23:32.596" v="90"/>
        <pc:sldMkLst>
          <pc:docMk/>
          <pc:sldMk cId="925506241" sldId="322"/>
        </pc:sldMkLst>
      </pc:sldChg>
      <pc:sldChg chg="modSp mod addCm delCm modCm">
        <pc:chgData name="Liang, Catherine" userId="f02553ff-2f62-4d20-a67a-f5e2927c8ae2" providerId="ADAL" clId="{23DE6456-03B9-4D90-AAF7-DBE605821233}" dt="2023-11-07T23:44:17.859" v="2066" actId="1076"/>
        <pc:sldMkLst>
          <pc:docMk/>
          <pc:sldMk cId="387574291" sldId="370"/>
        </pc:sldMkLst>
        <pc:spChg chg="mod">
          <ac:chgData name="Liang, Catherine" userId="f02553ff-2f62-4d20-a67a-f5e2927c8ae2" providerId="ADAL" clId="{23DE6456-03B9-4D90-AAF7-DBE605821233}" dt="2023-11-07T23:04:08.585" v="1088"/>
          <ac:spMkLst>
            <pc:docMk/>
            <pc:sldMk cId="387574291" sldId="370"/>
            <ac:spMk id="2" creationId="{355E969F-0E8B-DD00-2115-462E0AD3DEE2}"/>
          </ac:spMkLst>
        </pc:spChg>
        <pc:spChg chg="mod">
          <ac:chgData name="Liang, Catherine" userId="f02553ff-2f62-4d20-a67a-f5e2927c8ae2" providerId="ADAL" clId="{23DE6456-03B9-4D90-AAF7-DBE605821233}" dt="2023-11-07T23:44:17.859" v="2066" actId="1076"/>
          <ac:spMkLst>
            <pc:docMk/>
            <pc:sldMk cId="387574291" sldId="370"/>
            <ac:spMk id="14" creationId="{B21D7116-152B-8510-1921-02678DAC9E4D}"/>
          </ac:spMkLst>
        </pc:spChg>
        <pc:graphicFrameChg chg="mod">
          <ac:chgData name="Liang, Catherine" userId="f02553ff-2f62-4d20-a67a-f5e2927c8ae2" providerId="ADAL" clId="{23DE6456-03B9-4D90-AAF7-DBE605821233}" dt="2023-11-07T23:44:11.562" v="2065" actId="403"/>
          <ac:graphicFrameMkLst>
            <pc:docMk/>
            <pc:sldMk cId="387574291" sldId="370"/>
            <ac:graphicFrameMk id="3" creationId="{A360299C-6BA2-29CC-4C69-B0A23798CE71}"/>
          </ac:graphicFrameMkLst>
        </pc:graphicFrameChg>
      </pc:sldChg>
      <pc:sldChg chg="addSp delSp modSp mod modCm">
        <pc:chgData name="Liang, Catherine" userId="f02553ff-2f62-4d20-a67a-f5e2927c8ae2" providerId="ADAL" clId="{23DE6456-03B9-4D90-AAF7-DBE605821233}" dt="2023-11-07T23:40:32.646" v="2036" actId="113"/>
        <pc:sldMkLst>
          <pc:docMk/>
          <pc:sldMk cId="3527226458" sldId="371"/>
        </pc:sldMkLst>
        <pc:spChg chg="add mod">
          <ac:chgData name="Liang, Catherine" userId="f02553ff-2f62-4d20-a67a-f5e2927c8ae2" providerId="ADAL" clId="{23DE6456-03B9-4D90-AAF7-DBE605821233}" dt="2023-11-07T23:39:04.123" v="1989" actId="20577"/>
          <ac:spMkLst>
            <pc:docMk/>
            <pc:sldMk cId="3527226458" sldId="371"/>
            <ac:spMk id="4" creationId="{D9C1F79E-A482-A4E8-AE2A-9D40AF350B7E}"/>
          </ac:spMkLst>
        </pc:spChg>
        <pc:spChg chg="mod">
          <ac:chgData name="Liang, Catherine" userId="f02553ff-2f62-4d20-a67a-f5e2927c8ae2" providerId="ADAL" clId="{23DE6456-03B9-4D90-AAF7-DBE605821233}" dt="2023-11-07T23:04:14.767" v="1097" actId="20577"/>
          <ac:spMkLst>
            <pc:docMk/>
            <pc:sldMk cId="3527226458" sldId="371"/>
            <ac:spMk id="7" creationId="{A3FECA38-A715-C561-A4B1-F7CA2EE9B399}"/>
          </ac:spMkLst>
        </pc:spChg>
        <pc:spChg chg="mod">
          <ac:chgData name="Liang, Catherine" userId="f02553ff-2f62-4d20-a67a-f5e2927c8ae2" providerId="ADAL" clId="{23DE6456-03B9-4D90-AAF7-DBE605821233}" dt="2023-11-07T23:40:32.646" v="2036" actId="113"/>
          <ac:spMkLst>
            <pc:docMk/>
            <pc:sldMk cId="3527226458" sldId="371"/>
            <ac:spMk id="17" creationId="{0F00A48F-3BEF-62FE-D81C-AD92E26BC31B}"/>
          </ac:spMkLst>
        </pc:spChg>
        <pc:graphicFrameChg chg="mod">
          <ac:chgData name="Liang, Catherine" userId="f02553ff-2f62-4d20-a67a-f5e2927c8ae2" providerId="ADAL" clId="{23DE6456-03B9-4D90-AAF7-DBE605821233}" dt="2023-11-07T23:37:15.880" v="1854" actId="1076"/>
          <ac:graphicFrameMkLst>
            <pc:docMk/>
            <pc:sldMk cId="3527226458" sldId="371"/>
            <ac:graphicFrameMk id="2" creationId="{D643EDAD-0378-7CB7-D60F-884037002F2E}"/>
          </ac:graphicFrameMkLst>
        </pc:graphicFrameChg>
        <pc:graphicFrameChg chg="mod">
          <ac:chgData name="Liang, Catherine" userId="f02553ff-2f62-4d20-a67a-f5e2927c8ae2" providerId="ADAL" clId="{23DE6456-03B9-4D90-AAF7-DBE605821233}" dt="2023-11-07T23:37:59.198" v="1886" actId="20577"/>
          <ac:graphicFrameMkLst>
            <pc:docMk/>
            <pc:sldMk cId="3527226458" sldId="371"/>
            <ac:graphicFrameMk id="3" creationId="{6AF772B1-D5D9-8724-2520-1378427793F0}"/>
          </ac:graphicFrameMkLst>
        </pc:graphicFrameChg>
        <pc:picChg chg="del">
          <ac:chgData name="Liang, Catherine" userId="f02553ff-2f62-4d20-a67a-f5e2927c8ae2" providerId="ADAL" clId="{23DE6456-03B9-4D90-AAF7-DBE605821233}" dt="2023-11-07T23:36:49.793" v="1847" actId="478"/>
          <ac:picMkLst>
            <pc:docMk/>
            <pc:sldMk cId="3527226458" sldId="371"/>
            <ac:picMk id="12" creationId="{54D6F551-3459-FED3-615E-E9F482023DBC}"/>
          </ac:picMkLst>
        </pc:picChg>
      </pc:sldChg>
      <pc:sldChg chg="delSp modSp mod modCm">
        <pc:chgData name="Liang, Catherine" userId="f02553ff-2f62-4d20-a67a-f5e2927c8ae2" providerId="ADAL" clId="{23DE6456-03B9-4D90-AAF7-DBE605821233}" dt="2023-11-07T23:20:48.872" v="1564" actId="20577"/>
        <pc:sldMkLst>
          <pc:docMk/>
          <pc:sldMk cId="1620933853" sldId="372"/>
        </pc:sldMkLst>
        <pc:spChg chg="mod">
          <ac:chgData name="Liang, Catherine" userId="f02553ff-2f62-4d20-a67a-f5e2927c8ae2" providerId="ADAL" clId="{23DE6456-03B9-4D90-AAF7-DBE605821233}" dt="2023-11-07T23:20:00.919" v="1552" actId="404"/>
          <ac:spMkLst>
            <pc:docMk/>
            <pc:sldMk cId="1620933853" sldId="372"/>
            <ac:spMk id="2" creationId="{6DCFDA98-0ED9-22AC-F38F-D7CF0DADC6CE}"/>
          </ac:spMkLst>
        </pc:spChg>
        <pc:spChg chg="mod">
          <ac:chgData name="Liang, Catherine" userId="f02553ff-2f62-4d20-a67a-f5e2927c8ae2" providerId="ADAL" clId="{23DE6456-03B9-4D90-AAF7-DBE605821233}" dt="2023-11-07T23:19:03.854" v="1489" actId="113"/>
          <ac:spMkLst>
            <pc:docMk/>
            <pc:sldMk cId="1620933853" sldId="372"/>
            <ac:spMk id="12" creationId="{3C189817-755A-6C18-66DB-35861B8426A2}"/>
          </ac:spMkLst>
        </pc:spChg>
        <pc:graphicFrameChg chg="mod">
          <ac:chgData name="Liang, Catherine" userId="f02553ff-2f62-4d20-a67a-f5e2927c8ae2" providerId="ADAL" clId="{23DE6456-03B9-4D90-AAF7-DBE605821233}" dt="2023-11-07T23:20:05.886" v="1553" actId="1076"/>
          <ac:graphicFrameMkLst>
            <pc:docMk/>
            <pc:sldMk cId="1620933853" sldId="372"/>
            <ac:graphicFrameMk id="8" creationId="{BA235FD5-E43A-46FC-8C89-C4B80B85FBF8}"/>
          </ac:graphicFrameMkLst>
        </pc:graphicFrameChg>
        <pc:graphicFrameChg chg="mod">
          <ac:chgData name="Liang, Catherine" userId="f02553ff-2f62-4d20-a67a-f5e2927c8ae2" providerId="ADAL" clId="{23DE6456-03B9-4D90-AAF7-DBE605821233}" dt="2023-11-07T23:20:48.872" v="1564" actId="20577"/>
          <ac:graphicFrameMkLst>
            <pc:docMk/>
            <pc:sldMk cId="1620933853" sldId="372"/>
            <ac:graphicFrameMk id="9" creationId="{7FF1187A-96A1-C426-756E-FE35BF81ECF6}"/>
          </ac:graphicFrameMkLst>
        </pc:graphicFrameChg>
        <pc:picChg chg="del mod">
          <ac:chgData name="Liang, Catherine" userId="f02553ff-2f62-4d20-a67a-f5e2927c8ae2" providerId="ADAL" clId="{23DE6456-03B9-4D90-AAF7-DBE605821233}" dt="2023-11-07T23:19:28.629" v="1491" actId="478"/>
          <ac:picMkLst>
            <pc:docMk/>
            <pc:sldMk cId="1620933853" sldId="372"/>
            <ac:picMk id="11" creationId="{F8A3EFA1-C94A-8F84-04DC-7D75F6877AFC}"/>
          </ac:picMkLst>
        </pc:picChg>
      </pc:sldChg>
      <pc:sldChg chg="modSp mod">
        <pc:chgData name="Liang, Catherine" userId="f02553ff-2f62-4d20-a67a-f5e2927c8ae2" providerId="ADAL" clId="{23DE6456-03B9-4D90-AAF7-DBE605821233}" dt="2023-11-07T23:04:03.321" v="1087"/>
        <pc:sldMkLst>
          <pc:docMk/>
          <pc:sldMk cId="3190618129" sldId="373"/>
        </pc:sldMkLst>
        <pc:spChg chg="mod">
          <ac:chgData name="Liang, Catherine" userId="f02553ff-2f62-4d20-a67a-f5e2927c8ae2" providerId="ADAL" clId="{23DE6456-03B9-4D90-AAF7-DBE605821233}" dt="2023-11-07T23:04:03.321" v="1087"/>
          <ac:spMkLst>
            <pc:docMk/>
            <pc:sldMk cId="3190618129" sldId="373"/>
            <ac:spMk id="3" creationId="{93AC424F-F157-436C-5283-21CA977EFB84}"/>
          </ac:spMkLst>
        </pc:spChg>
        <pc:spChg chg="mod">
          <ac:chgData name="Liang, Catherine" userId="f02553ff-2f62-4d20-a67a-f5e2927c8ae2" providerId="ADAL" clId="{23DE6456-03B9-4D90-AAF7-DBE605821233}" dt="2023-11-07T22:26:05.167" v="95" actId="20577"/>
          <ac:spMkLst>
            <pc:docMk/>
            <pc:sldMk cId="3190618129" sldId="373"/>
            <ac:spMk id="6" creationId="{3414A1D5-8D04-C9EC-D2D0-97CEBA4650CB}"/>
          </ac:spMkLst>
        </pc:spChg>
      </pc:sldChg>
      <pc:sldChg chg="modSp mod addCm modCm">
        <pc:chgData name="Liang, Catherine" userId="f02553ff-2f62-4d20-a67a-f5e2927c8ae2" providerId="ADAL" clId="{23DE6456-03B9-4D90-AAF7-DBE605821233}" dt="2023-11-07T23:13:48.812" v="1312"/>
        <pc:sldMkLst>
          <pc:docMk/>
          <pc:sldMk cId="2905656775" sldId="374"/>
        </pc:sldMkLst>
        <pc:spChg chg="mod">
          <ac:chgData name="Liang, Catherine" userId="f02553ff-2f62-4d20-a67a-f5e2927c8ae2" providerId="ADAL" clId="{23DE6456-03B9-4D90-AAF7-DBE605821233}" dt="2023-11-07T23:12:00.748" v="1275" actId="20577"/>
          <ac:spMkLst>
            <pc:docMk/>
            <pc:sldMk cId="2905656775" sldId="374"/>
            <ac:spMk id="9" creationId="{F18CAEF4-105B-CDCE-EB49-2129D4867CED}"/>
          </ac:spMkLst>
        </pc:spChg>
        <pc:spChg chg="mod">
          <ac:chgData name="Liang, Catherine" userId="f02553ff-2f62-4d20-a67a-f5e2927c8ae2" providerId="ADAL" clId="{23DE6456-03B9-4D90-AAF7-DBE605821233}" dt="2023-11-07T23:12:41.564" v="1309" actId="20577"/>
          <ac:spMkLst>
            <pc:docMk/>
            <pc:sldMk cId="2905656775" sldId="374"/>
            <ac:spMk id="11" creationId="{FB3BB8EA-1BE9-A546-F292-6C5775A797CE}"/>
          </ac:spMkLst>
        </pc:spChg>
        <pc:graphicFrameChg chg="mod">
          <ac:chgData name="Liang, Catherine" userId="f02553ff-2f62-4d20-a67a-f5e2927c8ae2" providerId="ADAL" clId="{23DE6456-03B9-4D90-AAF7-DBE605821233}" dt="2023-11-07T23:12:03.778" v="1276" actId="1076"/>
          <ac:graphicFrameMkLst>
            <pc:docMk/>
            <pc:sldMk cId="2905656775" sldId="374"/>
            <ac:graphicFrameMk id="5" creationId="{1613AE72-4628-6F73-548C-4F0F7AC570CB}"/>
          </ac:graphicFrameMkLst>
        </pc:graphicFrameChg>
        <pc:graphicFrameChg chg="mod">
          <ac:chgData name="Liang, Catherine" userId="f02553ff-2f62-4d20-a67a-f5e2927c8ae2" providerId="ADAL" clId="{23DE6456-03B9-4D90-AAF7-DBE605821233}" dt="2023-11-07T23:12:53.480" v="1311" actId="1076"/>
          <ac:graphicFrameMkLst>
            <pc:docMk/>
            <pc:sldMk cId="2905656775" sldId="374"/>
            <ac:graphicFrameMk id="6" creationId="{4D9B2484-3116-DD88-7A88-5C0260CD65F5}"/>
          </ac:graphicFrameMkLst>
        </pc:graphicFrameChg>
      </pc:sldChg>
      <pc:sldChg chg="modSp mod addCm">
        <pc:chgData name="Liang, Catherine" userId="f02553ff-2f62-4d20-a67a-f5e2927c8ae2" providerId="ADAL" clId="{23DE6456-03B9-4D90-AAF7-DBE605821233}" dt="2023-11-07T23:03:58.222" v="1086"/>
        <pc:sldMkLst>
          <pc:docMk/>
          <pc:sldMk cId="1582459633" sldId="395"/>
        </pc:sldMkLst>
        <pc:spChg chg="mod">
          <ac:chgData name="Liang, Catherine" userId="f02553ff-2f62-4d20-a67a-f5e2927c8ae2" providerId="ADAL" clId="{23DE6456-03B9-4D90-AAF7-DBE605821233}" dt="2023-11-07T22:26:18.062" v="96" actId="13926"/>
          <ac:spMkLst>
            <pc:docMk/>
            <pc:sldMk cId="1582459633" sldId="395"/>
            <ac:spMk id="2" creationId="{01DDC13B-C0A5-1C44-B770-8A5D597D29E6}"/>
          </ac:spMkLst>
        </pc:spChg>
        <pc:spChg chg="mod">
          <ac:chgData name="Liang, Catherine" userId="f02553ff-2f62-4d20-a67a-f5e2927c8ae2" providerId="ADAL" clId="{23DE6456-03B9-4D90-AAF7-DBE605821233}" dt="2023-11-07T23:03:58.222" v="1086"/>
          <ac:spMkLst>
            <pc:docMk/>
            <pc:sldMk cId="1582459633" sldId="395"/>
            <ac:spMk id="6" creationId="{709303F6-EC06-4C26-A4BD-F2907DFDF5A1}"/>
          </ac:spMkLst>
        </pc:spChg>
      </pc:sldChg>
      <pc:sldChg chg="modSp mod addCm modCm">
        <pc:chgData name="Liang, Catherine" userId="f02553ff-2f62-4d20-a67a-f5e2927c8ae2" providerId="ADAL" clId="{23DE6456-03B9-4D90-AAF7-DBE605821233}" dt="2023-11-07T23:23:41.396" v="1568"/>
        <pc:sldMkLst>
          <pc:docMk/>
          <pc:sldMk cId="1652935067" sldId="396"/>
        </pc:sldMkLst>
        <pc:spChg chg="mod">
          <ac:chgData name="Liang, Catherine" userId="f02553ff-2f62-4d20-a67a-f5e2927c8ae2" providerId="ADAL" clId="{23DE6456-03B9-4D90-AAF7-DBE605821233}" dt="2023-11-07T23:03:40.149" v="1078" actId="20577"/>
          <ac:spMkLst>
            <pc:docMk/>
            <pc:sldMk cId="1652935067" sldId="396"/>
            <ac:spMk id="3" creationId="{ECA9A2A3-A1D0-6388-EAB7-77836E8388AE}"/>
          </ac:spMkLst>
        </pc:spChg>
        <pc:spChg chg="mod">
          <ac:chgData name="Liang, Catherine" userId="f02553ff-2f62-4d20-a67a-f5e2927c8ae2" providerId="ADAL" clId="{23DE6456-03B9-4D90-AAF7-DBE605821233}" dt="2023-11-07T22:34:53.123" v="172" actId="20577"/>
          <ac:spMkLst>
            <pc:docMk/>
            <pc:sldMk cId="1652935067" sldId="396"/>
            <ac:spMk id="6" creationId="{938ACD6B-CD4C-9639-6022-870579CEA0E9}"/>
          </ac:spMkLst>
        </pc:spChg>
        <pc:graphicFrameChg chg="mod">
          <ac:chgData name="Liang, Catherine" userId="f02553ff-2f62-4d20-a67a-f5e2927c8ae2" providerId="ADAL" clId="{23DE6456-03B9-4D90-AAF7-DBE605821233}" dt="2023-11-07T22:34:42.660" v="169" actId="14100"/>
          <ac:graphicFrameMkLst>
            <pc:docMk/>
            <pc:sldMk cId="1652935067" sldId="396"/>
            <ac:graphicFrameMk id="7" creationId="{682D7D6D-DC3F-87F3-B631-FA8AA4FC0091}"/>
          </ac:graphicFrameMkLst>
        </pc:graphicFrameChg>
      </pc:sldChg>
      <pc:sldChg chg="modSp mod modCm">
        <pc:chgData name="Liang, Catherine" userId="f02553ff-2f62-4d20-a67a-f5e2927c8ae2" providerId="ADAL" clId="{23DE6456-03B9-4D90-AAF7-DBE605821233}" dt="2023-11-07T23:03:19.464" v="1051" actId="20577"/>
        <pc:sldMkLst>
          <pc:docMk/>
          <pc:sldMk cId="1180395142" sldId="397"/>
        </pc:sldMkLst>
        <pc:spChg chg="mod">
          <ac:chgData name="Liang, Catherine" userId="f02553ff-2f62-4d20-a67a-f5e2927c8ae2" providerId="ADAL" clId="{23DE6456-03B9-4D90-AAF7-DBE605821233}" dt="2023-11-07T22:36:53.950" v="223" actId="404"/>
          <ac:spMkLst>
            <pc:docMk/>
            <pc:sldMk cId="1180395142" sldId="397"/>
            <ac:spMk id="2" creationId="{D97B0403-8392-B288-CA7D-E6FAD569B405}"/>
          </ac:spMkLst>
        </pc:spChg>
        <pc:spChg chg="mod">
          <ac:chgData name="Liang, Catherine" userId="f02553ff-2f62-4d20-a67a-f5e2927c8ae2" providerId="ADAL" clId="{23DE6456-03B9-4D90-AAF7-DBE605821233}" dt="2023-11-07T23:03:19.464" v="1051" actId="20577"/>
          <ac:spMkLst>
            <pc:docMk/>
            <pc:sldMk cId="1180395142" sldId="397"/>
            <ac:spMk id="3" creationId="{82BD8368-AC5F-ECF6-DA5E-86DFE7BE13F8}"/>
          </ac:spMkLst>
        </pc:spChg>
        <pc:spChg chg="mod">
          <ac:chgData name="Liang, Catherine" userId="f02553ff-2f62-4d20-a67a-f5e2927c8ae2" providerId="ADAL" clId="{23DE6456-03B9-4D90-AAF7-DBE605821233}" dt="2023-11-07T22:39:58.353" v="331" actId="1076"/>
          <ac:spMkLst>
            <pc:docMk/>
            <pc:sldMk cId="1180395142" sldId="397"/>
            <ac:spMk id="4" creationId="{3D91BB48-CCB8-9129-DCBA-FE8F6E28E443}"/>
          </ac:spMkLst>
        </pc:spChg>
        <pc:spChg chg="mod">
          <ac:chgData name="Liang, Catherine" userId="f02553ff-2f62-4d20-a67a-f5e2927c8ae2" providerId="ADAL" clId="{23DE6456-03B9-4D90-AAF7-DBE605821233}" dt="2023-11-07T22:39:33.056" v="320" actId="20577"/>
          <ac:spMkLst>
            <pc:docMk/>
            <pc:sldMk cId="1180395142" sldId="397"/>
            <ac:spMk id="5" creationId="{37F24009-952B-C1B0-D149-0E23E78454A8}"/>
          </ac:spMkLst>
        </pc:spChg>
        <pc:graphicFrameChg chg="mod modGraphic">
          <ac:chgData name="Liang, Catherine" userId="f02553ff-2f62-4d20-a67a-f5e2927c8ae2" providerId="ADAL" clId="{23DE6456-03B9-4D90-AAF7-DBE605821233}" dt="2023-11-07T22:40:16.657" v="335" actId="14734"/>
          <ac:graphicFrameMkLst>
            <pc:docMk/>
            <pc:sldMk cId="1180395142" sldId="397"/>
            <ac:graphicFrameMk id="6" creationId="{3AB83794-CDFF-2B96-DBBB-2C2401B158D5}"/>
          </ac:graphicFrameMkLst>
        </pc:graphicFrameChg>
        <pc:graphicFrameChg chg="mod">
          <ac:chgData name="Liang, Catherine" userId="f02553ff-2f62-4d20-a67a-f5e2927c8ae2" providerId="ADAL" clId="{23DE6456-03B9-4D90-AAF7-DBE605821233}" dt="2023-11-07T22:40:04.259" v="332"/>
          <ac:graphicFrameMkLst>
            <pc:docMk/>
            <pc:sldMk cId="1180395142" sldId="397"/>
            <ac:graphicFrameMk id="8" creationId="{6553173C-66F4-3635-1873-8C78222BBD3F}"/>
          </ac:graphicFrameMkLst>
        </pc:graphicFrameChg>
      </pc:sldChg>
      <pc:sldChg chg="delSp modSp mod modCm">
        <pc:chgData name="Liang, Catherine" userId="f02553ff-2f62-4d20-a67a-f5e2927c8ae2" providerId="ADAL" clId="{23DE6456-03B9-4D90-AAF7-DBE605821233}" dt="2023-11-07T23:20:53.817" v="1567" actId="20577"/>
        <pc:sldMkLst>
          <pc:docMk/>
          <pc:sldMk cId="2574714220" sldId="400"/>
        </pc:sldMkLst>
        <pc:spChg chg="mod">
          <ac:chgData name="Liang, Catherine" userId="f02553ff-2f62-4d20-a67a-f5e2927c8ae2" providerId="ADAL" clId="{23DE6456-03B9-4D90-AAF7-DBE605821233}" dt="2023-11-07T23:20:12.780" v="1556" actId="404"/>
          <ac:spMkLst>
            <pc:docMk/>
            <pc:sldMk cId="2574714220" sldId="400"/>
            <ac:spMk id="2" creationId="{6DCFDA98-0ED9-22AC-F38F-D7CF0DADC6CE}"/>
          </ac:spMkLst>
        </pc:spChg>
        <pc:spChg chg="mod">
          <ac:chgData name="Liang, Catherine" userId="f02553ff-2f62-4d20-a67a-f5e2927c8ae2" providerId="ADAL" clId="{23DE6456-03B9-4D90-AAF7-DBE605821233}" dt="2023-11-07T23:17:59.393" v="1387" actId="20577"/>
          <ac:spMkLst>
            <pc:docMk/>
            <pc:sldMk cId="2574714220" sldId="400"/>
            <ac:spMk id="12" creationId="{3C189817-755A-6C18-66DB-35861B8426A2}"/>
          </ac:spMkLst>
        </pc:spChg>
        <pc:graphicFrameChg chg="mod">
          <ac:chgData name="Liang, Catherine" userId="f02553ff-2f62-4d20-a67a-f5e2927c8ae2" providerId="ADAL" clId="{23DE6456-03B9-4D90-AAF7-DBE605821233}" dt="2023-11-07T23:20:25.412" v="1562"/>
          <ac:graphicFrameMkLst>
            <pc:docMk/>
            <pc:sldMk cId="2574714220" sldId="400"/>
            <ac:graphicFrameMk id="11" creationId="{2628977B-95A2-771E-1AD3-84EB7A545921}"/>
          </ac:graphicFrameMkLst>
        </pc:graphicFrameChg>
        <pc:graphicFrameChg chg="mod">
          <ac:chgData name="Liang, Catherine" userId="f02553ff-2f62-4d20-a67a-f5e2927c8ae2" providerId="ADAL" clId="{23DE6456-03B9-4D90-AAF7-DBE605821233}" dt="2023-11-07T23:20:53.817" v="1567" actId="20577"/>
          <ac:graphicFrameMkLst>
            <pc:docMk/>
            <pc:sldMk cId="2574714220" sldId="400"/>
            <ac:graphicFrameMk id="13" creationId="{6744AD2F-DD13-D1B2-1F88-719CCFF2D904}"/>
          </ac:graphicFrameMkLst>
        </pc:graphicFrameChg>
        <pc:picChg chg="del">
          <ac:chgData name="Liang, Catherine" userId="f02553ff-2f62-4d20-a67a-f5e2927c8ae2" providerId="ADAL" clId="{23DE6456-03B9-4D90-AAF7-DBE605821233}" dt="2023-11-07T23:19:31.273" v="1492" actId="478"/>
          <ac:picMkLst>
            <pc:docMk/>
            <pc:sldMk cId="2574714220" sldId="400"/>
            <ac:picMk id="14" creationId="{F1733F4A-59C5-9E35-4C03-099ACB3855A0}"/>
          </ac:picMkLst>
        </pc:picChg>
      </pc:sldChg>
      <pc:sldChg chg="modSp mod">
        <pc:chgData name="Liang, Catherine" userId="f02553ff-2f62-4d20-a67a-f5e2927c8ae2" providerId="ADAL" clId="{23DE6456-03B9-4D90-AAF7-DBE605821233}" dt="2023-11-07T22:41:30.207" v="414" actId="13926"/>
        <pc:sldMkLst>
          <pc:docMk/>
          <pc:sldMk cId="3797027096" sldId="404"/>
        </pc:sldMkLst>
        <pc:spChg chg="mod">
          <ac:chgData name="Liang, Catherine" userId="f02553ff-2f62-4d20-a67a-f5e2927c8ae2" providerId="ADAL" clId="{23DE6456-03B9-4D90-AAF7-DBE605821233}" dt="2023-11-07T22:41:30.207" v="414" actId="13926"/>
          <ac:spMkLst>
            <pc:docMk/>
            <pc:sldMk cId="3797027096" sldId="404"/>
            <ac:spMk id="2" creationId="{B84282D5-F3CD-1874-2666-3C3CE59D2F5A}"/>
          </ac:spMkLst>
        </pc:spChg>
      </pc:sldChg>
      <pc:sldChg chg="modSp mod addCm delCm modCm">
        <pc:chgData name="Liang, Catherine" userId="f02553ff-2f62-4d20-a67a-f5e2927c8ae2" providerId="ADAL" clId="{23DE6456-03B9-4D90-AAF7-DBE605821233}" dt="2023-11-07T23:08:22.437" v="1251" actId="20577"/>
        <pc:sldMkLst>
          <pc:docMk/>
          <pc:sldMk cId="701275548" sldId="407"/>
        </pc:sldMkLst>
        <pc:spChg chg="mod">
          <ac:chgData name="Liang, Catherine" userId="f02553ff-2f62-4d20-a67a-f5e2927c8ae2" providerId="ADAL" clId="{23DE6456-03B9-4D90-AAF7-DBE605821233}" dt="2023-11-07T23:01:10.577" v="951" actId="20577"/>
          <ac:spMkLst>
            <pc:docMk/>
            <pc:sldMk cId="701275548" sldId="407"/>
            <ac:spMk id="2" creationId="{B84282D5-F3CD-1874-2666-3C3CE59D2F5A}"/>
          </ac:spMkLst>
        </pc:spChg>
        <pc:spChg chg="mod">
          <ac:chgData name="Liang, Catherine" userId="f02553ff-2f62-4d20-a67a-f5e2927c8ae2" providerId="ADAL" clId="{23DE6456-03B9-4D90-AAF7-DBE605821233}" dt="2023-11-07T23:08:22.437" v="1251" actId="20577"/>
          <ac:spMkLst>
            <pc:docMk/>
            <pc:sldMk cId="701275548" sldId="407"/>
            <ac:spMk id="3" creationId="{B9F9AAA2-3CD6-2BAB-0587-428846D7B276}"/>
          </ac:spMkLst>
        </pc:spChg>
        <pc:spChg chg="mod">
          <ac:chgData name="Liang, Catherine" userId="f02553ff-2f62-4d20-a67a-f5e2927c8ae2" providerId="ADAL" clId="{23DE6456-03B9-4D90-AAF7-DBE605821233}" dt="2023-11-07T23:07:00.843" v="1235" actId="20577"/>
          <ac:spMkLst>
            <pc:docMk/>
            <pc:sldMk cId="701275548" sldId="407"/>
            <ac:spMk id="10" creationId="{A811F435-8EA6-4D1D-801A-BF07641F4D5E}"/>
          </ac:spMkLst>
        </pc:spChg>
      </pc:sldChg>
    </pc:docChg>
  </pc:docChgLst>
  <pc:docChgLst>
    <pc:chgData name="Liang, Catherine" userId="S::catherine.liang@ontariohealth.ca::f02553ff-2f62-4d20-a67a-f5e2927c8ae2" providerId="AD" clId="Web-{A96C8C3B-04A5-029E-51EE-7D9D0589BECB}"/>
    <pc:docChg chg="modSld">
      <pc:chgData name="Liang, Catherine" userId="S::catherine.liang@ontariohealth.ca::f02553ff-2f62-4d20-a67a-f5e2927c8ae2" providerId="AD" clId="Web-{A96C8C3B-04A5-029E-51EE-7D9D0589BECB}" dt="2023-12-14T15:02:09.410" v="40" actId="20577"/>
      <pc:docMkLst>
        <pc:docMk/>
      </pc:docMkLst>
      <pc:sldChg chg="modSp modCm">
        <pc:chgData name="Liang, Catherine" userId="S::catherine.liang@ontariohealth.ca::f02553ff-2f62-4d20-a67a-f5e2927c8ae2" providerId="AD" clId="Web-{A96C8C3B-04A5-029E-51EE-7D9D0589BECB}" dt="2023-12-14T15:02:09.410" v="40" actId="20577"/>
        <pc:sldMkLst>
          <pc:docMk/>
          <pc:sldMk cId="3190618129" sldId="373"/>
        </pc:sldMkLst>
        <pc:spChg chg="mod">
          <ac:chgData name="Liang, Catherine" userId="S::catherine.liang@ontariohealth.ca::f02553ff-2f62-4d20-a67a-f5e2927c8ae2" providerId="AD" clId="Web-{A96C8C3B-04A5-029E-51EE-7D9D0589BECB}" dt="2023-12-14T15:02:09.410" v="40" actId="20577"/>
          <ac:spMkLst>
            <pc:docMk/>
            <pc:sldMk cId="3190618129" sldId="373"/>
            <ac:spMk id="7" creationId="{33162BDC-B064-1C01-5976-81CEF1492111}"/>
          </ac:spMkLst>
        </pc:spChg>
      </pc:sldChg>
    </pc:docChg>
  </pc:docChgLst>
  <pc:docChgLst>
    <pc:chgData name="Liang, Catherine" userId="S::catherine.liang@ontariohealth.ca::f02553ff-2f62-4d20-a67a-f5e2927c8ae2" providerId="AD" clId="Web-{C379DD88-2DC0-D98C-3886-B80FD7091BFC}"/>
    <pc:docChg chg="">
      <pc:chgData name="Liang, Catherine" userId="S::catherine.liang@ontariohealth.ca::f02553ff-2f62-4d20-a67a-f5e2927c8ae2" providerId="AD" clId="Web-{C379DD88-2DC0-D98C-3886-B80FD7091BFC}" dt="2023-12-20T17:45:37.232" v="0"/>
      <pc:docMkLst>
        <pc:docMk/>
      </pc:docMkLst>
      <pc:sldChg chg="modCm">
        <pc:chgData name="Liang, Catherine" userId="S::catherine.liang@ontariohealth.ca::f02553ff-2f62-4d20-a67a-f5e2927c8ae2" providerId="AD" clId="Web-{C379DD88-2DC0-D98C-3886-B80FD7091BFC}" dt="2023-12-20T17:45:37.232" v="0"/>
        <pc:sldMkLst>
          <pc:docMk/>
          <pc:sldMk cId="3527226458" sldId="371"/>
        </pc:sldMkLst>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C379DD88-2DC0-D98C-3886-B80FD7091BFC}" dt="2023-12-20T17:45:37.232" v="0"/>
              <pc2:cmMkLst xmlns:pc2="http://schemas.microsoft.com/office/powerpoint/2019/9/main/command">
                <pc:docMk/>
                <pc:sldMk cId="3527226458" sldId="371"/>
                <pc2:cmMk id="{E2C28D80-D74A-470C-8E3D-1171BF6A7A72}"/>
              </pc2:cmMkLst>
            </pc226:cmChg>
          </p:ext>
        </pc:extLst>
      </pc:sldChg>
    </pc:docChg>
  </pc:docChgLst>
  <pc:docChgLst>
    <pc:chgData name="Costante, Alicia" userId="088730f9-fd58-499f-8459-bd7b32429f13" providerId="ADAL" clId="{EDD659B8-7D2E-4703-A7CE-C3086BF3AEC1}"/>
    <pc:docChg chg="">
      <pc:chgData name="Costante, Alicia" userId="088730f9-fd58-499f-8459-bd7b32429f13" providerId="ADAL" clId="{EDD659B8-7D2E-4703-A7CE-C3086BF3AEC1}" dt="2023-11-23T17:08:25.453" v="4"/>
      <pc:docMkLst>
        <pc:docMk/>
      </pc:docMkLst>
      <pc:sldChg chg="addCm">
        <pc:chgData name="Costante, Alicia" userId="088730f9-fd58-499f-8459-bd7b32429f13" providerId="ADAL" clId="{EDD659B8-7D2E-4703-A7CE-C3086BF3AEC1}" dt="2023-11-23T16:57:24.692" v="0"/>
        <pc:sldMkLst>
          <pc:docMk/>
          <pc:sldMk cId="387574291" sldId="370"/>
        </pc:sldMkLst>
      </pc:sldChg>
      <pc:sldChg chg="addCm">
        <pc:chgData name="Costante, Alicia" userId="088730f9-fd58-499f-8459-bd7b32429f13" providerId="ADAL" clId="{EDD659B8-7D2E-4703-A7CE-C3086BF3AEC1}" dt="2023-11-23T16:59:22.126" v="1"/>
        <pc:sldMkLst>
          <pc:docMk/>
          <pc:sldMk cId="3190618129" sldId="373"/>
        </pc:sldMkLst>
      </pc:sldChg>
      <pc:sldChg chg="addCm">
        <pc:chgData name="Costante, Alicia" userId="088730f9-fd58-499f-8459-bd7b32429f13" providerId="ADAL" clId="{EDD659B8-7D2E-4703-A7CE-C3086BF3AEC1}" dt="2023-11-23T17:06:40.533" v="3"/>
        <pc:sldMkLst>
          <pc:docMk/>
          <pc:sldMk cId="1652935067" sldId="396"/>
        </pc:sldMkLst>
      </pc:sldChg>
      <pc:sldChg chg="addCm">
        <pc:chgData name="Costante, Alicia" userId="088730f9-fd58-499f-8459-bd7b32429f13" providerId="ADAL" clId="{EDD659B8-7D2E-4703-A7CE-C3086BF3AEC1}" dt="2023-11-23T17:08:25.453" v="4"/>
        <pc:sldMkLst>
          <pc:docMk/>
          <pc:sldMk cId="1180395142" sldId="397"/>
        </pc:sldMkLst>
      </pc:sldChg>
      <pc:sldChg chg="addCm">
        <pc:chgData name="Costante, Alicia" userId="088730f9-fd58-499f-8459-bd7b32429f13" providerId="ADAL" clId="{EDD659B8-7D2E-4703-A7CE-C3086BF3AEC1}" dt="2023-11-23T17:03:40.094" v="2"/>
        <pc:sldMkLst>
          <pc:docMk/>
          <pc:sldMk cId="1428465001" sldId="423"/>
        </pc:sldMkLst>
      </pc:sldChg>
    </pc:docChg>
  </pc:docChgLst>
  <pc:docChgLst>
    <pc:chgData name="Harrison, Susan" userId="1ddf3375-323b-4640-a3c6-9d3435a6c407" providerId="ADAL" clId="{1E943528-F637-43AC-9940-8D9A27EC7692}"/>
    <pc:docChg chg="">
      <pc:chgData name="Harrison, Susan" userId="1ddf3375-323b-4640-a3c6-9d3435a6c407" providerId="ADAL" clId="{1E943528-F637-43AC-9940-8D9A27EC7692}" dt="2023-09-26T20:39:48.039" v="1"/>
      <pc:docMkLst>
        <pc:docMk/>
      </pc:docMkLst>
      <pc:sldChg chg="addCm">
        <pc:chgData name="Harrison, Susan" userId="1ddf3375-323b-4640-a3c6-9d3435a6c407" providerId="ADAL" clId="{1E943528-F637-43AC-9940-8D9A27EC7692}" dt="2023-09-26T20:36:00.265" v="0"/>
        <pc:sldMkLst>
          <pc:docMk/>
          <pc:sldMk cId="2224059937" sldId="363"/>
        </pc:sldMkLst>
      </pc:sldChg>
      <pc:sldChg chg="addCm">
        <pc:chgData name="Harrison, Susan" userId="1ddf3375-323b-4640-a3c6-9d3435a6c407" providerId="ADAL" clId="{1E943528-F637-43AC-9940-8D9A27EC7692}" dt="2023-09-26T20:39:48.039" v="1"/>
        <pc:sldMkLst>
          <pc:docMk/>
          <pc:sldMk cId="86015325" sldId="365"/>
        </pc:sldMkLst>
      </pc:sldChg>
    </pc:docChg>
  </pc:docChgLst>
  <pc:docChgLst>
    <pc:chgData name="Stoker, Kesiah" userId="7d6f868f-a8a0-4a2e-b53b-4e83b6d4fcae" providerId="ADAL" clId="{18A127A6-5BA2-44BF-9D12-FDF07EBCAE7A}"/>
    <pc:docChg chg="undo redo custSel addSld delSld modSld addSection delSection modSection">
      <pc:chgData name="Stoker, Kesiah" userId="7d6f868f-a8a0-4a2e-b53b-4e83b6d4fcae" providerId="ADAL" clId="{18A127A6-5BA2-44BF-9D12-FDF07EBCAE7A}" dt="2023-09-22T21:09:12.537" v="2874" actId="20577"/>
      <pc:docMkLst>
        <pc:docMk/>
      </pc:docMkLst>
      <pc:sldChg chg="del">
        <pc:chgData name="Stoker, Kesiah" userId="7d6f868f-a8a0-4a2e-b53b-4e83b6d4fcae" providerId="ADAL" clId="{18A127A6-5BA2-44BF-9D12-FDF07EBCAE7A}" dt="2023-09-22T16:08:29.713" v="400" actId="2696"/>
        <pc:sldMkLst>
          <pc:docMk/>
          <pc:sldMk cId="2030768388" sldId="320"/>
        </pc:sldMkLst>
      </pc:sldChg>
      <pc:sldChg chg="del">
        <pc:chgData name="Stoker, Kesiah" userId="7d6f868f-a8a0-4a2e-b53b-4e83b6d4fcae" providerId="ADAL" clId="{18A127A6-5BA2-44BF-9D12-FDF07EBCAE7A}" dt="2023-09-22T16:08:27.005" v="399" actId="2696"/>
        <pc:sldMkLst>
          <pc:docMk/>
          <pc:sldMk cId="1375684304" sldId="321"/>
        </pc:sldMkLst>
      </pc:sldChg>
      <pc:sldChg chg="addSp delSp modSp mod addCm delCm modNotesTx">
        <pc:chgData name="Stoker, Kesiah" userId="7d6f868f-a8a0-4a2e-b53b-4e83b6d4fcae" providerId="ADAL" clId="{18A127A6-5BA2-44BF-9D12-FDF07EBCAE7A}" dt="2023-09-22T16:15:15.366" v="629" actId="14100"/>
        <pc:sldMkLst>
          <pc:docMk/>
          <pc:sldMk cId="925506241" sldId="322"/>
        </pc:sldMkLst>
        <pc:spChg chg="mod">
          <ac:chgData name="Stoker, Kesiah" userId="7d6f868f-a8a0-4a2e-b53b-4e83b6d4fcae" providerId="ADAL" clId="{18A127A6-5BA2-44BF-9D12-FDF07EBCAE7A}" dt="2023-09-22T16:15:15.366" v="629" actId="14100"/>
          <ac:spMkLst>
            <pc:docMk/>
            <pc:sldMk cId="925506241" sldId="322"/>
            <ac:spMk id="2" creationId="{19A068EC-1729-176F-DCD9-CB27FD380BE4}"/>
          </ac:spMkLst>
        </pc:spChg>
        <pc:spChg chg="add del">
          <ac:chgData name="Stoker, Kesiah" userId="7d6f868f-a8a0-4a2e-b53b-4e83b6d4fcae" providerId="ADAL" clId="{18A127A6-5BA2-44BF-9D12-FDF07EBCAE7A}" dt="2023-09-22T15:59:32.340" v="144" actId="478"/>
          <ac:spMkLst>
            <pc:docMk/>
            <pc:sldMk cId="925506241" sldId="322"/>
            <ac:spMk id="3" creationId="{AB753076-4AE5-59A5-11DC-A8E03D0F9364}"/>
          </ac:spMkLst>
        </pc:spChg>
        <pc:spChg chg="mod">
          <ac:chgData name="Stoker, Kesiah" userId="7d6f868f-a8a0-4a2e-b53b-4e83b6d4fcae" providerId="ADAL" clId="{18A127A6-5BA2-44BF-9D12-FDF07EBCAE7A}" dt="2023-09-22T16:08:14.345" v="396" actId="20577"/>
          <ac:spMkLst>
            <pc:docMk/>
            <pc:sldMk cId="925506241" sldId="322"/>
            <ac:spMk id="4" creationId="{19A3B049-3C13-A977-073D-E6E5B1D249D2}"/>
          </ac:spMkLst>
        </pc:spChg>
        <pc:spChg chg="add mod">
          <ac:chgData name="Stoker, Kesiah" userId="7d6f868f-a8a0-4a2e-b53b-4e83b6d4fcae" providerId="ADAL" clId="{18A127A6-5BA2-44BF-9D12-FDF07EBCAE7A}" dt="2023-09-22T15:55:24.856" v="123" actId="164"/>
          <ac:spMkLst>
            <pc:docMk/>
            <pc:sldMk cId="925506241" sldId="322"/>
            <ac:spMk id="5" creationId="{6B8BFAA6-228A-2DC6-61FB-12C62F6BEB37}"/>
          </ac:spMkLst>
        </pc:spChg>
        <pc:grpChg chg="add del mod">
          <ac:chgData name="Stoker, Kesiah" userId="7d6f868f-a8a0-4a2e-b53b-4e83b6d4fcae" providerId="ADAL" clId="{18A127A6-5BA2-44BF-9D12-FDF07EBCAE7A}" dt="2023-09-22T16:07:26.471" v="355" actId="1036"/>
          <ac:grpSpMkLst>
            <pc:docMk/>
            <pc:sldMk cId="925506241" sldId="322"/>
            <ac:grpSpMk id="7" creationId="{942C4465-C849-FC61-731B-E14C73CAB75A}"/>
          </ac:grpSpMkLst>
        </pc:grpChg>
        <pc:cxnChg chg="add mod">
          <ac:chgData name="Stoker, Kesiah" userId="7d6f868f-a8a0-4a2e-b53b-4e83b6d4fcae" providerId="ADAL" clId="{18A127A6-5BA2-44BF-9D12-FDF07EBCAE7A}" dt="2023-09-22T15:55:55.348" v="125" actId="1076"/>
          <ac:cxnSpMkLst>
            <pc:docMk/>
            <pc:sldMk cId="925506241" sldId="322"/>
            <ac:cxnSpMk id="6" creationId="{67165FD0-D4AE-565F-53A6-3761FA828CA4}"/>
          </ac:cxnSpMkLst>
        </pc:cxnChg>
      </pc:sldChg>
      <pc:sldChg chg="addSp delSp modSp del mod addCm">
        <pc:chgData name="Stoker, Kesiah" userId="7d6f868f-a8a0-4a2e-b53b-4e83b6d4fcae" providerId="ADAL" clId="{18A127A6-5BA2-44BF-9D12-FDF07EBCAE7A}" dt="2023-09-22T16:08:19.536" v="397" actId="2696"/>
        <pc:sldMkLst>
          <pc:docMk/>
          <pc:sldMk cId="2146358514" sldId="323"/>
        </pc:sldMkLst>
        <pc:spChg chg="add del mod">
          <ac:chgData name="Stoker, Kesiah" userId="7d6f868f-a8a0-4a2e-b53b-4e83b6d4fcae" providerId="ADAL" clId="{18A127A6-5BA2-44BF-9D12-FDF07EBCAE7A}" dt="2023-09-22T16:06:22.652" v="294" actId="13926"/>
          <ac:spMkLst>
            <pc:docMk/>
            <pc:sldMk cId="2146358514" sldId="323"/>
            <ac:spMk id="2" creationId="{71F301AB-0013-C98A-AD3C-167D998D921F}"/>
          </ac:spMkLst>
        </pc:spChg>
        <pc:spChg chg="add del">
          <ac:chgData name="Stoker, Kesiah" userId="7d6f868f-a8a0-4a2e-b53b-4e83b6d4fcae" providerId="ADAL" clId="{18A127A6-5BA2-44BF-9D12-FDF07EBCAE7A}" dt="2023-09-22T16:05:19.114" v="231" actId="478"/>
          <ac:spMkLst>
            <pc:docMk/>
            <pc:sldMk cId="2146358514" sldId="323"/>
            <ac:spMk id="3" creationId="{DA0F4DD5-027A-BC81-EBB3-C0A6A7E61AAC}"/>
          </ac:spMkLst>
        </pc:spChg>
        <pc:spChg chg="add del mod">
          <ac:chgData name="Stoker, Kesiah" userId="7d6f868f-a8a0-4a2e-b53b-4e83b6d4fcae" providerId="ADAL" clId="{18A127A6-5BA2-44BF-9D12-FDF07EBCAE7A}" dt="2023-09-22T16:07:00.057" v="334" actId="20577"/>
          <ac:spMkLst>
            <pc:docMk/>
            <pc:sldMk cId="2146358514" sldId="323"/>
            <ac:spMk id="4" creationId="{2F0CF6CA-F3B4-2C7B-A80D-7F2CACBF84AD}"/>
          </ac:spMkLst>
        </pc:spChg>
        <pc:spChg chg="add del mod">
          <ac:chgData name="Stoker, Kesiah" userId="7d6f868f-a8a0-4a2e-b53b-4e83b6d4fcae" providerId="ADAL" clId="{18A127A6-5BA2-44BF-9D12-FDF07EBCAE7A}" dt="2023-09-22T16:03:49.489" v="228"/>
          <ac:spMkLst>
            <pc:docMk/>
            <pc:sldMk cId="2146358514" sldId="323"/>
            <ac:spMk id="5" creationId="{23D2839C-2662-78AD-D78B-3EAF84E27280}"/>
          </ac:spMkLst>
        </pc:spChg>
        <pc:spChg chg="add del mod">
          <ac:chgData name="Stoker, Kesiah" userId="7d6f868f-a8a0-4a2e-b53b-4e83b6d4fcae" providerId="ADAL" clId="{18A127A6-5BA2-44BF-9D12-FDF07EBCAE7A}" dt="2023-09-22T16:03:49.489" v="228"/>
          <ac:spMkLst>
            <pc:docMk/>
            <pc:sldMk cId="2146358514" sldId="323"/>
            <ac:spMk id="6" creationId="{777B1812-5AE2-F762-A9E4-6486B59B11F5}"/>
          </ac:spMkLst>
        </pc:spChg>
        <pc:spChg chg="add del mod">
          <ac:chgData name="Stoker, Kesiah" userId="7d6f868f-a8a0-4a2e-b53b-4e83b6d4fcae" providerId="ADAL" clId="{18A127A6-5BA2-44BF-9D12-FDF07EBCAE7A}" dt="2023-09-22T16:03:49.489" v="228"/>
          <ac:spMkLst>
            <pc:docMk/>
            <pc:sldMk cId="2146358514" sldId="323"/>
            <ac:spMk id="7" creationId="{B8A338D8-CC5E-F6B1-6F7D-BB1FB8DC6974}"/>
          </ac:spMkLst>
        </pc:spChg>
        <pc:spChg chg="mod">
          <ac:chgData name="Stoker, Kesiah" userId="7d6f868f-a8a0-4a2e-b53b-4e83b6d4fcae" providerId="ADAL" clId="{18A127A6-5BA2-44BF-9D12-FDF07EBCAE7A}" dt="2023-09-22T16:05:28.121" v="232"/>
          <ac:spMkLst>
            <pc:docMk/>
            <pc:sldMk cId="2146358514" sldId="323"/>
            <ac:spMk id="9" creationId="{98F5C2E5-8215-025D-5A84-9FCFE824EB50}"/>
          </ac:spMkLst>
        </pc:spChg>
        <pc:spChg chg="mod">
          <ac:chgData name="Stoker, Kesiah" userId="7d6f868f-a8a0-4a2e-b53b-4e83b6d4fcae" providerId="ADAL" clId="{18A127A6-5BA2-44BF-9D12-FDF07EBCAE7A}" dt="2023-09-22T16:06:02.189" v="234"/>
          <ac:spMkLst>
            <pc:docMk/>
            <pc:sldMk cId="2146358514" sldId="323"/>
            <ac:spMk id="12" creationId="{B88415D5-AEC4-055B-03C4-6B94D126EDB9}"/>
          </ac:spMkLst>
        </pc:spChg>
        <pc:grpChg chg="add del mod">
          <ac:chgData name="Stoker, Kesiah" userId="7d6f868f-a8a0-4a2e-b53b-4e83b6d4fcae" providerId="ADAL" clId="{18A127A6-5BA2-44BF-9D12-FDF07EBCAE7A}" dt="2023-09-22T16:05:35.986" v="233"/>
          <ac:grpSpMkLst>
            <pc:docMk/>
            <pc:sldMk cId="2146358514" sldId="323"/>
            <ac:grpSpMk id="8" creationId="{82BA8470-AD2B-271C-2B1E-ED283DB64575}"/>
          </ac:grpSpMkLst>
        </pc:grpChg>
        <pc:grpChg chg="add mod">
          <ac:chgData name="Stoker, Kesiah" userId="7d6f868f-a8a0-4a2e-b53b-4e83b6d4fcae" providerId="ADAL" clId="{18A127A6-5BA2-44BF-9D12-FDF07EBCAE7A}" dt="2023-09-22T16:06:02.189" v="234"/>
          <ac:grpSpMkLst>
            <pc:docMk/>
            <pc:sldMk cId="2146358514" sldId="323"/>
            <ac:grpSpMk id="11" creationId="{7D4AC6B2-FBE8-C6C7-60DD-598B91190D75}"/>
          </ac:grpSpMkLst>
        </pc:grpChg>
        <pc:cxnChg chg="mod">
          <ac:chgData name="Stoker, Kesiah" userId="7d6f868f-a8a0-4a2e-b53b-4e83b6d4fcae" providerId="ADAL" clId="{18A127A6-5BA2-44BF-9D12-FDF07EBCAE7A}" dt="2023-09-22T16:05:28.121" v="232"/>
          <ac:cxnSpMkLst>
            <pc:docMk/>
            <pc:sldMk cId="2146358514" sldId="323"/>
            <ac:cxnSpMk id="10" creationId="{CE104C18-84E0-B184-87F8-E34EB43EC9C4}"/>
          </ac:cxnSpMkLst>
        </pc:cxnChg>
        <pc:cxnChg chg="mod">
          <ac:chgData name="Stoker, Kesiah" userId="7d6f868f-a8a0-4a2e-b53b-4e83b6d4fcae" providerId="ADAL" clId="{18A127A6-5BA2-44BF-9D12-FDF07EBCAE7A}" dt="2023-09-22T16:06:02.189" v="234"/>
          <ac:cxnSpMkLst>
            <pc:docMk/>
            <pc:sldMk cId="2146358514" sldId="323"/>
            <ac:cxnSpMk id="13" creationId="{CAF8C405-4242-A6C6-E54F-6AB78A6C3CBE}"/>
          </ac:cxnSpMkLst>
        </pc:cxnChg>
      </pc:sldChg>
      <pc:sldChg chg="del">
        <pc:chgData name="Stoker, Kesiah" userId="7d6f868f-a8a0-4a2e-b53b-4e83b6d4fcae" providerId="ADAL" clId="{18A127A6-5BA2-44BF-9D12-FDF07EBCAE7A}" dt="2023-09-22T16:08:24.746" v="398" actId="2696"/>
        <pc:sldMkLst>
          <pc:docMk/>
          <pc:sldMk cId="2177596444" sldId="324"/>
        </pc:sldMkLst>
      </pc:sldChg>
      <pc:sldChg chg="addSp delSp modSp mod">
        <pc:chgData name="Stoker, Kesiah" userId="7d6f868f-a8a0-4a2e-b53b-4e83b6d4fcae" providerId="ADAL" clId="{18A127A6-5BA2-44BF-9D12-FDF07EBCAE7A}" dt="2023-09-22T20:46:57.718" v="2218" actId="478"/>
        <pc:sldMkLst>
          <pc:docMk/>
          <pc:sldMk cId="2549409055" sldId="325"/>
        </pc:sldMkLst>
        <pc:spChg chg="add del">
          <ac:chgData name="Stoker, Kesiah" userId="7d6f868f-a8a0-4a2e-b53b-4e83b6d4fcae" providerId="ADAL" clId="{18A127A6-5BA2-44BF-9D12-FDF07EBCAE7A}" dt="2023-09-22T20:46:57.718" v="2218" actId="478"/>
          <ac:spMkLst>
            <pc:docMk/>
            <pc:sldMk cId="2549409055" sldId="325"/>
            <ac:spMk id="2" creationId="{3B269A31-3727-3CC2-4AB4-F76F70DB625B}"/>
          </ac:spMkLst>
        </pc:spChg>
        <pc:spChg chg="mod">
          <ac:chgData name="Stoker, Kesiah" userId="7d6f868f-a8a0-4a2e-b53b-4e83b6d4fcae" providerId="ADAL" clId="{18A127A6-5BA2-44BF-9D12-FDF07EBCAE7A}" dt="2023-09-22T20:46:57.249" v="2217" actId="20577"/>
          <ac:spMkLst>
            <pc:docMk/>
            <pc:sldMk cId="2549409055" sldId="325"/>
            <ac:spMk id="3" creationId="{557DC097-EEFC-ED47-45E0-3BCB04809765}"/>
          </ac:spMkLst>
        </pc:spChg>
      </pc:sldChg>
      <pc:sldChg chg="del">
        <pc:chgData name="Stoker, Kesiah" userId="7d6f868f-a8a0-4a2e-b53b-4e83b6d4fcae" providerId="ADAL" clId="{18A127A6-5BA2-44BF-9D12-FDF07EBCAE7A}" dt="2023-09-22T16:08:32.547" v="401" actId="2696"/>
        <pc:sldMkLst>
          <pc:docMk/>
          <pc:sldMk cId="695166994" sldId="351"/>
        </pc:sldMkLst>
      </pc:sldChg>
      <pc:sldChg chg="add del">
        <pc:chgData name="Stoker, Kesiah" userId="7d6f868f-a8a0-4a2e-b53b-4e83b6d4fcae" providerId="ADAL" clId="{18A127A6-5BA2-44BF-9D12-FDF07EBCAE7A}" dt="2023-09-22T16:08:38.710" v="402" actId="2696"/>
        <pc:sldMkLst>
          <pc:docMk/>
          <pc:sldMk cId="2668904615" sldId="354"/>
        </pc:sldMkLst>
      </pc:sldChg>
      <pc:sldChg chg="addSp delSp modSp mod">
        <pc:chgData name="Stoker, Kesiah" userId="7d6f868f-a8a0-4a2e-b53b-4e83b6d4fcae" providerId="ADAL" clId="{18A127A6-5BA2-44BF-9D12-FDF07EBCAE7A}" dt="2023-09-22T19:39:00.448" v="1433" actId="20577"/>
        <pc:sldMkLst>
          <pc:docMk/>
          <pc:sldMk cId="969934670" sldId="356"/>
        </pc:sldMkLst>
        <pc:spChg chg="add del mod">
          <ac:chgData name="Stoker, Kesiah" userId="7d6f868f-a8a0-4a2e-b53b-4e83b6d4fcae" providerId="ADAL" clId="{18A127A6-5BA2-44BF-9D12-FDF07EBCAE7A}" dt="2023-09-22T19:38:58.039" v="1431" actId="478"/>
          <ac:spMkLst>
            <pc:docMk/>
            <pc:sldMk cId="969934670" sldId="356"/>
            <ac:spMk id="2" creationId="{C622AC6B-D263-1861-4792-B890713D508D}"/>
          </ac:spMkLst>
        </pc:spChg>
        <pc:spChg chg="add mod">
          <ac:chgData name="Stoker, Kesiah" userId="7d6f868f-a8a0-4a2e-b53b-4e83b6d4fcae" providerId="ADAL" clId="{18A127A6-5BA2-44BF-9D12-FDF07EBCAE7A}" dt="2023-09-22T19:39:00.448" v="1433" actId="20577"/>
          <ac:spMkLst>
            <pc:docMk/>
            <pc:sldMk cId="969934670" sldId="356"/>
            <ac:spMk id="3" creationId="{92D9EB36-6BE1-0426-D76B-B6258E17D6EE}"/>
          </ac:spMkLst>
        </pc:spChg>
        <pc:spChg chg="mod">
          <ac:chgData name="Stoker, Kesiah" userId="7d6f868f-a8a0-4a2e-b53b-4e83b6d4fcae" providerId="ADAL" clId="{18A127A6-5BA2-44BF-9D12-FDF07EBCAE7A}" dt="2023-09-22T16:13:58.929" v="626" actId="13926"/>
          <ac:spMkLst>
            <pc:docMk/>
            <pc:sldMk cId="969934670" sldId="356"/>
            <ac:spMk id="4" creationId="{34B929EA-085D-03CC-8ABC-3FFBF3231F85}"/>
          </ac:spMkLst>
        </pc:spChg>
        <pc:spChg chg="mod">
          <ac:chgData name="Stoker, Kesiah" userId="7d6f868f-a8a0-4a2e-b53b-4e83b6d4fcae" providerId="ADAL" clId="{18A127A6-5BA2-44BF-9D12-FDF07EBCAE7A}" dt="2023-09-22T16:12:21.224" v="413" actId="20577"/>
          <ac:spMkLst>
            <pc:docMk/>
            <pc:sldMk cId="969934670" sldId="356"/>
            <ac:spMk id="27" creationId="{6D7733A8-17FB-66BD-9A1B-C0C33D2F92B0}"/>
          </ac:spMkLst>
        </pc:spChg>
        <pc:spChg chg="del">
          <ac:chgData name="Stoker, Kesiah" userId="7d6f868f-a8a0-4a2e-b53b-4e83b6d4fcae" providerId="ADAL" clId="{18A127A6-5BA2-44BF-9D12-FDF07EBCAE7A}" dt="2023-09-22T16:12:23.761" v="414" actId="478"/>
          <ac:spMkLst>
            <pc:docMk/>
            <pc:sldMk cId="969934670" sldId="356"/>
            <ac:spMk id="28" creationId="{B3A1D469-A7F2-D8F7-44B7-D8A645635D39}"/>
          </ac:spMkLst>
        </pc:spChg>
      </pc:sldChg>
      <pc:sldChg chg="addSp delSp modSp add mod modNotesTx">
        <pc:chgData name="Stoker, Kesiah" userId="7d6f868f-a8a0-4a2e-b53b-4e83b6d4fcae" providerId="ADAL" clId="{18A127A6-5BA2-44BF-9D12-FDF07EBCAE7A}" dt="2023-09-22T19:38:54.659" v="1430" actId="20577"/>
        <pc:sldMkLst>
          <pc:docMk/>
          <pc:sldMk cId="663100937" sldId="357"/>
        </pc:sldMkLst>
        <pc:spChg chg="del mod">
          <ac:chgData name="Stoker, Kesiah" userId="7d6f868f-a8a0-4a2e-b53b-4e83b6d4fcae" providerId="ADAL" clId="{18A127A6-5BA2-44BF-9D12-FDF07EBCAE7A}" dt="2023-09-22T19:38:52.584" v="1428" actId="478"/>
          <ac:spMkLst>
            <pc:docMk/>
            <pc:sldMk cId="663100937" sldId="357"/>
            <ac:spMk id="2" creationId="{C622AC6B-D263-1861-4792-B890713D508D}"/>
          </ac:spMkLst>
        </pc:spChg>
        <pc:spChg chg="add mod">
          <ac:chgData name="Stoker, Kesiah" userId="7d6f868f-a8a0-4a2e-b53b-4e83b6d4fcae" providerId="ADAL" clId="{18A127A6-5BA2-44BF-9D12-FDF07EBCAE7A}" dt="2023-09-22T19:38:54.659" v="1430" actId="20577"/>
          <ac:spMkLst>
            <pc:docMk/>
            <pc:sldMk cId="663100937" sldId="357"/>
            <ac:spMk id="3" creationId="{CC3AED13-9837-DC5F-E42A-04D84AF0830E}"/>
          </ac:spMkLst>
        </pc:spChg>
        <pc:spChg chg="mod">
          <ac:chgData name="Stoker, Kesiah" userId="7d6f868f-a8a0-4a2e-b53b-4e83b6d4fcae" providerId="ADAL" clId="{18A127A6-5BA2-44BF-9D12-FDF07EBCAE7A}" dt="2023-09-22T16:17:29.472" v="686"/>
          <ac:spMkLst>
            <pc:docMk/>
            <pc:sldMk cId="663100937" sldId="357"/>
            <ac:spMk id="4" creationId="{34B929EA-085D-03CC-8ABC-3FFBF3231F85}"/>
          </ac:spMkLst>
        </pc:spChg>
        <pc:spChg chg="mod">
          <ac:chgData name="Stoker, Kesiah" userId="7d6f868f-a8a0-4a2e-b53b-4e83b6d4fcae" providerId="ADAL" clId="{18A127A6-5BA2-44BF-9D12-FDF07EBCAE7A}" dt="2023-09-22T16:17:09.760" v="684" actId="20577"/>
          <ac:spMkLst>
            <pc:docMk/>
            <pc:sldMk cId="663100937" sldId="357"/>
            <ac:spMk id="27" creationId="{6D7733A8-17FB-66BD-9A1B-C0C33D2F92B0}"/>
          </ac:spMkLst>
        </pc:spChg>
      </pc:sldChg>
      <pc:sldChg chg="modSp del mod">
        <pc:chgData name="Stoker, Kesiah" userId="7d6f868f-a8a0-4a2e-b53b-4e83b6d4fcae" providerId="ADAL" clId="{18A127A6-5BA2-44BF-9D12-FDF07EBCAE7A}" dt="2023-09-22T16:16:28.542" v="664"/>
        <pc:sldMkLst>
          <pc:docMk/>
          <pc:sldMk cId="2220335445" sldId="357"/>
        </pc:sldMkLst>
        <pc:spChg chg="mod">
          <ac:chgData name="Stoker, Kesiah" userId="7d6f868f-a8a0-4a2e-b53b-4e83b6d4fcae" providerId="ADAL" clId="{18A127A6-5BA2-44BF-9D12-FDF07EBCAE7A}" dt="2023-09-22T16:16:27.309" v="660"/>
          <ac:spMkLst>
            <pc:docMk/>
            <pc:sldMk cId="2220335445" sldId="357"/>
            <ac:spMk id="4" creationId="{34B929EA-085D-03CC-8ABC-3FFBF3231F85}"/>
          </ac:spMkLst>
        </pc:spChg>
        <pc:spChg chg="mod">
          <ac:chgData name="Stoker, Kesiah" userId="7d6f868f-a8a0-4a2e-b53b-4e83b6d4fcae" providerId="ADAL" clId="{18A127A6-5BA2-44BF-9D12-FDF07EBCAE7A}" dt="2023-09-22T16:16:28.241" v="663" actId="20577"/>
          <ac:spMkLst>
            <pc:docMk/>
            <pc:sldMk cId="2220335445" sldId="357"/>
            <ac:spMk id="27" creationId="{6D7733A8-17FB-66BD-9A1B-C0C33D2F92B0}"/>
          </ac:spMkLst>
        </pc:spChg>
      </pc:sldChg>
      <pc:sldChg chg="delSp modSp add del mod">
        <pc:chgData name="Stoker, Kesiah" userId="7d6f868f-a8a0-4a2e-b53b-4e83b6d4fcae" providerId="ADAL" clId="{18A127A6-5BA2-44BF-9D12-FDF07EBCAE7A}" dt="2023-09-22T16:21:28.716" v="711" actId="2696"/>
        <pc:sldMkLst>
          <pc:docMk/>
          <pc:sldMk cId="181890320" sldId="358"/>
        </pc:sldMkLst>
        <pc:spChg chg="mod">
          <ac:chgData name="Stoker, Kesiah" userId="7d6f868f-a8a0-4a2e-b53b-4e83b6d4fcae" providerId="ADAL" clId="{18A127A6-5BA2-44BF-9D12-FDF07EBCAE7A}" dt="2023-09-22T16:19:47.348" v="709" actId="20577"/>
          <ac:spMkLst>
            <pc:docMk/>
            <pc:sldMk cId="181890320" sldId="358"/>
            <ac:spMk id="2" creationId="{3B2CDD41-2B2B-8A1E-B73A-6B64A506068E}"/>
          </ac:spMkLst>
        </pc:spChg>
        <pc:spChg chg="del">
          <ac:chgData name="Stoker, Kesiah" userId="7d6f868f-a8a0-4a2e-b53b-4e83b6d4fcae" providerId="ADAL" clId="{18A127A6-5BA2-44BF-9D12-FDF07EBCAE7A}" dt="2023-09-22T16:19:49.036" v="710" actId="478"/>
          <ac:spMkLst>
            <pc:docMk/>
            <pc:sldMk cId="181890320" sldId="358"/>
            <ac:spMk id="3" creationId="{813DC22C-CA7E-D280-9613-B31927BE2821}"/>
          </ac:spMkLst>
        </pc:spChg>
      </pc:sldChg>
      <pc:sldChg chg="addSp delSp modSp add mod modNotesTx">
        <pc:chgData name="Stoker, Kesiah" userId="7d6f868f-a8a0-4a2e-b53b-4e83b6d4fcae" providerId="ADAL" clId="{18A127A6-5BA2-44BF-9D12-FDF07EBCAE7A}" dt="2023-09-22T19:38:29.574" v="1424" actId="20577"/>
        <pc:sldMkLst>
          <pc:docMk/>
          <pc:sldMk cId="909644597" sldId="358"/>
        </pc:sldMkLst>
        <pc:spChg chg="mod">
          <ac:chgData name="Stoker, Kesiah" userId="7d6f868f-a8a0-4a2e-b53b-4e83b6d4fcae" providerId="ADAL" clId="{18A127A6-5BA2-44BF-9D12-FDF07EBCAE7A}" dt="2023-09-22T16:21:46.728" v="729" actId="20577"/>
          <ac:spMkLst>
            <pc:docMk/>
            <pc:sldMk cId="909644597" sldId="358"/>
            <ac:spMk id="2" creationId="{30FE1012-5468-212D-6775-E22ED9836EF7}"/>
          </ac:spMkLst>
        </pc:spChg>
        <pc:spChg chg="del">
          <ac:chgData name="Stoker, Kesiah" userId="7d6f868f-a8a0-4a2e-b53b-4e83b6d4fcae" providerId="ADAL" clId="{18A127A6-5BA2-44BF-9D12-FDF07EBCAE7A}" dt="2023-09-22T16:21:48.463" v="730" actId="478"/>
          <ac:spMkLst>
            <pc:docMk/>
            <pc:sldMk cId="909644597" sldId="358"/>
            <ac:spMk id="3" creationId="{7ED3DBDC-B2FD-9FCC-5485-90D8871EDD71}"/>
          </ac:spMkLst>
        </pc:spChg>
        <pc:spChg chg="add del mod">
          <ac:chgData name="Stoker, Kesiah" userId="7d6f868f-a8a0-4a2e-b53b-4e83b6d4fcae" providerId="ADAL" clId="{18A127A6-5BA2-44BF-9D12-FDF07EBCAE7A}" dt="2023-09-22T19:38:24.722" v="1420"/>
          <ac:spMkLst>
            <pc:docMk/>
            <pc:sldMk cId="909644597" sldId="358"/>
            <ac:spMk id="3" creationId="{CD69E741-E16A-BDE9-EDD7-BD8085C2F556}"/>
          </ac:spMkLst>
        </pc:spChg>
        <pc:spChg chg="add mod">
          <ac:chgData name="Stoker, Kesiah" userId="7d6f868f-a8a0-4a2e-b53b-4e83b6d4fcae" providerId="ADAL" clId="{18A127A6-5BA2-44BF-9D12-FDF07EBCAE7A}" dt="2023-09-22T19:38:29.574" v="1424" actId="20577"/>
          <ac:spMkLst>
            <pc:docMk/>
            <pc:sldMk cId="909644597" sldId="358"/>
            <ac:spMk id="4" creationId="{9F62226F-9E89-1DC1-2295-D388A29782A6}"/>
          </ac:spMkLst>
        </pc:spChg>
        <pc:spChg chg="del">
          <ac:chgData name="Stoker, Kesiah" userId="7d6f868f-a8a0-4a2e-b53b-4e83b6d4fcae" providerId="ADAL" clId="{18A127A6-5BA2-44BF-9D12-FDF07EBCAE7A}" dt="2023-09-22T16:22:08.558" v="731" actId="478"/>
          <ac:spMkLst>
            <pc:docMk/>
            <pc:sldMk cId="909644597" sldId="358"/>
            <ac:spMk id="4" creationId="{BA25D69E-1C17-AF44-0E0B-42588B43F3EC}"/>
          </ac:spMkLst>
        </pc:spChg>
        <pc:spChg chg="del">
          <ac:chgData name="Stoker, Kesiah" userId="7d6f868f-a8a0-4a2e-b53b-4e83b6d4fcae" providerId="ADAL" clId="{18A127A6-5BA2-44BF-9D12-FDF07EBCAE7A}" dt="2023-09-22T16:22:11.664" v="733" actId="478"/>
          <ac:spMkLst>
            <pc:docMk/>
            <pc:sldMk cId="909644597" sldId="358"/>
            <ac:spMk id="5" creationId="{95557ED2-ACC1-3B4D-21EC-AA51B59AEEAA}"/>
          </ac:spMkLst>
        </pc:spChg>
        <pc:spChg chg="del">
          <ac:chgData name="Stoker, Kesiah" userId="7d6f868f-a8a0-4a2e-b53b-4e83b6d4fcae" providerId="ADAL" clId="{18A127A6-5BA2-44BF-9D12-FDF07EBCAE7A}" dt="2023-09-22T16:22:11.163" v="732" actId="478"/>
          <ac:spMkLst>
            <pc:docMk/>
            <pc:sldMk cId="909644597" sldId="358"/>
            <ac:spMk id="6" creationId="{34343B43-4BFB-14EA-31C3-224F638AF1C7}"/>
          </ac:spMkLst>
        </pc:spChg>
        <pc:spChg chg="add del mod">
          <ac:chgData name="Stoker, Kesiah" userId="7d6f868f-a8a0-4a2e-b53b-4e83b6d4fcae" providerId="ADAL" clId="{18A127A6-5BA2-44BF-9D12-FDF07EBCAE7A}" dt="2023-09-22T19:38:26.626" v="1421" actId="478"/>
          <ac:spMkLst>
            <pc:docMk/>
            <pc:sldMk cId="909644597" sldId="358"/>
            <ac:spMk id="8" creationId="{124B4CB1-D5C7-EE8A-3217-F84D8D8BB41D}"/>
          </ac:spMkLst>
        </pc:spChg>
        <pc:graphicFrameChg chg="add mod modGraphic">
          <ac:chgData name="Stoker, Kesiah" userId="7d6f868f-a8a0-4a2e-b53b-4e83b6d4fcae" providerId="ADAL" clId="{18A127A6-5BA2-44BF-9D12-FDF07EBCAE7A}" dt="2023-09-22T19:36:35.646" v="1410" actId="20577"/>
          <ac:graphicFrameMkLst>
            <pc:docMk/>
            <pc:sldMk cId="909644597" sldId="358"/>
            <ac:graphicFrameMk id="7" creationId="{19C5F5E8-BF21-1621-6EE4-9674393947C9}"/>
          </ac:graphicFrameMkLst>
        </pc:graphicFrameChg>
      </pc:sldChg>
      <pc:sldChg chg="addSp delSp modSp add mod addCm delCm modCm modNotesTx">
        <pc:chgData name="Stoker, Kesiah" userId="7d6f868f-a8a0-4a2e-b53b-4e83b6d4fcae" providerId="ADAL" clId="{18A127A6-5BA2-44BF-9D12-FDF07EBCAE7A}" dt="2023-09-22T16:49:24.183" v="939" actId="113"/>
        <pc:sldMkLst>
          <pc:docMk/>
          <pc:sldMk cId="482592697" sldId="359"/>
        </pc:sldMkLst>
        <pc:spChg chg="mod">
          <ac:chgData name="Stoker, Kesiah" userId="7d6f868f-a8a0-4a2e-b53b-4e83b6d4fcae" providerId="ADAL" clId="{18A127A6-5BA2-44BF-9D12-FDF07EBCAE7A}" dt="2023-09-22T16:36:30.516" v="811" actId="6549"/>
          <ac:spMkLst>
            <pc:docMk/>
            <pc:sldMk cId="482592697" sldId="359"/>
            <ac:spMk id="2" creationId="{3B2CDD41-2B2B-8A1E-B73A-6B64A506068E}"/>
          </ac:spMkLst>
        </pc:spChg>
        <pc:spChg chg="mod">
          <ac:chgData name="Stoker, Kesiah" userId="7d6f868f-a8a0-4a2e-b53b-4e83b6d4fcae" providerId="ADAL" clId="{18A127A6-5BA2-44BF-9D12-FDF07EBCAE7A}" dt="2023-09-22T16:49:24.183" v="939" actId="113"/>
          <ac:spMkLst>
            <pc:docMk/>
            <pc:sldMk cId="482592697" sldId="359"/>
            <ac:spMk id="3" creationId="{813DC22C-CA7E-D280-9613-B31927BE2821}"/>
          </ac:spMkLst>
        </pc:spChg>
        <pc:spChg chg="add mod">
          <ac:chgData name="Stoker, Kesiah" userId="7d6f868f-a8a0-4a2e-b53b-4e83b6d4fcae" providerId="ADAL" clId="{18A127A6-5BA2-44BF-9D12-FDF07EBCAE7A}" dt="2023-09-22T16:35:11.534" v="809" actId="20577"/>
          <ac:spMkLst>
            <pc:docMk/>
            <pc:sldMk cId="482592697" sldId="359"/>
            <ac:spMk id="4" creationId="{31F47D01-846B-C7EE-BFA4-517BCDADF210}"/>
          </ac:spMkLst>
        </pc:spChg>
        <pc:spChg chg="add mod topLvl">
          <ac:chgData name="Stoker, Kesiah" userId="7d6f868f-a8a0-4a2e-b53b-4e83b6d4fcae" providerId="ADAL" clId="{18A127A6-5BA2-44BF-9D12-FDF07EBCAE7A}" dt="2023-09-22T16:41:50.949" v="863" actId="1076"/>
          <ac:spMkLst>
            <pc:docMk/>
            <pc:sldMk cId="482592697" sldId="359"/>
            <ac:spMk id="5" creationId="{51942B0D-B547-AF32-57F8-D420ED71654D}"/>
          </ac:spMkLst>
        </pc:spChg>
        <pc:spChg chg="add mod topLvl">
          <ac:chgData name="Stoker, Kesiah" userId="7d6f868f-a8a0-4a2e-b53b-4e83b6d4fcae" providerId="ADAL" clId="{18A127A6-5BA2-44BF-9D12-FDF07EBCAE7A}" dt="2023-09-22T16:41:54.710" v="864" actId="1076"/>
          <ac:spMkLst>
            <pc:docMk/>
            <pc:sldMk cId="482592697" sldId="359"/>
            <ac:spMk id="6" creationId="{55101920-8D9F-8ECA-15CA-75C6A47AD034}"/>
          </ac:spMkLst>
        </pc:spChg>
        <pc:spChg chg="add mod topLvl">
          <ac:chgData name="Stoker, Kesiah" userId="7d6f868f-a8a0-4a2e-b53b-4e83b6d4fcae" providerId="ADAL" clId="{18A127A6-5BA2-44BF-9D12-FDF07EBCAE7A}" dt="2023-09-22T16:44:32.623" v="895" actId="1036"/>
          <ac:spMkLst>
            <pc:docMk/>
            <pc:sldMk cId="482592697" sldId="359"/>
            <ac:spMk id="7" creationId="{F78A8C55-0FAA-AC09-AE6C-D0AA969EA9FB}"/>
          </ac:spMkLst>
        </pc:spChg>
        <pc:spChg chg="add mod topLvl">
          <ac:chgData name="Stoker, Kesiah" userId="7d6f868f-a8a0-4a2e-b53b-4e83b6d4fcae" providerId="ADAL" clId="{18A127A6-5BA2-44BF-9D12-FDF07EBCAE7A}" dt="2023-09-22T16:42:04.904" v="865" actId="1076"/>
          <ac:spMkLst>
            <pc:docMk/>
            <pc:sldMk cId="482592697" sldId="359"/>
            <ac:spMk id="9" creationId="{F26C9640-EA3A-E14C-7E08-C84D4F09D62D}"/>
          </ac:spMkLst>
        </pc:spChg>
        <pc:spChg chg="add mod topLvl">
          <ac:chgData name="Stoker, Kesiah" userId="7d6f868f-a8a0-4a2e-b53b-4e83b6d4fcae" providerId="ADAL" clId="{18A127A6-5BA2-44BF-9D12-FDF07EBCAE7A}" dt="2023-09-22T16:44:32.623" v="895" actId="1036"/>
          <ac:spMkLst>
            <pc:docMk/>
            <pc:sldMk cId="482592697" sldId="359"/>
            <ac:spMk id="11" creationId="{63410C60-AB62-8392-43D5-EFC7B6490CDD}"/>
          </ac:spMkLst>
        </pc:spChg>
        <pc:spChg chg="add mod topLvl">
          <ac:chgData name="Stoker, Kesiah" userId="7d6f868f-a8a0-4a2e-b53b-4e83b6d4fcae" providerId="ADAL" clId="{18A127A6-5BA2-44BF-9D12-FDF07EBCAE7A}" dt="2023-09-22T16:44:32.623" v="895" actId="1036"/>
          <ac:spMkLst>
            <pc:docMk/>
            <pc:sldMk cId="482592697" sldId="359"/>
            <ac:spMk id="12" creationId="{F771BB59-2D5C-1C8B-C06B-135DBA926C5F}"/>
          </ac:spMkLst>
        </pc:spChg>
        <pc:spChg chg="add mod topLvl">
          <ac:chgData name="Stoker, Kesiah" userId="7d6f868f-a8a0-4a2e-b53b-4e83b6d4fcae" providerId="ADAL" clId="{18A127A6-5BA2-44BF-9D12-FDF07EBCAE7A}" dt="2023-09-22T16:44:32.623" v="895" actId="1036"/>
          <ac:spMkLst>
            <pc:docMk/>
            <pc:sldMk cId="482592697" sldId="359"/>
            <ac:spMk id="13" creationId="{A37D0B17-63D2-8479-A702-604DDCF5A57D}"/>
          </ac:spMkLst>
        </pc:spChg>
        <pc:grpChg chg="add del mod">
          <ac:chgData name="Stoker, Kesiah" userId="7d6f868f-a8a0-4a2e-b53b-4e83b6d4fcae" providerId="ADAL" clId="{18A127A6-5BA2-44BF-9D12-FDF07EBCAE7A}" dt="2023-09-22T16:38:37.251" v="816" actId="165"/>
          <ac:grpSpMkLst>
            <pc:docMk/>
            <pc:sldMk cId="482592697" sldId="359"/>
            <ac:grpSpMk id="14" creationId="{433C810A-4668-F950-C648-71B565CEF0D1}"/>
          </ac:grpSpMkLst>
        </pc:grpChg>
        <pc:picChg chg="add mod topLvl">
          <ac:chgData name="Stoker, Kesiah" userId="7d6f868f-a8a0-4a2e-b53b-4e83b6d4fcae" providerId="ADAL" clId="{18A127A6-5BA2-44BF-9D12-FDF07EBCAE7A}" dt="2023-09-22T16:46:01.432" v="906" actId="339"/>
          <ac:picMkLst>
            <pc:docMk/>
            <pc:sldMk cId="482592697" sldId="359"/>
            <ac:picMk id="8" creationId="{62BAC47B-321B-FB6B-35E8-5713DE0FE6B0}"/>
          </ac:picMkLst>
        </pc:picChg>
        <pc:picChg chg="add mod topLvl">
          <ac:chgData name="Stoker, Kesiah" userId="7d6f868f-a8a0-4a2e-b53b-4e83b6d4fcae" providerId="ADAL" clId="{18A127A6-5BA2-44BF-9D12-FDF07EBCAE7A}" dt="2023-09-22T16:45:44.236" v="903" actId="339"/>
          <ac:picMkLst>
            <pc:docMk/>
            <pc:sldMk cId="482592697" sldId="359"/>
            <ac:picMk id="10" creationId="{3F553A37-1B97-06FF-4F8E-47544D3467B4}"/>
          </ac:picMkLst>
        </pc:picChg>
        <pc:picChg chg="add del mod">
          <ac:chgData name="Stoker, Kesiah" userId="7d6f868f-a8a0-4a2e-b53b-4e83b6d4fcae" providerId="ADAL" clId="{18A127A6-5BA2-44BF-9D12-FDF07EBCAE7A}" dt="2023-09-22T16:44:55.881" v="898" actId="478"/>
          <ac:picMkLst>
            <pc:docMk/>
            <pc:sldMk cId="482592697" sldId="359"/>
            <ac:picMk id="15" creationId="{03879442-FD2B-BC2D-CA22-C6FCCE3B4765}"/>
          </ac:picMkLst>
        </pc:picChg>
        <pc:picChg chg="add del mod">
          <ac:chgData name="Stoker, Kesiah" userId="7d6f868f-a8a0-4a2e-b53b-4e83b6d4fcae" providerId="ADAL" clId="{18A127A6-5BA2-44BF-9D12-FDF07EBCAE7A}" dt="2023-09-22T16:44:56.268" v="899" actId="478"/>
          <ac:picMkLst>
            <pc:docMk/>
            <pc:sldMk cId="482592697" sldId="359"/>
            <ac:picMk id="16" creationId="{B9DB7767-D1FC-8990-168B-2EBED2E805AC}"/>
          </ac:picMkLst>
        </pc:picChg>
        <pc:picChg chg="add del mod">
          <ac:chgData name="Stoker, Kesiah" userId="7d6f868f-a8a0-4a2e-b53b-4e83b6d4fcae" providerId="ADAL" clId="{18A127A6-5BA2-44BF-9D12-FDF07EBCAE7A}" dt="2023-09-22T16:44:56.569" v="900" actId="478"/>
          <ac:picMkLst>
            <pc:docMk/>
            <pc:sldMk cId="482592697" sldId="359"/>
            <ac:picMk id="17" creationId="{8697E663-8D87-B026-ACF7-9B1223AD7D3D}"/>
          </ac:picMkLst>
        </pc:picChg>
        <pc:picChg chg="add del mod">
          <ac:chgData name="Stoker, Kesiah" userId="7d6f868f-a8a0-4a2e-b53b-4e83b6d4fcae" providerId="ADAL" clId="{18A127A6-5BA2-44BF-9D12-FDF07EBCAE7A}" dt="2023-09-22T16:44:54.993" v="896" actId="478"/>
          <ac:picMkLst>
            <pc:docMk/>
            <pc:sldMk cId="482592697" sldId="359"/>
            <ac:picMk id="18" creationId="{2523C445-C40C-89AE-8C34-F7A744A05FB9}"/>
          </ac:picMkLst>
        </pc:picChg>
        <pc:picChg chg="add del mod">
          <ac:chgData name="Stoker, Kesiah" userId="7d6f868f-a8a0-4a2e-b53b-4e83b6d4fcae" providerId="ADAL" clId="{18A127A6-5BA2-44BF-9D12-FDF07EBCAE7A}" dt="2023-09-22T16:44:55.480" v="897" actId="478"/>
          <ac:picMkLst>
            <pc:docMk/>
            <pc:sldMk cId="482592697" sldId="359"/>
            <ac:picMk id="19" creationId="{2B677C9F-D76B-7026-ABE0-945DCC77055D}"/>
          </ac:picMkLst>
        </pc:picChg>
        <pc:picChg chg="add del mod">
          <ac:chgData name="Stoker, Kesiah" userId="7d6f868f-a8a0-4a2e-b53b-4e83b6d4fcae" providerId="ADAL" clId="{18A127A6-5BA2-44BF-9D12-FDF07EBCAE7A}" dt="2023-09-22T16:48:10.530" v="936" actId="478"/>
          <ac:picMkLst>
            <pc:docMk/>
            <pc:sldMk cId="482592697" sldId="359"/>
            <ac:picMk id="20" creationId="{96147178-D6EB-8AA0-A4D3-6D233762303B}"/>
          </ac:picMkLst>
        </pc:picChg>
        <pc:picChg chg="add del mod">
          <ac:chgData name="Stoker, Kesiah" userId="7d6f868f-a8a0-4a2e-b53b-4e83b6d4fcae" providerId="ADAL" clId="{18A127A6-5BA2-44BF-9D12-FDF07EBCAE7A}" dt="2023-09-22T16:48:09.616" v="934" actId="478"/>
          <ac:picMkLst>
            <pc:docMk/>
            <pc:sldMk cId="482592697" sldId="359"/>
            <ac:picMk id="21" creationId="{40C2964E-57A7-EA68-D545-EFB16863EA62}"/>
          </ac:picMkLst>
        </pc:picChg>
        <pc:picChg chg="add del mod">
          <ac:chgData name="Stoker, Kesiah" userId="7d6f868f-a8a0-4a2e-b53b-4e83b6d4fcae" providerId="ADAL" clId="{18A127A6-5BA2-44BF-9D12-FDF07EBCAE7A}" dt="2023-09-22T16:48:10.182" v="935" actId="478"/>
          <ac:picMkLst>
            <pc:docMk/>
            <pc:sldMk cId="482592697" sldId="359"/>
            <ac:picMk id="22" creationId="{B1FA74BE-A3F8-FD5F-9412-4C2E838A4B5E}"/>
          </ac:picMkLst>
        </pc:picChg>
        <pc:picChg chg="add del mod">
          <ac:chgData name="Stoker, Kesiah" userId="7d6f868f-a8a0-4a2e-b53b-4e83b6d4fcae" providerId="ADAL" clId="{18A127A6-5BA2-44BF-9D12-FDF07EBCAE7A}" dt="2023-09-22T16:48:08.809" v="933" actId="478"/>
          <ac:picMkLst>
            <pc:docMk/>
            <pc:sldMk cId="482592697" sldId="359"/>
            <ac:picMk id="23" creationId="{DBF8CA78-E2AC-A428-96E3-EE4E83E8E73B}"/>
          </ac:picMkLst>
        </pc:picChg>
        <pc:picChg chg="add del mod">
          <ac:chgData name="Stoker, Kesiah" userId="7d6f868f-a8a0-4a2e-b53b-4e83b6d4fcae" providerId="ADAL" clId="{18A127A6-5BA2-44BF-9D12-FDF07EBCAE7A}" dt="2023-09-22T16:48:08.430" v="932" actId="478"/>
          <ac:picMkLst>
            <pc:docMk/>
            <pc:sldMk cId="482592697" sldId="359"/>
            <ac:picMk id="24" creationId="{460199E8-2500-7115-2A84-1B674EA2F61A}"/>
          </ac:picMkLst>
        </pc:picChg>
      </pc:sldChg>
      <pc:sldChg chg="new del">
        <pc:chgData name="Stoker, Kesiah" userId="7d6f868f-a8a0-4a2e-b53b-4e83b6d4fcae" providerId="ADAL" clId="{18A127A6-5BA2-44BF-9D12-FDF07EBCAE7A}" dt="2023-09-22T16:29:24.357" v="761" actId="680"/>
        <pc:sldMkLst>
          <pc:docMk/>
          <pc:sldMk cId="4222031826" sldId="359"/>
        </pc:sldMkLst>
      </pc:sldChg>
      <pc:sldChg chg="addSp delSp modSp add mod addCm">
        <pc:chgData name="Stoker, Kesiah" userId="7d6f868f-a8a0-4a2e-b53b-4e83b6d4fcae" providerId="ADAL" clId="{18A127A6-5BA2-44BF-9D12-FDF07EBCAE7A}" dt="2023-09-22T19:29:00.227" v="1229" actId="1076"/>
        <pc:sldMkLst>
          <pc:docMk/>
          <pc:sldMk cId="2872917886" sldId="360"/>
        </pc:sldMkLst>
        <pc:spChg chg="mod">
          <ac:chgData name="Stoker, Kesiah" userId="7d6f868f-a8a0-4a2e-b53b-4e83b6d4fcae" providerId="ADAL" clId="{18A127A6-5BA2-44BF-9D12-FDF07EBCAE7A}" dt="2023-09-22T19:19:01.567" v="967" actId="20577"/>
          <ac:spMkLst>
            <pc:docMk/>
            <pc:sldMk cId="2872917886" sldId="360"/>
            <ac:spMk id="2" creationId="{3B2CDD41-2B2B-8A1E-B73A-6B64A506068E}"/>
          </ac:spMkLst>
        </pc:spChg>
        <pc:spChg chg="del">
          <ac:chgData name="Stoker, Kesiah" userId="7d6f868f-a8a0-4a2e-b53b-4e83b6d4fcae" providerId="ADAL" clId="{18A127A6-5BA2-44BF-9D12-FDF07EBCAE7A}" dt="2023-09-22T19:19:03.904" v="968" actId="478"/>
          <ac:spMkLst>
            <pc:docMk/>
            <pc:sldMk cId="2872917886" sldId="360"/>
            <ac:spMk id="3" creationId="{813DC22C-CA7E-D280-9613-B31927BE2821}"/>
          </ac:spMkLst>
        </pc:spChg>
        <pc:spChg chg="add del mod">
          <ac:chgData name="Stoker, Kesiah" userId="7d6f868f-a8a0-4a2e-b53b-4e83b6d4fcae" providerId="ADAL" clId="{18A127A6-5BA2-44BF-9D12-FDF07EBCAE7A}" dt="2023-09-22T19:19:33.327" v="971"/>
          <ac:spMkLst>
            <pc:docMk/>
            <pc:sldMk cId="2872917886" sldId="360"/>
            <ac:spMk id="4" creationId="{8A82411E-6412-71D0-7F37-2A05520F4A33}"/>
          </ac:spMkLst>
        </pc:spChg>
        <pc:spChg chg="add del mod">
          <ac:chgData name="Stoker, Kesiah" userId="7d6f868f-a8a0-4a2e-b53b-4e83b6d4fcae" providerId="ADAL" clId="{18A127A6-5BA2-44BF-9D12-FDF07EBCAE7A}" dt="2023-09-22T19:19:33.327" v="971"/>
          <ac:spMkLst>
            <pc:docMk/>
            <pc:sldMk cId="2872917886" sldId="360"/>
            <ac:spMk id="5" creationId="{8161D058-E3D6-3BC2-C1CA-044FF389B194}"/>
          </ac:spMkLst>
        </pc:spChg>
        <pc:spChg chg="add del mod">
          <ac:chgData name="Stoker, Kesiah" userId="7d6f868f-a8a0-4a2e-b53b-4e83b6d4fcae" providerId="ADAL" clId="{18A127A6-5BA2-44BF-9D12-FDF07EBCAE7A}" dt="2023-09-22T19:19:33.327" v="971"/>
          <ac:spMkLst>
            <pc:docMk/>
            <pc:sldMk cId="2872917886" sldId="360"/>
            <ac:spMk id="6" creationId="{B1BF2E53-F0FB-0098-50A7-F94F84909BDF}"/>
          </ac:spMkLst>
        </pc:spChg>
        <pc:spChg chg="add del mod">
          <ac:chgData name="Stoker, Kesiah" userId="7d6f868f-a8a0-4a2e-b53b-4e83b6d4fcae" providerId="ADAL" clId="{18A127A6-5BA2-44BF-9D12-FDF07EBCAE7A}" dt="2023-09-22T19:19:33.327" v="971"/>
          <ac:spMkLst>
            <pc:docMk/>
            <pc:sldMk cId="2872917886" sldId="360"/>
            <ac:spMk id="7" creationId="{A88A08FE-B30C-97F7-B60E-A2F982CDFC3C}"/>
          </ac:spMkLst>
        </pc:spChg>
        <pc:spChg chg="add mod">
          <ac:chgData name="Stoker, Kesiah" userId="7d6f868f-a8a0-4a2e-b53b-4e83b6d4fcae" providerId="ADAL" clId="{18A127A6-5BA2-44BF-9D12-FDF07EBCAE7A}" dt="2023-09-22T19:19:39.919" v="973" actId="20577"/>
          <ac:spMkLst>
            <pc:docMk/>
            <pc:sldMk cId="2872917886" sldId="360"/>
            <ac:spMk id="12" creationId="{42FEF0FD-85CF-19FC-388F-66962BDB7A73}"/>
          </ac:spMkLst>
        </pc:spChg>
        <pc:spChg chg="add del">
          <ac:chgData name="Stoker, Kesiah" userId="7d6f868f-a8a0-4a2e-b53b-4e83b6d4fcae" providerId="ADAL" clId="{18A127A6-5BA2-44BF-9D12-FDF07EBCAE7A}" dt="2023-09-22T19:20:06.398" v="975" actId="478"/>
          <ac:spMkLst>
            <pc:docMk/>
            <pc:sldMk cId="2872917886" sldId="360"/>
            <ac:spMk id="13" creationId="{E2816722-4E2C-D2DF-B749-9FE95D02647D}"/>
          </ac:spMkLst>
        </pc:spChg>
        <pc:spChg chg="add del mod">
          <ac:chgData name="Stoker, Kesiah" userId="7d6f868f-a8a0-4a2e-b53b-4e83b6d4fcae" providerId="ADAL" clId="{18A127A6-5BA2-44BF-9D12-FDF07EBCAE7A}" dt="2023-09-22T19:20:42.988" v="1000" actId="478"/>
          <ac:spMkLst>
            <pc:docMk/>
            <pc:sldMk cId="2872917886" sldId="360"/>
            <ac:spMk id="14" creationId="{A8C30363-6E9D-6B84-6541-22B274B35C3D}"/>
          </ac:spMkLst>
        </pc:spChg>
        <pc:spChg chg="add mod">
          <ac:chgData name="Stoker, Kesiah" userId="7d6f868f-a8a0-4a2e-b53b-4e83b6d4fcae" providerId="ADAL" clId="{18A127A6-5BA2-44BF-9D12-FDF07EBCAE7A}" dt="2023-09-22T19:28:51.535" v="1226" actId="1076"/>
          <ac:spMkLst>
            <pc:docMk/>
            <pc:sldMk cId="2872917886" sldId="360"/>
            <ac:spMk id="15" creationId="{DE890FCF-0460-7429-44A9-ECEC567CE636}"/>
          </ac:spMkLst>
        </pc:spChg>
        <pc:spChg chg="add del mod">
          <ac:chgData name="Stoker, Kesiah" userId="7d6f868f-a8a0-4a2e-b53b-4e83b6d4fcae" providerId="ADAL" clId="{18A127A6-5BA2-44BF-9D12-FDF07EBCAE7A}" dt="2023-09-22T19:25:31.704" v="1114" actId="478"/>
          <ac:spMkLst>
            <pc:docMk/>
            <pc:sldMk cId="2872917886" sldId="360"/>
            <ac:spMk id="16" creationId="{16DFF3D0-B759-3DC3-A224-73B9BAD0E0EF}"/>
          </ac:spMkLst>
        </pc:spChg>
        <pc:spChg chg="add del mod">
          <ac:chgData name="Stoker, Kesiah" userId="7d6f868f-a8a0-4a2e-b53b-4e83b6d4fcae" providerId="ADAL" clId="{18A127A6-5BA2-44BF-9D12-FDF07EBCAE7A}" dt="2023-09-22T19:25:34.743" v="1117" actId="478"/>
          <ac:spMkLst>
            <pc:docMk/>
            <pc:sldMk cId="2872917886" sldId="360"/>
            <ac:spMk id="17" creationId="{D0D1BC43-643C-3399-F45F-3DCA81803F92}"/>
          </ac:spMkLst>
        </pc:spChg>
        <pc:spChg chg="add del mod">
          <ac:chgData name="Stoker, Kesiah" userId="7d6f868f-a8a0-4a2e-b53b-4e83b6d4fcae" providerId="ADAL" clId="{18A127A6-5BA2-44BF-9D12-FDF07EBCAE7A}" dt="2023-09-22T19:25:33.771" v="1116" actId="478"/>
          <ac:spMkLst>
            <pc:docMk/>
            <pc:sldMk cId="2872917886" sldId="360"/>
            <ac:spMk id="18" creationId="{08BE4C6E-7BDB-8402-756B-680E28BA7545}"/>
          </ac:spMkLst>
        </pc:spChg>
        <pc:spChg chg="add mod">
          <ac:chgData name="Stoker, Kesiah" userId="7d6f868f-a8a0-4a2e-b53b-4e83b6d4fcae" providerId="ADAL" clId="{18A127A6-5BA2-44BF-9D12-FDF07EBCAE7A}" dt="2023-09-22T19:28:55.681" v="1227" actId="1076"/>
          <ac:spMkLst>
            <pc:docMk/>
            <pc:sldMk cId="2872917886" sldId="360"/>
            <ac:spMk id="19" creationId="{4BB24016-9C38-0C43-21BB-511AC83DE9B2}"/>
          </ac:spMkLst>
        </pc:spChg>
        <pc:spChg chg="add mod">
          <ac:chgData name="Stoker, Kesiah" userId="7d6f868f-a8a0-4a2e-b53b-4e83b6d4fcae" providerId="ADAL" clId="{18A127A6-5BA2-44BF-9D12-FDF07EBCAE7A}" dt="2023-09-22T19:28:57.774" v="1228" actId="1076"/>
          <ac:spMkLst>
            <pc:docMk/>
            <pc:sldMk cId="2872917886" sldId="360"/>
            <ac:spMk id="20" creationId="{1A53F153-3DCB-4B1D-C329-E2C2780C63A3}"/>
          </ac:spMkLst>
        </pc:spChg>
        <pc:spChg chg="add mod">
          <ac:chgData name="Stoker, Kesiah" userId="7d6f868f-a8a0-4a2e-b53b-4e83b6d4fcae" providerId="ADAL" clId="{18A127A6-5BA2-44BF-9D12-FDF07EBCAE7A}" dt="2023-09-22T19:29:00.227" v="1229" actId="1076"/>
          <ac:spMkLst>
            <pc:docMk/>
            <pc:sldMk cId="2872917886" sldId="360"/>
            <ac:spMk id="21" creationId="{F07B6B82-5AAE-C6B6-0FD1-33B3621019A3}"/>
          </ac:spMkLst>
        </pc:spChg>
        <pc:cxnChg chg="add del mod">
          <ac:chgData name="Stoker, Kesiah" userId="7d6f868f-a8a0-4a2e-b53b-4e83b6d4fcae" providerId="ADAL" clId="{18A127A6-5BA2-44BF-9D12-FDF07EBCAE7A}" dt="2023-09-22T19:19:33.327" v="971"/>
          <ac:cxnSpMkLst>
            <pc:docMk/>
            <pc:sldMk cId="2872917886" sldId="360"/>
            <ac:cxnSpMk id="8" creationId="{6BE794C2-D8F4-EB89-593D-C17D830E4DB6}"/>
          </ac:cxnSpMkLst>
        </pc:cxnChg>
        <pc:cxnChg chg="add del mod">
          <ac:chgData name="Stoker, Kesiah" userId="7d6f868f-a8a0-4a2e-b53b-4e83b6d4fcae" providerId="ADAL" clId="{18A127A6-5BA2-44BF-9D12-FDF07EBCAE7A}" dt="2023-09-22T19:19:33.327" v="971"/>
          <ac:cxnSpMkLst>
            <pc:docMk/>
            <pc:sldMk cId="2872917886" sldId="360"/>
            <ac:cxnSpMk id="9" creationId="{D31E03D0-C257-41A5-1C1E-35E0BE143837}"/>
          </ac:cxnSpMkLst>
        </pc:cxnChg>
        <pc:cxnChg chg="add del mod">
          <ac:chgData name="Stoker, Kesiah" userId="7d6f868f-a8a0-4a2e-b53b-4e83b6d4fcae" providerId="ADAL" clId="{18A127A6-5BA2-44BF-9D12-FDF07EBCAE7A}" dt="2023-09-22T19:19:33.327" v="971"/>
          <ac:cxnSpMkLst>
            <pc:docMk/>
            <pc:sldMk cId="2872917886" sldId="360"/>
            <ac:cxnSpMk id="10" creationId="{ACD14CDA-603B-533A-F63F-4514068A8236}"/>
          </ac:cxnSpMkLst>
        </pc:cxnChg>
        <pc:cxnChg chg="add del mod">
          <ac:chgData name="Stoker, Kesiah" userId="7d6f868f-a8a0-4a2e-b53b-4e83b6d4fcae" providerId="ADAL" clId="{18A127A6-5BA2-44BF-9D12-FDF07EBCAE7A}" dt="2023-09-22T19:19:33.327" v="971"/>
          <ac:cxnSpMkLst>
            <pc:docMk/>
            <pc:sldMk cId="2872917886" sldId="360"/>
            <ac:cxnSpMk id="11" creationId="{32989F26-071C-B787-ED39-3ADF8DEEF5C6}"/>
          </ac:cxnSpMkLst>
        </pc:cxnChg>
      </pc:sldChg>
      <pc:sldChg chg="addSp modSp add mod addCm modCm modNotesTx">
        <pc:chgData name="Stoker, Kesiah" userId="7d6f868f-a8a0-4a2e-b53b-4e83b6d4fcae" providerId="ADAL" clId="{18A127A6-5BA2-44BF-9D12-FDF07EBCAE7A}" dt="2023-09-22T20:20:38.939" v="2046"/>
        <pc:sldMkLst>
          <pc:docMk/>
          <pc:sldMk cId="3239380564" sldId="361"/>
        </pc:sldMkLst>
        <pc:spChg chg="add mod">
          <ac:chgData name="Stoker, Kesiah" userId="7d6f868f-a8a0-4a2e-b53b-4e83b6d4fcae" providerId="ADAL" clId="{18A127A6-5BA2-44BF-9D12-FDF07EBCAE7A}" dt="2023-09-22T19:30:05.067" v="1262" actId="20577"/>
          <ac:spMkLst>
            <pc:docMk/>
            <pc:sldMk cId="3239380564" sldId="361"/>
            <ac:spMk id="2" creationId="{C6373715-AEA2-6BF3-347E-E751DB7C8997}"/>
          </ac:spMkLst>
        </pc:spChg>
        <pc:spChg chg="mod">
          <ac:chgData name="Stoker, Kesiah" userId="7d6f868f-a8a0-4a2e-b53b-4e83b6d4fcae" providerId="ADAL" clId="{18A127A6-5BA2-44BF-9D12-FDF07EBCAE7A}" dt="2023-09-22T19:29:51.542" v="1260" actId="20577"/>
          <ac:spMkLst>
            <pc:docMk/>
            <pc:sldMk cId="3239380564" sldId="361"/>
            <ac:spMk id="7" creationId="{4305AD1D-6BAF-A55F-AF71-CCF47C7F038E}"/>
          </ac:spMkLst>
        </pc:spChg>
        <pc:spChg chg="mod">
          <ac:chgData name="Stoker, Kesiah" userId="7d6f868f-a8a0-4a2e-b53b-4e83b6d4fcae" providerId="ADAL" clId="{18A127A6-5BA2-44BF-9D12-FDF07EBCAE7A}" dt="2023-09-22T19:29:47.959" v="1247" actId="20577"/>
          <ac:spMkLst>
            <pc:docMk/>
            <pc:sldMk cId="3239380564" sldId="361"/>
            <ac:spMk id="8" creationId="{CB443B1F-5AB2-361B-2E56-2B5D78C89B30}"/>
          </ac:spMkLst>
        </pc:spChg>
        <pc:spChg chg="mod">
          <ac:chgData name="Stoker, Kesiah" userId="7d6f868f-a8a0-4a2e-b53b-4e83b6d4fcae" providerId="ADAL" clId="{18A127A6-5BA2-44BF-9D12-FDF07EBCAE7A}" dt="2023-09-22T19:31:06.746" v="1268" actId="14100"/>
          <ac:spMkLst>
            <pc:docMk/>
            <pc:sldMk cId="3239380564" sldId="361"/>
            <ac:spMk id="12" creationId="{E88BA993-D338-2C69-272C-738B9099574D}"/>
          </ac:spMkLst>
        </pc:spChg>
        <pc:spChg chg="mod">
          <ac:chgData name="Stoker, Kesiah" userId="7d6f868f-a8a0-4a2e-b53b-4e83b6d4fcae" providerId="ADAL" clId="{18A127A6-5BA2-44BF-9D12-FDF07EBCAE7A}" dt="2023-09-22T19:30:39.757" v="1265" actId="14100"/>
          <ac:spMkLst>
            <pc:docMk/>
            <pc:sldMk cId="3239380564" sldId="361"/>
            <ac:spMk id="13" creationId="{B46ED085-5A86-F3A7-77E6-832996C5C778}"/>
          </ac:spMkLst>
        </pc:spChg>
      </pc:sldChg>
      <pc:sldChg chg="addSp delSp modSp add mod">
        <pc:chgData name="Stoker, Kesiah" userId="7d6f868f-a8a0-4a2e-b53b-4e83b6d4fcae" providerId="ADAL" clId="{18A127A6-5BA2-44BF-9D12-FDF07EBCAE7A}" dt="2023-09-22T19:38:43.601" v="1427" actId="20577"/>
        <pc:sldMkLst>
          <pc:docMk/>
          <pc:sldMk cId="284031855" sldId="362"/>
        </pc:sldMkLst>
        <pc:spChg chg="del mod">
          <ac:chgData name="Stoker, Kesiah" userId="7d6f868f-a8a0-4a2e-b53b-4e83b6d4fcae" providerId="ADAL" clId="{18A127A6-5BA2-44BF-9D12-FDF07EBCAE7A}" dt="2023-09-22T19:38:40.909" v="1425" actId="478"/>
          <ac:spMkLst>
            <pc:docMk/>
            <pc:sldMk cId="284031855" sldId="362"/>
            <ac:spMk id="2" creationId="{C622AC6B-D263-1861-4792-B890713D508D}"/>
          </ac:spMkLst>
        </pc:spChg>
        <pc:spChg chg="add mod">
          <ac:chgData name="Stoker, Kesiah" userId="7d6f868f-a8a0-4a2e-b53b-4e83b6d4fcae" providerId="ADAL" clId="{18A127A6-5BA2-44BF-9D12-FDF07EBCAE7A}" dt="2023-09-22T19:38:43.601" v="1427" actId="20577"/>
          <ac:spMkLst>
            <pc:docMk/>
            <pc:sldMk cId="284031855" sldId="362"/>
            <ac:spMk id="3" creationId="{CC11EBE3-60DD-0F0B-C69E-C8F12F80F0BF}"/>
          </ac:spMkLst>
        </pc:spChg>
        <pc:spChg chg="mod">
          <ac:chgData name="Stoker, Kesiah" userId="7d6f868f-a8a0-4a2e-b53b-4e83b6d4fcae" providerId="ADAL" clId="{18A127A6-5BA2-44BF-9D12-FDF07EBCAE7A}" dt="2023-09-22T19:33:04.782" v="1352" actId="20577"/>
          <ac:spMkLst>
            <pc:docMk/>
            <pc:sldMk cId="284031855" sldId="362"/>
            <ac:spMk id="4" creationId="{34B929EA-085D-03CC-8ABC-3FFBF3231F85}"/>
          </ac:spMkLst>
        </pc:spChg>
        <pc:spChg chg="mod">
          <ac:chgData name="Stoker, Kesiah" userId="7d6f868f-a8a0-4a2e-b53b-4e83b6d4fcae" providerId="ADAL" clId="{18A127A6-5BA2-44BF-9D12-FDF07EBCAE7A}" dt="2023-09-22T19:32:47.119" v="1349" actId="1076"/>
          <ac:spMkLst>
            <pc:docMk/>
            <pc:sldMk cId="284031855" sldId="362"/>
            <ac:spMk id="27" creationId="{6D7733A8-17FB-66BD-9A1B-C0C33D2F92B0}"/>
          </ac:spMkLst>
        </pc:spChg>
        <pc:spChg chg="mod">
          <ac:chgData name="Stoker, Kesiah" userId="7d6f868f-a8a0-4a2e-b53b-4e83b6d4fcae" providerId="ADAL" clId="{18A127A6-5BA2-44BF-9D12-FDF07EBCAE7A}" dt="2023-09-22T19:32:00.898" v="1288" actId="20577"/>
          <ac:spMkLst>
            <pc:docMk/>
            <pc:sldMk cId="284031855" sldId="362"/>
            <ac:spMk id="28" creationId="{B3A1D469-A7F2-D8F7-44B7-D8A645635D39}"/>
          </ac:spMkLst>
        </pc:spChg>
      </pc:sldChg>
      <pc:sldChg chg="addSp delSp modSp add mod modNotesTx">
        <pc:chgData name="Stoker, Kesiah" userId="7d6f868f-a8a0-4a2e-b53b-4e83b6d4fcae" providerId="ADAL" clId="{18A127A6-5BA2-44BF-9D12-FDF07EBCAE7A}" dt="2023-09-22T19:44:15.759" v="1523" actId="962"/>
        <pc:sldMkLst>
          <pc:docMk/>
          <pc:sldMk cId="2224059937" sldId="363"/>
        </pc:sldMkLst>
        <pc:spChg chg="add del mod">
          <ac:chgData name="Stoker, Kesiah" userId="7d6f868f-a8a0-4a2e-b53b-4e83b6d4fcae" providerId="ADAL" clId="{18A127A6-5BA2-44BF-9D12-FDF07EBCAE7A}" dt="2023-09-22T19:37:37.791" v="1412"/>
          <ac:spMkLst>
            <pc:docMk/>
            <pc:sldMk cId="2224059937" sldId="363"/>
            <ac:spMk id="2" creationId="{BAB0AC9D-083F-CDCE-B36F-192776BDAA19}"/>
          </ac:spMkLst>
        </pc:spChg>
        <pc:spChg chg="add del mod">
          <ac:chgData name="Stoker, Kesiah" userId="7d6f868f-a8a0-4a2e-b53b-4e83b6d4fcae" providerId="ADAL" clId="{18A127A6-5BA2-44BF-9D12-FDF07EBCAE7A}" dt="2023-09-22T19:37:43.726" v="1414"/>
          <ac:spMkLst>
            <pc:docMk/>
            <pc:sldMk cId="2224059937" sldId="363"/>
            <ac:spMk id="3" creationId="{E3EA1029-B9AD-DDA9-1616-B3BB3AF2C43D}"/>
          </ac:spMkLst>
        </pc:spChg>
        <pc:spChg chg="add mod">
          <ac:chgData name="Stoker, Kesiah" userId="7d6f868f-a8a0-4a2e-b53b-4e83b6d4fcae" providerId="ADAL" clId="{18A127A6-5BA2-44BF-9D12-FDF07EBCAE7A}" dt="2023-09-22T19:37:57.161" v="1416" actId="20577"/>
          <ac:spMkLst>
            <pc:docMk/>
            <pc:sldMk cId="2224059937" sldId="363"/>
            <ac:spMk id="4" creationId="{DC1DA359-7D8E-4E9F-7532-57537DFF4517}"/>
          </ac:spMkLst>
        </pc:spChg>
        <pc:spChg chg="mod">
          <ac:chgData name="Stoker, Kesiah" userId="7d6f868f-a8a0-4a2e-b53b-4e83b6d4fcae" providerId="ADAL" clId="{18A127A6-5BA2-44BF-9D12-FDF07EBCAE7A}" dt="2023-09-22T19:35:31.556" v="1398" actId="20577"/>
          <ac:spMkLst>
            <pc:docMk/>
            <pc:sldMk cId="2224059937" sldId="363"/>
            <ac:spMk id="7" creationId="{4305AD1D-6BAF-A55F-AF71-CCF47C7F038E}"/>
          </ac:spMkLst>
        </pc:spChg>
        <pc:spChg chg="mod">
          <ac:chgData name="Stoker, Kesiah" userId="7d6f868f-a8a0-4a2e-b53b-4e83b6d4fcae" providerId="ADAL" clId="{18A127A6-5BA2-44BF-9D12-FDF07EBCAE7A}" dt="2023-09-22T19:34:31.871" v="1374" actId="20577"/>
          <ac:spMkLst>
            <pc:docMk/>
            <pc:sldMk cId="2224059937" sldId="363"/>
            <ac:spMk id="8" creationId="{CB443B1F-5AB2-361B-2E56-2B5D78C89B30}"/>
          </ac:spMkLst>
        </pc:spChg>
        <pc:spChg chg="mod">
          <ac:chgData name="Stoker, Kesiah" userId="7d6f868f-a8a0-4a2e-b53b-4e83b6d4fcae" providerId="ADAL" clId="{18A127A6-5BA2-44BF-9D12-FDF07EBCAE7A}" dt="2023-09-22T19:36:07.823" v="1407" actId="20577"/>
          <ac:spMkLst>
            <pc:docMk/>
            <pc:sldMk cId="2224059937" sldId="363"/>
            <ac:spMk id="12" creationId="{E88BA993-D338-2C69-272C-738B9099574D}"/>
          </ac:spMkLst>
        </pc:spChg>
        <pc:spChg chg="del">
          <ac:chgData name="Stoker, Kesiah" userId="7d6f868f-a8a0-4a2e-b53b-4e83b6d4fcae" providerId="ADAL" clId="{18A127A6-5BA2-44BF-9D12-FDF07EBCAE7A}" dt="2023-09-22T19:41:50.702" v="1434" actId="931"/>
          <ac:spMkLst>
            <pc:docMk/>
            <pc:sldMk cId="2224059937" sldId="363"/>
            <ac:spMk id="13" creationId="{B46ED085-5A86-F3A7-77E6-832996C5C778}"/>
          </ac:spMkLst>
        </pc:spChg>
        <pc:picChg chg="add mod modCrop">
          <ac:chgData name="Stoker, Kesiah" userId="7d6f868f-a8a0-4a2e-b53b-4e83b6d4fcae" providerId="ADAL" clId="{18A127A6-5BA2-44BF-9D12-FDF07EBCAE7A}" dt="2023-09-22T19:44:15.759" v="1523" actId="962"/>
          <ac:picMkLst>
            <pc:docMk/>
            <pc:sldMk cId="2224059937" sldId="363"/>
            <ac:picMk id="6" creationId="{45C28FB9-DFF1-3B30-A652-2A444EE721D3}"/>
          </ac:picMkLst>
        </pc:picChg>
      </pc:sldChg>
      <pc:sldChg chg="addSp delSp modSp add mod modClrScheme chgLayout modNotesTx">
        <pc:chgData name="Stoker, Kesiah" userId="7d6f868f-a8a0-4a2e-b53b-4e83b6d4fcae" providerId="ADAL" clId="{18A127A6-5BA2-44BF-9D12-FDF07EBCAE7A}" dt="2023-09-22T20:12:15.823" v="1858" actId="962"/>
        <pc:sldMkLst>
          <pc:docMk/>
          <pc:sldMk cId="2499699887" sldId="364"/>
        </pc:sldMkLst>
        <pc:spChg chg="add mod">
          <ac:chgData name="Stoker, Kesiah" userId="7d6f868f-a8a0-4a2e-b53b-4e83b6d4fcae" providerId="ADAL" clId="{18A127A6-5BA2-44BF-9D12-FDF07EBCAE7A}" dt="2023-09-22T19:48:39.150" v="1585" actId="26606"/>
          <ac:spMkLst>
            <pc:docMk/>
            <pc:sldMk cId="2499699887" sldId="364"/>
            <ac:spMk id="2" creationId="{D16317C2-6E51-7193-BFA0-93615610FB5A}"/>
          </ac:spMkLst>
        </pc:spChg>
        <pc:spChg chg="add mod">
          <ac:chgData name="Stoker, Kesiah" userId="7d6f868f-a8a0-4a2e-b53b-4e83b6d4fcae" providerId="ADAL" clId="{18A127A6-5BA2-44BF-9D12-FDF07EBCAE7A}" dt="2023-09-22T19:51:47.628" v="1594" actId="1076"/>
          <ac:spMkLst>
            <pc:docMk/>
            <pc:sldMk cId="2499699887" sldId="364"/>
            <ac:spMk id="5" creationId="{6AA11D48-10C0-8CB2-2C42-8A3829E9FB9E}"/>
          </ac:spMkLst>
        </pc:spChg>
        <pc:spChg chg="mod ord">
          <ac:chgData name="Stoker, Kesiah" userId="7d6f868f-a8a0-4a2e-b53b-4e83b6d4fcae" providerId="ADAL" clId="{18A127A6-5BA2-44BF-9D12-FDF07EBCAE7A}" dt="2023-09-22T19:48:39.150" v="1585" actId="26606"/>
          <ac:spMkLst>
            <pc:docMk/>
            <pc:sldMk cId="2499699887" sldId="364"/>
            <ac:spMk id="7" creationId="{4305AD1D-6BAF-A55F-AF71-CCF47C7F038E}"/>
          </ac:spMkLst>
        </pc:spChg>
        <pc:spChg chg="mod ord">
          <ac:chgData name="Stoker, Kesiah" userId="7d6f868f-a8a0-4a2e-b53b-4e83b6d4fcae" providerId="ADAL" clId="{18A127A6-5BA2-44BF-9D12-FDF07EBCAE7A}" dt="2023-09-22T19:48:39.150" v="1585" actId="26606"/>
          <ac:spMkLst>
            <pc:docMk/>
            <pc:sldMk cId="2499699887" sldId="364"/>
            <ac:spMk id="8" creationId="{CB443B1F-5AB2-361B-2E56-2B5D78C89B30}"/>
          </ac:spMkLst>
        </pc:spChg>
        <pc:spChg chg="mod ord">
          <ac:chgData name="Stoker, Kesiah" userId="7d6f868f-a8a0-4a2e-b53b-4e83b6d4fcae" providerId="ADAL" clId="{18A127A6-5BA2-44BF-9D12-FDF07EBCAE7A}" dt="2023-09-22T19:48:39.150" v="1585" actId="26606"/>
          <ac:spMkLst>
            <pc:docMk/>
            <pc:sldMk cId="2499699887" sldId="364"/>
            <ac:spMk id="12" creationId="{E88BA993-D338-2C69-272C-738B9099574D}"/>
          </ac:spMkLst>
        </pc:spChg>
        <pc:spChg chg="del mod">
          <ac:chgData name="Stoker, Kesiah" userId="7d6f868f-a8a0-4a2e-b53b-4e83b6d4fcae" providerId="ADAL" clId="{18A127A6-5BA2-44BF-9D12-FDF07EBCAE7A}" dt="2023-09-22T19:47:09.304" v="1568" actId="931"/>
          <ac:spMkLst>
            <pc:docMk/>
            <pc:sldMk cId="2499699887" sldId="364"/>
            <ac:spMk id="13" creationId="{B46ED085-5A86-F3A7-77E6-832996C5C778}"/>
          </ac:spMkLst>
        </pc:spChg>
        <pc:spChg chg="add del mod">
          <ac:chgData name="Stoker, Kesiah" userId="7d6f868f-a8a0-4a2e-b53b-4e83b6d4fcae" providerId="ADAL" clId="{18A127A6-5BA2-44BF-9D12-FDF07EBCAE7A}" dt="2023-09-22T19:48:38.462" v="1583" actId="26606"/>
          <ac:spMkLst>
            <pc:docMk/>
            <pc:sldMk cId="2499699887" sldId="364"/>
            <ac:spMk id="17" creationId="{EE23339E-F7A0-B75D-6037-6EC69558AFD9}"/>
          </ac:spMkLst>
        </pc:spChg>
        <pc:picChg chg="add mod modCrop">
          <ac:chgData name="Stoker, Kesiah" userId="7d6f868f-a8a0-4a2e-b53b-4e83b6d4fcae" providerId="ADAL" clId="{18A127A6-5BA2-44BF-9D12-FDF07EBCAE7A}" dt="2023-09-22T20:12:15.823" v="1858" actId="962"/>
          <ac:picMkLst>
            <pc:docMk/>
            <pc:sldMk cId="2499699887" sldId="364"/>
            <ac:picMk id="4" creationId="{0F2F2847-2521-3FB2-E5CD-C71889052DA2}"/>
          </ac:picMkLst>
        </pc:picChg>
      </pc:sldChg>
      <pc:sldChg chg="addSp delSp modSp add mod">
        <pc:chgData name="Stoker, Kesiah" userId="7d6f868f-a8a0-4a2e-b53b-4e83b6d4fcae" providerId="ADAL" clId="{18A127A6-5BA2-44BF-9D12-FDF07EBCAE7A}" dt="2023-09-22T20:25:27.259" v="2085" actId="14861"/>
        <pc:sldMkLst>
          <pc:docMk/>
          <pc:sldMk cId="86015325" sldId="365"/>
        </pc:sldMkLst>
        <pc:spChg chg="add del mod">
          <ac:chgData name="Stoker, Kesiah" userId="7d6f868f-a8a0-4a2e-b53b-4e83b6d4fcae" providerId="ADAL" clId="{18A127A6-5BA2-44BF-9D12-FDF07EBCAE7A}" dt="2023-09-22T20:15:28.054" v="1873" actId="931"/>
          <ac:spMkLst>
            <pc:docMk/>
            <pc:sldMk cId="86015325" sldId="365"/>
            <ac:spMk id="5" creationId="{18A1A9C4-A3C1-03B1-49E1-A0ADD4063905}"/>
          </ac:spMkLst>
        </pc:spChg>
        <pc:spChg chg="mod">
          <ac:chgData name="Stoker, Kesiah" userId="7d6f868f-a8a0-4a2e-b53b-4e83b6d4fcae" providerId="ADAL" clId="{18A127A6-5BA2-44BF-9D12-FDF07EBCAE7A}" dt="2023-09-22T20:07:50.144" v="1636" actId="20577"/>
          <ac:spMkLst>
            <pc:docMk/>
            <pc:sldMk cId="86015325" sldId="365"/>
            <ac:spMk id="7" creationId="{4305AD1D-6BAF-A55F-AF71-CCF47C7F038E}"/>
          </ac:spMkLst>
        </pc:spChg>
        <pc:spChg chg="mod">
          <ac:chgData name="Stoker, Kesiah" userId="7d6f868f-a8a0-4a2e-b53b-4e83b6d4fcae" providerId="ADAL" clId="{18A127A6-5BA2-44BF-9D12-FDF07EBCAE7A}" dt="2023-09-22T20:07:45.653" v="1617" actId="20577"/>
          <ac:spMkLst>
            <pc:docMk/>
            <pc:sldMk cId="86015325" sldId="365"/>
            <ac:spMk id="8" creationId="{CB443B1F-5AB2-361B-2E56-2B5D78C89B30}"/>
          </ac:spMkLst>
        </pc:spChg>
        <pc:spChg chg="add mod">
          <ac:chgData name="Stoker, Kesiah" userId="7d6f868f-a8a0-4a2e-b53b-4e83b6d4fcae" providerId="ADAL" clId="{18A127A6-5BA2-44BF-9D12-FDF07EBCAE7A}" dt="2023-09-22T20:16:42.866" v="1890" actId="20577"/>
          <ac:spMkLst>
            <pc:docMk/>
            <pc:sldMk cId="86015325" sldId="365"/>
            <ac:spMk id="10" creationId="{95F445F2-F7CE-1481-CB22-BD1BB2A12DB1}"/>
          </ac:spMkLst>
        </pc:spChg>
        <pc:spChg chg="mod">
          <ac:chgData name="Stoker, Kesiah" userId="7d6f868f-a8a0-4a2e-b53b-4e83b6d4fcae" providerId="ADAL" clId="{18A127A6-5BA2-44BF-9D12-FDF07EBCAE7A}" dt="2023-09-22T20:08:33.713" v="1688" actId="113"/>
          <ac:spMkLst>
            <pc:docMk/>
            <pc:sldMk cId="86015325" sldId="365"/>
            <ac:spMk id="12" creationId="{E88BA993-D338-2C69-272C-738B9099574D}"/>
          </ac:spMkLst>
        </pc:spChg>
        <pc:spChg chg="del">
          <ac:chgData name="Stoker, Kesiah" userId="7d6f868f-a8a0-4a2e-b53b-4e83b6d4fcae" providerId="ADAL" clId="{18A127A6-5BA2-44BF-9D12-FDF07EBCAE7A}" dt="2023-09-22T20:12:28.860" v="1859" actId="931"/>
          <ac:spMkLst>
            <pc:docMk/>
            <pc:sldMk cId="86015325" sldId="365"/>
            <ac:spMk id="13" creationId="{B46ED085-5A86-F3A7-77E6-832996C5C778}"/>
          </ac:spMkLst>
        </pc:spChg>
        <pc:picChg chg="add del mod modCrop">
          <ac:chgData name="Stoker, Kesiah" userId="7d6f868f-a8a0-4a2e-b53b-4e83b6d4fcae" providerId="ADAL" clId="{18A127A6-5BA2-44BF-9D12-FDF07EBCAE7A}" dt="2023-09-22T20:15:24.425" v="1872" actId="478"/>
          <ac:picMkLst>
            <pc:docMk/>
            <pc:sldMk cId="86015325" sldId="365"/>
            <ac:picMk id="3" creationId="{843EB1EB-D20D-A406-FA46-652417C40D7F}"/>
          </ac:picMkLst>
        </pc:picChg>
        <pc:picChg chg="add mod modCrop">
          <ac:chgData name="Stoker, Kesiah" userId="7d6f868f-a8a0-4a2e-b53b-4e83b6d4fcae" providerId="ADAL" clId="{18A127A6-5BA2-44BF-9D12-FDF07EBCAE7A}" dt="2023-09-22T20:25:27.259" v="2085" actId="14861"/>
          <ac:picMkLst>
            <pc:docMk/>
            <pc:sldMk cId="86015325" sldId="365"/>
            <ac:picMk id="9" creationId="{A166E758-34A4-FDA0-5F55-E211C00BE2AC}"/>
          </ac:picMkLst>
        </pc:picChg>
      </pc:sldChg>
      <pc:sldChg chg="addSp modSp add mod addCm modCm">
        <pc:chgData name="Stoker, Kesiah" userId="7d6f868f-a8a0-4a2e-b53b-4e83b6d4fcae" providerId="ADAL" clId="{18A127A6-5BA2-44BF-9D12-FDF07EBCAE7A}" dt="2023-09-22T20:20:53.908" v="2047"/>
        <pc:sldMkLst>
          <pc:docMk/>
          <pc:sldMk cId="2687523301" sldId="366"/>
        </pc:sldMkLst>
        <pc:spChg chg="add mod">
          <ac:chgData name="Stoker, Kesiah" userId="7d6f868f-a8a0-4a2e-b53b-4e83b6d4fcae" providerId="ADAL" clId="{18A127A6-5BA2-44BF-9D12-FDF07EBCAE7A}" dt="2023-09-22T20:19:38.745" v="2043" actId="6549"/>
          <ac:spMkLst>
            <pc:docMk/>
            <pc:sldMk cId="2687523301" sldId="366"/>
            <ac:spMk id="2" creationId="{D1EDBF15-B6AF-7F9D-F60C-91763CB14BDE}"/>
          </ac:spMkLst>
        </pc:spChg>
        <pc:spChg chg="mod">
          <ac:chgData name="Stoker, Kesiah" userId="7d6f868f-a8a0-4a2e-b53b-4e83b6d4fcae" providerId="ADAL" clId="{18A127A6-5BA2-44BF-9D12-FDF07EBCAE7A}" dt="2023-09-22T20:18:31.356" v="2033" actId="6549"/>
          <ac:spMkLst>
            <pc:docMk/>
            <pc:sldMk cId="2687523301" sldId="366"/>
            <ac:spMk id="7" creationId="{4305AD1D-6BAF-A55F-AF71-CCF47C7F038E}"/>
          </ac:spMkLst>
        </pc:spChg>
        <pc:spChg chg="mod">
          <ac:chgData name="Stoker, Kesiah" userId="7d6f868f-a8a0-4a2e-b53b-4e83b6d4fcae" providerId="ADAL" clId="{18A127A6-5BA2-44BF-9D12-FDF07EBCAE7A}" dt="2023-09-22T20:18:15.375" v="1973" actId="20577"/>
          <ac:spMkLst>
            <pc:docMk/>
            <pc:sldMk cId="2687523301" sldId="366"/>
            <ac:spMk id="8" creationId="{CB443B1F-5AB2-361B-2E56-2B5D78C89B30}"/>
          </ac:spMkLst>
        </pc:spChg>
        <pc:spChg chg="mod">
          <ac:chgData name="Stoker, Kesiah" userId="7d6f868f-a8a0-4a2e-b53b-4e83b6d4fcae" providerId="ADAL" clId="{18A127A6-5BA2-44BF-9D12-FDF07EBCAE7A}" dt="2023-09-22T20:19:09.050" v="2040" actId="20577"/>
          <ac:spMkLst>
            <pc:docMk/>
            <pc:sldMk cId="2687523301" sldId="366"/>
            <ac:spMk id="12" creationId="{E88BA993-D338-2C69-272C-738B9099574D}"/>
          </ac:spMkLst>
        </pc:spChg>
      </pc:sldChg>
      <pc:sldChg chg="addSp delSp modSp add mod addCm delCm">
        <pc:chgData name="Stoker, Kesiah" userId="7d6f868f-a8a0-4a2e-b53b-4e83b6d4fcae" providerId="ADAL" clId="{18A127A6-5BA2-44BF-9D12-FDF07EBCAE7A}" dt="2023-09-22T20:37:54.242" v="2108" actId="14861"/>
        <pc:sldMkLst>
          <pc:docMk/>
          <pc:sldMk cId="4193221867" sldId="367"/>
        </pc:sldMkLst>
        <pc:spChg chg="add mod">
          <ac:chgData name="Stoker, Kesiah" userId="7d6f868f-a8a0-4a2e-b53b-4e83b6d4fcae" providerId="ADAL" clId="{18A127A6-5BA2-44BF-9D12-FDF07EBCAE7A}" dt="2023-09-22T20:29:04.288" v="2097" actId="6549"/>
          <ac:spMkLst>
            <pc:docMk/>
            <pc:sldMk cId="4193221867" sldId="367"/>
            <ac:spMk id="4" creationId="{6B11CD0E-C7B3-899E-D47C-63ECD9BF2325}"/>
          </ac:spMkLst>
        </pc:spChg>
        <pc:spChg chg="add del mod">
          <ac:chgData name="Stoker, Kesiah" userId="7d6f868f-a8a0-4a2e-b53b-4e83b6d4fcae" providerId="ADAL" clId="{18A127A6-5BA2-44BF-9D12-FDF07EBCAE7A}" dt="2023-09-22T20:29:17.164" v="2099" actId="478"/>
          <ac:spMkLst>
            <pc:docMk/>
            <pc:sldMk cId="4193221867" sldId="367"/>
            <ac:spMk id="6" creationId="{C5C7F6DD-1E4E-054F-7614-C1B4B648FD05}"/>
          </ac:spMkLst>
        </pc:spChg>
        <pc:spChg chg="mod">
          <ac:chgData name="Stoker, Kesiah" userId="7d6f868f-a8a0-4a2e-b53b-4e83b6d4fcae" providerId="ADAL" clId="{18A127A6-5BA2-44BF-9D12-FDF07EBCAE7A}" dt="2023-09-22T20:23:06.823" v="2077" actId="20577"/>
          <ac:spMkLst>
            <pc:docMk/>
            <pc:sldMk cId="4193221867" sldId="367"/>
            <ac:spMk id="7" creationId="{4305AD1D-6BAF-A55F-AF71-CCF47C7F038E}"/>
          </ac:spMkLst>
        </pc:spChg>
        <pc:spChg chg="mod">
          <ac:chgData name="Stoker, Kesiah" userId="7d6f868f-a8a0-4a2e-b53b-4e83b6d4fcae" providerId="ADAL" clId="{18A127A6-5BA2-44BF-9D12-FDF07EBCAE7A}" dt="2023-09-22T20:23:03.059" v="2065" actId="20577"/>
          <ac:spMkLst>
            <pc:docMk/>
            <pc:sldMk cId="4193221867" sldId="367"/>
            <ac:spMk id="8" creationId="{CB443B1F-5AB2-361B-2E56-2B5D78C89B30}"/>
          </ac:spMkLst>
        </pc:spChg>
        <pc:spChg chg="add del">
          <ac:chgData name="Stoker, Kesiah" userId="7d6f868f-a8a0-4a2e-b53b-4e83b6d4fcae" providerId="ADAL" clId="{18A127A6-5BA2-44BF-9D12-FDF07EBCAE7A}" dt="2023-09-22T20:37:39.949" v="2104" actId="22"/>
          <ac:spMkLst>
            <pc:docMk/>
            <pc:sldMk cId="4193221867" sldId="367"/>
            <ac:spMk id="11" creationId="{22F8A9BE-3753-8EC5-3E9D-8666ECFF3CFB}"/>
          </ac:spMkLst>
        </pc:spChg>
        <pc:spChg chg="mod">
          <ac:chgData name="Stoker, Kesiah" userId="7d6f868f-a8a0-4a2e-b53b-4e83b6d4fcae" providerId="ADAL" clId="{18A127A6-5BA2-44BF-9D12-FDF07EBCAE7A}" dt="2023-09-22T20:23:19.271" v="2082" actId="20577"/>
          <ac:spMkLst>
            <pc:docMk/>
            <pc:sldMk cId="4193221867" sldId="367"/>
            <ac:spMk id="12" creationId="{E88BA993-D338-2C69-272C-738B9099574D}"/>
          </ac:spMkLst>
        </pc:spChg>
        <pc:spChg chg="del">
          <ac:chgData name="Stoker, Kesiah" userId="7d6f868f-a8a0-4a2e-b53b-4e83b6d4fcae" providerId="ADAL" clId="{18A127A6-5BA2-44BF-9D12-FDF07EBCAE7A}" dt="2023-09-22T20:28:29.248" v="2086" actId="931"/>
          <ac:spMkLst>
            <pc:docMk/>
            <pc:sldMk cId="4193221867" sldId="367"/>
            <ac:spMk id="13" creationId="{B46ED085-5A86-F3A7-77E6-832996C5C778}"/>
          </ac:spMkLst>
        </pc:spChg>
        <pc:picChg chg="add del mod modCrop">
          <ac:chgData name="Stoker, Kesiah" userId="7d6f868f-a8a0-4a2e-b53b-4e83b6d4fcae" providerId="ADAL" clId="{18A127A6-5BA2-44BF-9D12-FDF07EBCAE7A}" dt="2023-09-22T20:29:14.359" v="2098" actId="478"/>
          <ac:picMkLst>
            <pc:docMk/>
            <pc:sldMk cId="4193221867" sldId="367"/>
            <ac:picMk id="3" creationId="{7926799D-DDD3-4EFA-5279-0A9AF421BD39}"/>
          </ac:picMkLst>
        </pc:picChg>
        <pc:picChg chg="add mod">
          <ac:chgData name="Stoker, Kesiah" userId="7d6f868f-a8a0-4a2e-b53b-4e83b6d4fcae" providerId="ADAL" clId="{18A127A6-5BA2-44BF-9D12-FDF07EBCAE7A}" dt="2023-09-22T20:37:54.242" v="2108" actId="14861"/>
          <ac:picMkLst>
            <pc:docMk/>
            <pc:sldMk cId="4193221867" sldId="367"/>
            <ac:picMk id="9" creationId="{B7158C9A-7D73-9634-DB0E-21358CD15D0D}"/>
          </ac:picMkLst>
        </pc:picChg>
      </pc:sldChg>
      <pc:sldChg chg="addSp delSp modSp add mod">
        <pc:chgData name="Stoker, Kesiah" userId="7d6f868f-a8a0-4a2e-b53b-4e83b6d4fcae" providerId="ADAL" clId="{18A127A6-5BA2-44BF-9D12-FDF07EBCAE7A}" dt="2023-09-22T20:46:12.933" v="2169" actId="14861"/>
        <pc:sldMkLst>
          <pc:docMk/>
          <pc:sldMk cId="2686800988" sldId="368"/>
        </pc:sldMkLst>
        <pc:spChg chg="add mod">
          <ac:chgData name="Stoker, Kesiah" userId="7d6f868f-a8a0-4a2e-b53b-4e83b6d4fcae" providerId="ADAL" clId="{18A127A6-5BA2-44BF-9D12-FDF07EBCAE7A}" dt="2023-09-22T20:45:36.127" v="2167" actId="6549"/>
          <ac:spMkLst>
            <pc:docMk/>
            <pc:sldMk cId="2686800988" sldId="368"/>
            <ac:spMk id="4" creationId="{9B731696-A770-239B-9D3A-1B0F37B790FA}"/>
          </ac:spMkLst>
        </pc:spChg>
        <pc:spChg chg="mod">
          <ac:chgData name="Stoker, Kesiah" userId="7d6f868f-a8a0-4a2e-b53b-4e83b6d4fcae" providerId="ADAL" clId="{18A127A6-5BA2-44BF-9D12-FDF07EBCAE7A}" dt="2023-09-22T20:38:28.311" v="2137" actId="20577"/>
          <ac:spMkLst>
            <pc:docMk/>
            <pc:sldMk cId="2686800988" sldId="368"/>
            <ac:spMk id="7" creationId="{4305AD1D-6BAF-A55F-AF71-CCF47C7F038E}"/>
          </ac:spMkLst>
        </pc:spChg>
        <pc:spChg chg="mod">
          <ac:chgData name="Stoker, Kesiah" userId="7d6f868f-a8a0-4a2e-b53b-4e83b6d4fcae" providerId="ADAL" clId="{18A127A6-5BA2-44BF-9D12-FDF07EBCAE7A}" dt="2023-09-22T20:38:25.889" v="2126" actId="20577"/>
          <ac:spMkLst>
            <pc:docMk/>
            <pc:sldMk cId="2686800988" sldId="368"/>
            <ac:spMk id="8" creationId="{CB443B1F-5AB2-361B-2E56-2B5D78C89B30}"/>
          </ac:spMkLst>
        </pc:spChg>
        <pc:spChg chg="mod">
          <ac:chgData name="Stoker, Kesiah" userId="7d6f868f-a8a0-4a2e-b53b-4e83b6d4fcae" providerId="ADAL" clId="{18A127A6-5BA2-44BF-9D12-FDF07EBCAE7A}" dt="2023-09-22T20:38:56.026" v="2146" actId="20577"/>
          <ac:spMkLst>
            <pc:docMk/>
            <pc:sldMk cId="2686800988" sldId="368"/>
            <ac:spMk id="12" creationId="{E88BA993-D338-2C69-272C-738B9099574D}"/>
          </ac:spMkLst>
        </pc:spChg>
        <pc:spChg chg="del">
          <ac:chgData name="Stoker, Kesiah" userId="7d6f868f-a8a0-4a2e-b53b-4e83b6d4fcae" providerId="ADAL" clId="{18A127A6-5BA2-44BF-9D12-FDF07EBCAE7A}" dt="2023-09-22T20:43:53.798" v="2147" actId="931"/>
          <ac:spMkLst>
            <pc:docMk/>
            <pc:sldMk cId="2686800988" sldId="368"/>
            <ac:spMk id="13" creationId="{B46ED085-5A86-F3A7-77E6-832996C5C778}"/>
          </ac:spMkLst>
        </pc:spChg>
        <pc:picChg chg="add mod modCrop">
          <ac:chgData name="Stoker, Kesiah" userId="7d6f868f-a8a0-4a2e-b53b-4e83b6d4fcae" providerId="ADAL" clId="{18A127A6-5BA2-44BF-9D12-FDF07EBCAE7A}" dt="2023-09-22T20:46:12.933" v="2169" actId="14861"/>
          <ac:picMkLst>
            <pc:docMk/>
            <pc:sldMk cId="2686800988" sldId="368"/>
            <ac:picMk id="3" creationId="{AF644478-965C-FCFD-DD61-C720183E4D46}"/>
          </ac:picMkLst>
        </pc:picChg>
      </pc:sldChg>
      <pc:sldChg chg="addSp delSp modSp add del mod">
        <pc:chgData name="Stoker, Kesiah" userId="7d6f868f-a8a0-4a2e-b53b-4e83b6d4fcae" providerId="ADAL" clId="{18A127A6-5BA2-44BF-9D12-FDF07EBCAE7A}" dt="2023-09-22T21:08:58.852" v="2872" actId="47"/>
        <pc:sldMkLst>
          <pc:docMk/>
          <pc:sldMk cId="1772139433" sldId="369"/>
        </pc:sldMkLst>
        <pc:spChg chg="del">
          <ac:chgData name="Stoker, Kesiah" userId="7d6f868f-a8a0-4a2e-b53b-4e83b6d4fcae" providerId="ADAL" clId="{18A127A6-5BA2-44BF-9D12-FDF07EBCAE7A}" dt="2023-09-22T20:47:41.288" v="2224" actId="478"/>
          <ac:spMkLst>
            <pc:docMk/>
            <pc:sldMk cId="1772139433" sldId="369"/>
            <ac:spMk id="2" creationId="{3B269A31-3727-3CC2-4AB4-F76F70DB625B}"/>
          </ac:spMkLst>
        </pc:spChg>
        <pc:spChg chg="mod">
          <ac:chgData name="Stoker, Kesiah" userId="7d6f868f-a8a0-4a2e-b53b-4e83b6d4fcae" providerId="ADAL" clId="{18A127A6-5BA2-44BF-9D12-FDF07EBCAE7A}" dt="2023-09-22T20:50:01.355" v="2341" actId="20577"/>
          <ac:spMkLst>
            <pc:docMk/>
            <pc:sldMk cId="1772139433" sldId="369"/>
            <ac:spMk id="3" creationId="{557DC097-EEFC-ED47-45E0-3BCB04809765}"/>
          </ac:spMkLst>
        </pc:spChg>
        <pc:spChg chg="add mod">
          <ac:chgData name="Stoker, Kesiah" userId="7d6f868f-a8a0-4a2e-b53b-4e83b6d4fcae" providerId="ADAL" clId="{18A127A6-5BA2-44BF-9D12-FDF07EBCAE7A}" dt="2023-09-22T20:47:35.487" v="2223" actId="207"/>
          <ac:spMkLst>
            <pc:docMk/>
            <pc:sldMk cId="1772139433" sldId="369"/>
            <ac:spMk id="4" creationId="{C9B1AB92-ADF5-75D4-F3AD-52E8409AA0DD}"/>
          </ac:spMkLst>
        </pc:spChg>
      </pc:sldChg>
      <pc:sldChg chg="addSp delSp modSp add mod addCm">
        <pc:chgData name="Stoker, Kesiah" userId="7d6f868f-a8a0-4a2e-b53b-4e83b6d4fcae" providerId="ADAL" clId="{18A127A6-5BA2-44BF-9D12-FDF07EBCAE7A}" dt="2023-09-22T20:56:53.021" v="2483" actId="13926"/>
        <pc:sldMkLst>
          <pc:docMk/>
          <pc:sldMk cId="387574291" sldId="370"/>
        </pc:sldMkLst>
        <pc:spChg chg="add del mod">
          <ac:chgData name="Stoker, Kesiah" userId="7d6f868f-a8a0-4a2e-b53b-4e83b6d4fcae" providerId="ADAL" clId="{18A127A6-5BA2-44BF-9D12-FDF07EBCAE7A}" dt="2023-09-22T20:52:21.992" v="2363" actId="478"/>
          <ac:spMkLst>
            <pc:docMk/>
            <pc:sldMk cId="387574291" sldId="370"/>
            <ac:spMk id="2" creationId="{FC24CB20-6751-8240-2882-B253170296A3}"/>
          </ac:spMkLst>
        </pc:spChg>
        <pc:spChg chg="mod">
          <ac:chgData name="Stoker, Kesiah" userId="7d6f868f-a8a0-4a2e-b53b-4e83b6d4fcae" providerId="ADAL" clId="{18A127A6-5BA2-44BF-9D12-FDF07EBCAE7A}" dt="2023-09-22T20:54:05.795" v="2409" actId="20577"/>
          <ac:spMkLst>
            <pc:docMk/>
            <pc:sldMk cId="387574291" sldId="370"/>
            <ac:spMk id="4" creationId="{91BCBACB-0461-DD1E-8DFC-9F91A8F08B39}"/>
          </ac:spMkLst>
        </pc:spChg>
        <pc:spChg chg="add del mod">
          <ac:chgData name="Stoker, Kesiah" userId="7d6f868f-a8a0-4a2e-b53b-4e83b6d4fcae" providerId="ADAL" clId="{18A127A6-5BA2-44BF-9D12-FDF07EBCAE7A}" dt="2023-09-22T20:52:22.862" v="2365"/>
          <ac:spMkLst>
            <pc:docMk/>
            <pc:sldMk cId="387574291" sldId="370"/>
            <ac:spMk id="6" creationId="{67C0790B-2D07-690D-AD63-D99C156E2882}"/>
          </ac:spMkLst>
        </pc:spChg>
        <pc:spChg chg="add del mod">
          <ac:chgData name="Stoker, Kesiah" userId="7d6f868f-a8a0-4a2e-b53b-4e83b6d4fcae" providerId="ADAL" clId="{18A127A6-5BA2-44BF-9D12-FDF07EBCAE7A}" dt="2023-09-22T20:52:32.200" v="2367"/>
          <ac:spMkLst>
            <pc:docMk/>
            <pc:sldMk cId="387574291" sldId="370"/>
            <ac:spMk id="7" creationId="{AD731B8A-DA3A-1C27-8084-80C50479107E}"/>
          </ac:spMkLst>
        </pc:spChg>
        <pc:spChg chg="add mod">
          <ac:chgData name="Stoker, Kesiah" userId="7d6f868f-a8a0-4a2e-b53b-4e83b6d4fcae" providerId="ADAL" clId="{18A127A6-5BA2-44BF-9D12-FDF07EBCAE7A}" dt="2023-09-22T20:56:53.021" v="2483" actId="13926"/>
          <ac:spMkLst>
            <pc:docMk/>
            <pc:sldMk cId="387574291" sldId="370"/>
            <ac:spMk id="8" creationId="{E0FA3DDF-AC5B-32E6-8B22-2D8E13225292}"/>
          </ac:spMkLst>
        </pc:spChg>
        <pc:spChg chg="add mod">
          <ac:chgData name="Stoker, Kesiah" userId="7d6f868f-a8a0-4a2e-b53b-4e83b6d4fcae" providerId="ADAL" clId="{18A127A6-5BA2-44BF-9D12-FDF07EBCAE7A}" dt="2023-09-22T20:56:35.551" v="2480"/>
          <ac:spMkLst>
            <pc:docMk/>
            <pc:sldMk cId="387574291" sldId="370"/>
            <ac:spMk id="9" creationId="{B01EE045-E33B-2AB2-5A43-DCEFAAC81D9A}"/>
          </ac:spMkLst>
        </pc:spChg>
        <pc:spChg chg="mod">
          <ac:chgData name="Stoker, Kesiah" userId="7d6f868f-a8a0-4a2e-b53b-4e83b6d4fcae" providerId="ADAL" clId="{18A127A6-5BA2-44BF-9D12-FDF07EBCAE7A}" dt="2023-09-22T20:54:18.448" v="2453" actId="13926"/>
          <ac:spMkLst>
            <pc:docMk/>
            <pc:sldMk cId="387574291" sldId="370"/>
            <ac:spMk id="17" creationId="{E8373C87-0A21-5FB5-E0DF-557429FB6A94}"/>
          </ac:spMkLst>
        </pc:spChg>
        <pc:graphicFrameChg chg="mod">
          <ac:chgData name="Stoker, Kesiah" userId="7d6f868f-a8a0-4a2e-b53b-4e83b6d4fcae" providerId="ADAL" clId="{18A127A6-5BA2-44BF-9D12-FDF07EBCAE7A}" dt="2023-09-22T20:55:56.978" v="2472" actId="1076"/>
          <ac:graphicFrameMkLst>
            <pc:docMk/>
            <pc:sldMk cId="387574291" sldId="370"/>
            <ac:graphicFrameMk id="5" creationId="{CFCFDD0D-382F-1385-0EC0-DD21668EBD7A}"/>
          </ac:graphicFrameMkLst>
        </pc:graphicFrameChg>
      </pc:sldChg>
      <pc:sldChg chg="addSp delSp modSp add mod addCm">
        <pc:chgData name="Stoker, Kesiah" userId="7d6f868f-a8a0-4a2e-b53b-4e83b6d4fcae" providerId="ADAL" clId="{18A127A6-5BA2-44BF-9D12-FDF07EBCAE7A}" dt="2023-09-22T20:57:44.775" v="2497"/>
        <pc:sldMkLst>
          <pc:docMk/>
          <pc:sldMk cId="3527226458" sldId="371"/>
        </pc:sldMkLst>
        <pc:spChg chg="del mod">
          <ac:chgData name="Stoker, Kesiah" userId="7d6f868f-a8a0-4a2e-b53b-4e83b6d4fcae" providerId="ADAL" clId="{18A127A6-5BA2-44BF-9D12-FDF07EBCAE7A}" dt="2023-09-22T20:56:42.972" v="2481" actId="478"/>
          <ac:spMkLst>
            <pc:docMk/>
            <pc:sldMk cId="3527226458" sldId="371"/>
            <ac:spMk id="2" creationId="{97A1B809-3DB2-2FDB-0CBF-D999D0347B7C}"/>
          </ac:spMkLst>
        </pc:spChg>
        <pc:spChg chg="add mod">
          <ac:chgData name="Stoker, Kesiah" userId="7d6f868f-a8a0-4a2e-b53b-4e83b6d4fcae" providerId="ADAL" clId="{18A127A6-5BA2-44BF-9D12-FDF07EBCAE7A}" dt="2023-09-22T20:56:43.351" v="2482"/>
          <ac:spMkLst>
            <pc:docMk/>
            <pc:sldMk cId="3527226458" sldId="371"/>
            <ac:spMk id="5" creationId="{D5E9207E-3D81-624D-B7EB-79A5F1844198}"/>
          </ac:spMkLst>
        </pc:spChg>
        <pc:spChg chg="add mod">
          <ac:chgData name="Stoker, Kesiah" userId="7d6f868f-a8a0-4a2e-b53b-4e83b6d4fcae" providerId="ADAL" clId="{18A127A6-5BA2-44BF-9D12-FDF07EBCAE7A}" dt="2023-09-22T20:56:58.165" v="2484"/>
          <ac:spMkLst>
            <pc:docMk/>
            <pc:sldMk cId="3527226458" sldId="371"/>
            <ac:spMk id="7" creationId="{A3FECA38-A715-C561-A4B1-F7CA2EE9B399}"/>
          </ac:spMkLst>
        </pc:spChg>
        <pc:spChg chg="mod">
          <ac:chgData name="Stoker, Kesiah" userId="7d6f868f-a8a0-4a2e-b53b-4e83b6d4fcae" providerId="ADAL" clId="{18A127A6-5BA2-44BF-9D12-FDF07EBCAE7A}" dt="2023-09-22T20:57:13.532" v="2487"/>
          <ac:spMkLst>
            <pc:docMk/>
            <pc:sldMk cId="3527226458" sldId="371"/>
            <ac:spMk id="11" creationId="{C444DDAB-94E7-E6C4-6C05-7C6F5FC606E1}"/>
          </ac:spMkLst>
        </pc:spChg>
      </pc:sldChg>
      <pc:sldChg chg="addSp delSp modSp add mod addCm">
        <pc:chgData name="Stoker, Kesiah" userId="7d6f868f-a8a0-4a2e-b53b-4e83b6d4fcae" providerId="ADAL" clId="{18A127A6-5BA2-44BF-9D12-FDF07EBCAE7A}" dt="2023-09-22T20:58:28.676" v="2515" actId="1035"/>
        <pc:sldMkLst>
          <pc:docMk/>
          <pc:sldMk cId="1620933853" sldId="372"/>
        </pc:sldMkLst>
        <pc:spChg chg="mod">
          <ac:chgData name="Stoker, Kesiah" userId="7d6f868f-a8a0-4a2e-b53b-4e83b6d4fcae" providerId="ADAL" clId="{18A127A6-5BA2-44BF-9D12-FDF07EBCAE7A}" dt="2023-09-22T20:57:18.335" v="2488"/>
          <ac:spMkLst>
            <pc:docMk/>
            <pc:sldMk cId="1620933853" sldId="372"/>
            <ac:spMk id="2" creationId="{6DCFDA98-0ED9-22AC-F38F-D7CF0DADC6CE}"/>
          </ac:spMkLst>
        </pc:spChg>
        <pc:spChg chg="add del mod">
          <ac:chgData name="Stoker, Kesiah" userId="7d6f868f-a8a0-4a2e-b53b-4e83b6d4fcae" providerId="ADAL" clId="{18A127A6-5BA2-44BF-9D12-FDF07EBCAE7A}" dt="2023-09-22T20:57:02.196" v="2486"/>
          <ac:spMkLst>
            <pc:docMk/>
            <pc:sldMk cId="1620933853" sldId="372"/>
            <ac:spMk id="6" creationId="{DD8BEC1D-18F7-B54A-102A-12DB28DEB961}"/>
          </ac:spMkLst>
        </pc:spChg>
        <pc:spChg chg="add mod">
          <ac:chgData name="Stoker, Kesiah" userId="7d6f868f-a8a0-4a2e-b53b-4e83b6d4fcae" providerId="ADAL" clId="{18A127A6-5BA2-44BF-9D12-FDF07EBCAE7A}" dt="2023-09-22T20:58:24.736" v="2505"/>
          <ac:spMkLst>
            <pc:docMk/>
            <pc:sldMk cId="1620933853" sldId="372"/>
            <ac:spMk id="7" creationId="{EE7C2E9F-F2C3-F32F-A278-BE0093802998}"/>
          </ac:spMkLst>
        </pc:spChg>
        <pc:spChg chg="add mod">
          <ac:chgData name="Stoker, Kesiah" userId="7d6f868f-a8a0-4a2e-b53b-4e83b6d4fcae" providerId="ADAL" clId="{18A127A6-5BA2-44BF-9D12-FDF07EBCAE7A}" dt="2023-09-22T20:58:24.736" v="2505"/>
          <ac:spMkLst>
            <pc:docMk/>
            <pc:sldMk cId="1620933853" sldId="372"/>
            <ac:spMk id="8" creationId="{3381A0EA-0C86-9AAA-7535-0F796796CADB}"/>
          </ac:spMkLst>
        </pc:spChg>
        <pc:graphicFrameChg chg="mod">
          <ac:chgData name="Stoker, Kesiah" userId="7d6f868f-a8a0-4a2e-b53b-4e83b6d4fcae" providerId="ADAL" clId="{18A127A6-5BA2-44BF-9D12-FDF07EBCAE7A}" dt="2023-09-22T20:58:28.676" v="2515" actId="1035"/>
          <ac:graphicFrameMkLst>
            <pc:docMk/>
            <pc:sldMk cId="1620933853" sldId="372"/>
            <ac:graphicFrameMk id="5" creationId="{70880572-9AB1-4D19-12E1-F51BB540A22B}"/>
          </ac:graphicFrameMkLst>
        </pc:graphicFrameChg>
      </pc:sldChg>
      <pc:sldChg chg="addSp modSp add mod addCm">
        <pc:chgData name="Stoker, Kesiah" userId="7d6f868f-a8a0-4a2e-b53b-4e83b6d4fcae" providerId="ADAL" clId="{18A127A6-5BA2-44BF-9D12-FDF07EBCAE7A}" dt="2023-09-22T20:58:42.310" v="2536" actId="1035"/>
        <pc:sldMkLst>
          <pc:docMk/>
          <pc:sldMk cId="3190618129" sldId="373"/>
        </pc:sldMkLst>
        <pc:spChg chg="add mod">
          <ac:chgData name="Stoker, Kesiah" userId="7d6f868f-a8a0-4a2e-b53b-4e83b6d4fcae" providerId="ADAL" clId="{18A127A6-5BA2-44BF-9D12-FDF07EBCAE7A}" dt="2023-09-22T20:58:32.505" v="2516"/>
          <ac:spMkLst>
            <pc:docMk/>
            <pc:sldMk cId="3190618129" sldId="373"/>
            <ac:spMk id="2" creationId="{66D9D263-A5BE-D256-D5EB-9334A6F933FC}"/>
          </ac:spMkLst>
        </pc:spChg>
        <pc:spChg chg="add mod">
          <ac:chgData name="Stoker, Kesiah" userId="7d6f868f-a8a0-4a2e-b53b-4e83b6d4fcae" providerId="ADAL" clId="{18A127A6-5BA2-44BF-9D12-FDF07EBCAE7A}" dt="2023-09-22T20:58:32.505" v="2516"/>
          <ac:spMkLst>
            <pc:docMk/>
            <pc:sldMk cId="3190618129" sldId="373"/>
            <ac:spMk id="4" creationId="{8308BCDD-7092-33C6-E13C-3F618B359848}"/>
          </ac:spMkLst>
        </pc:spChg>
        <pc:spChg chg="mod">
          <ac:chgData name="Stoker, Kesiah" userId="7d6f868f-a8a0-4a2e-b53b-4e83b6d4fcae" providerId="ADAL" clId="{18A127A6-5BA2-44BF-9D12-FDF07EBCAE7A}" dt="2023-09-22T20:57:20.171" v="2489"/>
          <ac:spMkLst>
            <pc:docMk/>
            <pc:sldMk cId="3190618129" sldId="373"/>
            <ac:spMk id="7" creationId="{33162BDC-B064-1C01-5976-81CEF1492111}"/>
          </ac:spMkLst>
        </pc:spChg>
        <pc:spChg chg="mod">
          <ac:chgData name="Stoker, Kesiah" userId="7d6f868f-a8a0-4a2e-b53b-4e83b6d4fcae" providerId="ADAL" clId="{18A127A6-5BA2-44BF-9D12-FDF07EBCAE7A}" dt="2023-09-22T20:58:42.310" v="2536" actId="1035"/>
          <ac:spMkLst>
            <pc:docMk/>
            <pc:sldMk cId="3190618129" sldId="373"/>
            <ac:spMk id="9" creationId="{8CD66C27-B0AA-1E48-F8FC-55634F94DF86}"/>
          </ac:spMkLst>
        </pc:spChg>
        <pc:graphicFrameChg chg="mod">
          <ac:chgData name="Stoker, Kesiah" userId="7d6f868f-a8a0-4a2e-b53b-4e83b6d4fcae" providerId="ADAL" clId="{18A127A6-5BA2-44BF-9D12-FDF07EBCAE7A}" dt="2023-09-22T20:58:35.935" v="2526" actId="1035"/>
          <ac:graphicFrameMkLst>
            <pc:docMk/>
            <pc:sldMk cId="3190618129" sldId="373"/>
            <ac:graphicFrameMk id="10" creationId="{1B15838B-EB1F-8580-D9C5-2D1C2FBEEC73}"/>
          </ac:graphicFrameMkLst>
        </pc:graphicFrameChg>
      </pc:sldChg>
      <pc:sldChg chg="addSp modSp add mod addCm">
        <pc:chgData name="Stoker, Kesiah" userId="7d6f868f-a8a0-4a2e-b53b-4e83b6d4fcae" providerId="ADAL" clId="{18A127A6-5BA2-44BF-9D12-FDF07EBCAE7A}" dt="2023-09-22T20:58:52.535" v="2547"/>
        <pc:sldMkLst>
          <pc:docMk/>
          <pc:sldMk cId="2905656775" sldId="374"/>
        </pc:sldMkLst>
        <pc:spChg chg="add mod">
          <ac:chgData name="Stoker, Kesiah" userId="7d6f868f-a8a0-4a2e-b53b-4e83b6d4fcae" providerId="ADAL" clId="{18A127A6-5BA2-44BF-9D12-FDF07EBCAE7A}" dt="2023-09-22T20:58:52.535" v="2547"/>
          <ac:spMkLst>
            <pc:docMk/>
            <pc:sldMk cId="2905656775" sldId="374"/>
            <ac:spMk id="2" creationId="{97CC20A8-88C0-BEF2-2F64-8DEB4AE91759}"/>
          </ac:spMkLst>
        </pc:spChg>
        <pc:spChg chg="add mod">
          <ac:chgData name="Stoker, Kesiah" userId="7d6f868f-a8a0-4a2e-b53b-4e83b6d4fcae" providerId="ADAL" clId="{18A127A6-5BA2-44BF-9D12-FDF07EBCAE7A}" dt="2023-09-22T20:58:52.535" v="2547"/>
          <ac:spMkLst>
            <pc:docMk/>
            <pc:sldMk cId="2905656775" sldId="374"/>
            <ac:spMk id="4" creationId="{FD653D3B-D074-AF68-6F96-0524E168B37F}"/>
          </ac:spMkLst>
        </pc:spChg>
        <pc:spChg chg="mod">
          <ac:chgData name="Stoker, Kesiah" userId="7d6f868f-a8a0-4a2e-b53b-4e83b6d4fcae" providerId="ADAL" clId="{18A127A6-5BA2-44BF-9D12-FDF07EBCAE7A}" dt="2023-09-22T20:57:21.633" v="2490"/>
          <ac:spMkLst>
            <pc:docMk/>
            <pc:sldMk cId="2905656775" sldId="374"/>
            <ac:spMk id="7" creationId="{35AE68E8-3AF3-9450-4AC9-84AF8BF04C2B}"/>
          </ac:spMkLst>
        </pc:spChg>
        <pc:spChg chg="mod">
          <ac:chgData name="Stoker, Kesiah" userId="7d6f868f-a8a0-4a2e-b53b-4e83b6d4fcae" providerId="ADAL" clId="{18A127A6-5BA2-44BF-9D12-FDF07EBCAE7A}" dt="2023-09-22T20:58:50.646" v="2546" actId="1035"/>
          <ac:spMkLst>
            <pc:docMk/>
            <pc:sldMk cId="2905656775" sldId="374"/>
            <ac:spMk id="9" creationId="{F18CAEF4-105B-CDCE-EB49-2129D4867CED}"/>
          </ac:spMkLst>
        </pc:spChg>
        <pc:graphicFrameChg chg="mod">
          <ac:chgData name="Stoker, Kesiah" userId="7d6f868f-a8a0-4a2e-b53b-4e83b6d4fcae" providerId="ADAL" clId="{18A127A6-5BA2-44BF-9D12-FDF07EBCAE7A}" dt="2023-09-22T20:58:50.646" v="2546" actId="1035"/>
          <ac:graphicFrameMkLst>
            <pc:docMk/>
            <pc:sldMk cId="2905656775" sldId="374"/>
            <ac:graphicFrameMk id="10" creationId="{D51C2A85-E3E4-A3CB-1A86-DD025AE90B41}"/>
          </ac:graphicFrameMkLst>
        </pc:graphicFrameChg>
      </pc:sldChg>
      <pc:sldChg chg="addSp modSp add mod addCm">
        <pc:chgData name="Stoker, Kesiah" userId="7d6f868f-a8a0-4a2e-b53b-4e83b6d4fcae" providerId="ADAL" clId="{18A127A6-5BA2-44BF-9D12-FDF07EBCAE7A}" dt="2023-09-22T20:58:59.082" v="2558"/>
        <pc:sldMkLst>
          <pc:docMk/>
          <pc:sldMk cId="884083932" sldId="375"/>
        </pc:sldMkLst>
        <pc:spChg chg="add mod">
          <ac:chgData name="Stoker, Kesiah" userId="7d6f868f-a8a0-4a2e-b53b-4e83b6d4fcae" providerId="ADAL" clId="{18A127A6-5BA2-44BF-9D12-FDF07EBCAE7A}" dt="2023-09-22T20:58:59.082" v="2558"/>
          <ac:spMkLst>
            <pc:docMk/>
            <pc:sldMk cId="884083932" sldId="375"/>
            <ac:spMk id="2" creationId="{11395F62-4AC8-BF76-FC69-C6E2CE735F3D}"/>
          </ac:spMkLst>
        </pc:spChg>
        <pc:spChg chg="add mod">
          <ac:chgData name="Stoker, Kesiah" userId="7d6f868f-a8a0-4a2e-b53b-4e83b6d4fcae" providerId="ADAL" clId="{18A127A6-5BA2-44BF-9D12-FDF07EBCAE7A}" dt="2023-09-22T20:58:59.082" v="2558"/>
          <ac:spMkLst>
            <pc:docMk/>
            <pc:sldMk cId="884083932" sldId="375"/>
            <ac:spMk id="4" creationId="{D6D404DD-B2B0-81AE-DFCF-BF25B02B60C0}"/>
          </ac:spMkLst>
        </pc:spChg>
        <pc:spChg chg="mod">
          <ac:chgData name="Stoker, Kesiah" userId="7d6f868f-a8a0-4a2e-b53b-4e83b6d4fcae" providerId="ADAL" clId="{18A127A6-5BA2-44BF-9D12-FDF07EBCAE7A}" dt="2023-09-22T20:57:23.200" v="2491"/>
          <ac:spMkLst>
            <pc:docMk/>
            <pc:sldMk cId="884083932" sldId="375"/>
            <ac:spMk id="11" creationId="{292B4980-FEFB-F42F-A4F6-49ED4D22461A}"/>
          </ac:spMkLst>
        </pc:spChg>
        <pc:spChg chg="mod">
          <ac:chgData name="Stoker, Kesiah" userId="7d6f868f-a8a0-4a2e-b53b-4e83b6d4fcae" providerId="ADAL" clId="{18A127A6-5BA2-44BF-9D12-FDF07EBCAE7A}" dt="2023-09-22T20:58:57.636" v="2557" actId="1035"/>
          <ac:spMkLst>
            <pc:docMk/>
            <pc:sldMk cId="884083932" sldId="375"/>
            <ac:spMk id="13" creationId="{542FF5E7-A37A-637F-D12A-10831B8D3F6E}"/>
          </ac:spMkLst>
        </pc:spChg>
        <pc:graphicFrameChg chg="mod">
          <ac:chgData name="Stoker, Kesiah" userId="7d6f868f-a8a0-4a2e-b53b-4e83b6d4fcae" providerId="ADAL" clId="{18A127A6-5BA2-44BF-9D12-FDF07EBCAE7A}" dt="2023-09-22T20:58:57.636" v="2557" actId="1035"/>
          <ac:graphicFrameMkLst>
            <pc:docMk/>
            <pc:sldMk cId="884083932" sldId="375"/>
            <ac:graphicFrameMk id="14" creationId="{D0A577F3-6649-4997-9DA6-1F7BEC73722B}"/>
          </ac:graphicFrameMkLst>
        </pc:graphicFrameChg>
      </pc:sldChg>
      <pc:sldChg chg="addSp delSp modSp add mod addCm">
        <pc:chgData name="Stoker, Kesiah" userId="7d6f868f-a8a0-4a2e-b53b-4e83b6d4fcae" providerId="ADAL" clId="{18A127A6-5BA2-44BF-9D12-FDF07EBCAE7A}" dt="2023-09-22T20:59:06.472" v="2569"/>
        <pc:sldMkLst>
          <pc:docMk/>
          <pc:sldMk cId="1330674309" sldId="376"/>
        </pc:sldMkLst>
        <pc:spChg chg="add del mod">
          <ac:chgData name="Stoker, Kesiah" userId="7d6f868f-a8a0-4a2e-b53b-4e83b6d4fcae" providerId="ADAL" clId="{18A127A6-5BA2-44BF-9D12-FDF07EBCAE7A}" dt="2023-09-22T20:52:17.609" v="2362"/>
          <ac:spMkLst>
            <pc:docMk/>
            <pc:sldMk cId="1330674309" sldId="376"/>
            <ac:spMk id="2" creationId="{5C987344-C592-0BC7-8D3A-6092FA71F5C0}"/>
          </ac:spMkLst>
        </pc:spChg>
        <pc:spChg chg="add mod">
          <ac:chgData name="Stoker, Kesiah" userId="7d6f868f-a8a0-4a2e-b53b-4e83b6d4fcae" providerId="ADAL" clId="{18A127A6-5BA2-44BF-9D12-FDF07EBCAE7A}" dt="2023-09-22T20:59:06.472" v="2569"/>
          <ac:spMkLst>
            <pc:docMk/>
            <pc:sldMk cId="1330674309" sldId="376"/>
            <ac:spMk id="4" creationId="{C289A5BB-17D8-81ED-4CBF-5C1F5E1906DF}"/>
          </ac:spMkLst>
        </pc:spChg>
        <pc:spChg chg="add mod">
          <ac:chgData name="Stoker, Kesiah" userId="7d6f868f-a8a0-4a2e-b53b-4e83b6d4fcae" providerId="ADAL" clId="{18A127A6-5BA2-44BF-9D12-FDF07EBCAE7A}" dt="2023-09-22T20:59:06.472" v="2569"/>
          <ac:spMkLst>
            <pc:docMk/>
            <pc:sldMk cId="1330674309" sldId="376"/>
            <ac:spMk id="5" creationId="{CECA9304-69CF-0355-B25E-67B2F9A3C166}"/>
          </ac:spMkLst>
        </pc:spChg>
        <pc:spChg chg="mod">
          <ac:chgData name="Stoker, Kesiah" userId="7d6f868f-a8a0-4a2e-b53b-4e83b6d4fcae" providerId="ADAL" clId="{18A127A6-5BA2-44BF-9D12-FDF07EBCAE7A}" dt="2023-09-22T20:57:24.835" v="2492"/>
          <ac:spMkLst>
            <pc:docMk/>
            <pc:sldMk cId="1330674309" sldId="376"/>
            <ac:spMk id="7" creationId="{341E86D8-9B5F-EFE1-9112-6CC58766FEA5}"/>
          </ac:spMkLst>
        </pc:spChg>
        <pc:spChg chg="mod">
          <ac:chgData name="Stoker, Kesiah" userId="7d6f868f-a8a0-4a2e-b53b-4e83b6d4fcae" providerId="ADAL" clId="{18A127A6-5BA2-44BF-9D12-FDF07EBCAE7A}" dt="2023-09-22T20:59:04.622" v="2568" actId="1035"/>
          <ac:spMkLst>
            <pc:docMk/>
            <pc:sldMk cId="1330674309" sldId="376"/>
            <ac:spMk id="9" creationId="{4960D5A6-2CCF-D0B8-A324-739C3F337F4E}"/>
          </ac:spMkLst>
        </pc:spChg>
        <pc:graphicFrameChg chg="mod">
          <ac:chgData name="Stoker, Kesiah" userId="7d6f868f-a8a0-4a2e-b53b-4e83b6d4fcae" providerId="ADAL" clId="{18A127A6-5BA2-44BF-9D12-FDF07EBCAE7A}" dt="2023-09-22T20:59:04.622" v="2568" actId="1035"/>
          <ac:graphicFrameMkLst>
            <pc:docMk/>
            <pc:sldMk cId="1330674309" sldId="376"/>
            <ac:graphicFrameMk id="10" creationId="{4771298A-3745-F220-FE1F-951B7DD752CC}"/>
          </ac:graphicFrameMkLst>
        </pc:graphicFrameChg>
      </pc:sldChg>
      <pc:sldChg chg="addSp delSp modSp add mod addCm">
        <pc:chgData name="Stoker, Kesiah" userId="7d6f868f-a8a0-4a2e-b53b-4e83b6d4fcae" providerId="ADAL" clId="{18A127A6-5BA2-44BF-9D12-FDF07EBCAE7A}" dt="2023-09-22T20:59:32.641" v="2582" actId="1035"/>
        <pc:sldMkLst>
          <pc:docMk/>
          <pc:sldMk cId="2801172913" sldId="377"/>
        </pc:sldMkLst>
        <pc:spChg chg="mod">
          <ac:chgData name="Stoker, Kesiah" userId="7d6f868f-a8a0-4a2e-b53b-4e83b6d4fcae" providerId="ADAL" clId="{18A127A6-5BA2-44BF-9D12-FDF07EBCAE7A}" dt="2023-09-22T20:57:28.193" v="2495"/>
          <ac:spMkLst>
            <pc:docMk/>
            <pc:sldMk cId="2801172913" sldId="377"/>
            <ac:spMk id="2" creationId="{1BA5FC8A-60C3-C4DA-2611-F72FE4D2152A}"/>
          </ac:spMkLst>
        </pc:spChg>
        <pc:spChg chg="add del mod">
          <ac:chgData name="Stoker, Kesiah" userId="7d6f868f-a8a0-4a2e-b53b-4e83b6d4fcae" providerId="ADAL" clId="{18A127A6-5BA2-44BF-9D12-FDF07EBCAE7A}" dt="2023-09-22T20:52:08.681" v="2356"/>
          <ac:spMkLst>
            <pc:docMk/>
            <pc:sldMk cId="2801172913" sldId="377"/>
            <ac:spMk id="5" creationId="{6E91CA52-E244-7CCA-8462-ACF4FAB3E6BB}"/>
          </ac:spMkLst>
        </pc:spChg>
        <pc:spChg chg="add del mod">
          <ac:chgData name="Stoker, Kesiah" userId="7d6f868f-a8a0-4a2e-b53b-4e83b6d4fcae" providerId="ADAL" clId="{18A127A6-5BA2-44BF-9D12-FDF07EBCAE7A}" dt="2023-09-22T20:52:14.165" v="2358"/>
          <ac:spMkLst>
            <pc:docMk/>
            <pc:sldMk cId="2801172913" sldId="377"/>
            <ac:spMk id="6" creationId="{5A6B0A1F-3798-9331-0E97-B7CCA0E03AD8}"/>
          </ac:spMkLst>
        </pc:spChg>
        <pc:spChg chg="add del mod">
          <ac:chgData name="Stoker, Kesiah" userId="7d6f868f-a8a0-4a2e-b53b-4e83b6d4fcae" providerId="ADAL" clId="{18A127A6-5BA2-44BF-9D12-FDF07EBCAE7A}" dt="2023-09-22T20:52:16.157" v="2360"/>
          <ac:spMkLst>
            <pc:docMk/>
            <pc:sldMk cId="2801172913" sldId="377"/>
            <ac:spMk id="7" creationId="{2F85B2B6-CBF6-3FBF-7DC9-B02D96CB3DC5}"/>
          </ac:spMkLst>
        </pc:spChg>
        <pc:spChg chg="mod">
          <ac:chgData name="Stoker, Kesiah" userId="7d6f868f-a8a0-4a2e-b53b-4e83b6d4fcae" providerId="ADAL" clId="{18A127A6-5BA2-44BF-9D12-FDF07EBCAE7A}" dt="2023-09-22T20:59:32.641" v="2582" actId="1035"/>
          <ac:spMkLst>
            <pc:docMk/>
            <pc:sldMk cId="2801172913" sldId="377"/>
            <ac:spMk id="10" creationId="{C70BEF61-7E1B-559B-6D51-9B2F93A90131}"/>
          </ac:spMkLst>
        </pc:spChg>
        <pc:spChg chg="mod">
          <ac:chgData name="Stoker, Kesiah" userId="7d6f868f-a8a0-4a2e-b53b-4e83b6d4fcae" providerId="ADAL" clId="{18A127A6-5BA2-44BF-9D12-FDF07EBCAE7A}" dt="2023-09-22T20:59:32.641" v="2582" actId="1035"/>
          <ac:spMkLst>
            <pc:docMk/>
            <pc:sldMk cId="2801172913" sldId="377"/>
            <ac:spMk id="11" creationId="{3073B3A0-B1EE-5379-5DC8-AE061D333959}"/>
          </ac:spMkLst>
        </pc:spChg>
        <pc:spChg chg="mod">
          <ac:chgData name="Stoker, Kesiah" userId="7d6f868f-a8a0-4a2e-b53b-4e83b6d4fcae" providerId="ADAL" clId="{18A127A6-5BA2-44BF-9D12-FDF07EBCAE7A}" dt="2023-09-22T20:59:32.641" v="2582" actId="1035"/>
          <ac:spMkLst>
            <pc:docMk/>
            <pc:sldMk cId="2801172913" sldId="377"/>
            <ac:spMk id="12" creationId="{EF523166-ADD3-0B4D-E398-94D8C8E29FBB}"/>
          </ac:spMkLst>
        </pc:spChg>
        <pc:spChg chg="mod">
          <ac:chgData name="Stoker, Kesiah" userId="7d6f868f-a8a0-4a2e-b53b-4e83b6d4fcae" providerId="ADAL" clId="{18A127A6-5BA2-44BF-9D12-FDF07EBCAE7A}" dt="2023-09-22T20:59:32.641" v="2582" actId="1035"/>
          <ac:spMkLst>
            <pc:docMk/>
            <pc:sldMk cId="2801172913" sldId="377"/>
            <ac:spMk id="13" creationId="{B07AD2F0-B523-66E2-30A5-DE411426CC44}"/>
          </ac:spMkLst>
        </pc:spChg>
        <pc:spChg chg="mod">
          <ac:chgData name="Stoker, Kesiah" userId="7d6f868f-a8a0-4a2e-b53b-4e83b6d4fcae" providerId="ADAL" clId="{18A127A6-5BA2-44BF-9D12-FDF07EBCAE7A}" dt="2023-09-22T20:59:32.641" v="2582" actId="1035"/>
          <ac:spMkLst>
            <pc:docMk/>
            <pc:sldMk cId="2801172913" sldId="377"/>
            <ac:spMk id="14" creationId="{E161D61E-24FF-737C-8B86-3A9A33C3B5F9}"/>
          </ac:spMkLst>
        </pc:spChg>
        <pc:spChg chg="mod">
          <ac:chgData name="Stoker, Kesiah" userId="7d6f868f-a8a0-4a2e-b53b-4e83b6d4fcae" providerId="ADAL" clId="{18A127A6-5BA2-44BF-9D12-FDF07EBCAE7A}" dt="2023-09-22T20:59:32.641" v="2582" actId="1035"/>
          <ac:spMkLst>
            <pc:docMk/>
            <pc:sldMk cId="2801172913" sldId="377"/>
            <ac:spMk id="15" creationId="{A937A89F-34E5-F337-E510-4A57C3E5D68E}"/>
          </ac:spMkLst>
        </pc:spChg>
        <pc:spChg chg="mod">
          <ac:chgData name="Stoker, Kesiah" userId="7d6f868f-a8a0-4a2e-b53b-4e83b6d4fcae" providerId="ADAL" clId="{18A127A6-5BA2-44BF-9D12-FDF07EBCAE7A}" dt="2023-09-22T20:59:32.641" v="2582" actId="1035"/>
          <ac:spMkLst>
            <pc:docMk/>
            <pc:sldMk cId="2801172913" sldId="377"/>
            <ac:spMk id="16" creationId="{00434862-8FAB-5DE4-D683-ACAAF9C3D1CB}"/>
          </ac:spMkLst>
        </pc:spChg>
        <pc:spChg chg="mod">
          <ac:chgData name="Stoker, Kesiah" userId="7d6f868f-a8a0-4a2e-b53b-4e83b6d4fcae" providerId="ADAL" clId="{18A127A6-5BA2-44BF-9D12-FDF07EBCAE7A}" dt="2023-09-22T20:59:32.641" v="2582" actId="1035"/>
          <ac:spMkLst>
            <pc:docMk/>
            <pc:sldMk cId="2801172913" sldId="377"/>
            <ac:spMk id="17" creationId="{51A9E5CA-F385-4462-7F07-3A59669A9748}"/>
          </ac:spMkLst>
        </pc:spChg>
        <pc:spChg chg="mod">
          <ac:chgData name="Stoker, Kesiah" userId="7d6f868f-a8a0-4a2e-b53b-4e83b6d4fcae" providerId="ADAL" clId="{18A127A6-5BA2-44BF-9D12-FDF07EBCAE7A}" dt="2023-09-22T20:59:32.641" v="2582" actId="1035"/>
          <ac:spMkLst>
            <pc:docMk/>
            <pc:sldMk cId="2801172913" sldId="377"/>
            <ac:spMk id="18" creationId="{EAA0385C-6088-7B2B-5FF3-8DC8087D2A6F}"/>
          </ac:spMkLst>
        </pc:spChg>
        <pc:spChg chg="mod">
          <ac:chgData name="Stoker, Kesiah" userId="7d6f868f-a8a0-4a2e-b53b-4e83b6d4fcae" providerId="ADAL" clId="{18A127A6-5BA2-44BF-9D12-FDF07EBCAE7A}" dt="2023-09-22T20:59:32.641" v="2582" actId="1035"/>
          <ac:spMkLst>
            <pc:docMk/>
            <pc:sldMk cId="2801172913" sldId="377"/>
            <ac:spMk id="19" creationId="{4E9276B8-51E8-C043-C82C-B0B65F5F9BCC}"/>
          </ac:spMkLst>
        </pc:spChg>
        <pc:spChg chg="mod">
          <ac:chgData name="Stoker, Kesiah" userId="7d6f868f-a8a0-4a2e-b53b-4e83b6d4fcae" providerId="ADAL" clId="{18A127A6-5BA2-44BF-9D12-FDF07EBCAE7A}" dt="2023-09-22T20:59:32.641" v="2582" actId="1035"/>
          <ac:spMkLst>
            <pc:docMk/>
            <pc:sldMk cId="2801172913" sldId="377"/>
            <ac:spMk id="20" creationId="{3A42F4AE-5E95-0DF3-A029-44FFA1D7509E}"/>
          </ac:spMkLst>
        </pc:spChg>
        <pc:spChg chg="mod">
          <ac:chgData name="Stoker, Kesiah" userId="7d6f868f-a8a0-4a2e-b53b-4e83b6d4fcae" providerId="ADAL" clId="{18A127A6-5BA2-44BF-9D12-FDF07EBCAE7A}" dt="2023-09-22T20:59:32.641" v="2582" actId="1035"/>
          <ac:spMkLst>
            <pc:docMk/>
            <pc:sldMk cId="2801172913" sldId="377"/>
            <ac:spMk id="21" creationId="{FE64ABC3-0BC3-A5DB-C396-C1F576754D79}"/>
          </ac:spMkLst>
        </pc:spChg>
        <pc:spChg chg="mod">
          <ac:chgData name="Stoker, Kesiah" userId="7d6f868f-a8a0-4a2e-b53b-4e83b6d4fcae" providerId="ADAL" clId="{18A127A6-5BA2-44BF-9D12-FDF07EBCAE7A}" dt="2023-09-22T20:59:32.641" v="2582" actId="1035"/>
          <ac:spMkLst>
            <pc:docMk/>
            <pc:sldMk cId="2801172913" sldId="377"/>
            <ac:spMk id="22" creationId="{D491A646-4126-6A10-7204-536D1C74FFBA}"/>
          </ac:spMkLst>
        </pc:spChg>
        <pc:spChg chg="mod">
          <ac:chgData name="Stoker, Kesiah" userId="7d6f868f-a8a0-4a2e-b53b-4e83b6d4fcae" providerId="ADAL" clId="{18A127A6-5BA2-44BF-9D12-FDF07EBCAE7A}" dt="2023-09-22T20:59:32.641" v="2582" actId="1035"/>
          <ac:spMkLst>
            <pc:docMk/>
            <pc:sldMk cId="2801172913" sldId="377"/>
            <ac:spMk id="23" creationId="{B95EED59-D677-5798-577E-A6C6252AD39D}"/>
          </ac:spMkLst>
        </pc:spChg>
        <pc:spChg chg="mod">
          <ac:chgData name="Stoker, Kesiah" userId="7d6f868f-a8a0-4a2e-b53b-4e83b6d4fcae" providerId="ADAL" clId="{18A127A6-5BA2-44BF-9D12-FDF07EBCAE7A}" dt="2023-09-22T20:59:32.641" v="2582" actId="1035"/>
          <ac:spMkLst>
            <pc:docMk/>
            <pc:sldMk cId="2801172913" sldId="377"/>
            <ac:spMk id="24" creationId="{054F5900-A625-5AD8-6A6C-12B03D180B91}"/>
          </ac:spMkLst>
        </pc:spChg>
        <pc:spChg chg="mod">
          <ac:chgData name="Stoker, Kesiah" userId="7d6f868f-a8a0-4a2e-b53b-4e83b6d4fcae" providerId="ADAL" clId="{18A127A6-5BA2-44BF-9D12-FDF07EBCAE7A}" dt="2023-09-22T20:59:32.641" v="2582" actId="1035"/>
          <ac:spMkLst>
            <pc:docMk/>
            <pc:sldMk cId="2801172913" sldId="377"/>
            <ac:spMk id="25" creationId="{5CBF029E-3490-BE72-3ADE-AACFEC07857C}"/>
          </ac:spMkLst>
        </pc:spChg>
        <pc:spChg chg="mod">
          <ac:chgData name="Stoker, Kesiah" userId="7d6f868f-a8a0-4a2e-b53b-4e83b6d4fcae" providerId="ADAL" clId="{18A127A6-5BA2-44BF-9D12-FDF07EBCAE7A}" dt="2023-09-22T20:59:32.641" v="2582" actId="1035"/>
          <ac:spMkLst>
            <pc:docMk/>
            <pc:sldMk cId="2801172913" sldId="377"/>
            <ac:spMk id="26" creationId="{476D0246-C504-CB51-6B24-9BCE32258C00}"/>
          </ac:spMkLst>
        </pc:spChg>
        <pc:spChg chg="mod">
          <ac:chgData name="Stoker, Kesiah" userId="7d6f868f-a8a0-4a2e-b53b-4e83b6d4fcae" providerId="ADAL" clId="{18A127A6-5BA2-44BF-9D12-FDF07EBCAE7A}" dt="2023-09-22T20:59:32.641" v="2582" actId="1035"/>
          <ac:spMkLst>
            <pc:docMk/>
            <pc:sldMk cId="2801172913" sldId="377"/>
            <ac:spMk id="27" creationId="{BA29AE96-E494-0260-AE36-152E6BB66EAE}"/>
          </ac:spMkLst>
        </pc:spChg>
        <pc:spChg chg="mod">
          <ac:chgData name="Stoker, Kesiah" userId="7d6f868f-a8a0-4a2e-b53b-4e83b6d4fcae" providerId="ADAL" clId="{18A127A6-5BA2-44BF-9D12-FDF07EBCAE7A}" dt="2023-09-22T20:59:32.641" v="2582" actId="1035"/>
          <ac:spMkLst>
            <pc:docMk/>
            <pc:sldMk cId="2801172913" sldId="377"/>
            <ac:spMk id="28" creationId="{13F1E6C8-8F81-8BA5-18F6-8CCC5AA1870C}"/>
          </ac:spMkLst>
        </pc:spChg>
        <pc:spChg chg="mod">
          <ac:chgData name="Stoker, Kesiah" userId="7d6f868f-a8a0-4a2e-b53b-4e83b6d4fcae" providerId="ADAL" clId="{18A127A6-5BA2-44BF-9D12-FDF07EBCAE7A}" dt="2023-09-22T20:59:32.641" v="2582" actId="1035"/>
          <ac:spMkLst>
            <pc:docMk/>
            <pc:sldMk cId="2801172913" sldId="377"/>
            <ac:spMk id="29" creationId="{4458D354-6027-3027-CB65-D4A12D43066A}"/>
          </ac:spMkLst>
        </pc:spChg>
        <pc:spChg chg="mod">
          <ac:chgData name="Stoker, Kesiah" userId="7d6f868f-a8a0-4a2e-b53b-4e83b6d4fcae" providerId="ADAL" clId="{18A127A6-5BA2-44BF-9D12-FDF07EBCAE7A}" dt="2023-09-22T20:59:32.641" v="2582" actId="1035"/>
          <ac:spMkLst>
            <pc:docMk/>
            <pc:sldMk cId="2801172913" sldId="377"/>
            <ac:spMk id="30" creationId="{0CCAFE1B-9502-6348-4252-B5BB4BE766D0}"/>
          </ac:spMkLst>
        </pc:spChg>
        <pc:spChg chg="mod">
          <ac:chgData name="Stoker, Kesiah" userId="7d6f868f-a8a0-4a2e-b53b-4e83b6d4fcae" providerId="ADAL" clId="{18A127A6-5BA2-44BF-9D12-FDF07EBCAE7A}" dt="2023-09-22T20:59:32.641" v="2582" actId="1035"/>
          <ac:spMkLst>
            <pc:docMk/>
            <pc:sldMk cId="2801172913" sldId="377"/>
            <ac:spMk id="31" creationId="{551A1ED8-FED9-C8B9-B5F0-B3B1CE788A1C}"/>
          </ac:spMkLst>
        </pc:spChg>
        <pc:spChg chg="mod">
          <ac:chgData name="Stoker, Kesiah" userId="7d6f868f-a8a0-4a2e-b53b-4e83b6d4fcae" providerId="ADAL" clId="{18A127A6-5BA2-44BF-9D12-FDF07EBCAE7A}" dt="2023-09-22T20:59:32.641" v="2582" actId="1035"/>
          <ac:spMkLst>
            <pc:docMk/>
            <pc:sldMk cId="2801172913" sldId="377"/>
            <ac:spMk id="32" creationId="{938BD199-3E0A-AE49-DD5A-52A2F31C2F3A}"/>
          </ac:spMkLst>
        </pc:spChg>
        <pc:spChg chg="mod">
          <ac:chgData name="Stoker, Kesiah" userId="7d6f868f-a8a0-4a2e-b53b-4e83b6d4fcae" providerId="ADAL" clId="{18A127A6-5BA2-44BF-9D12-FDF07EBCAE7A}" dt="2023-09-22T20:59:32.641" v="2582" actId="1035"/>
          <ac:spMkLst>
            <pc:docMk/>
            <pc:sldMk cId="2801172913" sldId="377"/>
            <ac:spMk id="33" creationId="{F0441755-A0AE-2C82-5DF9-F74F3B8FCC63}"/>
          </ac:spMkLst>
        </pc:spChg>
        <pc:spChg chg="mod">
          <ac:chgData name="Stoker, Kesiah" userId="7d6f868f-a8a0-4a2e-b53b-4e83b6d4fcae" providerId="ADAL" clId="{18A127A6-5BA2-44BF-9D12-FDF07EBCAE7A}" dt="2023-09-22T20:59:32.641" v="2582" actId="1035"/>
          <ac:spMkLst>
            <pc:docMk/>
            <pc:sldMk cId="2801172913" sldId="377"/>
            <ac:spMk id="34" creationId="{8DFBB194-21C5-79F3-A261-004AFCC0694D}"/>
          </ac:spMkLst>
        </pc:spChg>
        <pc:spChg chg="mod">
          <ac:chgData name="Stoker, Kesiah" userId="7d6f868f-a8a0-4a2e-b53b-4e83b6d4fcae" providerId="ADAL" clId="{18A127A6-5BA2-44BF-9D12-FDF07EBCAE7A}" dt="2023-09-22T20:59:32.641" v="2582" actId="1035"/>
          <ac:spMkLst>
            <pc:docMk/>
            <pc:sldMk cId="2801172913" sldId="377"/>
            <ac:spMk id="35" creationId="{D6FBE836-16D0-41B9-2DF9-53A5D973D26D}"/>
          </ac:spMkLst>
        </pc:spChg>
        <pc:spChg chg="mod">
          <ac:chgData name="Stoker, Kesiah" userId="7d6f868f-a8a0-4a2e-b53b-4e83b6d4fcae" providerId="ADAL" clId="{18A127A6-5BA2-44BF-9D12-FDF07EBCAE7A}" dt="2023-09-22T20:59:32.641" v="2582" actId="1035"/>
          <ac:spMkLst>
            <pc:docMk/>
            <pc:sldMk cId="2801172913" sldId="377"/>
            <ac:spMk id="37" creationId="{EB93D3C4-4ABC-3BA9-28D4-AC47D0DB7B18}"/>
          </ac:spMkLst>
        </pc:spChg>
        <pc:spChg chg="mod">
          <ac:chgData name="Stoker, Kesiah" userId="7d6f868f-a8a0-4a2e-b53b-4e83b6d4fcae" providerId="ADAL" clId="{18A127A6-5BA2-44BF-9D12-FDF07EBCAE7A}" dt="2023-09-22T20:59:32.641" v="2582" actId="1035"/>
          <ac:spMkLst>
            <pc:docMk/>
            <pc:sldMk cId="2801172913" sldId="377"/>
            <ac:spMk id="38" creationId="{B549357F-4642-D8AC-5CAA-22F7FF0E22D7}"/>
          </ac:spMkLst>
        </pc:spChg>
        <pc:spChg chg="mod">
          <ac:chgData name="Stoker, Kesiah" userId="7d6f868f-a8a0-4a2e-b53b-4e83b6d4fcae" providerId="ADAL" clId="{18A127A6-5BA2-44BF-9D12-FDF07EBCAE7A}" dt="2023-09-22T20:59:32.641" v="2582" actId="1035"/>
          <ac:spMkLst>
            <pc:docMk/>
            <pc:sldMk cId="2801172913" sldId="377"/>
            <ac:spMk id="39" creationId="{4ECB2D93-E5DE-B379-2DDC-C7C537812082}"/>
          </ac:spMkLst>
        </pc:spChg>
        <pc:spChg chg="add mod">
          <ac:chgData name="Stoker, Kesiah" userId="7d6f868f-a8a0-4a2e-b53b-4e83b6d4fcae" providerId="ADAL" clId="{18A127A6-5BA2-44BF-9D12-FDF07EBCAE7A}" dt="2023-09-22T20:59:09.913" v="2570"/>
          <ac:spMkLst>
            <pc:docMk/>
            <pc:sldMk cId="2801172913" sldId="377"/>
            <ac:spMk id="40" creationId="{98D06660-679B-C707-77AE-AC69D0A77EB1}"/>
          </ac:spMkLst>
        </pc:spChg>
        <pc:spChg chg="add mod">
          <ac:chgData name="Stoker, Kesiah" userId="7d6f868f-a8a0-4a2e-b53b-4e83b6d4fcae" providerId="ADAL" clId="{18A127A6-5BA2-44BF-9D12-FDF07EBCAE7A}" dt="2023-09-22T20:59:09.913" v="2570"/>
          <ac:spMkLst>
            <pc:docMk/>
            <pc:sldMk cId="2801172913" sldId="377"/>
            <ac:spMk id="41" creationId="{0792C7B5-1A85-B70A-4BCD-C5995FBCB367}"/>
          </ac:spMkLst>
        </pc:spChg>
        <pc:spChg chg="mod">
          <ac:chgData name="Stoker, Kesiah" userId="7d6f868f-a8a0-4a2e-b53b-4e83b6d4fcae" providerId="ADAL" clId="{18A127A6-5BA2-44BF-9D12-FDF07EBCAE7A}" dt="2023-09-22T20:59:32.641" v="2582" actId="1035"/>
          <ac:spMkLst>
            <pc:docMk/>
            <pc:sldMk cId="2801172913" sldId="377"/>
            <ac:spMk id="58" creationId="{D9F393AD-2B69-DAD4-AFF0-173A86A72D33}"/>
          </ac:spMkLst>
        </pc:spChg>
        <pc:spChg chg="mod">
          <ac:chgData name="Stoker, Kesiah" userId="7d6f868f-a8a0-4a2e-b53b-4e83b6d4fcae" providerId="ADAL" clId="{18A127A6-5BA2-44BF-9D12-FDF07EBCAE7A}" dt="2023-09-22T20:59:32.641" v="2582" actId="1035"/>
          <ac:spMkLst>
            <pc:docMk/>
            <pc:sldMk cId="2801172913" sldId="377"/>
            <ac:spMk id="59" creationId="{5FBE523B-15DB-A903-9BBE-E85B2A27CCE7}"/>
          </ac:spMkLst>
        </pc:spChg>
        <pc:spChg chg="mod">
          <ac:chgData name="Stoker, Kesiah" userId="7d6f868f-a8a0-4a2e-b53b-4e83b6d4fcae" providerId="ADAL" clId="{18A127A6-5BA2-44BF-9D12-FDF07EBCAE7A}" dt="2023-09-22T20:59:32.641" v="2582" actId="1035"/>
          <ac:spMkLst>
            <pc:docMk/>
            <pc:sldMk cId="2801172913" sldId="377"/>
            <ac:spMk id="63" creationId="{1DFCD023-E129-036B-3690-742C60A4A4BC}"/>
          </ac:spMkLst>
        </pc:spChg>
        <pc:spChg chg="mod">
          <ac:chgData name="Stoker, Kesiah" userId="7d6f868f-a8a0-4a2e-b53b-4e83b6d4fcae" providerId="ADAL" clId="{18A127A6-5BA2-44BF-9D12-FDF07EBCAE7A}" dt="2023-09-22T20:59:32.641" v="2582" actId="1035"/>
          <ac:spMkLst>
            <pc:docMk/>
            <pc:sldMk cId="2801172913" sldId="377"/>
            <ac:spMk id="66" creationId="{6EEE8D5F-AC86-9AD6-7BA1-194D7CF9F759}"/>
          </ac:spMkLst>
        </pc:spChg>
        <pc:spChg chg="mod">
          <ac:chgData name="Stoker, Kesiah" userId="7d6f868f-a8a0-4a2e-b53b-4e83b6d4fcae" providerId="ADAL" clId="{18A127A6-5BA2-44BF-9D12-FDF07EBCAE7A}" dt="2023-09-22T20:59:32.641" v="2582" actId="1035"/>
          <ac:spMkLst>
            <pc:docMk/>
            <pc:sldMk cId="2801172913" sldId="377"/>
            <ac:spMk id="67" creationId="{F22EE6C0-796F-1560-1FE8-2DE8B2A22BAA}"/>
          </ac:spMkLst>
        </pc:spChg>
        <pc:spChg chg="mod">
          <ac:chgData name="Stoker, Kesiah" userId="7d6f868f-a8a0-4a2e-b53b-4e83b6d4fcae" providerId="ADAL" clId="{18A127A6-5BA2-44BF-9D12-FDF07EBCAE7A}" dt="2023-09-22T20:59:32.641" v="2582" actId="1035"/>
          <ac:spMkLst>
            <pc:docMk/>
            <pc:sldMk cId="2801172913" sldId="377"/>
            <ac:spMk id="70" creationId="{2407D987-9DFE-F901-7812-865F7D934C13}"/>
          </ac:spMkLst>
        </pc:spChg>
        <pc:spChg chg="mod">
          <ac:chgData name="Stoker, Kesiah" userId="7d6f868f-a8a0-4a2e-b53b-4e83b6d4fcae" providerId="ADAL" clId="{18A127A6-5BA2-44BF-9D12-FDF07EBCAE7A}" dt="2023-09-22T20:59:32.641" v="2582" actId="1035"/>
          <ac:spMkLst>
            <pc:docMk/>
            <pc:sldMk cId="2801172913" sldId="377"/>
            <ac:spMk id="71" creationId="{FFB2B27D-24C8-AE58-CF47-A4FFD1DA4919}"/>
          </ac:spMkLst>
        </pc:spChg>
        <pc:spChg chg="mod">
          <ac:chgData name="Stoker, Kesiah" userId="7d6f868f-a8a0-4a2e-b53b-4e83b6d4fcae" providerId="ADAL" clId="{18A127A6-5BA2-44BF-9D12-FDF07EBCAE7A}" dt="2023-09-22T20:59:32.641" v="2582" actId="1035"/>
          <ac:spMkLst>
            <pc:docMk/>
            <pc:sldMk cId="2801172913" sldId="377"/>
            <ac:spMk id="82" creationId="{FFEE7B17-CC3E-419B-36FE-6BBD42EF3F37}"/>
          </ac:spMkLst>
        </pc:spChg>
        <pc:spChg chg="mod">
          <ac:chgData name="Stoker, Kesiah" userId="7d6f868f-a8a0-4a2e-b53b-4e83b6d4fcae" providerId="ADAL" clId="{18A127A6-5BA2-44BF-9D12-FDF07EBCAE7A}" dt="2023-09-22T20:59:32.641" v="2582" actId="1035"/>
          <ac:spMkLst>
            <pc:docMk/>
            <pc:sldMk cId="2801172913" sldId="377"/>
            <ac:spMk id="86" creationId="{4A90AE41-C462-AD4B-3FDB-C9CB45BA9C1B}"/>
          </ac:spMkLst>
        </pc:spChg>
        <pc:spChg chg="mod">
          <ac:chgData name="Stoker, Kesiah" userId="7d6f868f-a8a0-4a2e-b53b-4e83b6d4fcae" providerId="ADAL" clId="{18A127A6-5BA2-44BF-9D12-FDF07EBCAE7A}" dt="2023-09-22T20:59:32.641" v="2582" actId="1035"/>
          <ac:spMkLst>
            <pc:docMk/>
            <pc:sldMk cId="2801172913" sldId="377"/>
            <ac:spMk id="87" creationId="{8986DC46-FF97-D2D3-91D3-3FE7CD7FF1A7}"/>
          </ac:spMkLst>
        </pc:spChg>
        <pc:spChg chg="mod">
          <ac:chgData name="Stoker, Kesiah" userId="7d6f868f-a8a0-4a2e-b53b-4e83b6d4fcae" providerId="ADAL" clId="{18A127A6-5BA2-44BF-9D12-FDF07EBCAE7A}" dt="2023-09-22T20:59:32.641" v="2582" actId="1035"/>
          <ac:spMkLst>
            <pc:docMk/>
            <pc:sldMk cId="2801172913" sldId="377"/>
            <ac:spMk id="88" creationId="{0BEE9274-5E26-4DB4-2501-0C275A1B692A}"/>
          </ac:spMkLst>
        </pc:spChg>
        <pc:spChg chg="mod">
          <ac:chgData name="Stoker, Kesiah" userId="7d6f868f-a8a0-4a2e-b53b-4e83b6d4fcae" providerId="ADAL" clId="{18A127A6-5BA2-44BF-9D12-FDF07EBCAE7A}" dt="2023-09-22T20:59:32.641" v="2582" actId="1035"/>
          <ac:spMkLst>
            <pc:docMk/>
            <pc:sldMk cId="2801172913" sldId="377"/>
            <ac:spMk id="89" creationId="{5708697F-D44F-D6A8-B44A-4155A6993F29}"/>
          </ac:spMkLst>
        </pc:spChg>
        <pc:cxnChg chg="mod">
          <ac:chgData name="Stoker, Kesiah" userId="7d6f868f-a8a0-4a2e-b53b-4e83b6d4fcae" providerId="ADAL" clId="{18A127A6-5BA2-44BF-9D12-FDF07EBCAE7A}" dt="2023-09-22T20:59:32.641" v="2582" actId="1035"/>
          <ac:cxnSpMkLst>
            <pc:docMk/>
            <pc:sldMk cId="2801172913" sldId="377"/>
            <ac:cxnSpMk id="90" creationId="{A1C8C7DA-006F-C1EF-4C02-701A53F9113A}"/>
          </ac:cxnSpMkLst>
        </pc:cxnChg>
        <pc:cxnChg chg="mod">
          <ac:chgData name="Stoker, Kesiah" userId="7d6f868f-a8a0-4a2e-b53b-4e83b6d4fcae" providerId="ADAL" clId="{18A127A6-5BA2-44BF-9D12-FDF07EBCAE7A}" dt="2023-09-22T20:59:32.641" v="2582" actId="1035"/>
          <ac:cxnSpMkLst>
            <pc:docMk/>
            <pc:sldMk cId="2801172913" sldId="377"/>
            <ac:cxnSpMk id="91" creationId="{B3D7FA97-D618-3BB2-8AC2-D67B79E52545}"/>
          </ac:cxnSpMkLst>
        </pc:cxnChg>
        <pc:cxnChg chg="mod">
          <ac:chgData name="Stoker, Kesiah" userId="7d6f868f-a8a0-4a2e-b53b-4e83b6d4fcae" providerId="ADAL" clId="{18A127A6-5BA2-44BF-9D12-FDF07EBCAE7A}" dt="2023-09-22T20:59:32.641" v="2582" actId="1035"/>
          <ac:cxnSpMkLst>
            <pc:docMk/>
            <pc:sldMk cId="2801172913" sldId="377"/>
            <ac:cxnSpMk id="92" creationId="{87289451-18D1-38B7-115A-9EB9C6195A36}"/>
          </ac:cxnSpMkLst>
        </pc:cxnChg>
        <pc:cxnChg chg="mod">
          <ac:chgData name="Stoker, Kesiah" userId="7d6f868f-a8a0-4a2e-b53b-4e83b6d4fcae" providerId="ADAL" clId="{18A127A6-5BA2-44BF-9D12-FDF07EBCAE7A}" dt="2023-09-22T20:59:32.641" v="2582" actId="1035"/>
          <ac:cxnSpMkLst>
            <pc:docMk/>
            <pc:sldMk cId="2801172913" sldId="377"/>
            <ac:cxnSpMk id="93" creationId="{F8E77DE7-D77E-4E0C-919F-F7802901592E}"/>
          </ac:cxnSpMkLst>
        </pc:cxnChg>
        <pc:cxnChg chg="mod">
          <ac:chgData name="Stoker, Kesiah" userId="7d6f868f-a8a0-4a2e-b53b-4e83b6d4fcae" providerId="ADAL" clId="{18A127A6-5BA2-44BF-9D12-FDF07EBCAE7A}" dt="2023-09-22T20:59:32.641" v="2582" actId="1035"/>
          <ac:cxnSpMkLst>
            <pc:docMk/>
            <pc:sldMk cId="2801172913" sldId="377"/>
            <ac:cxnSpMk id="94" creationId="{70A71F17-650A-62EE-9867-849D65E38919}"/>
          </ac:cxnSpMkLst>
        </pc:cxnChg>
        <pc:cxnChg chg="mod">
          <ac:chgData name="Stoker, Kesiah" userId="7d6f868f-a8a0-4a2e-b53b-4e83b6d4fcae" providerId="ADAL" clId="{18A127A6-5BA2-44BF-9D12-FDF07EBCAE7A}" dt="2023-09-22T20:59:32.641" v="2582" actId="1035"/>
          <ac:cxnSpMkLst>
            <pc:docMk/>
            <pc:sldMk cId="2801172913" sldId="377"/>
            <ac:cxnSpMk id="95" creationId="{F9B65C76-9EBE-0401-B7A4-41E387DBF167}"/>
          </ac:cxnSpMkLst>
        </pc:cxnChg>
        <pc:cxnChg chg="mod">
          <ac:chgData name="Stoker, Kesiah" userId="7d6f868f-a8a0-4a2e-b53b-4e83b6d4fcae" providerId="ADAL" clId="{18A127A6-5BA2-44BF-9D12-FDF07EBCAE7A}" dt="2023-09-22T20:59:32.641" v="2582" actId="1035"/>
          <ac:cxnSpMkLst>
            <pc:docMk/>
            <pc:sldMk cId="2801172913" sldId="377"/>
            <ac:cxnSpMk id="96" creationId="{1AF064CA-C335-2875-CC6C-87CD50E5CE82}"/>
          </ac:cxnSpMkLst>
        </pc:cxnChg>
        <pc:cxnChg chg="mod">
          <ac:chgData name="Stoker, Kesiah" userId="7d6f868f-a8a0-4a2e-b53b-4e83b6d4fcae" providerId="ADAL" clId="{18A127A6-5BA2-44BF-9D12-FDF07EBCAE7A}" dt="2023-09-22T20:59:32.641" v="2582" actId="1035"/>
          <ac:cxnSpMkLst>
            <pc:docMk/>
            <pc:sldMk cId="2801172913" sldId="377"/>
            <ac:cxnSpMk id="97" creationId="{833253B7-C9BD-DA55-8835-02762838CEC0}"/>
          </ac:cxnSpMkLst>
        </pc:cxnChg>
      </pc:sldChg>
      <pc:sldChg chg="addSp delSp modSp add mod addCm">
        <pc:chgData name="Stoker, Kesiah" userId="7d6f868f-a8a0-4a2e-b53b-4e83b6d4fcae" providerId="ADAL" clId="{18A127A6-5BA2-44BF-9D12-FDF07EBCAE7A}" dt="2023-09-22T20:59:21.506" v="2572"/>
        <pc:sldMkLst>
          <pc:docMk/>
          <pc:sldMk cId="2044941396" sldId="378"/>
        </pc:sldMkLst>
        <pc:spChg chg="mod">
          <ac:chgData name="Stoker, Kesiah" userId="7d6f868f-a8a0-4a2e-b53b-4e83b6d4fcae" providerId="ADAL" clId="{18A127A6-5BA2-44BF-9D12-FDF07EBCAE7A}" dt="2023-09-22T20:57:30.438" v="2496"/>
          <ac:spMkLst>
            <pc:docMk/>
            <pc:sldMk cId="2044941396" sldId="378"/>
            <ac:spMk id="2" creationId="{1BA5FC8A-60C3-C4DA-2611-F72FE4D2152A}"/>
          </ac:spMkLst>
        </pc:spChg>
        <pc:spChg chg="del mod">
          <ac:chgData name="Stoker, Kesiah" userId="7d6f868f-a8a0-4a2e-b53b-4e83b6d4fcae" providerId="ADAL" clId="{18A127A6-5BA2-44BF-9D12-FDF07EBCAE7A}" dt="2023-09-22T20:59:21.136" v="2571" actId="478"/>
          <ac:spMkLst>
            <pc:docMk/>
            <pc:sldMk cId="2044941396" sldId="378"/>
            <ac:spMk id="5" creationId="{96010814-8C37-FA16-0EA3-8B7CB639F992}"/>
          </ac:spMkLst>
        </pc:spChg>
        <pc:spChg chg="add mod">
          <ac:chgData name="Stoker, Kesiah" userId="7d6f868f-a8a0-4a2e-b53b-4e83b6d4fcae" providerId="ADAL" clId="{18A127A6-5BA2-44BF-9D12-FDF07EBCAE7A}" dt="2023-09-22T20:59:21.506" v="2572"/>
          <ac:spMkLst>
            <pc:docMk/>
            <pc:sldMk cId="2044941396" sldId="378"/>
            <ac:spMk id="6" creationId="{68D7B83A-C508-A0D5-56F2-FD7BA1A3D826}"/>
          </ac:spMkLst>
        </pc:spChg>
        <pc:spChg chg="add mod">
          <ac:chgData name="Stoker, Kesiah" userId="7d6f868f-a8a0-4a2e-b53b-4e83b6d4fcae" providerId="ADAL" clId="{18A127A6-5BA2-44BF-9D12-FDF07EBCAE7A}" dt="2023-09-22T20:59:21.506" v="2572"/>
          <ac:spMkLst>
            <pc:docMk/>
            <pc:sldMk cId="2044941396" sldId="378"/>
            <ac:spMk id="7" creationId="{D064E564-299F-F5B9-1388-3F4C201BE450}"/>
          </ac:spMkLst>
        </pc:spChg>
      </pc:sldChg>
      <pc:sldChg chg="addSp modSp add mod">
        <pc:chgData name="Stoker, Kesiah" userId="7d6f868f-a8a0-4a2e-b53b-4e83b6d4fcae" providerId="ADAL" clId="{18A127A6-5BA2-44BF-9D12-FDF07EBCAE7A}" dt="2023-09-22T21:07:09.058" v="2732" actId="20577"/>
        <pc:sldMkLst>
          <pc:docMk/>
          <pc:sldMk cId="863682701" sldId="379"/>
        </pc:sldMkLst>
        <pc:spChg chg="add mod">
          <ac:chgData name="Stoker, Kesiah" userId="7d6f868f-a8a0-4a2e-b53b-4e83b6d4fcae" providerId="ADAL" clId="{18A127A6-5BA2-44BF-9D12-FDF07EBCAE7A}" dt="2023-09-22T21:07:09.058" v="2732" actId="20577"/>
          <ac:spMkLst>
            <pc:docMk/>
            <pc:sldMk cId="863682701" sldId="379"/>
            <ac:spMk id="2" creationId="{0468DB77-C676-7FBA-3B8B-6C4823E5C301}"/>
          </ac:spMkLst>
        </pc:spChg>
        <pc:spChg chg="add mod">
          <ac:chgData name="Stoker, Kesiah" userId="7d6f868f-a8a0-4a2e-b53b-4e83b6d4fcae" providerId="ADAL" clId="{18A127A6-5BA2-44BF-9D12-FDF07EBCAE7A}" dt="2023-09-22T21:04:53.327" v="2701"/>
          <ac:spMkLst>
            <pc:docMk/>
            <pc:sldMk cId="863682701" sldId="379"/>
            <ac:spMk id="3" creationId="{9879F711-0E00-3A8A-FF3E-0D9BF2E5043C}"/>
          </ac:spMkLst>
        </pc:spChg>
        <pc:spChg chg="add mod">
          <ac:chgData name="Stoker, Kesiah" userId="7d6f868f-a8a0-4a2e-b53b-4e83b6d4fcae" providerId="ADAL" clId="{18A127A6-5BA2-44BF-9D12-FDF07EBCAE7A}" dt="2023-09-22T21:05:55.354" v="2721" actId="1076"/>
          <ac:spMkLst>
            <pc:docMk/>
            <pc:sldMk cId="863682701" sldId="379"/>
            <ac:spMk id="4" creationId="{F032759E-CCCE-B503-1C27-34780DD8C15A}"/>
          </ac:spMkLst>
        </pc:spChg>
      </pc:sldChg>
      <pc:sldChg chg="add del">
        <pc:chgData name="Stoker, Kesiah" userId="7d6f868f-a8a0-4a2e-b53b-4e83b6d4fcae" providerId="ADAL" clId="{18A127A6-5BA2-44BF-9D12-FDF07EBCAE7A}" dt="2023-09-22T21:02:55.353" v="2584" actId="2696"/>
        <pc:sldMkLst>
          <pc:docMk/>
          <pc:sldMk cId="3740307678" sldId="379"/>
        </pc:sldMkLst>
      </pc:sldChg>
      <pc:sldChg chg="modSp add del mod">
        <pc:chgData name="Stoker, Kesiah" userId="7d6f868f-a8a0-4a2e-b53b-4e83b6d4fcae" providerId="ADAL" clId="{18A127A6-5BA2-44BF-9D12-FDF07EBCAE7A}" dt="2023-09-22T21:07:59.479" v="2815" actId="2696"/>
        <pc:sldMkLst>
          <pc:docMk/>
          <pc:sldMk cId="1157365798" sldId="380"/>
        </pc:sldMkLst>
        <pc:spChg chg="mod">
          <ac:chgData name="Stoker, Kesiah" userId="7d6f868f-a8a0-4a2e-b53b-4e83b6d4fcae" providerId="ADAL" clId="{18A127A6-5BA2-44BF-9D12-FDF07EBCAE7A}" dt="2023-09-22T21:07:35.586" v="2772" actId="255"/>
          <ac:spMkLst>
            <pc:docMk/>
            <pc:sldMk cId="1157365798" sldId="380"/>
            <ac:spMk id="3" creationId="{557DC097-EEFC-ED47-45E0-3BCB04809765}"/>
          </ac:spMkLst>
        </pc:spChg>
      </pc:sldChg>
      <pc:sldChg chg="addSp delSp modSp add mod">
        <pc:chgData name="Stoker, Kesiah" userId="7d6f868f-a8a0-4a2e-b53b-4e83b6d4fcae" providerId="ADAL" clId="{18A127A6-5BA2-44BF-9D12-FDF07EBCAE7A}" dt="2023-09-22T21:09:06.486" v="2873" actId="20577"/>
        <pc:sldMkLst>
          <pc:docMk/>
          <pc:sldMk cId="59602600" sldId="381"/>
        </pc:sldMkLst>
        <pc:spChg chg="del">
          <ac:chgData name="Stoker, Kesiah" userId="7d6f868f-a8a0-4a2e-b53b-4e83b6d4fcae" providerId="ADAL" clId="{18A127A6-5BA2-44BF-9D12-FDF07EBCAE7A}" dt="2023-09-22T21:07:52.892" v="2814" actId="478"/>
          <ac:spMkLst>
            <pc:docMk/>
            <pc:sldMk cId="59602600" sldId="381"/>
            <ac:spMk id="2" creationId="{3B269A31-3727-3CC2-4AB4-F76F70DB625B}"/>
          </ac:spMkLst>
        </pc:spChg>
        <pc:spChg chg="mod">
          <ac:chgData name="Stoker, Kesiah" userId="7d6f868f-a8a0-4a2e-b53b-4e83b6d4fcae" providerId="ADAL" clId="{18A127A6-5BA2-44BF-9D12-FDF07EBCAE7A}" dt="2023-09-22T21:09:06.486" v="2873" actId="20577"/>
          <ac:spMkLst>
            <pc:docMk/>
            <pc:sldMk cId="59602600" sldId="381"/>
            <ac:spMk id="3" creationId="{557DC097-EEFC-ED47-45E0-3BCB04809765}"/>
          </ac:spMkLst>
        </pc:spChg>
        <pc:spChg chg="add mod">
          <ac:chgData name="Stoker, Kesiah" userId="7d6f868f-a8a0-4a2e-b53b-4e83b6d4fcae" providerId="ADAL" clId="{18A127A6-5BA2-44BF-9D12-FDF07EBCAE7A}" dt="2023-09-22T21:08:14.133" v="2817" actId="207"/>
          <ac:spMkLst>
            <pc:docMk/>
            <pc:sldMk cId="59602600" sldId="381"/>
            <ac:spMk id="4" creationId="{1AC3CC77-1B0B-B8F5-A882-6B2B1628201E}"/>
          </ac:spMkLst>
        </pc:spChg>
      </pc:sldChg>
      <pc:sldChg chg="modSp add mod">
        <pc:chgData name="Stoker, Kesiah" userId="7d6f868f-a8a0-4a2e-b53b-4e83b6d4fcae" providerId="ADAL" clId="{18A127A6-5BA2-44BF-9D12-FDF07EBCAE7A}" dt="2023-09-22T21:09:12.537" v="2874" actId="20577"/>
        <pc:sldMkLst>
          <pc:docMk/>
          <pc:sldMk cId="345027054" sldId="382"/>
        </pc:sldMkLst>
        <pc:spChg chg="mod">
          <ac:chgData name="Stoker, Kesiah" userId="7d6f868f-a8a0-4a2e-b53b-4e83b6d4fcae" providerId="ADAL" clId="{18A127A6-5BA2-44BF-9D12-FDF07EBCAE7A}" dt="2023-09-22T21:09:12.537" v="2874" actId="20577"/>
          <ac:spMkLst>
            <pc:docMk/>
            <pc:sldMk cId="345027054" sldId="382"/>
            <ac:spMk id="3" creationId="{557DC097-EEFC-ED47-45E0-3BCB04809765}"/>
          </ac:spMkLst>
        </pc:spChg>
        <pc:spChg chg="mod">
          <ac:chgData name="Stoker, Kesiah" userId="7d6f868f-a8a0-4a2e-b53b-4e83b6d4fcae" providerId="ADAL" clId="{18A127A6-5BA2-44BF-9D12-FDF07EBCAE7A}" dt="2023-09-22T21:08:55.223" v="2871" actId="13926"/>
          <ac:spMkLst>
            <pc:docMk/>
            <pc:sldMk cId="345027054" sldId="382"/>
            <ac:spMk id="4" creationId="{1AC3CC77-1B0B-B8F5-A882-6B2B1628201E}"/>
          </ac:spMkLst>
        </pc:spChg>
      </pc:sldChg>
    </pc:docChg>
  </pc:docChgLst>
  <pc:docChgLst>
    <pc:chgData name="Wang, George" userId="e9ca96ca-afa9-47b4-a550-1344521cad92" providerId="ADAL" clId="{4FD79C45-C41E-45CF-8FB8-E6B15D98F396}"/>
    <pc:docChg chg="undo redo custSel modSld">
      <pc:chgData name="Wang, George" userId="e9ca96ca-afa9-47b4-a550-1344521cad92" providerId="ADAL" clId="{4FD79C45-C41E-45CF-8FB8-E6B15D98F396}" dt="2023-12-20T17:36:24.269" v="692"/>
      <pc:docMkLst>
        <pc:docMk/>
      </pc:docMkLst>
      <pc:sldChg chg="addSp delSp modSp mod modCm">
        <pc:chgData name="Wang, George" userId="e9ca96ca-afa9-47b4-a550-1344521cad92" providerId="ADAL" clId="{4FD79C45-C41E-45CF-8FB8-E6B15D98F396}" dt="2023-12-11T16:27:23.613" v="403" actId="1076"/>
        <pc:sldMkLst>
          <pc:docMk/>
          <pc:sldMk cId="387574291" sldId="370"/>
        </pc:sldMkLst>
        <pc:graphicFrameChg chg="del">
          <ac:chgData name="Wang, George" userId="e9ca96ca-afa9-47b4-a550-1344521cad92" providerId="ADAL" clId="{4FD79C45-C41E-45CF-8FB8-E6B15D98F396}" dt="2023-12-11T15:29:37.967" v="393" actId="478"/>
          <ac:graphicFrameMkLst>
            <pc:docMk/>
            <pc:sldMk cId="387574291" sldId="370"/>
            <ac:graphicFrameMk id="4" creationId="{DB86349E-60FF-AA94-24F5-A882323843E7}"/>
          </ac:graphicFrameMkLst>
        </pc:graphicFrameChg>
        <pc:graphicFrameChg chg="add mod">
          <ac:chgData name="Wang, George" userId="e9ca96ca-afa9-47b4-a550-1344521cad92" providerId="ADAL" clId="{4FD79C45-C41E-45CF-8FB8-E6B15D98F396}" dt="2023-12-11T16:27:23.613" v="403" actId="1076"/>
          <ac:graphicFrameMkLst>
            <pc:docMk/>
            <pc:sldMk cId="387574291" sldId="370"/>
            <ac:graphicFrameMk id="5" creationId="{DB86349E-60FF-AA94-24F5-A882323843E7}"/>
          </ac:graphicFrameMkLst>
        </pc:graphicFrameChg>
      </pc:sldChg>
      <pc:sldChg chg="addSp delSp modSp mod modCm">
        <pc:chgData name="Wang, George" userId="e9ca96ca-afa9-47b4-a550-1344521cad92" providerId="ADAL" clId="{4FD79C45-C41E-45CF-8FB8-E6B15D98F396}" dt="2023-12-20T17:36:24.269" v="692"/>
        <pc:sldMkLst>
          <pc:docMk/>
          <pc:sldMk cId="3527226458" sldId="371"/>
        </pc:sldMkLst>
        <pc:graphicFrameChg chg="add mod">
          <ac:chgData name="Wang, George" userId="e9ca96ca-afa9-47b4-a550-1344521cad92" providerId="ADAL" clId="{4FD79C45-C41E-45CF-8FB8-E6B15D98F396}" dt="2023-12-20T17:31:27.259" v="669"/>
          <ac:graphicFrameMkLst>
            <pc:docMk/>
            <pc:sldMk cId="3527226458" sldId="371"/>
            <ac:graphicFrameMk id="3" creationId="{6AF772B1-D5D9-8724-2520-1378427793F0}"/>
          </ac:graphicFrameMkLst>
        </pc:graphicFrameChg>
        <pc:graphicFrameChg chg="add mod">
          <ac:chgData name="Wang, George" userId="e9ca96ca-afa9-47b4-a550-1344521cad92" providerId="ADAL" clId="{4FD79C45-C41E-45CF-8FB8-E6B15D98F396}" dt="2023-12-20T17:31:36.670" v="675"/>
          <ac:graphicFrameMkLst>
            <pc:docMk/>
            <pc:sldMk cId="3527226458" sldId="371"/>
            <ac:graphicFrameMk id="5" creationId="{6AF772B1-D5D9-8724-2520-1378427793F0}"/>
          </ac:graphicFrameMkLst>
        </pc:graphicFrameChg>
        <pc:graphicFrameChg chg="add del">
          <ac:chgData name="Wang, George" userId="e9ca96ca-afa9-47b4-a550-1344521cad92" providerId="ADAL" clId="{4FD79C45-C41E-45CF-8FB8-E6B15D98F396}" dt="2023-12-20T17:31:46.960" v="677" actId="478"/>
          <ac:graphicFrameMkLst>
            <pc:docMk/>
            <pc:sldMk cId="3527226458" sldId="371"/>
            <ac:graphicFrameMk id="6" creationId="{6AF772B1-D5D9-8724-2520-1378427793F0}"/>
          </ac:graphicFrameMkLst>
        </pc:graphicFrameChg>
        <pc:graphicFrameChg chg="add mod">
          <ac:chgData name="Wang, George" userId="e9ca96ca-afa9-47b4-a550-1344521cad92" providerId="ADAL" clId="{4FD79C45-C41E-45CF-8FB8-E6B15D98F396}" dt="2023-12-20T17:34:21.151" v="691" actId="1076"/>
          <ac:graphicFrameMkLst>
            <pc:docMk/>
            <pc:sldMk cId="3527226458" sldId="371"/>
            <ac:graphicFrameMk id="9" creationId="{6AF772B1-D5D9-8724-2520-1378427793F0}"/>
          </ac:graphicFrameMkLst>
        </pc:graphicFrameChg>
      </pc:sldChg>
      <pc:sldChg chg="addSp delSp modSp mod modCm">
        <pc:chgData name="Wang, George" userId="e9ca96ca-afa9-47b4-a550-1344521cad92" providerId="ADAL" clId="{4FD79C45-C41E-45CF-8FB8-E6B15D98F396}" dt="2023-12-11T14:54:45.227" v="392"/>
        <pc:sldMkLst>
          <pc:docMk/>
          <pc:sldMk cId="1620933853" sldId="372"/>
        </pc:sldMkLst>
        <pc:graphicFrameChg chg="add del">
          <ac:chgData name="Wang, George" userId="e9ca96ca-afa9-47b4-a550-1344521cad92" providerId="ADAL" clId="{4FD79C45-C41E-45CF-8FB8-E6B15D98F396}" dt="2023-12-11T14:49:06.472" v="376" actId="478"/>
          <ac:graphicFrameMkLst>
            <pc:docMk/>
            <pc:sldMk cId="1620933853" sldId="372"/>
            <ac:graphicFrameMk id="5" creationId="{7FF1187A-96A1-C426-756E-FE35BF81ECF6}"/>
          </ac:graphicFrameMkLst>
        </pc:graphicFrameChg>
        <pc:graphicFrameChg chg="add mod">
          <ac:chgData name="Wang, George" userId="e9ca96ca-afa9-47b4-a550-1344521cad92" providerId="ADAL" clId="{4FD79C45-C41E-45CF-8FB8-E6B15D98F396}" dt="2023-12-11T14:47:27.360" v="374"/>
          <ac:graphicFrameMkLst>
            <pc:docMk/>
            <pc:sldMk cId="1620933853" sldId="372"/>
            <ac:graphicFrameMk id="6" creationId="{7FF1187A-96A1-C426-756E-FE35BF81ECF6}"/>
          </ac:graphicFrameMkLst>
        </pc:graphicFrameChg>
        <pc:graphicFrameChg chg="add mod">
          <ac:chgData name="Wang, George" userId="e9ca96ca-afa9-47b4-a550-1344521cad92" providerId="ADAL" clId="{4FD79C45-C41E-45CF-8FB8-E6B15D98F396}" dt="2023-12-11T14:50:03.951" v="390" actId="207"/>
          <ac:graphicFrameMkLst>
            <pc:docMk/>
            <pc:sldMk cId="1620933853" sldId="372"/>
            <ac:graphicFrameMk id="7" creationId="{7FF1187A-96A1-C426-756E-FE35BF81ECF6}"/>
          </ac:graphicFrameMkLst>
        </pc:graphicFrameChg>
      </pc:sldChg>
      <pc:sldChg chg="addSp delSp modSp mod">
        <pc:chgData name="Wang, George" userId="e9ca96ca-afa9-47b4-a550-1344521cad92" providerId="ADAL" clId="{4FD79C45-C41E-45CF-8FB8-E6B15D98F396}" dt="2023-12-13T22:00:46.202" v="657" actId="20577"/>
        <pc:sldMkLst>
          <pc:docMk/>
          <pc:sldMk cId="3190618129" sldId="373"/>
        </pc:sldMkLst>
        <pc:spChg chg="mod">
          <ac:chgData name="Wang, George" userId="e9ca96ca-afa9-47b4-a550-1344521cad92" providerId="ADAL" clId="{4FD79C45-C41E-45CF-8FB8-E6B15D98F396}" dt="2023-12-13T22:00:46.202" v="657" actId="20577"/>
          <ac:spMkLst>
            <pc:docMk/>
            <pc:sldMk cId="3190618129" sldId="373"/>
            <ac:spMk id="6" creationId="{3414A1D5-8D04-C9EC-D2D0-97CEBA4650CB}"/>
          </ac:spMkLst>
        </pc:spChg>
        <pc:spChg chg="mod">
          <ac:chgData name="Wang, George" userId="e9ca96ca-afa9-47b4-a550-1344521cad92" providerId="ADAL" clId="{4FD79C45-C41E-45CF-8FB8-E6B15D98F396}" dt="2023-12-13T21:52:38.567" v="649" actId="20577"/>
          <ac:spMkLst>
            <pc:docMk/>
            <pc:sldMk cId="3190618129" sldId="373"/>
            <ac:spMk id="7" creationId="{33162BDC-B064-1C01-5976-81CEF1492111}"/>
          </ac:spMkLst>
        </pc:spChg>
        <pc:graphicFrameChg chg="del mod">
          <ac:chgData name="Wang, George" userId="e9ca96ca-afa9-47b4-a550-1344521cad92" providerId="ADAL" clId="{4FD79C45-C41E-45CF-8FB8-E6B15D98F396}" dt="2023-12-13T21:51:24.604" v="632" actId="478"/>
          <ac:graphicFrameMkLst>
            <pc:docMk/>
            <pc:sldMk cId="3190618129" sldId="373"/>
            <ac:graphicFrameMk id="4" creationId="{C106091D-9E15-581C-EDB0-BEC4CA1F9409}"/>
          </ac:graphicFrameMkLst>
        </pc:graphicFrameChg>
        <pc:graphicFrameChg chg="add mod">
          <ac:chgData name="Wang, George" userId="e9ca96ca-afa9-47b4-a550-1344521cad92" providerId="ADAL" clId="{4FD79C45-C41E-45CF-8FB8-E6B15D98F396}" dt="2023-12-13T21:51:46.174" v="640" actId="1076"/>
          <ac:graphicFrameMkLst>
            <pc:docMk/>
            <pc:sldMk cId="3190618129" sldId="373"/>
            <ac:graphicFrameMk id="5" creationId="{F8897278-FAE6-4DE3-59EA-553A19C9C00B}"/>
          </ac:graphicFrameMkLst>
        </pc:graphicFrameChg>
      </pc:sldChg>
      <pc:sldChg chg="addSp delSp modSp mod">
        <pc:chgData name="Wang, George" userId="e9ca96ca-afa9-47b4-a550-1344521cad92" providerId="ADAL" clId="{4FD79C45-C41E-45CF-8FB8-E6B15D98F396}" dt="2023-12-01T20:35:54.029" v="324" actId="14100"/>
        <pc:sldMkLst>
          <pc:docMk/>
          <pc:sldMk cId="1652935067" sldId="396"/>
        </pc:sldMkLst>
        <pc:graphicFrameChg chg="mod">
          <ac:chgData name="Wang, George" userId="e9ca96ca-afa9-47b4-a550-1344521cad92" providerId="ADAL" clId="{4FD79C45-C41E-45CF-8FB8-E6B15D98F396}" dt="2023-12-01T20:25:14.320" v="1" actId="14100"/>
          <ac:graphicFrameMkLst>
            <pc:docMk/>
            <pc:sldMk cId="1652935067" sldId="396"/>
            <ac:graphicFrameMk id="4" creationId="{682D7D6D-DC3F-87F3-B631-FA8AA4FC0091}"/>
          </ac:graphicFrameMkLst>
        </pc:graphicFrameChg>
        <pc:graphicFrameChg chg="add del mod modGraphic">
          <ac:chgData name="Wang, George" userId="e9ca96ca-afa9-47b4-a550-1344521cad92" providerId="ADAL" clId="{4FD79C45-C41E-45CF-8FB8-E6B15D98F396}" dt="2023-12-01T20:33:33.272" v="273" actId="478"/>
          <ac:graphicFrameMkLst>
            <pc:docMk/>
            <pc:sldMk cId="1652935067" sldId="396"/>
            <ac:graphicFrameMk id="5" creationId="{F373240D-D5BE-EC06-98EF-C396E1101299}"/>
          </ac:graphicFrameMkLst>
        </pc:graphicFrameChg>
        <pc:graphicFrameChg chg="add mod modGraphic">
          <ac:chgData name="Wang, George" userId="e9ca96ca-afa9-47b4-a550-1344521cad92" providerId="ADAL" clId="{4FD79C45-C41E-45CF-8FB8-E6B15D98F396}" dt="2023-12-01T20:35:54.029" v="324" actId="14100"/>
          <ac:graphicFrameMkLst>
            <pc:docMk/>
            <pc:sldMk cId="1652935067" sldId="396"/>
            <ac:graphicFrameMk id="8" creationId="{5F25ECE9-0F41-4BBE-30AA-B44C0C895C1E}"/>
          </ac:graphicFrameMkLst>
        </pc:graphicFrameChg>
      </pc:sldChg>
      <pc:sldChg chg="addSp delSp modSp mod modCm modNotesTx">
        <pc:chgData name="Wang, George" userId="e9ca96ca-afa9-47b4-a550-1344521cad92" providerId="ADAL" clId="{4FD79C45-C41E-45CF-8FB8-E6B15D98F396}" dt="2023-12-11T14:49:50.076" v="386" actId="207"/>
        <pc:sldMkLst>
          <pc:docMk/>
          <pc:sldMk cId="1180395142" sldId="397"/>
        </pc:sldMkLst>
        <pc:graphicFrameChg chg="add mod">
          <ac:chgData name="Wang, George" userId="e9ca96ca-afa9-47b4-a550-1344521cad92" providerId="ADAL" clId="{4FD79C45-C41E-45CF-8FB8-E6B15D98F396}" dt="2023-12-11T14:49:50.076" v="386" actId="207"/>
          <ac:graphicFrameMkLst>
            <pc:docMk/>
            <pc:sldMk cId="1180395142" sldId="397"/>
            <ac:graphicFrameMk id="4" creationId="{6553173C-66F4-3635-1873-8C78222BBD3F}"/>
          </ac:graphicFrameMkLst>
        </pc:graphicFrameChg>
        <pc:graphicFrameChg chg="mod modGraphic">
          <ac:chgData name="Wang, George" userId="e9ca96ca-afa9-47b4-a550-1344521cad92" providerId="ADAL" clId="{4FD79C45-C41E-45CF-8FB8-E6B15D98F396}" dt="2023-12-11T14:43:28.547" v="370" actId="20577"/>
          <ac:graphicFrameMkLst>
            <pc:docMk/>
            <pc:sldMk cId="1180395142" sldId="397"/>
            <ac:graphicFrameMk id="6" creationId="{3AB83794-CDFF-2B96-DBBB-2C2401B158D5}"/>
          </ac:graphicFrameMkLst>
        </pc:graphicFrameChg>
        <pc:graphicFrameChg chg="del">
          <ac:chgData name="Wang, George" userId="e9ca96ca-afa9-47b4-a550-1344521cad92" providerId="ADAL" clId="{4FD79C45-C41E-45CF-8FB8-E6B15D98F396}" dt="2023-12-11T14:27:06.556" v="325" actId="478"/>
          <ac:graphicFrameMkLst>
            <pc:docMk/>
            <pc:sldMk cId="1180395142" sldId="397"/>
            <ac:graphicFrameMk id="7" creationId="{6553173C-66F4-3635-1873-8C78222BBD3F}"/>
          </ac:graphicFrameMkLst>
        </pc:graphicFrameChg>
      </pc:sldChg>
    </pc:docChg>
  </pc:docChgLst>
  <pc:docChgLst>
    <pc:chgData name="Wang, George" userId="S::george.wang@ontariohealth.ca::e9ca96ca-afa9-47b4-a550-1344521cad92" providerId="AD" clId="Web-{6F6EA796-72F8-7E6C-ED49-8939349B862E}"/>
    <pc:docChg chg="modSld">
      <pc:chgData name="Wang, George" userId="S::george.wang@ontariohealth.ca::e9ca96ca-afa9-47b4-a550-1344521cad92" providerId="AD" clId="Web-{6F6EA796-72F8-7E6C-ED49-8939349B862E}" dt="2023-11-23T18:56:41.294" v="24" actId="20577"/>
      <pc:docMkLst>
        <pc:docMk/>
      </pc:docMkLst>
      <pc:sldChg chg="modSp">
        <pc:chgData name="Wang, George" userId="S::george.wang@ontariohealth.ca::e9ca96ca-afa9-47b4-a550-1344521cad92" providerId="AD" clId="Web-{6F6EA796-72F8-7E6C-ED49-8939349B862E}" dt="2023-11-23T18:56:41.294" v="24" actId="20577"/>
        <pc:sldMkLst>
          <pc:docMk/>
          <pc:sldMk cId="1652935067" sldId="396"/>
        </pc:sldMkLst>
        <pc:spChg chg="mod">
          <ac:chgData name="Wang, George" userId="S::george.wang@ontariohealth.ca::e9ca96ca-afa9-47b4-a550-1344521cad92" providerId="AD" clId="Web-{6F6EA796-72F8-7E6C-ED49-8939349B862E}" dt="2023-11-23T18:56:41.294" v="24" actId="20577"/>
          <ac:spMkLst>
            <pc:docMk/>
            <pc:sldMk cId="1652935067" sldId="396"/>
            <ac:spMk id="6" creationId="{938ACD6B-CD4C-9639-6022-870579CEA0E9}"/>
          </ac:spMkLst>
        </pc:spChg>
        <pc:graphicFrameChg chg="mod">
          <ac:chgData name="Wang, George" userId="S::george.wang@ontariohealth.ca::e9ca96ca-afa9-47b4-a550-1344521cad92" providerId="AD" clId="Web-{6F6EA796-72F8-7E6C-ED49-8939349B862E}" dt="2023-11-23T18:48:43.817" v="21" actId="1076"/>
          <ac:graphicFrameMkLst>
            <pc:docMk/>
            <pc:sldMk cId="1652935067" sldId="396"/>
            <ac:graphicFrameMk id="4" creationId="{682D7D6D-DC3F-87F3-B631-FA8AA4FC0091}"/>
          </ac:graphicFrameMkLst>
        </pc:graphicFrameChg>
      </pc:sldChg>
    </pc:docChg>
  </pc:docChgLst>
  <pc:docChgLst>
    <pc:chgData name="Liang, Catherine" userId="f02553ff-2f62-4d20-a67a-f5e2927c8ae2" providerId="ADAL" clId="{C13FE276-A7D6-4060-91DC-66BAFB4F9D22}"/>
    <pc:docChg chg="undo custSel modSld">
      <pc:chgData name="Liang, Catherine" userId="f02553ff-2f62-4d20-a67a-f5e2927c8ae2" providerId="ADAL" clId="{C13FE276-A7D6-4060-91DC-66BAFB4F9D22}" dt="2023-11-21T14:51:06.069" v="728"/>
      <pc:docMkLst>
        <pc:docMk/>
      </pc:docMkLst>
      <pc:sldChg chg="modCm">
        <pc:chgData name="Liang, Catherine" userId="f02553ff-2f62-4d20-a67a-f5e2927c8ae2" providerId="ADAL" clId="{C13FE276-A7D6-4060-91DC-66BAFB4F9D22}" dt="2023-11-20T22:59:44.062" v="670"/>
        <pc:sldMkLst>
          <pc:docMk/>
          <pc:sldMk cId="925506241" sldId="322"/>
        </pc:sldMkLst>
      </pc:sldChg>
      <pc:sldChg chg="modSp mod">
        <pc:chgData name="Liang, Catherine" userId="f02553ff-2f62-4d20-a67a-f5e2927c8ae2" providerId="ADAL" clId="{C13FE276-A7D6-4060-91DC-66BAFB4F9D22}" dt="2023-11-20T22:56:05.285" v="668" actId="20577"/>
        <pc:sldMkLst>
          <pc:docMk/>
          <pc:sldMk cId="387574291" sldId="370"/>
        </pc:sldMkLst>
        <pc:spChg chg="mod">
          <ac:chgData name="Liang, Catherine" userId="f02553ff-2f62-4d20-a67a-f5e2927c8ae2" providerId="ADAL" clId="{C13FE276-A7D6-4060-91DC-66BAFB4F9D22}" dt="2023-11-17T19:59:35.043" v="508" actId="1036"/>
          <ac:spMkLst>
            <pc:docMk/>
            <pc:sldMk cId="387574291" sldId="370"/>
            <ac:spMk id="2" creationId="{355E969F-0E8B-DD00-2115-462E0AD3DEE2}"/>
          </ac:spMkLst>
        </pc:spChg>
        <pc:spChg chg="mod">
          <ac:chgData name="Liang, Catherine" userId="f02553ff-2f62-4d20-a67a-f5e2927c8ae2" providerId="ADAL" clId="{C13FE276-A7D6-4060-91DC-66BAFB4F9D22}" dt="2023-11-17T18:42:45.377" v="19" actId="20577"/>
          <ac:spMkLst>
            <pc:docMk/>
            <pc:sldMk cId="387574291" sldId="370"/>
            <ac:spMk id="14" creationId="{B21D7116-152B-8510-1921-02678DAC9E4D}"/>
          </ac:spMkLst>
        </pc:spChg>
        <pc:graphicFrameChg chg="mod">
          <ac:chgData name="Liang, Catherine" userId="f02553ff-2f62-4d20-a67a-f5e2927c8ae2" providerId="ADAL" clId="{C13FE276-A7D6-4060-91DC-66BAFB4F9D22}" dt="2023-11-20T22:56:05.285" v="668" actId="20577"/>
          <ac:graphicFrameMkLst>
            <pc:docMk/>
            <pc:sldMk cId="387574291" sldId="370"/>
            <ac:graphicFrameMk id="4" creationId="{DB86349E-60FF-AA94-24F5-A882323843E7}"/>
          </ac:graphicFrameMkLst>
        </pc:graphicFrameChg>
      </pc:sldChg>
      <pc:sldChg chg="modSp mod modCm">
        <pc:chgData name="Liang, Catherine" userId="f02553ff-2f62-4d20-a67a-f5e2927c8ae2" providerId="ADAL" clId="{C13FE276-A7D6-4060-91DC-66BAFB4F9D22}" dt="2023-11-20T22:55:27.992" v="663"/>
        <pc:sldMkLst>
          <pc:docMk/>
          <pc:sldMk cId="3527226458" sldId="371"/>
        </pc:sldMkLst>
        <pc:spChg chg="mod">
          <ac:chgData name="Liang, Catherine" userId="f02553ff-2f62-4d20-a67a-f5e2927c8ae2" providerId="ADAL" clId="{C13FE276-A7D6-4060-91DC-66BAFB4F9D22}" dt="2023-11-17T19:58:16.974" v="490" actId="6549"/>
          <ac:spMkLst>
            <pc:docMk/>
            <pc:sldMk cId="3527226458" sldId="371"/>
            <ac:spMk id="7" creationId="{A3FECA38-A715-C561-A4B1-F7CA2EE9B399}"/>
          </ac:spMkLst>
        </pc:spChg>
        <pc:graphicFrameChg chg="mod">
          <ac:chgData name="Liang, Catherine" userId="f02553ff-2f62-4d20-a67a-f5e2927c8ae2" providerId="ADAL" clId="{C13FE276-A7D6-4060-91DC-66BAFB4F9D22}" dt="2023-11-17T19:59:02.545" v="494" actId="14100"/>
          <ac:graphicFrameMkLst>
            <pc:docMk/>
            <pc:sldMk cId="3527226458" sldId="371"/>
            <ac:graphicFrameMk id="6" creationId="{6AF772B1-D5D9-8724-2520-1378427793F0}"/>
          </ac:graphicFrameMkLst>
        </pc:graphicFrameChg>
      </pc:sldChg>
      <pc:sldChg chg="addSp delSp modSp mod addCm delCm">
        <pc:chgData name="Liang, Catherine" userId="f02553ff-2f62-4d20-a67a-f5e2927c8ae2" providerId="ADAL" clId="{C13FE276-A7D6-4060-91DC-66BAFB4F9D22}" dt="2023-11-21T14:51:06.069" v="728"/>
        <pc:sldMkLst>
          <pc:docMk/>
          <pc:sldMk cId="1620933853" sldId="372"/>
        </pc:sldMkLst>
        <pc:spChg chg="mod">
          <ac:chgData name="Liang, Catherine" userId="f02553ff-2f62-4d20-a67a-f5e2927c8ae2" providerId="ADAL" clId="{C13FE276-A7D6-4060-91DC-66BAFB4F9D22}" dt="2023-11-17T20:10:26.693" v="536" actId="20577"/>
          <ac:spMkLst>
            <pc:docMk/>
            <pc:sldMk cId="1620933853" sldId="372"/>
            <ac:spMk id="12" creationId="{3C189817-755A-6C18-66DB-35861B8426A2}"/>
          </ac:spMkLst>
        </pc:spChg>
        <pc:graphicFrameChg chg="add mod">
          <ac:chgData name="Liang, Catherine" userId="f02553ff-2f62-4d20-a67a-f5e2927c8ae2" providerId="ADAL" clId="{C13FE276-A7D6-4060-91DC-66BAFB4F9D22}" dt="2023-11-21T14:51:06.069" v="728"/>
          <ac:graphicFrameMkLst>
            <pc:docMk/>
            <pc:sldMk cId="1620933853" sldId="372"/>
            <ac:graphicFrameMk id="5" creationId="{7FF1187A-96A1-C426-756E-FE35BF81ECF6}"/>
          </ac:graphicFrameMkLst>
        </pc:graphicFrameChg>
        <pc:graphicFrameChg chg="del mod">
          <ac:chgData name="Liang, Catherine" userId="f02553ff-2f62-4d20-a67a-f5e2927c8ae2" providerId="ADAL" clId="{C13FE276-A7D6-4060-91DC-66BAFB4F9D22}" dt="2023-11-21T14:48:26.302" v="713" actId="478"/>
          <ac:graphicFrameMkLst>
            <pc:docMk/>
            <pc:sldMk cId="1620933853" sldId="372"/>
            <ac:graphicFrameMk id="7" creationId="{7FF1187A-96A1-C426-756E-FE35BF81ECF6}"/>
          </ac:graphicFrameMkLst>
        </pc:graphicFrameChg>
      </pc:sldChg>
      <pc:sldChg chg="addSp delSp modSp mod">
        <pc:chgData name="Liang, Catherine" userId="f02553ff-2f62-4d20-a67a-f5e2927c8ae2" providerId="ADAL" clId="{C13FE276-A7D6-4060-91DC-66BAFB4F9D22}" dt="2023-11-20T22:44:03.391" v="586" actId="403"/>
        <pc:sldMkLst>
          <pc:docMk/>
          <pc:sldMk cId="3190618129" sldId="373"/>
        </pc:sldMkLst>
        <pc:spChg chg="mod">
          <ac:chgData name="Liang, Catherine" userId="f02553ff-2f62-4d20-a67a-f5e2927c8ae2" providerId="ADAL" clId="{C13FE276-A7D6-4060-91DC-66BAFB4F9D22}" dt="2023-11-17T20:00:00.203" v="514" actId="14100"/>
          <ac:spMkLst>
            <pc:docMk/>
            <pc:sldMk cId="3190618129" sldId="373"/>
            <ac:spMk id="3" creationId="{93AC424F-F157-436C-5283-21CA977EFB84}"/>
          </ac:spMkLst>
        </pc:spChg>
        <pc:graphicFrameChg chg="add mod">
          <ac:chgData name="Liang, Catherine" userId="f02553ff-2f62-4d20-a67a-f5e2927c8ae2" providerId="ADAL" clId="{C13FE276-A7D6-4060-91DC-66BAFB4F9D22}" dt="2023-11-20T22:44:03.391" v="586" actId="403"/>
          <ac:graphicFrameMkLst>
            <pc:docMk/>
            <pc:sldMk cId="3190618129" sldId="373"/>
            <ac:graphicFrameMk id="4" creationId="{C106091D-9E15-581C-EDB0-BEC4CA1F9409}"/>
          </ac:graphicFrameMkLst>
        </pc:graphicFrameChg>
        <pc:graphicFrameChg chg="del mod">
          <ac:chgData name="Liang, Catherine" userId="f02553ff-2f62-4d20-a67a-f5e2927c8ae2" providerId="ADAL" clId="{C13FE276-A7D6-4060-91DC-66BAFB4F9D22}" dt="2023-11-20T22:42:48.147" v="559" actId="478"/>
          <ac:graphicFrameMkLst>
            <pc:docMk/>
            <pc:sldMk cId="3190618129" sldId="373"/>
            <ac:graphicFrameMk id="8" creationId="{C106091D-9E15-581C-EDB0-BEC4CA1F9409}"/>
          </ac:graphicFrameMkLst>
        </pc:graphicFrameChg>
        <pc:picChg chg="add del">
          <ac:chgData name="Liang, Catherine" userId="f02553ff-2f62-4d20-a67a-f5e2927c8ae2" providerId="ADAL" clId="{C13FE276-A7D6-4060-91DC-66BAFB4F9D22}" dt="2023-11-20T22:40:48.108" v="539"/>
          <ac:picMkLst>
            <pc:docMk/>
            <pc:sldMk cId="3190618129" sldId="373"/>
            <ac:picMk id="1025" creationId="{FA667452-4E6C-E2E4-2728-C6E5EA3C76E0}"/>
          </ac:picMkLst>
        </pc:picChg>
        <pc:picChg chg="add del mod">
          <ac:chgData name="Liang, Catherine" userId="f02553ff-2f62-4d20-a67a-f5e2927c8ae2" providerId="ADAL" clId="{C13FE276-A7D6-4060-91DC-66BAFB4F9D22}" dt="2023-11-20T22:41:02.049" v="543"/>
          <ac:picMkLst>
            <pc:docMk/>
            <pc:sldMk cId="3190618129" sldId="373"/>
            <ac:picMk id="1026" creationId="{23FD6814-110C-26FF-0C0E-79176B2119F4}"/>
          </ac:picMkLst>
        </pc:picChg>
      </pc:sldChg>
      <pc:sldChg chg="addSp delSp modSp mod addCm modCm">
        <pc:chgData name="Liang, Catherine" userId="f02553ff-2f62-4d20-a67a-f5e2927c8ae2" providerId="ADAL" clId="{C13FE276-A7D6-4060-91DC-66BAFB4F9D22}" dt="2023-11-21T14:50:07.939" v="726"/>
        <pc:sldMkLst>
          <pc:docMk/>
          <pc:sldMk cId="1652935067" sldId="396"/>
        </pc:sldMkLst>
        <pc:spChg chg="mod">
          <ac:chgData name="Liang, Catherine" userId="f02553ff-2f62-4d20-a67a-f5e2927c8ae2" providerId="ADAL" clId="{C13FE276-A7D6-4060-91DC-66BAFB4F9D22}" dt="2023-11-17T19:37:08.558" v="168" actId="20577"/>
          <ac:spMkLst>
            <pc:docMk/>
            <pc:sldMk cId="1652935067" sldId="396"/>
            <ac:spMk id="2" creationId="{9F93FB2A-D9D2-E82F-5017-C30ABFB112E0}"/>
          </ac:spMkLst>
        </pc:spChg>
        <pc:spChg chg="mod">
          <ac:chgData name="Liang, Catherine" userId="f02553ff-2f62-4d20-a67a-f5e2927c8ae2" providerId="ADAL" clId="{C13FE276-A7D6-4060-91DC-66BAFB4F9D22}" dt="2023-11-17T19:39:54.982" v="378" actId="20577"/>
          <ac:spMkLst>
            <pc:docMk/>
            <pc:sldMk cId="1652935067" sldId="396"/>
            <ac:spMk id="3" creationId="{ECA9A2A3-A1D0-6388-EAB7-77836E8388AE}"/>
          </ac:spMkLst>
        </pc:spChg>
        <pc:spChg chg="mod">
          <ac:chgData name="Liang, Catherine" userId="f02553ff-2f62-4d20-a67a-f5e2927c8ae2" providerId="ADAL" clId="{C13FE276-A7D6-4060-91DC-66BAFB4F9D22}" dt="2023-11-17T19:37:53.915" v="190" actId="20577"/>
          <ac:spMkLst>
            <pc:docMk/>
            <pc:sldMk cId="1652935067" sldId="396"/>
            <ac:spMk id="6" creationId="{938ACD6B-CD4C-9639-6022-870579CEA0E9}"/>
          </ac:spMkLst>
        </pc:spChg>
        <pc:graphicFrameChg chg="add mod">
          <ac:chgData name="Liang, Catherine" userId="f02553ff-2f62-4d20-a67a-f5e2927c8ae2" providerId="ADAL" clId="{C13FE276-A7D6-4060-91DC-66BAFB4F9D22}" dt="2023-11-20T22:54:00.274" v="661" actId="1076"/>
          <ac:graphicFrameMkLst>
            <pc:docMk/>
            <pc:sldMk cId="1652935067" sldId="396"/>
            <ac:graphicFrameMk id="4" creationId="{682D7D6D-DC3F-87F3-B631-FA8AA4FC0091}"/>
          </ac:graphicFrameMkLst>
        </pc:graphicFrameChg>
        <pc:graphicFrameChg chg="add del mod">
          <ac:chgData name="Liang, Catherine" userId="f02553ff-2f62-4d20-a67a-f5e2927c8ae2" providerId="ADAL" clId="{C13FE276-A7D6-4060-91DC-66BAFB4F9D22}" dt="2023-11-20T22:50:25.288" v="611" actId="478"/>
          <ac:graphicFrameMkLst>
            <pc:docMk/>
            <pc:sldMk cId="1652935067" sldId="396"/>
            <ac:graphicFrameMk id="5" creationId="{682D7D6D-DC3F-87F3-B631-FA8AA4FC0091}"/>
          </ac:graphicFrameMkLst>
        </pc:graphicFrameChg>
      </pc:sldChg>
      <pc:sldChg chg="modSp mod">
        <pc:chgData name="Liang, Catherine" userId="f02553ff-2f62-4d20-a67a-f5e2927c8ae2" providerId="ADAL" clId="{C13FE276-A7D6-4060-91DC-66BAFB4F9D22}" dt="2023-11-20T22:54:35.132" v="662" actId="403"/>
        <pc:sldMkLst>
          <pc:docMk/>
          <pc:sldMk cId="1180395142" sldId="397"/>
        </pc:sldMkLst>
        <pc:spChg chg="mod">
          <ac:chgData name="Liang, Catherine" userId="f02553ff-2f62-4d20-a67a-f5e2927c8ae2" providerId="ADAL" clId="{C13FE276-A7D6-4060-91DC-66BAFB4F9D22}" dt="2023-11-17T19:41:03.748" v="379" actId="14100"/>
          <ac:spMkLst>
            <pc:docMk/>
            <pc:sldMk cId="1180395142" sldId="397"/>
            <ac:spMk id="2" creationId="{D97B0403-8392-B288-CA7D-E6FAD569B405}"/>
          </ac:spMkLst>
        </pc:spChg>
        <pc:spChg chg="mod">
          <ac:chgData name="Liang, Catherine" userId="f02553ff-2f62-4d20-a67a-f5e2927c8ae2" providerId="ADAL" clId="{C13FE276-A7D6-4060-91DC-66BAFB4F9D22}" dt="2023-11-17T19:46:25.425" v="439" actId="1076"/>
          <ac:spMkLst>
            <pc:docMk/>
            <pc:sldMk cId="1180395142" sldId="397"/>
            <ac:spMk id="5" creationId="{37F24009-952B-C1B0-D149-0E23E78454A8}"/>
          </ac:spMkLst>
        </pc:spChg>
        <pc:graphicFrameChg chg="mod modGraphic">
          <ac:chgData name="Liang, Catherine" userId="f02553ff-2f62-4d20-a67a-f5e2927c8ae2" providerId="ADAL" clId="{C13FE276-A7D6-4060-91DC-66BAFB4F9D22}" dt="2023-11-17T19:49:34.568" v="452" actId="1076"/>
          <ac:graphicFrameMkLst>
            <pc:docMk/>
            <pc:sldMk cId="1180395142" sldId="397"/>
            <ac:graphicFrameMk id="6" creationId="{3AB83794-CDFF-2B96-DBBB-2C2401B158D5}"/>
          </ac:graphicFrameMkLst>
        </pc:graphicFrameChg>
        <pc:graphicFrameChg chg="mod">
          <ac:chgData name="Liang, Catherine" userId="f02553ff-2f62-4d20-a67a-f5e2927c8ae2" providerId="ADAL" clId="{C13FE276-A7D6-4060-91DC-66BAFB4F9D22}" dt="2023-11-20T22:54:35.132" v="662" actId="403"/>
          <ac:graphicFrameMkLst>
            <pc:docMk/>
            <pc:sldMk cId="1180395142" sldId="397"/>
            <ac:graphicFrameMk id="7" creationId="{6553173C-66F4-3635-1873-8C78222BBD3F}"/>
          </ac:graphicFrameMkLst>
        </pc:graphicFrameChg>
      </pc:sldChg>
      <pc:sldChg chg="modSp mod modCm">
        <pc:chgData name="Liang, Catherine" userId="f02553ff-2f62-4d20-a67a-f5e2927c8ae2" providerId="ADAL" clId="{C13FE276-A7D6-4060-91DC-66BAFB4F9D22}" dt="2023-11-17T19:57:45.152" v="488" actId="1035"/>
        <pc:sldMkLst>
          <pc:docMk/>
          <pc:sldMk cId="701275548" sldId="407"/>
        </pc:sldMkLst>
        <pc:spChg chg="mod">
          <ac:chgData name="Liang, Catherine" userId="f02553ff-2f62-4d20-a67a-f5e2927c8ae2" providerId="ADAL" clId="{C13FE276-A7D6-4060-91DC-66BAFB4F9D22}" dt="2023-11-17T19:57:45.152" v="488" actId="1035"/>
          <ac:spMkLst>
            <pc:docMk/>
            <pc:sldMk cId="701275548" sldId="407"/>
            <ac:spMk id="3" creationId="{B9F9AAA2-3CD6-2BAB-0587-428846D7B276}"/>
          </ac:spMkLst>
        </pc:spChg>
        <pc:spChg chg="mod">
          <ac:chgData name="Liang, Catherine" userId="f02553ff-2f62-4d20-a67a-f5e2927c8ae2" providerId="ADAL" clId="{C13FE276-A7D6-4060-91DC-66BAFB4F9D22}" dt="2023-11-17T19:57:27.096" v="467" actId="6549"/>
          <ac:spMkLst>
            <pc:docMk/>
            <pc:sldMk cId="701275548" sldId="407"/>
            <ac:spMk id="10" creationId="{A811F435-8EA6-4D1D-801A-BF07641F4D5E}"/>
          </ac:spMkLst>
        </pc:spChg>
      </pc:sldChg>
      <pc:sldChg chg="modSp mod modCm">
        <pc:chgData name="Liang, Catherine" userId="f02553ff-2f62-4d20-a67a-f5e2927c8ae2" providerId="ADAL" clId="{C13FE276-A7D6-4060-91DC-66BAFB4F9D22}" dt="2023-11-20T22:44:48.721" v="589"/>
        <pc:sldMkLst>
          <pc:docMk/>
          <pc:sldMk cId="1428465001" sldId="423"/>
        </pc:sldMkLst>
        <pc:graphicFrameChg chg="modGraphic">
          <ac:chgData name="Liang, Catherine" userId="f02553ff-2f62-4d20-a67a-f5e2927c8ae2" providerId="ADAL" clId="{C13FE276-A7D6-4060-91DC-66BAFB4F9D22}" dt="2023-11-20T22:44:37.415" v="588" actId="2062"/>
          <ac:graphicFrameMkLst>
            <pc:docMk/>
            <pc:sldMk cId="1428465001" sldId="423"/>
            <ac:graphicFrameMk id="8" creationId="{54C20F69-D8C1-64F1-06F6-9E2D75DB3A66}"/>
          </ac:graphicFrameMkLst>
        </pc:graphicFrameChg>
      </pc:sldChg>
    </pc:docChg>
  </pc:docChgLst>
  <pc:docChgLst>
    <pc:chgData name="Liang, Catherine" userId="S::catherine.liang@ontariohealth.ca::f02553ff-2f62-4d20-a67a-f5e2927c8ae2" providerId="AD" clId="Web-{D33C31D5-2EBB-2152-1F4A-A6DBCF7A0458}"/>
    <pc:docChg chg="modSld">
      <pc:chgData name="Liang, Catherine" userId="S::catherine.liang@ontariohealth.ca::f02553ff-2f62-4d20-a67a-f5e2927c8ae2" providerId="AD" clId="Web-{D33C31D5-2EBB-2152-1F4A-A6DBCF7A0458}" dt="2023-11-08T19:59:42.442" v="10" actId="20577"/>
      <pc:docMkLst>
        <pc:docMk/>
      </pc:docMkLst>
      <pc:sldChg chg="modSp">
        <pc:chgData name="Liang, Catherine" userId="S::catherine.liang@ontariohealth.ca::f02553ff-2f62-4d20-a67a-f5e2927c8ae2" providerId="AD" clId="Web-{D33C31D5-2EBB-2152-1F4A-A6DBCF7A0458}" dt="2023-11-08T19:59:42.442" v="10" actId="20577"/>
        <pc:sldMkLst>
          <pc:docMk/>
          <pc:sldMk cId="81161874" sldId="390"/>
        </pc:sldMkLst>
        <pc:spChg chg="mod">
          <ac:chgData name="Liang, Catherine" userId="S::catherine.liang@ontariohealth.ca::f02553ff-2f62-4d20-a67a-f5e2927c8ae2" providerId="AD" clId="Web-{D33C31D5-2EBB-2152-1F4A-A6DBCF7A0458}" dt="2023-11-08T19:59:38.770" v="9" actId="20577"/>
          <ac:spMkLst>
            <pc:docMk/>
            <pc:sldMk cId="81161874" sldId="390"/>
            <ac:spMk id="4" creationId="{34B929EA-085D-03CC-8ABC-3FFBF3231F85}"/>
          </ac:spMkLst>
        </pc:spChg>
        <pc:spChg chg="mod">
          <ac:chgData name="Liang, Catherine" userId="S::catherine.liang@ontariohealth.ca::f02553ff-2f62-4d20-a67a-f5e2927c8ae2" providerId="AD" clId="Web-{D33C31D5-2EBB-2152-1F4A-A6DBCF7A0458}" dt="2023-11-08T19:59:42.442" v="10" actId="20577"/>
          <ac:spMkLst>
            <pc:docMk/>
            <pc:sldMk cId="81161874" sldId="390"/>
            <ac:spMk id="27" creationId="{6D7733A8-17FB-66BD-9A1B-C0C33D2F92B0}"/>
          </ac:spMkLst>
        </pc:spChg>
      </pc:sldChg>
      <pc:sldChg chg="modSp">
        <pc:chgData name="Liang, Catherine" userId="S::catherine.liang@ontariohealth.ca::f02553ff-2f62-4d20-a67a-f5e2927c8ae2" providerId="AD" clId="Web-{D33C31D5-2EBB-2152-1F4A-A6DBCF7A0458}" dt="2023-11-08T19:51:15.762" v="2" actId="20577"/>
        <pc:sldMkLst>
          <pc:docMk/>
          <pc:sldMk cId="2491820790" sldId="391"/>
        </pc:sldMkLst>
        <pc:spChg chg="mod">
          <ac:chgData name="Liang, Catherine" userId="S::catherine.liang@ontariohealth.ca::f02553ff-2f62-4d20-a67a-f5e2927c8ae2" providerId="AD" clId="Web-{D33C31D5-2EBB-2152-1F4A-A6DBCF7A0458}" dt="2023-11-08T19:51:15.762" v="2" actId="20577"/>
          <ac:spMkLst>
            <pc:docMk/>
            <pc:sldMk cId="2491820790" sldId="391"/>
            <ac:spMk id="4" creationId="{34B929EA-085D-03CC-8ABC-3FFBF3231F85}"/>
          </ac:spMkLst>
        </pc:spChg>
      </pc:sldChg>
      <pc:sldChg chg="modSp">
        <pc:chgData name="Liang, Catherine" userId="S::catherine.liang@ontariohealth.ca::f02553ff-2f62-4d20-a67a-f5e2927c8ae2" providerId="AD" clId="Web-{D33C31D5-2EBB-2152-1F4A-A6DBCF7A0458}" dt="2023-11-08T19:51:56.560" v="7"/>
        <pc:sldMkLst>
          <pc:docMk/>
          <pc:sldMk cId="2832015745" sldId="392"/>
        </pc:sldMkLst>
        <pc:spChg chg="mod">
          <ac:chgData name="Liang, Catherine" userId="S::catherine.liang@ontariohealth.ca::f02553ff-2f62-4d20-a67a-f5e2927c8ae2" providerId="AD" clId="Web-{D33C31D5-2EBB-2152-1F4A-A6DBCF7A0458}" dt="2023-11-08T19:51:42.012" v="5" actId="20577"/>
          <ac:spMkLst>
            <pc:docMk/>
            <pc:sldMk cId="2832015745" sldId="392"/>
            <ac:spMk id="4" creationId="{34B929EA-085D-03CC-8ABC-3FFBF3231F85}"/>
          </ac:spMkLst>
        </pc:spChg>
        <pc:spChg chg="mod">
          <ac:chgData name="Liang, Catherine" userId="S::catherine.liang@ontariohealth.ca::f02553ff-2f62-4d20-a67a-f5e2927c8ae2" providerId="AD" clId="Web-{D33C31D5-2EBB-2152-1F4A-A6DBCF7A0458}" dt="2023-11-08T19:51:56.560" v="7"/>
          <ac:spMkLst>
            <pc:docMk/>
            <pc:sldMk cId="2832015745" sldId="392"/>
            <ac:spMk id="27" creationId="{6D7733A8-17FB-66BD-9A1B-C0C33D2F92B0}"/>
          </ac:spMkLst>
        </pc:spChg>
      </pc:sldChg>
    </pc:docChg>
  </pc:docChgLst>
  <pc:docChgLst>
    <pc:chgData name="Stoker, Kesiah" userId="7d6f868f-a8a0-4a2e-b53b-4e83b6d4fcae" providerId="ADAL" clId="{AAB0FCBC-05C5-4EA4-9877-6A7C005E96B3}"/>
    <pc:docChg chg="undo custSel addSld delSld modSld delSection modSection">
      <pc:chgData name="Stoker, Kesiah" userId="7d6f868f-a8a0-4a2e-b53b-4e83b6d4fcae" providerId="ADAL" clId="{AAB0FCBC-05C5-4EA4-9877-6A7C005E96B3}" dt="2023-09-26T19:15:03.207" v="1429" actId="1035"/>
      <pc:docMkLst>
        <pc:docMk/>
      </pc:docMkLst>
      <pc:sldChg chg="addSp delSp modSp">
        <pc:chgData name="Stoker, Kesiah" userId="7d6f868f-a8a0-4a2e-b53b-4e83b6d4fcae" providerId="ADAL" clId="{AAB0FCBC-05C5-4EA4-9877-6A7C005E96B3}" dt="2023-09-25T20:09:57.530" v="1427" actId="478"/>
        <pc:sldMkLst>
          <pc:docMk/>
          <pc:sldMk cId="925506241" sldId="322"/>
        </pc:sldMkLst>
        <pc:spChg chg="add del mod">
          <ac:chgData name="Stoker, Kesiah" userId="7d6f868f-a8a0-4a2e-b53b-4e83b6d4fcae" providerId="ADAL" clId="{AAB0FCBC-05C5-4EA4-9877-6A7C005E96B3}" dt="2023-09-25T20:09:57.530" v="1427" actId="478"/>
          <ac:spMkLst>
            <pc:docMk/>
            <pc:sldMk cId="925506241" sldId="322"/>
            <ac:spMk id="3" creationId="{178F0FF5-4740-353A-FE88-3575CA463FAB}"/>
          </ac:spMkLst>
        </pc:spChg>
      </pc:sldChg>
      <pc:sldChg chg="del">
        <pc:chgData name="Stoker, Kesiah" userId="7d6f868f-a8a0-4a2e-b53b-4e83b6d4fcae" providerId="ADAL" clId="{AAB0FCBC-05C5-4EA4-9877-6A7C005E96B3}" dt="2023-09-25T15:16:31.576" v="980" actId="2696"/>
        <pc:sldMkLst>
          <pc:docMk/>
          <pc:sldMk cId="2549409055" sldId="325"/>
        </pc:sldMkLst>
      </pc:sldChg>
      <pc:sldChg chg="del">
        <pc:chgData name="Stoker, Kesiah" userId="7d6f868f-a8a0-4a2e-b53b-4e83b6d4fcae" providerId="ADAL" clId="{AAB0FCBC-05C5-4EA4-9877-6A7C005E96B3}" dt="2023-09-25T15:16:31.576" v="980" actId="2696"/>
        <pc:sldMkLst>
          <pc:docMk/>
          <pc:sldMk cId="1792105746" sldId="326"/>
        </pc:sldMkLst>
      </pc:sldChg>
      <pc:sldChg chg="del">
        <pc:chgData name="Stoker, Kesiah" userId="7d6f868f-a8a0-4a2e-b53b-4e83b6d4fcae" providerId="ADAL" clId="{AAB0FCBC-05C5-4EA4-9877-6A7C005E96B3}" dt="2023-09-25T15:16:31.576" v="980" actId="2696"/>
        <pc:sldMkLst>
          <pc:docMk/>
          <pc:sldMk cId="2837615864" sldId="328"/>
        </pc:sldMkLst>
      </pc:sldChg>
      <pc:sldChg chg="del">
        <pc:chgData name="Stoker, Kesiah" userId="7d6f868f-a8a0-4a2e-b53b-4e83b6d4fcae" providerId="ADAL" clId="{AAB0FCBC-05C5-4EA4-9877-6A7C005E96B3}" dt="2023-09-25T15:16:31.576" v="980" actId="2696"/>
        <pc:sldMkLst>
          <pc:docMk/>
          <pc:sldMk cId="3188513132" sldId="329"/>
        </pc:sldMkLst>
      </pc:sldChg>
      <pc:sldChg chg="del">
        <pc:chgData name="Stoker, Kesiah" userId="7d6f868f-a8a0-4a2e-b53b-4e83b6d4fcae" providerId="ADAL" clId="{AAB0FCBC-05C5-4EA4-9877-6A7C005E96B3}" dt="2023-09-25T15:16:31.576" v="980" actId="2696"/>
        <pc:sldMkLst>
          <pc:docMk/>
          <pc:sldMk cId="265101670" sldId="330"/>
        </pc:sldMkLst>
      </pc:sldChg>
      <pc:sldChg chg="del">
        <pc:chgData name="Stoker, Kesiah" userId="7d6f868f-a8a0-4a2e-b53b-4e83b6d4fcae" providerId="ADAL" clId="{AAB0FCBC-05C5-4EA4-9877-6A7C005E96B3}" dt="2023-09-25T15:16:31.576" v="980" actId="2696"/>
        <pc:sldMkLst>
          <pc:docMk/>
          <pc:sldMk cId="992731082" sldId="331"/>
        </pc:sldMkLst>
      </pc:sldChg>
      <pc:sldChg chg="del">
        <pc:chgData name="Stoker, Kesiah" userId="7d6f868f-a8a0-4a2e-b53b-4e83b6d4fcae" providerId="ADAL" clId="{AAB0FCBC-05C5-4EA4-9877-6A7C005E96B3}" dt="2023-09-25T15:16:31.576" v="980" actId="2696"/>
        <pc:sldMkLst>
          <pc:docMk/>
          <pc:sldMk cId="3327100262" sldId="332"/>
        </pc:sldMkLst>
      </pc:sldChg>
      <pc:sldChg chg="del">
        <pc:chgData name="Stoker, Kesiah" userId="7d6f868f-a8a0-4a2e-b53b-4e83b6d4fcae" providerId="ADAL" clId="{AAB0FCBC-05C5-4EA4-9877-6A7C005E96B3}" dt="2023-09-25T15:16:31.576" v="980" actId="2696"/>
        <pc:sldMkLst>
          <pc:docMk/>
          <pc:sldMk cId="300419237" sldId="333"/>
        </pc:sldMkLst>
      </pc:sldChg>
      <pc:sldChg chg="del">
        <pc:chgData name="Stoker, Kesiah" userId="7d6f868f-a8a0-4a2e-b53b-4e83b6d4fcae" providerId="ADAL" clId="{AAB0FCBC-05C5-4EA4-9877-6A7C005E96B3}" dt="2023-09-25T15:16:31.576" v="980" actId="2696"/>
        <pc:sldMkLst>
          <pc:docMk/>
          <pc:sldMk cId="640732066" sldId="334"/>
        </pc:sldMkLst>
      </pc:sldChg>
      <pc:sldChg chg="del">
        <pc:chgData name="Stoker, Kesiah" userId="7d6f868f-a8a0-4a2e-b53b-4e83b6d4fcae" providerId="ADAL" clId="{AAB0FCBC-05C5-4EA4-9877-6A7C005E96B3}" dt="2023-09-25T15:16:31.576" v="980" actId="2696"/>
        <pc:sldMkLst>
          <pc:docMk/>
          <pc:sldMk cId="2957527412" sldId="335"/>
        </pc:sldMkLst>
      </pc:sldChg>
      <pc:sldChg chg="del">
        <pc:chgData name="Stoker, Kesiah" userId="7d6f868f-a8a0-4a2e-b53b-4e83b6d4fcae" providerId="ADAL" clId="{AAB0FCBC-05C5-4EA4-9877-6A7C005E96B3}" dt="2023-09-25T15:16:31.576" v="980" actId="2696"/>
        <pc:sldMkLst>
          <pc:docMk/>
          <pc:sldMk cId="4281550116" sldId="336"/>
        </pc:sldMkLst>
      </pc:sldChg>
      <pc:sldChg chg="del">
        <pc:chgData name="Stoker, Kesiah" userId="7d6f868f-a8a0-4a2e-b53b-4e83b6d4fcae" providerId="ADAL" clId="{AAB0FCBC-05C5-4EA4-9877-6A7C005E96B3}" dt="2023-09-25T15:16:31.576" v="980" actId="2696"/>
        <pc:sldMkLst>
          <pc:docMk/>
          <pc:sldMk cId="4287659187" sldId="337"/>
        </pc:sldMkLst>
      </pc:sldChg>
      <pc:sldChg chg="del">
        <pc:chgData name="Stoker, Kesiah" userId="7d6f868f-a8a0-4a2e-b53b-4e83b6d4fcae" providerId="ADAL" clId="{AAB0FCBC-05C5-4EA4-9877-6A7C005E96B3}" dt="2023-09-25T14:47:40.576" v="279" actId="2696"/>
        <pc:sldMkLst>
          <pc:docMk/>
          <pc:sldMk cId="3973976761" sldId="338"/>
        </pc:sldMkLst>
      </pc:sldChg>
      <pc:sldChg chg="del">
        <pc:chgData name="Stoker, Kesiah" userId="7d6f868f-a8a0-4a2e-b53b-4e83b6d4fcae" providerId="ADAL" clId="{AAB0FCBC-05C5-4EA4-9877-6A7C005E96B3}" dt="2023-09-25T14:47:40.576" v="279" actId="2696"/>
        <pc:sldMkLst>
          <pc:docMk/>
          <pc:sldMk cId="3522651263" sldId="339"/>
        </pc:sldMkLst>
      </pc:sldChg>
      <pc:sldChg chg="del">
        <pc:chgData name="Stoker, Kesiah" userId="7d6f868f-a8a0-4a2e-b53b-4e83b6d4fcae" providerId="ADAL" clId="{AAB0FCBC-05C5-4EA4-9877-6A7C005E96B3}" dt="2023-09-25T14:47:40.576" v="279" actId="2696"/>
        <pc:sldMkLst>
          <pc:docMk/>
          <pc:sldMk cId="3689112888" sldId="341"/>
        </pc:sldMkLst>
      </pc:sldChg>
      <pc:sldChg chg="del">
        <pc:chgData name="Stoker, Kesiah" userId="7d6f868f-a8a0-4a2e-b53b-4e83b6d4fcae" providerId="ADAL" clId="{AAB0FCBC-05C5-4EA4-9877-6A7C005E96B3}" dt="2023-09-25T14:47:40.576" v="279" actId="2696"/>
        <pc:sldMkLst>
          <pc:docMk/>
          <pc:sldMk cId="724294741" sldId="342"/>
        </pc:sldMkLst>
      </pc:sldChg>
      <pc:sldChg chg="del">
        <pc:chgData name="Stoker, Kesiah" userId="7d6f868f-a8a0-4a2e-b53b-4e83b6d4fcae" providerId="ADAL" clId="{AAB0FCBC-05C5-4EA4-9877-6A7C005E96B3}" dt="2023-09-25T14:47:40.576" v="279" actId="2696"/>
        <pc:sldMkLst>
          <pc:docMk/>
          <pc:sldMk cId="2686407868" sldId="343"/>
        </pc:sldMkLst>
      </pc:sldChg>
      <pc:sldChg chg="del">
        <pc:chgData name="Stoker, Kesiah" userId="7d6f868f-a8a0-4a2e-b53b-4e83b6d4fcae" providerId="ADAL" clId="{AAB0FCBC-05C5-4EA4-9877-6A7C005E96B3}" dt="2023-09-25T14:47:40.576" v="279" actId="2696"/>
        <pc:sldMkLst>
          <pc:docMk/>
          <pc:sldMk cId="1449154585" sldId="344"/>
        </pc:sldMkLst>
      </pc:sldChg>
      <pc:sldChg chg="del">
        <pc:chgData name="Stoker, Kesiah" userId="7d6f868f-a8a0-4a2e-b53b-4e83b6d4fcae" providerId="ADAL" clId="{AAB0FCBC-05C5-4EA4-9877-6A7C005E96B3}" dt="2023-09-25T14:47:40.576" v="279" actId="2696"/>
        <pc:sldMkLst>
          <pc:docMk/>
          <pc:sldMk cId="4225615829" sldId="345"/>
        </pc:sldMkLst>
      </pc:sldChg>
      <pc:sldChg chg="del">
        <pc:chgData name="Stoker, Kesiah" userId="7d6f868f-a8a0-4a2e-b53b-4e83b6d4fcae" providerId="ADAL" clId="{AAB0FCBC-05C5-4EA4-9877-6A7C005E96B3}" dt="2023-09-25T14:47:40.576" v="279" actId="2696"/>
        <pc:sldMkLst>
          <pc:docMk/>
          <pc:sldMk cId="1768680604" sldId="346"/>
        </pc:sldMkLst>
      </pc:sldChg>
      <pc:sldChg chg="del">
        <pc:chgData name="Stoker, Kesiah" userId="7d6f868f-a8a0-4a2e-b53b-4e83b6d4fcae" providerId="ADAL" clId="{AAB0FCBC-05C5-4EA4-9877-6A7C005E96B3}" dt="2023-09-25T14:47:40.576" v="279" actId="2696"/>
        <pc:sldMkLst>
          <pc:docMk/>
          <pc:sldMk cId="3414825908" sldId="347"/>
        </pc:sldMkLst>
      </pc:sldChg>
      <pc:sldChg chg="del">
        <pc:chgData name="Stoker, Kesiah" userId="7d6f868f-a8a0-4a2e-b53b-4e83b6d4fcae" providerId="ADAL" clId="{AAB0FCBC-05C5-4EA4-9877-6A7C005E96B3}" dt="2023-09-25T14:47:40.576" v="279" actId="2696"/>
        <pc:sldMkLst>
          <pc:docMk/>
          <pc:sldMk cId="1639778843" sldId="348"/>
        </pc:sldMkLst>
      </pc:sldChg>
      <pc:sldChg chg="del">
        <pc:chgData name="Stoker, Kesiah" userId="7d6f868f-a8a0-4a2e-b53b-4e83b6d4fcae" providerId="ADAL" clId="{AAB0FCBC-05C5-4EA4-9877-6A7C005E96B3}" dt="2023-09-25T14:47:40.576" v="279" actId="2696"/>
        <pc:sldMkLst>
          <pc:docMk/>
          <pc:sldMk cId="2709343954" sldId="349"/>
        </pc:sldMkLst>
      </pc:sldChg>
      <pc:sldChg chg="del">
        <pc:chgData name="Stoker, Kesiah" userId="7d6f868f-a8a0-4a2e-b53b-4e83b6d4fcae" providerId="ADAL" clId="{AAB0FCBC-05C5-4EA4-9877-6A7C005E96B3}" dt="2023-09-25T15:16:31.576" v="980" actId="2696"/>
        <pc:sldMkLst>
          <pc:docMk/>
          <pc:sldMk cId="2200592831" sldId="352"/>
        </pc:sldMkLst>
      </pc:sldChg>
      <pc:sldChg chg="del">
        <pc:chgData name="Stoker, Kesiah" userId="7d6f868f-a8a0-4a2e-b53b-4e83b6d4fcae" providerId="ADAL" clId="{AAB0FCBC-05C5-4EA4-9877-6A7C005E96B3}" dt="2023-09-25T14:47:40.576" v="279" actId="2696"/>
        <pc:sldMkLst>
          <pc:docMk/>
          <pc:sldMk cId="3065873784" sldId="353"/>
        </pc:sldMkLst>
      </pc:sldChg>
      <pc:sldChg chg="del">
        <pc:chgData name="Stoker, Kesiah" userId="7d6f868f-a8a0-4a2e-b53b-4e83b6d4fcae" providerId="ADAL" clId="{AAB0FCBC-05C5-4EA4-9877-6A7C005E96B3}" dt="2023-09-25T15:16:31.576" v="980" actId="2696"/>
        <pc:sldMkLst>
          <pc:docMk/>
          <pc:sldMk cId="3173609441" sldId="355"/>
        </pc:sldMkLst>
      </pc:sldChg>
      <pc:sldChg chg="modSp mod">
        <pc:chgData name="Stoker, Kesiah" userId="7d6f868f-a8a0-4a2e-b53b-4e83b6d4fcae" providerId="ADAL" clId="{AAB0FCBC-05C5-4EA4-9877-6A7C005E96B3}" dt="2023-09-25T19:02:50.058" v="1077" actId="255"/>
        <pc:sldMkLst>
          <pc:docMk/>
          <pc:sldMk cId="969934670" sldId="356"/>
        </pc:sldMkLst>
        <pc:spChg chg="mod">
          <ac:chgData name="Stoker, Kesiah" userId="7d6f868f-a8a0-4a2e-b53b-4e83b6d4fcae" providerId="ADAL" clId="{AAB0FCBC-05C5-4EA4-9877-6A7C005E96B3}" dt="2023-09-25T19:02:50.058" v="1077" actId="255"/>
          <ac:spMkLst>
            <pc:docMk/>
            <pc:sldMk cId="969934670" sldId="356"/>
            <ac:spMk id="4" creationId="{34B929EA-085D-03CC-8ABC-3FFBF3231F85}"/>
          </ac:spMkLst>
        </pc:spChg>
      </pc:sldChg>
      <pc:sldChg chg="modSp mod">
        <pc:chgData name="Stoker, Kesiah" userId="7d6f868f-a8a0-4a2e-b53b-4e83b6d4fcae" providerId="ADAL" clId="{AAB0FCBC-05C5-4EA4-9877-6A7C005E96B3}" dt="2023-09-25T19:03:09.974" v="1078" actId="255"/>
        <pc:sldMkLst>
          <pc:docMk/>
          <pc:sldMk cId="663100937" sldId="357"/>
        </pc:sldMkLst>
        <pc:spChg chg="mod">
          <ac:chgData name="Stoker, Kesiah" userId="7d6f868f-a8a0-4a2e-b53b-4e83b6d4fcae" providerId="ADAL" clId="{AAB0FCBC-05C5-4EA4-9877-6A7C005E96B3}" dt="2023-09-25T19:03:09.974" v="1078" actId="255"/>
          <ac:spMkLst>
            <pc:docMk/>
            <pc:sldMk cId="663100937" sldId="357"/>
            <ac:spMk id="4" creationId="{34B929EA-085D-03CC-8ABC-3FFBF3231F85}"/>
          </ac:spMkLst>
        </pc:spChg>
      </pc:sldChg>
      <pc:sldChg chg="modSp">
        <pc:chgData name="Stoker, Kesiah" userId="7d6f868f-a8a0-4a2e-b53b-4e83b6d4fcae" providerId="ADAL" clId="{AAB0FCBC-05C5-4EA4-9877-6A7C005E96B3}" dt="2023-09-25T19:02:10.431" v="1076" actId="20577"/>
        <pc:sldMkLst>
          <pc:docMk/>
          <pc:sldMk cId="909644597" sldId="358"/>
        </pc:sldMkLst>
        <pc:graphicFrameChg chg="mod">
          <ac:chgData name="Stoker, Kesiah" userId="7d6f868f-a8a0-4a2e-b53b-4e83b6d4fcae" providerId="ADAL" clId="{AAB0FCBC-05C5-4EA4-9877-6A7C005E96B3}" dt="2023-09-25T19:02:10.431" v="1076" actId="20577"/>
          <ac:graphicFrameMkLst>
            <pc:docMk/>
            <pc:sldMk cId="909644597" sldId="358"/>
            <ac:graphicFrameMk id="7" creationId="{19C5F5E8-BF21-1621-6EE4-9674393947C9}"/>
          </ac:graphicFrameMkLst>
        </pc:graphicFrameChg>
      </pc:sldChg>
      <pc:sldChg chg="modSp mod">
        <pc:chgData name="Stoker, Kesiah" userId="7d6f868f-a8a0-4a2e-b53b-4e83b6d4fcae" providerId="ADAL" clId="{AAB0FCBC-05C5-4EA4-9877-6A7C005E96B3}" dt="2023-09-25T14:55:21.913" v="405" actId="207"/>
        <pc:sldMkLst>
          <pc:docMk/>
          <pc:sldMk cId="2872917886" sldId="360"/>
        </pc:sldMkLst>
        <pc:spChg chg="mod">
          <ac:chgData name="Stoker, Kesiah" userId="7d6f868f-a8a0-4a2e-b53b-4e83b6d4fcae" providerId="ADAL" clId="{AAB0FCBC-05C5-4EA4-9877-6A7C005E96B3}" dt="2023-09-25T14:55:14.849" v="402" actId="207"/>
          <ac:spMkLst>
            <pc:docMk/>
            <pc:sldMk cId="2872917886" sldId="360"/>
            <ac:spMk id="15" creationId="{DE890FCF-0460-7429-44A9-ECEC567CE636}"/>
          </ac:spMkLst>
        </pc:spChg>
        <pc:spChg chg="mod">
          <ac:chgData name="Stoker, Kesiah" userId="7d6f868f-a8a0-4a2e-b53b-4e83b6d4fcae" providerId="ADAL" clId="{AAB0FCBC-05C5-4EA4-9877-6A7C005E96B3}" dt="2023-09-25T14:55:17.835" v="403" actId="207"/>
          <ac:spMkLst>
            <pc:docMk/>
            <pc:sldMk cId="2872917886" sldId="360"/>
            <ac:spMk id="19" creationId="{4BB24016-9C38-0C43-21BB-511AC83DE9B2}"/>
          </ac:spMkLst>
        </pc:spChg>
        <pc:spChg chg="mod">
          <ac:chgData name="Stoker, Kesiah" userId="7d6f868f-a8a0-4a2e-b53b-4e83b6d4fcae" providerId="ADAL" clId="{AAB0FCBC-05C5-4EA4-9877-6A7C005E96B3}" dt="2023-09-25T14:55:19.708" v="404" actId="207"/>
          <ac:spMkLst>
            <pc:docMk/>
            <pc:sldMk cId="2872917886" sldId="360"/>
            <ac:spMk id="20" creationId="{1A53F153-3DCB-4B1D-C329-E2C2780C63A3}"/>
          </ac:spMkLst>
        </pc:spChg>
        <pc:spChg chg="mod">
          <ac:chgData name="Stoker, Kesiah" userId="7d6f868f-a8a0-4a2e-b53b-4e83b6d4fcae" providerId="ADAL" clId="{AAB0FCBC-05C5-4EA4-9877-6A7C005E96B3}" dt="2023-09-25T14:55:21.913" v="405" actId="207"/>
          <ac:spMkLst>
            <pc:docMk/>
            <pc:sldMk cId="2872917886" sldId="360"/>
            <ac:spMk id="21" creationId="{F07B6B82-5AAE-C6B6-0FD1-33B3621019A3}"/>
          </ac:spMkLst>
        </pc:spChg>
      </pc:sldChg>
      <pc:sldChg chg="modSp mod">
        <pc:chgData name="Stoker, Kesiah" userId="7d6f868f-a8a0-4a2e-b53b-4e83b6d4fcae" providerId="ADAL" clId="{AAB0FCBC-05C5-4EA4-9877-6A7C005E96B3}" dt="2023-09-25T19:06:36.252" v="1085" actId="1076"/>
        <pc:sldMkLst>
          <pc:docMk/>
          <pc:sldMk cId="3239380564" sldId="361"/>
        </pc:sldMkLst>
        <pc:spChg chg="mod">
          <ac:chgData name="Stoker, Kesiah" userId="7d6f868f-a8a0-4a2e-b53b-4e83b6d4fcae" providerId="ADAL" clId="{AAB0FCBC-05C5-4EA4-9877-6A7C005E96B3}" dt="2023-09-25T19:06:36.252" v="1085" actId="1076"/>
          <ac:spMkLst>
            <pc:docMk/>
            <pc:sldMk cId="3239380564" sldId="361"/>
            <ac:spMk id="12" creationId="{E88BA993-D338-2C69-272C-738B9099574D}"/>
          </ac:spMkLst>
        </pc:spChg>
      </pc:sldChg>
      <pc:sldChg chg="modSp mod">
        <pc:chgData name="Stoker, Kesiah" userId="7d6f868f-a8a0-4a2e-b53b-4e83b6d4fcae" providerId="ADAL" clId="{AAB0FCBC-05C5-4EA4-9877-6A7C005E96B3}" dt="2023-09-25T19:09:09.469" v="1109" actId="20577"/>
        <pc:sldMkLst>
          <pc:docMk/>
          <pc:sldMk cId="284031855" sldId="362"/>
        </pc:sldMkLst>
        <pc:spChg chg="mod">
          <ac:chgData name="Stoker, Kesiah" userId="7d6f868f-a8a0-4a2e-b53b-4e83b6d4fcae" providerId="ADAL" clId="{AAB0FCBC-05C5-4EA4-9877-6A7C005E96B3}" dt="2023-09-25T19:09:09.469" v="1109" actId="20577"/>
          <ac:spMkLst>
            <pc:docMk/>
            <pc:sldMk cId="284031855" sldId="362"/>
            <ac:spMk id="4" creationId="{34B929EA-085D-03CC-8ABC-3FFBF3231F85}"/>
          </ac:spMkLst>
        </pc:spChg>
      </pc:sldChg>
      <pc:sldChg chg="modSp mod">
        <pc:chgData name="Stoker, Kesiah" userId="7d6f868f-a8a0-4a2e-b53b-4e83b6d4fcae" providerId="ADAL" clId="{AAB0FCBC-05C5-4EA4-9877-6A7C005E96B3}" dt="2023-09-25T19:10:12.992" v="1111" actId="20577"/>
        <pc:sldMkLst>
          <pc:docMk/>
          <pc:sldMk cId="2224059937" sldId="363"/>
        </pc:sldMkLst>
        <pc:spChg chg="mod">
          <ac:chgData name="Stoker, Kesiah" userId="7d6f868f-a8a0-4a2e-b53b-4e83b6d4fcae" providerId="ADAL" clId="{AAB0FCBC-05C5-4EA4-9877-6A7C005E96B3}" dt="2023-09-25T19:10:12.992" v="1111" actId="20577"/>
          <ac:spMkLst>
            <pc:docMk/>
            <pc:sldMk cId="2224059937" sldId="363"/>
            <ac:spMk id="12" creationId="{E88BA993-D338-2C69-272C-738B9099574D}"/>
          </ac:spMkLst>
        </pc:spChg>
      </pc:sldChg>
      <pc:sldChg chg="modSp mod">
        <pc:chgData name="Stoker, Kesiah" userId="7d6f868f-a8a0-4a2e-b53b-4e83b6d4fcae" providerId="ADAL" clId="{AAB0FCBC-05C5-4EA4-9877-6A7C005E96B3}" dt="2023-09-25T20:07:10.386" v="1184" actId="962"/>
        <pc:sldMkLst>
          <pc:docMk/>
          <pc:sldMk cId="86015325" sldId="365"/>
        </pc:sldMkLst>
        <pc:picChg chg="mod">
          <ac:chgData name="Stoker, Kesiah" userId="7d6f868f-a8a0-4a2e-b53b-4e83b6d4fcae" providerId="ADAL" clId="{AAB0FCBC-05C5-4EA4-9877-6A7C005E96B3}" dt="2023-09-25T20:07:10.386" v="1184" actId="962"/>
          <ac:picMkLst>
            <pc:docMk/>
            <pc:sldMk cId="86015325" sldId="365"/>
            <ac:picMk id="9" creationId="{A166E758-34A4-FDA0-5F55-E211C00BE2AC}"/>
          </ac:picMkLst>
        </pc:picChg>
      </pc:sldChg>
      <pc:sldChg chg="modSp mod">
        <pc:chgData name="Stoker, Kesiah" userId="7d6f868f-a8a0-4a2e-b53b-4e83b6d4fcae" providerId="ADAL" clId="{AAB0FCBC-05C5-4EA4-9877-6A7C005E96B3}" dt="2023-09-25T19:12:49.317" v="1112" actId="20577"/>
        <pc:sldMkLst>
          <pc:docMk/>
          <pc:sldMk cId="2687523301" sldId="366"/>
        </pc:sldMkLst>
        <pc:spChg chg="mod">
          <ac:chgData name="Stoker, Kesiah" userId="7d6f868f-a8a0-4a2e-b53b-4e83b6d4fcae" providerId="ADAL" clId="{AAB0FCBC-05C5-4EA4-9877-6A7C005E96B3}" dt="2023-09-25T19:12:49.317" v="1112" actId="20577"/>
          <ac:spMkLst>
            <pc:docMk/>
            <pc:sldMk cId="2687523301" sldId="366"/>
            <ac:spMk id="12" creationId="{E88BA993-D338-2C69-272C-738B9099574D}"/>
          </ac:spMkLst>
        </pc:spChg>
      </pc:sldChg>
      <pc:sldChg chg="modSp mod">
        <pc:chgData name="Stoker, Kesiah" userId="7d6f868f-a8a0-4a2e-b53b-4e83b6d4fcae" providerId="ADAL" clId="{AAB0FCBC-05C5-4EA4-9877-6A7C005E96B3}" dt="2023-09-25T20:07:45.325" v="1316" actId="962"/>
        <pc:sldMkLst>
          <pc:docMk/>
          <pc:sldMk cId="4193221867" sldId="367"/>
        </pc:sldMkLst>
        <pc:spChg chg="mod">
          <ac:chgData name="Stoker, Kesiah" userId="7d6f868f-a8a0-4a2e-b53b-4e83b6d4fcae" providerId="ADAL" clId="{AAB0FCBC-05C5-4EA4-9877-6A7C005E96B3}" dt="2023-09-25T19:20:40.076" v="1120" actId="20577"/>
          <ac:spMkLst>
            <pc:docMk/>
            <pc:sldMk cId="4193221867" sldId="367"/>
            <ac:spMk id="12" creationId="{E88BA993-D338-2C69-272C-738B9099574D}"/>
          </ac:spMkLst>
        </pc:spChg>
        <pc:picChg chg="mod">
          <ac:chgData name="Stoker, Kesiah" userId="7d6f868f-a8a0-4a2e-b53b-4e83b6d4fcae" providerId="ADAL" clId="{AAB0FCBC-05C5-4EA4-9877-6A7C005E96B3}" dt="2023-09-25T20:07:45.325" v="1316" actId="962"/>
          <ac:picMkLst>
            <pc:docMk/>
            <pc:sldMk cId="4193221867" sldId="367"/>
            <ac:picMk id="9" creationId="{B7158C9A-7D73-9634-DB0E-21358CD15D0D}"/>
          </ac:picMkLst>
        </pc:picChg>
      </pc:sldChg>
      <pc:sldChg chg="modSp mod">
        <pc:chgData name="Stoker, Kesiah" userId="7d6f868f-a8a0-4a2e-b53b-4e83b6d4fcae" providerId="ADAL" clId="{AAB0FCBC-05C5-4EA4-9877-6A7C005E96B3}" dt="2023-09-25T20:08:22.139" v="1416" actId="962"/>
        <pc:sldMkLst>
          <pc:docMk/>
          <pc:sldMk cId="2686800988" sldId="368"/>
        </pc:sldMkLst>
        <pc:picChg chg="mod">
          <ac:chgData name="Stoker, Kesiah" userId="7d6f868f-a8a0-4a2e-b53b-4e83b6d4fcae" providerId="ADAL" clId="{AAB0FCBC-05C5-4EA4-9877-6A7C005E96B3}" dt="2023-09-25T20:08:22.139" v="1416" actId="962"/>
          <ac:picMkLst>
            <pc:docMk/>
            <pc:sldMk cId="2686800988" sldId="368"/>
            <ac:picMk id="3" creationId="{AF644478-965C-FCFD-DD61-C720183E4D46}"/>
          </ac:picMkLst>
        </pc:picChg>
      </pc:sldChg>
      <pc:sldChg chg="modSp mod delCm">
        <pc:chgData name="Stoker, Kesiah" userId="7d6f868f-a8a0-4a2e-b53b-4e83b6d4fcae" providerId="ADAL" clId="{AAB0FCBC-05C5-4EA4-9877-6A7C005E96B3}" dt="2023-09-25T14:45:31.146" v="169" actId="20577"/>
        <pc:sldMkLst>
          <pc:docMk/>
          <pc:sldMk cId="387574291" sldId="370"/>
        </pc:sldMkLst>
        <pc:spChg chg="mod">
          <ac:chgData name="Stoker, Kesiah" userId="7d6f868f-a8a0-4a2e-b53b-4e83b6d4fcae" providerId="ADAL" clId="{AAB0FCBC-05C5-4EA4-9877-6A7C005E96B3}" dt="2023-09-25T14:45:31.146" v="169" actId="20577"/>
          <ac:spMkLst>
            <pc:docMk/>
            <pc:sldMk cId="387574291" sldId="370"/>
            <ac:spMk id="17" creationId="{E8373C87-0A21-5FB5-E0DF-557429FB6A94}"/>
          </ac:spMkLst>
        </pc:spChg>
      </pc:sldChg>
      <pc:sldChg chg="modSp mod delCm">
        <pc:chgData name="Stoker, Kesiah" userId="7d6f868f-a8a0-4a2e-b53b-4e83b6d4fcae" providerId="ADAL" clId="{AAB0FCBC-05C5-4EA4-9877-6A7C005E96B3}" dt="2023-09-25T14:45:15.411" v="167" actId="13926"/>
        <pc:sldMkLst>
          <pc:docMk/>
          <pc:sldMk cId="3527226458" sldId="371"/>
        </pc:sldMkLst>
        <pc:spChg chg="mod">
          <ac:chgData name="Stoker, Kesiah" userId="7d6f868f-a8a0-4a2e-b53b-4e83b6d4fcae" providerId="ADAL" clId="{AAB0FCBC-05C5-4EA4-9877-6A7C005E96B3}" dt="2023-09-25T14:45:15.411" v="167" actId="13926"/>
          <ac:spMkLst>
            <pc:docMk/>
            <pc:sldMk cId="3527226458" sldId="371"/>
            <ac:spMk id="11" creationId="{C444DDAB-94E7-E6C4-6C05-7C6F5FC606E1}"/>
          </ac:spMkLst>
        </pc:spChg>
      </pc:sldChg>
      <pc:sldChg chg="modSp mod delCm">
        <pc:chgData name="Stoker, Kesiah" userId="7d6f868f-a8a0-4a2e-b53b-4e83b6d4fcae" providerId="ADAL" clId="{AAB0FCBC-05C5-4EA4-9877-6A7C005E96B3}" dt="2023-09-25T14:45:46.200" v="185"/>
        <pc:sldMkLst>
          <pc:docMk/>
          <pc:sldMk cId="1620933853" sldId="372"/>
        </pc:sldMkLst>
        <pc:spChg chg="mod">
          <ac:chgData name="Stoker, Kesiah" userId="7d6f868f-a8a0-4a2e-b53b-4e83b6d4fcae" providerId="ADAL" clId="{AAB0FCBC-05C5-4EA4-9877-6A7C005E96B3}" dt="2023-09-25T14:45:43.558" v="184" actId="13926"/>
          <ac:spMkLst>
            <pc:docMk/>
            <pc:sldMk cId="1620933853" sldId="372"/>
            <ac:spMk id="2" creationId="{6DCFDA98-0ED9-22AC-F38F-D7CF0DADC6CE}"/>
          </ac:spMkLst>
        </pc:spChg>
      </pc:sldChg>
      <pc:sldChg chg="modSp mod delCm">
        <pc:chgData name="Stoker, Kesiah" userId="7d6f868f-a8a0-4a2e-b53b-4e83b6d4fcae" providerId="ADAL" clId="{AAB0FCBC-05C5-4EA4-9877-6A7C005E96B3}" dt="2023-09-25T14:45:55.367" v="200"/>
        <pc:sldMkLst>
          <pc:docMk/>
          <pc:sldMk cId="3190618129" sldId="373"/>
        </pc:sldMkLst>
        <pc:spChg chg="mod">
          <ac:chgData name="Stoker, Kesiah" userId="7d6f868f-a8a0-4a2e-b53b-4e83b6d4fcae" providerId="ADAL" clId="{AAB0FCBC-05C5-4EA4-9877-6A7C005E96B3}" dt="2023-09-25T14:45:52.798" v="199" actId="20577"/>
          <ac:spMkLst>
            <pc:docMk/>
            <pc:sldMk cId="3190618129" sldId="373"/>
            <ac:spMk id="7" creationId="{33162BDC-B064-1C01-5976-81CEF1492111}"/>
          </ac:spMkLst>
        </pc:spChg>
      </pc:sldChg>
      <pc:sldChg chg="modSp mod delCm">
        <pc:chgData name="Stoker, Kesiah" userId="7d6f868f-a8a0-4a2e-b53b-4e83b6d4fcae" providerId="ADAL" clId="{AAB0FCBC-05C5-4EA4-9877-6A7C005E96B3}" dt="2023-09-25T14:46:03.153" v="215"/>
        <pc:sldMkLst>
          <pc:docMk/>
          <pc:sldMk cId="2905656775" sldId="374"/>
        </pc:sldMkLst>
        <pc:spChg chg="mod">
          <ac:chgData name="Stoker, Kesiah" userId="7d6f868f-a8a0-4a2e-b53b-4e83b6d4fcae" providerId="ADAL" clId="{AAB0FCBC-05C5-4EA4-9877-6A7C005E96B3}" dt="2023-09-25T14:46:00.531" v="214" actId="20577"/>
          <ac:spMkLst>
            <pc:docMk/>
            <pc:sldMk cId="2905656775" sldId="374"/>
            <ac:spMk id="7" creationId="{35AE68E8-3AF3-9450-4AC9-84AF8BF04C2B}"/>
          </ac:spMkLst>
        </pc:spChg>
      </pc:sldChg>
      <pc:sldChg chg="modSp mod delCm">
        <pc:chgData name="Stoker, Kesiah" userId="7d6f868f-a8a0-4a2e-b53b-4e83b6d4fcae" providerId="ADAL" clId="{AAB0FCBC-05C5-4EA4-9877-6A7C005E96B3}" dt="2023-09-25T14:46:10.728" v="230"/>
        <pc:sldMkLst>
          <pc:docMk/>
          <pc:sldMk cId="884083932" sldId="375"/>
        </pc:sldMkLst>
        <pc:spChg chg="mod">
          <ac:chgData name="Stoker, Kesiah" userId="7d6f868f-a8a0-4a2e-b53b-4e83b6d4fcae" providerId="ADAL" clId="{AAB0FCBC-05C5-4EA4-9877-6A7C005E96B3}" dt="2023-09-25T14:46:08.710" v="229" actId="20577"/>
          <ac:spMkLst>
            <pc:docMk/>
            <pc:sldMk cId="884083932" sldId="375"/>
            <ac:spMk id="11" creationId="{292B4980-FEFB-F42F-A4F6-49ED4D22461A}"/>
          </ac:spMkLst>
        </pc:spChg>
      </pc:sldChg>
      <pc:sldChg chg="modSp mod delCm">
        <pc:chgData name="Stoker, Kesiah" userId="7d6f868f-a8a0-4a2e-b53b-4e83b6d4fcae" providerId="ADAL" clId="{AAB0FCBC-05C5-4EA4-9877-6A7C005E96B3}" dt="2023-09-25T14:46:17.583" v="245"/>
        <pc:sldMkLst>
          <pc:docMk/>
          <pc:sldMk cId="1330674309" sldId="376"/>
        </pc:sldMkLst>
        <pc:spChg chg="mod">
          <ac:chgData name="Stoker, Kesiah" userId="7d6f868f-a8a0-4a2e-b53b-4e83b6d4fcae" providerId="ADAL" clId="{AAB0FCBC-05C5-4EA4-9877-6A7C005E96B3}" dt="2023-09-25T14:46:15.364" v="244" actId="20577"/>
          <ac:spMkLst>
            <pc:docMk/>
            <pc:sldMk cId="1330674309" sldId="376"/>
            <ac:spMk id="7" creationId="{341E86D8-9B5F-EFE1-9112-6CC58766FEA5}"/>
          </ac:spMkLst>
        </pc:spChg>
      </pc:sldChg>
      <pc:sldChg chg="modSp mod delCm">
        <pc:chgData name="Stoker, Kesiah" userId="7d6f868f-a8a0-4a2e-b53b-4e83b6d4fcae" providerId="ADAL" clId="{AAB0FCBC-05C5-4EA4-9877-6A7C005E96B3}" dt="2023-09-25T14:46:42.492" v="262"/>
        <pc:sldMkLst>
          <pc:docMk/>
          <pc:sldMk cId="2801172913" sldId="377"/>
        </pc:sldMkLst>
        <pc:spChg chg="mod">
          <ac:chgData name="Stoker, Kesiah" userId="7d6f868f-a8a0-4a2e-b53b-4e83b6d4fcae" providerId="ADAL" clId="{AAB0FCBC-05C5-4EA4-9877-6A7C005E96B3}" dt="2023-09-25T14:46:39.740" v="261" actId="20577"/>
          <ac:spMkLst>
            <pc:docMk/>
            <pc:sldMk cId="2801172913" sldId="377"/>
            <ac:spMk id="2" creationId="{1BA5FC8A-60C3-C4DA-2611-F72FE4D2152A}"/>
          </ac:spMkLst>
        </pc:spChg>
      </pc:sldChg>
      <pc:sldChg chg="modSp mod delCm">
        <pc:chgData name="Stoker, Kesiah" userId="7d6f868f-a8a0-4a2e-b53b-4e83b6d4fcae" providerId="ADAL" clId="{AAB0FCBC-05C5-4EA4-9877-6A7C005E96B3}" dt="2023-09-25T14:46:50.265" v="277"/>
        <pc:sldMkLst>
          <pc:docMk/>
          <pc:sldMk cId="2044941396" sldId="378"/>
        </pc:sldMkLst>
        <pc:spChg chg="mod">
          <ac:chgData name="Stoker, Kesiah" userId="7d6f868f-a8a0-4a2e-b53b-4e83b6d4fcae" providerId="ADAL" clId="{AAB0FCBC-05C5-4EA4-9877-6A7C005E96B3}" dt="2023-09-25T14:46:48.006" v="276" actId="20577"/>
          <ac:spMkLst>
            <pc:docMk/>
            <pc:sldMk cId="2044941396" sldId="378"/>
            <ac:spMk id="2" creationId="{1BA5FC8A-60C3-C4DA-2611-F72FE4D2152A}"/>
          </ac:spMkLst>
        </pc:spChg>
      </pc:sldChg>
      <pc:sldChg chg="modSp mod">
        <pc:chgData name="Stoker, Kesiah" userId="7d6f868f-a8a0-4a2e-b53b-4e83b6d4fcae" providerId="ADAL" clId="{AAB0FCBC-05C5-4EA4-9877-6A7C005E96B3}" dt="2023-09-25T14:55:37.944" v="430" actId="20577"/>
        <pc:sldMkLst>
          <pc:docMk/>
          <pc:sldMk cId="345027054" sldId="382"/>
        </pc:sldMkLst>
        <pc:spChg chg="mod">
          <ac:chgData name="Stoker, Kesiah" userId="7d6f868f-a8a0-4a2e-b53b-4e83b6d4fcae" providerId="ADAL" clId="{AAB0FCBC-05C5-4EA4-9877-6A7C005E96B3}" dt="2023-09-25T14:55:37.944" v="430" actId="20577"/>
          <ac:spMkLst>
            <pc:docMk/>
            <pc:sldMk cId="345027054" sldId="382"/>
            <ac:spMk id="3" creationId="{557DC097-EEFC-ED47-45E0-3BCB04809765}"/>
          </ac:spMkLst>
        </pc:spChg>
      </pc:sldChg>
      <pc:sldChg chg="addSp modSp add mod addCm">
        <pc:chgData name="Stoker, Kesiah" userId="7d6f868f-a8a0-4a2e-b53b-4e83b6d4fcae" providerId="ADAL" clId="{AAB0FCBC-05C5-4EA4-9877-6A7C005E96B3}" dt="2023-09-25T18:48:14.429" v="1057" actId="20577"/>
        <pc:sldMkLst>
          <pc:docMk/>
          <pc:sldMk cId="3077745340" sldId="383"/>
        </pc:sldMkLst>
        <pc:spChg chg="add mod">
          <ac:chgData name="Stoker, Kesiah" userId="7d6f868f-a8a0-4a2e-b53b-4e83b6d4fcae" providerId="ADAL" clId="{AAB0FCBC-05C5-4EA4-9877-6A7C005E96B3}" dt="2023-09-25T18:48:14.429" v="1057" actId="20577"/>
          <ac:spMkLst>
            <pc:docMk/>
            <pc:sldMk cId="3077745340" sldId="383"/>
            <ac:spMk id="2" creationId="{8E261FA6-45D8-A04F-BE93-36044394CEBC}"/>
          </ac:spMkLst>
        </pc:spChg>
        <pc:spChg chg="add mod">
          <ac:chgData name="Stoker, Kesiah" userId="7d6f868f-a8a0-4a2e-b53b-4e83b6d4fcae" providerId="ADAL" clId="{AAB0FCBC-05C5-4EA4-9877-6A7C005E96B3}" dt="2023-09-25T14:43:42.857" v="43"/>
          <ac:spMkLst>
            <pc:docMk/>
            <pc:sldMk cId="3077745340" sldId="383"/>
            <ac:spMk id="3" creationId="{5731D45F-9AEB-19D1-6794-9997A480690F}"/>
          </ac:spMkLst>
        </pc:spChg>
        <pc:spChg chg="add mod">
          <ac:chgData name="Stoker, Kesiah" userId="7d6f868f-a8a0-4a2e-b53b-4e83b6d4fcae" providerId="ADAL" clId="{AAB0FCBC-05C5-4EA4-9877-6A7C005E96B3}" dt="2023-09-25T14:43:42.857" v="43"/>
          <ac:spMkLst>
            <pc:docMk/>
            <pc:sldMk cId="3077745340" sldId="383"/>
            <ac:spMk id="4" creationId="{E4E3C8B2-03D1-2AAD-5919-AD57BF106349}"/>
          </ac:spMkLst>
        </pc:spChg>
      </pc:sldChg>
      <pc:sldChg chg="addSp delSp modSp add mod addCm delCm modNotesTx">
        <pc:chgData name="Stoker, Kesiah" userId="7d6f868f-a8a0-4a2e-b53b-4e83b6d4fcae" providerId="ADAL" clId="{AAB0FCBC-05C5-4EA4-9877-6A7C005E96B3}" dt="2023-09-25T15:03:03.947" v="681"/>
        <pc:sldMkLst>
          <pc:docMk/>
          <pc:sldMk cId="3909832607" sldId="384"/>
        </pc:sldMkLst>
        <pc:spChg chg="del">
          <ac:chgData name="Stoker, Kesiah" userId="7d6f868f-a8a0-4a2e-b53b-4e83b6d4fcae" providerId="ADAL" clId="{AAB0FCBC-05C5-4EA4-9877-6A7C005E96B3}" dt="2023-09-25T14:50:06.225" v="322" actId="478"/>
          <ac:spMkLst>
            <pc:docMk/>
            <pc:sldMk cId="3909832607" sldId="384"/>
            <ac:spMk id="2" creationId="{C622AC6B-D263-1861-4792-B890713D508D}"/>
          </ac:spMkLst>
        </pc:spChg>
        <pc:spChg chg="add mod">
          <ac:chgData name="Stoker, Kesiah" userId="7d6f868f-a8a0-4a2e-b53b-4e83b6d4fcae" providerId="ADAL" clId="{AAB0FCBC-05C5-4EA4-9877-6A7C005E96B3}" dt="2023-09-25T14:50:06.772" v="323"/>
          <ac:spMkLst>
            <pc:docMk/>
            <pc:sldMk cId="3909832607" sldId="384"/>
            <ac:spMk id="3" creationId="{F8889D44-83AC-CD26-95E7-8FC7B85BB490}"/>
          </ac:spMkLst>
        </pc:spChg>
        <pc:spChg chg="mod">
          <ac:chgData name="Stoker, Kesiah" userId="7d6f868f-a8a0-4a2e-b53b-4e83b6d4fcae" providerId="ADAL" clId="{AAB0FCBC-05C5-4EA4-9877-6A7C005E96B3}" dt="2023-09-25T14:49:12.961" v="321" actId="13926"/>
          <ac:spMkLst>
            <pc:docMk/>
            <pc:sldMk cId="3909832607" sldId="384"/>
            <ac:spMk id="4" creationId="{34B929EA-085D-03CC-8ABC-3FFBF3231F85}"/>
          </ac:spMkLst>
        </pc:spChg>
        <pc:spChg chg="mod">
          <ac:chgData name="Stoker, Kesiah" userId="7d6f868f-a8a0-4a2e-b53b-4e83b6d4fcae" providerId="ADAL" clId="{AAB0FCBC-05C5-4EA4-9877-6A7C005E96B3}" dt="2023-09-25T14:48:56.945" v="318" actId="20577"/>
          <ac:spMkLst>
            <pc:docMk/>
            <pc:sldMk cId="3909832607" sldId="384"/>
            <ac:spMk id="27" creationId="{6D7733A8-17FB-66BD-9A1B-C0C33D2F92B0}"/>
          </ac:spMkLst>
        </pc:spChg>
        <pc:spChg chg="del">
          <ac:chgData name="Stoker, Kesiah" userId="7d6f868f-a8a0-4a2e-b53b-4e83b6d4fcae" providerId="ADAL" clId="{AAB0FCBC-05C5-4EA4-9877-6A7C005E96B3}" dt="2023-09-25T14:48:51.646" v="284" actId="478"/>
          <ac:spMkLst>
            <pc:docMk/>
            <pc:sldMk cId="3909832607" sldId="384"/>
            <ac:spMk id="28" creationId="{B3A1D469-A7F2-D8F7-44B7-D8A645635D39}"/>
          </ac:spMkLst>
        </pc:spChg>
      </pc:sldChg>
      <pc:sldChg chg="addSp delSp modSp add mod">
        <pc:chgData name="Stoker, Kesiah" userId="7d6f868f-a8a0-4a2e-b53b-4e83b6d4fcae" providerId="ADAL" clId="{AAB0FCBC-05C5-4EA4-9877-6A7C005E96B3}" dt="2023-09-25T18:50:12.064" v="1060" actId="20577"/>
        <pc:sldMkLst>
          <pc:docMk/>
          <pc:sldMk cId="936660227" sldId="385"/>
        </pc:sldMkLst>
        <pc:spChg chg="del">
          <ac:chgData name="Stoker, Kesiah" userId="7d6f868f-a8a0-4a2e-b53b-4e83b6d4fcae" providerId="ADAL" clId="{AAB0FCBC-05C5-4EA4-9877-6A7C005E96B3}" dt="2023-09-25T14:56:55.327" v="432" actId="478"/>
          <ac:spMkLst>
            <pc:docMk/>
            <pc:sldMk cId="936660227" sldId="385"/>
            <ac:spMk id="2" creationId="{C622AC6B-D263-1861-4792-B890713D508D}"/>
          </ac:spMkLst>
        </pc:spChg>
        <pc:spChg chg="add del mod">
          <ac:chgData name="Stoker, Kesiah" userId="7d6f868f-a8a0-4a2e-b53b-4e83b6d4fcae" providerId="ADAL" clId="{AAB0FCBC-05C5-4EA4-9877-6A7C005E96B3}" dt="2023-09-25T14:53:18.621" v="401" actId="478"/>
          <ac:spMkLst>
            <pc:docMk/>
            <pc:sldMk cId="936660227" sldId="385"/>
            <ac:spMk id="3" creationId="{C01FF171-F7EE-8F7C-C6F1-440D0ECE734A}"/>
          </ac:spMkLst>
        </pc:spChg>
        <pc:spChg chg="mod">
          <ac:chgData name="Stoker, Kesiah" userId="7d6f868f-a8a0-4a2e-b53b-4e83b6d4fcae" providerId="ADAL" clId="{AAB0FCBC-05C5-4EA4-9877-6A7C005E96B3}" dt="2023-09-25T18:50:12.064" v="1060" actId="20577"/>
          <ac:spMkLst>
            <pc:docMk/>
            <pc:sldMk cId="936660227" sldId="385"/>
            <ac:spMk id="4" creationId="{34B929EA-085D-03CC-8ABC-3FFBF3231F85}"/>
          </ac:spMkLst>
        </pc:spChg>
        <pc:spChg chg="add mod">
          <ac:chgData name="Stoker, Kesiah" userId="7d6f868f-a8a0-4a2e-b53b-4e83b6d4fcae" providerId="ADAL" clId="{AAB0FCBC-05C5-4EA4-9877-6A7C005E96B3}" dt="2023-09-25T14:57:00.138" v="433"/>
          <ac:spMkLst>
            <pc:docMk/>
            <pc:sldMk cId="936660227" sldId="385"/>
            <ac:spMk id="5" creationId="{7C032A41-35AC-0DB5-D5B1-C1CF47B3B608}"/>
          </ac:spMkLst>
        </pc:spChg>
        <pc:spChg chg="mod">
          <ac:chgData name="Stoker, Kesiah" userId="7d6f868f-a8a0-4a2e-b53b-4e83b6d4fcae" providerId="ADAL" clId="{AAB0FCBC-05C5-4EA4-9877-6A7C005E96B3}" dt="2023-09-25T14:51:10.077" v="356" actId="20577"/>
          <ac:spMkLst>
            <pc:docMk/>
            <pc:sldMk cId="936660227" sldId="385"/>
            <ac:spMk id="27" creationId="{6D7733A8-17FB-66BD-9A1B-C0C33D2F92B0}"/>
          </ac:spMkLst>
        </pc:spChg>
        <pc:spChg chg="del">
          <ac:chgData name="Stoker, Kesiah" userId="7d6f868f-a8a0-4a2e-b53b-4e83b6d4fcae" providerId="ADAL" clId="{AAB0FCBC-05C5-4EA4-9877-6A7C005E96B3}" dt="2023-09-25T14:51:05.819" v="328" actId="478"/>
          <ac:spMkLst>
            <pc:docMk/>
            <pc:sldMk cId="936660227" sldId="385"/>
            <ac:spMk id="28" creationId="{B3A1D469-A7F2-D8F7-44B7-D8A645635D39}"/>
          </ac:spMkLst>
        </pc:spChg>
      </pc:sldChg>
      <pc:sldChg chg="modSp add del mod">
        <pc:chgData name="Stoker, Kesiah" userId="7d6f868f-a8a0-4a2e-b53b-4e83b6d4fcae" providerId="ADAL" clId="{AAB0FCBC-05C5-4EA4-9877-6A7C005E96B3}" dt="2023-09-25T14:51:59.058" v="365"/>
        <pc:sldMkLst>
          <pc:docMk/>
          <pc:sldMk cId="524490806" sldId="386"/>
        </pc:sldMkLst>
        <pc:spChg chg="mod">
          <ac:chgData name="Stoker, Kesiah" userId="7d6f868f-a8a0-4a2e-b53b-4e83b6d4fcae" providerId="ADAL" clId="{AAB0FCBC-05C5-4EA4-9877-6A7C005E96B3}" dt="2023-09-25T14:51:58.558" v="364" actId="20577"/>
          <ac:spMkLst>
            <pc:docMk/>
            <pc:sldMk cId="524490806" sldId="386"/>
            <ac:spMk id="11" creationId="{43821C0C-6B3D-997E-8073-6E2D1BFFA02C}"/>
          </ac:spMkLst>
        </pc:spChg>
      </pc:sldChg>
      <pc:sldChg chg="addSp delSp modSp add mod">
        <pc:chgData name="Stoker, Kesiah" userId="7d6f868f-a8a0-4a2e-b53b-4e83b6d4fcae" providerId="ADAL" clId="{AAB0FCBC-05C5-4EA4-9877-6A7C005E96B3}" dt="2023-09-25T18:59:44.887" v="1064" actId="207"/>
        <pc:sldMkLst>
          <pc:docMk/>
          <pc:sldMk cId="830031710" sldId="386"/>
        </pc:sldMkLst>
        <pc:spChg chg="add del mod">
          <ac:chgData name="Stoker, Kesiah" userId="7d6f868f-a8a0-4a2e-b53b-4e83b6d4fcae" providerId="ADAL" clId="{AAB0FCBC-05C5-4EA4-9877-6A7C005E96B3}" dt="2023-09-25T14:58:26.749" v="519" actId="478"/>
          <ac:spMkLst>
            <pc:docMk/>
            <pc:sldMk cId="830031710" sldId="386"/>
            <ac:spMk id="3" creationId="{372616B4-4B33-3104-3612-D3F1D716CF53}"/>
          </ac:spMkLst>
        </pc:spChg>
        <pc:spChg chg="add mod">
          <ac:chgData name="Stoker, Kesiah" userId="7d6f868f-a8a0-4a2e-b53b-4e83b6d4fcae" providerId="ADAL" clId="{AAB0FCBC-05C5-4EA4-9877-6A7C005E96B3}" dt="2023-09-25T15:00:24.767" v="533"/>
          <ac:spMkLst>
            <pc:docMk/>
            <pc:sldMk cId="830031710" sldId="386"/>
            <ac:spMk id="4" creationId="{1AC14C63-9A44-5F26-4A68-751A59C1EAD0}"/>
          </ac:spMkLst>
        </pc:spChg>
        <pc:spChg chg="del">
          <ac:chgData name="Stoker, Kesiah" userId="7d6f868f-a8a0-4a2e-b53b-4e83b6d4fcae" providerId="ADAL" clId="{AAB0FCBC-05C5-4EA4-9877-6A7C005E96B3}" dt="2023-09-25T14:58:24.755" v="518" actId="478"/>
          <ac:spMkLst>
            <pc:docMk/>
            <pc:sldMk cId="830031710" sldId="386"/>
            <ac:spMk id="5" creationId="{3B297C7B-962A-A597-F3A7-D5C94FE9C92B}"/>
          </ac:spMkLst>
        </pc:spChg>
        <pc:spChg chg="mod">
          <ac:chgData name="Stoker, Kesiah" userId="7d6f868f-a8a0-4a2e-b53b-4e83b6d4fcae" providerId="ADAL" clId="{AAB0FCBC-05C5-4EA4-9877-6A7C005E96B3}" dt="2023-09-25T14:58:21.963" v="517" actId="13926"/>
          <ac:spMkLst>
            <pc:docMk/>
            <pc:sldMk cId="830031710" sldId="386"/>
            <ac:spMk id="8" creationId="{A62CD457-E2DA-68F9-02F0-D85A239B732C}"/>
          </ac:spMkLst>
        </pc:spChg>
        <pc:spChg chg="mod">
          <ac:chgData name="Stoker, Kesiah" userId="7d6f868f-a8a0-4a2e-b53b-4e83b6d4fcae" providerId="ADAL" clId="{AAB0FCBC-05C5-4EA4-9877-6A7C005E96B3}" dt="2023-09-25T14:58:16.379" v="499" actId="13926"/>
          <ac:spMkLst>
            <pc:docMk/>
            <pc:sldMk cId="830031710" sldId="386"/>
            <ac:spMk id="9" creationId="{88473CDD-13F8-8118-0452-F274E29EA5D9}"/>
          </ac:spMkLst>
        </pc:spChg>
        <pc:spChg chg="mod">
          <ac:chgData name="Stoker, Kesiah" userId="7d6f868f-a8a0-4a2e-b53b-4e83b6d4fcae" providerId="ADAL" clId="{AAB0FCBC-05C5-4EA4-9877-6A7C005E96B3}" dt="2023-09-25T18:59:44.887" v="1064" actId="207"/>
          <ac:spMkLst>
            <pc:docMk/>
            <pc:sldMk cId="830031710" sldId="386"/>
            <ac:spMk id="10" creationId="{F40643EF-7EF3-DB44-3916-7877A3EC01E0}"/>
          </ac:spMkLst>
        </pc:spChg>
        <pc:spChg chg="del">
          <ac:chgData name="Stoker, Kesiah" userId="7d6f868f-a8a0-4a2e-b53b-4e83b6d4fcae" providerId="ADAL" clId="{AAB0FCBC-05C5-4EA4-9877-6A7C005E96B3}" dt="2023-09-25T14:58:27.882" v="520" actId="478"/>
          <ac:spMkLst>
            <pc:docMk/>
            <pc:sldMk cId="830031710" sldId="386"/>
            <ac:spMk id="11" creationId="{43821C0C-6B3D-997E-8073-6E2D1BFFA02C}"/>
          </ac:spMkLst>
        </pc:spChg>
      </pc:sldChg>
      <pc:sldChg chg="addSp delSp modSp add del mod">
        <pc:chgData name="Stoker, Kesiah" userId="7d6f868f-a8a0-4a2e-b53b-4e83b6d4fcae" providerId="ADAL" clId="{AAB0FCBC-05C5-4EA4-9877-6A7C005E96B3}" dt="2023-09-25T14:58:05.010" v="477" actId="47"/>
        <pc:sldMkLst>
          <pc:docMk/>
          <pc:sldMk cId="2993591334" sldId="386"/>
        </pc:sldMkLst>
        <pc:spChg chg="mod">
          <ac:chgData name="Stoker, Kesiah" userId="7d6f868f-a8a0-4a2e-b53b-4e83b6d4fcae" providerId="ADAL" clId="{AAB0FCBC-05C5-4EA4-9877-6A7C005E96B3}" dt="2023-09-25T14:57:28.425" v="474" actId="13926"/>
          <ac:spMkLst>
            <pc:docMk/>
            <pc:sldMk cId="2993591334" sldId="386"/>
            <ac:spMk id="2" creationId="{3B2CDD41-2B2B-8A1E-B73A-6B64A506068E}"/>
          </ac:spMkLst>
        </pc:spChg>
        <pc:spChg chg="mod">
          <ac:chgData name="Stoker, Kesiah" userId="7d6f868f-a8a0-4a2e-b53b-4e83b6d4fcae" providerId="ADAL" clId="{AAB0FCBC-05C5-4EA4-9877-6A7C005E96B3}" dt="2023-09-25T14:57:22.759" v="454" actId="13926"/>
          <ac:spMkLst>
            <pc:docMk/>
            <pc:sldMk cId="2993591334" sldId="386"/>
            <ac:spMk id="3" creationId="{813DC22C-CA7E-D280-9613-B31927BE2821}"/>
          </ac:spMkLst>
        </pc:spChg>
        <pc:picChg chg="add del">
          <ac:chgData name="Stoker, Kesiah" userId="7d6f868f-a8a0-4a2e-b53b-4e83b6d4fcae" providerId="ADAL" clId="{AAB0FCBC-05C5-4EA4-9877-6A7C005E96B3}" dt="2023-09-25T14:57:55.872" v="476" actId="478"/>
          <ac:picMkLst>
            <pc:docMk/>
            <pc:sldMk cId="2993591334" sldId="386"/>
            <ac:picMk id="4" creationId="{EE8C252D-C252-8441-D5A6-88D871033BE1}"/>
          </ac:picMkLst>
        </pc:picChg>
      </pc:sldChg>
      <pc:sldChg chg="modSp add mod addCm modNotesTx">
        <pc:chgData name="Stoker, Kesiah" userId="7d6f868f-a8a0-4a2e-b53b-4e83b6d4fcae" providerId="ADAL" clId="{AAB0FCBC-05C5-4EA4-9877-6A7C005E96B3}" dt="2023-09-25T15:01:10.415" v="569"/>
        <pc:sldMkLst>
          <pc:docMk/>
          <pc:sldMk cId="988386414" sldId="387"/>
        </pc:sldMkLst>
        <pc:spChg chg="mod">
          <ac:chgData name="Stoker, Kesiah" userId="7d6f868f-a8a0-4a2e-b53b-4e83b6d4fcae" providerId="ADAL" clId="{AAB0FCBC-05C5-4EA4-9877-6A7C005E96B3}" dt="2023-09-25T15:00:44.983" v="565" actId="20577"/>
          <ac:spMkLst>
            <pc:docMk/>
            <pc:sldMk cId="988386414" sldId="387"/>
            <ac:spMk id="3" creationId="{557DC097-EEFC-ED47-45E0-3BCB04809765}"/>
          </ac:spMkLst>
        </pc:spChg>
      </pc:sldChg>
      <pc:sldChg chg="addSp delSp modSp add del mod">
        <pc:chgData name="Stoker, Kesiah" userId="7d6f868f-a8a0-4a2e-b53b-4e83b6d4fcae" providerId="ADAL" clId="{AAB0FCBC-05C5-4EA4-9877-6A7C005E96B3}" dt="2023-09-25T15:06:33.847" v="843" actId="47"/>
        <pc:sldMkLst>
          <pc:docMk/>
          <pc:sldMk cId="2740981258" sldId="388"/>
        </pc:sldMkLst>
        <pc:spChg chg="del">
          <ac:chgData name="Stoker, Kesiah" userId="7d6f868f-a8a0-4a2e-b53b-4e83b6d4fcae" providerId="ADAL" clId="{AAB0FCBC-05C5-4EA4-9877-6A7C005E96B3}" dt="2023-09-25T15:02:17.275" v="649" actId="478"/>
          <ac:spMkLst>
            <pc:docMk/>
            <pc:sldMk cId="2740981258" sldId="388"/>
            <ac:spMk id="2" creationId="{C622AC6B-D263-1861-4792-B890713D508D}"/>
          </ac:spMkLst>
        </pc:spChg>
        <pc:spChg chg="add mod">
          <ac:chgData name="Stoker, Kesiah" userId="7d6f868f-a8a0-4a2e-b53b-4e83b6d4fcae" providerId="ADAL" clId="{AAB0FCBC-05C5-4EA4-9877-6A7C005E96B3}" dt="2023-09-25T15:02:20.983" v="650"/>
          <ac:spMkLst>
            <pc:docMk/>
            <pc:sldMk cId="2740981258" sldId="388"/>
            <ac:spMk id="3" creationId="{E2DB9E18-87B7-DE92-21CA-77FC42DDBF24}"/>
          </ac:spMkLst>
        </pc:spChg>
        <pc:spChg chg="mod">
          <ac:chgData name="Stoker, Kesiah" userId="7d6f868f-a8a0-4a2e-b53b-4e83b6d4fcae" providerId="ADAL" clId="{AAB0FCBC-05C5-4EA4-9877-6A7C005E96B3}" dt="2023-09-25T15:02:28.262" v="679" actId="20577"/>
          <ac:spMkLst>
            <pc:docMk/>
            <pc:sldMk cId="2740981258" sldId="388"/>
            <ac:spMk id="4" creationId="{34B929EA-085D-03CC-8ABC-3FFBF3231F85}"/>
          </ac:spMkLst>
        </pc:spChg>
        <pc:spChg chg="mod">
          <ac:chgData name="Stoker, Kesiah" userId="7d6f868f-a8a0-4a2e-b53b-4e83b6d4fcae" providerId="ADAL" clId="{AAB0FCBC-05C5-4EA4-9877-6A7C005E96B3}" dt="2023-09-25T15:02:07.211" v="647" actId="255"/>
          <ac:spMkLst>
            <pc:docMk/>
            <pc:sldMk cId="2740981258" sldId="388"/>
            <ac:spMk id="27" creationId="{6D7733A8-17FB-66BD-9A1B-C0C33D2F92B0}"/>
          </ac:spMkLst>
        </pc:spChg>
        <pc:spChg chg="del">
          <ac:chgData name="Stoker, Kesiah" userId="7d6f868f-a8a0-4a2e-b53b-4e83b6d4fcae" providerId="ADAL" clId="{AAB0FCBC-05C5-4EA4-9877-6A7C005E96B3}" dt="2023-09-25T15:01:33.703" v="571" actId="478"/>
          <ac:spMkLst>
            <pc:docMk/>
            <pc:sldMk cId="2740981258" sldId="388"/>
            <ac:spMk id="28" creationId="{B3A1D469-A7F2-D8F7-44B7-D8A645635D39}"/>
          </ac:spMkLst>
        </pc:spChg>
      </pc:sldChg>
      <pc:sldChg chg="modSp add del mod">
        <pc:chgData name="Stoker, Kesiah" userId="7d6f868f-a8a0-4a2e-b53b-4e83b6d4fcae" providerId="ADAL" clId="{AAB0FCBC-05C5-4EA4-9877-6A7C005E96B3}" dt="2023-09-25T15:06:13.992" v="824" actId="47"/>
        <pc:sldMkLst>
          <pc:docMk/>
          <pc:sldMk cId="3400984802" sldId="389"/>
        </pc:sldMkLst>
        <pc:spChg chg="mod">
          <ac:chgData name="Stoker, Kesiah" userId="7d6f868f-a8a0-4a2e-b53b-4e83b6d4fcae" providerId="ADAL" clId="{AAB0FCBC-05C5-4EA4-9877-6A7C005E96B3}" dt="2023-09-25T15:04:59.974" v="740" actId="20577"/>
          <ac:spMkLst>
            <pc:docMk/>
            <pc:sldMk cId="3400984802" sldId="389"/>
            <ac:spMk id="4" creationId="{34B929EA-085D-03CC-8ABC-3FFBF3231F85}"/>
          </ac:spMkLst>
        </pc:spChg>
        <pc:spChg chg="mod">
          <ac:chgData name="Stoker, Kesiah" userId="7d6f868f-a8a0-4a2e-b53b-4e83b6d4fcae" providerId="ADAL" clId="{AAB0FCBC-05C5-4EA4-9877-6A7C005E96B3}" dt="2023-09-25T15:03:20.308" v="692" actId="20577"/>
          <ac:spMkLst>
            <pc:docMk/>
            <pc:sldMk cId="3400984802" sldId="389"/>
            <ac:spMk id="27" creationId="{6D7733A8-17FB-66BD-9A1B-C0C33D2F92B0}"/>
          </ac:spMkLst>
        </pc:spChg>
      </pc:sldChg>
      <pc:sldChg chg="addSp delSp modSp add mod">
        <pc:chgData name="Stoker, Kesiah" userId="7d6f868f-a8a0-4a2e-b53b-4e83b6d4fcae" providerId="ADAL" clId="{AAB0FCBC-05C5-4EA4-9877-6A7C005E96B3}" dt="2023-09-25T15:04:36.681" v="736"/>
        <pc:sldMkLst>
          <pc:docMk/>
          <pc:sldMk cId="81161874" sldId="390"/>
        </pc:sldMkLst>
        <pc:spChg chg="del">
          <ac:chgData name="Stoker, Kesiah" userId="7d6f868f-a8a0-4a2e-b53b-4e83b6d4fcae" providerId="ADAL" clId="{AAB0FCBC-05C5-4EA4-9877-6A7C005E96B3}" dt="2023-09-25T15:04:32.711" v="735" actId="478"/>
          <ac:spMkLst>
            <pc:docMk/>
            <pc:sldMk cId="81161874" sldId="390"/>
            <ac:spMk id="2" creationId="{C622AC6B-D263-1861-4792-B890713D508D}"/>
          </ac:spMkLst>
        </pc:spChg>
        <pc:spChg chg="add mod">
          <ac:chgData name="Stoker, Kesiah" userId="7d6f868f-a8a0-4a2e-b53b-4e83b6d4fcae" providerId="ADAL" clId="{AAB0FCBC-05C5-4EA4-9877-6A7C005E96B3}" dt="2023-09-25T15:04:36.681" v="736"/>
          <ac:spMkLst>
            <pc:docMk/>
            <pc:sldMk cId="81161874" sldId="390"/>
            <ac:spMk id="3" creationId="{C65C18A0-E352-5112-D9E7-206A083882D7}"/>
          </ac:spMkLst>
        </pc:spChg>
        <pc:spChg chg="mod">
          <ac:chgData name="Stoker, Kesiah" userId="7d6f868f-a8a0-4a2e-b53b-4e83b6d4fcae" providerId="ADAL" clId="{AAB0FCBC-05C5-4EA4-9877-6A7C005E96B3}" dt="2023-09-25T15:04:28.034" v="733" actId="13926"/>
          <ac:spMkLst>
            <pc:docMk/>
            <pc:sldMk cId="81161874" sldId="390"/>
            <ac:spMk id="4" creationId="{34B929EA-085D-03CC-8ABC-3FFBF3231F85}"/>
          </ac:spMkLst>
        </pc:spChg>
        <pc:spChg chg="mod">
          <ac:chgData name="Stoker, Kesiah" userId="7d6f868f-a8a0-4a2e-b53b-4e83b6d4fcae" providerId="ADAL" clId="{AAB0FCBC-05C5-4EA4-9877-6A7C005E96B3}" dt="2023-09-25T15:04:29.390" v="734" actId="13926"/>
          <ac:spMkLst>
            <pc:docMk/>
            <pc:sldMk cId="81161874" sldId="390"/>
            <ac:spMk id="27" creationId="{6D7733A8-17FB-66BD-9A1B-C0C33D2F92B0}"/>
          </ac:spMkLst>
        </pc:spChg>
        <pc:spChg chg="del">
          <ac:chgData name="Stoker, Kesiah" userId="7d6f868f-a8a0-4a2e-b53b-4e83b6d4fcae" providerId="ADAL" clId="{AAB0FCBC-05C5-4EA4-9877-6A7C005E96B3}" dt="2023-09-25T15:04:07.027" v="698" actId="478"/>
          <ac:spMkLst>
            <pc:docMk/>
            <pc:sldMk cId="81161874" sldId="390"/>
            <ac:spMk id="28" creationId="{B3A1D469-A7F2-D8F7-44B7-D8A645635D39}"/>
          </ac:spMkLst>
        </pc:spChg>
      </pc:sldChg>
      <pc:sldChg chg="addSp delSp modSp add mod">
        <pc:chgData name="Stoker, Kesiah" userId="7d6f868f-a8a0-4a2e-b53b-4e83b6d4fcae" providerId="ADAL" clId="{AAB0FCBC-05C5-4EA4-9877-6A7C005E96B3}" dt="2023-09-25T15:48:51.368" v="1053" actId="20577"/>
        <pc:sldMkLst>
          <pc:docMk/>
          <pc:sldMk cId="2491820790" sldId="391"/>
        </pc:sldMkLst>
        <pc:spChg chg="del">
          <ac:chgData name="Stoker, Kesiah" userId="7d6f868f-a8a0-4a2e-b53b-4e83b6d4fcae" providerId="ADAL" clId="{AAB0FCBC-05C5-4EA4-9877-6A7C005E96B3}" dt="2023-09-25T15:05:57.571" v="800" actId="478"/>
          <ac:spMkLst>
            <pc:docMk/>
            <pc:sldMk cId="2491820790" sldId="391"/>
            <ac:spMk id="2" creationId="{C622AC6B-D263-1861-4792-B890713D508D}"/>
          </ac:spMkLst>
        </pc:spChg>
        <pc:spChg chg="add mod">
          <ac:chgData name="Stoker, Kesiah" userId="7d6f868f-a8a0-4a2e-b53b-4e83b6d4fcae" providerId="ADAL" clId="{AAB0FCBC-05C5-4EA4-9877-6A7C005E96B3}" dt="2023-09-25T15:06:02.002" v="801"/>
          <ac:spMkLst>
            <pc:docMk/>
            <pc:sldMk cId="2491820790" sldId="391"/>
            <ac:spMk id="3" creationId="{F74D4FE1-1938-4A26-EEEF-EC65EEC9DF40}"/>
          </ac:spMkLst>
        </pc:spChg>
        <pc:spChg chg="mod">
          <ac:chgData name="Stoker, Kesiah" userId="7d6f868f-a8a0-4a2e-b53b-4e83b6d4fcae" providerId="ADAL" clId="{AAB0FCBC-05C5-4EA4-9877-6A7C005E96B3}" dt="2023-09-25T15:48:51.368" v="1053" actId="20577"/>
          <ac:spMkLst>
            <pc:docMk/>
            <pc:sldMk cId="2491820790" sldId="391"/>
            <ac:spMk id="4" creationId="{34B929EA-085D-03CC-8ABC-3FFBF3231F85}"/>
          </ac:spMkLst>
        </pc:spChg>
        <pc:spChg chg="mod">
          <ac:chgData name="Stoker, Kesiah" userId="7d6f868f-a8a0-4a2e-b53b-4e83b6d4fcae" providerId="ADAL" clId="{AAB0FCBC-05C5-4EA4-9877-6A7C005E96B3}" dt="2023-09-25T15:05:36.336" v="798" actId="13926"/>
          <ac:spMkLst>
            <pc:docMk/>
            <pc:sldMk cId="2491820790" sldId="391"/>
            <ac:spMk id="27" creationId="{6D7733A8-17FB-66BD-9A1B-C0C33D2F92B0}"/>
          </ac:spMkLst>
        </pc:spChg>
        <pc:spChg chg="del">
          <ac:chgData name="Stoker, Kesiah" userId="7d6f868f-a8a0-4a2e-b53b-4e83b6d4fcae" providerId="ADAL" clId="{AAB0FCBC-05C5-4EA4-9877-6A7C005E96B3}" dt="2023-09-25T15:05:15.225" v="742" actId="478"/>
          <ac:spMkLst>
            <pc:docMk/>
            <pc:sldMk cId="2491820790" sldId="391"/>
            <ac:spMk id="28" creationId="{B3A1D469-A7F2-D8F7-44B7-D8A645635D39}"/>
          </ac:spMkLst>
        </pc:spChg>
      </pc:sldChg>
      <pc:sldChg chg="modSp add mod">
        <pc:chgData name="Stoker, Kesiah" userId="7d6f868f-a8a0-4a2e-b53b-4e83b6d4fcae" providerId="ADAL" clId="{AAB0FCBC-05C5-4EA4-9877-6A7C005E96B3}" dt="2023-09-25T15:48:43.863" v="1047" actId="20577"/>
        <pc:sldMkLst>
          <pc:docMk/>
          <pc:sldMk cId="2832015745" sldId="392"/>
        </pc:sldMkLst>
        <pc:spChg chg="mod">
          <ac:chgData name="Stoker, Kesiah" userId="7d6f868f-a8a0-4a2e-b53b-4e83b6d4fcae" providerId="ADAL" clId="{AAB0FCBC-05C5-4EA4-9877-6A7C005E96B3}" dt="2023-09-25T15:48:43.863" v="1047" actId="20577"/>
          <ac:spMkLst>
            <pc:docMk/>
            <pc:sldMk cId="2832015745" sldId="392"/>
            <ac:spMk id="4" creationId="{34B929EA-085D-03CC-8ABC-3FFBF3231F85}"/>
          </ac:spMkLst>
        </pc:spChg>
        <pc:spChg chg="mod">
          <ac:chgData name="Stoker, Kesiah" userId="7d6f868f-a8a0-4a2e-b53b-4e83b6d4fcae" providerId="ADAL" clId="{AAB0FCBC-05C5-4EA4-9877-6A7C005E96B3}" dt="2023-09-25T15:06:24.669" v="836" actId="20577"/>
          <ac:spMkLst>
            <pc:docMk/>
            <pc:sldMk cId="2832015745" sldId="392"/>
            <ac:spMk id="27" creationId="{6D7733A8-17FB-66BD-9A1B-C0C33D2F92B0}"/>
          </ac:spMkLst>
        </pc:spChg>
      </pc:sldChg>
      <pc:sldChg chg="addSp delSp modSp add mod">
        <pc:chgData name="Stoker, Kesiah" userId="7d6f868f-a8a0-4a2e-b53b-4e83b6d4fcae" providerId="ADAL" clId="{AAB0FCBC-05C5-4EA4-9877-6A7C005E96B3}" dt="2023-09-26T19:15:03.207" v="1429" actId="1035"/>
        <pc:sldMkLst>
          <pc:docMk/>
          <pc:sldMk cId="1399319325" sldId="393"/>
        </pc:sldMkLst>
        <pc:spChg chg="del mod">
          <ac:chgData name="Stoker, Kesiah" userId="7d6f868f-a8a0-4a2e-b53b-4e83b6d4fcae" providerId="ADAL" clId="{AAB0FCBC-05C5-4EA4-9877-6A7C005E96B3}" dt="2023-09-25T15:08:32.446" v="865" actId="478"/>
          <ac:spMkLst>
            <pc:docMk/>
            <pc:sldMk cId="1399319325" sldId="393"/>
            <ac:spMk id="2" creationId="{3B269A31-3727-3CC2-4AB4-F76F70DB625B}"/>
          </ac:spMkLst>
        </pc:spChg>
        <pc:spChg chg="mod">
          <ac:chgData name="Stoker, Kesiah" userId="7d6f868f-a8a0-4a2e-b53b-4e83b6d4fcae" providerId="ADAL" clId="{AAB0FCBC-05C5-4EA4-9877-6A7C005E96B3}" dt="2023-09-25T15:16:23.444" v="979" actId="14100"/>
          <ac:spMkLst>
            <pc:docMk/>
            <pc:sldMk cId="1399319325" sldId="393"/>
            <ac:spMk id="3" creationId="{557DC097-EEFC-ED47-45E0-3BCB04809765}"/>
          </ac:spMkLst>
        </pc:spChg>
        <pc:spChg chg="add del mod">
          <ac:chgData name="Stoker, Kesiah" userId="7d6f868f-a8a0-4a2e-b53b-4e83b6d4fcae" providerId="ADAL" clId="{AAB0FCBC-05C5-4EA4-9877-6A7C005E96B3}" dt="2023-09-25T15:08:33.918" v="866" actId="478"/>
          <ac:spMkLst>
            <pc:docMk/>
            <pc:sldMk cId="1399319325" sldId="393"/>
            <ac:spMk id="5" creationId="{60B355ED-45E2-E33B-B552-E0F6DC2EBF2A}"/>
          </ac:spMkLst>
        </pc:spChg>
        <pc:spChg chg="add mod">
          <ac:chgData name="Stoker, Kesiah" userId="7d6f868f-a8a0-4a2e-b53b-4e83b6d4fcae" providerId="ADAL" clId="{AAB0FCBC-05C5-4EA4-9877-6A7C005E96B3}" dt="2023-09-25T15:15:25.426" v="978" actId="1035"/>
          <ac:spMkLst>
            <pc:docMk/>
            <pc:sldMk cId="1399319325" sldId="393"/>
            <ac:spMk id="6" creationId="{DE83956A-BFF8-A70F-1186-CF665623C838}"/>
          </ac:spMkLst>
        </pc:spChg>
        <pc:spChg chg="add mod">
          <ac:chgData name="Stoker, Kesiah" userId="7d6f868f-a8a0-4a2e-b53b-4e83b6d4fcae" providerId="ADAL" clId="{AAB0FCBC-05C5-4EA4-9877-6A7C005E96B3}" dt="2023-09-25T15:15:25.426" v="978" actId="1035"/>
          <ac:spMkLst>
            <pc:docMk/>
            <pc:sldMk cId="1399319325" sldId="393"/>
            <ac:spMk id="7" creationId="{75E4AF9B-0E91-92BE-25EB-C7984D96DFE1}"/>
          </ac:spMkLst>
        </pc:spChg>
        <pc:spChg chg="add mod">
          <ac:chgData name="Stoker, Kesiah" userId="7d6f868f-a8a0-4a2e-b53b-4e83b6d4fcae" providerId="ADAL" clId="{AAB0FCBC-05C5-4EA4-9877-6A7C005E96B3}" dt="2023-09-25T15:15:25.426" v="978" actId="1035"/>
          <ac:spMkLst>
            <pc:docMk/>
            <pc:sldMk cId="1399319325" sldId="393"/>
            <ac:spMk id="8" creationId="{42557F8E-7682-D961-0172-DA86EFB8F303}"/>
          </ac:spMkLst>
        </pc:spChg>
        <pc:spChg chg="add mod">
          <ac:chgData name="Stoker, Kesiah" userId="7d6f868f-a8a0-4a2e-b53b-4e83b6d4fcae" providerId="ADAL" clId="{AAB0FCBC-05C5-4EA4-9877-6A7C005E96B3}" dt="2023-09-25T15:15:25.426" v="978" actId="1035"/>
          <ac:spMkLst>
            <pc:docMk/>
            <pc:sldMk cId="1399319325" sldId="393"/>
            <ac:spMk id="9" creationId="{C6B3F269-612C-0337-C1A4-0A72DB044B51}"/>
          </ac:spMkLst>
        </pc:spChg>
        <pc:spChg chg="add mod">
          <ac:chgData name="Stoker, Kesiah" userId="7d6f868f-a8a0-4a2e-b53b-4e83b6d4fcae" providerId="ADAL" clId="{AAB0FCBC-05C5-4EA4-9877-6A7C005E96B3}" dt="2023-09-25T15:15:25.426" v="978" actId="1035"/>
          <ac:spMkLst>
            <pc:docMk/>
            <pc:sldMk cId="1399319325" sldId="393"/>
            <ac:spMk id="10" creationId="{6BF3B799-228C-CA5D-BAC0-A6B8A2A1DD97}"/>
          </ac:spMkLst>
        </pc:spChg>
        <pc:spChg chg="add mod">
          <ac:chgData name="Stoker, Kesiah" userId="7d6f868f-a8a0-4a2e-b53b-4e83b6d4fcae" providerId="ADAL" clId="{AAB0FCBC-05C5-4EA4-9877-6A7C005E96B3}" dt="2023-09-25T15:15:25.426" v="978" actId="1035"/>
          <ac:spMkLst>
            <pc:docMk/>
            <pc:sldMk cId="1399319325" sldId="393"/>
            <ac:spMk id="11" creationId="{A22AB8CA-AF60-B4E4-00E9-E19CD8CA5DB2}"/>
          </ac:spMkLst>
        </pc:spChg>
        <pc:picChg chg="add mod">
          <ac:chgData name="Stoker, Kesiah" userId="7d6f868f-a8a0-4a2e-b53b-4e83b6d4fcae" providerId="ADAL" clId="{AAB0FCBC-05C5-4EA4-9877-6A7C005E96B3}" dt="2023-09-26T19:15:03.207" v="1429" actId="1035"/>
          <ac:picMkLst>
            <pc:docMk/>
            <pc:sldMk cId="1399319325" sldId="393"/>
            <ac:picMk id="1026" creationId="{4CCBA189-ED1A-8B21-4B57-EEFEB408DE2E}"/>
          </ac:picMkLst>
        </pc:picChg>
      </pc:sldChg>
    </pc:docChg>
  </pc:docChgLst>
  <pc:docChgLst>
    <pc:chgData name="Stoker, Kesiah" userId="S::kesiah.stoker@ontariohealth.ca::7d6f868f-a8a0-4a2e-b53b-4e83b6d4fcae" providerId="AD" clId="Web-{1BAA5710-6352-53FA-DC10-FD48B05B9730}"/>
    <pc:docChg chg="modSld">
      <pc:chgData name="Stoker, Kesiah" userId="S::kesiah.stoker@ontariohealth.ca::7d6f868f-a8a0-4a2e-b53b-4e83b6d4fcae" providerId="AD" clId="Web-{1BAA5710-6352-53FA-DC10-FD48B05B9730}" dt="2023-09-27T17:52:08.086" v="1" actId="20577"/>
      <pc:docMkLst>
        <pc:docMk/>
      </pc:docMkLst>
      <pc:sldChg chg="modSp">
        <pc:chgData name="Stoker, Kesiah" userId="S::kesiah.stoker@ontariohealth.ca::7d6f868f-a8a0-4a2e-b53b-4e83b6d4fcae" providerId="AD" clId="Web-{1BAA5710-6352-53FA-DC10-FD48B05B9730}" dt="2023-09-27T17:52:08.086" v="1" actId="20577"/>
        <pc:sldMkLst>
          <pc:docMk/>
          <pc:sldMk cId="4193221867" sldId="367"/>
        </pc:sldMkLst>
        <pc:spChg chg="mod">
          <ac:chgData name="Stoker, Kesiah" userId="S::kesiah.stoker@ontariohealth.ca::7d6f868f-a8a0-4a2e-b53b-4e83b6d4fcae" providerId="AD" clId="Web-{1BAA5710-6352-53FA-DC10-FD48B05B9730}" dt="2023-09-27T17:52:08.086" v="1" actId="20577"/>
          <ac:spMkLst>
            <pc:docMk/>
            <pc:sldMk cId="4193221867" sldId="367"/>
            <ac:spMk id="4" creationId="{6B11CD0E-C7B3-899E-D47C-63ECD9BF2325}"/>
          </ac:spMkLst>
        </pc:spChg>
      </pc:sldChg>
      <pc:sldChg chg="modSp">
        <pc:chgData name="Stoker, Kesiah" userId="S::kesiah.stoker@ontariohealth.ca::7d6f868f-a8a0-4a2e-b53b-4e83b6d4fcae" providerId="AD" clId="Web-{1BAA5710-6352-53FA-DC10-FD48B05B9730}" dt="2023-09-27T17:52:03.195" v="0" actId="20577"/>
        <pc:sldMkLst>
          <pc:docMk/>
          <pc:sldMk cId="2686800988" sldId="368"/>
        </pc:sldMkLst>
        <pc:spChg chg="mod">
          <ac:chgData name="Stoker, Kesiah" userId="S::kesiah.stoker@ontariohealth.ca::7d6f868f-a8a0-4a2e-b53b-4e83b6d4fcae" providerId="AD" clId="Web-{1BAA5710-6352-53FA-DC10-FD48B05B9730}" dt="2023-09-27T17:52:03.195" v="0" actId="20577"/>
          <ac:spMkLst>
            <pc:docMk/>
            <pc:sldMk cId="2686800988" sldId="368"/>
            <ac:spMk id="4" creationId="{9B731696-A770-239B-9D3A-1B0F37B790FA}"/>
          </ac:spMkLst>
        </pc:spChg>
      </pc:sldChg>
    </pc:docChg>
  </pc:docChgLst>
  <pc:docChgLst>
    <pc:chgData name="Willson, Vanessa" userId="S::vanessa.willson@ontariohealth.ca::6641affc-46d7-403d-908c-252a53f69c7e" providerId="AD" clId="Web-{FC1EC806-A708-245A-3819-5C1B3BA776C8}"/>
    <pc:docChg chg="modSld">
      <pc:chgData name="Willson, Vanessa" userId="S::vanessa.willson@ontariohealth.ca::6641affc-46d7-403d-908c-252a53f69c7e" providerId="AD" clId="Web-{FC1EC806-A708-245A-3819-5C1B3BA776C8}" dt="2023-11-09T18:10:26.684" v="1" actId="20577"/>
      <pc:docMkLst>
        <pc:docMk/>
      </pc:docMkLst>
      <pc:sldChg chg="modSp">
        <pc:chgData name="Willson, Vanessa" userId="S::vanessa.willson@ontariohealth.ca::6641affc-46d7-403d-908c-252a53f69c7e" providerId="AD" clId="Web-{FC1EC806-A708-245A-3819-5C1B3BA776C8}" dt="2023-11-09T18:10:10.465" v="0" actId="20577"/>
        <pc:sldMkLst>
          <pc:docMk/>
          <pc:sldMk cId="2491820790" sldId="391"/>
        </pc:sldMkLst>
        <pc:spChg chg="mod">
          <ac:chgData name="Willson, Vanessa" userId="S::vanessa.willson@ontariohealth.ca::6641affc-46d7-403d-908c-252a53f69c7e" providerId="AD" clId="Web-{FC1EC806-A708-245A-3819-5C1B3BA776C8}" dt="2023-11-09T18:10:10.465" v="0" actId="20577"/>
          <ac:spMkLst>
            <pc:docMk/>
            <pc:sldMk cId="2491820790" sldId="391"/>
            <ac:spMk id="27" creationId="{6D7733A8-17FB-66BD-9A1B-C0C33D2F92B0}"/>
          </ac:spMkLst>
        </pc:spChg>
      </pc:sldChg>
      <pc:sldChg chg="modSp">
        <pc:chgData name="Willson, Vanessa" userId="S::vanessa.willson@ontariohealth.ca::6641affc-46d7-403d-908c-252a53f69c7e" providerId="AD" clId="Web-{FC1EC806-A708-245A-3819-5C1B3BA776C8}" dt="2023-11-09T18:10:26.684" v="1" actId="20577"/>
        <pc:sldMkLst>
          <pc:docMk/>
          <pc:sldMk cId="2832015745" sldId="392"/>
        </pc:sldMkLst>
        <pc:spChg chg="mod">
          <ac:chgData name="Willson, Vanessa" userId="S::vanessa.willson@ontariohealth.ca::6641affc-46d7-403d-908c-252a53f69c7e" providerId="AD" clId="Web-{FC1EC806-A708-245A-3819-5C1B3BA776C8}" dt="2023-11-09T18:10:26.684" v="1" actId="20577"/>
          <ac:spMkLst>
            <pc:docMk/>
            <pc:sldMk cId="2832015745" sldId="392"/>
            <ac:spMk id="27" creationId="{6D7733A8-17FB-66BD-9A1B-C0C33D2F92B0}"/>
          </ac:spMkLst>
        </pc:spChg>
      </pc:sldChg>
    </pc:docChg>
  </pc:docChgLst>
  <pc:docChgLst>
    <pc:chgData name="Stoker, Kesiah" userId="7d6f868f-a8a0-4a2e-b53b-4e83b6d4fcae" providerId="ADAL" clId="{D9265211-24E6-4109-897C-7F90F2CA261A}"/>
    <pc:docChg chg="modSld sldOrd">
      <pc:chgData name="Stoker, Kesiah" userId="7d6f868f-a8a0-4a2e-b53b-4e83b6d4fcae" providerId="ADAL" clId="{D9265211-24E6-4109-897C-7F90F2CA261A}" dt="2023-09-27T17:34:40.600" v="2"/>
      <pc:docMkLst>
        <pc:docMk/>
      </pc:docMkLst>
      <pc:sldChg chg="ord">
        <pc:chgData name="Stoker, Kesiah" userId="7d6f868f-a8a0-4a2e-b53b-4e83b6d4fcae" providerId="ADAL" clId="{D9265211-24E6-4109-897C-7F90F2CA261A}" dt="2023-09-27T15:28:27.379" v="1"/>
        <pc:sldMkLst>
          <pc:docMk/>
          <pc:sldMk cId="4193221867" sldId="367"/>
        </pc:sldMkLst>
      </pc:sldChg>
      <pc:sldChg chg="addCm">
        <pc:chgData name="Stoker, Kesiah" userId="7d6f868f-a8a0-4a2e-b53b-4e83b6d4fcae" providerId="ADAL" clId="{D9265211-24E6-4109-897C-7F90F2CA261A}" dt="2023-09-27T17:34:40.600" v="2"/>
        <pc:sldMkLst>
          <pc:docMk/>
          <pc:sldMk cId="1399319325" sldId="393"/>
        </pc:sldMkLst>
      </pc:sldChg>
    </pc:docChg>
  </pc:docChgLst>
  <pc:docChgLst>
    <pc:chgData name="Wang, George" userId="S::george.wang@ontariohealth.ca::e9ca96ca-afa9-47b4-a550-1344521cad92" providerId="AD" clId="Web-{DF00A9B1-9A69-3A40-EF01-5F68C25F25B7}"/>
    <pc:docChg chg="">
      <pc:chgData name="Wang, George" userId="S::george.wang@ontariohealth.ca::e9ca96ca-afa9-47b4-a550-1344521cad92" providerId="AD" clId="Web-{DF00A9B1-9A69-3A40-EF01-5F68C25F25B7}" dt="2023-12-12T20:26:02.002" v="0"/>
      <pc:docMkLst>
        <pc:docMk/>
      </pc:docMkLst>
      <pc:sldChg chg="modCm">
        <pc:chgData name="Wang, George" userId="S::george.wang@ontariohealth.ca::e9ca96ca-afa9-47b4-a550-1344521cad92" providerId="AD" clId="Web-{DF00A9B1-9A69-3A40-EF01-5F68C25F25B7}" dt="2023-12-12T20:26:02.002" v="0"/>
        <pc:sldMkLst>
          <pc:docMk/>
          <pc:sldMk cId="387574291" sldId="370"/>
        </pc:sldMkLst>
      </pc:sldChg>
    </pc:docChg>
  </pc:docChgLst>
  <pc:docChgLst>
    <pc:chgData name="Willson, Vanessa" userId="6641affc-46d7-403d-908c-252a53f69c7e" providerId="ADAL" clId="{A007547C-608F-4D36-80FE-8033994D1F04}"/>
    <pc:docChg chg="custSel delSld modSld">
      <pc:chgData name="Willson, Vanessa" userId="6641affc-46d7-403d-908c-252a53f69c7e" providerId="ADAL" clId="{A007547C-608F-4D36-80FE-8033994D1F04}" dt="2023-11-10T20:23:55.906" v="21" actId="20577"/>
      <pc:docMkLst>
        <pc:docMk/>
      </pc:docMkLst>
      <pc:sldChg chg="delSp modSp mod delCm modCm">
        <pc:chgData name="Willson, Vanessa" userId="6641affc-46d7-403d-908c-252a53f69c7e" providerId="ADAL" clId="{A007547C-608F-4D36-80FE-8033994D1F04}" dt="2023-11-10T20:21:01.325" v="4"/>
        <pc:sldMkLst>
          <pc:docMk/>
          <pc:sldMk cId="482592697" sldId="359"/>
        </pc:sldMkLst>
        <pc:spChg chg="mod">
          <ac:chgData name="Willson, Vanessa" userId="6641affc-46d7-403d-908c-252a53f69c7e" providerId="ADAL" clId="{A007547C-608F-4D36-80FE-8033994D1F04}" dt="2023-11-10T20:20:54.927" v="3" actId="1076"/>
          <ac:spMkLst>
            <pc:docMk/>
            <pc:sldMk cId="482592697" sldId="359"/>
            <ac:spMk id="7" creationId="{F78A8C55-0FAA-AC09-AE6C-D0AA969EA9FB}"/>
          </ac:spMkLst>
        </pc:spChg>
        <pc:spChg chg="del">
          <ac:chgData name="Willson, Vanessa" userId="6641affc-46d7-403d-908c-252a53f69c7e" providerId="ADAL" clId="{A007547C-608F-4D36-80FE-8033994D1F04}" dt="2023-11-10T20:20:48.029" v="0" actId="21"/>
          <ac:spMkLst>
            <pc:docMk/>
            <pc:sldMk cId="482592697" sldId="359"/>
            <ac:spMk id="13" creationId="{A37D0B17-63D2-8479-A702-604DDCF5A57D}"/>
          </ac:spMkLst>
        </pc:spChg>
        <pc:picChg chg="mod">
          <ac:chgData name="Willson, Vanessa" userId="6641affc-46d7-403d-908c-252a53f69c7e" providerId="ADAL" clId="{A007547C-608F-4D36-80FE-8033994D1F04}" dt="2023-11-10T20:20:51.241" v="2" actId="1076"/>
          <ac:picMkLst>
            <pc:docMk/>
            <pc:sldMk cId="482592697" sldId="359"/>
            <ac:picMk id="19" creationId="{8F49EBF0-4DE1-FBB7-8A19-BBC325E8C722}"/>
          </ac:picMkLst>
        </pc:picChg>
      </pc:sldChg>
      <pc:sldChg chg="del">
        <pc:chgData name="Willson, Vanessa" userId="6641affc-46d7-403d-908c-252a53f69c7e" providerId="ADAL" clId="{A007547C-608F-4D36-80FE-8033994D1F04}" dt="2023-11-10T20:22:44.079" v="5" actId="2696"/>
        <pc:sldMkLst>
          <pc:docMk/>
          <pc:sldMk cId="2905656775" sldId="374"/>
        </pc:sldMkLst>
      </pc:sldChg>
      <pc:sldChg chg="modSp mod">
        <pc:chgData name="Willson, Vanessa" userId="6641affc-46d7-403d-908c-252a53f69c7e" providerId="ADAL" clId="{A007547C-608F-4D36-80FE-8033994D1F04}" dt="2023-11-10T20:23:14.320" v="7" actId="20577"/>
        <pc:sldMkLst>
          <pc:docMk/>
          <pc:sldMk cId="1200284341" sldId="410"/>
        </pc:sldMkLst>
        <pc:spChg chg="mod">
          <ac:chgData name="Willson, Vanessa" userId="6641affc-46d7-403d-908c-252a53f69c7e" providerId="ADAL" clId="{A007547C-608F-4D36-80FE-8033994D1F04}" dt="2023-11-10T20:23:14.320" v="7" actId="20577"/>
          <ac:spMkLst>
            <pc:docMk/>
            <pc:sldMk cId="1200284341" sldId="410"/>
            <ac:spMk id="10" creationId="{F40643EF-7EF3-DB44-3916-7877A3EC01E0}"/>
          </ac:spMkLst>
        </pc:spChg>
      </pc:sldChg>
      <pc:sldChg chg="modSp mod">
        <pc:chgData name="Willson, Vanessa" userId="6641affc-46d7-403d-908c-252a53f69c7e" providerId="ADAL" clId="{A007547C-608F-4D36-80FE-8033994D1F04}" dt="2023-11-10T20:23:55.906" v="21" actId="20577"/>
        <pc:sldMkLst>
          <pc:docMk/>
          <pc:sldMk cId="3819030315" sldId="416"/>
        </pc:sldMkLst>
        <pc:spChg chg="mod">
          <ac:chgData name="Willson, Vanessa" userId="6641affc-46d7-403d-908c-252a53f69c7e" providerId="ADAL" clId="{A007547C-608F-4D36-80FE-8033994D1F04}" dt="2023-11-10T20:23:55.906" v="21" actId="20577"/>
          <ac:spMkLst>
            <pc:docMk/>
            <pc:sldMk cId="3819030315" sldId="416"/>
            <ac:spMk id="10" creationId="{F40643EF-7EF3-DB44-3916-7877A3EC01E0}"/>
          </ac:spMkLst>
        </pc:spChg>
      </pc:sldChg>
    </pc:docChg>
  </pc:docChgLst>
  <pc:docChgLst>
    <pc:chgData name="Liang, Catherine" userId="S::catherine.liang@ontariohealth.ca::f02553ff-2f62-4d20-a67a-f5e2927c8ae2" providerId="AD" clId="Web-{4243EFFB-DEBA-6907-05C3-5C794D553D5D}"/>
    <pc:docChg chg="modSld">
      <pc:chgData name="Liang, Catherine" userId="S::catherine.liang@ontariohealth.ca::f02553ff-2f62-4d20-a67a-f5e2927c8ae2" providerId="AD" clId="Web-{4243EFFB-DEBA-6907-05C3-5C794D553D5D}" dt="2023-12-13T15:38:12.848" v="3" actId="20577"/>
      <pc:docMkLst>
        <pc:docMk/>
      </pc:docMkLst>
      <pc:sldChg chg="modCm">
        <pc:chgData name="Liang, Catherine" userId="S::catherine.liang@ontariohealth.ca::f02553ff-2f62-4d20-a67a-f5e2927c8ae2" providerId="AD" clId="Web-{4243EFFB-DEBA-6907-05C3-5C794D553D5D}" dt="2023-12-13T15:37:38.520" v="1"/>
        <pc:sldMkLst>
          <pc:docMk/>
          <pc:sldMk cId="387574291" sldId="370"/>
        </pc:sldMkLst>
      </pc:sldChg>
      <pc:sldChg chg="addCm">
        <pc:chgData name="Liang, Catherine" userId="S::catherine.liang@ontariohealth.ca::f02553ff-2f62-4d20-a67a-f5e2927c8ae2" providerId="AD" clId="Web-{4243EFFB-DEBA-6907-05C3-5C794D553D5D}" dt="2023-12-13T15:37:21.144" v="0"/>
        <pc:sldMkLst>
          <pc:docMk/>
          <pc:sldMk cId="3527226458" sldId="371"/>
        </pc:sldMkLst>
      </pc:sldChg>
      <pc:sldChg chg="modSp">
        <pc:chgData name="Liang, Catherine" userId="S::catherine.liang@ontariohealth.ca::f02553ff-2f62-4d20-a67a-f5e2927c8ae2" providerId="AD" clId="Web-{4243EFFB-DEBA-6907-05C3-5C794D553D5D}" dt="2023-12-13T15:38:12.848" v="3" actId="20577"/>
        <pc:sldMkLst>
          <pc:docMk/>
          <pc:sldMk cId="1428465001" sldId="423"/>
        </pc:sldMkLst>
        <pc:spChg chg="mod">
          <ac:chgData name="Liang, Catherine" userId="S::catherine.liang@ontariohealth.ca::f02553ff-2f62-4d20-a67a-f5e2927c8ae2" providerId="AD" clId="Web-{4243EFFB-DEBA-6907-05C3-5C794D553D5D}" dt="2023-12-13T15:38:12.848" v="3" actId="20577"/>
          <ac:spMkLst>
            <pc:docMk/>
            <pc:sldMk cId="1428465001" sldId="423"/>
            <ac:spMk id="2" creationId="{01DDC13B-C0A5-1C44-B770-8A5D597D29E6}"/>
          </ac:spMkLst>
        </pc:spChg>
      </pc:sldChg>
    </pc:docChg>
  </pc:docChgLst>
  <pc:docChgLst>
    <pc:chgData name="Liang, Catherine" userId="S::catherine.liang@ontariohealth.ca::f02553ff-2f62-4d20-a67a-f5e2927c8ae2" providerId="AD" clId="Web-{0CB0ED76-58B8-0BDF-050D-5B45102902D2}"/>
    <pc:docChg chg="modSld">
      <pc:chgData name="Liang, Catherine" userId="S::catherine.liang@ontariohealth.ca::f02553ff-2f62-4d20-a67a-f5e2927c8ae2" providerId="AD" clId="Web-{0CB0ED76-58B8-0BDF-050D-5B45102902D2}" dt="2023-11-20T22:27:26.770" v="4"/>
      <pc:docMkLst>
        <pc:docMk/>
      </pc:docMkLst>
      <pc:sldChg chg="modCm modNotes">
        <pc:chgData name="Liang, Catherine" userId="S::catherine.liang@ontariohealth.ca::f02553ff-2f62-4d20-a67a-f5e2927c8ae2" providerId="AD" clId="Web-{0CB0ED76-58B8-0BDF-050D-5B45102902D2}" dt="2023-11-20T22:27:26.770" v="4"/>
        <pc:sldMkLst>
          <pc:docMk/>
          <pc:sldMk cId="387574291" sldId="370"/>
        </pc:sldMkLst>
      </pc:sldChg>
    </pc:docChg>
  </pc:docChgLst>
  <pc:docChgLst>
    <pc:chgData name="Liang, Catherine" userId="S::catherine.liang@ontariohealth.ca::f02553ff-2f62-4d20-a67a-f5e2927c8ae2" providerId="AD" clId="Web-{EFE0B347-716B-4EED-35C9-7D5AD7B2A361}"/>
    <pc:docChg chg="">
      <pc:chgData name="Liang, Catherine" userId="S::catherine.liang@ontariohealth.ca::f02553ff-2f62-4d20-a67a-f5e2927c8ae2" providerId="AD" clId="Web-{EFE0B347-716B-4EED-35C9-7D5AD7B2A361}" dt="2023-12-13T14:12:31.270" v="0"/>
      <pc:docMkLst>
        <pc:docMk/>
      </pc:docMkLst>
      <pc:sldChg chg="modCm">
        <pc:chgData name="Liang, Catherine" userId="S::catherine.liang@ontariohealth.ca::f02553ff-2f62-4d20-a67a-f5e2927c8ae2" providerId="AD" clId="Web-{EFE0B347-716B-4EED-35C9-7D5AD7B2A361}" dt="2023-12-13T14:12:31.270" v="0"/>
        <pc:sldMkLst>
          <pc:docMk/>
          <pc:sldMk cId="387574291" sldId="37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ontariohealth.sharepoint.com/sites/OH-Q_Quality/EvidenceDevelopmentAndStandards/QualityStandards/Shared%20Documents/Team/QS-Projects/Hip%20Fracture/2024/3.%20Execution/Reporting/Case%20for%20Improvement%20Deck/Hip%20Fracture%20Data%20Slide_Nov%207%20."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ontariohealth.sharepoint.com/sites/OH-Q_Quality/EvidenceDevelopmentAndStandards/QualityStandards/Shared%20Documents/Team/QS-Projects/Hip%20Fracture/2024/3.%20Execution/Reporting/Case%20for%20Improvement%20Deck/HF%20CFID%20data%20Nov%2016%202023%20upda"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85765172214315"/>
          <c:y val="5.4236061584523813E-2"/>
          <c:w val="0.66214929980767667"/>
          <c:h val="0.93097228525606057"/>
        </c:manualLayout>
      </c:layout>
      <c:doughnutChart>
        <c:varyColors val="1"/>
        <c:ser>
          <c:idx val="0"/>
          <c:order val="0"/>
          <c:tx>
            <c:strRef>
              <c:f>'[Hip Fracture Data Slide_Nov 7 .xlsx]Slide 1 By Sex and Age '!$R$1</c:f>
              <c:strCache>
                <c:ptCount val="1"/>
                <c:pt idx="0">
                  <c:v>Case Count</c:v>
                </c:pt>
              </c:strCache>
            </c:strRef>
          </c:tx>
          <c:spPr>
            <a:solidFill>
              <a:srgbClr val="7B2B83"/>
            </a:solidFill>
          </c:spPr>
          <c:dPt>
            <c:idx val="0"/>
            <c:bubble3D val="0"/>
            <c:spPr>
              <a:solidFill>
                <a:srgbClr val="7B2B8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3E05-4D52-BAD7-3DFD70AB7017}"/>
              </c:ext>
            </c:extLst>
          </c:dPt>
          <c:dPt>
            <c:idx val="1"/>
            <c:bubble3D val="0"/>
            <c:spPr>
              <a:solidFill>
                <a:srgbClr val="00B2E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3E05-4D52-BAD7-3DFD70AB7017}"/>
              </c:ext>
            </c:extLst>
          </c:dPt>
          <c:dLbls>
            <c:spPr>
              <a:noFill/>
              <a:ln>
                <a:no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'[Hip Fracture Data Slide_Nov 7 .xlsx]Slide 1 By Sex and Age '!$Q$2:$Q$3</c:f>
              <c:strCache>
                <c:ptCount val="2"/>
                <c:pt idx="0">
                  <c:v>M</c:v>
                </c:pt>
                <c:pt idx="1">
                  <c:v>F</c:v>
                </c:pt>
              </c:strCache>
            </c:strRef>
          </c:cat>
          <c:val>
            <c:numRef>
              <c:f>'[Hip Fracture Data Slide_Nov 7 .xlsx]Slide 1 By Sex and Age '!$R$2:$R$3</c:f>
              <c:numCache>
                <c:formatCode>General</c:formatCode>
                <c:ptCount val="2"/>
                <c:pt idx="0">
                  <c:v>4156</c:v>
                </c:pt>
                <c:pt idx="1">
                  <c:v>8183</c:v>
                </c:pt>
              </c:numCache>
            </c:numRef>
          </c:val>
          <c:extLst>
            <c:ext xmlns:c16="http://schemas.microsoft.com/office/drawing/2014/chart" uri="{C3380CC4-5D6E-409C-BE32-E72D297353CC}">
              <c16:uniqueId val="{00000004-3E05-4D52-BAD7-3DFD70AB7017}"/>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50" b="1" i="0" u="none" strike="noStrike" kern="1200" spc="0" baseline="0">
                <a:solidFill>
                  <a:schemeClr val="tx1"/>
                </a:solidFill>
                <a:latin typeface="+mn-lt"/>
                <a:ea typeface="+mn-ea"/>
                <a:cs typeface="+mn-cs"/>
              </a:defRPr>
            </a:pPr>
            <a:r>
              <a:rPr lang="en-CA" sz="1250" b="1" i="0" baseline="0">
                <a:solidFill>
                  <a:schemeClr val="tx1"/>
                </a:solidFill>
                <a:effectLst/>
              </a:rPr>
              <a:t>Percentage of people who had hip fracture surgery by age group, FY 2022/23</a:t>
            </a:r>
            <a:endParaRPr lang="en-CA" sz="1250">
              <a:solidFill>
                <a:schemeClr val="tx1"/>
              </a:solidFill>
              <a:effectLst/>
            </a:endParaRPr>
          </a:p>
        </c:rich>
      </c:tx>
      <c:overlay val="0"/>
      <c:spPr>
        <a:noFill/>
        <a:ln>
          <a:noFill/>
        </a:ln>
        <a:effectLst/>
      </c:spPr>
      <c:txPr>
        <a:bodyPr rot="0" spcFirstLastPara="1" vertOverflow="ellipsis" vert="horz" wrap="square" anchor="ctr" anchorCtr="1"/>
        <a:lstStyle/>
        <a:p>
          <a:pPr>
            <a:defRPr sz="125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'[HF CFID data Nov 16 2023 update_adding trillium mississauga hospital.xlsx]Slide 1 By Sex and Age '!$N$30</c:f>
              <c:strCache>
                <c:ptCount val="1"/>
                <c:pt idx="0">
                  <c:v>Proportion</c:v>
                </c:pt>
              </c:strCache>
            </c:strRef>
          </c:tx>
          <c:spPr>
            <a:solidFill>
              <a:schemeClr val="accent1"/>
            </a:solidFill>
            <a:ln>
              <a:noFill/>
            </a:ln>
            <a:effectLst/>
          </c:spPr>
          <c:invertIfNegative val="0"/>
          <c:cat>
            <c:strRef>
              <c:f>'[HF CFID data Nov 16 2023 update_adding trillium mississauga hospital.xlsx]Slide 1 By Sex and Age '!$L$31:$L$40</c:f>
              <c:strCache>
                <c:ptCount val="10"/>
                <c:pt idx="0">
                  <c:v>50-54 y</c:v>
                </c:pt>
                <c:pt idx="1">
                  <c:v>55-59 y</c:v>
                </c:pt>
                <c:pt idx="2">
                  <c:v>60-64 y</c:v>
                </c:pt>
                <c:pt idx="3">
                  <c:v>65-69 y</c:v>
                </c:pt>
                <c:pt idx="4">
                  <c:v>70-74 y</c:v>
                </c:pt>
                <c:pt idx="5">
                  <c:v>75-79 y</c:v>
                </c:pt>
                <c:pt idx="6">
                  <c:v>80-84 y</c:v>
                </c:pt>
                <c:pt idx="7">
                  <c:v>85-89 y</c:v>
                </c:pt>
                <c:pt idx="8">
                  <c:v>90-94 y</c:v>
                </c:pt>
                <c:pt idx="9">
                  <c:v>≥95 y</c:v>
                </c:pt>
              </c:strCache>
            </c:strRef>
          </c:cat>
          <c:val>
            <c:numRef>
              <c:f>'[HF CFID data Nov 16 2023 update_adding trillium mississauga hospital.xlsx]Slide 1 By Sex and Age '!$N$31:$N$40</c:f>
              <c:numCache>
                <c:formatCode>0.00%</c:formatCode>
                <c:ptCount val="10"/>
                <c:pt idx="0">
                  <c:v>1.26E-2</c:v>
                </c:pt>
                <c:pt idx="1">
                  <c:v>2.9899999999999999E-2</c:v>
                </c:pt>
                <c:pt idx="2">
                  <c:v>5.0700000000000002E-2</c:v>
                </c:pt>
                <c:pt idx="3">
                  <c:v>7.6399999999999996E-2</c:v>
                </c:pt>
                <c:pt idx="4">
                  <c:v>0.10199999999999999</c:v>
                </c:pt>
                <c:pt idx="5">
                  <c:v>0.1399</c:v>
                </c:pt>
                <c:pt idx="6">
                  <c:v>0.17680000000000001</c:v>
                </c:pt>
                <c:pt idx="7">
                  <c:v>0.1928</c:v>
                </c:pt>
                <c:pt idx="8">
                  <c:v>0.1507</c:v>
                </c:pt>
                <c:pt idx="9">
                  <c:v>6.8000000000000005E-2</c:v>
                </c:pt>
              </c:numCache>
            </c:numRef>
          </c:val>
          <c:extLst>
            <c:ext xmlns:c16="http://schemas.microsoft.com/office/drawing/2014/chart" uri="{C3380CC4-5D6E-409C-BE32-E72D297353CC}">
              <c16:uniqueId val="{00000000-D1C6-4E7F-8195-14AA4391BCCF}"/>
            </c:ext>
          </c:extLst>
        </c:ser>
        <c:dLbls>
          <c:showLegendKey val="0"/>
          <c:showVal val="0"/>
          <c:showCatName val="0"/>
          <c:showSerName val="0"/>
          <c:showPercent val="0"/>
          <c:showBubbleSize val="0"/>
        </c:dLbls>
        <c:gapWidth val="219"/>
        <c:overlap val="-27"/>
        <c:axId val="1934845487"/>
        <c:axId val="1187122495"/>
      </c:barChart>
      <c:catAx>
        <c:axId val="1934845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187122495"/>
        <c:crosses val="autoZero"/>
        <c:auto val="1"/>
        <c:lblAlgn val="ctr"/>
        <c:lblOffset val="100"/>
        <c:noMultiLvlLbl val="0"/>
      </c:catAx>
      <c:valAx>
        <c:axId val="11871224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9348454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CA" sz="1400" b="1" i="0" baseline="0" dirty="0">
                <a:solidFill>
                  <a:sysClr val="windowText" lastClr="000000"/>
                </a:solidFill>
                <a:effectLst/>
              </a:rPr>
              <a:t>30-day and 90-day all-cause mortality by Ontario Health region, FY 2022/23</a:t>
            </a:r>
            <a:endParaRPr lang="en-CA" sz="1400" dirty="0">
              <a:solidFill>
                <a:sysClr val="windowText" lastClr="000000"/>
              </a:solidFill>
              <a:effectLst/>
            </a:endParaRPr>
          </a:p>
        </c:rich>
      </c:tx>
      <c:layout>
        <c:manualLayout>
          <c:xMode val="edge"/>
          <c:yMode val="edge"/>
          <c:x val="0.24074275910788176"/>
          <c:y val="2.630306650736758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'[HF CFID data Nov 16 2023 update_adding trillium mississauga hospital.xlsx]Slide 2 All Cause Mortality'!$K$1</c:f>
              <c:strCache>
                <c:ptCount val="1"/>
                <c:pt idx="0">
                  <c:v>30-day mortality (%)</c:v>
                </c:pt>
              </c:strCache>
            </c:strRef>
          </c:tx>
          <c:spPr>
            <a:solidFill>
              <a:srgbClr val="00B2E3"/>
            </a:solidFill>
            <a:ln>
              <a:noFill/>
            </a:ln>
            <a:effectLst/>
          </c:spPr>
          <c:invertIfNegative val="0"/>
          <c:dPt>
            <c:idx val="0"/>
            <c:invertIfNegative val="0"/>
            <c:bubble3D val="0"/>
            <c:spPr>
              <a:solidFill>
                <a:srgbClr val="00B2E3"/>
              </a:solidFill>
              <a:ln>
                <a:noFill/>
              </a:ln>
              <a:effectLst/>
            </c:spPr>
            <c:extLst>
              <c:ext xmlns:c16="http://schemas.microsoft.com/office/drawing/2014/chart" uri="{C3380CC4-5D6E-409C-BE32-E72D297353CC}">
                <c16:uniqueId val="{00000001-2856-49FA-A094-70B742027D72}"/>
              </c:ext>
            </c:extLst>
          </c:dPt>
          <c:cat>
            <c:strRef>
              <c:f>'[HF CFID data Nov 16 2023 update_adding trillium mississauga hospital.xlsx]Slide 2 All Cause Mortality'!$J$2:$J$8</c:f>
              <c:strCache>
                <c:ptCount val="7"/>
                <c:pt idx="0">
                  <c:v>Overall</c:v>
                </c:pt>
                <c:pt idx="1">
                  <c:v>West </c:v>
                </c:pt>
                <c:pt idx="2">
                  <c:v>North West</c:v>
                </c:pt>
                <c:pt idx="3">
                  <c:v>East</c:v>
                </c:pt>
                <c:pt idx="4">
                  <c:v>Central</c:v>
                </c:pt>
                <c:pt idx="5">
                  <c:v>North East</c:v>
                </c:pt>
                <c:pt idx="6">
                  <c:v>Toronto </c:v>
                </c:pt>
              </c:strCache>
            </c:strRef>
          </c:cat>
          <c:val>
            <c:numRef>
              <c:f>'[HF CFID data Nov 16 2023 update_adding trillium mississauga hospital.xlsx]Slide 2 All Cause Mortality'!$K$2:$K$8</c:f>
              <c:numCache>
                <c:formatCode>0.0%</c:formatCode>
                <c:ptCount val="7"/>
                <c:pt idx="0">
                  <c:v>6.0999999999999999E-2</c:v>
                </c:pt>
                <c:pt idx="1">
                  <c:v>6.5799999999999997E-2</c:v>
                </c:pt>
                <c:pt idx="2">
                  <c:v>6.3899999999999998E-2</c:v>
                </c:pt>
                <c:pt idx="3">
                  <c:v>6.8900000000000003E-2</c:v>
                </c:pt>
                <c:pt idx="4">
                  <c:v>6.0199999999999997E-2</c:v>
                </c:pt>
                <c:pt idx="5">
                  <c:v>5.9900000000000002E-2</c:v>
                </c:pt>
                <c:pt idx="6">
                  <c:v>4.1399999999999999E-2</c:v>
                </c:pt>
              </c:numCache>
            </c:numRef>
          </c:val>
          <c:extLst>
            <c:ext xmlns:c16="http://schemas.microsoft.com/office/drawing/2014/chart" uri="{C3380CC4-5D6E-409C-BE32-E72D297353CC}">
              <c16:uniqueId val="{00000002-2856-49FA-A094-70B742027D72}"/>
            </c:ext>
          </c:extLst>
        </c:ser>
        <c:ser>
          <c:idx val="1"/>
          <c:order val="1"/>
          <c:tx>
            <c:strRef>
              <c:f>'[HF CFID data Nov 16 2023 update_adding trillium mississauga hospital.xlsx]Slide 2 All Cause Mortality'!$L$1</c:f>
              <c:strCache>
                <c:ptCount val="1"/>
                <c:pt idx="0">
                  <c:v>90-day mortality (%)</c:v>
                </c:pt>
              </c:strCache>
            </c:strRef>
          </c:tx>
          <c:spPr>
            <a:solidFill>
              <a:srgbClr val="7B2B83"/>
            </a:solidFill>
            <a:ln>
              <a:noFill/>
            </a:ln>
            <a:effectLst/>
          </c:spPr>
          <c:invertIfNegative val="0"/>
          <c:dPt>
            <c:idx val="0"/>
            <c:invertIfNegative val="0"/>
            <c:bubble3D val="0"/>
            <c:spPr>
              <a:solidFill>
                <a:srgbClr val="7B2B83"/>
              </a:solidFill>
              <a:ln>
                <a:noFill/>
              </a:ln>
              <a:effectLst/>
            </c:spPr>
            <c:extLst>
              <c:ext xmlns:c16="http://schemas.microsoft.com/office/drawing/2014/chart" uri="{C3380CC4-5D6E-409C-BE32-E72D297353CC}">
                <c16:uniqueId val="{00000004-2856-49FA-A094-70B742027D72}"/>
              </c:ext>
            </c:extLst>
          </c:dPt>
          <c:cat>
            <c:strRef>
              <c:f>'[HF CFID data Nov 16 2023 update_adding trillium mississauga hospital.xlsx]Slide 2 All Cause Mortality'!$J$2:$J$8</c:f>
              <c:strCache>
                <c:ptCount val="7"/>
                <c:pt idx="0">
                  <c:v>Overall</c:v>
                </c:pt>
                <c:pt idx="1">
                  <c:v>West </c:v>
                </c:pt>
                <c:pt idx="2">
                  <c:v>North West</c:v>
                </c:pt>
                <c:pt idx="3">
                  <c:v>East</c:v>
                </c:pt>
                <c:pt idx="4">
                  <c:v>Central</c:v>
                </c:pt>
                <c:pt idx="5">
                  <c:v>North East</c:v>
                </c:pt>
                <c:pt idx="6">
                  <c:v>Toronto </c:v>
                </c:pt>
              </c:strCache>
            </c:strRef>
          </c:cat>
          <c:val>
            <c:numRef>
              <c:f>'[HF CFID data Nov 16 2023 update_adding trillium mississauga hospital.xlsx]Slide 2 All Cause Mortality'!$L$2:$L$8</c:f>
              <c:numCache>
                <c:formatCode>0.0%</c:formatCode>
                <c:ptCount val="7"/>
                <c:pt idx="0">
                  <c:v>0.12230000000000001</c:v>
                </c:pt>
                <c:pt idx="1">
                  <c:v>0.13189999999999999</c:v>
                </c:pt>
                <c:pt idx="2">
                  <c:v>0.13159999999999999</c:v>
                </c:pt>
                <c:pt idx="3">
                  <c:v>0.12540000000000001</c:v>
                </c:pt>
                <c:pt idx="4">
                  <c:v>0.12039999999999999</c:v>
                </c:pt>
                <c:pt idx="5">
                  <c:v>0.1124</c:v>
                </c:pt>
                <c:pt idx="6">
                  <c:v>0.10150000000000001</c:v>
                </c:pt>
              </c:numCache>
            </c:numRef>
          </c:val>
          <c:extLst>
            <c:ext xmlns:c16="http://schemas.microsoft.com/office/drawing/2014/chart" uri="{C3380CC4-5D6E-409C-BE32-E72D297353CC}">
              <c16:uniqueId val="{00000005-2856-49FA-A094-70B742027D72}"/>
            </c:ext>
          </c:extLst>
        </c:ser>
        <c:dLbls>
          <c:showLegendKey val="0"/>
          <c:showVal val="0"/>
          <c:showCatName val="0"/>
          <c:showSerName val="0"/>
          <c:showPercent val="0"/>
          <c:showBubbleSize val="0"/>
        </c:dLbls>
        <c:gapWidth val="219"/>
        <c:overlap val="-27"/>
        <c:axId val="2087360207"/>
        <c:axId val="1757435535"/>
      </c:barChart>
      <c:catAx>
        <c:axId val="20873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7435535"/>
        <c:crosses val="autoZero"/>
        <c:auto val="1"/>
        <c:lblAlgn val="ctr"/>
        <c:lblOffset val="100"/>
        <c:noMultiLvlLbl val="0"/>
      </c:catAx>
      <c:valAx>
        <c:axId val="17574355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208736020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0" i="0" u="none" strike="noStrike" kern="1200" baseline="0">
                <a:solidFill>
                  <a:sysClr val="windowText" lastClr="000000"/>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r>
              <a:rPr lang="en-CA" sz="1200" b="1" dirty="0">
                <a:solidFill>
                  <a:schemeClr val="tx1"/>
                </a:solidFill>
              </a:rPr>
              <a:t>Percentage</a:t>
            </a:r>
            <a:r>
              <a:rPr lang="en-CA" sz="1200" b="1" baseline="0" dirty="0">
                <a:solidFill>
                  <a:schemeClr val="tx1"/>
                </a:solidFill>
              </a:rPr>
              <a:t> of people</a:t>
            </a:r>
            <a:r>
              <a:rPr lang="en-CA" sz="1200" b="1" dirty="0">
                <a:solidFill>
                  <a:schemeClr val="tx1"/>
                </a:solidFill>
              </a:rPr>
              <a:t> with hip fracture admitted to an inpatient bed within 8 hours, FY 2016/17</a:t>
            </a:r>
            <a:r>
              <a:rPr lang="en-CA" sz="1200" b="1" baseline="0" dirty="0">
                <a:solidFill>
                  <a:schemeClr val="tx1"/>
                </a:solidFill>
              </a:rPr>
              <a:t> to FY2022/23</a:t>
            </a:r>
            <a:endParaRPr lang="en-CA" sz="1200" b="1" dirty="0">
              <a:solidFill>
                <a:schemeClr val="tx1"/>
              </a:solidFill>
            </a:endParaRPr>
          </a:p>
        </c:rich>
      </c:tx>
      <c:layout>
        <c:manualLayout>
          <c:xMode val="edge"/>
          <c:yMode val="edge"/>
          <c:x val="0.12730486312959402"/>
          <c:y val="3.3017989864777032E-3"/>
        </c:manualLayout>
      </c:layout>
      <c:overlay val="0"/>
      <c:spPr>
        <a:noFill/>
        <a:ln>
          <a:noFill/>
        </a:ln>
        <a:effectLst/>
      </c:spPr>
      <c:txPr>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1360733906233406E-2"/>
          <c:y val="0.12079644591237286"/>
          <c:w val="0.93282349257111496"/>
          <c:h val="0.7327906077078028"/>
        </c:manualLayout>
      </c:layout>
      <c:lineChart>
        <c:grouping val="standard"/>
        <c:varyColors val="0"/>
        <c:ser>
          <c:idx val="0"/>
          <c:order val="0"/>
          <c:tx>
            <c:strRef>
              <c:f>'[HF CFID data Nov 16 2023 update_adding trillium mississauga hospital.xlsx]Side 3 get inpatient in 8 hrs'!$C$10</c:f>
              <c:strCache>
                <c:ptCount val="1"/>
                <c:pt idx="0">
                  <c:v>% admitted to an inpatient ward within 8 hous</c:v>
                </c:pt>
              </c:strCache>
            </c:strRef>
          </c:tx>
          <c:spPr>
            <a:ln w="28575" cap="rnd">
              <a:solidFill>
                <a:srgbClr val="00B2E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'[HF CFID data Nov 16 2023 update_adding trillium mississauga hospital.xlsx]Side 3 get inpatient in 8 hrs'!$A$11:$A$17</c:f>
              <c:strCache>
                <c:ptCount val="7"/>
                <c:pt idx="0">
                  <c:v>2016/17</c:v>
                </c:pt>
                <c:pt idx="1">
                  <c:v>2017/18</c:v>
                </c:pt>
                <c:pt idx="2">
                  <c:v>2018/19</c:v>
                </c:pt>
                <c:pt idx="3">
                  <c:v>2019/20</c:v>
                </c:pt>
                <c:pt idx="4">
                  <c:v>2020/21</c:v>
                </c:pt>
                <c:pt idx="5">
                  <c:v>2021/22</c:v>
                </c:pt>
                <c:pt idx="6">
                  <c:v>2022/23</c:v>
                </c:pt>
              </c:strCache>
            </c:strRef>
          </c:cat>
          <c:val>
            <c:numRef>
              <c:f>'[HF CFID data Nov 16 2023 update_adding trillium mississauga hospital.xlsx]Side 3 get inpatient in 8 hrs'!$C$11:$C$17</c:f>
              <c:numCache>
                <c:formatCode>0%</c:formatCode>
                <c:ptCount val="7"/>
                <c:pt idx="0">
                  <c:v>0.54</c:v>
                </c:pt>
                <c:pt idx="1">
                  <c:v>0.51</c:v>
                </c:pt>
                <c:pt idx="2">
                  <c:v>0.5</c:v>
                </c:pt>
                <c:pt idx="3">
                  <c:v>0.49</c:v>
                </c:pt>
                <c:pt idx="4">
                  <c:v>0.54</c:v>
                </c:pt>
                <c:pt idx="5">
                  <c:v>0.43</c:v>
                </c:pt>
                <c:pt idx="6">
                  <c:v>0.34</c:v>
                </c:pt>
              </c:numCache>
            </c:numRef>
          </c:val>
          <c:smooth val="0"/>
          <c:extLst>
            <c:ext xmlns:c16="http://schemas.microsoft.com/office/drawing/2014/chart" uri="{C3380CC4-5D6E-409C-BE32-E72D297353CC}">
              <c16:uniqueId val="{00000000-6737-4F85-9FD2-7F476F27538E}"/>
            </c:ext>
          </c:extLst>
        </c:ser>
        <c:dLbls>
          <c:dLblPos val="t"/>
          <c:showLegendKey val="0"/>
          <c:showVal val="1"/>
          <c:showCatName val="0"/>
          <c:showSerName val="0"/>
          <c:showPercent val="0"/>
          <c:showBubbleSize val="0"/>
        </c:dLbls>
        <c:smooth val="0"/>
        <c:axId val="1513921744"/>
        <c:axId val="1826089024"/>
      </c:lineChart>
      <c:catAx>
        <c:axId val="1513921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826089024"/>
        <c:crosses val="autoZero"/>
        <c:auto val="1"/>
        <c:lblAlgn val="ctr"/>
        <c:lblOffset val="100"/>
        <c:noMultiLvlLbl val="0"/>
      </c:catAx>
      <c:valAx>
        <c:axId val="18260890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513921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CA" b="1" dirty="0"/>
              <a:t>Percentage of people who had hip fracture surgery and </a:t>
            </a:r>
            <a:br>
              <a:rPr lang="en-CA" b="1" dirty="0"/>
            </a:br>
            <a:r>
              <a:rPr lang="en-CA" b="1" dirty="0"/>
              <a:t>received a blood transfusion, FY 2016/17</a:t>
            </a:r>
            <a:r>
              <a:rPr lang="en-CA" b="1" baseline="0" dirty="0"/>
              <a:t> to FY 2022/23</a:t>
            </a:r>
            <a:endParaRPr lang="en-CA" b="1" dirty="0"/>
          </a:p>
        </c:rich>
      </c:tx>
      <c:layout>
        <c:manualLayout>
          <c:xMode val="edge"/>
          <c:yMode val="edge"/>
          <c:x val="0.17690209643605867"/>
          <c:y val="2.662473794549266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'[HF CFID data Nov 16 2023 update_adding trillium mississauga hospital.xlsx]Slide 5 receive a blood transfu'!$M$1</c:f>
              <c:strCache>
                <c:ptCount val="1"/>
                <c:pt idx="0">
                  <c:v>Proportion</c:v>
                </c:pt>
              </c:strCache>
            </c:strRef>
          </c:tx>
          <c:spPr>
            <a:ln w="19050" cap="rnd">
              <a:solidFill>
                <a:schemeClr val="accent1"/>
              </a:solidFill>
              <a:round/>
            </a:ln>
            <a:effectLst/>
          </c:spPr>
          <c:marker>
            <c:symbol val="circle"/>
            <c:size val="5"/>
            <c:spPr>
              <a:solidFill>
                <a:srgbClr val="00B2E3"/>
              </a:solidFill>
              <a:ln w="9525">
                <a:solidFill>
                  <a:schemeClr val="accent1"/>
                </a:solidFill>
              </a:ln>
              <a:effectLst/>
            </c:spPr>
          </c:marker>
          <c:dLbls>
            <c:dLbl>
              <c:idx val="0"/>
              <c:layout>
                <c:manualLayout>
                  <c:x val="-3.754925213675215E-2"/>
                  <c:y val="-3.94675052410901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37-4D00-BD09-F87FBDF9AC05}"/>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'[HF CFID data Nov 16 2023 update_adding trillium mississauga hospital.xlsx]Slide 5 receive a blood transfu'!$L$2:$L$8</c:f>
              <c:strCache>
                <c:ptCount val="7"/>
                <c:pt idx="0">
                  <c:v>2016/17</c:v>
                </c:pt>
                <c:pt idx="1">
                  <c:v>2017/18</c:v>
                </c:pt>
                <c:pt idx="2">
                  <c:v>2018/19</c:v>
                </c:pt>
                <c:pt idx="3">
                  <c:v>2019/20</c:v>
                </c:pt>
                <c:pt idx="4">
                  <c:v>2020/21</c:v>
                </c:pt>
                <c:pt idx="5">
                  <c:v>2021/22</c:v>
                </c:pt>
                <c:pt idx="6">
                  <c:v>2022/23</c:v>
                </c:pt>
              </c:strCache>
            </c:strRef>
          </c:cat>
          <c:val>
            <c:numRef>
              <c:f>'[HF CFID data Nov 16 2023 update_adding trillium mississauga hospital.xlsx]Slide 5 receive a blood transfu'!$M$2:$M$8</c:f>
              <c:numCache>
                <c:formatCode>0.0%</c:formatCode>
                <c:ptCount val="7"/>
                <c:pt idx="0">
                  <c:v>0.27879999999999999</c:v>
                </c:pt>
                <c:pt idx="1">
                  <c:v>0.26129999999999998</c:v>
                </c:pt>
                <c:pt idx="2">
                  <c:v>0.24540000000000001</c:v>
                </c:pt>
                <c:pt idx="3">
                  <c:v>0.23400000000000001</c:v>
                </c:pt>
                <c:pt idx="4">
                  <c:v>0.2298</c:v>
                </c:pt>
                <c:pt idx="5">
                  <c:v>0.21779999999999999</c:v>
                </c:pt>
                <c:pt idx="6">
                  <c:v>0.21579999999999999</c:v>
                </c:pt>
              </c:numCache>
            </c:numRef>
          </c:val>
          <c:smooth val="0"/>
          <c:extLst>
            <c:ext xmlns:c16="http://schemas.microsoft.com/office/drawing/2014/chart" uri="{C3380CC4-5D6E-409C-BE32-E72D297353CC}">
              <c16:uniqueId val="{00000001-0137-4D00-BD09-F87FBDF9AC05}"/>
            </c:ext>
          </c:extLst>
        </c:ser>
        <c:dLbls>
          <c:dLblPos val="t"/>
          <c:showLegendKey val="0"/>
          <c:showVal val="1"/>
          <c:showCatName val="0"/>
          <c:showSerName val="0"/>
          <c:showPercent val="0"/>
          <c:showBubbleSize val="0"/>
        </c:dLbls>
        <c:marker val="1"/>
        <c:smooth val="0"/>
        <c:axId val="1768412735"/>
        <c:axId val="481858495"/>
      </c:lineChart>
      <c:catAx>
        <c:axId val="1768412735"/>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481858495"/>
        <c:crosses val="autoZero"/>
        <c:auto val="1"/>
        <c:lblAlgn val="ctr"/>
        <c:lblOffset val="100"/>
        <c:noMultiLvlLbl val="1"/>
      </c:catAx>
      <c:valAx>
        <c:axId val="4818584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768412735"/>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400" b="1" dirty="0">
                <a:solidFill>
                  <a:schemeClr val="tx1"/>
                </a:solidFill>
              </a:rPr>
              <a:t>Median total</a:t>
            </a:r>
            <a:r>
              <a:rPr lang="en-US" sz="1400" b="1" baseline="0" dirty="0">
                <a:solidFill>
                  <a:schemeClr val="tx1"/>
                </a:solidFill>
              </a:rPr>
              <a:t> length of stay (days) by Ontario Health region, FY 2022/23</a:t>
            </a:r>
            <a:endParaRPr lang="en-US" sz="1400"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'[HF CFID data Nov 16 2023 update_adding trillium mississauga hospital.xlsx]Slide 6 total LOS'!$K$1</c:f>
              <c:strCache>
                <c:ptCount val="1"/>
                <c:pt idx="0">
                  <c:v>Median Total LOS</c:v>
                </c:pt>
              </c:strCache>
            </c:strRef>
          </c:tx>
          <c:spPr>
            <a:solidFill>
              <a:schemeClr val="accent1"/>
            </a:solidFill>
            <a:ln>
              <a:noFill/>
            </a:ln>
            <a:effectLst/>
          </c:spPr>
          <c:invertIfNegative val="0"/>
          <c:dPt>
            <c:idx val="0"/>
            <c:invertIfNegative val="0"/>
            <c:bubble3D val="0"/>
            <c:spPr>
              <a:solidFill>
                <a:srgbClr val="7B2B83"/>
              </a:solidFill>
              <a:ln>
                <a:noFill/>
              </a:ln>
              <a:effectLst/>
            </c:spPr>
            <c:extLst>
              <c:ext xmlns:c16="http://schemas.microsoft.com/office/drawing/2014/chart" uri="{C3380CC4-5D6E-409C-BE32-E72D297353CC}">
                <c16:uniqueId val="{00000001-8A95-43D4-8E61-B4F125EF1644}"/>
              </c:ext>
            </c:extLst>
          </c:dPt>
          <c:cat>
            <c:strRef>
              <c:f>'[HF CFID data Nov 16 2023 update_adding trillium mississauga hospital.xlsx]Slide 6 total LOS'!$J$2:$J$8</c:f>
              <c:strCache>
                <c:ptCount val="7"/>
                <c:pt idx="0">
                  <c:v>Overall</c:v>
                </c:pt>
                <c:pt idx="1">
                  <c:v>Central</c:v>
                </c:pt>
                <c:pt idx="2">
                  <c:v>West </c:v>
                </c:pt>
                <c:pt idx="3">
                  <c:v>East</c:v>
                </c:pt>
                <c:pt idx="4">
                  <c:v>Toronto </c:v>
                </c:pt>
                <c:pt idx="5">
                  <c:v>North East</c:v>
                </c:pt>
                <c:pt idx="6">
                  <c:v>North West</c:v>
                </c:pt>
              </c:strCache>
            </c:strRef>
          </c:cat>
          <c:val>
            <c:numRef>
              <c:f>'[HF CFID data Nov 16 2023 update_adding trillium mississauga hospital.xlsx]Slide 6 total LOS'!$K$2:$K$8</c:f>
              <c:numCache>
                <c:formatCode>General</c:formatCode>
                <c:ptCount val="7"/>
                <c:pt idx="0">
                  <c:v>9</c:v>
                </c:pt>
                <c:pt idx="1">
                  <c:v>10</c:v>
                </c:pt>
                <c:pt idx="2">
                  <c:v>10</c:v>
                </c:pt>
                <c:pt idx="3">
                  <c:v>9</c:v>
                </c:pt>
                <c:pt idx="4">
                  <c:v>9</c:v>
                </c:pt>
                <c:pt idx="5">
                  <c:v>7</c:v>
                </c:pt>
                <c:pt idx="6">
                  <c:v>7</c:v>
                </c:pt>
              </c:numCache>
            </c:numRef>
          </c:val>
          <c:extLst>
            <c:ext xmlns:c16="http://schemas.microsoft.com/office/drawing/2014/chart" uri="{C3380CC4-5D6E-409C-BE32-E72D297353CC}">
              <c16:uniqueId val="{00000002-8A95-43D4-8E61-B4F125EF1644}"/>
            </c:ext>
          </c:extLst>
        </c:ser>
        <c:dLbls>
          <c:showLegendKey val="0"/>
          <c:showVal val="0"/>
          <c:showCatName val="0"/>
          <c:showSerName val="0"/>
          <c:showPercent val="0"/>
          <c:showBubbleSize val="0"/>
        </c:dLbls>
        <c:gapWidth val="219"/>
        <c:overlap val="-27"/>
        <c:axId val="2086213551"/>
        <c:axId val="227578015"/>
      </c:barChart>
      <c:catAx>
        <c:axId val="2086213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27578015"/>
        <c:crosses val="autoZero"/>
        <c:auto val="1"/>
        <c:lblAlgn val="ctr"/>
        <c:lblOffset val="100"/>
        <c:noMultiLvlLbl val="0"/>
      </c:catAx>
      <c:valAx>
        <c:axId val="2275780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08621355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CA" sz="1400" b="1" i="0" baseline="0" dirty="0">
                <a:solidFill>
                  <a:schemeClr val="tx1"/>
                </a:solidFill>
                <a:effectLst/>
              </a:rPr>
              <a:t>90-day all-cause readmission rate (</a:t>
            </a:r>
            <a:r>
              <a:rPr lang="en-CA" sz="1400" b="1" i="0" u="none" strike="noStrike" kern="1200" spc="0" baseline="0" dirty="0">
                <a:solidFill>
                  <a:schemeClr val="tx1"/>
                </a:solidFill>
                <a:effectLst/>
              </a:rPr>
              <a:t>per 100 hospitalizations) </a:t>
            </a:r>
            <a:br>
              <a:rPr lang="en-CA" sz="1400" b="1" i="0" u="none" strike="noStrike" kern="1200" spc="0" baseline="0" dirty="0">
                <a:solidFill>
                  <a:schemeClr val="tx1"/>
                </a:solidFill>
                <a:effectLst/>
              </a:rPr>
            </a:br>
            <a:r>
              <a:rPr lang="en-CA" sz="1400" b="1" i="0" baseline="0" dirty="0">
                <a:solidFill>
                  <a:schemeClr val="tx1"/>
                </a:solidFill>
                <a:effectLst/>
              </a:rPr>
              <a:t>by Ontario Health region, FY 2022/23</a:t>
            </a:r>
            <a:endParaRPr lang="en-CA" sz="1400" dirty="0">
              <a:solidFill>
                <a:schemeClr val="tx1"/>
              </a:solidFill>
              <a:effectLst/>
            </a:endParaRPr>
          </a:p>
        </c:rich>
      </c:tx>
      <c:layout>
        <c:manualLayout>
          <c:xMode val="edge"/>
          <c:yMode val="edge"/>
          <c:x val="0.24655013227513228"/>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111666666666667E-2"/>
          <c:y val="0.11113981481481482"/>
          <c:w val="0.90040449735449735"/>
          <c:h val="0.80973981481481483"/>
        </c:manualLayout>
      </c:layout>
      <c:barChart>
        <c:barDir val="col"/>
        <c:grouping val="clustered"/>
        <c:varyColors val="0"/>
        <c:ser>
          <c:idx val="0"/>
          <c:order val="0"/>
          <c:tx>
            <c:strRef>
              <c:f>'[HF CFID data Nov 16 2023 update_adding trillium mississauga hospital.xlsx]Slide 8 90 day readmission'!$X$40</c:f>
              <c:strCache>
                <c:ptCount val="1"/>
                <c:pt idx="0">
                  <c:v>90 day readmission rate</c:v>
                </c:pt>
              </c:strCache>
            </c:strRef>
          </c:tx>
          <c:spPr>
            <a:solidFill>
              <a:schemeClr val="accent1"/>
            </a:solidFill>
            <a:ln>
              <a:noFill/>
            </a:ln>
            <a:effectLst/>
          </c:spPr>
          <c:invertIfNegative val="0"/>
          <c:dPt>
            <c:idx val="0"/>
            <c:invertIfNegative val="0"/>
            <c:bubble3D val="0"/>
            <c:spPr>
              <a:solidFill>
                <a:srgbClr val="7B2B83"/>
              </a:solidFill>
              <a:ln>
                <a:noFill/>
              </a:ln>
              <a:effectLst/>
            </c:spPr>
            <c:extLst>
              <c:ext xmlns:c16="http://schemas.microsoft.com/office/drawing/2014/chart" uri="{C3380CC4-5D6E-409C-BE32-E72D297353CC}">
                <c16:uniqueId val="{00000001-993A-428F-8EC3-0E2872B6E2A3}"/>
              </c:ext>
            </c:extLst>
          </c:dPt>
          <c:cat>
            <c:strRef>
              <c:f>'[HF CFID data Nov 16 2023 update_adding trillium mississauga hospital.xlsx]Slide 8 90 day readmission'!$W$41:$W$47</c:f>
              <c:strCache>
                <c:ptCount val="7"/>
                <c:pt idx="0">
                  <c:v>Overall</c:v>
                </c:pt>
                <c:pt idx="1">
                  <c:v>North East</c:v>
                </c:pt>
                <c:pt idx="2">
                  <c:v>North West</c:v>
                </c:pt>
                <c:pt idx="3">
                  <c:v>Central</c:v>
                </c:pt>
                <c:pt idx="4">
                  <c:v>East</c:v>
                </c:pt>
                <c:pt idx="5">
                  <c:v>Toronto</c:v>
                </c:pt>
                <c:pt idx="6">
                  <c:v>West</c:v>
                </c:pt>
              </c:strCache>
            </c:strRef>
          </c:cat>
          <c:val>
            <c:numRef>
              <c:f>'[HF CFID data Nov 16 2023 update_adding trillium mississauga hospital.xlsx]Slide 8 90 day readmission'!$X$41:$X$47</c:f>
              <c:numCache>
                <c:formatCode>0.00</c:formatCode>
                <c:ptCount val="7"/>
                <c:pt idx="0">
                  <c:v>16.7163</c:v>
                </c:pt>
                <c:pt idx="1">
                  <c:v>21.32</c:v>
                </c:pt>
                <c:pt idx="2">
                  <c:v>20.56</c:v>
                </c:pt>
                <c:pt idx="3">
                  <c:v>17.579999999999998</c:v>
                </c:pt>
                <c:pt idx="4">
                  <c:v>16.78</c:v>
                </c:pt>
                <c:pt idx="5">
                  <c:v>16.239999999999998</c:v>
                </c:pt>
                <c:pt idx="6">
                  <c:v>15.18</c:v>
                </c:pt>
              </c:numCache>
            </c:numRef>
          </c:val>
          <c:extLst>
            <c:ext xmlns:c16="http://schemas.microsoft.com/office/drawing/2014/chart" uri="{C3380CC4-5D6E-409C-BE32-E72D297353CC}">
              <c16:uniqueId val="{00000002-993A-428F-8EC3-0E2872B6E2A3}"/>
            </c:ext>
          </c:extLst>
        </c:ser>
        <c:dLbls>
          <c:showLegendKey val="0"/>
          <c:showVal val="0"/>
          <c:showCatName val="0"/>
          <c:showSerName val="0"/>
          <c:showPercent val="0"/>
          <c:showBubbleSize val="0"/>
        </c:dLbls>
        <c:gapWidth val="219"/>
        <c:overlap val="-27"/>
        <c:axId val="2034409167"/>
        <c:axId val="1885352719"/>
      </c:barChart>
      <c:catAx>
        <c:axId val="2034409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885352719"/>
        <c:crosses val="autoZero"/>
        <c:auto val="1"/>
        <c:lblAlgn val="ctr"/>
        <c:lblOffset val="100"/>
        <c:noMultiLvlLbl val="0"/>
      </c:catAx>
      <c:valAx>
        <c:axId val="18853527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0344091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en-US" sz="2200" b="1" i="0">
              <a:solidFill>
                <a:schemeClr val="tx1"/>
              </a:solidFill>
              <a:latin typeface="Calibri" panose="020F0502020204030204" pitchFamily="34" charset="0"/>
              <a:cs typeface="Calibri" panose="020F0502020204030204" pitchFamily="34" charset="0"/>
            </a:rPr>
            <a:t>Help patients, residents, families, and care partners know what to ask for in their care</a:t>
          </a:r>
          <a:endParaRPr lang="en-CA" sz="2200"/>
        </a:p>
      </dgm: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en-US" sz="2200" b="1" i="0">
              <a:solidFill>
                <a:schemeClr val="tx1"/>
              </a:solidFill>
              <a:latin typeface="Calibri" panose="020F0502020204030204" pitchFamily="34" charset="0"/>
              <a:cs typeface="Calibri" panose="020F0502020204030204" pitchFamily="34" charset="0"/>
            </a:rPr>
            <a:t>Help health care professionals know what care to offer, based on evidence and expert consensus </a:t>
          </a:r>
          <a:endParaRPr lang="en-CA" sz="2200"/>
        </a:p>
      </dgm: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en-US" sz="2200" b="1" i="0">
              <a:solidFill>
                <a:schemeClr val="tx1"/>
              </a:solidFill>
              <a:latin typeface="Calibri" panose="020F0502020204030204" pitchFamily="34" charset="0"/>
              <a:cs typeface="Calibri" panose="020F0502020204030204" pitchFamily="34" charset="0"/>
            </a:rPr>
            <a:t>Help health care organizations measure, assess, and improve the quality of care they provide</a:t>
          </a:r>
          <a:endParaRPr lang="en-CA" sz="2200"/>
        </a:p>
      </dgm: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en-US" sz="2200" b="1" i="0">
              <a:solidFill>
                <a:schemeClr val="tx1"/>
              </a:solidFill>
              <a:latin typeface="Calibri" panose="020F0502020204030204" pitchFamily="34" charset="0"/>
              <a:cs typeface="Calibri" panose="020F0502020204030204" pitchFamily="34" charset="0"/>
            </a:rPr>
            <a:t>Help ensure consistent, </a:t>
          </a:r>
          <a:br>
            <a:rPr lang="en-US" sz="2200" b="1" i="0">
              <a:solidFill>
                <a:schemeClr val="tx1"/>
              </a:solidFill>
              <a:latin typeface="Calibri" panose="020F0502020204030204" pitchFamily="34" charset="0"/>
              <a:cs typeface="Calibri" panose="020F0502020204030204" pitchFamily="34" charset="0"/>
            </a:rPr>
          </a:br>
          <a:r>
            <a:rPr lang="en-US" sz="2200" b="1" i="0">
              <a:solidFill>
                <a:schemeClr val="tx1"/>
              </a:solidFill>
              <a:latin typeface="Calibri" panose="020F0502020204030204" pitchFamily="34" charset="0"/>
              <a:cs typeface="Calibri" panose="020F0502020204030204" pitchFamily="34" charset="0"/>
            </a:rPr>
            <a:t>high-quality care across </a:t>
          </a:r>
          <a:br>
            <a:rPr lang="en-US" sz="2200" b="1" i="0">
              <a:solidFill>
                <a:schemeClr val="tx1"/>
              </a:solidFill>
              <a:latin typeface="Calibri" panose="020F0502020204030204" pitchFamily="34" charset="0"/>
              <a:cs typeface="Calibri" panose="020F0502020204030204" pitchFamily="34" charset="0"/>
            </a:rPr>
          </a:br>
          <a:r>
            <a:rPr lang="en-US" sz="2200" b="1" i="0">
              <a:solidFill>
                <a:schemeClr val="tx1"/>
              </a:solidFill>
              <a:latin typeface="Calibri" panose="020F0502020204030204" pitchFamily="34" charset="0"/>
              <a:cs typeface="Calibri" panose="020F0502020204030204" pitchFamily="34" charset="0"/>
            </a:rPr>
            <a:t>the province</a:t>
          </a:r>
          <a:endParaRPr lang="en-CA" sz="2200"/>
        </a:p>
      </dgm: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panose="020F0502020204030204" pitchFamily="34" charset="0"/>
              <a:cs typeface="Calibri" panose="020F0502020204030204" pitchFamily="34" charset="0"/>
            </a:rPr>
            <a:t>Help patients, residents, families, and care partners know what to ask for in their care</a:t>
          </a:r>
          <a:endParaRPr lang="en-CA" sz="2200" kern="1200"/>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panose="020F0502020204030204" pitchFamily="34" charset="0"/>
              <a:cs typeface="Calibri" panose="020F0502020204030204" pitchFamily="34" charset="0"/>
            </a:rPr>
            <a:t>Help health care professionals know what care to offer, based on evidence and expert consensus </a:t>
          </a:r>
          <a:endParaRPr lang="en-CA" sz="2200" kern="1200"/>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panose="020F0502020204030204" pitchFamily="34" charset="0"/>
              <a:cs typeface="Calibri" panose="020F0502020204030204" pitchFamily="34" charset="0"/>
            </a:rPr>
            <a:t>Help health care organizations measure, assess, and improve the quality of care they provide</a:t>
          </a:r>
          <a:endParaRPr lang="en-CA" sz="2200" kern="1200"/>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panose="020F0502020204030204" pitchFamily="34" charset="0"/>
              <a:cs typeface="Calibri" panose="020F0502020204030204" pitchFamily="34" charset="0"/>
            </a:rPr>
            <a:t>Help ensure consistent, </a:t>
          </a:r>
          <a:br>
            <a:rPr lang="en-US" sz="2200" b="1" i="0" kern="1200">
              <a:solidFill>
                <a:schemeClr val="tx1"/>
              </a:solidFill>
              <a:latin typeface="Calibri" panose="020F0502020204030204" pitchFamily="34" charset="0"/>
              <a:cs typeface="Calibri" panose="020F0502020204030204" pitchFamily="34" charset="0"/>
            </a:rPr>
          </a:br>
          <a:r>
            <a:rPr lang="en-US" sz="2200" b="1" i="0" kern="1200">
              <a:solidFill>
                <a:schemeClr val="tx1"/>
              </a:solidFill>
              <a:latin typeface="Calibri" panose="020F0502020204030204" pitchFamily="34" charset="0"/>
              <a:cs typeface="Calibri" panose="020F0502020204030204" pitchFamily="34" charset="0"/>
            </a:rPr>
            <a:t>high-quality care across </a:t>
          </a:r>
          <a:br>
            <a:rPr lang="en-US" sz="2200" b="1" i="0" kern="1200">
              <a:solidFill>
                <a:schemeClr val="tx1"/>
              </a:solidFill>
              <a:latin typeface="Calibri" panose="020F0502020204030204" pitchFamily="34" charset="0"/>
              <a:cs typeface="Calibri" panose="020F0502020204030204" pitchFamily="34" charset="0"/>
            </a:rPr>
          </a:br>
          <a:r>
            <a:rPr lang="en-US" sz="2200" b="1" i="0" kern="1200">
              <a:solidFill>
                <a:schemeClr val="tx1"/>
              </a:solidFill>
              <a:latin typeface="Calibri" panose="020F0502020204030204" pitchFamily="34" charset="0"/>
              <a:cs typeface="Calibri" panose="020F0502020204030204" pitchFamily="34" charset="0"/>
            </a:rPr>
            <a:t>the province</a:t>
          </a:r>
          <a:endParaRPr lang="en-CA" sz="2200" kern="1200"/>
        </a:p>
      </dsp:txBody>
      <dsp:txXfrm>
        <a:off x="3766941" y="2401488"/>
        <a:ext cx="3423693" cy="20542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2/5/2024</a:t>
            </a:fld>
            <a:endParaRPr lang="en-US"/>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hqontario.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Calibri" panose="020F0502020204030204" pitchFamily="34" charset="0"/>
                <a:cs typeface="Calibri" panose="020F0502020204030204" pitchFamily="34" charset="0"/>
              </a:rPr>
              <a:t>If you have any questions about the content of this presentation, please contact us at </a:t>
            </a:r>
            <a:r>
              <a:rPr lang="en-US" sz="1200" b="0" i="0" u="sng" strike="noStrike" kern="1200">
                <a:solidFill>
                  <a:schemeClr val="tx1"/>
                </a:solidFill>
                <a:effectLst/>
                <a:latin typeface="Calibri" panose="020F0502020204030204" pitchFamily="34" charset="0"/>
                <a:cs typeface="Calibri" panose="020F0502020204030204" pitchFamily="34" charset="0"/>
                <a:hlinkClick r:id="rId3"/>
              </a:rPr>
              <a:t>QualityStandards@OntarioHealth.ca</a:t>
            </a:r>
            <a:endParaRPr lang="en-US" sz="1200">
              <a:latin typeface="Calibri" panose="020F0502020204030204" pitchFamily="34" charset="0"/>
              <a:cs typeface="Calibri" panose="020F0502020204030204" pitchFamily="34" charset="0"/>
            </a:endParaRPr>
          </a:p>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a:p>
        </p:txBody>
      </p:sp>
    </p:spTree>
    <p:extLst>
      <p:ext uri="{BB962C8B-B14F-4D97-AF65-F5344CB8AC3E}">
        <p14:creationId xmlns:p14="http://schemas.microsoft.com/office/powerpoint/2010/main" val="4167304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16</a:t>
            </a:fld>
            <a:endParaRPr lang="en-US"/>
          </a:p>
        </p:txBody>
      </p:sp>
    </p:spTree>
    <p:extLst>
      <p:ext uri="{BB962C8B-B14F-4D97-AF65-F5344CB8AC3E}">
        <p14:creationId xmlns:p14="http://schemas.microsoft.com/office/powerpoint/2010/main" val="1788140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a:solidFill>
                <a:srgbClr val="000000"/>
              </a:solidFill>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17</a:t>
            </a:fld>
            <a:endParaRPr lang="en-US"/>
          </a:p>
        </p:txBody>
      </p:sp>
    </p:spTree>
    <p:extLst>
      <p:ext uri="{BB962C8B-B14F-4D97-AF65-F5344CB8AC3E}">
        <p14:creationId xmlns:p14="http://schemas.microsoft.com/office/powerpoint/2010/main" val="152288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506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19</a:t>
            </a:fld>
            <a:endParaRPr lang="en-US"/>
          </a:p>
        </p:txBody>
      </p:sp>
    </p:spTree>
    <p:extLst>
      <p:ext uri="{BB962C8B-B14F-4D97-AF65-F5344CB8AC3E}">
        <p14:creationId xmlns:p14="http://schemas.microsoft.com/office/powerpoint/2010/main" val="447821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20</a:t>
            </a:fld>
            <a:endParaRPr lang="en-US"/>
          </a:p>
        </p:txBody>
      </p:sp>
    </p:spTree>
    <p:extLst>
      <p:ext uri="{BB962C8B-B14F-4D97-AF65-F5344CB8AC3E}">
        <p14:creationId xmlns:p14="http://schemas.microsoft.com/office/powerpoint/2010/main" val="392153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21</a:t>
            </a:fld>
            <a:endParaRPr lang="en-US"/>
          </a:p>
        </p:txBody>
      </p:sp>
    </p:spTree>
    <p:extLst>
      <p:ext uri="{BB962C8B-B14F-4D97-AF65-F5344CB8AC3E}">
        <p14:creationId xmlns:p14="http://schemas.microsoft.com/office/powerpoint/2010/main" val="399715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22</a:t>
            </a:fld>
            <a:endParaRPr lang="en-US"/>
          </a:p>
        </p:txBody>
      </p:sp>
    </p:spTree>
    <p:extLst>
      <p:ext uri="{BB962C8B-B14F-4D97-AF65-F5344CB8AC3E}">
        <p14:creationId xmlns:p14="http://schemas.microsoft.com/office/powerpoint/2010/main" val="3617199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a:solidFill>
                  <a:schemeClr val="tx1"/>
                </a:solidFill>
                <a:effectLst/>
                <a:latin typeface="Calibri" panose="020F0502020204030204" pitchFamily="34" charset="0"/>
                <a:cs typeface="Calibri" panose="020F0502020204030204" pitchFamily="34" charset="0"/>
              </a:rPr>
              <a:t>Scope of This Quality Standard</a:t>
            </a:r>
          </a:p>
          <a:p>
            <a:endParaRPr lang="en-US" sz="1200" kern="1200">
              <a:solidFill>
                <a:schemeClr val="tx1"/>
              </a:solidFill>
              <a:effectLst/>
              <a:latin typeface="Calibri" panose="020F0502020204030204" pitchFamily="34" charset="0"/>
              <a:cs typeface="Calibri" panose="020F0502020204030204" pitchFamily="34" charset="0"/>
            </a:endParaRPr>
          </a:p>
          <a:p>
            <a:r>
              <a:rPr lang="en-CA" sz="1200" kern="1200">
                <a:solidFill>
                  <a:schemeClr val="tx1"/>
                </a:solidFill>
                <a:effectLst/>
                <a:latin typeface="Calibri" panose="020F0502020204030204" pitchFamily="34" charset="0"/>
                <a:cs typeface="Calibri" panose="020F0502020204030204" pitchFamily="34" charset="0"/>
              </a:rPr>
              <a:t>This quality standard </a:t>
            </a:r>
            <a:r>
              <a:rPr lang="en-CA" sz="1800">
                <a:effectLst/>
                <a:latin typeface="Calibri" panose="020F0502020204030204" pitchFamily="34" charset="0"/>
                <a:ea typeface="Calibri" panose="020F0502020204030204" pitchFamily="34" charset="0"/>
                <a:cs typeface="Arial" panose="020B0604020202020204" pitchFamily="34" charset="0"/>
              </a:rPr>
              <a:t>focuses on adults aged 50 years and older undergoing surgery for fragility hip fractures and the care delivered from the point at which they present to the emergency department until 3 months following surgery. Fragility hip fractures are fractures of the femur caused by low-energy trauma, such as falls from a standing height. This quality standard does not apply to people with hip fractures resulting from high-energy trauma or people with fragility fractures who are not candidates for surgery.</a:t>
            </a:r>
            <a:endParaRPr lang="en-CA" sz="1200" kern="1200">
              <a:solidFill>
                <a:schemeClr val="tx1"/>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24</a:t>
            </a:fld>
            <a:endParaRPr lang="en-US"/>
          </a:p>
        </p:txBody>
      </p:sp>
    </p:spTree>
    <p:extLst>
      <p:ext uri="{BB962C8B-B14F-4D97-AF65-F5344CB8AC3E}">
        <p14:creationId xmlns:p14="http://schemas.microsoft.com/office/powerpoint/2010/main" val="2584597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25</a:t>
            </a:fld>
            <a:endParaRPr lang="en-US"/>
          </a:p>
        </p:txBody>
      </p:sp>
    </p:spTree>
    <p:extLst>
      <p:ext uri="{BB962C8B-B14F-4D97-AF65-F5344CB8AC3E}">
        <p14:creationId xmlns:p14="http://schemas.microsoft.com/office/powerpoint/2010/main" val="3310444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kern="1200">
                <a:solidFill>
                  <a:schemeClr val="tx1"/>
                </a:solidFill>
                <a:effectLst/>
                <a:latin typeface="Calibri" pitchFamily="68" charset="0"/>
                <a:ea typeface="MS PGothic" panose="020B0600070205080204" pitchFamily="34" charset="-128"/>
                <a:cs typeface="ＭＳ Ｐゴシック" pitchFamily="68" charset="-128"/>
              </a:rPr>
              <a:t>The Hip Fracture Quality Standard Advisory Committee identified a set of overarching goals for this quality standard. These have been mapped to indicators that may be used to assess quality of care provincially and locally.</a:t>
            </a:r>
          </a:p>
        </p:txBody>
      </p:sp>
      <p:sp>
        <p:nvSpPr>
          <p:cNvPr id="4" name="Slide Number Placeholder 3"/>
          <p:cNvSpPr>
            <a:spLocks noGrp="1"/>
          </p:cNvSpPr>
          <p:nvPr>
            <p:ph type="sldNum" sz="quarter" idx="5"/>
          </p:nvPr>
        </p:nvSpPr>
        <p:spPr/>
        <p:txBody>
          <a:bodyPr/>
          <a:lstStyle/>
          <a:p>
            <a:fld id="{CD953FE4-7F3D-1C48-8731-559E789B0C8F}" type="slidenum">
              <a:rPr lang="en-US" smtClean="0"/>
              <a:t>41</a:t>
            </a:fld>
            <a:endParaRPr lang="en-US"/>
          </a:p>
        </p:txBody>
      </p:sp>
    </p:spTree>
    <p:extLst>
      <p:ext uri="{BB962C8B-B14F-4D97-AF65-F5344CB8AC3E}">
        <p14:creationId xmlns:p14="http://schemas.microsoft.com/office/powerpoint/2010/main" val="3362828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42</a:t>
            </a:fld>
            <a:endParaRPr lang="en-US"/>
          </a:p>
        </p:txBody>
      </p:sp>
    </p:spTree>
    <p:extLst>
      <p:ext uri="{BB962C8B-B14F-4D97-AF65-F5344CB8AC3E}">
        <p14:creationId xmlns:p14="http://schemas.microsoft.com/office/powerpoint/2010/main" val="289173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43</a:t>
            </a:fld>
            <a:endParaRPr lang="en-US"/>
          </a:p>
        </p:txBody>
      </p:sp>
    </p:spTree>
    <p:extLst>
      <p:ext uri="{BB962C8B-B14F-4D97-AF65-F5344CB8AC3E}">
        <p14:creationId xmlns:p14="http://schemas.microsoft.com/office/powerpoint/2010/main" val="3444942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44</a:t>
            </a:fld>
            <a:endParaRPr lang="en-US"/>
          </a:p>
        </p:txBody>
      </p:sp>
    </p:spTree>
    <p:extLst>
      <p:ext uri="{BB962C8B-B14F-4D97-AF65-F5344CB8AC3E}">
        <p14:creationId xmlns:p14="http://schemas.microsoft.com/office/powerpoint/2010/main" val="5517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a:solidFill>
                  <a:schemeClr val="tx1"/>
                </a:solidFill>
                <a:effectLst/>
                <a:latin typeface="Calibri" panose="020F0502020204030204" pitchFamily="34" charset="0"/>
                <a:cs typeface="Calibri" panose="020F0502020204030204" pitchFamily="34" charset="0"/>
              </a:rPr>
              <a:t>Quality standards are a small set of high impact statements that describe optimal care where identified quality gaps exist in Ontario.</a:t>
            </a:r>
            <a:endParaRPr lang="en-US" sz="1200" b="0" i="0" kern="120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200" b="0" i="0" u="none" strike="noStrike" kern="1200">
                <a:solidFill>
                  <a:schemeClr val="tx1"/>
                </a:solidFill>
                <a:effectLst/>
                <a:latin typeface="Calibri" panose="020F0502020204030204" pitchFamily="34" charset="0"/>
                <a:cs typeface="Calibri" panose="020F0502020204030204" pitchFamily="34" charset="0"/>
              </a:rPr>
              <a:t>Voluntary and aspirational in nature</a:t>
            </a:r>
            <a:r>
              <a:rPr lang="en-US" sz="1200" b="0" i="0" kern="1200">
                <a:solidFill>
                  <a:schemeClr val="tx1"/>
                </a:solidFill>
                <a:effectLst/>
                <a:latin typeface="Calibri" panose="020F0502020204030204" pitchFamily="34" charset="0"/>
                <a:cs typeface="Calibri" panose="020F0502020204030204" pitchFamily="34" charset="0"/>
              </a:rPr>
              <a:t>​.</a:t>
            </a:r>
          </a:p>
          <a:p>
            <a:pPr marL="171450" indent="-171450" rtl="0" fontAlgn="base">
              <a:buFont typeface="Arial" panose="020B0604020202020204" pitchFamily="34" charset="0"/>
              <a:buChar char="•"/>
            </a:pPr>
            <a:r>
              <a:rPr lang="en-US" sz="1200" b="0" i="0" u="none" strike="noStrike" kern="1200">
                <a:solidFill>
                  <a:schemeClr val="tx1"/>
                </a:solidFill>
                <a:effectLst/>
                <a:latin typeface="Calibri" panose="020F0502020204030204" pitchFamily="34" charset="0"/>
                <a:cs typeface="Calibri" panose="020F0502020204030204" pitchFamily="34" charset="0"/>
              </a:rPr>
              <a:t>Designed to “raise the ceiling” with the goal of having the best possible care available to all Ontarians, regardless of where they live in the province.</a:t>
            </a:r>
          </a:p>
          <a:p>
            <a:pPr marL="0" indent="0" rtl="0" fontAlgn="base">
              <a:buFont typeface="Arial" panose="020B0604020202020204" pitchFamily="34" charset="0"/>
              <a:buNone/>
            </a:pPr>
            <a:endParaRPr lang="en-US" sz="1200" b="0" i="0" u="none" strike="noStrike" kern="120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200" b="1" kern="1200">
                <a:solidFill>
                  <a:schemeClr val="tx1"/>
                </a:solidFill>
                <a:latin typeface="Calibri" panose="020F0502020204030204" pitchFamily="34" charset="0"/>
                <a:cs typeface="Calibri" panose="020F0502020204030204" pitchFamily="34" charset="0"/>
              </a:rPr>
              <a:t>There are many guidelines, professional standards, and</a:t>
            </a:r>
            <a:r>
              <a:rPr lang="en-US" sz="1200" b="1" kern="1200" baseline="0">
                <a:solidFill>
                  <a:schemeClr val="tx1"/>
                </a:solidFill>
                <a:latin typeface="Calibri" panose="020F0502020204030204" pitchFamily="34" charset="0"/>
                <a:cs typeface="Calibri" panose="020F0502020204030204" pitchFamily="34" charset="0"/>
              </a:rPr>
              <a:t> other recommendations that contribute to the evidence ecosystem. Quality standards complement these resources.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baseline="0">
                <a:latin typeface="Calibri" panose="020F0502020204030204" pitchFamily="34" charset="0"/>
                <a:cs typeface="Calibri" panose="020F0502020204030204" pitchFamily="34" charset="0"/>
              </a:rPr>
              <a:t>Quality standards outline the what of care that should be delivered but are agnostic on who should be delivering it (unlike other CPGs, BPGs</a:t>
            </a:r>
            <a:r>
              <a:rPr lang="en-US" sz="1200" baseline="0">
                <a:latin typeface="Calibri" panose="020F0502020204030204" pitchFamily="34" charset="0"/>
                <a:cs typeface="Calibri" panose="020F0502020204030204" pitchFamily="34" charset="0"/>
              </a:rPr>
              <a:t>).</a:t>
            </a:r>
            <a:endParaRPr lang="en-US" sz="1200" b="0" kern="1200">
              <a:solidFill>
                <a:schemeClr val="tx1"/>
              </a:solidFill>
              <a:latin typeface="Calibri" panose="020F0502020204030204" pitchFamily="34" charset="0"/>
              <a:cs typeface="Calibri" panose="020F0502020204030204" pitchFamily="34" charset="0"/>
            </a:endParaRPr>
          </a:p>
          <a:p>
            <a:endParaRPr lang="en-CA" sz="1200" b="1">
              <a:latin typeface="Calibri" panose="020F0502020204030204" pitchFamily="34" charset="0"/>
              <a:cs typeface="Calibri" panose="020F0502020204030204" pitchFamily="34" charset="0"/>
            </a:endParaRPr>
          </a:p>
          <a:p>
            <a:r>
              <a:rPr lang="en-CA" sz="1200" b="1">
                <a:latin typeface="Calibri" panose="020F0502020204030204" pitchFamily="34" charset="0"/>
                <a:cs typeface="Calibri" panose="020F0502020204030204" pitchFamily="34" charset="0"/>
              </a:rPr>
              <a:t>Quality standards are:</a:t>
            </a:r>
          </a:p>
          <a:p>
            <a:pPr marL="171450" indent="-171450" defTabSz="457200">
              <a:spcBef>
                <a:spcPct val="0"/>
              </a:spcBef>
              <a:buClr>
                <a:srgbClr val="00788A"/>
              </a:buClr>
              <a:buFont typeface="Arial" panose="020B0604020202020204" pitchFamily="34" charset="0"/>
              <a:buChar char="•"/>
            </a:pPr>
            <a:r>
              <a:rPr lang="en-US" sz="1200" b="0" kern="1200">
                <a:solidFill>
                  <a:schemeClr val="tx1"/>
                </a:solidFill>
                <a:latin typeface="Calibri" panose="020F0502020204030204" pitchFamily="34" charset="0"/>
                <a:cs typeface="Calibri" panose="020F0502020204030204" pitchFamily="34" charset="0"/>
              </a:rPr>
              <a:t>Concise: 5 to 15 strong, evidence-based statements focused on high-priority areas for improvement.</a:t>
            </a:r>
          </a:p>
          <a:p>
            <a:pPr marL="171450" marR="0" lvl="0" indent="-171450" algn="l" defTabSz="457200" rtl="0" eaLnBrk="0" fontAlgn="base" latinLnBrk="0" hangingPunct="0">
              <a:lnSpc>
                <a:spcPct val="100000"/>
              </a:lnSpc>
              <a:spcBef>
                <a:spcPct val="0"/>
              </a:spcBef>
              <a:spcAft>
                <a:spcPct val="0"/>
              </a:spcAft>
              <a:buClr>
                <a:srgbClr val="00788A"/>
              </a:buClr>
              <a:buSzTx/>
              <a:buFont typeface="Arial" panose="020B0604020202020204" pitchFamily="34" charset="0"/>
              <a:buChar char="•"/>
              <a:tabLst/>
              <a:defRPr/>
            </a:pPr>
            <a:r>
              <a:rPr lang="en-US" sz="1200" b="0" kern="1200">
                <a:solidFill>
                  <a:schemeClr val="tx1"/>
                </a:solidFill>
                <a:latin typeface="Calibri" panose="020F0502020204030204" pitchFamily="34" charset="0"/>
                <a:cs typeface="Calibri" panose="020F0502020204030204" pitchFamily="34" charset="0"/>
              </a:rPr>
              <a:t>Accessible: help clinicians and provider organizations offer the highest-quality care; and patients to know what to discuss with their care providers (</a:t>
            </a:r>
            <a:r>
              <a:rPr lang="en-US" sz="1200" b="0" baseline="0">
                <a:latin typeface="Calibri" panose="020F0502020204030204" pitchFamily="34" charset="0"/>
                <a:cs typeface="Calibri" panose="020F0502020204030204" pitchFamily="34" charset="0"/>
              </a:rPr>
              <a:t>compared with CPGs that are quite dense, these are very accessible, also written in plain language).</a:t>
            </a:r>
          </a:p>
          <a:p>
            <a:pPr marL="171450" indent="-171450" defTabSz="457200">
              <a:spcBef>
                <a:spcPct val="0"/>
              </a:spcBef>
              <a:buClr>
                <a:srgbClr val="00788A"/>
              </a:buClr>
              <a:buFont typeface="Arial" panose="020B0604020202020204" pitchFamily="34" charset="0"/>
              <a:buChar char="•"/>
            </a:pPr>
            <a:r>
              <a:rPr lang="en-US" sz="1200" b="0" kern="1200">
                <a:solidFill>
                  <a:schemeClr val="tx1"/>
                </a:solidFill>
                <a:latin typeface="Calibri" panose="020F0502020204030204" pitchFamily="34" charset="0"/>
                <a:cs typeface="Calibri" panose="020F0502020204030204" pitchFamily="34" charset="0"/>
              </a:rPr>
              <a:t>Measurable: each statement is accompanied by one or more quality indicators (structure, process, or outcome), with a set of outcome measures for the overall standard.</a:t>
            </a:r>
          </a:p>
          <a:p>
            <a:pPr marL="171450" lvl="0" indent="-171450" defTabSz="457200">
              <a:spcBef>
                <a:spcPct val="0"/>
              </a:spcBef>
              <a:buClr>
                <a:srgbClr val="00788A"/>
              </a:buClr>
              <a:buFont typeface="Arial" panose="020B0604020202020204" pitchFamily="34" charset="0"/>
              <a:buChar char="•"/>
            </a:pPr>
            <a:r>
              <a:rPr lang="en-US" sz="1200" b="0" kern="1200">
                <a:solidFill>
                  <a:schemeClr val="tx1"/>
                </a:solidFill>
                <a:latin typeface="Calibri" panose="020F0502020204030204" pitchFamily="34" charset="0"/>
                <a:cs typeface="Calibri" panose="020F0502020204030204" pitchFamily="34" charset="0"/>
              </a:rPr>
              <a:t>Implementable</a:t>
            </a:r>
            <a:r>
              <a:rPr lang="en-US" sz="1200" b="0">
                <a:latin typeface="Calibri" panose="020F0502020204030204" pitchFamily="34" charset="0"/>
                <a:cs typeface="Calibri" panose="020F0502020204030204" pitchFamily="34" charset="0"/>
              </a:rPr>
              <a:t>: </a:t>
            </a:r>
            <a:r>
              <a:rPr lang="en-US" sz="1200" kern="1200">
                <a:solidFill>
                  <a:schemeClr val="tx1"/>
                </a:solidFill>
                <a:latin typeface="Calibri" panose="020F0502020204030204" pitchFamily="34" charset="0"/>
                <a:cs typeface="Calibri" panose="020F0502020204030204" pitchFamily="34" charset="0"/>
              </a:rPr>
              <a:t>quality improvement tools and resources support each standard, to fuel adoption.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Patients, care partners, and the public </a:t>
            </a:r>
            <a:r>
              <a:rPr lang="en-CA" sz="1200">
                <a:latin typeface="Calibri" panose="020F0502020204030204" pitchFamily="34" charset="0"/>
                <a:cs typeface="Calibri" panose="020F0502020204030204" pitchFamily="34" charset="0"/>
              </a:rPr>
              <a:t>can use quality standards to understand what excellent care looks like, what they should expect from their health care providers, and how to discuss the quality of their care.</a:t>
            </a:r>
            <a:endParaRPr lang="en-CA"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Provincial regions and disease agencies </a:t>
            </a:r>
            <a:r>
              <a:rPr lang="en-CA" sz="1200">
                <a:latin typeface="Calibri" panose="020F0502020204030204" pitchFamily="34" charset="0"/>
                <a:cs typeface="Calibri" panose="020F0502020204030204" pitchFamily="34" charset="0"/>
              </a:rPr>
              <a:t>can use quality standards to measure health outcomes, hold health service providers accountable for delivering high-quality care, and inform regional improvement strategies.</a:t>
            </a:r>
            <a:endParaRPr lang="en-CA" sz="1200"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Provider organizations </a:t>
            </a:r>
            <a:r>
              <a:rPr lang="en-CA" sz="1200">
                <a:latin typeface="Calibri" panose="020F0502020204030204" pitchFamily="34" charset="0"/>
                <a:cs typeface="Calibri" panose="020F0502020204030204" pitchFamily="34" charset="0"/>
              </a:rPr>
              <a:t>can use quality standards to measure and audit their quality of care, identify gaps, guide organizational improvement strategies, and inform clinical program investments.</a:t>
            </a:r>
            <a:endParaRPr lang="en-CA" sz="1200"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Health care professionals </a:t>
            </a:r>
            <a:r>
              <a:rPr lang="en-CA" sz="1200">
                <a:latin typeface="Calibri" panose="020F0502020204030204" pitchFamily="34" charset="0"/>
                <a:cs typeface="Calibri" panose="020F0502020204030204" pitchFamily="34" charset="0"/>
              </a:rPr>
              <a:t>can use quality standards to evaluate their practice and identify areas for personal and organizational quality improvement and can incorporate the evidence-based statements into professional education.</a:t>
            </a:r>
            <a:endParaRPr lang="en-CA" sz="1200"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Government </a:t>
            </a:r>
            <a:r>
              <a:rPr lang="en-CA" sz="1200">
                <a:latin typeface="Calibri" panose="020F0502020204030204" pitchFamily="34" charset="0"/>
                <a:cs typeface="Calibri" panose="020F0502020204030204" pitchFamily="34" charset="0"/>
              </a:rPr>
              <a:t>can use quality standards to identify provincial priority areas, inform new data collection and reporting initiatives, and design performance indicators and funding incentives.</a:t>
            </a: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CA" sz="1200" dirty="0">
                <a:latin typeface="Calibri" panose="020F0502020204030204" pitchFamily="34" charset="0"/>
                <a:ea typeface="MS PGothic"/>
                <a:cs typeface="Calibri" panose="020F0502020204030204" pitchFamily="34" charset="0"/>
              </a:rPr>
              <a:t>Each quality standard focuses on a specific health care issue. The development of each quality standard is accompanied by an assortment of resources.</a:t>
            </a: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dirty="0">
                <a:latin typeface="Calibri" panose="020F0502020204030204" pitchFamily="34" charset="0"/>
                <a:ea typeface="MS PGothic"/>
                <a:cs typeface="Calibri" panose="020F0502020204030204" pitchFamily="34" charset="0"/>
              </a:rPr>
              <a:t>Through concise, easy-to-understand statements, quality standards outline what quality care looks like for a condition or topic based on the evidence.</a:t>
            </a:r>
          </a:p>
          <a:p>
            <a:pPr marL="285750" indent="-2857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Each quality standard is accompanied by a: </a:t>
            </a:r>
            <a:endParaRPr lang="en-CA" sz="12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Patient guide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latin typeface="Calibri" panose="020F0502020204030204" pitchFamily="34" charset="0"/>
                <a:ea typeface="MS PGothic"/>
                <a:cs typeface="Calibri" panose="020F0502020204030204" pitchFamily="34" charset="0"/>
              </a:rPr>
              <a:t>Placemat</a:t>
            </a: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Measurement guide</a:t>
            </a: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Technical specifications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latin typeface="Calibri" panose="020F0502020204030204" pitchFamily="34" charset="0"/>
                <a:ea typeface="MS PGothic"/>
                <a:cs typeface="Calibri" panose="020F0502020204030204" pitchFamily="34" charset="0"/>
              </a:rPr>
              <a:t>Getting started guide</a:t>
            </a:r>
          </a:p>
          <a:p>
            <a:pPr marL="285750" indent="-2857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Quality standards provide the blueprint to enable the health care system in Ontario to work better, facilitate smooth transitions, and ensure patients receive the same high-quality care, regardless of where they reside.</a:t>
            </a: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CA" b="0">
                <a:latin typeface="Calibri" panose="020F0502020204030204" pitchFamily="34" charset="0"/>
                <a:ea typeface="MS PGothic"/>
                <a:cs typeface="Calibri" panose="020F0502020204030204" pitchFamily="34" charset="0"/>
              </a:rPr>
              <a:t>Every quality standard includes a plain language summary for patients,</a:t>
            </a:r>
            <a:r>
              <a:rPr lang="en-CA" b="0" baseline="0">
                <a:latin typeface="Calibri" panose="020F0502020204030204" pitchFamily="34" charset="0"/>
                <a:ea typeface="MS PGothic"/>
                <a:cs typeface="Calibri" panose="020F0502020204030204" pitchFamily="34" charset="0"/>
              </a:rPr>
              <a:t> families, </a:t>
            </a:r>
            <a:r>
              <a:rPr lang="en-CA" b="0">
                <a:latin typeface="Calibri" panose="020F0502020204030204" pitchFamily="34" charset="0"/>
                <a:ea typeface="MS PGothic"/>
                <a:cs typeface="Calibri" panose="020F0502020204030204" pitchFamily="34" charset="0"/>
              </a:rPr>
              <a:t>care partners, and the public called the </a:t>
            </a:r>
            <a:r>
              <a:rPr lang="en-CA" b="1">
                <a:latin typeface="Calibri" panose="020F0502020204030204" pitchFamily="34" charset="0"/>
                <a:ea typeface="MS PGothic"/>
                <a:cs typeface="Calibri" panose="020F0502020204030204" pitchFamily="34" charset="0"/>
              </a:rPr>
              <a:t>patient guide.</a:t>
            </a:r>
          </a:p>
          <a:p>
            <a:endParaRPr lang="en-US" baseline="0">
              <a:latin typeface="Calibri" panose="020F0502020204030204" pitchFamily="34" charset="0"/>
              <a:cs typeface="Calibri" panose="020F0502020204030204" pitchFamily="34" charset="0"/>
            </a:endParaRPr>
          </a:p>
          <a:p>
            <a:r>
              <a:rPr lang="en-US" b="1" baseline="0">
                <a:latin typeface="Calibri" panose="020F0502020204030204" pitchFamily="34" charset="0"/>
                <a:ea typeface="MS PGothic"/>
                <a:cs typeface="Calibri" panose="020F0502020204030204" pitchFamily="34" charset="0"/>
              </a:rPr>
              <a:t>Patient engagement in quality standards:</a:t>
            </a:r>
            <a:r>
              <a:rPr lang="en-US" b="1">
                <a:latin typeface="Calibri" panose="020F0502020204030204" pitchFamily="34" charset="0"/>
                <a:ea typeface="MS PGothic"/>
                <a:cs typeface="Calibri" panose="020F0502020204030204" pitchFamily="34" charset="0"/>
              </a:rPr>
              <a:t> </a:t>
            </a:r>
            <a:endParaRPr lang="en-US" b="1" baseline="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Membership on advisory committees</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Focus groups and key informant interviews on topic-specific content (when necessary)</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Public comment period for each quality standard</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Consultations on the patient guide</a:t>
            </a: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a:p>
        </p:txBody>
      </p:sp>
    </p:spTree>
    <p:extLst>
      <p:ext uri="{BB962C8B-B14F-4D97-AF65-F5344CB8AC3E}">
        <p14:creationId xmlns:p14="http://schemas.microsoft.com/office/powerpoint/2010/main" val="174119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a:p>
        </p:txBody>
      </p:sp>
    </p:spTree>
    <p:extLst>
      <p:ext uri="{BB962C8B-B14F-4D97-AF65-F5344CB8AC3E}">
        <p14:creationId xmlns:p14="http://schemas.microsoft.com/office/powerpoint/2010/main" val="1363868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a:latin typeface="Calibri" panose="020F0502020204030204" pitchFamily="34" charset="0"/>
                <a:cs typeface="Calibri" panose="020F0502020204030204" pitchFamily="34" charset="0"/>
              </a:rPr>
              <a:t>There are things we can do today despite the larger systemic barriers that may take time to resolve. The </a:t>
            </a:r>
            <a:r>
              <a:rPr lang="en-CA" i="1">
                <a:latin typeface="Calibri" panose="020F0502020204030204" pitchFamily="34" charset="0"/>
                <a:cs typeface="Calibri" panose="020F0502020204030204" pitchFamily="34" charset="0"/>
              </a:rPr>
              <a:t>Getting Started Guide </a:t>
            </a:r>
            <a:r>
              <a:rPr lang="en-CA">
                <a:latin typeface="Calibri" panose="020F0502020204030204" pitchFamily="34" charset="0"/>
                <a:cs typeface="Calibri" panose="020F0502020204030204" pitchFamily="34" charset="0"/>
              </a:rPr>
              <a:t>is a document that outlines a process for using the quality standards as a resource to deliver high-quality care. It compiles a number of resources to support adoption, such as links to implementation and quality improvement resources, examples and activities for reflection, and templates and documents to support the implementation planning activities. The </a:t>
            </a:r>
            <a:r>
              <a:rPr lang="en-CA" i="1">
                <a:latin typeface="Calibri" panose="020F0502020204030204" pitchFamily="34" charset="0"/>
                <a:cs typeface="Calibri" panose="020F0502020204030204" pitchFamily="34" charset="0"/>
              </a:rPr>
              <a:t>Getting Started Guide </a:t>
            </a:r>
            <a:r>
              <a:rPr lang="en-CA">
                <a:latin typeface="Calibri" panose="020F0502020204030204" pitchFamily="34" charset="0"/>
                <a:cs typeface="Calibri" panose="020F0502020204030204" pitchFamily="34" charset="0"/>
              </a:rPr>
              <a:t>also includes an Action Plan Template and examples on how Quality Improvement Plans can help to advance quality standards.</a:t>
            </a:r>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a:p>
        </p:txBody>
      </p:sp>
    </p:spTree>
    <p:extLst>
      <p:ext uri="{BB962C8B-B14F-4D97-AF65-F5344CB8AC3E}">
        <p14:creationId xmlns:p14="http://schemas.microsoft.com/office/powerpoint/2010/main" val="101677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pitchFamily="34" charset="0"/>
                <a:cs typeface="Calibri" panose="020F0502020204030204" pitchFamily="34" charset="0"/>
              </a:rPr>
              <a:t>The Quality Standards program has highlighted several stories from organizations and groups using various standards and statements within their clinical care settings, organization, or institutions; these are available through posts and discussions on Quorum.</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As well, we are working on compiling resources and tools, for both clinicians and patients and families.</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The focus is on implementation/adoption stories and how organizations are using quality standards in practice to inform care.</a:t>
            </a:r>
          </a:p>
          <a:p>
            <a:r>
              <a:rPr lang="en-US">
                <a:latin typeface="Calibri" panose="020F0502020204030204" pitchFamily="34" charset="0"/>
                <a:cs typeface="Calibri" panose="020F0502020204030204" pitchFamily="34" charset="0"/>
              </a:rPr>
              <a:t> </a:t>
            </a:r>
          </a:p>
          <a:p>
            <a:r>
              <a:rPr lang="en-US">
                <a:latin typeface="Calibri" panose="020F0502020204030204" pitchFamily="34" charset="0"/>
                <a:cs typeface="Calibri" panose="020F0502020204030204" pitchFamily="34" charset="0"/>
              </a:rPr>
              <a:t>We’d love to hear from you if you are interested in contributing to a post or article.</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a:p>
        </p:txBody>
      </p:sp>
    </p:spTree>
    <p:extLst>
      <p:ext uri="{BB962C8B-B14F-4D97-AF65-F5344CB8AC3E}">
        <p14:creationId xmlns:p14="http://schemas.microsoft.com/office/powerpoint/2010/main" val="3033253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a:t>Place Icon</a:t>
            </a:r>
          </a:p>
          <a:p>
            <a:endParaRPr lang="en-US"/>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a:t>Place Icon</a:t>
            </a:r>
          </a:p>
          <a:p>
            <a:endParaRPr lang="en-US"/>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a:t>Click icon to insert picture</a:t>
            </a:r>
          </a:p>
          <a:p>
            <a:endParaRPr lang="en-US"/>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03385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1340338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2" name="Picture 1" descr="Ontario Health logo">
            <a:extLst>
              <a:ext uri="{FF2B5EF4-FFF2-40B4-BE49-F238E27FC236}">
                <a16:creationId xmlns:a16="http://schemas.microsoft.com/office/drawing/2014/main" id="{C3E34DFA-DA63-6CCF-5C2C-C1EF58F6EC99}"/>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a:t>Click icon to insert an icon from The Pulse library</a:t>
            </a:r>
          </a:p>
          <a:p>
            <a:endParaRPr lang="en-US"/>
          </a:p>
          <a:p>
            <a:endParaRPr lang="en-US"/>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Footer Placeholder 3">
            <a:extLst>
              <a:ext uri="{FF2B5EF4-FFF2-40B4-BE49-F238E27FC236}">
                <a16:creationId xmlns:a16="http://schemas.microsoft.com/office/drawing/2014/main" id="{36BF868D-DE7B-3CA6-1B2D-BADEACA1992F}"/>
              </a:ext>
            </a:extLst>
          </p:cNvPr>
          <p:cNvSpPr>
            <a:spLocks noGrp="1"/>
          </p:cNvSpPr>
          <p:nvPr>
            <p:ph type="ftr" sz="quarter" idx="12"/>
          </p:nvPr>
        </p:nvSpPr>
        <p:spPr/>
        <p:txBody>
          <a:bodyPr/>
          <a:lstStyle/>
          <a:p>
            <a:pPr algn="r"/>
            <a:endParaRPr lang="en-US"/>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4" name="Footer Placeholder 3">
            <a:extLst>
              <a:ext uri="{FF2B5EF4-FFF2-40B4-BE49-F238E27FC236}">
                <a16:creationId xmlns:a16="http://schemas.microsoft.com/office/drawing/2014/main" id="{854F365F-DF38-B254-6D13-5098BA8F3581}"/>
              </a:ext>
            </a:extLst>
          </p:cNvPr>
          <p:cNvSpPr>
            <a:spLocks noGrp="1"/>
          </p:cNvSpPr>
          <p:nvPr>
            <p:ph type="ftr" sz="quarter" idx="3"/>
          </p:nvPr>
        </p:nvSpPr>
        <p:spPr>
          <a:xfrm>
            <a:off x="7505701" y="6356350"/>
            <a:ext cx="4114800" cy="365125"/>
          </a:xfrm>
          <a:prstGeom prst="rect">
            <a:avLst/>
          </a:prstGeom>
        </p:spPr>
        <p:txBody>
          <a:bodyPr vert="horz" lIns="91440" tIns="45720" rIns="91440" bIns="45720" rtlCol="0" anchor="ctr"/>
          <a:lstStyle>
            <a:lvl1pPr algn="ctr">
              <a:defRPr sz="1200">
                <a:solidFill>
                  <a:schemeClr val="tx1"/>
                </a:solidFill>
              </a:defRPr>
            </a:lvl1pPr>
          </a:lstStyle>
          <a:p>
            <a:pPr algn="r"/>
            <a:endParaRPr lang="en-US"/>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4" name="Footer Placeholder 3">
            <a:extLst>
              <a:ext uri="{FF2B5EF4-FFF2-40B4-BE49-F238E27FC236}">
                <a16:creationId xmlns:a16="http://schemas.microsoft.com/office/drawing/2014/main" id="{854F365F-DF38-B254-6D13-5098BA8F3581}"/>
              </a:ext>
            </a:extLst>
          </p:cNvPr>
          <p:cNvSpPr>
            <a:spLocks noGrp="1"/>
          </p:cNvSpPr>
          <p:nvPr>
            <p:ph type="ftr" sz="quarter" idx="3"/>
          </p:nvPr>
        </p:nvSpPr>
        <p:spPr>
          <a:xfrm>
            <a:off x="7505701" y="6356350"/>
            <a:ext cx="4114800" cy="365125"/>
          </a:xfrm>
          <a:prstGeom prst="rect">
            <a:avLst/>
          </a:prstGeom>
        </p:spPr>
        <p:txBody>
          <a:bodyPr vert="horz" lIns="91440" tIns="45720" rIns="91440" bIns="45720" rtlCol="0" anchor="ctr"/>
          <a:lstStyle>
            <a:lvl1pPr algn="ctr">
              <a:defRPr sz="12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E6C4C4-F8D2-3E45-812B-28EE593B4815}"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300757"/>
      </p:ext>
    </p:extLst>
  </p:cSld>
  <p:clrMap bg1="lt1" tx1="dk1" bg2="lt2" tx2="dk2" accent1="accent1" accent2="accent2" accent3="accent3" accent4="accent4" accent5="accent5" accent6="accent6" hlink="hlink" folHlink="folHlink"/>
  <p:sldLayoutIdLst>
    <p:sldLayoutId id="2147483731" r:id="rId1"/>
  </p:sldLayoutIdLst>
  <p:hf hd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p15:clr>
            <a:srgbClr val="F26B43"/>
          </p15:clr>
        </p15:guide>
        <p15:guide id="20" pos="576">
          <p15:clr>
            <a:srgbClr val="F26B43"/>
          </p15:clr>
        </p15:guide>
        <p15:guide id="21" pos="336">
          <p15:clr>
            <a:srgbClr val="F26B43"/>
          </p15:clr>
        </p15:guide>
        <p15:guide id="22" pos="3840">
          <p15:clr>
            <a:srgbClr val="F26B43"/>
          </p15:clr>
        </p15:guide>
        <p15:guide id="23" orient="horz" pos="1224">
          <p15:clr>
            <a:srgbClr val="F26B43"/>
          </p15:clr>
        </p15:guide>
        <p15:guide id="24" orient="horz" pos="624">
          <p15:clr>
            <a:srgbClr val="F26B43"/>
          </p15:clr>
        </p15:guide>
        <p15:guide id="25" pos="7488">
          <p15:clr>
            <a:srgbClr val="F26B43"/>
          </p15:clr>
        </p15:guide>
        <p15:guide id="26" orient="horz" pos="168">
          <p15:clr>
            <a:srgbClr val="F26B43"/>
          </p15:clr>
        </p15:guide>
        <p15:guide id="27" pos="768">
          <p15:clr>
            <a:srgbClr val="F26B43"/>
          </p15:clr>
        </p15:guide>
        <p15:guide id="28" pos="7320">
          <p15:clr>
            <a:srgbClr val="F26B43"/>
          </p15:clr>
        </p15:guide>
        <p15:guide id="29" pos="7104">
          <p15:clr>
            <a:srgbClr val="F26B43"/>
          </p15:clr>
        </p15:guide>
        <p15:guide id="30" orient="horz" pos="744">
          <p15:clr>
            <a:srgbClr val="F26B43"/>
          </p15:clr>
        </p15:guide>
        <p15:guide id="31" orient="horz" pos="3744">
          <p15:clr>
            <a:srgbClr val="F26B43"/>
          </p15:clr>
        </p15:guide>
        <p15:guide id="32" pos="3696">
          <p15:clr>
            <a:srgbClr val="F26B43"/>
          </p15:clr>
        </p15:guide>
        <p15:guide id="33" pos="3984">
          <p15:clr>
            <a:srgbClr val="F26B43"/>
          </p15:clr>
        </p15:guide>
        <p15:guide id="34" orient="horz" pos="4080">
          <p15:clr>
            <a:srgbClr val="F26B43"/>
          </p15:clr>
        </p15:guide>
        <p15:guide id="35" orient="horz" pos="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hyperlink" Target="https://quorum.hqontario.ca/en/" TargetMode="External"/><Relationship Id="rId4" Type="http://schemas.openxmlformats.org/officeDocument/2006/relationships/hyperlink" Target="https://quorum.hqontario.ca/en/Home/Posts?tags=quality+standards+adoptio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hqontario.ca/evidence-to-improve-care/quality-standards/view-all-quality-standards/hip-fracture" TargetMode="External"/><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2121"/>
            <a:ext cx="10953427" cy="461665"/>
          </a:xfrm>
        </p:spPr>
        <p:txBody>
          <a:bodyPr/>
          <a:lstStyle/>
          <a:p>
            <a:r>
              <a:rPr lang="en-US"/>
              <a:t>Guiding evidence-based care for people in Ontario</a:t>
            </a:r>
          </a:p>
        </p:txBody>
      </p:sp>
      <p:sp>
        <p:nvSpPr>
          <p:cNvPr id="4" name="Text Placeholder 3">
            <a:extLst>
              <a:ext uri="{FF2B5EF4-FFF2-40B4-BE49-F238E27FC236}">
                <a16:creationId xmlns:a16="http://schemas.microsoft.com/office/drawing/2014/main" id="{19A3B049-3C13-A977-073D-E6E5B1D249D2}"/>
              </a:ext>
            </a:extLst>
          </p:cNvPr>
          <p:cNvSpPr>
            <a:spLocks noGrp="1"/>
          </p:cNvSpPr>
          <p:nvPr>
            <p:ph type="body" sz="quarter" idx="17"/>
          </p:nvPr>
        </p:nvSpPr>
        <p:spPr>
          <a:xfrm>
            <a:off x="712100" y="2693294"/>
            <a:ext cx="5844209" cy="568810"/>
          </a:xfrm>
        </p:spPr>
        <p:txBody>
          <a:bodyPr/>
          <a:lstStyle/>
          <a:p>
            <a:r>
              <a:rPr lang="en-US"/>
              <a:t>Hip Fracture</a:t>
            </a:r>
          </a:p>
        </p:txBody>
      </p:sp>
      <p:grpSp>
        <p:nvGrpSpPr>
          <p:cNvPr id="7" name="Group 6">
            <a:extLst>
              <a:ext uri="{FF2B5EF4-FFF2-40B4-BE49-F238E27FC236}">
                <a16:creationId xmlns:a16="http://schemas.microsoft.com/office/drawing/2014/main" id="{942C4465-C849-FC61-731B-E14C73CAB75A}"/>
              </a:ext>
            </a:extLst>
          </p:cNvPr>
          <p:cNvGrpSpPr/>
          <p:nvPr/>
        </p:nvGrpSpPr>
        <p:grpSpPr>
          <a:xfrm>
            <a:off x="608861" y="1355304"/>
            <a:ext cx="2557418" cy="697140"/>
            <a:chOff x="554492" y="1014184"/>
            <a:chExt cx="2557418" cy="69714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554492" y="1014184"/>
              <a:ext cx="2557418" cy="6971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a:latin typeface="Calibri" panose="020F0502020204030204" pitchFamily="34" charset="0"/>
                  <a:ea typeface="Helvetica Neue Light" panose="02000403000000020004" pitchFamily="2" charset="0"/>
                </a:rPr>
                <a:t>QUALITY STANDARDS</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660481" y="164674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Implementation tools</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standards</a:t>
            </a:r>
          </a:p>
        </p:txBody>
      </p:sp>
      <p:pic>
        <p:nvPicPr>
          <p:cNvPr id="6" name="Picture Placeholder 5" descr="Cover of the Getting Started Guid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rotWithShape="1">
          <a:blip r:embed="rId3"/>
          <a:srcRect l="136" r="54"/>
          <a:stretch/>
        </p:blipFill>
        <p:spPr>
          <a:xfrm>
            <a:off x="6591298" y="1543049"/>
            <a:ext cx="5029201" cy="3771901"/>
          </a:xfrm>
          <a:effectLst>
            <a:outerShdw blurRad="50800" dist="38100" dir="2700000" algn="tl" rotWithShape="0">
              <a:prstClr val="black">
                <a:alpha val="40000"/>
              </a:prstClr>
            </a:outerShdw>
          </a:effectLst>
        </p:spPr>
      </p:pic>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a:t>The </a:t>
            </a:r>
            <a:r>
              <a:rPr lang="en-US" b="1" i="1"/>
              <a:t>Getting Started Guide</a:t>
            </a:r>
            <a:r>
              <a:rPr lang="en-US"/>
              <a:t>:</a:t>
            </a:r>
          </a:p>
          <a:p>
            <a:pPr marL="342900" indent="-342900">
              <a:buFont typeface="Arial" panose="020B0604020202020204" pitchFamily="34" charset="0"/>
              <a:buChar char="•"/>
            </a:pPr>
            <a:r>
              <a:rPr lang="en-US"/>
              <a:t>Outlines the process for using the quality standard as a resource to deliver </a:t>
            </a:r>
            <a:br>
              <a:rPr lang="en-US"/>
            </a:br>
            <a:r>
              <a:rPr lang="en-US"/>
              <a:t>high-quality care</a:t>
            </a:r>
          </a:p>
          <a:p>
            <a:pPr marL="342900" indent="-342900">
              <a:buFont typeface="Arial" panose="020B0604020202020204" pitchFamily="34" charset="0"/>
              <a:buChar char="•"/>
            </a:pPr>
            <a:r>
              <a:rPr lang="en-US"/>
              <a:t>Contains evidence-based approaches, as well as useful tools and templates for implementing change ideas at the </a:t>
            </a:r>
            <a:br>
              <a:rPr lang="en-US"/>
            </a:br>
            <a:r>
              <a:rPr lang="en-US"/>
              <a:t>practice level</a:t>
            </a:r>
          </a:p>
        </p:txBody>
      </p:sp>
      <p:sp>
        <p:nvSpPr>
          <p:cNvPr id="2" name="Footer Placeholder 1">
            <a:extLst>
              <a:ext uri="{FF2B5EF4-FFF2-40B4-BE49-F238E27FC236}">
                <a16:creationId xmlns:a16="http://schemas.microsoft.com/office/drawing/2014/main" id="{71BA0798-73FB-6642-F62C-D771C6530089}"/>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10</a:t>
            </a:r>
          </a:p>
        </p:txBody>
      </p:sp>
    </p:spTree>
    <p:extLst>
      <p:ext uri="{BB962C8B-B14F-4D97-AF65-F5344CB8AC3E}">
        <p14:creationId xmlns:p14="http://schemas.microsoft.com/office/powerpoint/2010/main" val="2224059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Quorum</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 adoption tools</a:t>
            </a:r>
          </a:p>
        </p:txBody>
      </p:sp>
      <p:pic>
        <p:nvPicPr>
          <p:cNvPr id="4" name="Picture Placeholder 3" descr="A laptop displaying the Quorum website">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3"/>
          <a:srcRect l="374" r="3"/>
          <a:stretch/>
        </p:blipFill>
        <p:spPr>
          <a:xfrm>
            <a:off x="6324603" y="1650673"/>
            <a:ext cx="5433556" cy="3556654"/>
          </a:xfrm>
        </p:spPr>
      </p:pic>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b="1"/>
              <a:t>Quorum</a:t>
            </a:r>
            <a:r>
              <a:rPr lang="en-US"/>
              <a:t> is an online community dedicated to improving the quality of health care in Ontario. </a:t>
            </a:r>
            <a:br>
              <a:rPr lang="en-US"/>
            </a:br>
            <a:endParaRPr lang="en-US"/>
          </a:p>
          <a:p>
            <a:r>
              <a:rPr lang="en-US"/>
              <a:t>The </a:t>
            </a:r>
            <a:r>
              <a:rPr lang="en-US">
                <a:hlinkClick r:id="rId4"/>
              </a:rPr>
              <a:t>Quality Standards Adoption Series </a:t>
            </a:r>
            <a:r>
              <a:rPr lang="en-US"/>
              <a:t>highlights efforts in the field to implement changes and close gaps in care related to quality standard topics. </a:t>
            </a:r>
          </a:p>
        </p:txBody>
      </p:sp>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323849" y="6441420"/>
            <a:ext cx="11087100" cy="18466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b="0">
                <a:solidFill>
                  <a:srgbClr val="047BC1"/>
                </a:solidFill>
                <a:latin typeface="Calibri" panose="020F0502020204030204" pitchFamily="34" charset="0"/>
                <a:cs typeface="Calibri" panose="020F0502020204030204" pitchFamily="34" charset="0"/>
                <a:hlinkClick r:id="rId5"/>
              </a:rPr>
              <a:t>quorum.hqontario.ca</a:t>
            </a:r>
            <a:endParaRPr lang="en-CA" b="0" u="none">
              <a:solidFill>
                <a:srgbClr val="047BC1"/>
              </a:solidFill>
              <a:latin typeface="Calibri" panose="020F0502020204030204" pitchFamily="34" charset="0"/>
              <a:cs typeface="Calibri" panose="020F0502020204030204" pitchFamily="34" charset="0"/>
            </a:endParaRPr>
          </a:p>
        </p:txBody>
      </p:sp>
      <p:sp>
        <p:nvSpPr>
          <p:cNvPr id="3" name="Footer Placeholder 1">
            <a:extLst>
              <a:ext uri="{FF2B5EF4-FFF2-40B4-BE49-F238E27FC236}">
                <a16:creationId xmlns:a16="http://schemas.microsoft.com/office/drawing/2014/main" id="{9EBB969B-6825-643B-2116-D40BC32C90F9}"/>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11</a:t>
            </a:r>
          </a:p>
        </p:txBody>
      </p:sp>
    </p:spTree>
    <p:extLst>
      <p:ext uri="{BB962C8B-B14F-4D97-AF65-F5344CB8AC3E}">
        <p14:creationId xmlns:p14="http://schemas.microsoft.com/office/powerpoint/2010/main" val="2499699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Measurement guide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standards</a:t>
            </a:r>
          </a:p>
        </p:txBody>
      </p:sp>
      <p:pic>
        <p:nvPicPr>
          <p:cNvPr id="9" name="Picture Placeholder 8" descr="Cover of the measurement guid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2"/>
          <a:srcRect l="826" r="826"/>
          <a:stretch/>
        </p:blipFill>
        <p:spPr>
          <a:xfrm>
            <a:off x="7505701" y="1262385"/>
            <a:ext cx="3296099" cy="4340446"/>
          </a:xfrm>
          <a:effectLst>
            <a:outerShdw blurRad="50800" dist="38100" dir="2700000" algn="tl" rotWithShape="0">
              <a:prstClr val="black">
                <a:alpha val="40000"/>
              </a:prstClr>
            </a:outerShdw>
          </a:effectLst>
        </p:spPr>
      </p:pic>
      <p:sp>
        <p:nvSpPr>
          <p:cNvPr id="4" name="Text Placeholder 11">
            <a:extLst>
              <a:ext uri="{FF2B5EF4-FFF2-40B4-BE49-F238E27FC236}">
                <a16:creationId xmlns:a16="http://schemas.microsoft.com/office/drawing/2014/main" id="{CDE00ECE-660D-0785-D160-912CD8093ECA}"/>
              </a:ext>
            </a:extLst>
          </p:cNvPr>
          <p:cNvSpPr>
            <a:spLocks noGrp="1"/>
          </p:cNvSpPr>
          <p:nvPr>
            <p:ph type="body" sz="quarter" idx="13"/>
          </p:nvPr>
        </p:nvSpPr>
        <p:spPr>
          <a:xfrm>
            <a:off x="533400" y="1943100"/>
            <a:ext cx="5333999" cy="4533900"/>
          </a:xfrm>
        </p:spPr>
        <p:txBody>
          <a:bodyPr/>
          <a:lstStyle/>
          <a:p>
            <a:r>
              <a:rPr lang="en-US" sz="2400"/>
              <a:t>The </a:t>
            </a:r>
            <a:r>
              <a:rPr lang="en-US" sz="2400" b="1"/>
              <a:t>measurement guide </a:t>
            </a:r>
            <a:r>
              <a:rPr lang="en-US" sz="2400"/>
              <a:t>describes:</a:t>
            </a:r>
          </a:p>
          <a:p>
            <a:pPr marL="342900" indent="-342900">
              <a:buFont typeface="Arial" panose="020B0604020202020204" pitchFamily="34" charset="0"/>
              <a:buChar char="•"/>
            </a:pPr>
            <a:r>
              <a:rPr lang="en-US" sz="2400"/>
              <a:t>The measurement principles behind the quality indicators included in quality standards</a:t>
            </a:r>
          </a:p>
          <a:p>
            <a:pPr marL="342900" indent="-342900">
              <a:buFont typeface="Arial" panose="020B0604020202020204" pitchFamily="34" charset="0"/>
              <a:buChar char="•"/>
            </a:pPr>
            <a:r>
              <a:rPr lang="en-US" sz="2400"/>
              <a:t>The types of indicators included in quality standards</a:t>
            </a:r>
          </a:p>
          <a:p>
            <a:pPr marL="342900" indent="-342900">
              <a:buFont typeface="Arial" panose="020B0604020202020204" pitchFamily="34" charset="0"/>
              <a:buChar char="•"/>
            </a:pPr>
            <a:r>
              <a:rPr lang="en-US" sz="2400"/>
              <a:t>How local and provincial data are collected and measured </a:t>
            </a:r>
          </a:p>
        </p:txBody>
      </p:sp>
      <p:sp>
        <p:nvSpPr>
          <p:cNvPr id="6" name="Footer Placeholder 1">
            <a:extLst>
              <a:ext uri="{FF2B5EF4-FFF2-40B4-BE49-F238E27FC236}">
                <a16:creationId xmlns:a16="http://schemas.microsoft.com/office/drawing/2014/main" id="{360B567A-23E6-2E50-4CA3-246263642A1A}"/>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12</a:t>
            </a:r>
          </a:p>
        </p:txBody>
      </p:sp>
    </p:spTree>
    <p:extLst>
      <p:ext uri="{BB962C8B-B14F-4D97-AF65-F5344CB8AC3E}">
        <p14:creationId xmlns:p14="http://schemas.microsoft.com/office/powerpoint/2010/main" val="86015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Technical specifications</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dirty="0"/>
              <a:t>The </a:t>
            </a:r>
            <a:r>
              <a:rPr lang="en-US" b="1" dirty="0"/>
              <a:t>technical specifications </a:t>
            </a:r>
            <a:r>
              <a:rPr lang="en-US" dirty="0"/>
              <a:t>report </a:t>
            </a:r>
            <a:r>
              <a:rPr lang="en-US"/>
              <a:t>outlines </a:t>
            </a:r>
            <a:br>
              <a:rPr lang="en-US"/>
            </a:br>
            <a:r>
              <a:rPr lang="en-US"/>
              <a:t>2 </a:t>
            </a:r>
            <a:r>
              <a:rPr lang="en-US" dirty="0"/>
              <a:t>types of measurement:</a:t>
            </a:r>
          </a:p>
          <a:p>
            <a:pPr marL="342900" indent="-342900">
              <a:buFont typeface="Arial" panose="020B0604020202020204" pitchFamily="34" charset="0"/>
              <a:buChar char="•"/>
            </a:pPr>
            <a:r>
              <a:rPr lang="en-US" b="1" dirty="0"/>
              <a:t>Provincial measurement: </a:t>
            </a:r>
            <a:r>
              <a:rPr lang="en-US" dirty="0"/>
              <a:t>how we can monitor the progress being made to improve care on a provincial level </a:t>
            </a:r>
          </a:p>
          <a:p>
            <a:pPr marL="342900" indent="-342900">
              <a:buFont typeface="Arial" panose="020B0604020202020204" pitchFamily="34" charset="0"/>
              <a:buChar char="•"/>
            </a:pPr>
            <a:r>
              <a:rPr lang="en-US" b="1" dirty="0"/>
              <a:t>Local measurement: </a:t>
            </a:r>
            <a:r>
              <a:rPr lang="en-US" dirty="0"/>
              <a:t>what you can do to assess the quality of care that you </a:t>
            </a:r>
            <a:br>
              <a:rPr lang="en-US" dirty="0"/>
            </a:br>
            <a:r>
              <a:rPr lang="en-US" dirty="0"/>
              <a:t>provide locally</a:t>
            </a:r>
          </a:p>
        </p:txBody>
      </p:sp>
      <p:pic>
        <p:nvPicPr>
          <p:cNvPr id="9" name="Picture 8">
            <a:extLst>
              <a:ext uri="{FF2B5EF4-FFF2-40B4-BE49-F238E27FC236}">
                <a16:creationId xmlns:a16="http://schemas.microsoft.com/office/drawing/2014/main" id="{5320AB6A-F9DB-20B7-925A-FE4E0E845FD1}"/>
              </a:ext>
            </a:extLst>
          </p:cNvPr>
          <p:cNvPicPr>
            <a:picLocks noChangeAspect="1"/>
          </p:cNvPicPr>
          <p:nvPr/>
        </p:nvPicPr>
        <p:blipFill>
          <a:blip r:embed="rId2"/>
          <a:stretch>
            <a:fillRect/>
          </a:stretch>
        </p:blipFill>
        <p:spPr>
          <a:xfrm>
            <a:off x="7477126" y="1406009"/>
            <a:ext cx="3296099" cy="4274447"/>
          </a:xfrm>
          <a:prstGeom prst="rect">
            <a:avLst/>
          </a:prstGeom>
          <a:effectLst>
            <a:outerShdw blurRad="50800" dist="38100" dir="2700000" algn="tl" rotWithShape="0">
              <a:prstClr val="black">
                <a:alpha val="40000"/>
              </a:prstClr>
            </a:outerShdw>
          </a:effectLst>
        </p:spPr>
      </p:pic>
      <p:sp>
        <p:nvSpPr>
          <p:cNvPr id="10" name="Footer Placeholder 1">
            <a:extLst>
              <a:ext uri="{FF2B5EF4-FFF2-40B4-BE49-F238E27FC236}">
                <a16:creationId xmlns:a16="http://schemas.microsoft.com/office/drawing/2014/main" id="{768D8D14-7D3F-E22C-3C9D-8700701DEB59}"/>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13</a:t>
            </a:r>
          </a:p>
        </p:txBody>
      </p:sp>
    </p:spTree>
    <p:extLst>
      <p:ext uri="{BB962C8B-B14F-4D97-AF65-F5344CB8AC3E}">
        <p14:creationId xmlns:p14="http://schemas.microsoft.com/office/powerpoint/2010/main" val="2687523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8EAC1F-2CCE-ACB2-5567-778B4BB7A609}"/>
              </a:ext>
            </a:extLst>
          </p:cNvPr>
          <p:cNvSpPr>
            <a:spLocks noGrp="1"/>
          </p:cNvSpPr>
          <p:nvPr>
            <p:ph type="body" sz="quarter" idx="13"/>
          </p:nvPr>
        </p:nvSpPr>
        <p:spPr/>
        <p:txBody>
          <a:bodyPr/>
          <a:lstStyle/>
          <a:p>
            <a:r>
              <a:rPr lang="en-US" sz="7600" dirty="0"/>
              <a:t>Why do we need a </a:t>
            </a:r>
            <a:br>
              <a:rPr lang="en-US" sz="7600" dirty="0"/>
            </a:br>
            <a:r>
              <a:rPr lang="en-US" sz="7600" dirty="0"/>
              <a:t>quality standard for hip fracture?</a:t>
            </a:r>
          </a:p>
          <a:p>
            <a:endParaRPr lang="en-CA" dirty="0"/>
          </a:p>
        </p:txBody>
      </p:sp>
    </p:spTree>
    <p:extLst>
      <p:ext uri="{BB962C8B-B14F-4D97-AF65-F5344CB8AC3E}">
        <p14:creationId xmlns:p14="http://schemas.microsoft.com/office/powerpoint/2010/main" val="345027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444DDAB-94E7-E6C4-6C05-7C6F5FC606E1}"/>
              </a:ext>
            </a:extLst>
          </p:cNvPr>
          <p:cNvSpPr>
            <a:spLocks noGrp="1"/>
          </p:cNvSpPr>
          <p:nvPr>
            <p:ph type="title"/>
          </p:nvPr>
        </p:nvSpPr>
        <p:spPr>
          <a:xfrm>
            <a:off x="552450" y="240180"/>
            <a:ext cx="11087100" cy="697541"/>
          </a:xfrm>
        </p:spPr>
        <p:txBody>
          <a:bodyPr/>
          <a:lstStyle/>
          <a:p>
            <a:r>
              <a:rPr lang="en-US" sz="3000"/>
              <a:t>Each year, about 12,000 people in Ontario aged 50 years and older experience a hip fracture</a:t>
            </a:r>
          </a:p>
        </p:txBody>
      </p:sp>
      <p:sp>
        <p:nvSpPr>
          <p:cNvPr id="7" name="Text Placeholder 2">
            <a:extLst>
              <a:ext uri="{FF2B5EF4-FFF2-40B4-BE49-F238E27FC236}">
                <a16:creationId xmlns:a16="http://schemas.microsoft.com/office/drawing/2014/main" id="{A3FECA38-A715-C561-A4B1-F7CA2EE9B399}"/>
              </a:ext>
            </a:extLst>
          </p:cNvPr>
          <p:cNvSpPr txBox="1">
            <a:spLocks/>
          </p:cNvSpPr>
          <p:nvPr/>
        </p:nvSpPr>
        <p:spPr>
          <a:xfrm>
            <a:off x="40697" y="6274056"/>
            <a:ext cx="8317230" cy="553998"/>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
              </a:spcAft>
              <a:defRPr/>
            </a:pPr>
            <a:r>
              <a:rPr lang="en-US" b="0" dirty="0">
                <a:latin typeface="Calibri" panose="020F0502020204030204" pitchFamily="34" charset="0"/>
                <a:cs typeface="Calibri" panose="020F0502020204030204" pitchFamily="34" charset="0"/>
              </a:rPr>
              <a:t>Note: Based on data for people aged 50 years and older.</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Abbreviations: F, female; M, male. FY; fiscal year.</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Source: </a:t>
            </a:r>
            <a:r>
              <a:rPr lang="en-US" b="0" u="none" dirty="0">
                <a:latin typeface="Calibri" panose="020F0502020204030204" pitchFamily="34" charset="0"/>
                <a:cs typeface="Calibri" panose="020F0502020204030204" pitchFamily="34" charset="0"/>
              </a:rPr>
              <a:t>Discharge Abstract Database (DAD), FY 2022/23.</a:t>
            </a:r>
            <a:endParaRPr lang="en-CA" b="0" u="none" dirty="0">
              <a:highlight>
                <a:srgbClr val="FFFF00"/>
              </a:highlight>
              <a:latin typeface="Calibri" panose="020F0502020204030204" pitchFamily="34" charset="0"/>
              <a:cs typeface="Calibri" panose="020F0502020204030204" pitchFamily="34" charset="0"/>
            </a:endParaRPr>
          </a:p>
        </p:txBody>
      </p:sp>
      <p:sp>
        <p:nvSpPr>
          <p:cNvPr id="17" name="Text Placeholder 11">
            <a:extLst>
              <a:ext uri="{FF2B5EF4-FFF2-40B4-BE49-F238E27FC236}">
                <a16:creationId xmlns:a16="http://schemas.microsoft.com/office/drawing/2014/main" id="{0F00A48F-3BEF-62FE-D81C-AD92E26BC31B}"/>
              </a:ext>
            </a:extLst>
          </p:cNvPr>
          <p:cNvSpPr txBox="1">
            <a:spLocks/>
          </p:cNvSpPr>
          <p:nvPr/>
        </p:nvSpPr>
        <p:spPr>
          <a:xfrm>
            <a:off x="6015037" y="1572041"/>
            <a:ext cx="5709285" cy="1215076"/>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risk of hip fracture increases with age: those </a:t>
            </a:r>
            <a:r>
              <a:rPr lang="en-US" sz="2000" b="1" dirty="0"/>
              <a:t>aged</a:t>
            </a:r>
            <a:r>
              <a:rPr lang="en-US" sz="2000" dirty="0"/>
              <a:t> </a:t>
            </a:r>
            <a:r>
              <a:rPr lang="en-US" sz="2000" b="1" dirty="0"/>
              <a:t>80 to 89 years</a:t>
            </a:r>
            <a:r>
              <a:rPr lang="en-US" sz="2000" dirty="0"/>
              <a:t> make up the largest proportion of people who undergo surgery for hip fracture.</a:t>
            </a:r>
          </a:p>
        </p:txBody>
      </p:sp>
      <p:sp>
        <p:nvSpPr>
          <p:cNvPr id="4" name="TextBox 3">
            <a:extLst>
              <a:ext uri="{FF2B5EF4-FFF2-40B4-BE49-F238E27FC236}">
                <a16:creationId xmlns:a16="http://schemas.microsoft.com/office/drawing/2014/main" id="{D9C1F79E-A482-A4E8-AE2A-9D40AF350B7E}"/>
              </a:ext>
            </a:extLst>
          </p:cNvPr>
          <p:cNvSpPr txBox="1"/>
          <p:nvPr/>
        </p:nvSpPr>
        <p:spPr>
          <a:xfrm>
            <a:off x="571499" y="1638895"/>
            <a:ext cx="4530437" cy="697540"/>
          </a:xfrm>
          <a:prstGeom prst="rect">
            <a:avLst/>
          </a:prstGeom>
          <a:noFill/>
        </p:spPr>
        <p:txBody>
          <a:bodyPr wrap="square" lIns="0" tIns="0" rIns="0" bIns="0" rtlCol="0" anchor="t" anchorCtr="0">
            <a:noAutofit/>
          </a:bodyPr>
          <a:lstStyle/>
          <a:p>
            <a:pPr fontAlgn="t"/>
            <a:r>
              <a:rPr lang="en-US" sz="2000" dirty="0"/>
              <a:t>A fragility hip fracture is a fracture of the femur from low-energy trauma. </a:t>
            </a:r>
          </a:p>
          <a:p>
            <a:pPr fontAlgn="t"/>
            <a:endParaRPr lang="en-US" sz="2000" b="1" dirty="0"/>
          </a:p>
          <a:p>
            <a:pPr fontAlgn="t"/>
            <a:r>
              <a:rPr lang="en-US" sz="2000" b="1" dirty="0"/>
              <a:t>Females account for two-thirds</a:t>
            </a:r>
            <a:r>
              <a:rPr lang="en-US" sz="2000" dirty="0"/>
              <a:t> of people who undergo surgery for hip fracture.</a:t>
            </a:r>
          </a:p>
          <a:p>
            <a:pPr fontAlgn="t"/>
            <a:endParaRPr lang="en-US" sz="2000" dirty="0"/>
          </a:p>
        </p:txBody>
      </p:sp>
      <p:graphicFrame>
        <p:nvGraphicFramePr>
          <p:cNvPr id="8" name="Chart 7">
            <a:extLst>
              <a:ext uri="{FF2B5EF4-FFF2-40B4-BE49-F238E27FC236}">
                <a16:creationId xmlns:a16="http://schemas.microsoft.com/office/drawing/2014/main" id="{D643EDAD-0378-7CB7-D60F-884037002F2E}"/>
              </a:ext>
            </a:extLst>
          </p:cNvPr>
          <p:cNvGraphicFramePr>
            <a:graphicFrameLocks/>
          </p:cNvGraphicFramePr>
          <p:nvPr>
            <p:extLst>
              <p:ext uri="{D42A27DB-BD31-4B8C-83A1-F6EECF244321}">
                <p14:modId xmlns:p14="http://schemas.microsoft.com/office/powerpoint/2010/main" val="377156974"/>
              </p:ext>
            </p:extLst>
          </p:nvPr>
        </p:nvGraphicFramePr>
        <p:xfrm>
          <a:off x="552450" y="3343002"/>
          <a:ext cx="3621505" cy="2575777"/>
        </p:xfrm>
        <a:graphic>
          <a:graphicData uri="http://schemas.openxmlformats.org/drawingml/2006/chart">
            <c:chart xmlns:c="http://schemas.openxmlformats.org/drawingml/2006/chart" xmlns:r="http://schemas.openxmlformats.org/officeDocument/2006/relationships" r:id="rId3"/>
          </a:graphicData>
        </a:graphic>
      </p:graphicFrame>
      <p:sp>
        <p:nvSpPr>
          <p:cNvPr id="2" name="Footer Placeholder 1">
            <a:extLst>
              <a:ext uri="{FF2B5EF4-FFF2-40B4-BE49-F238E27FC236}">
                <a16:creationId xmlns:a16="http://schemas.microsoft.com/office/drawing/2014/main" id="{55D3F240-5845-3F7D-204C-19F029BBD10D}"/>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15</a:t>
            </a:r>
          </a:p>
        </p:txBody>
      </p:sp>
      <p:graphicFrame>
        <p:nvGraphicFramePr>
          <p:cNvPr id="9" name="Chart 8">
            <a:extLst>
              <a:ext uri="{FF2B5EF4-FFF2-40B4-BE49-F238E27FC236}">
                <a16:creationId xmlns:a16="http://schemas.microsoft.com/office/drawing/2014/main" id="{6AF772B1-D5D9-8724-2520-1378427793F0}"/>
              </a:ext>
            </a:extLst>
          </p:cNvPr>
          <p:cNvGraphicFramePr>
            <a:graphicFrameLocks/>
          </p:cNvGraphicFramePr>
          <p:nvPr>
            <p:extLst>
              <p:ext uri="{D42A27DB-BD31-4B8C-83A1-F6EECF244321}">
                <p14:modId xmlns:p14="http://schemas.microsoft.com/office/powerpoint/2010/main" val="650003666"/>
              </p:ext>
            </p:extLst>
          </p:nvPr>
        </p:nvGraphicFramePr>
        <p:xfrm>
          <a:off x="5219100" y="3105275"/>
          <a:ext cx="6706800" cy="3387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27226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603FF423-30F2-0698-37A6-E771637710F0}"/>
              </a:ext>
            </a:extLst>
          </p:cNvPr>
          <p:cNvSpPr txBox="1">
            <a:spLocks noGrp="1"/>
          </p:cNvSpPr>
          <p:nvPr>
            <p:ph type="title"/>
          </p:nvPr>
        </p:nvSpPr>
        <p:spPr>
          <a:xfrm>
            <a:off x="533401" y="231914"/>
            <a:ext cx="11087100" cy="931184"/>
          </a:xfrm>
          <a:prstGeom prst="rect">
            <a:avLst/>
          </a:prstGeom>
        </p:spPr>
        <p:txBody>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r>
              <a:rPr lang="en-US" sz="3600" dirty="0"/>
              <a:t>The all-cause mortality rate following hip fracture surgery varies across Ontario</a:t>
            </a:r>
          </a:p>
        </p:txBody>
      </p:sp>
      <p:sp>
        <p:nvSpPr>
          <p:cNvPr id="14" name="Text Placeholder 11">
            <a:extLst>
              <a:ext uri="{FF2B5EF4-FFF2-40B4-BE49-F238E27FC236}">
                <a16:creationId xmlns:a16="http://schemas.microsoft.com/office/drawing/2014/main" id="{B21D7116-152B-8510-1921-02678DAC9E4D}"/>
              </a:ext>
            </a:extLst>
          </p:cNvPr>
          <p:cNvSpPr txBox="1">
            <a:spLocks/>
          </p:cNvSpPr>
          <p:nvPr/>
        </p:nvSpPr>
        <p:spPr>
          <a:xfrm>
            <a:off x="533401" y="2318687"/>
            <a:ext cx="4095749" cy="2528751"/>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About</a:t>
            </a:r>
            <a:r>
              <a:rPr lang="en-US" b="1" dirty="0"/>
              <a:t> 6%</a:t>
            </a:r>
            <a:r>
              <a:rPr lang="en-US" dirty="0"/>
              <a:t> and </a:t>
            </a:r>
            <a:r>
              <a:rPr lang="en-US" b="1" dirty="0"/>
              <a:t>12%</a:t>
            </a:r>
            <a:r>
              <a:rPr lang="en-US" dirty="0"/>
              <a:t> of people who had a fragility hip fracture in Ontario died within 30 days and within 90 days of hospital admission for hip fracture surgery, respectively. </a:t>
            </a:r>
          </a:p>
          <a:p>
            <a:endParaRPr lang="en-US" b="1" dirty="0"/>
          </a:p>
        </p:txBody>
      </p:sp>
      <p:sp>
        <p:nvSpPr>
          <p:cNvPr id="2" name="Text Placeholder 2">
            <a:extLst>
              <a:ext uri="{FF2B5EF4-FFF2-40B4-BE49-F238E27FC236}">
                <a16:creationId xmlns:a16="http://schemas.microsoft.com/office/drawing/2014/main" id="{355E969F-0E8B-DD00-2115-462E0AD3DEE2}"/>
              </a:ext>
            </a:extLst>
          </p:cNvPr>
          <p:cNvSpPr txBox="1">
            <a:spLocks/>
          </p:cNvSpPr>
          <p:nvPr/>
        </p:nvSpPr>
        <p:spPr>
          <a:xfrm>
            <a:off x="30300" y="6278969"/>
            <a:ext cx="11087100" cy="553998"/>
          </a:xfrm>
          <a:prstGeom prst="rect">
            <a:avLst/>
          </a:prstGeom>
        </p:spPr>
        <p:txBody>
          <a:bodyPr vert="horz" lIns="0" tIns="0" rIns="0" bIns="0" rtlCol="0" anchor="t">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defRPr/>
            </a:pPr>
            <a:r>
              <a:rPr lang="en-US" b="0" dirty="0">
                <a:latin typeface="Calibri"/>
                <a:cs typeface="Calibri"/>
              </a:rPr>
              <a:t>Notes: Based on data for people aged 50 years and older. Results not risk-adjusted. Ontario Health region boundaries as of April 2023.</a:t>
            </a:r>
            <a:br>
              <a:rPr lang="en-US" b="0" dirty="0">
                <a:latin typeface="Calibri"/>
                <a:cs typeface="Calibri"/>
              </a:rPr>
            </a:br>
            <a:r>
              <a:rPr lang="en-US" b="0" dirty="0">
                <a:latin typeface="Calibri"/>
                <a:cs typeface="Calibri"/>
              </a:rPr>
              <a:t>Abbreviation: FY, fiscal year.</a:t>
            </a:r>
            <a:br>
              <a:rPr lang="en-US" b="0" dirty="0">
                <a:latin typeface="Calibri" panose="020F0502020204030204" pitchFamily="34" charset="0"/>
                <a:cs typeface="Calibri" panose="020F0502020204030204" pitchFamily="34" charset="0"/>
              </a:rPr>
            </a:br>
            <a:r>
              <a:rPr lang="en-US" b="0" dirty="0">
                <a:latin typeface="Calibri"/>
                <a:cs typeface="Calibri"/>
              </a:rPr>
              <a:t>Sources: </a:t>
            </a:r>
            <a:r>
              <a:rPr lang="en-US" b="0" u="none" dirty="0">
                <a:latin typeface="Calibri"/>
                <a:cs typeface="Calibri"/>
              </a:rPr>
              <a:t>DAD, Registered Persons Database (RPDB), FY 2022/23.</a:t>
            </a:r>
            <a:endParaRPr lang="en-CA" b="0" u="none" dirty="0">
              <a:highlight>
                <a:srgbClr val="FFFF00"/>
              </a:highlight>
              <a:latin typeface="Calibri"/>
              <a:cs typeface="Calibri"/>
            </a:endParaRPr>
          </a:p>
        </p:txBody>
      </p:sp>
      <p:sp>
        <p:nvSpPr>
          <p:cNvPr id="3" name="Footer Placeholder 1">
            <a:extLst>
              <a:ext uri="{FF2B5EF4-FFF2-40B4-BE49-F238E27FC236}">
                <a16:creationId xmlns:a16="http://schemas.microsoft.com/office/drawing/2014/main" id="{25CD0F80-C138-45BF-91EC-320F7FCCE583}"/>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16</a:t>
            </a:r>
          </a:p>
        </p:txBody>
      </p:sp>
      <p:graphicFrame>
        <p:nvGraphicFramePr>
          <p:cNvPr id="5" name="Chart 4">
            <a:extLst>
              <a:ext uri="{FF2B5EF4-FFF2-40B4-BE49-F238E27FC236}">
                <a16:creationId xmlns:a16="http://schemas.microsoft.com/office/drawing/2014/main" id="{DB86349E-60FF-AA94-24F5-A882323843E7}"/>
              </a:ext>
            </a:extLst>
          </p:cNvPr>
          <p:cNvGraphicFramePr>
            <a:graphicFrameLocks/>
          </p:cNvGraphicFramePr>
          <p:nvPr>
            <p:extLst>
              <p:ext uri="{D42A27DB-BD31-4B8C-83A1-F6EECF244321}">
                <p14:modId xmlns:p14="http://schemas.microsoft.com/office/powerpoint/2010/main" val="1236696316"/>
              </p:ext>
            </p:extLst>
          </p:nvPr>
        </p:nvGraphicFramePr>
        <p:xfrm>
          <a:off x="3693301" y="1225132"/>
          <a:ext cx="7927200" cy="502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7574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162BDC-B064-1C01-5976-81CEF1492111}"/>
              </a:ext>
            </a:extLst>
          </p:cNvPr>
          <p:cNvSpPr>
            <a:spLocks noGrp="1"/>
          </p:cNvSpPr>
          <p:nvPr>
            <p:ph type="title"/>
          </p:nvPr>
        </p:nvSpPr>
        <p:spPr>
          <a:xfrm>
            <a:off x="552450" y="195269"/>
            <a:ext cx="11379138" cy="1025715"/>
          </a:xfrm>
        </p:spPr>
        <p:txBody>
          <a:bodyPr/>
          <a:lstStyle/>
          <a:p>
            <a:r>
              <a:rPr lang="en-US" sz="2800" dirty="0">
                <a:latin typeface="Calibri"/>
                <a:ea typeface="Calibri"/>
                <a:cs typeface="Calibri"/>
              </a:rPr>
              <a:t>In FY 2022/23, one-third (34%) of people with hip fracture were admitted and transferred to an inpatient bed within 8 hours of arriving at hospital</a:t>
            </a:r>
            <a:endParaRPr lang="en-US" sz="2800" dirty="0"/>
          </a:p>
        </p:txBody>
      </p:sp>
      <p:sp>
        <p:nvSpPr>
          <p:cNvPr id="2" name="Footer Placeholder 1">
            <a:extLst>
              <a:ext uri="{FF2B5EF4-FFF2-40B4-BE49-F238E27FC236}">
                <a16:creationId xmlns:a16="http://schemas.microsoft.com/office/drawing/2014/main" id="{66D9D263-A5BE-D256-D5EB-9334A6F933FC}"/>
              </a:ext>
            </a:extLst>
          </p:cNvPr>
          <p:cNvSpPr txBox="1">
            <a:spLocks/>
          </p:cNvSpPr>
          <p:nvPr/>
        </p:nvSpPr>
        <p:spPr>
          <a:xfrm>
            <a:off x="8077200" y="648448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17</a:t>
            </a:r>
          </a:p>
        </p:txBody>
      </p:sp>
      <p:sp>
        <p:nvSpPr>
          <p:cNvPr id="3" name="Text Placeholder 2">
            <a:extLst>
              <a:ext uri="{FF2B5EF4-FFF2-40B4-BE49-F238E27FC236}">
                <a16:creationId xmlns:a16="http://schemas.microsoft.com/office/drawing/2014/main" id="{93AC424F-F157-436C-5283-21CA977EFB84}"/>
              </a:ext>
            </a:extLst>
          </p:cNvPr>
          <p:cNvSpPr txBox="1">
            <a:spLocks/>
          </p:cNvSpPr>
          <p:nvPr/>
        </p:nvSpPr>
        <p:spPr>
          <a:xfrm>
            <a:off x="38078" y="6279667"/>
            <a:ext cx="11583716" cy="553998"/>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200"/>
              </a:spcAft>
              <a:defRPr/>
            </a:pPr>
            <a:r>
              <a:rPr lang="en-US" b="0" dirty="0">
                <a:cs typeface="Calibri" panose="020F0502020204030204" pitchFamily="34" charset="0"/>
              </a:rPr>
              <a:t>Notes: </a:t>
            </a:r>
            <a:r>
              <a:rPr lang="en-US" b="0" dirty="0">
                <a:latin typeface="Calibri" panose="020F0502020204030204" pitchFamily="34" charset="0"/>
                <a:cs typeface="Calibri" panose="020F0502020204030204" pitchFamily="34" charset="0"/>
              </a:rPr>
              <a:t>Based on data for </a:t>
            </a:r>
            <a:r>
              <a:rPr lang="en-US" b="0" dirty="0">
                <a:cs typeface="Calibri" panose="020F0502020204030204" pitchFamily="34" charset="0"/>
              </a:rPr>
              <a:t>people aged 50 years and older admitted through the ED. W</a:t>
            </a:r>
            <a:r>
              <a:rPr lang="en-US" b="0" dirty="0">
                <a:effectLst/>
              </a:rPr>
              <a:t>ait time calculated as the difference between triage time and left ED time.</a:t>
            </a:r>
            <a:br>
              <a:rPr lang="en-US" b="0" dirty="0">
                <a:effectLst/>
              </a:rPr>
            </a:br>
            <a:r>
              <a:rPr lang="en-US" b="0" dirty="0">
                <a:latin typeface="Calibri" panose="020F0502020204030204" pitchFamily="34" charset="0"/>
                <a:cs typeface="Calibri" panose="020F0502020204030204" pitchFamily="34" charset="0"/>
              </a:rPr>
              <a:t>Abbreviations: ED, emergency department; FY, fiscal year.</a:t>
            </a:r>
            <a:br>
              <a:rPr lang="en-US" b="0" dirty="0">
                <a:effectLst/>
                <a:cs typeface="Calibri" panose="020F0502020204030204" pitchFamily="34" charset="0"/>
              </a:rPr>
            </a:br>
            <a:r>
              <a:rPr lang="en-US" b="0" dirty="0">
                <a:cs typeface="Calibri" panose="020F0502020204030204" pitchFamily="34" charset="0"/>
              </a:rPr>
              <a:t>Sources: </a:t>
            </a:r>
            <a:r>
              <a:rPr lang="en-US" b="0" u="none" dirty="0">
                <a:cs typeface="Calibri" panose="020F0502020204030204" pitchFamily="34" charset="0"/>
              </a:rPr>
              <a:t>DAD, National Ambulatory Care Reporting System (NACRS), FY 2016/17 to FY 2022/23.</a:t>
            </a:r>
            <a:endParaRPr lang="en-CA" b="0" u="none" dirty="0">
              <a:highlight>
                <a:srgbClr val="FFFF00"/>
              </a:highlight>
              <a:cs typeface="Calibri" panose="020F0502020204030204" pitchFamily="34" charset="0"/>
            </a:endParaRPr>
          </a:p>
        </p:txBody>
      </p:sp>
      <p:sp>
        <p:nvSpPr>
          <p:cNvPr id="6" name="Text Placeholder 11">
            <a:extLst>
              <a:ext uri="{FF2B5EF4-FFF2-40B4-BE49-F238E27FC236}">
                <a16:creationId xmlns:a16="http://schemas.microsoft.com/office/drawing/2014/main" id="{3414A1D5-8D04-C9EC-D2D0-97CEBA4650CB}"/>
              </a:ext>
            </a:extLst>
          </p:cNvPr>
          <p:cNvSpPr txBox="1">
            <a:spLocks/>
          </p:cNvSpPr>
          <p:nvPr/>
        </p:nvSpPr>
        <p:spPr>
          <a:xfrm>
            <a:off x="552450" y="1389736"/>
            <a:ext cx="10692724" cy="69754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median wait time from the ED to inpatient care for people with hip fracture </a:t>
            </a:r>
            <a:r>
              <a:rPr lang="en-US" sz="2000" b="1" dirty="0"/>
              <a:t>increased</a:t>
            </a:r>
            <a:r>
              <a:rPr lang="en-US" sz="2000" dirty="0"/>
              <a:t> from </a:t>
            </a:r>
            <a:br>
              <a:rPr lang="en-US" sz="2000" dirty="0"/>
            </a:br>
            <a:r>
              <a:rPr lang="en-US" sz="2000" dirty="0"/>
              <a:t>7.6 hours in FY 2016/17 to 10.7 hours in FY 2022/23.</a:t>
            </a:r>
          </a:p>
        </p:txBody>
      </p:sp>
      <p:pic>
        <p:nvPicPr>
          <p:cNvPr id="9" name="Picture 8" descr="A blue and white clock and person&#10;&#10;Description automatically generated">
            <a:extLst>
              <a:ext uri="{FF2B5EF4-FFF2-40B4-BE49-F238E27FC236}">
                <a16:creationId xmlns:a16="http://schemas.microsoft.com/office/drawing/2014/main" id="{970C30E6-7287-3CDD-E64D-3679DCB2FB61}"/>
              </a:ext>
            </a:extLst>
          </p:cNvPr>
          <p:cNvPicPr>
            <a:picLocks noChangeAspect="1"/>
          </p:cNvPicPr>
          <p:nvPr/>
        </p:nvPicPr>
        <p:blipFill>
          <a:blip r:embed="rId3"/>
          <a:stretch>
            <a:fillRect/>
          </a:stretch>
        </p:blipFill>
        <p:spPr>
          <a:xfrm>
            <a:off x="390598" y="3172001"/>
            <a:ext cx="1972235" cy="1980000"/>
          </a:xfrm>
          <a:prstGeom prst="rect">
            <a:avLst/>
          </a:prstGeom>
        </p:spPr>
      </p:pic>
      <p:graphicFrame>
        <p:nvGraphicFramePr>
          <p:cNvPr id="5" name="Chart 4">
            <a:extLst>
              <a:ext uri="{FF2B5EF4-FFF2-40B4-BE49-F238E27FC236}">
                <a16:creationId xmlns:a16="http://schemas.microsoft.com/office/drawing/2014/main" id="{F8897278-FAE6-4DE3-59EA-553A19C9C00B}"/>
              </a:ext>
            </a:extLst>
          </p:cNvPr>
          <p:cNvGraphicFramePr>
            <a:graphicFrameLocks/>
          </p:cNvGraphicFramePr>
          <p:nvPr>
            <p:extLst>
              <p:ext uri="{D42A27DB-BD31-4B8C-83A1-F6EECF244321}">
                <p14:modId xmlns:p14="http://schemas.microsoft.com/office/powerpoint/2010/main" val="3610924109"/>
              </p:ext>
            </p:extLst>
          </p:nvPr>
        </p:nvGraphicFramePr>
        <p:xfrm>
          <a:off x="2652492" y="2340180"/>
          <a:ext cx="8832954" cy="38463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90618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DC13B-C0A5-1C44-B770-8A5D597D29E6}"/>
              </a:ext>
            </a:extLst>
          </p:cNvPr>
          <p:cNvSpPr>
            <a:spLocks noGrp="1"/>
          </p:cNvSpPr>
          <p:nvPr>
            <p:ph type="title"/>
          </p:nvPr>
        </p:nvSpPr>
        <p:spPr>
          <a:xfrm>
            <a:off x="552215" y="247352"/>
            <a:ext cx="11287359" cy="1002283"/>
          </a:xfrm>
        </p:spPr>
        <p:txBody>
          <a:bodyPr/>
          <a:lstStyle/>
          <a:p>
            <a:r>
              <a:rPr lang="en-US" sz="2800" dirty="0">
                <a:latin typeface="Calibri"/>
                <a:cs typeface="Calibri"/>
              </a:rPr>
              <a:t>In FY 2022/23, one-quarter (25%) of people with hip fracture waited longer than the recommended 48 hours for surgery</a:t>
            </a:r>
            <a:endParaRPr lang="en-CA" sz="2800" dirty="0">
              <a:latin typeface="Calibri"/>
              <a:cs typeface="Arial"/>
            </a:endParaRPr>
          </a:p>
        </p:txBody>
      </p:sp>
      <p:sp>
        <p:nvSpPr>
          <p:cNvPr id="6" name="Text Placeholder 2">
            <a:extLst>
              <a:ext uri="{FF2B5EF4-FFF2-40B4-BE49-F238E27FC236}">
                <a16:creationId xmlns:a16="http://schemas.microsoft.com/office/drawing/2014/main" id="{709303F6-EC06-4C26-A4BD-F2907DFDF5A1}"/>
              </a:ext>
            </a:extLst>
          </p:cNvPr>
          <p:cNvSpPr txBox="1">
            <a:spLocks/>
          </p:cNvSpPr>
          <p:nvPr/>
        </p:nvSpPr>
        <p:spPr>
          <a:xfrm>
            <a:off x="34437" y="6269593"/>
            <a:ext cx="10966938" cy="553998"/>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Notes: Based on data for people aged 50 years and older. Patients with incomplete triage time, admit time, or surgery start time were excluded from the analysis.</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Abbreviations: ED, emergency department; FY; fiscal year. </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Sources: DAD, NACRS, 2022/23</a:t>
            </a:r>
            <a:endParaRPr kumimoji="0" lang="en-CA" sz="12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endParaRPr>
          </a:p>
        </p:txBody>
      </p:sp>
      <p:sp>
        <p:nvSpPr>
          <p:cNvPr id="4" name="Text Placeholder 11">
            <a:extLst>
              <a:ext uri="{FF2B5EF4-FFF2-40B4-BE49-F238E27FC236}">
                <a16:creationId xmlns:a16="http://schemas.microsoft.com/office/drawing/2014/main" id="{80EBC639-E6CB-C7D5-1AEC-BB32E5433DCB}"/>
              </a:ext>
            </a:extLst>
          </p:cNvPr>
          <p:cNvSpPr txBox="1">
            <a:spLocks/>
          </p:cNvSpPr>
          <p:nvPr/>
        </p:nvSpPr>
        <p:spPr>
          <a:xfrm>
            <a:off x="3152775" y="3813295"/>
            <a:ext cx="7486650" cy="1560988"/>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lang="en-US" dirty="0">
                <a:solidFill>
                  <a:srgbClr val="000000"/>
                </a:solidFill>
                <a:latin typeface="Calibri" panose="020F0502020204030204"/>
              </a:rPr>
              <a:t>Most people who had hip fracture surgery (85%) were admitted through the ED. However, </a:t>
            </a:r>
            <a:r>
              <a:rPr lang="en-US" b="1" dirty="0">
                <a:solidFill>
                  <a:srgbClr val="000000"/>
                </a:solidFill>
                <a:latin typeface="Calibri" panose="020F0502020204030204"/>
              </a:rPr>
              <a:t>those</a:t>
            </a:r>
            <a:r>
              <a:rPr kumimoji="0" lang="en-US" sz="2200" b="1" i="0" u="none" strike="noStrike" kern="1200" cap="none" spc="0" normalizeH="0" baseline="0" noProof="0" dirty="0">
                <a:ln>
                  <a:noFill/>
                </a:ln>
                <a:solidFill>
                  <a:srgbClr val="000000"/>
                </a:solidFill>
                <a:effectLst/>
                <a:uLnTx/>
                <a:uFillTx/>
                <a:latin typeface="Calibri" panose="020F0502020204030204"/>
                <a:ea typeface="+mn-ea"/>
                <a:cs typeface="+mn-cs"/>
              </a:rPr>
              <a:t> admitted through the ED </a:t>
            </a: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had </a:t>
            </a:r>
            <a:r>
              <a:rPr kumimoji="0" lang="en-US" sz="2200" b="1" i="0" u="none" strike="noStrike" kern="1200" cap="none" spc="0" normalizeH="0" baseline="0" noProof="0" dirty="0">
                <a:ln>
                  <a:noFill/>
                </a:ln>
                <a:solidFill>
                  <a:srgbClr val="000000"/>
                </a:solidFill>
                <a:effectLst/>
                <a:uLnTx/>
                <a:uFillTx/>
                <a:latin typeface="Calibri" panose="020F0502020204030204"/>
                <a:ea typeface="+mn-ea"/>
                <a:cs typeface="+mn-cs"/>
              </a:rPr>
              <a:t>longer wait times </a:t>
            </a: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than those admitted directly as an inpatient, with median wait times of 33 hours </a:t>
            </a:r>
            <a:r>
              <a:rPr lang="en-US" dirty="0">
                <a:solidFill>
                  <a:srgbClr val="000000"/>
                </a:solidFill>
                <a:latin typeface="Calibri" panose="020F0502020204030204"/>
              </a:rPr>
              <a:t>and</a:t>
            </a: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 21 hours</a:t>
            </a:r>
            <a:r>
              <a:rPr lang="en-US" dirty="0">
                <a:solidFill>
                  <a:srgbClr val="000000"/>
                </a:solidFill>
                <a:latin typeface="Calibri" panose="020F0502020204030204"/>
              </a:rPr>
              <a:t>, respectively</a:t>
            </a: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pic>
        <p:nvPicPr>
          <p:cNvPr id="7" name="Picture 6" descr="A person wearing a face mask&#10;&#10;Description automatically generated">
            <a:extLst>
              <a:ext uri="{FF2B5EF4-FFF2-40B4-BE49-F238E27FC236}">
                <a16:creationId xmlns:a16="http://schemas.microsoft.com/office/drawing/2014/main" id="{9A54529E-4807-FBE9-903F-EDE8B7619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693" y="2412427"/>
            <a:ext cx="1905266" cy="1905266"/>
          </a:xfrm>
          <a:prstGeom prst="rect">
            <a:avLst/>
          </a:prstGeom>
        </p:spPr>
      </p:pic>
      <p:graphicFrame>
        <p:nvGraphicFramePr>
          <p:cNvPr id="8" name="Table 7">
            <a:extLst>
              <a:ext uri="{FF2B5EF4-FFF2-40B4-BE49-F238E27FC236}">
                <a16:creationId xmlns:a16="http://schemas.microsoft.com/office/drawing/2014/main" id="{54C20F69-D8C1-64F1-06F6-9E2D75DB3A66}"/>
              </a:ext>
            </a:extLst>
          </p:cNvPr>
          <p:cNvGraphicFramePr>
            <a:graphicFrameLocks noGrp="1"/>
          </p:cNvGraphicFramePr>
          <p:nvPr>
            <p:extLst>
              <p:ext uri="{D42A27DB-BD31-4B8C-83A1-F6EECF244321}">
                <p14:modId xmlns:p14="http://schemas.microsoft.com/office/powerpoint/2010/main" val="3465763366"/>
              </p:ext>
            </p:extLst>
          </p:nvPr>
        </p:nvGraphicFramePr>
        <p:xfrm>
          <a:off x="3152775" y="1858222"/>
          <a:ext cx="7486650" cy="1403412"/>
        </p:xfrm>
        <a:graphic>
          <a:graphicData uri="http://schemas.openxmlformats.org/drawingml/2006/table">
            <a:tbl>
              <a:tblPr firstRow="1">
                <a:solidFill>
                  <a:schemeClr val="bg1"/>
                </a:solidFill>
                <a:tableStyleId>{72833802-FEF1-4C79-8D5D-14CF1EAF98D9}</a:tableStyleId>
              </a:tblPr>
              <a:tblGrid>
                <a:gridCol w="3743325">
                  <a:extLst>
                    <a:ext uri="{9D8B030D-6E8A-4147-A177-3AD203B41FA5}">
                      <a16:colId xmlns:a16="http://schemas.microsoft.com/office/drawing/2014/main" val="3007775284"/>
                    </a:ext>
                  </a:extLst>
                </a:gridCol>
                <a:gridCol w="3743325">
                  <a:extLst>
                    <a:ext uri="{9D8B030D-6E8A-4147-A177-3AD203B41FA5}">
                      <a16:colId xmlns:a16="http://schemas.microsoft.com/office/drawing/2014/main" val="2003859317"/>
                    </a:ext>
                  </a:extLst>
                </a:gridCol>
              </a:tblGrid>
              <a:tr h="685028">
                <a:tc>
                  <a:txBody>
                    <a:bodyPr/>
                    <a:lstStyle/>
                    <a:p>
                      <a:pPr marL="0" marR="0" algn="ctr">
                        <a:lnSpc>
                          <a:spcPct val="100000"/>
                        </a:lnSpc>
                        <a:spcBef>
                          <a:spcPts val="0"/>
                        </a:spcBef>
                        <a:spcAft>
                          <a:spcPts val="0"/>
                        </a:spcAft>
                      </a:pPr>
                      <a:r>
                        <a:rPr lang="en-US" sz="2400" baseline="0">
                          <a:solidFill>
                            <a:srgbClr val="000000"/>
                          </a:solidFill>
                          <a:effectLst/>
                        </a:rPr>
                        <a:t>Median wait time</a:t>
                      </a:r>
                      <a:endParaRPr lang="en-CA" sz="2400" baseline="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75600" marR="76200" marT="36195" marB="3619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AF2FB"/>
                    </a:solidFill>
                  </a:tcPr>
                </a:tc>
                <a:tc>
                  <a:txBody>
                    <a:bodyPr/>
                    <a:lstStyle/>
                    <a:p>
                      <a:pPr marL="0" marR="0" algn="ctr">
                        <a:lnSpc>
                          <a:spcPct val="100000"/>
                        </a:lnSpc>
                        <a:spcBef>
                          <a:spcPts val="0"/>
                        </a:spcBef>
                        <a:spcAft>
                          <a:spcPts val="0"/>
                        </a:spcAft>
                      </a:pPr>
                      <a:r>
                        <a:rPr lang="en-US" sz="2400" baseline="0">
                          <a:solidFill>
                            <a:srgbClr val="000000"/>
                          </a:solidFill>
                          <a:effectLst/>
                        </a:rPr>
                        <a:t>90</a:t>
                      </a:r>
                      <a:r>
                        <a:rPr lang="en-US" sz="2400" baseline="30000">
                          <a:solidFill>
                            <a:srgbClr val="000000"/>
                          </a:solidFill>
                          <a:effectLst/>
                        </a:rPr>
                        <a:t>th</a:t>
                      </a:r>
                      <a:r>
                        <a:rPr lang="en-US" sz="2400" baseline="0">
                          <a:solidFill>
                            <a:srgbClr val="000000"/>
                          </a:solidFill>
                          <a:effectLst/>
                        </a:rPr>
                        <a:t> percentile wait time</a:t>
                      </a:r>
                      <a:endParaRPr lang="en-CA" sz="2400" baseline="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76200" marR="76200" marT="36195" marB="3619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AF2FB"/>
                    </a:solidFill>
                  </a:tcPr>
                </a:tc>
                <a:extLst>
                  <a:ext uri="{0D108BD9-81ED-4DB2-BD59-A6C34878D82A}">
                    <a16:rowId xmlns:a16="http://schemas.microsoft.com/office/drawing/2014/main" val="961126582"/>
                  </a:ext>
                </a:extLst>
              </a:tr>
              <a:tr h="718384">
                <a:tc>
                  <a:txBody>
                    <a:bodyPr/>
                    <a:lstStyle/>
                    <a:p>
                      <a:pPr marL="0" marR="0" algn="ctr">
                        <a:lnSpc>
                          <a:spcPct val="100000"/>
                        </a:lnSpc>
                        <a:spcBef>
                          <a:spcPts val="0"/>
                        </a:spcBef>
                        <a:spcAft>
                          <a:spcPts val="0"/>
                        </a:spcAft>
                      </a:pPr>
                      <a:r>
                        <a:rPr lang="en-US" sz="2400" baseline="0">
                          <a:effectLst/>
                        </a:rPr>
                        <a:t>30 hours</a:t>
                      </a:r>
                      <a:endParaRPr lang="en-CA" sz="2400" baseline="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76200" marR="76200" marT="36195" marB="3619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400" baseline="0">
                          <a:effectLst/>
                        </a:rPr>
                        <a:t>68 hours</a:t>
                      </a:r>
                      <a:endParaRPr lang="en-CA" sz="2400" baseline="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76200" marR="76200" marT="36195" marB="3619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6745503"/>
                  </a:ext>
                </a:extLst>
              </a:tr>
            </a:tbl>
          </a:graphicData>
        </a:graphic>
      </p:graphicFrame>
      <p:sp>
        <p:nvSpPr>
          <p:cNvPr id="9" name="Footer Placeholder 1">
            <a:extLst>
              <a:ext uri="{FF2B5EF4-FFF2-40B4-BE49-F238E27FC236}">
                <a16:creationId xmlns:a16="http://schemas.microsoft.com/office/drawing/2014/main" id="{B959E022-32BB-DC74-112F-233257866DB4}"/>
              </a:ext>
            </a:extLst>
          </p:cNvPr>
          <p:cNvSpPr txBox="1">
            <a:spLocks/>
          </p:cNvSpPr>
          <p:nvPr/>
        </p:nvSpPr>
        <p:spPr>
          <a:xfrm>
            <a:off x="8077200" y="648448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18</a:t>
            </a:r>
          </a:p>
        </p:txBody>
      </p:sp>
    </p:spTree>
    <p:extLst>
      <p:ext uri="{BB962C8B-B14F-4D97-AF65-F5344CB8AC3E}">
        <p14:creationId xmlns:p14="http://schemas.microsoft.com/office/powerpoint/2010/main" val="1428465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3FB2A-D9D2-E82F-5017-C30ABFB112E0}"/>
              </a:ext>
            </a:extLst>
          </p:cNvPr>
          <p:cNvSpPr>
            <a:spLocks noGrp="1"/>
          </p:cNvSpPr>
          <p:nvPr>
            <p:ph type="title"/>
          </p:nvPr>
        </p:nvSpPr>
        <p:spPr>
          <a:xfrm>
            <a:off x="533399" y="325976"/>
            <a:ext cx="11353801" cy="697541"/>
          </a:xfrm>
        </p:spPr>
        <p:txBody>
          <a:bodyPr/>
          <a:lstStyle/>
          <a:p>
            <a:r>
              <a:rPr lang="en-US" sz="3800" dirty="0">
                <a:latin typeface="Calibri"/>
                <a:cs typeface="Calibri"/>
              </a:rPr>
              <a:t>Postoperative blood transfusion rates vary by hospital</a:t>
            </a:r>
            <a:endParaRPr lang="en-CA" sz="3800" dirty="0"/>
          </a:p>
        </p:txBody>
      </p:sp>
      <p:sp>
        <p:nvSpPr>
          <p:cNvPr id="6" name="Text Placeholder 11">
            <a:extLst>
              <a:ext uri="{FF2B5EF4-FFF2-40B4-BE49-F238E27FC236}">
                <a16:creationId xmlns:a16="http://schemas.microsoft.com/office/drawing/2014/main" id="{938ACD6B-CD4C-9639-6022-870579CEA0E9}"/>
              </a:ext>
            </a:extLst>
          </p:cNvPr>
          <p:cNvSpPr txBox="1">
            <a:spLocks/>
          </p:cNvSpPr>
          <p:nvPr/>
        </p:nvSpPr>
        <p:spPr>
          <a:xfrm>
            <a:off x="533400" y="1381630"/>
            <a:ext cx="11503004" cy="820149"/>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t>People who are asymptomatic and have a postoperative hemoglobin level of 80 g/L or more should not receive a blood transfusion. Although the percentage of people with hip fracture who receive a postoperative blood transfusion has decreased slightly over time, there is </a:t>
            </a:r>
            <a:r>
              <a:rPr lang="en-US" sz="1900" b="1" dirty="0"/>
              <a:t>significant variation </a:t>
            </a:r>
            <a:r>
              <a:rPr lang="en-US" sz="1900" dirty="0"/>
              <a:t>among hospitals, with rates ranging from </a:t>
            </a:r>
            <a:r>
              <a:rPr lang="en-US" sz="1900" b="1" dirty="0"/>
              <a:t>5.6% </a:t>
            </a:r>
            <a:r>
              <a:rPr lang="en-US" sz="1900" dirty="0"/>
              <a:t>to </a:t>
            </a:r>
            <a:r>
              <a:rPr lang="en-US" sz="1900" b="1" dirty="0"/>
              <a:t>46.4%</a:t>
            </a:r>
            <a:r>
              <a:rPr lang="en-US" sz="1900" dirty="0"/>
              <a:t>.</a:t>
            </a:r>
            <a:r>
              <a:rPr lang="en-US" sz="1900" b="1" dirty="0"/>
              <a:t> </a:t>
            </a:r>
            <a:endParaRPr lang="en-CA" sz="1900" b="1" dirty="0"/>
          </a:p>
        </p:txBody>
      </p:sp>
      <p:sp>
        <p:nvSpPr>
          <p:cNvPr id="3" name="Text Placeholder 2">
            <a:extLst>
              <a:ext uri="{FF2B5EF4-FFF2-40B4-BE49-F238E27FC236}">
                <a16:creationId xmlns:a16="http://schemas.microsoft.com/office/drawing/2014/main" id="{ECA9A2A3-A1D0-6388-EAB7-77836E8388AE}"/>
              </a:ext>
            </a:extLst>
          </p:cNvPr>
          <p:cNvSpPr txBox="1">
            <a:spLocks/>
          </p:cNvSpPr>
          <p:nvPr/>
        </p:nvSpPr>
        <p:spPr>
          <a:xfrm>
            <a:off x="34955" y="6280517"/>
            <a:ext cx="11087100" cy="553998"/>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600"/>
              </a:spcAft>
              <a:defRPr/>
            </a:pPr>
            <a:r>
              <a:rPr lang="en-US" b="0" dirty="0">
                <a:latin typeface="Calibri" panose="020F0502020204030204" pitchFamily="34" charset="0"/>
                <a:cs typeface="Calibri" panose="020F0502020204030204" pitchFamily="34" charset="0"/>
              </a:rPr>
              <a:t>Notes: Based on data for people aged 50 years and older. Includes blood transfusions within the same hospitalization as the hip fracture surgery.</a:t>
            </a:r>
            <a:br>
              <a:rPr lang="en-US" b="0" dirty="0">
                <a:latin typeface="Calibri" panose="020F0502020204030204" pitchFamily="34" charset="0"/>
                <a:cs typeface="Calibri" panose="020F050202020403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Abbreviation: FY; fiscal year.</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Source: </a:t>
            </a:r>
            <a:r>
              <a:rPr lang="en-US" b="0" u="none" dirty="0">
                <a:latin typeface="Calibri" panose="020F0502020204030204" pitchFamily="34" charset="0"/>
                <a:cs typeface="Calibri" panose="020F0502020204030204" pitchFamily="34" charset="0"/>
              </a:rPr>
              <a:t>DAD, FY 2016/17 to FY 2022/23.</a:t>
            </a:r>
            <a:endParaRPr lang="en-CA" b="0" u="none" dirty="0">
              <a:highlight>
                <a:srgbClr val="FFFF00"/>
              </a:highlight>
              <a:latin typeface="Calibri" panose="020F0502020204030204" pitchFamily="34" charset="0"/>
              <a:cs typeface="Calibri" panose="020F0502020204030204" pitchFamily="34" charset="0"/>
            </a:endParaRPr>
          </a:p>
        </p:txBody>
      </p:sp>
      <p:sp>
        <p:nvSpPr>
          <p:cNvPr id="7" name="Footer Placeholder 1">
            <a:extLst>
              <a:ext uri="{FF2B5EF4-FFF2-40B4-BE49-F238E27FC236}">
                <a16:creationId xmlns:a16="http://schemas.microsoft.com/office/drawing/2014/main" id="{06C921B1-FD63-3423-2FD6-E565416B1E4D}"/>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19</a:t>
            </a:r>
          </a:p>
        </p:txBody>
      </p:sp>
      <p:graphicFrame>
        <p:nvGraphicFramePr>
          <p:cNvPr id="4" name="Chart 3">
            <a:extLst>
              <a:ext uri="{FF2B5EF4-FFF2-40B4-BE49-F238E27FC236}">
                <a16:creationId xmlns:a16="http://schemas.microsoft.com/office/drawing/2014/main" id="{682D7D6D-DC3F-87F3-B631-FA8AA4FC0091}"/>
              </a:ext>
            </a:extLst>
          </p:cNvPr>
          <p:cNvGraphicFramePr>
            <a:graphicFrameLocks/>
          </p:cNvGraphicFramePr>
          <p:nvPr>
            <p:extLst>
              <p:ext uri="{D42A27DB-BD31-4B8C-83A1-F6EECF244321}">
                <p14:modId xmlns:p14="http://schemas.microsoft.com/office/powerpoint/2010/main" val="1333035206"/>
              </p:ext>
            </p:extLst>
          </p:nvPr>
        </p:nvGraphicFramePr>
        <p:xfrm>
          <a:off x="533399" y="2559892"/>
          <a:ext cx="6153151" cy="36693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5F25ECE9-0F41-4BBE-30AA-B44C0C895C1E}"/>
              </a:ext>
            </a:extLst>
          </p:cNvPr>
          <p:cNvGraphicFramePr>
            <a:graphicFrameLocks noGrp="1"/>
          </p:cNvGraphicFramePr>
          <p:nvPr>
            <p:extLst>
              <p:ext uri="{D42A27DB-BD31-4B8C-83A1-F6EECF244321}">
                <p14:modId xmlns:p14="http://schemas.microsoft.com/office/powerpoint/2010/main" val="3532001759"/>
              </p:ext>
            </p:extLst>
          </p:nvPr>
        </p:nvGraphicFramePr>
        <p:xfrm>
          <a:off x="6870720" y="3537686"/>
          <a:ext cx="5016480" cy="1694742"/>
        </p:xfrm>
        <a:graphic>
          <a:graphicData uri="http://schemas.openxmlformats.org/drawingml/2006/table">
            <a:tbl>
              <a:tblPr firstRow="1">
                <a:solidFill>
                  <a:schemeClr val="bg1"/>
                </a:solidFill>
                <a:tableStyleId>{72833802-FEF1-4C79-8D5D-14CF1EAF98D9}</a:tableStyleId>
              </a:tblPr>
              <a:tblGrid>
                <a:gridCol w="2508240">
                  <a:extLst>
                    <a:ext uri="{9D8B030D-6E8A-4147-A177-3AD203B41FA5}">
                      <a16:colId xmlns:a16="http://schemas.microsoft.com/office/drawing/2014/main" val="1617387359"/>
                    </a:ext>
                  </a:extLst>
                </a:gridCol>
                <a:gridCol w="2508240">
                  <a:extLst>
                    <a:ext uri="{9D8B030D-6E8A-4147-A177-3AD203B41FA5}">
                      <a16:colId xmlns:a16="http://schemas.microsoft.com/office/drawing/2014/main" val="71378449"/>
                    </a:ext>
                  </a:extLst>
                </a:gridCol>
              </a:tblGrid>
              <a:tr h="652450">
                <a:tc gridSpan="2">
                  <a:txBody>
                    <a:bodyPr/>
                    <a:lstStyle/>
                    <a:p>
                      <a:pPr marL="0" marR="0" algn="ctr">
                        <a:lnSpc>
                          <a:spcPct val="100000"/>
                        </a:lnSpc>
                        <a:spcBef>
                          <a:spcPts val="0"/>
                        </a:spcBef>
                        <a:spcAft>
                          <a:spcPts val="0"/>
                        </a:spcAft>
                      </a:pPr>
                      <a:r>
                        <a:rPr lang="en-US" sz="1400" baseline="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Percentage of </a:t>
                      </a:r>
                      <a:r>
                        <a:rPr lang="en-US" sz="1400" baseline="0" dirty="0">
                          <a:solidFill>
                            <a:srgbClr val="000000"/>
                          </a:solidFill>
                          <a:effectLst/>
                          <a:latin typeface="+mn-lt"/>
                          <a:ea typeface="Yu Mincho" panose="02020400000000000000" pitchFamily="18" charset="-128"/>
                          <a:cs typeface="Calibri" panose="020F0502020204030204" pitchFamily="34" charset="0"/>
                        </a:rPr>
                        <a:t>people</a:t>
                      </a:r>
                      <a:r>
                        <a:rPr lang="en-US" sz="1400" baseline="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who had hip fracture surgery and received a blood transfusion in FY 2022/23, median (range)</a:t>
                      </a:r>
                    </a:p>
                  </a:txBody>
                  <a:tcPr marL="75600" marR="76200" marT="36195" marB="3619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AF2FB"/>
                    </a:solidFill>
                  </a:tcPr>
                </a:tc>
                <a:tc hMerge="1">
                  <a:txBody>
                    <a:bodyPr/>
                    <a:lstStyle/>
                    <a:p>
                      <a:pPr marL="0" marR="0" algn="ctr">
                        <a:lnSpc>
                          <a:spcPct val="100000"/>
                        </a:lnSpc>
                        <a:spcBef>
                          <a:spcPts val="0"/>
                        </a:spcBef>
                        <a:spcAft>
                          <a:spcPts val="0"/>
                        </a:spcAft>
                      </a:pPr>
                      <a:r>
                        <a:rPr lang="en-US" sz="2400" baseline="0">
                          <a:solidFill>
                            <a:srgbClr val="000000"/>
                          </a:solidFill>
                          <a:effectLst/>
                        </a:rPr>
                        <a:t>90</a:t>
                      </a:r>
                      <a:r>
                        <a:rPr lang="en-US" sz="2400" baseline="30000">
                          <a:solidFill>
                            <a:srgbClr val="000000"/>
                          </a:solidFill>
                          <a:effectLst/>
                        </a:rPr>
                        <a:t>th</a:t>
                      </a:r>
                      <a:r>
                        <a:rPr lang="en-US" sz="2400" baseline="0">
                          <a:solidFill>
                            <a:srgbClr val="000000"/>
                          </a:solidFill>
                          <a:effectLst/>
                        </a:rPr>
                        <a:t> percentile wait time</a:t>
                      </a:r>
                      <a:endParaRPr lang="en-CA" sz="2400" baseline="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76200" marR="76200" marT="36195" marB="3619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AF2FB"/>
                    </a:solidFill>
                  </a:tcPr>
                </a:tc>
                <a:extLst>
                  <a:ext uri="{0D108BD9-81ED-4DB2-BD59-A6C34878D82A}">
                    <a16:rowId xmlns:a16="http://schemas.microsoft.com/office/drawing/2014/main" val="2504242748"/>
                  </a:ext>
                </a:extLst>
              </a:tr>
              <a:tr h="532660">
                <a:tc>
                  <a:txBody>
                    <a:bodyPr/>
                    <a:lstStyle/>
                    <a:p>
                      <a:pPr algn="ctr"/>
                      <a:r>
                        <a:rPr lang="en-US" sz="1400" b="1"/>
                        <a:t>Highest </a:t>
                      </a:r>
                      <a:r>
                        <a:rPr lang="en-US" sz="1400" b="1" dirty="0"/>
                        <a:t>10 hospitals </a:t>
                      </a:r>
                      <a:endParaRPr lang="en-CA" sz="1400"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400" b="1"/>
                        <a:t>Lowest 10 hospitals</a:t>
                      </a:r>
                      <a:endParaRPr lang="en-CA" sz="1400" b="1"/>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8638492"/>
                  </a:ext>
                </a:extLst>
              </a:tr>
              <a:tr h="509632">
                <a:tc>
                  <a:txBody>
                    <a:bodyPr/>
                    <a:lstStyle/>
                    <a:p>
                      <a:pPr algn="ctr"/>
                      <a:r>
                        <a:rPr lang="en-US" sz="1400"/>
                        <a:t>30% (27.8%</a:t>
                      </a:r>
                      <a:r>
                        <a:rPr lang="en-US" sz="1400">
                          <a:latin typeface="Calibri" panose="020F0502020204030204" pitchFamily="34" charset="0"/>
                          <a:cs typeface="Calibri" panose="020F0502020204030204" pitchFamily="34" charset="0"/>
                        </a:rPr>
                        <a:t>–</a:t>
                      </a:r>
                      <a:r>
                        <a:rPr lang="en-US" sz="1400"/>
                        <a:t>46.4%)</a:t>
                      </a:r>
                      <a:endParaRPr lang="en-CA" sz="140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400" dirty="0"/>
                        <a:t>12% (5.6%</a:t>
                      </a:r>
                      <a:r>
                        <a:rPr lang="en-US" sz="1400" dirty="0">
                          <a:latin typeface="Calibri" panose="020F0502020204030204" pitchFamily="34" charset="0"/>
                          <a:cs typeface="Calibri" panose="020F0502020204030204" pitchFamily="34" charset="0"/>
                        </a:rPr>
                        <a:t>–</a:t>
                      </a:r>
                      <a:r>
                        <a:rPr lang="en-US" sz="1400" dirty="0"/>
                        <a:t>15.6%)</a:t>
                      </a:r>
                      <a:endParaRPr lang="en-CA" sz="14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2462895"/>
                  </a:ext>
                </a:extLst>
              </a:tr>
            </a:tbl>
          </a:graphicData>
        </a:graphic>
      </p:graphicFrame>
    </p:spTree>
    <p:extLst>
      <p:ext uri="{BB962C8B-B14F-4D97-AF65-F5344CB8AC3E}">
        <p14:creationId xmlns:p14="http://schemas.microsoft.com/office/powerpoint/2010/main" val="1652935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Objectives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b="1"/>
              <a:t>Overview of quality standards: </a:t>
            </a:r>
            <a:r>
              <a:rPr lang="en-US" sz="3000"/>
              <a:t>What are they? How are they used?​</a:t>
            </a:r>
          </a:p>
          <a:p>
            <a:pPr marL="342900" indent="-342900">
              <a:buFont typeface="Arial" panose="020B0604020202020204" pitchFamily="34" charset="0"/>
              <a:buChar char="•"/>
            </a:pPr>
            <a:r>
              <a:rPr lang="en-US" sz="3000" b="1"/>
              <a:t>Why this quality standard is needed: </a:t>
            </a:r>
            <a:r>
              <a:rPr lang="en-US" sz="3000"/>
              <a:t>Gaps and variations in quality of care for people with hip fracture in Ontario</a:t>
            </a:r>
          </a:p>
          <a:p>
            <a:pPr marL="342900" indent="-342900">
              <a:buFont typeface="Arial" panose="020B0604020202020204" pitchFamily="34" charset="0"/>
              <a:buChar char="•"/>
            </a:pPr>
            <a:r>
              <a:rPr lang="en-US" sz="3000" b="1"/>
              <a:t>Quality statements to improve care: </a:t>
            </a:r>
            <a:r>
              <a:rPr lang="en-US" sz="3000"/>
              <a:t>The key statements in the hip fracture quality standard</a:t>
            </a:r>
          </a:p>
          <a:p>
            <a:pPr marL="342900" indent="-342900">
              <a:buFont typeface="Arial" panose="020B0604020202020204" pitchFamily="34" charset="0"/>
              <a:buChar char="•"/>
            </a:pPr>
            <a:r>
              <a:rPr lang="en-US" sz="3000" b="1"/>
              <a:t>Measures to support improvement: </a:t>
            </a:r>
            <a:r>
              <a:rPr lang="en-US" sz="3000"/>
              <a:t>Indicators that can help measure your quality improvement efforts</a:t>
            </a:r>
          </a:p>
        </p:txBody>
      </p:sp>
      <p:sp>
        <p:nvSpPr>
          <p:cNvPr id="3" name="Footer Placeholder 1">
            <a:extLst>
              <a:ext uri="{FF2B5EF4-FFF2-40B4-BE49-F238E27FC236}">
                <a16:creationId xmlns:a16="http://schemas.microsoft.com/office/drawing/2014/main" id="{92D9EB36-6BE1-0426-D76B-B6258E17D6EE}"/>
              </a:ext>
            </a:extLst>
          </p:cNvPr>
          <p:cNvSpPr txBox="1">
            <a:spLocks/>
          </p:cNvSpPr>
          <p:nvPr/>
        </p:nvSpPr>
        <p:spPr>
          <a:xfrm>
            <a:off x="8064997" y="6485878"/>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a:solidFill>
                  <a:srgbClr val="000000"/>
                </a:solidFill>
                <a:latin typeface="Calibri" panose="020F0502020204030204"/>
              </a:rPr>
              <a:t>2</a:t>
            </a:r>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B0403-8392-B288-CA7D-E6FAD569B405}"/>
              </a:ext>
            </a:extLst>
          </p:cNvPr>
          <p:cNvSpPr>
            <a:spLocks noGrp="1"/>
          </p:cNvSpPr>
          <p:nvPr>
            <p:ph type="title"/>
          </p:nvPr>
        </p:nvSpPr>
        <p:spPr>
          <a:xfrm>
            <a:off x="539839" y="287732"/>
            <a:ext cx="11087100" cy="865922"/>
          </a:xfrm>
        </p:spPr>
        <p:txBody>
          <a:bodyPr/>
          <a:lstStyle/>
          <a:p>
            <a:r>
              <a:rPr lang="en-US" sz="3200" dirty="0"/>
              <a:t>In FY 2022/23, the median length of stay for hip fracture surgery hospitalizations was </a:t>
            </a:r>
            <a:r>
              <a:rPr lang="en-US" sz="3200" b="1" dirty="0"/>
              <a:t>9 days</a:t>
            </a:r>
            <a:endParaRPr lang="en-US" sz="3200" dirty="0"/>
          </a:p>
        </p:txBody>
      </p:sp>
      <p:sp>
        <p:nvSpPr>
          <p:cNvPr id="5" name="Text Placeholder 11">
            <a:extLst>
              <a:ext uri="{FF2B5EF4-FFF2-40B4-BE49-F238E27FC236}">
                <a16:creationId xmlns:a16="http://schemas.microsoft.com/office/drawing/2014/main" id="{37F24009-952B-C1B0-D149-0E23E78454A8}"/>
              </a:ext>
            </a:extLst>
          </p:cNvPr>
          <p:cNvSpPr txBox="1">
            <a:spLocks/>
          </p:cNvSpPr>
          <p:nvPr/>
        </p:nvSpPr>
        <p:spPr>
          <a:xfrm>
            <a:off x="333872" y="2314318"/>
            <a:ext cx="3305973" cy="2175818"/>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Median length of stay varied by Ontario Health region. Stays were </a:t>
            </a:r>
            <a:r>
              <a:rPr lang="en-US" b="1"/>
              <a:t>shortest</a:t>
            </a:r>
            <a:r>
              <a:rPr lang="en-US"/>
              <a:t> in the </a:t>
            </a:r>
            <a:r>
              <a:rPr lang="en-US" b="1"/>
              <a:t>North East </a:t>
            </a:r>
            <a:r>
              <a:rPr lang="en-US"/>
              <a:t>and</a:t>
            </a:r>
            <a:r>
              <a:rPr lang="en-US" b="1"/>
              <a:t> </a:t>
            </a:r>
            <a:br>
              <a:rPr lang="en-US" b="1"/>
            </a:br>
            <a:r>
              <a:rPr lang="en-US" b="1"/>
              <a:t>North West </a:t>
            </a:r>
            <a:r>
              <a:rPr lang="en-US"/>
              <a:t>regions.</a:t>
            </a:r>
          </a:p>
        </p:txBody>
      </p:sp>
      <p:sp>
        <p:nvSpPr>
          <p:cNvPr id="3" name="Text Placeholder 2">
            <a:extLst>
              <a:ext uri="{FF2B5EF4-FFF2-40B4-BE49-F238E27FC236}">
                <a16:creationId xmlns:a16="http://schemas.microsoft.com/office/drawing/2014/main" id="{82BD8368-AC5F-ECF6-DA5E-86DFE7BE13F8}"/>
              </a:ext>
            </a:extLst>
          </p:cNvPr>
          <p:cNvSpPr txBox="1">
            <a:spLocks/>
          </p:cNvSpPr>
          <p:nvPr/>
        </p:nvSpPr>
        <p:spPr>
          <a:xfrm>
            <a:off x="113219" y="6261780"/>
            <a:ext cx="11087100" cy="553998"/>
          </a:xfrm>
          <a:prstGeom prst="rect">
            <a:avLst/>
          </a:prstGeom>
        </p:spPr>
        <p:txBody>
          <a:bodyPr vert="horz" lIns="0" tIns="0" rIns="0" bIns="0" rtlCol="0" anchor="t">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defRPr/>
            </a:pPr>
            <a:r>
              <a:rPr lang="en-US" b="0">
                <a:latin typeface="Calibri"/>
                <a:cs typeface="Calibri"/>
              </a:rPr>
              <a:t>Notes: Based on data for people aged 50 years and older. Results not risk-adjusted.</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Abbreviations: FY; fiscal year. </a:t>
            </a:r>
            <a:br>
              <a:rPr lang="en-US" b="0">
                <a:latin typeface="Calibri" panose="020F0502020204030204" pitchFamily="34" charset="0"/>
                <a:cs typeface="Calibri" panose="020F0502020204030204" pitchFamily="34" charset="0"/>
              </a:rPr>
            </a:br>
            <a:r>
              <a:rPr lang="en-US" b="0">
                <a:latin typeface="Calibri"/>
                <a:cs typeface="Calibri"/>
              </a:rPr>
              <a:t>Source: DAD, 2022/23.</a:t>
            </a:r>
            <a:endParaRPr lang="en-CA" b="0" u="none">
              <a:highlight>
                <a:srgbClr val="FFFF00"/>
              </a:highlight>
              <a:latin typeface="Calibri"/>
              <a:cs typeface="Calibri"/>
            </a:endParaRPr>
          </a:p>
        </p:txBody>
      </p:sp>
      <p:graphicFrame>
        <p:nvGraphicFramePr>
          <p:cNvPr id="6" name="Table 5">
            <a:extLst>
              <a:ext uri="{FF2B5EF4-FFF2-40B4-BE49-F238E27FC236}">
                <a16:creationId xmlns:a16="http://schemas.microsoft.com/office/drawing/2014/main" id="{3AB83794-CDFF-2B96-DBBB-2C2401B158D5}"/>
              </a:ext>
            </a:extLst>
          </p:cNvPr>
          <p:cNvGraphicFramePr>
            <a:graphicFrameLocks noGrp="1"/>
          </p:cNvGraphicFramePr>
          <p:nvPr>
            <p:extLst>
              <p:ext uri="{D42A27DB-BD31-4B8C-83A1-F6EECF244321}">
                <p14:modId xmlns:p14="http://schemas.microsoft.com/office/powerpoint/2010/main" val="4257941987"/>
              </p:ext>
            </p:extLst>
          </p:nvPr>
        </p:nvGraphicFramePr>
        <p:xfrm>
          <a:off x="3022939" y="5527409"/>
          <a:ext cx="8604000" cy="613410"/>
        </p:xfrm>
        <a:graphic>
          <a:graphicData uri="http://schemas.openxmlformats.org/drawingml/2006/table">
            <a:tbl>
              <a:tblPr>
                <a:tableStyleId>{3C2FFA5D-87B4-456A-9821-1D502468CF0F}</a:tableStyleId>
              </a:tblPr>
              <a:tblGrid>
                <a:gridCol w="1548000">
                  <a:extLst>
                    <a:ext uri="{9D8B030D-6E8A-4147-A177-3AD203B41FA5}">
                      <a16:colId xmlns:a16="http://schemas.microsoft.com/office/drawing/2014/main" val="2105475494"/>
                    </a:ext>
                  </a:extLst>
                </a:gridCol>
                <a:gridCol w="1008000">
                  <a:extLst>
                    <a:ext uri="{9D8B030D-6E8A-4147-A177-3AD203B41FA5}">
                      <a16:colId xmlns:a16="http://schemas.microsoft.com/office/drawing/2014/main" val="2558680897"/>
                    </a:ext>
                  </a:extLst>
                </a:gridCol>
                <a:gridCol w="1008000">
                  <a:extLst>
                    <a:ext uri="{9D8B030D-6E8A-4147-A177-3AD203B41FA5}">
                      <a16:colId xmlns:a16="http://schemas.microsoft.com/office/drawing/2014/main" val="3649608045"/>
                    </a:ext>
                  </a:extLst>
                </a:gridCol>
                <a:gridCol w="1008000">
                  <a:extLst>
                    <a:ext uri="{9D8B030D-6E8A-4147-A177-3AD203B41FA5}">
                      <a16:colId xmlns:a16="http://schemas.microsoft.com/office/drawing/2014/main" val="813130544"/>
                    </a:ext>
                  </a:extLst>
                </a:gridCol>
                <a:gridCol w="1008000">
                  <a:extLst>
                    <a:ext uri="{9D8B030D-6E8A-4147-A177-3AD203B41FA5}">
                      <a16:colId xmlns:a16="http://schemas.microsoft.com/office/drawing/2014/main" val="3055893145"/>
                    </a:ext>
                  </a:extLst>
                </a:gridCol>
                <a:gridCol w="1008000">
                  <a:extLst>
                    <a:ext uri="{9D8B030D-6E8A-4147-A177-3AD203B41FA5}">
                      <a16:colId xmlns:a16="http://schemas.microsoft.com/office/drawing/2014/main" val="1001034574"/>
                    </a:ext>
                  </a:extLst>
                </a:gridCol>
                <a:gridCol w="1008000">
                  <a:extLst>
                    <a:ext uri="{9D8B030D-6E8A-4147-A177-3AD203B41FA5}">
                      <a16:colId xmlns:a16="http://schemas.microsoft.com/office/drawing/2014/main" val="313508338"/>
                    </a:ext>
                  </a:extLst>
                </a:gridCol>
                <a:gridCol w="1008000">
                  <a:extLst>
                    <a:ext uri="{9D8B030D-6E8A-4147-A177-3AD203B41FA5}">
                      <a16:colId xmlns:a16="http://schemas.microsoft.com/office/drawing/2014/main" val="93377646"/>
                    </a:ext>
                  </a:extLst>
                </a:gridCol>
              </a:tblGrid>
              <a:tr h="0">
                <a:tc>
                  <a:txBody>
                    <a:bodyPr/>
                    <a:lstStyle/>
                    <a:p>
                      <a:pPr algn="l" fontAlgn="b">
                        <a:spcBef>
                          <a:spcPts val="300"/>
                        </a:spcBef>
                        <a:spcAft>
                          <a:spcPts val="200"/>
                        </a:spcAft>
                      </a:pPr>
                      <a:r>
                        <a:rPr lang="en-CA" sz="1300" b="0" u="none" strike="noStrike">
                          <a:effectLst/>
                        </a:rPr>
                        <a:t>Ontario Health region</a:t>
                      </a:r>
                      <a:endParaRPr lang="en-CA" sz="13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spcBef>
                          <a:spcPts val="300"/>
                        </a:spcBef>
                        <a:spcAft>
                          <a:spcPts val="200"/>
                        </a:spcAft>
                      </a:pPr>
                      <a:r>
                        <a:rPr lang="en-CA" sz="1300" b="0" u="none" strike="noStrike">
                          <a:effectLst/>
                        </a:rPr>
                        <a:t>Overall</a:t>
                      </a:r>
                      <a:endParaRPr lang="en-CA" sz="13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spcBef>
                          <a:spcPts val="300"/>
                        </a:spcBef>
                        <a:spcAft>
                          <a:spcPts val="200"/>
                        </a:spcAft>
                      </a:pPr>
                      <a:r>
                        <a:rPr lang="en-CA" sz="1300" b="0" u="none" strike="noStrike">
                          <a:effectLst/>
                        </a:rPr>
                        <a:t>Central</a:t>
                      </a:r>
                      <a:endParaRPr lang="en-CA" sz="13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spcBef>
                          <a:spcPts val="300"/>
                        </a:spcBef>
                        <a:spcAft>
                          <a:spcPts val="200"/>
                        </a:spcAft>
                      </a:pPr>
                      <a:r>
                        <a:rPr lang="en-CA" sz="1300" b="0" u="none" strike="noStrike">
                          <a:effectLst/>
                        </a:rPr>
                        <a:t>West</a:t>
                      </a:r>
                      <a:endParaRPr lang="en-CA" sz="13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spcBef>
                          <a:spcPts val="300"/>
                        </a:spcBef>
                        <a:spcAft>
                          <a:spcPts val="200"/>
                        </a:spcAft>
                      </a:pPr>
                      <a:r>
                        <a:rPr lang="en-CA" sz="1300" b="0" u="none" strike="noStrike">
                          <a:effectLst/>
                        </a:rPr>
                        <a:t>East</a:t>
                      </a:r>
                      <a:endParaRPr lang="en-CA" sz="13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spcBef>
                          <a:spcPts val="300"/>
                        </a:spcBef>
                        <a:spcAft>
                          <a:spcPts val="200"/>
                        </a:spcAft>
                      </a:pPr>
                      <a:r>
                        <a:rPr lang="en-CA" sz="1300" b="0" u="none" strike="noStrike">
                          <a:effectLst/>
                        </a:rPr>
                        <a:t>Toronto</a:t>
                      </a:r>
                      <a:endParaRPr lang="en-CA" sz="13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spcBef>
                          <a:spcPts val="300"/>
                        </a:spcBef>
                        <a:spcAft>
                          <a:spcPts val="200"/>
                        </a:spcAft>
                      </a:pPr>
                      <a:r>
                        <a:rPr lang="en-CA" sz="1300" b="0" u="none" strike="noStrike">
                          <a:effectLst/>
                        </a:rPr>
                        <a:t>North East</a:t>
                      </a:r>
                      <a:endParaRPr lang="en-CA" sz="13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spcBef>
                          <a:spcPts val="300"/>
                        </a:spcBef>
                        <a:spcAft>
                          <a:spcPts val="200"/>
                        </a:spcAft>
                      </a:pPr>
                      <a:r>
                        <a:rPr lang="en-CA" sz="1300" b="0" u="none" strike="noStrike">
                          <a:effectLst/>
                        </a:rPr>
                        <a:t>North West</a:t>
                      </a:r>
                      <a:endParaRPr lang="en-CA" sz="1300" b="0" i="0" u="none" strike="noStrike">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2360012113"/>
                  </a:ext>
                </a:extLst>
              </a:tr>
              <a:tr h="0">
                <a:tc>
                  <a:txBody>
                    <a:bodyPr/>
                    <a:lstStyle/>
                    <a:p>
                      <a:pPr algn="l" fontAlgn="b">
                        <a:spcBef>
                          <a:spcPts val="300"/>
                        </a:spcBef>
                        <a:spcAft>
                          <a:spcPts val="200"/>
                        </a:spcAft>
                      </a:pPr>
                      <a:r>
                        <a:rPr lang="en-US" sz="1300" b="0" i="0" u="none" strike="noStrike">
                          <a:solidFill>
                            <a:srgbClr val="000000"/>
                          </a:solidFill>
                          <a:effectLst/>
                          <a:latin typeface="Calibri" panose="020F0502020204030204" pitchFamily="34" charset="0"/>
                        </a:rPr>
                        <a:t>Number of hospitalizations</a:t>
                      </a:r>
                      <a:endParaRPr lang="en-CA" sz="13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spcBef>
                          <a:spcPts val="300"/>
                        </a:spcBef>
                        <a:spcAft>
                          <a:spcPts val="200"/>
                        </a:spcAft>
                      </a:pPr>
                      <a:r>
                        <a:rPr lang="en-CA" sz="1300" b="0" u="none" strike="noStrike">
                          <a:effectLst/>
                        </a:rPr>
                        <a:t>12,357</a:t>
                      </a:r>
                      <a:endParaRPr lang="en-CA" sz="13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spcBef>
                          <a:spcPts val="300"/>
                        </a:spcBef>
                        <a:spcAft>
                          <a:spcPts val="200"/>
                        </a:spcAft>
                      </a:pPr>
                      <a:r>
                        <a:rPr lang="en-CA" sz="1300" u="none" strike="noStrike">
                          <a:effectLst/>
                        </a:rPr>
                        <a:t>2,575</a:t>
                      </a:r>
                      <a:endParaRPr lang="en-CA" sz="13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spcBef>
                          <a:spcPts val="300"/>
                        </a:spcBef>
                        <a:spcAft>
                          <a:spcPts val="200"/>
                        </a:spcAft>
                      </a:pPr>
                      <a:r>
                        <a:rPr lang="en-CA" sz="1300" u="none" strike="noStrike">
                          <a:effectLst/>
                        </a:rPr>
                        <a:t>3,994</a:t>
                      </a:r>
                      <a:endParaRPr lang="en-CA" sz="13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spcBef>
                          <a:spcPts val="300"/>
                        </a:spcBef>
                        <a:spcAft>
                          <a:spcPts val="200"/>
                        </a:spcAft>
                      </a:pPr>
                      <a:r>
                        <a:rPr lang="en-CA" sz="1300" u="none" strike="noStrike">
                          <a:effectLst/>
                        </a:rPr>
                        <a:t>2,975</a:t>
                      </a:r>
                      <a:endParaRPr lang="en-CA" sz="13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spcBef>
                          <a:spcPts val="300"/>
                        </a:spcBef>
                        <a:spcAft>
                          <a:spcPts val="200"/>
                        </a:spcAft>
                      </a:pPr>
                      <a:r>
                        <a:rPr lang="en-CA" sz="1300" u="none" strike="noStrike">
                          <a:effectLst/>
                        </a:rPr>
                        <a:t>1,862</a:t>
                      </a:r>
                      <a:endParaRPr lang="en-CA" sz="13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spcBef>
                          <a:spcPts val="300"/>
                        </a:spcBef>
                        <a:spcAft>
                          <a:spcPts val="200"/>
                        </a:spcAft>
                      </a:pPr>
                      <a:r>
                        <a:rPr lang="en-CA" sz="1300" u="none" strike="noStrike">
                          <a:effectLst/>
                        </a:rPr>
                        <a:t>685</a:t>
                      </a:r>
                      <a:endParaRPr lang="en-CA" sz="13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spcBef>
                          <a:spcPts val="300"/>
                        </a:spcBef>
                        <a:spcAft>
                          <a:spcPts val="200"/>
                        </a:spcAft>
                      </a:pPr>
                      <a:r>
                        <a:rPr lang="en-CA" sz="1300" u="none" strike="noStrike">
                          <a:effectLst/>
                        </a:rPr>
                        <a:t>266</a:t>
                      </a:r>
                      <a:endParaRPr lang="en-CA" sz="13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2762619218"/>
                  </a:ext>
                </a:extLst>
              </a:tr>
            </a:tbl>
          </a:graphicData>
        </a:graphic>
      </p:graphicFrame>
      <p:sp>
        <p:nvSpPr>
          <p:cNvPr id="8" name="Footer Placeholder 1">
            <a:extLst>
              <a:ext uri="{FF2B5EF4-FFF2-40B4-BE49-F238E27FC236}">
                <a16:creationId xmlns:a16="http://schemas.microsoft.com/office/drawing/2014/main" id="{6A5F3A98-2AD0-A31D-252F-9E0C9F149CC2}"/>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20</a:t>
            </a:r>
          </a:p>
        </p:txBody>
      </p:sp>
      <p:graphicFrame>
        <p:nvGraphicFramePr>
          <p:cNvPr id="4" name="Chart 3">
            <a:extLst>
              <a:ext uri="{FF2B5EF4-FFF2-40B4-BE49-F238E27FC236}">
                <a16:creationId xmlns:a16="http://schemas.microsoft.com/office/drawing/2014/main" id="{6553173C-66F4-3635-1873-8C78222BBD3F}"/>
              </a:ext>
            </a:extLst>
          </p:cNvPr>
          <p:cNvGraphicFramePr>
            <a:graphicFrameLocks/>
          </p:cNvGraphicFramePr>
          <p:nvPr>
            <p:extLst>
              <p:ext uri="{D42A27DB-BD31-4B8C-83A1-F6EECF244321}">
                <p14:modId xmlns:p14="http://schemas.microsoft.com/office/powerpoint/2010/main" val="3467279198"/>
              </p:ext>
            </p:extLst>
          </p:nvPr>
        </p:nvGraphicFramePr>
        <p:xfrm>
          <a:off x="4125981" y="1360048"/>
          <a:ext cx="7642800" cy="404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80395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DA98-0ED9-22AC-F38F-D7CF0DADC6CE}"/>
              </a:ext>
            </a:extLst>
          </p:cNvPr>
          <p:cNvSpPr>
            <a:spLocks noGrp="1"/>
          </p:cNvSpPr>
          <p:nvPr>
            <p:ph type="title"/>
          </p:nvPr>
        </p:nvSpPr>
        <p:spPr>
          <a:xfrm>
            <a:off x="533401" y="336370"/>
            <a:ext cx="11087100" cy="697541"/>
          </a:xfrm>
        </p:spPr>
        <p:txBody>
          <a:bodyPr/>
          <a:lstStyle/>
          <a:p>
            <a:r>
              <a:rPr lang="en-US" sz="3200" dirty="0"/>
              <a:t>Readmission rates following hip fracture surgery have increased over time and vary by region</a:t>
            </a:r>
            <a:endParaRPr lang="en-US" sz="3200" dirty="0">
              <a:highlight>
                <a:srgbClr val="FFFF00"/>
              </a:highlight>
            </a:endParaRPr>
          </a:p>
        </p:txBody>
      </p:sp>
      <p:sp>
        <p:nvSpPr>
          <p:cNvPr id="12" name="Text Placeholder 11">
            <a:extLst>
              <a:ext uri="{FF2B5EF4-FFF2-40B4-BE49-F238E27FC236}">
                <a16:creationId xmlns:a16="http://schemas.microsoft.com/office/drawing/2014/main" id="{3C189817-755A-6C18-66DB-35861B8426A2}"/>
              </a:ext>
            </a:extLst>
          </p:cNvPr>
          <p:cNvSpPr txBox="1">
            <a:spLocks/>
          </p:cNvSpPr>
          <p:nvPr/>
        </p:nvSpPr>
        <p:spPr>
          <a:xfrm>
            <a:off x="533401" y="2066925"/>
            <a:ext cx="3384000" cy="3544980"/>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000" dirty="0"/>
              <a:t>The 90-day readmission rate for hip fracture in Ontario has </a:t>
            </a:r>
            <a:r>
              <a:rPr lang="en-US" sz="2000" b="1" dirty="0"/>
              <a:t>increased </a:t>
            </a:r>
            <a:r>
              <a:rPr lang="en-US" sz="2000" dirty="0"/>
              <a:t>from 13 per 100 hospitalizations in FY 2016/17 to 17 per 100 hospitalizations in FY 2022/23.</a:t>
            </a:r>
          </a:p>
          <a:p>
            <a:pPr>
              <a:spcAft>
                <a:spcPts val="0"/>
              </a:spcAft>
            </a:pPr>
            <a:endParaRPr lang="en-US" sz="2000" dirty="0"/>
          </a:p>
          <a:p>
            <a:pPr>
              <a:spcAft>
                <a:spcPts val="0"/>
              </a:spcAft>
            </a:pPr>
            <a:r>
              <a:rPr lang="en-US" sz="2000" dirty="0"/>
              <a:t>The </a:t>
            </a:r>
            <a:r>
              <a:rPr lang="en-US" sz="2000" b="1" dirty="0"/>
              <a:t>highest</a:t>
            </a:r>
            <a:r>
              <a:rPr lang="en-US" sz="2000" dirty="0"/>
              <a:t> readmission rates were in the </a:t>
            </a:r>
            <a:r>
              <a:rPr lang="en-US" sz="2000" b="1" dirty="0"/>
              <a:t>North East</a:t>
            </a:r>
            <a:r>
              <a:rPr lang="en-US" sz="2000" dirty="0"/>
              <a:t> and </a:t>
            </a:r>
            <a:r>
              <a:rPr lang="en-US" sz="2000" b="1" dirty="0"/>
              <a:t>North West </a:t>
            </a:r>
            <a:r>
              <a:rPr lang="en-US" sz="2000" dirty="0"/>
              <a:t>regions.</a:t>
            </a:r>
          </a:p>
        </p:txBody>
      </p:sp>
      <p:sp>
        <p:nvSpPr>
          <p:cNvPr id="3" name="Text Placeholder 2">
            <a:extLst>
              <a:ext uri="{FF2B5EF4-FFF2-40B4-BE49-F238E27FC236}">
                <a16:creationId xmlns:a16="http://schemas.microsoft.com/office/drawing/2014/main" id="{ABCAB7B2-3084-91B2-0EF6-8143BBC47E0C}"/>
              </a:ext>
            </a:extLst>
          </p:cNvPr>
          <p:cNvSpPr txBox="1">
            <a:spLocks/>
          </p:cNvSpPr>
          <p:nvPr/>
        </p:nvSpPr>
        <p:spPr>
          <a:xfrm>
            <a:off x="73612" y="6282533"/>
            <a:ext cx="11087100" cy="553998"/>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600"/>
              </a:spcAft>
              <a:defRPr/>
            </a:pPr>
            <a:r>
              <a:rPr lang="en-US" b="0" dirty="0">
                <a:latin typeface="Calibri" panose="020F0502020204030204" pitchFamily="34" charset="0"/>
                <a:cs typeface="Calibri" panose="020F0502020204030204" pitchFamily="34" charset="0"/>
              </a:rPr>
              <a:t>Note: Based on data for people aged 50 years and older.</a:t>
            </a:r>
            <a:r>
              <a:rPr lang="en-US" b="0" dirty="0">
                <a:latin typeface="Calibri"/>
                <a:cs typeface="Calibri"/>
              </a:rPr>
              <a:t> Results not risk-adjusted.</a:t>
            </a:r>
            <a:br>
              <a:rPr lang="en-US" b="0" dirty="0">
                <a:latin typeface="Calibri"/>
                <a:cs typeface="Calibri"/>
              </a:rPr>
            </a:br>
            <a:r>
              <a:rPr lang="en-US" b="0" dirty="0">
                <a:latin typeface="Calibri"/>
                <a:cs typeface="Calibri"/>
              </a:rPr>
              <a:t>Abbreviation: FY, fiscal year.</a:t>
            </a: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Source: </a:t>
            </a:r>
            <a:r>
              <a:rPr lang="en-US" b="0" u="none" dirty="0">
                <a:latin typeface="Calibri" panose="020F0502020204030204" pitchFamily="34" charset="0"/>
                <a:cs typeface="Calibri" panose="020F0502020204030204" pitchFamily="34" charset="0"/>
              </a:rPr>
              <a:t>DAD, 2016/17 to 2022/23.</a:t>
            </a:r>
            <a:endParaRPr lang="en-CA" b="0" u="none" dirty="0">
              <a:highlight>
                <a:srgbClr val="FFFF00"/>
              </a:highlight>
              <a:latin typeface="Calibri" panose="020F0502020204030204" pitchFamily="34" charset="0"/>
              <a:cs typeface="Calibri" panose="020F0502020204030204" pitchFamily="34" charset="0"/>
            </a:endParaRPr>
          </a:p>
        </p:txBody>
      </p:sp>
      <p:sp>
        <p:nvSpPr>
          <p:cNvPr id="4" name="Footer Placeholder 1">
            <a:extLst>
              <a:ext uri="{FF2B5EF4-FFF2-40B4-BE49-F238E27FC236}">
                <a16:creationId xmlns:a16="http://schemas.microsoft.com/office/drawing/2014/main" id="{1AF65192-1374-E10F-2D91-AA708C254DCF}"/>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21</a:t>
            </a:r>
          </a:p>
        </p:txBody>
      </p:sp>
      <p:graphicFrame>
        <p:nvGraphicFramePr>
          <p:cNvPr id="7" name="Chart 6">
            <a:extLst>
              <a:ext uri="{FF2B5EF4-FFF2-40B4-BE49-F238E27FC236}">
                <a16:creationId xmlns:a16="http://schemas.microsoft.com/office/drawing/2014/main" id="{7FF1187A-96A1-C426-756E-FE35BF81ECF6}"/>
              </a:ext>
            </a:extLst>
          </p:cNvPr>
          <p:cNvGraphicFramePr>
            <a:graphicFrameLocks/>
          </p:cNvGraphicFramePr>
          <p:nvPr>
            <p:extLst>
              <p:ext uri="{D42A27DB-BD31-4B8C-83A1-F6EECF244321}">
                <p14:modId xmlns:p14="http://schemas.microsoft.com/office/powerpoint/2010/main" val="2675493972"/>
              </p:ext>
            </p:extLst>
          </p:nvPr>
        </p:nvGraphicFramePr>
        <p:xfrm>
          <a:off x="3993601" y="1866284"/>
          <a:ext cx="7560000" cy="43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20933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282D5-F3CD-1874-2666-3C3CE59D2F5A}"/>
              </a:ext>
            </a:extLst>
          </p:cNvPr>
          <p:cNvSpPr>
            <a:spLocks noGrp="1"/>
          </p:cNvSpPr>
          <p:nvPr>
            <p:ph type="title"/>
          </p:nvPr>
        </p:nvSpPr>
        <p:spPr>
          <a:xfrm>
            <a:off x="552450" y="270075"/>
            <a:ext cx="11087100" cy="697541"/>
          </a:xfrm>
        </p:spPr>
        <p:txBody>
          <a:bodyPr/>
          <a:lstStyle/>
          <a:p>
            <a:r>
              <a:rPr lang="en-CA" sz="2800" b="1" dirty="0">
                <a:effectLst/>
                <a:latin typeface="Calibri"/>
                <a:ea typeface="Calibri" panose="020F0502020204030204" pitchFamily="34" charset="0"/>
                <a:cs typeface="Calibri"/>
              </a:rPr>
              <a:t>About hal</a:t>
            </a:r>
            <a:r>
              <a:rPr lang="en-CA" sz="2800" dirty="0">
                <a:latin typeface="Calibri"/>
                <a:ea typeface="Calibri" panose="020F0502020204030204" pitchFamily="34" charset="0"/>
                <a:cs typeface="Calibri"/>
              </a:rPr>
              <a:t>f </a:t>
            </a:r>
            <a:r>
              <a:rPr lang="en-CA" sz="2800" b="1" dirty="0">
                <a:effectLst/>
                <a:latin typeface="Calibri"/>
                <a:ea typeface="Calibri" panose="020F0502020204030204" pitchFamily="34" charset="0"/>
                <a:cs typeface="Calibri"/>
              </a:rPr>
              <a:t>those who have hip fracture surgery return to the community within 90 days </a:t>
            </a:r>
            <a:r>
              <a:rPr lang="en-CA" sz="2800" dirty="0">
                <a:latin typeface="Calibri"/>
                <a:ea typeface="Calibri" panose="020F0502020204030204" pitchFamily="34" charset="0"/>
                <a:cs typeface="Calibri"/>
              </a:rPr>
              <a:t>of being</a:t>
            </a:r>
            <a:r>
              <a:rPr lang="en-CA" sz="2800" b="1" dirty="0">
                <a:effectLst/>
                <a:latin typeface="Calibri"/>
                <a:ea typeface="Calibri" panose="020F0502020204030204" pitchFamily="34" charset="0"/>
                <a:cs typeface="Calibri"/>
              </a:rPr>
              <a:t> hospitalized</a:t>
            </a:r>
            <a:endParaRPr lang="en-CA" sz="2800" dirty="0">
              <a:latin typeface="Calibri"/>
              <a:cs typeface="Calibri"/>
            </a:endParaRPr>
          </a:p>
        </p:txBody>
      </p:sp>
      <p:sp>
        <p:nvSpPr>
          <p:cNvPr id="10" name="Text Placeholder 11">
            <a:extLst>
              <a:ext uri="{FF2B5EF4-FFF2-40B4-BE49-F238E27FC236}">
                <a16:creationId xmlns:a16="http://schemas.microsoft.com/office/drawing/2014/main" id="{A811F435-8EA6-4D1D-801A-BF07641F4D5E}"/>
              </a:ext>
            </a:extLst>
          </p:cNvPr>
          <p:cNvSpPr txBox="1">
            <a:spLocks/>
          </p:cNvSpPr>
          <p:nvPr/>
        </p:nvSpPr>
        <p:spPr>
          <a:xfrm>
            <a:off x="4202130" y="1654138"/>
            <a:ext cx="7303329" cy="342900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Ontario in FY 2021/22, </a:t>
            </a:r>
            <a:r>
              <a:rPr lang="en-US" b="1" dirty="0"/>
              <a:t>54%</a:t>
            </a:r>
            <a:r>
              <a:rPr lang="en-US" dirty="0"/>
              <a:t> of previously community-dwelling people were </a:t>
            </a:r>
            <a:r>
              <a:rPr lang="en-US" b="1" dirty="0"/>
              <a:t>discharged back to the community</a:t>
            </a:r>
            <a:r>
              <a:rPr lang="en-US" dirty="0"/>
              <a:t> within 90 days of hospital admission for hip fracture surgery. </a:t>
            </a:r>
          </a:p>
          <a:p>
            <a:r>
              <a:rPr lang="en-US" dirty="0"/>
              <a:t>People who successfully return to the community 90 days post-admission tend to be </a:t>
            </a:r>
            <a:r>
              <a:rPr lang="en-US" b="1" dirty="0"/>
              <a:t>younger</a:t>
            </a:r>
            <a:r>
              <a:rPr lang="en-US" dirty="0"/>
              <a:t> (median, 79 vs. 86 years)</a:t>
            </a:r>
            <a:r>
              <a:rPr lang="en-US" b="1" dirty="0"/>
              <a:t> </a:t>
            </a:r>
            <a:r>
              <a:rPr lang="en-US" dirty="0"/>
              <a:t>and have a </a:t>
            </a:r>
            <a:r>
              <a:rPr lang="en-US" b="1" dirty="0"/>
              <a:t>shorter total length of stay </a:t>
            </a:r>
            <a:r>
              <a:rPr lang="en-US" dirty="0"/>
              <a:t>(median, 8 vs. 12 days) compared with those who do not. </a:t>
            </a:r>
          </a:p>
        </p:txBody>
      </p:sp>
      <p:sp>
        <p:nvSpPr>
          <p:cNvPr id="3" name="Text Placeholder 2">
            <a:extLst>
              <a:ext uri="{FF2B5EF4-FFF2-40B4-BE49-F238E27FC236}">
                <a16:creationId xmlns:a16="http://schemas.microsoft.com/office/drawing/2014/main" id="{B9F9AAA2-3CD6-2BAB-0587-428846D7B276}"/>
              </a:ext>
            </a:extLst>
          </p:cNvPr>
          <p:cNvSpPr txBox="1">
            <a:spLocks/>
          </p:cNvSpPr>
          <p:nvPr/>
        </p:nvSpPr>
        <p:spPr>
          <a:xfrm>
            <a:off x="55223" y="5717185"/>
            <a:ext cx="11622427" cy="1107996"/>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600"/>
              </a:spcAft>
              <a:defRPr/>
            </a:pPr>
            <a:r>
              <a:rPr lang="en-US" b="0" dirty="0">
                <a:latin typeface="Calibri" panose="020F0502020204030204" pitchFamily="34" charset="0"/>
                <a:cs typeface="Calibri" panose="020F0502020204030204" pitchFamily="34" charset="0"/>
              </a:rPr>
              <a:t>Note: Based on data for people aged 50 years and older.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Abbreviation: FY, fiscal year.</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Sources: </a:t>
            </a:r>
            <a:r>
              <a:rPr lang="en-US" b="0" u="none" dirty="0">
                <a:latin typeface="Calibri" panose="020F0502020204030204" pitchFamily="34" charset="0"/>
                <a:cs typeface="Calibri" panose="020F0502020204030204" pitchFamily="34" charset="0"/>
              </a:rPr>
              <a:t>Continuing Care Reporting System (CCRS), DAD, </a:t>
            </a:r>
            <a:r>
              <a:rPr lang="en-US" b="0" dirty="0">
                <a:latin typeface="Calibri" panose="020F0502020204030204" pitchFamily="34" charset="0"/>
                <a:cs typeface="Calibri" panose="020F0502020204030204" pitchFamily="34" charset="0"/>
              </a:rPr>
              <a:t>National Rehabilitation Reporting System (NRS), RPDB, FY </a:t>
            </a:r>
            <a:r>
              <a:rPr lang="en-US" b="0" u="none" dirty="0">
                <a:latin typeface="Calibri" panose="020F0502020204030204" pitchFamily="34" charset="0"/>
                <a:cs typeface="Calibri" panose="020F0502020204030204" pitchFamily="34" charset="0"/>
              </a:rPr>
              <a:t>2021/22.</a:t>
            </a:r>
            <a:br>
              <a:rPr lang="en-US" b="0" u="none"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Limitations: The latest year for which data were available from all sources at the time of analysis was FY 2021/22. Community-dwelling status 90 days post-admission is determined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based on a lack of CCRS, DAD, NRS, and RPDB mortality records within that time period. </a:t>
            </a:r>
            <a:r>
              <a:rPr lang="en-CA" b="0" dirty="0">
                <a:latin typeface="Calibri" panose="020F0502020204030204" pitchFamily="34" charset="0"/>
                <a:cs typeface="Calibri" panose="020F0502020204030204" pitchFamily="34" charset="0"/>
              </a:rPr>
              <a:t>Because patient care settings may be inadequately determined in administrative databases, comprehensive patient tracking requires information from a variety of sources, including chart review and local data exchange.</a:t>
            </a:r>
          </a:p>
        </p:txBody>
      </p:sp>
      <p:pic>
        <p:nvPicPr>
          <p:cNvPr id="8" name="Picture 7">
            <a:extLst>
              <a:ext uri="{FF2B5EF4-FFF2-40B4-BE49-F238E27FC236}">
                <a16:creationId xmlns:a16="http://schemas.microsoft.com/office/drawing/2014/main" id="{1BA42E10-42BB-0071-2058-7F02309C34B7}"/>
              </a:ext>
            </a:extLst>
          </p:cNvPr>
          <p:cNvPicPr>
            <a:picLocks noChangeAspect="1"/>
          </p:cNvPicPr>
          <p:nvPr/>
        </p:nvPicPr>
        <p:blipFill>
          <a:blip r:embed="rId3"/>
          <a:stretch>
            <a:fillRect/>
          </a:stretch>
        </p:blipFill>
        <p:spPr>
          <a:xfrm>
            <a:off x="470257" y="1374168"/>
            <a:ext cx="3429000" cy="3429000"/>
          </a:xfrm>
          <a:prstGeom prst="rect">
            <a:avLst/>
          </a:prstGeom>
        </p:spPr>
      </p:pic>
      <p:sp>
        <p:nvSpPr>
          <p:cNvPr id="6" name="Footer Placeholder 1">
            <a:extLst>
              <a:ext uri="{FF2B5EF4-FFF2-40B4-BE49-F238E27FC236}">
                <a16:creationId xmlns:a16="http://schemas.microsoft.com/office/drawing/2014/main" id="{92BAE3DB-E320-D9FC-F216-255634E7288A}"/>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22</a:t>
            </a:r>
          </a:p>
        </p:txBody>
      </p:sp>
    </p:spTree>
    <p:extLst>
      <p:ext uri="{BB962C8B-B14F-4D97-AF65-F5344CB8AC3E}">
        <p14:creationId xmlns:p14="http://schemas.microsoft.com/office/powerpoint/2010/main" val="701275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E72929-6999-3432-6234-C7A1B20935AB}"/>
              </a:ext>
            </a:extLst>
          </p:cNvPr>
          <p:cNvSpPr>
            <a:spLocks noGrp="1"/>
          </p:cNvSpPr>
          <p:nvPr>
            <p:ph type="body" sz="quarter" idx="13"/>
          </p:nvPr>
        </p:nvSpPr>
        <p:spPr/>
        <p:txBody>
          <a:bodyPr/>
          <a:lstStyle/>
          <a:p>
            <a:r>
              <a:rPr lang="en-US" dirty="0"/>
              <a:t>Quality statements </a:t>
            </a:r>
            <a:br>
              <a:rPr lang="en-US" dirty="0"/>
            </a:br>
            <a:r>
              <a:rPr lang="en-US" dirty="0"/>
              <a:t>to improve care</a:t>
            </a:r>
          </a:p>
          <a:p>
            <a:endParaRPr lang="en-CA" dirty="0"/>
          </a:p>
        </p:txBody>
      </p:sp>
    </p:spTree>
    <p:extLst>
      <p:ext uri="{BB962C8B-B14F-4D97-AF65-F5344CB8AC3E}">
        <p14:creationId xmlns:p14="http://schemas.microsoft.com/office/powerpoint/2010/main" val="59602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Scope of this quality standard</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a:t>This quality standard focuses on adults aged 50 years and older undergoing surgery for fragility hip fractures and the care delivered from the point at which they present to the emergency department until 3 months following surgery</a:t>
            </a:r>
          </a:p>
          <a:p>
            <a:pPr marL="342900" indent="-342900">
              <a:buFont typeface="Arial" panose="020B0604020202020204" pitchFamily="34" charset="0"/>
              <a:buChar char="•"/>
            </a:pPr>
            <a:r>
              <a:rPr lang="en-US"/>
              <a:t>This quality standard does not apply to people with hip fractures resulting from high-energy trauma or people with fragility fractures who are not candidates for surgery</a:t>
            </a:r>
          </a:p>
        </p:txBody>
      </p:sp>
      <p:sp>
        <p:nvSpPr>
          <p:cNvPr id="2" name="Footer Placeholder 1">
            <a:extLst>
              <a:ext uri="{FF2B5EF4-FFF2-40B4-BE49-F238E27FC236}">
                <a16:creationId xmlns:a16="http://schemas.microsoft.com/office/drawing/2014/main" id="{1C2E23A6-6F25-B869-D1FC-99F4C67810FC}"/>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24</a:t>
            </a:r>
          </a:p>
        </p:txBody>
      </p:sp>
    </p:spTree>
    <p:extLst>
      <p:ext uri="{BB962C8B-B14F-4D97-AF65-F5344CB8AC3E}">
        <p14:creationId xmlns:p14="http://schemas.microsoft.com/office/powerpoint/2010/main" val="3909832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Quality statement topics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numCol="2"/>
          <a:lstStyle/>
          <a:p>
            <a:pPr marL="457200" indent="-457200">
              <a:buFont typeface="+mj-lt"/>
              <a:buAutoNum type="arabicPeriod"/>
            </a:pPr>
            <a:r>
              <a:rPr lang="en-US"/>
              <a:t>Emergency department management</a:t>
            </a:r>
          </a:p>
          <a:p>
            <a:pPr marL="457200" indent="-457200">
              <a:buFont typeface="+mj-lt"/>
              <a:buAutoNum type="arabicPeriod"/>
            </a:pPr>
            <a:r>
              <a:rPr lang="en-US"/>
              <a:t>Surgery within 48 hours</a:t>
            </a:r>
          </a:p>
          <a:p>
            <a:pPr marL="457200" indent="-457200">
              <a:buFont typeface="+mj-lt"/>
              <a:buAutoNum type="arabicPeriod"/>
            </a:pPr>
            <a:r>
              <a:rPr lang="en-US"/>
              <a:t>Multimodal analgesia</a:t>
            </a:r>
          </a:p>
          <a:p>
            <a:pPr marL="457200" indent="-457200">
              <a:buFont typeface="+mj-lt"/>
              <a:buAutoNum type="arabicPeriod"/>
            </a:pPr>
            <a:r>
              <a:rPr lang="en-US"/>
              <a:t>Surgery for stable intertrochanteric fractures</a:t>
            </a:r>
          </a:p>
          <a:p>
            <a:pPr marL="457200" indent="-457200">
              <a:buFont typeface="+mj-lt"/>
              <a:buAutoNum type="arabicPeriod"/>
            </a:pPr>
            <a:r>
              <a:rPr lang="en-US"/>
              <a:t>Surgery for subtrochanteric or unstable intertrochanteric fractures</a:t>
            </a:r>
          </a:p>
          <a:p>
            <a:pPr marL="457200" indent="-457200">
              <a:buFont typeface="+mj-lt"/>
              <a:buAutoNum type="arabicPeriod"/>
            </a:pPr>
            <a:r>
              <a:rPr lang="en-US"/>
              <a:t>Surgery for displaced intracapsular fractures</a:t>
            </a:r>
          </a:p>
          <a:p>
            <a:pPr marL="457200" indent="-457200">
              <a:buFont typeface="+mj-lt"/>
              <a:buAutoNum type="arabicPeriod"/>
            </a:pPr>
            <a:r>
              <a:rPr lang="en-US"/>
              <a:t>Postoperative blood transfusions</a:t>
            </a:r>
          </a:p>
          <a:p>
            <a:pPr marL="457200" indent="-457200">
              <a:buFont typeface="+mj-lt"/>
              <a:buAutoNum type="arabicPeriod"/>
            </a:pPr>
            <a:r>
              <a:rPr lang="en-US"/>
              <a:t>Weight-bearing as tolerated</a:t>
            </a:r>
          </a:p>
          <a:p>
            <a:pPr marL="457200" indent="-457200">
              <a:buFont typeface="+mj-lt"/>
              <a:buAutoNum type="arabicPeriod"/>
            </a:pPr>
            <a:r>
              <a:rPr lang="en-US"/>
              <a:t>Daily mobilization</a:t>
            </a:r>
          </a:p>
          <a:p>
            <a:pPr marL="457200" indent="-457200">
              <a:buFont typeface="+mj-lt"/>
              <a:buAutoNum type="arabicPeriod"/>
            </a:pPr>
            <a:r>
              <a:rPr lang="en-US"/>
              <a:t>Screening for and managing delirium</a:t>
            </a:r>
          </a:p>
          <a:p>
            <a:pPr marL="457200" indent="-457200">
              <a:buFont typeface="+mj-lt"/>
              <a:buAutoNum type="arabicPeriod"/>
            </a:pPr>
            <a:r>
              <a:rPr lang="en-US"/>
              <a:t>Postoperative management</a:t>
            </a:r>
          </a:p>
          <a:p>
            <a:pPr marL="457200" indent="-457200">
              <a:buFont typeface="+mj-lt"/>
              <a:buAutoNum type="arabicPeriod"/>
            </a:pPr>
            <a:r>
              <a:rPr lang="en-US"/>
              <a:t>Information for patients, families, and care partners</a:t>
            </a:r>
          </a:p>
          <a:p>
            <a:pPr marL="457200" indent="-457200">
              <a:buFont typeface="+mj-lt"/>
              <a:buAutoNum type="arabicPeriod"/>
            </a:pPr>
            <a:r>
              <a:rPr lang="en-US"/>
              <a:t>Rehabilitation</a:t>
            </a:r>
          </a:p>
          <a:p>
            <a:pPr marL="457200" indent="-457200">
              <a:buFont typeface="+mj-lt"/>
              <a:buAutoNum type="arabicPeriod"/>
            </a:pPr>
            <a:r>
              <a:rPr lang="en-US"/>
              <a:t>Osteoporosis management</a:t>
            </a:r>
          </a:p>
          <a:p>
            <a:pPr marL="457200" indent="-457200">
              <a:buFont typeface="+mj-lt"/>
              <a:buAutoNum type="arabicPeriod"/>
            </a:pPr>
            <a:r>
              <a:rPr lang="en-US"/>
              <a:t>Follow-up care</a:t>
            </a:r>
          </a:p>
        </p:txBody>
      </p:sp>
      <p:sp>
        <p:nvSpPr>
          <p:cNvPr id="2" name="Footer Placeholder 1">
            <a:extLst>
              <a:ext uri="{FF2B5EF4-FFF2-40B4-BE49-F238E27FC236}">
                <a16:creationId xmlns:a16="http://schemas.microsoft.com/office/drawing/2014/main" id="{39FFCB4F-59E2-69D9-77B1-385495FD81AB}"/>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25</a:t>
            </a:r>
          </a:p>
        </p:txBody>
      </p:sp>
    </p:spTree>
    <p:extLst>
      <p:ext uri="{BB962C8B-B14F-4D97-AF65-F5344CB8AC3E}">
        <p14:creationId xmlns:p14="http://schemas.microsoft.com/office/powerpoint/2010/main" val="936660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Emergency department management</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1:</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with suspected hip fracture are diagnosed within 1 hour of arriving at hospital. Preparation for surgery is initiated, and they are admitted and transferred to a bed in an inpatient ward within </a:t>
            </a:r>
            <a:br>
              <a:rPr lang="en-US">
                <a:solidFill>
                  <a:schemeClr val="bg1"/>
                </a:solidFill>
              </a:rPr>
            </a:br>
            <a:r>
              <a:rPr lang="en-US">
                <a:solidFill>
                  <a:schemeClr val="bg1"/>
                </a:solidFill>
              </a:rPr>
              <a:t>8 hours of arriving at hospital.</a:t>
            </a:r>
          </a:p>
        </p:txBody>
      </p:sp>
      <p:sp>
        <p:nvSpPr>
          <p:cNvPr id="2" name="Footer Placeholder 1">
            <a:extLst>
              <a:ext uri="{FF2B5EF4-FFF2-40B4-BE49-F238E27FC236}">
                <a16:creationId xmlns:a16="http://schemas.microsoft.com/office/drawing/2014/main" id="{4E89833B-826E-9CE6-BF57-476F1CFEEB46}"/>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26</a:t>
            </a:r>
          </a:p>
        </p:txBody>
      </p:sp>
    </p:spTree>
    <p:extLst>
      <p:ext uri="{BB962C8B-B14F-4D97-AF65-F5344CB8AC3E}">
        <p14:creationId xmlns:p14="http://schemas.microsoft.com/office/powerpoint/2010/main" val="830031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Surgery within 48 hours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2:</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with hip fracture receive surgery as soon as possible, within 48 hours of their first arrival at any hospital (including any time spent in a nonsurgical hospital).</a:t>
            </a:r>
          </a:p>
        </p:txBody>
      </p:sp>
      <p:sp>
        <p:nvSpPr>
          <p:cNvPr id="2" name="Footer Placeholder 1">
            <a:extLst>
              <a:ext uri="{FF2B5EF4-FFF2-40B4-BE49-F238E27FC236}">
                <a16:creationId xmlns:a16="http://schemas.microsoft.com/office/drawing/2014/main" id="{589A0CFB-A094-2BA8-46EC-C6C9C5A6B38E}"/>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27</a:t>
            </a:r>
          </a:p>
        </p:txBody>
      </p:sp>
    </p:spTree>
    <p:extLst>
      <p:ext uri="{BB962C8B-B14F-4D97-AF65-F5344CB8AC3E}">
        <p14:creationId xmlns:p14="http://schemas.microsoft.com/office/powerpoint/2010/main" val="3541250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 Multimodal analgesia</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3:</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with suspected hip fracture have their pain assessed within 30 minutes of arriving at hospital and managed using a multimodal approach, including consideration of nonopioid systemic analgesics and peripheral nerve blocks.</a:t>
            </a:r>
          </a:p>
        </p:txBody>
      </p:sp>
      <p:sp>
        <p:nvSpPr>
          <p:cNvPr id="2" name="Footer Placeholder 1">
            <a:extLst>
              <a:ext uri="{FF2B5EF4-FFF2-40B4-BE49-F238E27FC236}">
                <a16:creationId xmlns:a16="http://schemas.microsoft.com/office/drawing/2014/main" id="{99E43858-E86F-CC6A-C5AF-C71DC88F4F6C}"/>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28</a:t>
            </a:r>
          </a:p>
        </p:txBody>
      </p:sp>
    </p:spTree>
    <p:extLst>
      <p:ext uri="{BB962C8B-B14F-4D97-AF65-F5344CB8AC3E}">
        <p14:creationId xmlns:p14="http://schemas.microsoft.com/office/powerpoint/2010/main" val="1188295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sz="4400"/>
              <a:t>Surgery for stable intertrochanteric fractures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4:</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diagnosed with a stable intertrochanteric fracture are treated surgically with a sliding hip screw or </a:t>
            </a:r>
            <a:r>
              <a:rPr lang="en-US" err="1">
                <a:solidFill>
                  <a:schemeClr val="bg1"/>
                </a:solidFill>
              </a:rPr>
              <a:t>cephalomedullary</a:t>
            </a:r>
            <a:r>
              <a:rPr lang="en-US">
                <a:solidFill>
                  <a:schemeClr val="bg1"/>
                </a:solidFill>
              </a:rPr>
              <a:t> nail. </a:t>
            </a:r>
          </a:p>
        </p:txBody>
      </p:sp>
      <p:sp>
        <p:nvSpPr>
          <p:cNvPr id="2" name="Footer Placeholder 1">
            <a:extLst>
              <a:ext uri="{FF2B5EF4-FFF2-40B4-BE49-F238E27FC236}">
                <a16:creationId xmlns:a16="http://schemas.microsoft.com/office/drawing/2014/main" id="{34472C53-64DD-C0C2-8C1B-5496B99B16E8}"/>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29</a:t>
            </a:r>
          </a:p>
        </p:txBody>
      </p:sp>
    </p:spTree>
    <p:extLst>
      <p:ext uri="{BB962C8B-B14F-4D97-AF65-F5344CB8AC3E}">
        <p14:creationId xmlns:p14="http://schemas.microsoft.com/office/powerpoint/2010/main" val="1200284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a:t>Inform clinicians and patients what quality care looks like</a:t>
            </a:r>
          </a:p>
          <a:p>
            <a:pPr marL="342900" indent="-342900">
              <a:buFont typeface="Arial" panose="020B0604020202020204" pitchFamily="34" charset="0"/>
              <a:buChar char="•"/>
            </a:pPr>
            <a:r>
              <a:rPr lang="en-US" sz="3000"/>
              <a:t>Focus on conditions or processes where there are large variations in how care is delivered, or where there are gaps between the care provided in Ontario and the care patients should receive</a:t>
            </a:r>
          </a:p>
          <a:p>
            <a:pPr marL="342900" indent="-342900">
              <a:buFont typeface="Arial" panose="020B0604020202020204" pitchFamily="34" charset="0"/>
              <a:buChar char="•"/>
            </a:pPr>
            <a:r>
              <a:rPr lang="en-US" sz="3000"/>
              <a:t>Are grounded in the best available evidence</a:t>
            </a:r>
          </a:p>
        </p:txBody>
      </p:sp>
      <p:sp>
        <p:nvSpPr>
          <p:cNvPr id="3" name="Footer Placeholder 1">
            <a:extLst>
              <a:ext uri="{FF2B5EF4-FFF2-40B4-BE49-F238E27FC236}">
                <a16:creationId xmlns:a16="http://schemas.microsoft.com/office/drawing/2014/main" id="{CC3AED13-9837-DC5F-E42A-04D84AF0830E}"/>
              </a:ext>
            </a:extLst>
          </p:cNvPr>
          <p:cNvSpPr txBox="1">
            <a:spLocks/>
          </p:cNvSpPr>
          <p:nvPr/>
        </p:nvSpPr>
        <p:spPr>
          <a:xfrm>
            <a:off x="8064997" y="6494756"/>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a:solidFill>
                  <a:srgbClr val="000000"/>
                </a:solidFill>
                <a:latin typeface="Calibri" panose="020F0502020204030204"/>
              </a:rPr>
              <a:t>3</a:t>
            </a: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3399" y="472558"/>
            <a:ext cx="11345849" cy="697541"/>
          </a:xfrm>
        </p:spPr>
        <p:txBody>
          <a:bodyPr/>
          <a:lstStyle/>
          <a:p>
            <a:r>
              <a:rPr lang="en-US" sz="3200"/>
              <a:t>Surgery for subtrochanteric or unstable intertrochanteric fractures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5:</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diagnosed with a subtrochanteric fracture or unstable intertrochanteric fracture are treated surgically with an intramedullary nail.</a:t>
            </a:r>
          </a:p>
        </p:txBody>
      </p:sp>
      <p:sp>
        <p:nvSpPr>
          <p:cNvPr id="2" name="Footer Placeholder 1">
            <a:extLst>
              <a:ext uri="{FF2B5EF4-FFF2-40B4-BE49-F238E27FC236}">
                <a16:creationId xmlns:a16="http://schemas.microsoft.com/office/drawing/2014/main" id="{4829B351-3B74-59FB-0743-6821B8BFBD38}"/>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30</a:t>
            </a:r>
          </a:p>
        </p:txBody>
      </p:sp>
    </p:spTree>
    <p:extLst>
      <p:ext uri="{BB962C8B-B14F-4D97-AF65-F5344CB8AC3E}">
        <p14:creationId xmlns:p14="http://schemas.microsoft.com/office/powerpoint/2010/main" val="3739419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sz="4400"/>
              <a:t>Surgery for displaced intracapsular fractures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6:</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diagnosed with a displaced intracapsular hip fracture are treated surgically with arthroplasty.</a:t>
            </a:r>
          </a:p>
        </p:txBody>
      </p:sp>
      <p:sp>
        <p:nvSpPr>
          <p:cNvPr id="2" name="Footer Placeholder 1">
            <a:extLst>
              <a:ext uri="{FF2B5EF4-FFF2-40B4-BE49-F238E27FC236}">
                <a16:creationId xmlns:a16="http://schemas.microsoft.com/office/drawing/2014/main" id="{A4FBFDBB-6BDB-BF82-6965-16AE457927BF}"/>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31</a:t>
            </a:r>
          </a:p>
        </p:txBody>
      </p:sp>
    </p:spTree>
    <p:extLst>
      <p:ext uri="{BB962C8B-B14F-4D97-AF65-F5344CB8AC3E}">
        <p14:creationId xmlns:p14="http://schemas.microsoft.com/office/powerpoint/2010/main" val="1965142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Postoperative blood transfusions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7:</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with hip fracture do not receive blood transfusions if they are asymptomatic and have a postoperative hemoglobin level equal to or higher than 80 g/L.</a:t>
            </a:r>
          </a:p>
        </p:txBody>
      </p:sp>
      <p:sp>
        <p:nvSpPr>
          <p:cNvPr id="2" name="Footer Placeholder 1">
            <a:extLst>
              <a:ext uri="{FF2B5EF4-FFF2-40B4-BE49-F238E27FC236}">
                <a16:creationId xmlns:a16="http://schemas.microsoft.com/office/drawing/2014/main" id="{1A69E9AA-86EA-6C9B-B18E-CB05283C8CE4}"/>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32</a:t>
            </a:r>
          </a:p>
        </p:txBody>
      </p:sp>
    </p:spTree>
    <p:extLst>
      <p:ext uri="{BB962C8B-B14F-4D97-AF65-F5344CB8AC3E}">
        <p14:creationId xmlns:p14="http://schemas.microsoft.com/office/powerpoint/2010/main" val="1514444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Weight-bearing as tolerated</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8:</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with hip fracture are mobilized to weight-bearing as tolerated within 24 hours following surgery.</a:t>
            </a:r>
          </a:p>
        </p:txBody>
      </p:sp>
      <p:sp>
        <p:nvSpPr>
          <p:cNvPr id="2" name="Footer Placeholder 1">
            <a:extLst>
              <a:ext uri="{FF2B5EF4-FFF2-40B4-BE49-F238E27FC236}">
                <a16:creationId xmlns:a16="http://schemas.microsoft.com/office/drawing/2014/main" id="{62B028F4-21EA-2C9D-E652-E2868AEA543A}"/>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33</a:t>
            </a:r>
          </a:p>
        </p:txBody>
      </p:sp>
    </p:spTree>
    <p:extLst>
      <p:ext uri="{BB962C8B-B14F-4D97-AF65-F5344CB8AC3E}">
        <p14:creationId xmlns:p14="http://schemas.microsoft.com/office/powerpoint/2010/main" val="3254681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Daily mobilization</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9:</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After surgery, people with hip fracture are mobilized on a daily basis to increase their functional tolerance.</a:t>
            </a:r>
          </a:p>
        </p:txBody>
      </p:sp>
      <p:sp>
        <p:nvSpPr>
          <p:cNvPr id="2" name="Footer Placeholder 1">
            <a:extLst>
              <a:ext uri="{FF2B5EF4-FFF2-40B4-BE49-F238E27FC236}">
                <a16:creationId xmlns:a16="http://schemas.microsoft.com/office/drawing/2014/main" id="{989D6D0C-4D9E-0278-2B30-131D046D3D24}"/>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34</a:t>
            </a:r>
          </a:p>
        </p:txBody>
      </p:sp>
    </p:spTree>
    <p:extLst>
      <p:ext uri="{BB962C8B-B14F-4D97-AF65-F5344CB8AC3E}">
        <p14:creationId xmlns:p14="http://schemas.microsoft.com/office/powerpoint/2010/main" val="996083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Screening for and managing delirium</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10:</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with hip fracture are screened for delirium using a standardized, validated tool as part of their initial assessment and then at least once every </a:t>
            </a:r>
            <a:br>
              <a:rPr lang="en-US">
                <a:solidFill>
                  <a:schemeClr val="bg1"/>
                </a:solidFill>
              </a:rPr>
            </a:br>
            <a:r>
              <a:rPr lang="en-US">
                <a:solidFill>
                  <a:schemeClr val="bg1"/>
                </a:solidFill>
              </a:rPr>
              <a:t>12 hours while in hospital, after transitions between settings, and after any change in medical status. They receive interventions to prevent delirium and to promote recovery if delirium is present.</a:t>
            </a:r>
          </a:p>
        </p:txBody>
      </p:sp>
      <p:sp>
        <p:nvSpPr>
          <p:cNvPr id="2" name="Footer Placeholder 1">
            <a:extLst>
              <a:ext uri="{FF2B5EF4-FFF2-40B4-BE49-F238E27FC236}">
                <a16:creationId xmlns:a16="http://schemas.microsoft.com/office/drawing/2014/main" id="{C3921813-3E1A-4F36-5894-9D892925F713}"/>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35</a:t>
            </a:r>
          </a:p>
        </p:txBody>
      </p:sp>
    </p:spTree>
    <p:extLst>
      <p:ext uri="{BB962C8B-B14F-4D97-AF65-F5344CB8AC3E}">
        <p14:creationId xmlns:p14="http://schemas.microsoft.com/office/powerpoint/2010/main" val="3819030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Postoperative management</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11:</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with hip fracture receive postoperative care from an interprofessional team in accordance with principles of geriatric care.</a:t>
            </a:r>
          </a:p>
        </p:txBody>
      </p:sp>
      <p:sp>
        <p:nvSpPr>
          <p:cNvPr id="2" name="Footer Placeholder 1">
            <a:extLst>
              <a:ext uri="{FF2B5EF4-FFF2-40B4-BE49-F238E27FC236}">
                <a16:creationId xmlns:a16="http://schemas.microsoft.com/office/drawing/2014/main" id="{E6B22B4A-9BF1-F79A-7FCB-532BF098A4B9}"/>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36</a:t>
            </a:r>
          </a:p>
        </p:txBody>
      </p:sp>
    </p:spTree>
    <p:extLst>
      <p:ext uri="{BB962C8B-B14F-4D97-AF65-F5344CB8AC3E}">
        <p14:creationId xmlns:p14="http://schemas.microsoft.com/office/powerpoint/2010/main" val="37952327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sz="4000"/>
              <a:t>Information for patients, families, and care partners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12:</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with hip fracture and their families and care partners are given information on patient care that is tailored to meet their needs and delivered at appropriate times in the care continuum.</a:t>
            </a:r>
          </a:p>
        </p:txBody>
      </p:sp>
      <p:sp>
        <p:nvSpPr>
          <p:cNvPr id="2" name="Footer Placeholder 1">
            <a:extLst>
              <a:ext uri="{FF2B5EF4-FFF2-40B4-BE49-F238E27FC236}">
                <a16:creationId xmlns:a16="http://schemas.microsoft.com/office/drawing/2014/main" id="{2393628D-ED6B-DB2E-7332-AA8FAFA85313}"/>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37</a:t>
            </a:r>
          </a:p>
        </p:txBody>
      </p:sp>
    </p:spTree>
    <p:extLst>
      <p:ext uri="{BB962C8B-B14F-4D97-AF65-F5344CB8AC3E}">
        <p14:creationId xmlns:p14="http://schemas.microsoft.com/office/powerpoint/2010/main" val="3539062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Rehabilitation</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13:</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with hip fracture participate in an interprofessional rehabilitation program (in an inpatient setting, a community setting, or a combination of both) with the goal of returning to their prefracture functional status.</a:t>
            </a:r>
          </a:p>
        </p:txBody>
      </p:sp>
      <p:sp>
        <p:nvSpPr>
          <p:cNvPr id="2" name="Footer Placeholder 1">
            <a:extLst>
              <a:ext uri="{FF2B5EF4-FFF2-40B4-BE49-F238E27FC236}">
                <a16:creationId xmlns:a16="http://schemas.microsoft.com/office/drawing/2014/main" id="{4FAFD776-C4A4-1569-9B16-83D0178262CE}"/>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38</a:t>
            </a:r>
          </a:p>
        </p:txBody>
      </p:sp>
    </p:spTree>
    <p:extLst>
      <p:ext uri="{BB962C8B-B14F-4D97-AF65-F5344CB8AC3E}">
        <p14:creationId xmlns:p14="http://schemas.microsoft.com/office/powerpoint/2010/main" val="2651179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Osteoporosis management</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14:</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While in hospital, people with hip fracture undergo a fracture risk assessment from a clinician with osteoporosis expertise and, when appropriate, are offered medications for osteoporosis.</a:t>
            </a:r>
          </a:p>
        </p:txBody>
      </p:sp>
      <p:sp>
        <p:nvSpPr>
          <p:cNvPr id="2" name="Footer Placeholder 1">
            <a:extLst>
              <a:ext uri="{FF2B5EF4-FFF2-40B4-BE49-F238E27FC236}">
                <a16:creationId xmlns:a16="http://schemas.microsoft.com/office/drawing/2014/main" id="{8B7084C4-E5D9-18AB-B9B0-42F099DD32AE}"/>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39</a:t>
            </a:r>
          </a:p>
        </p:txBody>
      </p:sp>
    </p:spTree>
    <p:extLst>
      <p:ext uri="{BB962C8B-B14F-4D97-AF65-F5344CB8AC3E}">
        <p14:creationId xmlns:p14="http://schemas.microsoft.com/office/powerpoint/2010/main" val="1598970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en-US"/>
              <a:t>Quality standards</a:t>
            </a:r>
          </a:p>
        </p:txBody>
      </p:sp>
      <p:graphicFrame>
        <p:nvGraphicFramePr>
          <p:cNvPr id="7" name="Diagram 6">
            <a:extLst>
              <a:ext uri="{FF2B5EF4-FFF2-40B4-BE49-F238E27FC236}">
                <a16:creationId xmlns:a16="http://schemas.microsoft.com/office/drawing/2014/main" id="{19C5F5E8-BF21-1621-6EE4-9674393947C9}"/>
              </a:ext>
            </a:extLst>
          </p:cNvPr>
          <p:cNvGraphicFramePr/>
          <p:nvPr>
            <p:extLst>
              <p:ext uri="{D42A27DB-BD31-4B8C-83A1-F6EECF244321}">
                <p14:modId xmlns:p14="http://schemas.microsoft.com/office/powerpoint/2010/main" val="2518062248"/>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1">
            <a:extLst>
              <a:ext uri="{FF2B5EF4-FFF2-40B4-BE49-F238E27FC236}">
                <a16:creationId xmlns:a16="http://schemas.microsoft.com/office/drawing/2014/main" id="{9F62226F-9E89-1DC1-2295-D388A29782A6}"/>
              </a:ext>
            </a:extLst>
          </p:cNvPr>
          <p:cNvSpPr txBox="1">
            <a:spLocks/>
          </p:cNvSpPr>
          <p:nvPr/>
        </p:nvSpPr>
        <p:spPr>
          <a:xfrm>
            <a:off x="8077200" y="6485496"/>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a:solidFill>
                  <a:srgbClr val="000000"/>
                </a:solidFill>
                <a:latin typeface="Calibri" panose="020F0502020204030204"/>
              </a:rPr>
              <a:t>4</a:t>
            </a:r>
          </a:p>
        </p:txBody>
      </p:sp>
    </p:spTree>
    <p:extLst>
      <p:ext uri="{BB962C8B-B14F-4D97-AF65-F5344CB8AC3E}">
        <p14:creationId xmlns:p14="http://schemas.microsoft.com/office/powerpoint/2010/main" val="90964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Follow-up care</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15:</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with hip fracture are discharged from inpatient care with a scheduled follow-up appointment with a primary care provider within </a:t>
            </a:r>
            <a:br>
              <a:rPr lang="en-US">
                <a:solidFill>
                  <a:schemeClr val="bg1"/>
                </a:solidFill>
              </a:rPr>
            </a:br>
            <a:r>
              <a:rPr lang="en-US">
                <a:solidFill>
                  <a:schemeClr val="bg1"/>
                </a:solidFill>
              </a:rPr>
              <a:t>2 weeks of discharge and a scheduled follow-up appointment with the orthopaedic service within </a:t>
            </a:r>
            <a:br>
              <a:rPr lang="en-US">
                <a:solidFill>
                  <a:schemeClr val="bg1"/>
                </a:solidFill>
              </a:rPr>
            </a:br>
            <a:r>
              <a:rPr lang="en-US">
                <a:solidFill>
                  <a:schemeClr val="bg1"/>
                </a:solidFill>
              </a:rPr>
              <a:t>12 weeks of their surgery.</a:t>
            </a:r>
          </a:p>
        </p:txBody>
      </p:sp>
      <p:sp>
        <p:nvSpPr>
          <p:cNvPr id="2" name="Footer Placeholder 1">
            <a:extLst>
              <a:ext uri="{FF2B5EF4-FFF2-40B4-BE49-F238E27FC236}">
                <a16:creationId xmlns:a16="http://schemas.microsoft.com/office/drawing/2014/main" id="{6DDAB587-4064-D91A-F32F-2B971A72A485}"/>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40</a:t>
            </a:r>
          </a:p>
        </p:txBody>
      </p:sp>
    </p:spTree>
    <p:extLst>
      <p:ext uri="{BB962C8B-B14F-4D97-AF65-F5344CB8AC3E}">
        <p14:creationId xmlns:p14="http://schemas.microsoft.com/office/powerpoint/2010/main" val="12174477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992B59-8D5E-8868-4EBD-E785A0B4A731}"/>
              </a:ext>
            </a:extLst>
          </p:cNvPr>
          <p:cNvSpPr>
            <a:spLocks noGrp="1"/>
          </p:cNvSpPr>
          <p:nvPr>
            <p:ph type="body" sz="quarter" idx="13"/>
          </p:nvPr>
        </p:nvSpPr>
        <p:spPr/>
        <p:txBody>
          <a:bodyPr/>
          <a:lstStyle/>
          <a:p>
            <a:r>
              <a:rPr lang="en-US" dirty="0"/>
              <a:t>Measures to support improvement</a:t>
            </a:r>
          </a:p>
          <a:p>
            <a:endParaRPr lang="en-CA" dirty="0"/>
          </a:p>
        </p:txBody>
      </p:sp>
    </p:spTree>
    <p:extLst>
      <p:ext uri="{BB962C8B-B14F-4D97-AF65-F5344CB8AC3E}">
        <p14:creationId xmlns:p14="http://schemas.microsoft.com/office/powerpoint/2010/main" val="988386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a:noFill/>
        </p:spPr>
        <p:txBody>
          <a:bodyPr/>
          <a:lstStyle/>
          <a:p>
            <a:r>
              <a:rPr lang="en-US" sz="3800">
                <a:latin typeface="Calibri"/>
                <a:cs typeface="Calibri"/>
              </a:rPr>
              <a:t>Indicators that can be measured using provincial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vert="horz" lIns="0" tIns="0" rIns="0" bIns="0" numCol="1" spcCol="457200" rtlCol="0" anchor="t">
            <a:noAutofit/>
          </a:bodyPr>
          <a:lstStyle/>
          <a:p>
            <a:pPr marL="342900" lvl="0" indent="-342900">
              <a:lnSpc>
                <a:spcPct val="120000"/>
              </a:lnSpc>
              <a:spcBef>
                <a:spcPts val="1200"/>
              </a:spcBef>
              <a:buClrTx/>
              <a:buFont typeface="Arial" panose="020B0604020202020204" pitchFamily="34" charset="0"/>
              <a:buChar char="•"/>
              <a:tabLst>
                <a:tab pos="228600" algn="l"/>
                <a:tab pos="457200" algn="l"/>
              </a:tabLst>
            </a:pPr>
            <a:r>
              <a:rPr lang="en-CA">
                <a:effectLst/>
                <a:latin typeface="Calibri" panose="020F0502020204030204" pitchFamily="34" charset="0"/>
                <a:ea typeface="Calibri" panose="020F0502020204030204" pitchFamily="34" charset="0"/>
                <a:cs typeface="Arial" panose="020B0604020202020204" pitchFamily="34" charset="0"/>
              </a:rPr>
              <a:t>Percentage of people who undergo hip fracture surgery who die within 30 days or within </a:t>
            </a:r>
            <a:br>
              <a:rPr lang="en-CA">
                <a:effectLst/>
                <a:latin typeface="Calibri" panose="020F0502020204030204" pitchFamily="34" charset="0"/>
                <a:ea typeface="Calibri" panose="020F0502020204030204" pitchFamily="34" charset="0"/>
                <a:cs typeface="Arial" panose="020B0604020202020204" pitchFamily="34" charset="0"/>
              </a:rPr>
            </a:br>
            <a:r>
              <a:rPr lang="en-CA">
                <a:effectLst/>
                <a:latin typeface="Calibri" panose="020F0502020204030204" pitchFamily="34" charset="0"/>
                <a:ea typeface="Calibri" panose="020F0502020204030204" pitchFamily="34" charset="0"/>
                <a:cs typeface="Arial" panose="020B0604020202020204" pitchFamily="34" charset="0"/>
              </a:rPr>
              <a:t>90 days of surgery</a:t>
            </a:r>
          </a:p>
          <a:p>
            <a:pPr marL="342900" lvl="0" indent="-342900">
              <a:lnSpc>
                <a:spcPct val="120000"/>
              </a:lnSpc>
              <a:spcAft>
                <a:spcPts val="1200"/>
              </a:spcAft>
              <a:buClrTx/>
              <a:buFont typeface="Arial" panose="020B0604020202020204" pitchFamily="34" charset="0"/>
              <a:buChar char="•"/>
              <a:tabLst>
                <a:tab pos="228600" algn="l"/>
                <a:tab pos="457200" algn="l"/>
              </a:tabLst>
            </a:pPr>
            <a:r>
              <a:rPr lang="en-CA">
                <a:effectLst/>
                <a:latin typeface="Calibri" panose="020F0502020204030204" pitchFamily="34" charset="0"/>
                <a:ea typeface="Calibri" panose="020F0502020204030204" pitchFamily="34" charset="0"/>
                <a:cs typeface="Arial" panose="020B0604020202020204" pitchFamily="34" charset="0"/>
              </a:rPr>
              <a:t>Percentage of people who undergo hip fracture surgery who are readmitted to hospital within 30 days or within 90 days of surgery</a:t>
            </a:r>
          </a:p>
          <a:p>
            <a:pPr marL="342900" lvl="0" indent="-342900">
              <a:lnSpc>
                <a:spcPct val="120000"/>
              </a:lnSpc>
              <a:spcAft>
                <a:spcPts val="1200"/>
              </a:spcAft>
              <a:buClrTx/>
              <a:buFont typeface="Arial" panose="020B0604020202020204" pitchFamily="34" charset="0"/>
              <a:buChar char="•"/>
              <a:tabLst>
                <a:tab pos="228600" algn="l"/>
                <a:tab pos="457200" algn="l"/>
              </a:tabLst>
            </a:pPr>
            <a:r>
              <a:rPr lang="en-CA">
                <a:latin typeface="Calibri" panose="020F0502020204030204" pitchFamily="34" charset="0"/>
                <a:ea typeface="Calibri" panose="020F0502020204030204" pitchFamily="34" charset="0"/>
                <a:cs typeface="Arial" panose="020B0604020202020204" pitchFamily="34" charset="0"/>
              </a:rPr>
              <a:t>Percentage of previously community-dwelling people who undergo hip fracture surgery who return to the community</a:t>
            </a:r>
            <a:endParaRPr lang="en-CA">
              <a:effectLst/>
              <a:latin typeface="Calibri" panose="020F0502020204030204" pitchFamily="34" charset="0"/>
              <a:ea typeface="Calibri" panose="020F050202020403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566A5DDE-91CC-4524-7B16-54C790553485}"/>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42</a:t>
            </a:r>
          </a:p>
        </p:txBody>
      </p:sp>
    </p:spTree>
    <p:extLst>
      <p:ext uri="{BB962C8B-B14F-4D97-AF65-F5344CB8AC3E}">
        <p14:creationId xmlns:p14="http://schemas.microsoft.com/office/powerpoint/2010/main" val="28320157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800">
                <a:latin typeface="Calibri"/>
                <a:cs typeface="Calibri"/>
              </a:rPr>
              <a:t>Indicators that can be measured using only local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vert="horz" lIns="0" tIns="0" rIns="0" bIns="0" numCol="1" spcCol="457200" rtlCol="0" anchor="t">
            <a:noAutofit/>
          </a:bodyPr>
          <a:lstStyle/>
          <a:p>
            <a:pPr marL="342900" lvl="0" indent="-342900">
              <a:lnSpc>
                <a:spcPct val="120000"/>
              </a:lnSpc>
              <a:spcBef>
                <a:spcPts val="1200"/>
              </a:spcBef>
              <a:buClrTx/>
              <a:buFont typeface="Arial" panose="020B0604020202020204" pitchFamily="34" charset="0"/>
              <a:buChar char="•"/>
              <a:tabLst>
                <a:tab pos="228600" algn="l"/>
                <a:tab pos="457200" algn="l"/>
              </a:tabLst>
            </a:pPr>
            <a:r>
              <a:rPr lang="en-CA">
                <a:effectLst/>
                <a:latin typeface="Calibri" panose="020F0502020204030204" pitchFamily="34" charset="0"/>
                <a:ea typeface="Calibri" panose="020F0502020204030204" pitchFamily="34" charset="0"/>
                <a:cs typeface="Arial" panose="020B0604020202020204" pitchFamily="34" charset="0"/>
              </a:rPr>
              <a:t>Percentage of people who undergo hip fracture surgery who achieve weight-bearing as tolerated within 24 hours of surgery</a:t>
            </a:r>
          </a:p>
          <a:p>
            <a:pPr marL="342900" lvl="0" indent="-342900">
              <a:lnSpc>
                <a:spcPct val="120000"/>
              </a:lnSpc>
              <a:spcAft>
                <a:spcPts val="1200"/>
              </a:spcAft>
              <a:buClrTx/>
              <a:buFont typeface="Arial" panose="020B0604020202020204" pitchFamily="34" charset="0"/>
              <a:buChar char="•"/>
              <a:tabLst>
                <a:tab pos="228600" algn="l"/>
                <a:tab pos="457200" algn="l"/>
              </a:tabLst>
            </a:pPr>
            <a:r>
              <a:rPr lang="en-CA">
                <a:effectLst/>
                <a:latin typeface="Calibri" panose="020F0502020204030204" pitchFamily="34" charset="0"/>
                <a:ea typeface="Calibri" panose="020F0502020204030204" pitchFamily="34" charset="0"/>
                <a:cs typeface="Arial" panose="020B0604020202020204" pitchFamily="34" charset="0"/>
              </a:rPr>
              <a:t>Percentage of people who undergo hip fracture surgery who return to their prefracture functional status within 90 days or within 6 months of surgery</a:t>
            </a:r>
          </a:p>
        </p:txBody>
      </p:sp>
      <p:sp>
        <p:nvSpPr>
          <p:cNvPr id="2" name="Footer Placeholder 1">
            <a:extLst>
              <a:ext uri="{FF2B5EF4-FFF2-40B4-BE49-F238E27FC236}">
                <a16:creationId xmlns:a16="http://schemas.microsoft.com/office/drawing/2014/main" id="{07DC9AF6-2C70-D483-53B9-6BDE5E777212}"/>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43</a:t>
            </a:r>
          </a:p>
        </p:txBody>
      </p:sp>
    </p:spTree>
    <p:extLst>
      <p:ext uri="{BB962C8B-B14F-4D97-AF65-F5344CB8AC3E}">
        <p14:creationId xmlns:p14="http://schemas.microsoft.com/office/powerpoint/2010/main" val="2491820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latin typeface="Calibri"/>
                <a:cs typeface="Calibri"/>
              </a:rPr>
              <a:t>Data sources and acknowledgement</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vert="horz" lIns="0" tIns="0" rIns="0" bIns="0" numCol="1" spcCol="457200" rtlCol="0" anchor="t">
            <a:noAutofit/>
          </a:bodyPr>
          <a:lstStyle/>
          <a:p>
            <a:r>
              <a:rPr lang="en-US"/>
              <a:t>Parts of this material are based on data and information compiled and provided by the Canadian Institute for Health Information (CIHI). However, the analyses, conclusions, opinions, and statements expressed herein are those of the authors and not necessarily those of CIHI.</a:t>
            </a:r>
            <a:endParaRPr lang="en-US">
              <a:cs typeface="Calibri"/>
            </a:endParaRPr>
          </a:p>
        </p:txBody>
      </p:sp>
      <p:sp>
        <p:nvSpPr>
          <p:cNvPr id="2" name="Footer Placeholder 1">
            <a:extLst>
              <a:ext uri="{FF2B5EF4-FFF2-40B4-BE49-F238E27FC236}">
                <a16:creationId xmlns:a16="http://schemas.microsoft.com/office/drawing/2014/main" id="{1A52A9E2-539D-5D3E-54FC-E2A8C64D0D27}"/>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44</a:t>
            </a:r>
          </a:p>
        </p:txBody>
      </p:sp>
    </p:spTree>
    <p:extLst>
      <p:ext uri="{BB962C8B-B14F-4D97-AF65-F5344CB8AC3E}">
        <p14:creationId xmlns:p14="http://schemas.microsoft.com/office/powerpoint/2010/main" val="811618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61A542-6AB5-2DC9-50DD-827F3D032768}"/>
              </a:ext>
            </a:extLst>
          </p:cNvPr>
          <p:cNvSpPr>
            <a:spLocks noGrp="1"/>
          </p:cNvSpPr>
          <p:nvPr>
            <p:ph type="body" sz="quarter" idx="13"/>
          </p:nvPr>
        </p:nvSpPr>
        <p:spPr/>
        <p:txBody>
          <a:bodyPr/>
          <a:lstStyle/>
          <a:p>
            <a:r>
              <a:rPr lang="en-CA" dirty="0"/>
              <a:t>Thank you</a:t>
            </a:r>
          </a:p>
        </p:txBody>
      </p:sp>
    </p:spTree>
    <p:extLst>
      <p:ext uri="{BB962C8B-B14F-4D97-AF65-F5344CB8AC3E}">
        <p14:creationId xmlns:p14="http://schemas.microsoft.com/office/powerpoint/2010/main" val="1969603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US"/>
              <a:t>Quality standard resources</a:t>
            </a:r>
          </a:p>
        </p:txBody>
      </p:sp>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323849" y="6258579"/>
            <a:ext cx="11087100" cy="369332"/>
          </a:xfrm>
        </p:spPr>
        <p:txBody>
          <a:bodyPr/>
          <a:lstStyle/>
          <a:p>
            <a:r>
              <a:rPr lang="en-US" b="0"/>
              <a:t>Find these resources here:</a:t>
            </a:r>
            <a:br>
              <a:rPr lang="en-US" b="0"/>
            </a:br>
            <a:r>
              <a:rPr lang="en-US" b="0">
                <a:hlinkClick r:id="rId3"/>
              </a:rPr>
              <a:t>https://www.hqontario.ca/evidence-to-improve-care/quality-standards/view-all-quality-standards/hip-fracture</a:t>
            </a:r>
            <a:endParaRPr lang="en-US" b="0">
              <a:highlight>
                <a:srgbClr val="FFFF00"/>
              </a:highlight>
            </a:endParaRPr>
          </a:p>
        </p:txBody>
      </p:sp>
      <p:sp>
        <p:nvSpPr>
          <p:cNvPr id="4" name="Footer Placeholder 1">
            <a:extLst>
              <a:ext uri="{FF2B5EF4-FFF2-40B4-BE49-F238E27FC236}">
                <a16:creationId xmlns:a16="http://schemas.microsoft.com/office/drawing/2014/main" id="{31F47D01-846B-C7EE-BFA4-517BCDADF210}"/>
              </a:ext>
            </a:extLst>
          </p:cNvPr>
          <p:cNvSpPr txBox="1">
            <a:spLocks/>
          </p:cNvSpPr>
          <p:nvPr/>
        </p:nvSpPr>
        <p:spPr>
          <a:xfrm>
            <a:off x="8077200" y="6489738"/>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5</a:t>
            </a:r>
          </a:p>
        </p:txBody>
      </p:sp>
      <p:sp>
        <p:nvSpPr>
          <p:cNvPr id="5" name="TextBox 2">
            <a:extLst>
              <a:ext uri="{FF2B5EF4-FFF2-40B4-BE49-F238E27FC236}">
                <a16:creationId xmlns:a16="http://schemas.microsoft.com/office/drawing/2014/main" id="{51942B0D-B547-AF32-57F8-D420ED71654D}"/>
              </a:ext>
            </a:extLst>
          </p:cNvPr>
          <p:cNvSpPr txBox="1"/>
          <p:nvPr/>
        </p:nvSpPr>
        <p:spPr>
          <a:xfrm>
            <a:off x="1919474" y="3145604"/>
            <a:ext cx="1756058"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panose="020F0502020204030204" pitchFamily="34" charset="0"/>
                <a:cs typeface="Calibri" panose="020F0502020204030204" pitchFamily="34" charset="0"/>
              </a:rPr>
              <a:t>Quality Standard</a:t>
            </a:r>
          </a:p>
        </p:txBody>
      </p:sp>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5137648" y="3145604"/>
            <a:ext cx="1459502"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panose="020F0502020204030204" pitchFamily="34" charset="0"/>
                <a:cs typeface="Calibri" panose="020F0502020204030204" pitchFamily="34" charset="0"/>
              </a:rPr>
              <a:t>Patient Guide</a:t>
            </a:r>
          </a:p>
        </p:txBody>
      </p:sp>
      <p:sp>
        <p:nvSpPr>
          <p:cNvPr id="7" name="TextBox 6">
            <a:extLst>
              <a:ext uri="{FF2B5EF4-FFF2-40B4-BE49-F238E27FC236}">
                <a16:creationId xmlns:a16="http://schemas.microsoft.com/office/drawing/2014/main" id="{F78A8C55-0FAA-AC09-AE6C-D0AA969EA9FB}"/>
              </a:ext>
            </a:extLst>
          </p:cNvPr>
          <p:cNvSpPr txBox="1"/>
          <p:nvPr/>
        </p:nvSpPr>
        <p:spPr>
          <a:xfrm>
            <a:off x="8410895" y="3145604"/>
            <a:ext cx="1049775"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panose="020F0502020204030204" pitchFamily="34" charset="0"/>
                <a:cs typeface="Calibri" panose="020F0502020204030204" pitchFamily="34" charset="0"/>
              </a:rPr>
              <a:t>Placemat</a:t>
            </a:r>
          </a:p>
        </p:txBody>
      </p:sp>
      <p:pic>
        <p:nvPicPr>
          <p:cNvPr id="8" name="Picture 7" descr="Cover of the Getting Started Guide">
            <a:extLst>
              <a:ext uri="{FF2B5EF4-FFF2-40B4-BE49-F238E27FC236}">
                <a16:creationId xmlns:a16="http://schemas.microsoft.com/office/drawing/2014/main" id="{62BAC47B-321B-FB6B-35E8-5713DE0FE6B0}"/>
              </a:ext>
            </a:extLst>
          </p:cNvPr>
          <p:cNvPicPr>
            <a:picLocks noChangeAspect="1"/>
          </p:cNvPicPr>
          <p:nvPr/>
        </p:nvPicPr>
        <p:blipFill>
          <a:blip r:embed="rId4"/>
          <a:srcRect/>
          <a:stretch/>
        </p:blipFill>
        <p:spPr>
          <a:xfrm>
            <a:off x="8192404" y="4132739"/>
            <a:ext cx="1623533" cy="1218209"/>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7966300" y="5511431"/>
            <a:ext cx="222509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panose="020F0502020204030204" pitchFamily="34" charset="0"/>
                <a:cs typeface="Calibri" panose="020F0502020204030204" pitchFamily="34" charset="0"/>
              </a:rPr>
              <a:t>Getting Started Guide</a:t>
            </a:r>
          </a:p>
        </p:txBody>
      </p:sp>
      <p:pic>
        <p:nvPicPr>
          <p:cNvPr id="10" name="Picture 9" descr="Cover of the measurement guide">
            <a:extLst>
              <a:ext uri="{FF2B5EF4-FFF2-40B4-BE49-F238E27FC236}">
                <a16:creationId xmlns:a16="http://schemas.microsoft.com/office/drawing/2014/main" id="{3F553A37-1B97-06FF-4F8E-47544D3467B4}"/>
              </a:ext>
            </a:extLst>
          </p:cNvPr>
          <p:cNvPicPr>
            <a:picLocks noChangeAspect="1"/>
          </p:cNvPicPr>
          <p:nvPr/>
        </p:nvPicPr>
        <p:blipFill>
          <a:blip r:embed="rId5"/>
          <a:srcRect/>
          <a:stretch/>
        </p:blipFill>
        <p:spPr>
          <a:xfrm>
            <a:off x="2167056" y="3792615"/>
            <a:ext cx="1263358" cy="1649823"/>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1" name="TextBox 10">
            <a:extLst>
              <a:ext uri="{FF2B5EF4-FFF2-40B4-BE49-F238E27FC236}">
                <a16:creationId xmlns:a16="http://schemas.microsoft.com/office/drawing/2014/main" id="{63410C60-AB62-8392-43D5-EFC7B6490CDD}"/>
              </a:ext>
            </a:extLst>
          </p:cNvPr>
          <p:cNvSpPr txBox="1"/>
          <p:nvPr/>
        </p:nvSpPr>
        <p:spPr>
          <a:xfrm>
            <a:off x="1723266" y="5517159"/>
            <a:ext cx="214847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chemeClr val="tx2"/>
                </a:solidFill>
                <a:latin typeface="Calibri"/>
                <a:ea typeface="MS PGothic"/>
                <a:cs typeface="Calibri"/>
              </a:rPr>
              <a:t>Measurement Guide</a:t>
            </a:r>
            <a:endParaRPr lang="en-US" sz="1800" u="none">
              <a:solidFill>
                <a:schemeClr val="tx2"/>
              </a:solidFill>
              <a:latin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F771BB59-2D5C-1C8B-C06B-135DBA926C5F}"/>
              </a:ext>
            </a:extLst>
          </p:cNvPr>
          <p:cNvSpPr txBox="1"/>
          <p:nvPr/>
        </p:nvSpPr>
        <p:spPr>
          <a:xfrm>
            <a:off x="4680562" y="5519915"/>
            <a:ext cx="238315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a:ea typeface="MS PGothic"/>
                <a:cs typeface="Calibri"/>
              </a:rPr>
              <a:t>Technical Specifications</a:t>
            </a:r>
            <a:endParaRPr lang="en-US" sz="1800" u="none">
              <a:solidFill>
                <a:srgbClr val="000000"/>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F851D9F5-C8DD-9793-D1C4-6FE2B3D357F9}"/>
              </a:ext>
            </a:extLst>
          </p:cNvPr>
          <p:cNvPicPr>
            <a:picLocks noChangeAspect="1"/>
          </p:cNvPicPr>
          <p:nvPr/>
        </p:nvPicPr>
        <p:blipFill>
          <a:blip r:embed="rId6"/>
          <a:stretch>
            <a:fillRect/>
          </a:stretch>
        </p:blipFill>
        <p:spPr>
          <a:xfrm>
            <a:off x="2167056" y="1474064"/>
            <a:ext cx="1263358" cy="1638643"/>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0AF86D4C-688C-38B9-0064-1051C9DBF40C}"/>
              </a:ext>
            </a:extLst>
          </p:cNvPr>
          <p:cNvPicPr>
            <a:picLocks noChangeAspect="1"/>
          </p:cNvPicPr>
          <p:nvPr/>
        </p:nvPicPr>
        <p:blipFill>
          <a:blip r:embed="rId7"/>
          <a:stretch>
            <a:fillRect/>
          </a:stretch>
        </p:blipFill>
        <p:spPr>
          <a:xfrm>
            <a:off x="5236000" y="1464598"/>
            <a:ext cx="1262798" cy="1638643"/>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A56DA894-71D8-4CA1-8572-E872A87D8674}"/>
              </a:ext>
            </a:extLst>
          </p:cNvPr>
          <p:cNvPicPr>
            <a:picLocks noChangeAspect="1"/>
          </p:cNvPicPr>
          <p:nvPr/>
        </p:nvPicPr>
        <p:blipFill>
          <a:blip r:embed="rId8"/>
          <a:stretch>
            <a:fillRect/>
          </a:stretch>
        </p:blipFill>
        <p:spPr>
          <a:xfrm>
            <a:off x="5212913" y="3819658"/>
            <a:ext cx="1308972" cy="1697501"/>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0C157C1B-1D1C-10E0-50D0-F4F592204BD1}"/>
              </a:ext>
            </a:extLst>
          </p:cNvPr>
          <p:cNvPicPr>
            <a:picLocks noChangeAspect="1"/>
          </p:cNvPicPr>
          <p:nvPr/>
        </p:nvPicPr>
        <p:blipFill>
          <a:blip r:embed="rId9"/>
          <a:stretch>
            <a:fillRect/>
          </a:stretch>
        </p:blipFill>
        <p:spPr>
          <a:xfrm>
            <a:off x="8304384" y="1473173"/>
            <a:ext cx="1262798" cy="16472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US"/>
              <a:t>Inside the quality standard</a:t>
            </a:r>
          </a:p>
        </p:txBody>
      </p:sp>
      <p:sp>
        <p:nvSpPr>
          <p:cNvPr id="12" name="Footer Placeholder 1">
            <a:extLst>
              <a:ext uri="{FF2B5EF4-FFF2-40B4-BE49-F238E27FC236}">
                <a16:creationId xmlns:a16="http://schemas.microsoft.com/office/drawing/2014/main" id="{42FEF0FD-85CF-19FC-388F-66962BDB7A73}"/>
              </a:ext>
            </a:extLst>
          </p:cNvPr>
          <p:cNvSpPr txBox="1">
            <a:spLocks/>
          </p:cNvSpPr>
          <p:nvPr/>
        </p:nvSpPr>
        <p:spPr>
          <a:xfrm>
            <a:off x="8077200" y="649602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6</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a:solidFill>
                  <a:schemeClr val="bg1"/>
                </a:solidFill>
                <a:latin typeface="Calibri" panose="020F0502020204030204" pitchFamily="34" charset="0"/>
                <a:ea typeface="MS PGothic"/>
                <a:cs typeface="Calibri" panose="020F0502020204030204" pitchFamily="34" charset="0"/>
              </a:rPr>
              <a:t>The Quality Statement</a:t>
            </a:r>
            <a:endParaRPr lang="en-CA">
              <a:solidFill>
                <a:schemeClr val="bg1"/>
              </a:solidFill>
              <a:latin typeface="Calibri" panose="020F0502020204030204" pitchFamily="34" charset="0"/>
              <a:ea typeface="MS PGothic"/>
              <a:cs typeface="Calibri" panose="020F0502020204030204" pitchFamily="34" charset="0"/>
            </a:endParaRPr>
          </a:p>
        </p:txBody>
      </p:sp>
      <p:sp>
        <p:nvSpPr>
          <p:cNvPr id="19" name="Callout: Down Arrow 18">
            <a:extLst>
              <a:ext uri="{FF2B5EF4-FFF2-40B4-BE49-F238E27FC236}">
                <a16:creationId xmlns:a16="http://schemas.microsoft.com/office/drawing/2014/main" id="{4BB24016-9C38-0C43-21BB-511AC83DE9B2}"/>
              </a:ext>
            </a:extLst>
          </p:cNvPr>
          <p:cNvSpPr/>
          <p:nvPr/>
        </p:nvSpPr>
        <p:spPr>
          <a:xfrm>
            <a:off x="7374374" y="1455935"/>
            <a:ext cx="2761251"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a:solidFill>
                  <a:schemeClr val="bg1"/>
                </a:solidFill>
                <a:latin typeface="Calibri" panose="020F0502020204030204" pitchFamily="34" charset="0"/>
                <a:ea typeface="MS PGothic"/>
                <a:cs typeface="Calibri" panose="020F0502020204030204" pitchFamily="34" charset="0"/>
              </a:rPr>
              <a:t>The Audience Statements</a:t>
            </a:r>
            <a:endParaRPr lang="en-CA">
              <a:solidFill>
                <a:schemeClr val="bg1"/>
              </a:solidFill>
              <a:latin typeface="Calibri" panose="020F0502020204030204" pitchFamily="34" charset="0"/>
              <a:ea typeface="MS PGothic"/>
              <a:cs typeface="Calibri" panose="020F0502020204030204" pitchFamily="34" charset="0"/>
            </a:endParaRPr>
          </a:p>
        </p:txBody>
      </p:sp>
      <p:sp>
        <p:nvSpPr>
          <p:cNvPr id="20" name="Callout: Down Arrow 19">
            <a:extLst>
              <a:ext uri="{FF2B5EF4-FFF2-40B4-BE49-F238E27FC236}">
                <a16:creationId xmlns:a16="http://schemas.microsoft.com/office/drawing/2014/main" id="{1A53F153-3DCB-4B1D-C329-E2C2780C63A3}"/>
              </a:ext>
            </a:extLst>
          </p:cNvPr>
          <p:cNvSpPr/>
          <p:nvPr/>
        </p:nvSpPr>
        <p:spPr>
          <a:xfrm>
            <a:off x="2276840" y="4085207"/>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a:solidFill>
                  <a:schemeClr val="bg1"/>
                </a:solidFill>
                <a:latin typeface="Calibri" panose="020F0502020204030204" pitchFamily="34" charset="0"/>
                <a:ea typeface="MS PGothic"/>
                <a:cs typeface="Calibri" panose="020F0502020204030204" pitchFamily="34" charset="0"/>
              </a:rPr>
              <a:t>The Definitions</a:t>
            </a:r>
            <a:endParaRPr lang="en-CA">
              <a:solidFill>
                <a:schemeClr val="bg1"/>
              </a:solidFill>
              <a:latin typeface="Calibri" panose="020F0502020204030204" pitchFamily="34" charset="0"/>
              <a:ea typeface="MS PGothic"/>
              <a:cs typeface="Calibri" panose="020F0502020204030204" pitchFamily="34" charset="0"/>
            </a:endParaRPr>
          </a:p>
        </p:txBody>
      </p:sp>
      <p:sp>
        <p:nvSpPr>
          <p:cNvPr id="21" name="Callout: Down Arrow 20">
            <a:extLst>
              <a:ext uri="{FF2B5EF4-FFF2-40B4-BE49-F238E27FC236}">
                <a16:creationId xmlns:a16="http://schemas.microsoft.com/office/drawing/2014/main" id="{F07B6B82-5AAE-C6B6-0FD1-33B3621019A3}"/>
              </a:ext>
            </a:extLst>
          </p:cNvPr>
          <p:cNvSpPr/>
          <p:nvPr/>
        </p:nvSpPr>
        <p:spPr>
          <a:xfrm>
            <a:off x="7484605" y="4085208"/>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a:solidFill>
                  <a:schemeClr val="bg1"/>
                </a:solidFill>
                <a:latin typeface="Calibri" panose="020F0502020204030204" pitchFamily="34" charset="0"/>
                <a:ea typeface="MS PGothic"/>
                <a:cs typeface="Calibri" panose="020F0502020204030204" pitchFamily="34" charset="0"/>
              </a:rPr>
              <a:t>The Indicators</a:t>
            </a:r>
            <a:endParaRPr lang="en-CA">
              <a:solidFill>
                <a:schemeClr val="bg1"/>
              </a:solidFill>
              <a:latin typeface="Calibri" panose="020F0502020204030204" pitchFamily="34" charset="0"/>
              <a:ea typeface="MS PGothic"/>
              <a:cs typeface="Calibri" panose="020F0502020204030204" pitchFamily="34" charset="0"/>
            </a:endParaRPr>
          </a:p>
        </p:txBody>
      </p:sp>
      <p:pic>
        <p:nvPicPr>
          <p:cNvPr id="6" name="Picture 5">
            <a:extLst>
              <a:ext uri="{FF2B5EF4-FFF2-40B4-BE49-F238E27FC236}">
                <a16:creationId xmlns:a16="http://schemas.microsoft.com/office/drawing/2014/main" id="{B3D53A61-C6B6-F820-DC5F-A3EEA7CBCB8F}"/>
              </a:ext>
            </a:extLst>
          </p:cNvPr>
          <p:cNvPicPr>
            <a:picLocks noChangeAspect="1"/>
          </p:cNvPicPr>
          <p:nvPr/>
        </p:nvPicPr>
        <p:blipFill>
          <a:blip r:embed="rId2"/>
          <a:stretch>
            <a:fillRect/>
          </a:stretch>
        </p:blipFill>
        <p:spPr>
          <a:xfrm>
            <a:off x="7222290" y="2215670"/>
            <a:ext cx="3065417" cy="1626424"/>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DDFB510A-A7BB-24FC-A443-5F6A76104FD6}"/>
              </a:ext>
            </a:extLst>
          </p:cNvPr>
          <p:cNvPicPr>
            <a:picLocks noChangeAspect="1"/>
          </p:cNvPicPr>
          <p:nvPr/>
        </p:nvPicPr>
        <p:blipFill>
          <a:blip r:embed="rId3"/>
          <a:stretch>
            <a:fillRect/>
          </a:stretch>
        </p:blipFill>
        <p:spPr>
          <a:xfrm>
            <a:off x="1587542" y="2281990"/>
            <a:ext cx="3912856" cy="1443663"/>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4212C25E-08B5-5BAF-5807-C3D0FC8A14E5}"/>
              </a:ext>
            </a:extLst>
          </p:cNvPr>
          <p:cNvPicPr>
            <a:picLocks noChangeAspect="1"/>
          </p:cNvPicPr>
          <p:nvPr/>
        </p:nvPicPr>
        <p:blipFill>
          <a:blip r:embed="rId4"/>
          <a:stretch>
            <a:fillRect/>
          </a:stretch>
        </p:blipFill>
        <p:spPr>
          <a:xfrm>
            <a:off x="1967190" y="4911261"/>
            <a:ext cx="3153559" cy="1750353"/>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D1531E7D-6D53-64BE-63B8-CFAEEF36CEEB}"/>
              </a:ext>
            </a:extLst>
          </p:cNvPr>
          <p:cNvPicPr>
            <a:picLocks noChangeAspect="1"/>
          </p:cNvPicPr>
          <p:nvPr/>
        </p:nvPicPr>
        <p:blipFill>
          <a:blip r:embed="rId5"/>
          <a:stretch>
            <a:fillRect/>
          </a:stretch>
        </p:blipFill>
        <p:spPr>
          <a:xfrm>
            <a:off x="6841305" y="4887665"/>
            <a:ext cx="3827385" cy="17556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Patient guide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1818217"/>
          </a:xfrm>
        </p:spPr>
        <p:txBody>
          <a:bodyPr/>
          <a:lstStyle/>
          <a:p>
            <a:r>
              <a:rPr lang="en-US"/>
              <a:t>The </a:t>
            </a:r>
            <a:r>
              <a:rPr lang="en-US" b="1"/>
              <a:t>patient guide </a:t>
            </a:r>
            <a:r>
              <a:rPr lang="en-US"/>
              <a:t>is designed to give patients information about what quality care looks like for various conditions based on the best evidence, so they can ask informed questions of their health care providers. </a:t>
            </a:r>
          </a:p>
          <a:p>
            <a:endParaRPr lang="en-US"/>
          </a:p>
        </p:txBody>
      </p:sp>
      <p:sp>
        <p:nvSpPr>
          <p:cNvPr id="2" name="Footer Placeholder 1">
            <a:extLst>
              <a:ext uri="{FF2B5EF4-FFF2-40B4-BE49-F238E27FC236}">
                <a16:creationId xmlns:a16="http://schemas.microsoft.com/office/drawing/2014/main" id="{C6373715-AEA2-6BF3-347E-E751DB7C8997}"/>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7</a:t>
            </a:r>
          </a:p>
        </p:txBody>
      </p:sp>
      <p:pic>
        <p:nvPicPr>
          <p:cNvPr id="10" name="Picture 9">
            <a:extLst>
              <a:ext uri="{FF2B5EF4-FFF2-40B4-BE49-F238E27FC236}">
                <a16:creationId xmlns:a16="http://schemas.microsoft.com/office/drawing/2014/main" id="{6A9427EC-99FD-74E0-4F15-D6F10EA4A413}"/>
              </a:ext>
            </a:extLst>
          </p:cNvPr>
          <p:cNvPicPr>
            <a:picLocks noChangeAspect="1"/>
          </p:cNvPicPr>
          <p:nvPr/>
        </p:nvPicPr>
        <p:blipFill>
          <a:blip r:embed="rId3"/>
          <a:stretch>
            <a:fillRect/>
          </a:stretch>
        </p:blipFill>
        <p:spPr>
          <a:xfrm>
            <a:off x="6809318" y="821328"/>
            <a:ext cx="4114800" cy="53394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Placemat</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547937"/>
            <a:ext cx="5333999" cy="1609725"/>
          </a:xfrm>
        </p:spPr>
        <p:txBody>
          <a:bodyPr/>
          <a:lstStyle/>
          <a:p>
            <a:r>
              <a:rPr lang="en-US"/>
              <a:t>The placemat is a </a:t>
            </a:r>
            <a:r>
              <a:rPr lang="en-US" b="1"/>
              <a:t>quick-reference resource </a:t>
            </a:r>
            <a:br>
              <a:rPr lang="en-US" b="1"/>
            </a:br>
            <a:r>
              <a:rPr lang="en-US" b="1"/>
              <a:t>for clinicians</a:t>
            </a:r>
            <a:r>
              <a:rPr lang="en-US"/>
              <a:t> that summarizes the quality standard and includes links to helpful resources and tools.</a:t>
            </a:r>
          </a:p>
        </p:txBody>
      </p:sp>
      <p:sp>
        <p:nvSpPr>
          <p:cNvPr id="2" name="Footer Placeholder 1">
            <a:extLst>
              <a:ext uri="{FF2B5EF4-FFF2-40B4-BE49-F238E27FC236}">
                <a16:creationId xmlns:a16="http://schemas.microsoft.com/office/drawing/2014/main" id="{F3CC34A1-8754-395A-206B-F28C618234B5}"/>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8</a:t>
            </a:r>
          </a:p>
        </p:txBody>
      </p:sp>
      <p:pic>
        <p:nvPicPr>
          <p:cNvPr id="9" name="Picture 8">
            <a:extLst>
              <a:ext uri="{FF2B5EF4-FFF2-40B4-BE49-F238E27FC236}">
                <a16:creationId xmlns:a16="http://schemas.microsoft.com/office/drawing/2014/main" id="{832839FE-CCAB-93FF-D826-00D88BE3871A}"/>
              </a:ext>
            </a:extLst>
          </p:cNvPr>
          <p:cNvPicPr>
            <a:picLocks noChangeAspect="1"/>
          </p:cNvPicPr>
          <p:nvPr/>
        </p:nvPicPr>
        <p:blipFill>
          <a:blip r:embed="rId2"/>
          <a:stretch>
            <a:fillRect/>
          </a:stretch>
        </p:blipFill>
        <p:spPr>
          <a:xfrm>
            <a:off x="6936097" y="1242154"/>
            <a:ext cx="3352980" cy="43736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600"/>
              <a:t>How the health care system can support implementation</a:t>
            </a:r>
          </a:p>
        </p:txBody>
      </p:sp>
      <p:sp>
        <p:nvSpPr>
          <p:cNvPr id="28" name="Text Placeholder 27">
            <a:extLst>
              <a:ext uri="{FF2B5EF4-FFF2-40B4-BE49-F238E27FC236}">
                <a16:creationId xmlns:a16="http://schemas.microsoft.com/office/drawing/2014/main" id="{B3A1D469-A7F2-D8F7-44B7-D8A645635D39}"/>
              </a:ext>
            </a:extLst>
          </p:cNvPr>
          <p:cNvSpPr>
            <a:spLocks noGrp="1"/>
          </p:cNvSpPr>
          <p:nvPr>
            <p:ph type="body" sz="quarter" idx="10"/>
          </p:nvPr>
        </p:nvSpPr>
        <p:spPr/>
        <p:txBody>
          <a:bodyPr/>
          <a:lstStyle/>
          <a:p>
            <a:r>
              <a:rPr lang="en-US" b="1"/>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a:t>Implementing quality standards can be challenging owing to </a:t>
            </a:r>
            <a:br>
              <a:rPr lang="en-US" sz="3000"/>
            </a:br>
            <a:r>
              <a:rPr lang="en-US" sz="3000"/>
              <a:t>system-level barriers or gaps, many of which have been identified throughout the development of this standard</a:t>
            </a:r>
          </a:p>
          <a:p>
            <a:pPr marL="342900" indent="-342900">
              <a:buFont typeface="Arial" panose="020B0604020202020204" pitchFamily="34" charset="0"/>
              <a:buChar char="•"/>
            </a:pPr>
            <a:r>
              <a:rPr lang="en-US" sz="3000"/>
              <a:t>Ontario Health will work with and support other provincial partners, including the Ministry of Health, to bridge system-level gaps to support the implementation of quality standards</a:t>
            </a:r>
          </a:p>
        </p:txBody>
      </p:sp>
      <p:sp>
        <p:nvSpPr>
          <p:cNvPr id="3" name="Footer Placeholder 1">
            <a:extLst>
              <a:ext uri="{FF2B5EF4-FFF2-40B4-BE49-F238E27FC236}">
                <a16:creationId xmlns:a16="http://schemas.microsoft.com/office/drawing/2014/main" id="{CC11EBE3-60DD-0F0B-C69E-C8F12F80F0BF}"/>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9</a:t>
            </a:r>
          </a:p>
        </p:txBody>
      </p:sp>
    </p:spTree>
    <p:extLst>
      <p:ext uri="{BB962C8B-B14F-4D97-AF65-F5344CB8AC3E}">
        <p14:creationId xmlns:p14="http://schemas.microsoft.com/office/powerpoint/2010/main" val="284031855"/>
      </p:ext>
    </p:extLst>
  </p:cSld>
  <p:clrMapOvr>
    <a:masterClrMapping/>
  </p:clrMapOvr>
</p:sld>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1_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FEE223-8CC4-436B-BD26-FFC536ABE83F}">
  <ds:schemaRefs>
    <ds:schemaRef ds:uri="http://schemas.microsoft.com/sharepoint/v3/contenttype/forms"/>
  </ds:schemaRefs>
</ds:datastoreItem>
</file>

<file path=customXml/itemProps2.xml><?xml version="1.0" encoding="utf-8"?>
<ds:datastoreItem xmlns:ds="http://schemas.openxmlformats.org/officeDocument/2006/customXml" ds:itemID="{3D639A4E-51D6-44A7-8ACA-F88ABA3871F8}">
  <ds:schemaRefs>
    <ds:schemaRef ds:uri="f4a9ebb6-6bae-4df8-b4d9-b705f0eb6b4b"/>
    <ds:schemaRef ds:uri="http://purl.org/dc/terms/"/>
    <ds:schemaRef ds:uri="http://schemas.openxmlformats.org/package/2006/metadata/core-properties"/>
    <ds:schemaRef ds:uri="http://schemas.microsoft.com/office/2006/documentManagement/types"/>
    <ds:schemaRef ds:uri="623dabe2-7971-4695-be10-17b1dbde532f"/>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70E50600-7C4F-4702-887B-C0F5850DF7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3dabe2-7971-4695-be10-17b1dbde532f"/>
    <ds:schemaRef ds:uri="f4a9ebb6-6bae-4df8-b4d9-b705f0eb6b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OH Template-Mar30</Template>
  <TotalTime>97</TotalTime>
  <Words>3502</Words>
  <Application>Microsoft Office PowerPoint</Application>
  <PresentationFormat>Widescreen</PresentationFormat>
  <Paragraphs>308</Paragraphs>
  <Slides>45</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MS PGothic</vt:lpstr>
      <vt:lpstr>Arial</vt:lpstr>
      <vt:lpstr>Calibri</vt:lpstr>
      <vt:lpstr>Calibri Light</vt:lpstr>
      <vt:lpstr>System Font Regular</vt:lpstr>
      <vt:lpstr>Verdana</vt:lpstr>
      <vt:lpstr>Wingdings</vt:lpstr>
      <vt:lpstr>OH Template-Mar30</vt:lpstr>
      <vt:lpstr>1_OH Template-Mar30</vt:lpstr>
      <vt:lpstr>PowerPoint Presentation</vt:lpstr>
      <vt:lpstr>Objectives</vt:lpstr>
      <vt:lpstr>Quality standards</vt:lpstr>
      <vt:lpstr>Quality standards</vt:lpstr>
      <vt:lpstr>Quality standard resources</vt:lpstr>
      <vt:lpstr>Inside the quality standard</vt:lpstr>
      <vt:lpstr>Patient guide</vt:lpstr>
      <vt:lpstr>Placemat</vt:lpstr>
      <vt:lpstr>How the health care system can support implementation</vt:lpstr>
      <vt:lpstr>Implementation tools</vt:lpstr>
      <vt:lpstr>Quorum</vt:lpstr>
      <vt:lpstr>Measurement guide</vt:lpstr>
      <vt:lpstr>Technical specifications</vt:lpstr>
      <vt:lpstr>PowerPoint Presentation</vt:lpstr>
      <vt:lpstr>Each year, about 12,000 people in Ontario aged 50 years and older experience a hip fracture</vt:lpstr>
      <vt:lpstr>The all-cause mortality rate following hip fracture surgery varies across Ontario</vt:lpstr>
      <vt:lpstr>In FY 2022/23, one-third (34%) of people with hip fracture were admitted and transferred to an inpatient bed within 8 hours of arriving at hospital</vt:lpstr>
      <vt:lpstr>In FY 2022/23, one-quarter (25%) of people with hip fracture waited longer than the recommended 48 hours for surgery</vt:lpstr>
      <vt:lpstr>Postoperative blood transfusion rates vary by hospital</vt:lpstr>
      <vt:lpstr>In FY 2022/23, the median length of stay for hip fracture surgery hospitalizations was 9 days</vt:lpstr>
      <vt:lpstr>Readmission rates following hip fracture surgery have increased over time and vary by region</vt:lpstr>
      <vt:lpstr>About half those who have hip fracture surgery return to the community within 90 days of being hospitalized</vt:lpstr>
      <vt:lpstr>PowerPoint Presentation</vt:lpstr>
      <vt:lpstr>Scope of this quality standard</vt:lpstr>
      <vt:lpstr>Quality statement topics</vt:lpstr>
      <vt:lpstr>Emergency department management</vt:lpstr>
      <vt:lpstr>Surgery within 48 hours</vt:lpstr>
      <vt:lpstr> Multimodal analgesia</vt:lpstr>
      <vt:lpstr>Surgery for stable intertrochanteric fractures</vt:lpstr>
      <vt:lpstr>Surgery for subtrochanteric or unstable intertrochanteric fractures</vt:lpstr>
      <vt:lpstr>Surgery for displaced intracapsular fractures</vt:lpstr>
      <vt:lpstr>Postoperative blood transfusions</vt:lpstr>
      <vt:lpstr>Weight-bearing as tolerated</vt:lpstr>
      <vt:lpstr>Daily mobilization</vt:lpstr>
      <vt:lpstr>Screening for and managing delirium</vt:lpstr>
      <vt:lpstr>Postoperative management</vt:lpstr>
      <vt:lpstr>Information for patients, families, and care partners</vt:lpstr>
      <vt:lpstr>Rehabilitation</vt:lpstr>
      <vt:lpstr>Osteoporosis management</vt:lpstr>
      <vt:lpstr>Follow-up care</vt:lpstr>
      <vt:lpstr>PowerPoint Presentation</vt:lpstr>
      <vt:lpstr>Indicators that can be measured using provincial data</vt:lpstr>
      <vt:lpstr>Indicators that can be measured using only local data</vt:lpstr>
      <vt:lpstr>Data sources and acknowledgement</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dc:subject/>
  <dc:creator>Mulder, Tonja</dc:creator>
  <cp:keywords/>
  <dc:description/>
  <cp:lastModifiedBy>Cowan, Kara</cp:lastModifiedBy>
  <cp:revision>1</cp:revision>
  <cp:lastPrinted>2023-03-01T15:21:33Z</cp:lastPrinted>
  <dcterms:created xsi:type="dcterms:W3CDTF">2023-04-11T19:41:18Z</dcterms:created>
  <dcterms:modified xsi:type="dcterms:W3CDTF">2024-02-05T19:45:25Z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