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ags/tag3.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1"/>
  </p:sldMasterIdLst>
  <p:notesMasterIdLst>
    <p:notesMasterId r:id="rId18"/>
  </p:notesMasterIdLst>
  <p:handoutMasterIdLst>
    <p:handoutMasterId r:id="rId19"/>
  </p:handoutMasterIdLst>
  <p:sldIdLst>
    <p:sldId id="357" r:id="rId2"/>
    <p:sldId id="373" r:id="rId3"/>
    <p:sldId id="358" r:id="rId4"/>
    <p:sldId id="374" r:id="rId5"/>
    <p:sldId id="364" r:id="rId6"/>
    <p:sldId id="375" r:id="rId7"/>
    <p:sldId id="376" r:id="rId8"/>
    <p:sldId id="1150" r:id="rId9"/>
    <p:sldId id="1159" r:id="rId10"/>
    <p:sldId id="256" r:id="rId11"/>
    <p:sldId id="1160" r:id="rId12"/>
    <p:sldId id="1161" r:id="rId13"/>
    <p:sldId id="1162" r:id="rId14"/>
    <p:sldId id="369" r:id="rId15"/>
    <p:sldId id="370" r:id="rId16"/>
    <p:sldId id="372" r:id="rId17"/>
  </p:sldIdLst>
  <p:sldSz cx="9144000" cy="6858000" type="screen4x3"/>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70">
          <p15:clr>
            <a:srgbClr val="A4A3A4"/>
          </p15:clr>
        </p15:guide>
        <p15:guide id="2" orient="horz" pos="469">
          <p15:clr>
            <a:srgbClr val="A4A3A4"/>
          </p15:clr>
        </p15:guide>
        <p15:guide id="3" orient="horz" pos="349">
          <p15:clr>
            <a:srgbClr val="A4A3A4"/>
          </p15:clr>
        </p15:guide>
        <p15:guide id="4" pos="2835">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D47600"/>
    <a:srgbClr val="0C6577"/>
    <a:srgbClr val="429EAD"/>
    <a:srgbClr val="7ABBC5"/>
    <a:srgbClr val="A0CED6"/>
    <a:srgbClr val="475284"/>
    <a:srgbClr val="EDFDFF"/>
    <a:srgbClr val="EEDACF"/>
    <a:srgbClr val="F7F7F7"/>
    <a:srgbClr val="D249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E219D9-5D12-0E45-B055-304B5D7B2A6E}" v="177" dt="2018-10-26T16:04:01.81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89587" autoAdjust="0"/>
  </p:normalViewPr>
  <p:slideViewPr>
    <p:cSldViewPr snapToGrid="0">
      <p:cViewPr varScale="1">
        <p:scale>
          <a:sx n="96" d="100"/>
          <a:sy n="96" d="100"/>
        </p:scale>
        <p:origin x="1296" y="176"/>
      </p:cViewPr>
      <p:guideLst>
        <p:guide orient="horz" pos="470"/>
        <p:guide orient="horz" pos="469"/>
        <p:guide orient="horz" pos="349"/>
        <p:guide pos="2835"/>
      </p:guideLst>
    </p:cSldViewPr>
  </p:slideViewPr>
  <p:notesTextViewPr>
    <p:cViewPr>
      <p:scale>
        <a:sx n="100" d="100"/>
        <a:sy n="100" d="100"/>
      </p:scale>
      <p:origin x="0" y="0"/>
    </p:cViewPr>
  </p:notesTextViewPr>
  <p:notesViewPr>
    <p:cSldViewPr snapToGrid="0">
      <p:cViewPr>
        <p:scale>
          <a:sx n="1" d="2"/>
          <a:sy n="1" d="2"/>
        </p:scale>
        <p:origin x="0" y="0"/>
      </p:cViewPr>
      <p:guideLst>
        <p:guide orient="horz" pos="2200"/>
        <p:guide pos="292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tona-Arena, Loren" userId="dff38c10-91b7-4935-94ff-8594b114d0a8" providerId="ADAL" clId="{EFE219D9-5D12-0E45-B055-304B5D7B2A6E}"/>
    <pc:docChg chg="undo custSel modSld">
      <pc:chgData name="Aytona-Arena, Loren" userId="dff38c10-91b7-4935-94ff-8594b114d0a8" providerId="ADAL" clId="{EFE219D9-5D12-0E45-B055-304B5D7B2A6E}" dt="2018-10-26T16:04:53.678" v="342" actId="20577"/>
      <pc:docMkLst>
        <pc:docMk/>
      </pc:docMkLst>
      <pc:sldChg chg="addSp delSp modSp">
        <pc:chgData name="Aytona-Arena, Loren" userId="dff38c10-91b7-4935-94ff-8594b114d0a8" providerId="ADAL" clId="{EFE219D9-5D12-0E45-B055-304B5D7B2A6E}" dt="2018-10-26T15:47:00.199" v="233" actId="14100"/>
        <pc:sldMkLst>
          <pc:docMk/>
          <pc:sldMk cId="4132413781" sldId="256"/>
        </pc:sldMkLst>
        <pc:spChg chg="add del mod">
          <ac:chgData name="Aytona-Arena, Loren" userId="dff38c10-91b7-4935-94ff-8594b114d0a8" providerId="ADAL" clId="{EFE219D9-5D12-0E45-B055-304B5D7B2A6E}" dt="2018-10-26T15:46:32.361" v="226"/>
          <ac:spMkLst>
            <pc:docMk/>
            <pc:sldMk cId="4132413781" sldId="256"/>
            <ac:spMk id="2" creationId="{45245D68-0E8A-A34C-A301-97EDD627F989}"/>
          </ac:spMkLst>
        </pc:spChg>
        <pc:spChg chg="del">
          <ac:chgData name="Aytona-Arena, Loren" userId="dff38c10-91b7-4935-94ff-8594b114d0a8" providerId="ADAL" clId="{EFE219D9-5D12-0E45-B055-304B5D7B2A6E}" dt="2018-10-26T15:46:35.451" v="227" actId="478"/>
          <ac:spMkLst>
            <pc:docMk/>
            <pc:sldMk cId="4132413781" sldId="256"/>
            <ac:spMk id="4" creationId="{00000000-0000-0000-0000-000000000000}"/>
          </ac:spMkLst>
        </pc:spChg>
        <pc:spChg chg="del">
          <ac:chgData name="Aytona-Arena, Loren" userId="dff38c10-91b7-4935-94ff-8594b114d0a8" providerId="ADAL" clId="{EFE219D9-5D12-0E45-B055-304B5D7B2A6E}" dt="2018-10-26T15:46:35.451" v="227" actId="478"/>
          <ac:spMkLst>
            <pc:docMk/>
            <pc:sldMk cId="4132413781" sldId="256"/>
            <ac:spMk id="6" creationId="{00000000-0000-0000-0000-000000000000}"/>
          </ac:spMkLst>
        </pc:spChg>
        <pc:spChg chg="mod">
          <ac:chgData name="Aytona-Arena, Loren" userId="dff38c10-91b7-4935-94ff-8594b114d0a8" providerId="ADAL" clId="{EFE219D9-5D12-0E45-B055-304B5D7B2A6E}" dt="2018-10-26T15:46:50.876" v="231" actId="14100"/>
          <ac:spMkLst>
            <pc:docMk/>
            <pc:sldMk cId="4132413781" sldId="256"/>
            <ac:spMk id="7" creationId="{368A04E1-0470-1341-A8E4-05FF35AC124D}"/>
          </ac:spMkLst>
        </pc:spChg>
        <pc:spChg chg="del">
          <ac:chgData name="Aytona-Arena, Loren" userId="dff38c10-91b7-4935-94ff-8594b114d0a8" providerId="ADAL" clId="{EFE219D9-5D12-0E45-B055-304B5D7B2A6E}" dt="2018-10-26T15:46:35.451" v="227" actId="478"/>
          <ac:spMkLst>
            <pc:docMk/>
            <pc:sldMk cId="4132413781" sldId="256"/>
            <ac:spMk id="12" creationId="{00000000-0000-0000-0000-000000000000}"/>
          </ac:spMkLst>
        </pc:spChg>
        <pc:spChg chg="mod">
          <ac:chgData name="Aytona-Arena, Loren" userId="dff38c10-91b7-4935-94ff-8594b114d0a8" providerId="ADAL" clId="{EFE219D9-5D12-0E45-B055-304B5D7B2A6E}" dt="2018-10-26T15:47:00.199" v="233" actId="14100"/>
          <ac:spMkLst>
            <pc:docMk/>
            <pc:sldMk cId="4132413781" sldId="256"/>
            <ac:spMk id="17" creationId="{00000000-0000-0000-0000-000000000000}"/>
          </ac:spMkLst>
        </pc:spChg>
        <pc:spChg chg="del">
          <ac:chgData name="Aytona-Arena, Loren" userId="dff38c10-91b7-4935-94ff-8594b114d0a8" providerId="ADAL" clId="{EFE219D9-5D12-0E45-B055-304B5D7B2A6E}" dt="2018-10-26T15:46:35.451" v="227" actId="478"/>
          <ac:spMkLst>
            <pc:docMk/>
            <pc:sldMk cId="4132413781" sldId="256"/>
            <ac:spMk id="19" creationId="{00000000-0000-0000-0000-000000000000}"/>
          </ac:spMkLst>
        </pc:spChg>
        <pc:spChg chg="del">
          <ac:chgData name="Aytona-Arena, Loren" userId="dff38c10-91b7-4935-94ff-8594b114d0a8" providerId="ADAL" clId="{EFE219D9-5D12-0E45-B055-304B5D7B2A6E}" dt="2018-10-26T15:46:35.451" v="227" actId="478"/>
          <ac:spMkLst>
            <pc:docMk/>
            <pc:sldMk cId="4132413781" sldId="256"/>
            <ac:spMk id="21" creationId="{00000000-0000-0000-0000-000000000000}"/>
          </ac:spMkLst>
        </pc:spChg>
        <pc:spChg chg="del">
          <ac:chgData name="Aytona-Arena, Loren" userId="dff38c10-91b7-4935-94ff-8594b114d0a8" providerId="ADAL" clId="{EFE219D9-5D12-0E45-B055-304B5D7B2A6E}" dt="2018-10-26T15:46:35.451" v="227" actId="478"/>
          <ac:spMkLst>
            <pc:docMk/>
            <pc:sldMk cId="4132413781" sldId="256"/>
            <ac:spMk id="23" creationId="{00000000-0000-0000-0000-000000000000}"/>
          </ac:spMkLst>
        </pc:spChg>
        <pc:spChg chg="add">
          <ac:chgData name="Aytona-Arena, Loren" userId="dff38c10-91b7-4935-94ff-8594b114d0a8" providerId="ADAL" clId="{EFE219D9-5D12-0E45-B055-304B5D7B2A6E}" dt="2018-10-26T15:46:36.064" v="228"/>
          <ac:spMkLst>
            <pc:docMk/>
            <pc:sldMk cId="4132413781" sldId="256"/>
            <ac:spMk id="24" creationId="{F60D9B1D-407D-274A-9825-209398847543}"/>
          </ac:spMkLst>
        </pc:spChg>
        <pc:spChg chg="del">
          <ac:chgData name="Aytona-Arena, Loren" userId="dff38c10-91b7-4935-94ff-8594b114d0a8" providerId="ADAL" clId="{EFE219D9-5D12-0E45-B055-304B5D7B2A6E}" dt="2018-10-26T15:46:35.451" v="227" actId="478"/>
          <ac:spMkLst>
            <pc:docMk/>
            <pc:sldMk cId="4132413781" sldId="256"/>
            <ac:spMk id="25" creationId="{00000000-0000-0000-0000-000000000000}"/>
          </ac:spMkLst>
        </pc:spChg>
        <pc:spChg chg="add">
          <ac:chgData name="Aytona-Arena, Loren" userId="dff38c10-91b7-4935-94ff-8594b114d0a8" providerId="ADAL" clId="{EFE219D9-5D12-0E45-B055-304B5D7B2A6E}" dt="2018-10-26T15:46:36.064" v="228"/>
          <ac:spMkLst>
            <pc:docMk/>
            <pc:sldMk cId="4132413781" sldId="256"/>
            <ac:spMk id="26" creationId="{83E44ED2-6C08-4B4D-89C5-FFAF78C08914}"/>
          </ac:spMkLst>
        </pc:spChg>
        <pc:spChg chg="add">
          <ac:chgData name="Aytona-Arena, Loren" userId="dff38c10-91b7-4935-94ff-8594b114d0a8" providerId="ADAL" clId="{EFE219D9-5D12-0E45-B055-304B5D7B2A6E}" dt="2018-10-26T15:46:36.064" v="228"/>
          <ac:spMkLst>
            <pc:docMk/>
            <pc:sldMk cId="4132413781" sldId="256"/>
            <ac:spMk id="27" creationId="{AB1C29F7-0261-D44E-A89E-A1B8430798B0}"/>
          </ac:spMkLst>
        </pc:spChg>
        <pc:spChg chg="add">
          <ac:chgData name="Aytona-Arena, Loren" userId="dff38c10-91b7-4935-94ff-8594b114d0a8" providerId="ADAL" clId="{EFE219D9-5D12-0E45-B055-304B5D7B2A6E}" dt="2018-10-26T15:46:36.064" v="228"/>
          <ac:spMkLst>
            <pc:docMk/>
            <pc:sldMk cId="4132413781" sldId="256"/>
            <ac:spMk id="30" creationId="{1B18D1F9-663C-B14A-87CB-E6484709B05D}"/>
          </ac:spMkLst>
        </pc:spChg>
        <pc:spChg chg="add">
          <ac:chgData name="Aytona-Arena, Loren" userId="dff38c10-91b7-4935-94ff-8594b114d0a8" providerId="ADAL" clId="{EFE219D9-5D12-0E45-B055-304B5D7B2A6E}" dt="2018-10-26T15:46:36.064" v="228"/>
          <ac:spMkLst>
            <pc:docMk/>
            <pc:sldMk cId="4132413781" sldId="256"/>
            <ac:spMk id="31" creationId="{280BC100-39F5-DF43-84A6-31C07F758F7A}"/>
          </ac:spMkLst>
        </pc:spChg>
        <pc:spChg chg="add">
          <ac:chgData name="Aytona-Arena, Loren" userId="dff38c10-91b7-4935-94ff-8594b114d0a8" providerId="ADAL" clId="{EFE219D9-5D12-0E45-B055-304B5D7B2A6E}" dt="2018-10-26T15:46:36.064" v="228"/>
          <ac:spMkLst>
            <pc:docMk/>
            <pc:sldMk cId="4132413781" sldId="256"/>
            <ac:spMk id="32" creationId="{D0251E93-EB89-9A48-8349-6C666C8F041F}"/>
          </ac:spMkLst>
        </pc:spChg>
        <pc:spChg chg="add">
          <ac:chgData name="Aytona-Arena, Loren" userId="dff38c10-91b7-4935-94ff-8594b114d0a8" providerId="ADAL" clId="{EFE219D9-5D12-0E45-B055-304B5D7B2A6E}" dt="2018-10-26T15:46:36.064" v="228"/>
          <ac:spMkLst>
            <pc:docMk/>
            <pc:sldMk cId="4132413781" sldId="256"/>
            <ac:spMk id="33" creationId="{546DD1FB-6EAB-EE4D-BB7C-8AE41249A7A5}"/>
          </ac:spMkLst>
        </pc:spChg>
        <pc:picChg chg="add">
          <ac:chgData name="Aytona-Arena, Loren" userId="dff38c10-91b7-4935-94ff-8594b114d0a8" providerId="ADAL" clId="{EFE219D9-5D12-0E45-B055-304B5D7B2A6E}" dt="2018-10-26T15:46:36.064" v="228"/>
          <ac:picMkLst>
            <pc:docMk/>
            <pc:sldMk cId="4132413781" sldId="256"/>
            <ac:picMk id="28" creationId="{90F5C992-A22D-4548-A859-2C48029E391D}"/>
          </ac:picMkLst>
        </pc:picChg>
        <pc:picChg chg="add">
          <ac:chgData name="Aytona-Arena, Loren" userId="dff38c10-91b7-4935-94ff-8594b114d0a8" providerId="ADAL" clId="{EFE219D9-5D12-0E45-B055-304B5D7B2A6E}" dt="2018-10-26T15:46:36.064" v="228"/>
          <ac:picMkLst>
            <pc:docMk/>
            <pc:sldMk cId="4132413781" sldId="256"/>
            <ac:picMk id="29" creationId="{BC07C0D0-35C2-3344-A25F-6E2F34F161C8}"/>
          </ac:picMkLst>
        </pc:picChg>
        <pc:picChg chg="del">
          <ac:chgData name="Aytona-Arena, Loren" userId="dff38c10-91b7-4935-94ff-8594b114d0a8" providerId="ADAL" clId="{EFE219D9-5D12-0E45-B055-304B5D7B2A6E}" dt="2018-10-26T15:46:35.451" v="227" actId="478"/>
          <ac:picMkLst>
            <pc:docMk/>
            <pc:sldMk cId="4132413781" sldId="256"/>
            <ac:picMk id="1028" creationId="{00000000-0000-0000-0000-000000000000}"/>
          </ac:picMkLst>
        </pc:picChg>
        <pc:picChg chg="del">
          <ac:chgData name="Aytona-Arena, Loren" userId="dff38c10-91b7-4935-94ff-8594b114d0a8" providerId="ADAL" clId="{EFE219D9-5D12-0E45-B055-304B5D7B2A6E}" dt="2018-10-26T15:46:35.451" v="227" actId="478"/>
          <ac:picMkLst>
            <pc:docMk/>
            <pc:sldMk cId="4132413781" sldId="256"/>
            <ac:picMk id="1030" creationId="{00000000-0000-0000-0000-000000000000}"/>
          </ac:picMkLst>
        </pc:picChg>
        <pc:cxnChg chg="add">
          <ac:chgData name="Aytona-Arena, Loren" userId="dff38c10-91b7-4935-94ff-8594b114d0a8" providerId="ADAL" clId="{EFE219D9-5D12-0E45-B055-304B5D7B2A6E}" dt="2018-10-26T15:46:36.064" v="228"/>
          <ac:cxnSpMkLst>
            <pc:docMk/>
            <pc:sldMk cId="4132413781" sldId="256"/>
            <ac:cxnSpMk id="22" creationId="{ED11993E-580F-0C41-9AA6-1F6ADE3B71B4}"/>
          </ac:cxnSpMkLst>
        </pc:cxnChg>
        <pc:cxnChg chg="del">
          <ac:chgData name="Aytona-Arena, Loren" userId="dff38c10-91b7-4935-94ff-8594b114d0a8" providerId="ADAL" clId="{EFE219D9-5D12-0E45-B055-304B5D7B2A6E}" dt="2018-10-26T15:46:35.451" v="227" actId="478"/>
          <ac:cxnSpMkLst>
            <pc:docMk/>
            <pc:sldMk cId="4132413781" sldId="256"/>
            <ac:cxnSpMk id="34" creationId="{00000000-0000-0000-0000-000000000000}"/>
          </ac:cxnSpMkLst>
        </pc:cxnChg>
        <pc:cxnChg chg="add">
          <ac:chgData name="Aytona-Arena, Loren" userId="dff38c10-91b7-4935-94ff-8594b114d0a8" providerId="ADAL" clId="{EFE219D9-5D12-0E45-B055-304B5D7B2A6E}" dt="2018-10-26T15:46:36.064" v="228"/>
          <ac:cxnSpMkLst>
            <pc:docMk/>
            <pc:sldMk cId="4132413781" sldId="256"/>
            <ac:cxnSpMk id="35" creationId="{E2A1DC37-A592-C346-9583-C9CA97958357}"/>
          </ac:cxnSpMkLst>
        </pc:cxnChg>
        <pc:cxnChg chg="del">
          <ac:chgData name="Aytona-Arena, Loren" userId="dff38c10-91b7-4935-94ff-8594b114d0a8" providerId="ADAL" clId="{EFE219D9-5D12-0E45-B055-304B5D7B2A6E}" dt="2018-10-26T15:46:35.451" v="227" actId="478"/>
          <ac:cxnSpMkLst>
            <pc:docMk/>
            <pc:sldMk cId="4132413781" sldId="256"/>
            <ac:cxnSpMk id="36" creationId="{00000000-0000-0000-0000-000000000000}"/>
          </ac:cxnSpMkLst>
        </pc:cxnChg>
        <pc:cxnChg chg="add">
          <ac:chgData name="Aytona-Arena, Loren" userId="dff38c10-91b7-4935-94ff-8594b114d0a8" providerId="ADAL" clId="{EFE219D9-5D12-0E45-B055-304B5D7B2A6E}" dt="2018-10-26T15:46:36.064" v="228"/>
          <ac:cxnSpMkLst>
            <pc:docMk/>
            <pc:sldMk cId="4132413781" sldId="256"/>
            <ac:cxnSpMk id="37" creationId="{B76982E0-AC70-3A42-A657-14676FAC33E9}"/>
          </ac:cxnSpMkLst>
        </pc:cxnChg>
        <pc:cxnChg chg="add">
          <ac:chgData name="Aytona-Arena, Loren" userId="dff38c10-91b7-4935-94ff-8594b114d0a8" providerId="ADAL" clId="{EFE219D9-5D12-0E45-B055-304B5D7B2A6E}" dt="2018-10-26T15:46:36.064" v="228"/>
          <ac:cxnSpMkLst>
            <pc:docMk/>
            <pc:sldMk cId="4132413781" sldId="256"/>
            <ac:cxnSpMk id="38" creationId="{E51F80FA-91AD-B34E-A430-FC6624A70C68}"/>
          </ac:cxnSpMkLst>
        </pc:cxnChg>
        <pc:cxnChg chg="del">
          <ac:chgData name="Aytona-Arena, Loren" userId="dff38c10-91b7-4935-94ff-8594b114d0a8" providerId="ADAL" clId="{EFE219D9-5D12-0E45-B055-304B5D7B2A6E}" dt="2018-10-26T15:46:35.451" v="227" actId="478"/>
          <ac:cxnSpMkLst>
            <pc:docMk/>
            <pc:sldMk cId="4132413781" sldId="256"/>
            <ac:cxnSpMk id="39" creationId="{00000000-0000-0000-0000-000000000000}"/>
          </ac:cxnSpMkLst>
        </pc:cxnChg>
        <pc:cxnChg chg="add">
          <ac:chgData name="Aytona-Arena, Loren" userId="dff38c10-91b7-4935-94ff-8594b114d0a8" providerId="ADAL" clId="{EFE219D9-5D12-0E45-B055-304B5D7B2A6E}" dt="2018-10-26T15:46:36.064" v="228"/>
          <ac:cxnSpMkLst>
            <pc:docMk/>
            <pc:sldMk cId="4132413781" sldId="256"/>
            <ac:cxnSpMk id="40" creationId="{CCEB9EC8-7A11-4740-87CE-C63C613036A7}"/>
          </ac:cxnSpMkLst>
        </pc:cxnChg>
        <pc:cxnChg chg="del">
          <ac:chgData name="Aytona-Arena, Loren" userId="dff38c10-91b7-4935-94ff-8594b114d0a8" providerId="ADAL" clId="{EFE219D9-5D12-0E45-B055-304B5D7B2A6E}" dt="2018-10-26T15:46:35.451" v="227" actId="478"/>
          <ac:cxnSpMkLst>
            <pc:docMk/>
            <pc:sldMk cId="4132413781" sldId="256"/>
            <ac:cxnSpMk id="41" creationId="{00000000-0000-0000-0000-000000000000}"/>
          </ac:cxnSpMkLst>
        </pc:cxnChg>
        <pc:cxnChg chg="add">
          <ac:chgData name="Aytona-Arena, Loren" userId="dff38c10-91b7-4935-94ff-8594b114d0a8" providerId="ADAL" clId="{EFE219D9-5D12-0E45-B055-304B5D7B2A6E}" dt="2018-10-26T15:46:36.064" v="228"/>
          <ac:cxnSpMkLst>
            <pc:docMk/>
            <pc:sldMk cId="4132413781" sldId="256"/>
            <ac:cxnSpMk id="42" creationId="{05688FD0-E691-DF46-8A63-62E02B124117}"/>
          </ac:cxnSpMkLst>
        </pc:cxnChg>
        <pc:cxnChg chg="add">
          <ac:chgData name="Aytona-Arena, Loren" userId="dff38c10-91b7-4935-94ff-8594b114d0a8" providerId="ADAL" clId="{EFE219D9-5D12-0E45-B055-304B5D7B2A6E}" dt="2018-10-26T15:46:36.064" v="228"/>
          <ac:cxnSpMkLst>
            <pc:docMk/>
            <pc:sldMk cId="4132413781" sldId="256"/>
            <ac:cxnSpMk id="43" creationId="{52B19269-1DA6-3D47-A33F-220B467A4618}"/>
          </ac:cxnSpMkLst>
        </pc:cxnChg>
        <pc:cxnChg chg="del">
          <ac:chgData name="Aytona-Arena, Loren" userId="dff38c10-91b7-4935-94ff-8594b114d0a8" providerId="ADAL" clId="{EFE219D9-5D12-0E45-B055-304B5D7B2A6E}" dt="2018-10-26T15:46:35.451" v="227" actId="478"/>
          <ac:cxnSpMkLst>
            <pc:docMk/>
            <pc:sldMk cId="4132413781" sldId="256"/>
            <ac:cxnSpMk id="44" creationId="{00000000-0000-0000-0000-000000000000}"/>
          </ac:cxnSpMkLst>
        </pc:cxnChg>
        <pc:cxnChg chg="add">
          <ac:chgData name="Aytona-Arena, Loren" userId="dff38c10-91b7-4935-94ff-8594b114d0a8" providerId="ADAL" clId="{EFE219D9-5D12-0E45-B055-304B5D7B2A6E}" dt="2018-10-26T15:46:36.064" v="228"/>
          <ac:cxnSpMkLst>
            <pc:docMk/>
            <pc:sldMk cId="4132413781" sldId="256"/>
            <ac:cxnSpMk id="45" creationId="{7525AFC4-B5D0-8F4D-96A7-40F44EDE9178}"/>
          </ac:cxnSpMkLst>
        </pc:cxnChg>
        <pc:cxnChg chg="del">
          <ac:chgData name="Aytona-Arena, Loren" userId="dff38c10-91b7-4935-94ff-8594b114d0a8" providerId="ADAL" clId="{EFE219D9-5D12-0E45-B055-304B5D7B2A6E}" dt="2018-10-26T15:46:35.451" v="227" actId="478"/>
          <ac:cxnSpMkLst>
            <pc:docMk/>
            <pc:sldMk cId="4132413781" sldId="256"/>
            <ac:cxnSpMk id="54" creationId="{00000000-0000-0000-0000-000000000000}"/>
          </ac:cxnSpMkLst>
        </pc:cxnChg>
        <pc:cxnChg chg="del">
          <ac:chgData name="Aytona-Arena, Loren" userId="dff38c10-91b7-4935-94ff-8594b114d0a8" providerId="ADAL" clId="{EFE219D9-5D12-0E45-B055-304B5D7B2A6E}" dt="2018-10-26T15:46:35.451" v="227" actId="478"/>
          <ac:cxnSpMkLst>
            <pc:docMk/>
            <pc:sldMk cId="4132413781" sldId="256"/>
            <ac:cxnSpMk id="62" creationId="{00000000-0000-0000-0000-000000000000}"/>
          </ac:cxnSpMkLst>
        </pc:cxnChg>
        <pc:cxnChg chg="del">
          <ac:chgData name="Aytona-Arena, Loren" userId="dff38c10-91b7-4935-94ff-8594b114d0a8" providerId="ADAL" clId="{EFE219D9-5D12-0E45-B055-304B5D7B2A6E}" dt="2018-10-26T15:46:35.451" v="227" actId="478"/>
          <ac:cxnSpMkLst>
            <pc:docMk/>
            <pc:sldMk cId="4132413781" sldId="256"/>
            <ac:cxnSpMk id="66" creationId="{00000000-0000-0000-0000-000000000000}"/>
          </ac:cxnSpMkLst>
        </pc:cxnChg>
      </pc:sldChg>
      <pc:sldChg chg="addSp delSp modSp modNotesTx">
        <pc:chgData name="Aytona-Arena, Loren" userId="dff38c10-91b7-4935-94ff-8594b114d0a8" providerId="ADAL" clId="{EFE219D9-5D12-0E45-B055-304B5D7B2A6E}" dt="2018-10-26T16:04:53.678" v="342" actId="20577"/>
        <pc:sldMkLst>
          <pc:docMk/>
          <pc:sldMk cId="2940051775" sldId="357"/>
        </pc:sldMkLst>
        <pc:spChg chg="mod">
          <ac:chgData name="Aytona-Arena, Loren" userId="dff38c10-91b7-4935-94ff-8594b114d0a8" providerId="ADAL" clId="{EFE219D9-5D12-0E45-B055-304B5D7B2A6E}" dt="2018-10-26T16:04:53.678" v="342" actId="20577"/>
          <ac:spMkLst>
            <pc:docMk/>
            <pc:sldMk cId="2940051775" sldId="357"/>
            <ac:spMk id="10" creationId="{ED3159F6-8C1B-FD48-838B-2DED0E1EFACB}"/>
          </ac:spMkLst>
        </pc:spChg>
        <pc:spChg chg="add del">
          <ac:chgData name="Aytona-Arena, Loren" userId="dff38c10-91b7-4935-94ff-8594b114d0a8" providerId="ADAL" clId="{EFE219D9-5D12-0E45-B055-304B5D7B2A6E}" dt="2018-10-26T16:02:52.487" v="318"/>
          <ac:spMkLst>
            <pc:docMk/>
            <pc:sldMk cId="2940051775" sldId="357"/>
            <ac:spMk id="11" creationId="{28D6D58C-EF25-0443-B7DD-C9FE6754D984}"/>
          </ac:spMkLst>
        </pc:spChg>
        <pc:picChg chg="del">
          <ac:chgData name="Aytona-Arena, Loren" userId="dff38c10-91b7-4935-94ff-8594b114d0a8" providerId="ADAL" clId="{EFE219D9-5D12-0E45-B055-304B5D7B2A6E}" dt="2018-10-26T15:54:40.038" v="309" actId="478"/>
          <ac:picMkLst>
            <pc:docMk/>
            <pc:sldMk cId="2940051775" sldId="357"/>
            <ac:picMk id="5" creationId="{B051634C-86EA-A547-BB51-2EDAC2A2A805}"/>
          </ac:picMkLst>
        </pc:picChg>
        <pc:picChg chg="add">
          <ac:chgData name="Aytona-Arena, Loren" userId="dff38c10-91b7-4935-94ff-8594b114d0a8" providerId="ADAL" clId="{EFE219D9-5D12-0E45-B055-304B5D7B2A6E}" dt="2018-10-26T15:54:40.599" v="310"/>
          <ac:picMkLst>
            <pc:docMk/>
            <pc:sldMk cId="2940051775" sldId="357"/>
            <ac:picMk id="8" creationId="{1E18E918-09FE-074C-8F18-4BD9137951B5}"/>
          </ac:picMkLst>
        </pc:picChg>
        <pc:picChg chg="add">
          <ac:chgData name="Aytona-Arena, Loren" userId="dff38c10-91b7-4935-94ff-8594b114d0a8" providerId="ADAL" clId="{EFE219D9-5D12-0E45-B055-304B5D7B2A6E}" dt="2018-10-26T15:54:40.599" v="310"/>
          <ac:picMkLst>
            <pc:docMk/>
            <pc:sldMk cId="2940051775" sldId="357"/>
            <ac:picMk id="9" creationId="{F8419874-86E1-B642-86C7-A883E65515D0}"/>
          </ac:picMkLst>
        </pc:picChg>
        <pc:picChg chg="del mod">
          <ac:chgData name="Aytona-Arena, Loren" userId="dff38c10-91b7-4935-94ff-8594b114d0a8" providerId="ADAL" clId="{EFE219D9-5D12-0E45-B055-304B5D7B2A6E}" dt="2018-10-26T15:54:40.038" v="309" actId="478"/>
          <ac:picMkLst>
            <pc:docMk/>
            <pc:sldMk cId="2940051775" sldId="357"/>
            <ac:picMk id="11" creationId="{851E1C7C-07E6-6440-8DE3-5A5C0582950F}"/>
          </ac:picMkLst>
        </pc:picChg>
      </pc:sldChg>
      <pc:sldChg chg="modSp">
        <pc:chgData name="Aytona-Arena, Loren" userId="dff38c10-91b7-4935-94ff-8594b114d0a8" providerId="ADAL" clId="{EFE219D9-5D12-0E45-B055-304B5D7B2A6E}" dt="2018-10-26T15:30:32.219" v="22" actId="20577"/>
        <pc:sldMkLst>
          <pc:docMk/>
          <pc:sldMk cId="3831545191" sldId="358"/>
        </pc:sldMkLst>
        <pc:spChg chg="mod">
          <ac:chgData name="Aytona-Arena, Loren" userId="dff38c10-91b7-4935-94ff-8594b114d0a8" providerId="ADAL" clId="{EFE219D9-5D12-0E45-B055-304B5D7B2A6E}" dt="2018-10-26T15:29:23.119" v="2" actId="20577"/>
          <ac:spMkLst>
            <pc:docMk/>
            <pc:sldMk cId="3831545191" sldId="358"/>
            <ac:spMk id="2" creationId="{00000000-0000-0000-0000-000000000000}"/>
          </ac:spMkLst>
        </pc:spChg>
        <pc:spChg chg="mod">
          <ac:chgData name="Aytona-Arena, Loren" userId="dff38c10-91b7-4935-94ff-8594b114d0a8" providerId="ADAL" clId="{EFE219D9-5D12-0E45-B055-304B5D7B2A6E}" dt="2018-10-26T15:29:54.800" v="10" actId="1076"/>
          <ac:spMkLst>
            <pc:docMk/>
            <pc:sldMk cId="3831545191" sldId="358"/>
            <ac:spMk id="5" creationId="{40F4A24D-235E-9345-A389-44C847306FD4}"/>
          </ac:spMkLst>
        </pc:spChg>
        <pc:spChg chg="mod">
          <ac:chgData name="Aytona-Arena, Loren" userId="dff38c10-91b7-4935-94ff-8594b114d0a8" providerId="ADAL" clId="{EFE219D9-5D12-0E45-B055-304B5D7B2A6E}" dt="2018-10-26T15:30:32.219" v="22" actId="20577"/>
          <ac:spMkLst>
            <pc:docMk/>
            <pc:sldMk cId="3831545191" sldId="358"/>
            <ac:spMk id="30" creationId="{0B705926-3185-9B46-9692-A5705C996802}"/>
          </ac:spMkLst>
        </pc:spChg>
      </pc:sldChg>
      <pc:sldChg chg="addSp delSp modSp modNotesTx">
        <pc:chgData name="Aytona-Arena, Loren" userId="dff38c10-91b7-4935-94ff-8594b114d0a8" providerId="ADAL" clId="{EFE219D9-5D12-0E45-B055-304B5D7B2A6E}" dt="2018-10-26T15:52:06.677" v="305" actId="20577"/>
        <pc:sldMkLst>
          <pc:docMk/>
          <pc:sldMk cId="3220212943" sldId="364"/>
        </pc:sldMkLst>
        <pc:spChg chg="mod">
          <ac:chgData name="Aytona-Arena, Loren" userId="dff38c10-91b7-4935-94ff-8594b114d0a8" providerId="ADAL" clId="{EFE219D9-5D12-0E45-B055-304B5D7B2A6E}" dt="2018-10-26T15:30:58.786" v="25"/>
          <ac:spMkLst>
            <pc:docMk/>
            <pc:sldMk cId="3220212943" sldId="364"/>
            <ac:spMk id="2" creationId="{00000000-0000-0000-0000-000000000000}"/>
          </ac:spMkLst>
        </pc:spChg>
        <pc:spChg chg="mod">
          <ac:chgData name="Aytona-Arena, Loren" userId="dff38c10-91b7-4935-94ff-8594b114d0a8" providerId="ADAL" clId="{EFE219D9-5D12-0E45-B055-304B5D7B2A6E}" dt="2018-10-26T15:32:00.226" v="43" actId="1076"/>
          <ac:spMkLst>
            <pc:docMk/>
            <pc:sldMk cId="3220212943" sldId="364"/>
            <ac:spMk id="7" creationId="{BD2A5501-5E48-2441-9F7E-43A243FD2392}"/>
          </ac:spMkLst>
        </pc:spChg>
        <pc:graphicFrameChg chg="add mod">
          <ac:chgData name="Aytona-Arena, Loren" userId="dff38c10-91b7-4935-94ff-8594b114d0a8" providerId="ADAL" clId="{EFE219D9-5D12-0E45-B055-304B5D7B2A6E}" dt="2018-10-26T15:31:55.179" v="42"/>
          <ac:graphicFrameMkLst>
            <pc:docMk/>
            <pc:sldMk cId="3220212943" sldId="364"/>
            <ac:graphicFrameMk id="5" creationId="{5C5E37A4-4B39-0447-AFF7-9BF9F0E5C45B}"/>
          </ac:graphicFrameMkLst>
        </pc:graphicFrameChg>
        <pc:graphicFrameChg chg="del">
          <ac:chgData name="Aytona-Arena, Loren" userId="dff38c10-91b7-4935-94ff-8594b114d0a8" providerId="ADAL" clId="{EFE219D9-5D12-0E45-B055-304B5D7B2A6E}" dt="2018-10-26T15:31:08.950" v="26" actId="478"/>
          <ac:graphicFrameMkLst>
            <pc:docMk/>
            <pc:sldMk cId="3220212943" sldId="364"/>
            <ac:graphicFrameMk id="11" creationId="{CBEC720B-286C-C745-95AB-8671115DD0C2}"/>
          </ac:graphicFrameMkLst>
        </pc:graphicFrameChg>
      </pc:sldChg>
      <pc:sldChg chg="modSp">
        <pc:chgData name="Aytona-Arena, Loren" userId="dff38c10-91b7-4935-94ff-8594b114d0a8" providerId="ADAL" clId="{EFE219D9-5D12-0E45-B055-304B5D7B2A6E}" dt="2018-10-26T15:50:09.417" v="280" actId="14100"/>
        <pc:sldMkLst>
          <pc:docMk/>
          <pc:sldMk cId="3150489775" sldId="369"/>
        </pc:sldMkLst>
        <pc:spChg chg="mod">
          <ac:chgData name="Aytona-Arena, Loren" userId="dff38c10-91b7-4935-94ff-8594b114d0a8" providerId="ADAL" clId="{EFE219D9-5D12-0E45-B055-304B5D7B2A6E}" dt="2018-10-26T15:50:00.271" v="276" actId="1076"/>
          <ac:spMkLst>
            <pc:docMk/>
            <pc:sldMk cId="3150489775" sldId="369"/>
            <ac:spMk id="2" creationId="{00000000-0000-0000-0000-000000000000}"/>
          </ac:spMkLst>
        </pc:spChg>
        <pc:spChg chg="mod">
          <ac:chgData name="Aytona-Arena, Loren" userId="dff38c10-91b7-4935-94ff-8594b114d0a8" providerId="ADAL" clId="{EFE219D9-5D12-0E45-B055-304B5D7B2A6E}" dt="2018-10-26T15:50:09.417" v="280" actId="14100"/>
          <ac:spMkLst>
            <pc:docMk/>
            <pc:sldMk cId="3150489775" sldId="369"/>
            <ac:spMk id="3" creationId="{00000000-0000-0000-0000-000000000000}"/>
          </ac:spMkLst>
        </pc:spChg>
      </pc:sldChg>
      <pc:sldChg chg="modSp">
        <pc:chgData name="Aytona-Arena, Loren" userId="dff38c10-91b7-4935-94ff-8594b114d0a8" providerId="ADAL" clId="{EFE219D9-5D12-0E45-B055-304B5D7B2A6E}" dt="2018-10-26T15:50:42.291" v="303" actId="1076"/>
        <pc:sldMkLst>
          <pc:docMk/>
          <pc:sldMk cId="1999496607" sldId="370"/>
        </pc:sldMkLst>
        <pc:spChg chg="mod">
          <ac:chgData name="Aytona-Arena, Loren" userId="dff38c10-91b7-4935-94ff-8594b114d0a8" providerId="ADAL" clId="{EFE219D9-5D12-0E45-B055-304B5D7B2A6E}" dt="2018-10-26T15:49:52.479" v="274"/>
          <ac:spMkLst>
            <pc:docMk/>
            <pc:sldMk cId="1999496607" sldId="370"/>
            <ac:spMk id="2" creationId="{00000000-0000-0000-0000-000000000000}"/>
          </ac:spMkLst>
        </pc:spChg>
        <pc:spChg chg="mod">
          <ac:chgData name="Aytona-Arena, Loren" userId="dff38c10-91b7-4935-94ff-8594b114d0a8" providerId="ADAL" clId="{EFE219D9-5D12-0E45-B055-304B5D7B2A6E}" dt="2018-10-26T15:50:42.291" v="303" actId="1076"/>
          <ac:spMkLst>
            <pc:docMk/>
            <pc:sldMk cId="1999496607" sldId="370"/>
            <ac:spMk id="3" creationId="{00000000-0000-0000-0000-000000000000}"/>
          </ac:spMkLst>
        </pc:spChg>
      </pc:sldChg>
      <pc:sldChg chg="addSp delSp modSp">
        <pc:chgData name="Aytona-Arena, Loren" userId="dff38c10-91b7-4935-94ff-8594b114d0a8" providerId="ADAL" clId="{EFE219D9-5D12-0E45-B055-304B5D7B2A6E}" dt="2018-10-26T15:55:38.777" v="316" actId="207"/>
        <pc:sldMkLst>
          <pc:docMk/>
          <pc:sldMk cId="839021919" sldId="372"/>
        </pc:sldMkLst>
        <pc:spChg chg="mod">
          <ac:chgData name="Aytona-Arena, Loren" userId="dff38c10-91b7-4935-94ff-8594b114d0a8" providerId="ADAL" clId="{EFE219D9-5D12-0E45-B055-304B5D7B2A6E}" dt="2018-10-26T15:55:32.674" v="315"/>
          <ac:spMkLst>
            <pc:docMk/>
            <pc:sldMk cId="839021919" sldId="372"/>
            <ac:spMk id="2" creationId="{F29A3A14-780F-B942-A62F-14178176DDAC}"/>
          </ac:spMkLst>
        </pc:spChg>
        <pc:spChg chg="mod">
          <ac:chgData name="Aytona-Arena, Loren" userId="dff38c10-91b7-4935-94ff-8594b114d0a8" providerId="ADAL" clId="{EFE219D9-5D12-0E45-B055-304B5D7B2A6E}" dt="2018-10-26T15:55:05.428" v="313" actId="167"/>
          <ac:spMkLst>
            <pc:docMk/>
            <pc:sldMk cId="839021919" sldId="372"/>
            <ac:spMk id="7" creationId="{A389BB81-0853-9748-9ABC-EB0F6FF83B8F}"/>
          </ac:spMkLst>
        </pc:spChg>
        <pc:spChg chg="del">
          <ac:chgData name="Aytona-Arena, Loren" userId="dff38c10-91b7-4935-94ff-8594b114d0a8" providerId="ADAL" clId="{EFE219D9-5D12-0E45-B055-304B5D7B2A6E}" dt="2018-10-26T15:54:56.351" v="311" actId="478"/>
          <ac:spMkLst>
            <pc:docMk/>
            <pc:sldMk cId="839021919" sldId="372"/>
            <ac:spMk id="9" creationId="{4FF1312A-5D14-1049-8F2A-AEFF323A60C9}"/>
          </ac:spMkLst>
        </pc:spChg>
        <pc:spChg chg="add mod">
          <ac:chgData name="Aytona-Arena, Loren" userId="dff38c10-91b7-4935-94ff-8594b114d0a8" providerId="ADAL" clId="{EFE219D9-5D12-0E45-B055-304B5D7B2A6E}" dt="2018-10-26T15:55:38.777" v="316" actId="207"/>
          <ac:spMkLst>
            <pc:docMk/>
            <pc:sldMk cId="839021919" sldId="372"/>
            <ac:spMk id="13" creationId="{2744F257-5349-8E49-9978-B7A1D0966AE4}"/>
          </ac:spMkLst>
        </pc:spChg>
        <pc:picChg chg="del">
          <ac:chgData name="Aytona-Arena, Loren" userId="dff38c10-91b7-4935-94ff-8594b114d0a8" providerId="ADAL" clId="{EFE219D9-5D12-0E45-B055-304B5D7B2A6E}" dt="2018-10-26T15:54:56.351" v="311" actId="478"/>
          <ac:picMkLst>
            <pc:docMk/>
            <pc:sldMk cId="839021919" sldId="372"/>
            <ac:picMk id="3" creationId="{DECA2E14-7B5C-F14F-888F-D36DF11836D2}"/>
          </ac:picMkLst>
        </pc:picChg>
        <pc:picChg chg="del">
          <ac:chgData name="Aytona-Arena, Loren" userId="dff38c10-91b7-4935-94ff-8594b114d0a8" providerId="ADAL" clId="{EFE219D9-5D12-0E45-B055-304B5D7B2A6E}" dt="2018-10-26T15:54:56.351" v="311" actId="478"/>
          <ac:picMkLst>
            <pc:docMk/>
            <pc:sldMk cId="839021919" sldId="372"/>
            <ac:picMk id="5" creationId="{B051634C-86EA-A547-BB51-2EDAC2A2A805}"/>
          </ac:picMkLst>
        </pc:picChg>
        <pc:picChg chg="del">
          <ac:chgData name="Aytona-Arena, Loren" userId="dff38c10-91b7-4935-94ff-8594b114d0a8" providerId="ADAL" clId="{EFE219D9-5D12-0E45-B055-304B5D7B2A6E}" dt="2018-10-26T15:54:56.351" v="311" actId="478"/>
          <ac:picMkLst>
            <pc:docMk/>
            <pc:sldMk cId="839021919" sldId="372"/>
            <ac:picMk id="10" creationId="{F36F59EE-7308-CE45-9915-E64611EDC931}"/>
          </ac:picMkLst>
        </pc:picChg>
        <pc:picChg chg="add">
          <ac:chgData name="Aytona-Arena, Loren" userId="dff38c10-91b7-4935-94ff-8594b114d0a8" providerId="ADAL" clId="{EFE219D9-5D12-0E45-B055-304B5D7B2A6E}" dt="2018-10-26T15:54:56.924" v="312"/>
          <ac:picMkLst>
            <pc:docMk/>
            <pc:sldMk cId="839021919" sldId="372"/>
            <ac:picMk id="11" creationId="{DCD4A69D-B115-A941-84AF-E16545A73E2C}"/>
          </ac:picMkLst>
        </pc:picChg>
        <pc:picChg chg="add">
          <ac:chgData name="Aytona-Arena, Loren" userId="dff38c10-91b7-4935-94ff-8594b114d0a8" providerId="ADAL" clId="{EFE219D9-5D12-0E45-B055-304B5D7B2A6E}" dt="2018-10-26T15:54:56.924" v="312"/>
          <ac:picMkLst>
            <pc:docMk/>
            <pc:sldMk cId="839021919" sldId="372"/>
            <ac:picMk id="12" creationId="{5DE4737C-CD26-D04E-8CE6-D8E00869C3A9}"/>
          </ac:picMkLst>
        </pc:picChg>
        <pc:picChg chg="add mod">
          <ac:chgData name="Aytona-Arena, Loren" userId="dff38c10-91b7-4935-94ff-8594b114d0a8" providerId="ADAL" clId="{EFE219D9-5D12-0E45-B055-304B5D7B2A6E}" dt="2018-10-26T15:55:05.428" v="313" actId="167"/>
          <ac:picMkLst>
            <pc:docMk/>
            <pc:sldMk cId="839021919" sldId="372"/>
            <ac:picMk id="14" creationId="{2D06539C-05AB-5A48-9853-A07B4059E5C2}"/>
          </ac:picMkLst>
        </pc:picChg>
      </pc:sldChg>
      <pc:sldChg chg="modSp">
        <pc:chgData name="Aytona-Arena, Loren" userId="dff38c10-91b7-4935-94ff-8594b114d0a8" providerId="ADAL" clId="{EFE219D9-5D12-0E45-B055-304B5D7B2A6E}" dt="2018-10-26T15:29:12.806" v="0"/>
        <pc:sldMkLst>
          <pc:docMk/>
          <pc:sldMk cId="3884755216" sldId="373"/>
        </pc:sldMkLst>
        <pc:spChg chg="mod">
          <ac:chgData name="Aytona-Arena, Loren" userId="dff38c10-91b7-4935-94ff-8594b114d0a8" providerId="ADAL" clId="{EFE219D9-5D12-0E45-B055-304B5D7B2A6E}" dt="2018-10-26T15:29:12.806" v="0"/>
          <ac:spMkLst>
            <pc:docMk/>
            <pc:sldMk cId="3884755216" sldId="373"/>
            <ac:spMk id="4" creationId="{9DFF93A5-AE34-1E43-A307-967590D3D5FD}"/>
          </ac:spMkLst>
        </pc:spChg>
      </pc:sldChg>
      <pc:sldChg chg="modSp">
        <pc:chgData name="Aytona-Arena, Loren" userId="dff38c10-91b7-4935-94ff-8594b114d0a8" providerId="ADAL" clId="{EFE219D9-5D12-0E45-B055-304B5D7B2A6E}" dt="2018-10-26T15:30:42.826" v="24" actId="1076"/>
        <pc:sldMkLst>
          <pc:docMk/>
          <pc:sldMk cId="3801811928" sldId="374"/>
        </pc:sldMkLst>
        <pc:spChg chg="mod">
          <ac:chgData name="Aytona-Arena, Loren" userId="dff38c10-91b7-4935-94ff-8594b114d0a8" providerId="ADAL" clId="{EFE219D9-5D12-0E45-B055-304B5D7B2A6E}" dt="2018-10-26T15:30:11.562" v="15" actId="14100"/>
          <ac:spMkLst>
            <pc:docMk/>
            <pc:sldMk cId="3801811928" sldId="374"/>
            <ac:spMk id="2" creationId="{00000000-0000-0000-0000-000000000000}"/>
          </ac:spMkLst>
        </pc:spChg>
        <pc:spChg chg="mod">
          <ac:chgData name="Aytona-Arena, Loren" userId="dff38c10-91b7-4935-94ff-8594b114d0a8" providerId="ADAL" clId="{EFE219D9-5D12-0E45-B055-304B5D7B2A6E}" dt="2018-10-26T15:30:42.826" v="24" actId="1076"/>
          <ac:spMkLst>
            <pc:docMk/>
            <pc:sldMk cId="3801811928" sldId="374"/>
            <ac:spMk id="5" creationId="{40F4A24D-235E-9345-A389-44C847306FD4}"/>
          </ac:spMkLst>
        </pc:spChg>
        <pc:spChg chg="mod">
          <ac:chgData name="Aytona-Arena, Loren" userId="dff38c10-91b7-4935-94ff-8594b114d0a8" providerId="ADAL" clId="{EFE219D9-5D12-0E45-B055-304B5D7B2A6E}" dt="2018-10-26T15:30:26.434" v="21" actId="1076"/>
          <ac:spMkLst>
            <pc:docMk/>
            <pc:sldMk cId="3801811928" sldId="374"/>
            <ac:spMk id="30" creationId="{0B705926-3185-9B46-9692-A5705C996802}"/>
          </ac:spMkLst>
        </pc:spChg>
      </pc:sldChg>
      <pc:sldChg chg="addSp delSp modSp modNotesTx">
        <pc:chgData name="Aytona-Arena, Loren" userId="dff38c10-91b7-4935-94ff-8594b114d0a8" providerId="ADAL" clId="{EFE219D9-5D12-0E45-B055-304B5D7B2A6E}" dt="2018-10-26T15:52:08.635" v="306" actId="20577"/>
        <pc:sldMkLst>
          <pc:docMk/>
          <pc:sldMk cId="3155791922" sldId="375"/>
        </pc:sldMkLst>
        <pc:spChg chg="mod">
          <ac:chgData name="Aytona-Arena, Loren" userId="dff38c10-91b7-4935-94ff-8594b114d0a8" providerId="ADAL" clId="{EFE219D9-5D12-0E45-B055-304B5D7B2A6E}" dt="2018-10-26T15:32:12.782" v="45" actId="20577"/>
          <ac:spMkLst>
            <pc:docMk/>
            <pc:sldMk cId="3155791922" sldId="375"/>
            <ac:spMk id="2" creationId="{00000000-0000-0000-0000-000000000000}"/>
          </ac:spMkLst>
        </pc:spChg>
        <pc:spChg chg="mod">
          <ac:chgData name="Aytona-Arena, Loren" userId="dff38c10-91b7-4935-94ff-8594b114d0a8" providerId="ADAL" clId="{EFE219D9-5D12-0E45-B055-304B5D7B2A6E}" dt="2018-10-26T15:33:09.977" v="66" actId="1076"/>
          <ac:spMkLst>
            <pc:docMk/>
            <pc:sldMk cId="3155791922" sldId="375"/>
            <ac:spMk id="7" creationId="{BD2A5501-5E48-2441-9F7E-43A243FD2392}"/>
          </ac:spMkLst>
        </pc:spChg>
        <pc:graphicFrameChg chg="del">
          <ac:chgData name="Aytona-Arena, Loren" userId="dff38c10-91b7-4935-94ff-8594b114d0a8" providerId="ADAL" clId="{EFE219D9-5D12-0E45-B055-304B5D7B2A6E}" dt="2018-10-26T15:32:17.990" v="46" actId="478"/>
          <ac:graphicFrameMkLst>
            <pc:docMk/>
            <pc:sldMk cId="3155791922" sldId="375"/>
            <ac:graphicFrameMk id="5" creationId="{58A141D9-F2D6-0E47-BE01-F391C1DDBC9D}"/>
          </ac:graphicFrameMkLst>
        </pc:graphicFrameChg>
        <pc:graphicFrameChg chg="add mod">
          <ac:chgData name="Aytona-Arena, Loren" userId="dff38c10-91b7-4935-94ff-8594b114d0a8" providerId="ADAL" clId="{EFE219D9-5D12-0E45-B055-304B5D7B2A6E}" dt="2018-10-26T15:32:54.395" v="60"/>
          <ac:graphicFrameMkLst>
            <pc:docMk/>
            <pc:sldMk cId="3155791922" sldId="375"/>
            <ac:graphicFrameMk id="6" creationId="{AFC6D0F2-EE4A-B343-8081-965918580557}"/>
          </ac:graphicFrameMkLst>
        </pc:graphicFrameChg>
      </pc:sldChg>
      <pc:sldChg chg="addSp delSp modSp modNotesTx">
        <pc:chgData name="Aytona-Arena, Loren" userId="dff38c10-91b7-4935-94ff-8594b114d0a8" providerId="ADAL" clId="{EFE219D9-5D12-0E45-B055-304B5D7B2A6E}" dt="2018-10-26T15:52:11.616" v="307" actId="20577"/>
        <pc:sldMkLst>
          <pc:docMk/>
          <pc:sldMk cId="673069385" sldId="376"/>
        </pc:sldMkLst>
        <pc:spChg chg="mod">
          <ac:chgData name="Aytona-Arena, Loren" userId="dff38c10-91b7-4935-94ff-8594b114d0a8" providerId="ADAL" clId="{EFE219D9-5D12-0E45-B055-304B5D7B2A6E}" dt="2018-10-26T15:33:31.432" v="69" actId="14100"/>
          <ac:spMkLst>
            <pc:docMk/>
            <pc:sldMk cId="673069385" sldId="376"/>
            <ac:spMk id="2" creationId="{00000000-0000-0000-0000-000000000000}"/>
          </ac:spMkLst>
        </pc:spChg>
        <pc:spChg chg="mod">
          <ac:chgData name="Aytona-Arena, Loren" userId="dff38c10-91b7-4935-94ff-8594b114d0a8" providerId="ADAL" clId="{EFE219D9-5D12-0E45-B055-304B5D7B2A6E}" dt="2018-10-26T15:34:42.442" v="90" actId="1076"/>
          <ac:spMkLst>
            <pc:docMk/>
            <pc:sldMk cId="673069385" sldId="376"/>
            <ac:spMk id="7" creationId="{BD2A5501-5E48-2441-9F7E-43A243FD2392}"/>
          </ac:spMkLst>
        </pc:spChg>
        <pc:graphicFrameChg chg="add mod">
          <ac:chgData name="Aytona-Arena, Loren" userId="dff38c10-91b7-4935-94ff-8594b114d0a8" providerId="ADAL" clId="{EFE219D9-5D12-0E45-B055-304B5D7B2A6E}" dt="2018-10-26T15:34:47.654" v="91"/>
          <ac:graphicFrameMkLst>
            <pc:docMk/>
            <pc:sldMk cId="673069385" sldId="376"/>
            <ac:graphicFrameMk id="5" creationId="{885039AB-C046-E84D-BD05-A889712A5550}"/>
          </ac:graphicFrameMkLst>
        </pc:graphicFrameChg>
        <pc:graphicFrameChg chg="del">
          <ac:chgData name="Aytona-Arena, Loren" userId="dff38c10-91b7-4935-94ff-8594b114d0a8" providerId="ADAL" clId="{EFE219D9-5D12-0E45-B055-304B5D7B2A6E}" dt="2018-10-26T15:33:39.172" v="70" actId="478"/>
          <ac:graphicFrameMkLst>
            <pc:docMk/>
            <pc:sldMk cId="673069385" sldId="376"/>
            <ac:graphicFrameMk id="6" creationId="{85C1EC87-0C01-0144-91FD-9F5E9A058E51}"/>
          </ac:graphicFrameMkLst>
        </pc:graphicFrameChg>
      </pc:sldChg>
      <pc:sldChg chg="modSp">
        <pc:chgData name="Aytona-Arena, Loren" userId="dff38c10-91b7-4935-94ff-8594b114d0a8" providerId="ADAL" clId="{EFE219D9-5D12-0E45-B055-304B5D7B2A6E}" dt="2018-10-26T15:39:09.407" v="149" actId="1076"/>
        <pc:sldMkLst>
          <pc:docMk/>
          <pc:sldMk cId="876445682" sldId="1150"/>
        </pc:sldMkLst>
        <pc:spChg chg="mod">
          <ac:chgData name="Aytona-Arena, Loren" userId="dff38c10-91b7-4935-94ff-8594b114d0a8" providerId="ADAL" clId="{EFE219D9-5D12-0E45-B055-304B5D7B2A6E}" dt="2018-10-26T15:35:41.164" v="102"/>
          <ac:spMkLst>
            <pc:docMk/>
            <pc:sldMk cId="876445682" sldId="1150"/>
            <ac:spMk id="6" creationId="{00000000-0000-0000-0000-000000000000}"/>
          </ac:spMkLst>
        </pc:spChg>
        <pc:spChg chg="mod">
          <ac:chgData name="Aytona-Arena, Loren" userId="dff38c10-91b7-4935-94ff-8594b114d0a8" providerId="ADAL" clId="{EFE219D9-5D12-0E45-B055-304B5D7B2A6E}" dt="2018-10-26T15:35:47.131" v="104" actId="14100"/>
          <ac:spMkLst>
            <pc:docMk/>
            <pc:sldMk cId="876445682" sldId="1150"/>
            <ac:spMk id="12" creationId="{00000000-0000-0000-0000-000000000000}"/>
          </ac:spMkLst>
        </pc:spChg>
        <pc:spChg chg="mod">
          <ac:chgData name="Aytona-Arena, Loren" userId="dff38c10-91b7-4935-94ff-8594b114d0a8" providerId="ADAL" clId="{EFE219D9-5D12-0E45-B055-304B5D7B2A6E}" dt="2018-10-26T15:39:09.407" v="149" actId="1076"/>
          <ac:spMkLst>
            <pc:docMk/>
            <pc:sldMk cId="876445682" sldId="1150"/>
            <ac:spMk id="15" creationId="{00000000-0000-0000-0000-000000000000}"/>
          </ac:spMkLst>
        </pc:spChg>
        <pc:spChg chg="mod">
          <ac:chgData name="Aytona-Arena, Loren" userId="dff38c10-91b7-4935-94ff-8594b114d0a8" providerId="ADAL" clId="{EFE219D9-5D12-0E45-B055-304B5D7B2A6E}" dt="2018-10-26T15:39:04.851" v="148" actId="1076"/>
          <ac:spMkLst>
            <pc:docMk/>
            <pc:sldMk cId="876445682" sldId="1150"/>
            <ac:spMk id="16" creationId="{00000000-0000-0000-0000-000000000000}"/>
          </ac:spMkLst>
        </pc:spChg>
        <pc:spChg chg="mod">
          <ac:chgData name="Aytona-Arena, Loren" userId="dff38c10-91b7-4935-94ff-8594b114d0a8" providerId="ADAL" clId="{EFE219D9-5D12-0E45-B055-304B5D7B2A6E}" dt="2018-10-26T15:39:02.241" v="147" actId="1076"/>
          <ac:spMkLst>
            <pc:docMk/>
            <pc:sldMk cId="876445682" sldId="1150"/>
            <ac:spMk id="17" creationId="{00000000-0000-0000-0000-000000000000}"/>
          </ac:spMkLst>
        </pc:spChg>
        <pc:spChg chg="mod">
          <ac:chgData name="Aytona-Arena, Loren" userId="dff38c10-91b7-4935-94ff-8594b114d0a8" providerId="ADAL" clId="{EFE219D9-5D12-0E45-B055-304B5D7B2A6E}" dt="2018-10-26T15:38:58.866" v="146" actId="14100"/>
          <ac:spMkLst>
            <pc:docMk/>
            <pc:sldMk cId="876445682" sldId="1150"/>
            <ac:spMk id="18" creationId="{00000000-0000-0000-0000-000000000000}"/>
          </ac:spMkLst>
        </pc:spChg>
        <pc:spChg chg="mod">
          <ac:chgData name="Aytona-Arena, Loren" userId="dff38c10-91b7-4935-94ff-8594b114d0a8" providerId="ADAL" clId="{EFE219D9-5D12-0E45-B055-304B5D7B2A6E}" dt="2018-10-26T15:38:11.762" v="134" actId="14"/>
          <ac:spMkLst>
            <pc:docMk/>
            <pc:sldMk cId="876445682" sldId="1150"/>
            <ac:spMk id="19" creationId="{00000000-0000-0000-0000-000000000000}"/>
          </ac:spMkLst>
        </pc:spChg>
        <pc:spChg chg="mod">
          <ac:chgData name="Aytona-Arena, Loren" userId="dff38c10-91b7-4935-94ff-8594b114d0a8" providerId="ADAL" clId="{EFE219D9-5D12-0E45-B055-304B5D7B2A6E}" dt="2018-10-26T15:39:09.407" v="149" actId="1076"/>
          <ac:spMkLst>
            <pc:docMk/>
            <pc:sldMk cId="876445682" sldId="1150"/>
            <ac:spMk id="20" creationId="{00000000-0000-0000-0000-000000000000}"/>
          </ac:spMkLst>
        </pc:spChg>
        <pc:graphicFrameChg chg="mod">
          <ac:chgData name="Aytona-Arena, Loren" userId="dff38c10-91b7-4935-94ff-8594b114d0a8" providerId="ADAL" clId="{EFE219D9-5D12-0E45-B055-304B5D7B2A6E}" dt="2018-10-26T15:38:53.702" v="144" actId="1076"/>
          <ac:graphicFrameMkLst>
            <pc:docMk/>
            <pc:sldMk cId="876445682" sldId="1150"/>
            <ac:graphicFrameMk id="11" creationId="{00000000-0000-0000-0000-000000000000}"/>
          </ac:graphicFrameMkLst>
        </pc:graphicFrameChg>
      </pc:sldChg>
      <pc:sldChg chg="modSp">
        <pc:chgData name="Aytona-Arena, Loren" userId="dff38c10-91b7-4935-94ff-8594b114d0a8" providerId="ADAL" clId="{EFE219D9-5D12-0E45-B055-304B5D7B2A6E}" dt="2018-10-26T15:45:51.949" v="222" actId="20577"/>
        <pc:sldMkLst>
          <pc:docMk/>
          <pc:sldMk cId="3895695637" sldId="1159"/>
        </pc:sldMkLst>
        <pc:spChg chg="mod">
          <ac:chgData name="Aytona-Arena, Loren" userId="dff38c10-91b7-4935-94ff-8594b114d0a8" providerId="ADAL" clId="{EFE219D9-5D12-0E45-B055-304B5D7B2A6E}" dt="2018-10-26T15:42:45.387" v="183" actId="1076"/>
          <ac:spMkLst>
            <pc:docMk/>
            <pc:sldMk cId="3895695637" sldId="1159"/>
            <ac:spMk id="2" creationId="{598CE89A-3267-154D-9366-3B8FACA0AE24}"/>
          </ac:spMkLst>
        </pc:spChg>
        <pc:spChg chg="mod">
          <ac:chgData name="Aytona-Arena, Loren" userId="dff38c10-91b7-4935-94ff-8594b114d0a8" providerId="ADAL" clId="{EFE219D9-5D12-0E45-B055-304B5D7B2A6E}" dt="2018-10-26T15:42:38.448" v="181" actId="1076"/>
          <ac:spMkLst>
            <pc:docMk/>
            <pc:sldMk cId="3895695637" sldId="1159"/>
            <ac:spMk id="5" creationId="{FF5EA46C-F321-6941-A320-7DCF4D703A78}"/>
          </ac:spMkLst>
        </pc:spChg>
        <pc:spChg chg="mod">
          <ac:chgData name="Aytona-Arena, Loren" userId="dff38c10-91b7-4935-94ff-8594b114d0a8" providerId="ADAL" clId="{EFE219D9-5D12-0E45-B055-304B5D7B2A6E}" dt="2018-10-26T15:44:11.102" v="199" actId="1076"/>
          <ac:spMkLst>
            <pc:docMk/>
            <pc:sldMk cId="3895695637" sldId="1159"/>
            <ac:spMk id="8" creationId="{BA15D4DA-1593-6440-B715-DE9E59F92231}"/>
          </ac:spMkLst>
        </pc:spChg>
        <pc:spChg chg="mod">
          <ac:chgData name="Aytona-Arena, Loren" userId="dff38c10-91b7-4935-94ff-8594b114d0a8" providerId="ADAL" clId="{EFE219D9-5D12-0E45-B055-304B5D7B2A6E}" dt="2018-10-26T15:42:03.566" v="178" actId="403"/>
          <ac:spMkLst>
            <pc:docMk/>
            <pc:sldMk cId="3895695637" sldId="1159"/>
            <ac:spMk id="11" creationId="{8230D5EC-7B60-B148-95FB-9D96EBC02786}"/>
          </ac:spMkLst>
        </pc:spChg>
        <pc:spChg chg="mod">
          <ac:chgData name="Aytona-Arena, Loren" userId="dff38c10-91b7-4935-94ff-8594b114d0a8" providerId="ADAL" clId="{EFE219D9-5D12-0E45-B055-304B5D7B2A6E}" dt="2018-10-26T15:44:36.586" v="207" actId="1076"/>
          <ac:spMkLst>
            <pc:docMk/>
            <pc:sldMk cId="3895695637" sldId="1159"/>
            <ac:spMk id="13" creationId="{A821659A-DC9F-7944-81A0-B09D3E6D1CEE}"/>
          </ac:spMkLst>
        </pc:spChg>
        <pc:spChg chg="mod">
          <ac:chgData name="Aytona-Arena, Loren" userId="dff38c10-91b7-4935-94ff-8594b114d0a8" providerId="ADAL" clId="{EFE219D9-5D12-0E45-B055-304B5D7B2A6E}" dt="2018-10-26T15:42:03.566" v="178" actId="403"/>
          <ac:spMkLst>
            <pc:docMk/>
            <pc:sldMk cId="3895695637" sldId="1159"/>
            <ac:spMk id="14" creationId="{E671F963-89DD-5645-AE94-2B569AA5065D}"/>
          </ac:spMkLst>
        </pc:spChg>
        <pc:spChg chg="mod">
          <ac:chgData name="Aytona-Arena, Loren" userId="dff38c10-91b7-4935-94ff-8594b114d0a8" providerId="ADAL" clId="{EFE219D9-5D12-0E45-B055-304B5D7B2A6E}" dt="2018-10-26T15:44:34.176" v="205" actId="1076"/>
          <ac:spMkLst>
            <pc:docMk/>
            <pc:sldMk cId="3895695637" sldId="1159"/>
            <ac:spMk id="15" creationId="{231EF95A-174A-2B47-ACF0-6D002AF0F137}"/>
          </ac:spMkLst>
        </pc:spChg>
        <pc:spChg chg="mod">
          <ac:chgData name="Aytona-Arena, Loren" userId="dff38c10-91b7-4935-94ff-8594b114d0a8" providerId="ADAL" clId="{EFE219D9-5D12-0E45-B055-304B5D7B2A6E}" dt="2018-10-26T15:44:58.277" v="212" actId="113"/>
          <ac:spMkLst>
            <pc:docMk/>
            <pc:sldMk cId="3895695637" sldId="1159"/>
            <ac:spMk id="18" creationId="{C5D925A8-D1E3-7C46-9F6B-23AE1ACF418E}"/>
          </ac:spMkLst>
        </pc:spChg>
        <pc:spChg chg="mod">
          <ac:chgData name="Aytona-Arena, Loren" userId="dff38c10-91b7-4935-94ff-8594b114d0a8" providerId="ADAL" clId="{EFE219D9-5D12-0E45-B055-304B5D7B2A6E}" dt="2018-10-26T15:44:58.277" v="212" actId="113"/>
          <ac:spMkLst>
            <pc:docMk/>
            <pc:sldMk cId="3895695637" sldId="1159"/>
            <ac:spMk id="21" creationId="{268A3ABB-2E50-544B-9948-2B99E41EE20D}"/>
          </ac:spMkLst>
        </pc:spChg>
        <pc:spChg chg="mod">
          <ac:chgData name="Aytona-Arena, Loren" userId="dff38c10-91b7-4935-94ff-8594b114d0a8" providerId="ADAL" clId="{EFE219D9-5D12-0E45-B055-304B5D7B2A6E}" dt="2018-10-26T15:44:58.277" v="212" actId="113"/>
          <ac:spMkLst>
            <pc:docMk/>
            <pc:sldMk cId="3895695637" sldId="1159"/>
            <ac:spMk id="24" creationId="{84295541-A684-B44F-9CF8-535FA731217D}"/>
          </ac:spMkLst>
        </pc:spChg>
        <pc:spChg chg="mod">
          <ac:chgData name="Aytona-Arena, Loren" userId="dff38c10-91b7-4935-94ff-8594b114d0a8" providerId="ADAL" clId="{EFE219D9-5D12-0E45-B055-304B5D7B2A6E}" dt="2018-10-26T15:45:47.999" v="221" actId="1076"/>
          <ac:spMkLst>
            <pc:docMk/>
            <pc:sldMk cId="3895695637" sldId="1159"/>
            <ac:spMk id="25" creationId="{CD7D462B-F658-1C48-A38E-F3A6EBEB3D24}"/>
          </ac:spMkLst>
        </pc:spChg>
        <pc:spChg chg="mod">
          <ac:chgData name="Aytona-Arena, Loren" userId="dff38c10-91b7-4935-94ff-8594b114d0a8" providerId="ADAL" clId="{EFE219D9-5D12-0E45-B055-304B5D7B2A6E}" dt="2018-10-26T15:45:25.116" v="216" actId="14100"/>
          <ac:spMkLst>
            <pc:docMk/>
            <pc:sldMk cId="3895695637" sldId="1159"/>
            <ac:spMk id="27" creationId="{88B081D4-B13C-2D4E-A1DB-E7AF0891A3EF}"/>
          </ac:spMkLst>
        </pc:spChg>
        <pc:spChg chg="mod">
          <ac:chgData name="Aytona-Arena, Loren" userId="dff38c10-91b7-4935-94ff-8594b114d0a8" providerId="ADAL" clId="{EFE219D9-5D12-0E45-B055-304B5D7B2A6E}" dt="2018-10-26T15:45:22.641" v="215" actId="14100"/>
          <ac:spMkLst>
            <pc:docMk/>
            <pc:sldMk cId="3895695637" sldId="1159"/>
            <ac:spMk id="28" creationId="{5F68ED4C-44BD-594F-B604-B35207B73908}"/>
          </ac:spMkLst>
        </pc:spChg>
        <pc:spChg chg="mod">
          <ac:chgData name="Aytona-Arena, Loren" userId="dff38c10-91b7-4935-94ff-8594b114d0a8" providerId="ADAL" clId="{EFE219D9-5D12-0E45-B055-304B5D7B2A6E}" dt="2018-10-26T15:41:06.477" v="163" actId="20577"/>
          <ac:spMkLst>
            <pc:docMk/>
            <pc:sldMk cId="3895695637" sldId="1159"/>
            <ac:spMk id="31" creationId="{BD05551D-32D9-9D4A-A2FB-F9D747EF6B9C}"/>
          </ac:spMkLst>
        </pc:spChg>
        <pc:spChg chg="mod">
          <ac:chgData name="Aytona-Arena, Loren" userId="dff38c10-91b7-4935-94ff-8594b114d0a8" providerId="ADAL" clId="{EFE219D9-5D12-0E45-B055-304B5D7B2A6E}" dt="2018-10-26T15:41:52.872" v="175" actId="1076"/>
          <ac:spMkLst>
            <pc:docMk/>
            <pc:sldMk cId="3895695637" sldId="1159"/>
            <ac:spMk id="33" creationId="{9F7CD18A-088D-D34B-827A-9CE8CF41679B}"/>
          </ac:spMkLst>
        </pc:spChg>
        <pc:grpChg chg="mod">
          <ac:chgData name="Aytona-Arena, Loren" userId="dff38c10-91b7-4935-94ff-8594b114d0a8" providerId="ADAL" clId="{EFE219D9-5D12-0E45-B055-304B5D7B2A6E}" dt="2018-10-26T15:45:06.351" v="213" actId="1076"/>
          <ac:grpSpMkLst>
            <pc:docMk/>
            <pc:sldMk cId="3895695637" sldId="1159"/>
            <ac:grpSpMk id="6" creationId="{622E7524-C374-EE4F-AFDB-E45966A846DE}"/>
          </ac:grpSpMkLst>
        </pc:grpChg>
        <pc:grpChg chg="mod">
          <ac:chgData name="Aytona-Arena, Loren" userId="dff38c10-91b7-4935-94ff-8594b114d0a8" providerId="ADAL" clId="{EFE219D9-5D12-0E45-B055-304B5D7B2A6E}" dt="2018-10-26T15:44:49.678" v="209" actId="1076"/>
          <ac:grpSpMkLst>
            <pc:docMk/>
            <pc:sldMk cId="3895695637" sldId="1159"/>
            <ac:grpSpMk id="9" creationId="{1A7D7C19-DD36-5945-B2E0-5F7F0D2527AF}"/>
          </ac:grpSpMkLst>
        </pc:grpChg>
        <pc:grpChg chg="mod">
          <ac:chgData name="Aytona-Arena, Loren" userId="dff38c10-91b7-4935-94ff-8594b114d0a8" providerId="ADAL" clId="{EFE219D9-5D12-0E45-B055-304B5D7B2A6E}" dt="2018-10-26T15:44:43.142" v="208" actId="1076"/>
          <ac:grpSpMkLst>
            <pc:docMk/>
            <pc:sldMk cId="3895695637" sldId="1159"/>
            <ac:grpSpMk id="12" creationId="{20090662-F901-3E47-B225-7FC26D41B45B}"/>
          </ac:grpSpMkLst>
        </pc:grpChg>
        <pc:grpChg chg="mod">
          <ac:chgData name="Aytona-Arena, Loren" userId="dff38c10-91b7-4935-94ff-8594b114d0a8" providerId="ADAL" clId="{EFE219D9-5D12-0E45-B055-304B5D7B2A6E}" dt="2018-10-26T15:44:52.885" v="210" actId="207"/>
          <ac:grpSpMkLst>
            <pc:docMk/>
            <pc:sldMk cId="3895695637" sldId="1159"/>
            <ac:grpSpMk id="16" creationId="{608BF028-F37E-CF46-8A3E-23447646AC8A}"/>
          </ac:grpSpMkLst>
        </pc:grpChg>
        <pc:grpChg chg="mod">
          <ac:chgData name="Aytona-Arena, Loren" userId="dff38c10-91b7-4935-94ff-8594b114d0a8" providerId="ADAL" clId="{EFE219D9-5D12-0E45-B055-304B5D7B2A6E}" dt="2018-10-26T15:44:55.079" v="211" actId="207"/>
          <ac:grpSpMkLst>
            <pc:docMk/>
            <pc:sldMk cId="3895695637" sldId="1159"/>
            <ac:grpSpMk id="19" creationId="{055A7E0F-5939-F643-BB15-0105656DAADD}"/>
          </ac:grpSpMkLst>
        </pc:grpChg>
        <pc:grpChg chg="mod">
          <ac:chgData name="Aytona-Arena, Loren" userId="dff38c10-91b7-4935-94ff-8594b114d0a8" providerId="ADAL" clId="{EFE219D9-5D12-0E45-B055-304B5D7B2A6E}" dt="2018-10-26T15:45:06.351" v="213" actId="1076"/>
          <ac:grpSpMkLst>
            <pc:docMk/>
            <pc:sldMk cId="3895695637" sldId="1159"/>
            <ac:grpSpMk id="22" creationId="{E0C63604-9D54-0E42-B086-F2AB17143578}"/>
          </ac:grpSpMkLst>
        </pc:grpChg>
        <pc:grpChg chg="mod">
          <ac:chgData name="Aytona-Arena, Loren" userId="dff38c10-91b7-4935-94ff-8594b114d0a8" providerId="ADAL" clId="{EFE219D9-5D12-0E45-B055-304B5D7B2A6E}" dt="2018-10-26T15:45:30.753" v="217" actId="1076"/>
          <ac:grpSpMkLst>
            <pc:docMk/>
            <pc:sldMk cId="3895695637" sldId="1159"/>
            <ac:grpSpMk id="26" creationId="{1E49863A-F70A-CB4F-B063-1A6E0BED964E}"/>
          </ac:grpSpMkLst>
        </pc:grpChg>
        <pc:grpChg chg="mod">
          <ac:chgData name="Aytona-Arena, Loren" userId="dff38c10-91b7-4935-94ff-8594b114d0a8" providerId="ADAL" clId="{EFE219D9-5D12-0E45-B055-304B5D7B2A6E}" dt="2018-10-26T15:45:30.753" v="217" actId="1076"/>
          <ac:grpSpMkLst>
            <pc:docMk/>
            <pc:sldMk cId="3895695637" sldId="1159"/>
            <ac:grpSpMk id="29" creationId="{2D205AFA-9749-B045-B2D0-ACEC66568B3F}"/>
          </ac:grpSpMkLst>
        </pc:grpChg>
        <pc:graphicFrameChg chg="mod">
          <ac:chgData name="Aytona-Arena, Loren" userId="dff38c10-91b7-4935-94ff-8594b114d0a8" providerId="ADAL" clId="{EFE219D9-5D12-0E45-B055-304B5D7B2A6E}" dt="2018-10-26T15:45:51.949" v="222" actId="20577"/>
          <ac:graphicFrameMkLst>
            <pc:docMk/>
            <pc:sldMk cId="3895695637" sldId="1159"/>
            <ac:graphicFrameMk id="3" creationId="{FDEA0818-85CB-DF42-A717-340106ACFF0A}"/>
          </ac:graphicFrameMkLst>
        </pc:graphicFrameChg>
        <pc:cxnChg chg="mod">
          <ac:chgData name="Aytona-Arena, Loren" userId="dff38c10-91b7-4935-94ff-8594b114d0a8" providerId="ADAL" clId="{EFE219D9-5D12-0E45-B055-304B5D7B2A6E}" dt="2018-10-26T15:42:38.448" v="181" actId="1076"/>
          <ac:cxnSpMkLst>
            <pc:docMk/>
            <pc:sldMk cId="3895695637" sldId="1159"/>
            <ac:cxnSpMk id="4" creationId="{471381F5-1CFB-494E-9B84-A54C0373289E}"/>
          </ac:cxnSpMkLst>
        </pc:cxnChg>
      </pc:sldChg>
      <pc:sldChg chg="modSp">
        <pc:chgData name="Aytona-Arena, Loren" userId="dff38c10-91b7-4935-94ff-8594b114d0a8" providerId="ADAL" clId="{EFE219D9-5D12-0E45-B055-304B5D7B2A6E}" dt="2018-10-26T15:47:35.971" v="240"/>
        <pc:sldMkLst>
          <pc:docMk/>
          <pc:sldMk cId="1138062303" sldId="1160"/>
        </pc:sldMkLst>
        <pc:spChg chg="mod">
          <ac:chgData name="Aytona-Arena, Loren" userId="dff38c10-91b7-4935-94ff-8594b114d0a8" providerId="ADAL" clId="{EFE219D9-5D12-0E45-B055-304B5D7B2A6E}" dt="2018-10-26T15:47:29.993" v="239" actId="113"/>
          <ac:spMkLst>
            <pc:docMk/>
            <pc:sldMk cId="1138062303" sldId="1160"/>
            <ac:spMk id="4" creationId="{1F34CD3D-F6A1-ED4E-982D-6863CB186D33}"/>
          </ac:spMkLst>
        </pc:spChg>
        <pc:spChg chg="mod">
          <ac:chgData name="Aytona-Arena, Loren" userId="dff38c10-91b7-4935-94ff-8594b114d0a8" providerId="ADAL" clId="{EFE219D9-5D12-0E45-B055-304B5D7B2A6E}" dt="2018-10-26T15:47:35.971" v="240"/>
          <ac:spMkLst>
            <pc:docMk/>
            <pc:sldMk cId="1138062303" sldId="1160"/>
            <ac:spMk id="7" creationId="{94C216B0-86A9-C04A-ABEF-5230787FE54E}"/>
          </ac:spMkLst>
        </pc:spChg>
      </pc:sldChg>
      <pc:sldChg chg="modSp">
        <pc:chgData name="Aytona-Arena, Loren" userId="dff38c10-91b7-4935-94ff-8594b114d0a8" providerId="ADAL" clId="{EFE219D9-5D12-0E45-B055-304B5D7B2A6E}" dt="2018-10-26T15:48:22.927" v="254" actId="20577"/>
        <pc:sldMkLst>
          <pc:docMk/>
          <pc:sldMk cId="2184445692" sldId="1161"/>
        </pc:sldMkLst>
        <pc:spChg chg="mod">
          <ac:chgData name="Aytona-Arena, Loren" userId="dff38c10-91b7-4935-94ff-8594b114d0a8" providerId="ADAL" clId="{EFE219D9-5D12-0E45-B055-304B5D7B2A6E}" dt="2018-10-26T15:47:50.591" v="243" actId="1076"/>
          <ac:spMkLst>
            <pc:docMk/>
            <pc:sldMk cId="2184445692" sldId="1161"/>
            <ac:spMk id="6" creationId="{6024A3E4-CFFA-FB4E-81D3-34E63A4ED4DB}"/>
          </ac:spMkLst>
        </pc:spChg>
        <pc:spChg chg="mod">
          <ac:chgData name="Aytona-Arena, Loren" userId="dff38c10-91b7-4935-94ff-8594b114d0a8" providerId="ADAL" clId="{EFE219D9-5D12-0E45-B055-304B5D7B2A6E}" dt="2018-10-26T15:48:09.536" v="251" actId="1036"/>
          <ac:spMkLst>
            <pc:docMk/>
            <pc:sldMk cId="2184445692" sldId="1161"/>
            <ac:spMk id="10" creationId="{0955881D-FF87-804B-BB8F-04A36BB9278B}"/>
          </ac:spMkLst>
        </pc:spChg>
        <pc:spChg chg="mod">
          <ac:chgData name="Aytona-Arena, Loren" userId="dff38c10-91b7-4935-94ff-8594b114d0a8" providerId="ADAL" clId="{EFE219D9-5D12-0E45-B055-304B5D7B2A6E}" dt="2018-10-26T15:48:22.927" v="254" actId="20577"/>
          <ac:spMkLst>
            <pc:docMk/>
            <pc:sldMk cId="2184445692" sldId="1161"/>
            <ac:spMk id="11" creationId="{9166C524-E583-DC43-9E12-05F89CF255E6}"/>
          </ac:spMkLst>
        </pc:spChg>
        <pc:picChg chg="mod">
          <ac:chgData name="Aytona-Arena, Loren" userId="dff38c10-91b7-4935-94ff-8594b114d0a8" providerId="ADAL" clId="{EFE219D9-5D12-0E45-B055-304B5D7B2A6E}" dt="2018-10-26T15:48:14.734" v="252" actId="1076"/>
          <ac:picMkLst>
            <pc:docMk/>
            <pc:sldMk cId="2184445692" sldId="1161"/>
            <ac:picMk id="8" creationId="{6EACEBB8-F78B-9B46-A4F4-92690DF8C527}"/>
          </ac:picMkLst>
        </pc:picChg>
        <pc:picChg chg="mod">
          <ac:chgData name="Aytona-Arena, Loren" userId="dff38c10-91b7-4935-94ff-8594b114d0a8" providerId="ADAL" clId="{EFE219D9-5D12-0E45-B055-304B5D7B2A6E}" dt="2018-10-26T15:48:03.112" v="247" actId="1076"/>
          <ac:picMkLst>
            <pc:docMk/>
            <pc:sldMk cId="2184445692" sldId="1161"/>
            <ac:picMk id="9" creationId="{D798165C-D3AF-C647-AEBF-27C6068AED43}"/>
          </ac:picMkLst>
        </pc:picChg>
      </pc:sldChg>
      <pc:sldChg chg="modSp">
        <pc:chgData name="Aytona-Arena, Loren" userId="dff38c10-91b7-4935-94ff-8594b114d0a8" providerId="ADAL" clId="{EFE219D9-5D12-0E45-B055-304B5D7B2A6E}" dt="2018-10-26T15:49:04.133" v="263" actId="1076"/>
        <pc:sldMkLst>
          <pc:docMk/>
          <pc:sldMk cId="1179889695" sldId="1162"/>
        </pc:sldMkLst>
        <pc:spChg chg="mod">
          <ac:chgData name="Aytona-Arena, Loren" userId="dff38c10-91b7-4935-94ff-8594b114d0a8" providerId="ADAL" clId="{EFE219D9-5D12-0E45-B055-304B5D7B2A6E}" dt="2018-10-26T15:48:37.754" v="256" actId="20577"/>
          <ac:spMkLst>
            <pc:docMk/>
            <pc:sldMk cId="1179889695" sldId="1162"/>
            <ac:spMk id="2" creationId="{442E134E-03D0-F84A-B9AE-A6FF8C9F4A54}"/>
          </ac:spMkLst>
        </pc:spChg>
        <pc:spChg chg="mod">
          <ac:chgData name="Aytona-Arena, Loren" userId="dff38c10-91b7-4935-94ff-8594b114d0a8" providerId="ADAL" clId="{EFE219D9-5D12-0E45-B055-304B5D7B2A6E}" dt="2018-10-26T15:48:50.757" v="259" actId="1076"/>
          <ac:spMkLst>
            <pc:docMk/>
            <pc:sldMk cId="1179889695" sldId="1162"/>
            <ac:spMk id="3" creationId="{E4E6C859-256D-EA4F-8926-BD708F1F81ED}"/>
          </ac:spMkLst>
        </pc:spChg>
        <pc:spChg chg="mod">
          <ac:chgData name="Aytona-Arena, Loren" userId="dff38c10-91b7-4935-94ff-8594b114d0a8" providerId="ADAL" clId="{EFE219D9-5D12-0E45-B055-304B5D7B2A6E}" dt="2018-10-26T15:49:04.133" v="263" actId="1076"/>
          <ac:spMkLst>
            <pc:docMk/>
            <pc:sldMk cId="1179889695" sldId="1162"/>
            <ac:spMk id="5" creationId="{BED986FE-C042-4745-9811-47843F0E133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FR" b="1" dirty="0"/>
              <a:t>Nombre de nouveaux cas d’arthrose</a:t>
            </a:r>
          </a:p>
        </c:rich>
      </c:tx>
      <c:layout>
        <c:manualLayout>
          <c:xMode val="edge"/>
          <c:yMode val="edge"/>
          <c:x val="2.5172552686623435E-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7431700738686863E-2"/>
          <c:y val="0.15783633113638332"/>
          <c:w val="0.73689239714489618"/>
          <c:h val="0.65631022963845376"/>
        </c:manualLayout>
      </c:layout>
      <c:lineChart>
        <c:grouping val="standard"/>
        <c:varyColors val="0"/>
        <c:ser>
          <c:idx val="2"/>
          <c:order val="0"/>
          <c:tx>
            <c:strRef>
              <c:f>Sheet2!$D$2</c:f>
              <c:strCache>
                <c:ptCount val="1"/>
                <c:pt idx="0">
                  <c:v>Total</c:v>
                </c:pt>
              </c:strCache>
            </c:strRef>
          </c:tx>
          <c:spPr>
            <a:ln w="47625" cap="rnd">
              <a:solidFill>
                <a:schemeClr val="accent3"/>
              </a:solidFill>
              <a:round/>
            </a:ln>
            <a:effectLst/>
          </c:spPr>
          <c:marker>
            <c:symbol val="triangle"/>
            <c:size val="12"/>
            <c:spPr>
              <a:solidFill>
                <a:schemeClr val="accent3"/>
              </a:solidFill>
              <a:ln w="44450">
                <a:noFill/>
              </a:ln>
              <a:effectLst/>
            </c:spPr>
          </c:marker>
          <c:cat>
            <c:numRef>
              <c:f>Sheet2!$A$3:$A$9</c:f>
              <c:numCache>
                <c:formatCode>General</c:formatCode>
                <c:ptCount val="7"/>
                <c:pt idx="0">
                  <c:v>2010</c:v>
                </c:pt>
                <c:pt idx="1">
                  <c:v>2015</c:v>
                </c:pt>
                <c:pt idx="2">
                  <c:v>2020</c:v>
                </c:pt>
                <c:pt idx="3">
                  <c:v>2025</c:v>
                </c:pt>
                <c:pt idx="4">
                  <c:v>2030</c:v>
                </c:pt>
                <c:pt idx="5">
                  <c:v>2035</c:v>
                </c:pt>
                <c:pt idx="6">
                  <c:v>2040</c:v>
                </c:pt>
              </c:numCache>
            </c:numRef>
          </c:cat>
          <c:val>
            <c:numRef>
              <c:f>Sheet2!$D$3:$D$9</c:f>
              <c:numCache>
                <c:formatCode>General</c:formatCode>
                <c:ptCount val="7"/>
                <c:pt idx="0">
                  <c:v>373428</c:v>
                </c:pt>
                <c:pt idx="1">
                  <c:v>392801</c:v>
                </c:pt>
                <c:pt idx="2">
                  <c:v>412727</c:v>
                </c:pt>
                <c:pt idx="3">
                  <c:v>431358</c:v>
                </c:pt>
                <c:pt idx="4">
                  <c:v>446625</c:v>
                </c:pt>
                <c:pt idx="5">
                  <c:v>458585</c:v>
                </c:pt>
                <c:pt idx="6">
                  <c:v>469467</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4997-E044-99E2-1CC22D6D137E}"/>
            </c:ext>
          </c:extLst>
        </c:ser>
        <c:ser>
          <c:idx val="1"/>
          <c:order val="1"/>
          <c:tx>
            <c:strRef>
              <c:f>Sheet2!$C$2</c:f>
              <c:strCache>
                <c:ptCount val="1"/>
                <c:pt idx="0">
                  <c:v>Femmes</c:v>
                </c:pt>
              </c:strCache>
            </c:strRef>
          </c:tx>
          <c:spPr>
            <a:ln w="41275" cap="rnd">
              <a:solidFill>
                <a:schemeClr val="accent2"/>
              </a:solidFill>
              <a:round/>
            </a:ln>
            <a:effectLst/>
          </c:spPr>
          <c:marker>
            <c:symbol val="diamond"/>
            <c:size val="12"/>
            <c:spPr>
              <a:solidFill>
                <a:schemeClr val="accent2"/>
              </a:solidFill>
              <a:ln w="9525">
                <a:solidFill>
                  <a:schemeClr val="accent2"/>
                </a:solidFill>
              </a:ln>
              <a:effectLst/>
            </c:spPr>
          </c:marker>
          <c:cat>
            <c:numRef>
              <c:f>Sheet2!$A$3:$A$9</c:f>
              <c:numCache>
                <c:formatCode>General</c:formatCode>
                <c:ptCount val="7"/>
                <c:pt idx="0">
                  <c:v>2010</c:v>
                </c:pt>
                <c:pt idx="1">
                  <c:v>2015</c:v>
                </c:pt>
                <c:pt idx="2">
                  <c:v>2020</c:v>
                </c:pt>
                <c:pt idx="3">
                  <c:v>2025</c:v>
                </c:pt>
                <c:pt idx="4">
                  <c:v>2030</c:v>
                </c:pt>
                <c:pt idx="5">
                  <c:v>2035</c:v>
                </c:pt>
                <c:pt idx="6">
                  <c:v>2040</c:v>
                </c:pt>
              </c:numCache>
            </c:numRef>
          </c:cat>
          <c:val>
            <c:numRef>
              <c:f>Sheet2!$C$3:$C$9</c:f>
              <c:numCache>
                <c:formatCode>General</c:formatCode>
                <c:ptCount val="7"/>
                <c:pt idx="0">
                  <c:v>227545</c:v>
                </c:pt>
                <c:pt idx="1">
                  <c:v>236252</c:v>
                </c:pt>
                <c:pt idx="2">
                  <c:v>245415</c:v>
                </c:pt>
                <c:pt idx="3">
                  <c:v>253789</c:v>
                </c:pt>
                <c:pt idx="4">
                  <c:v>260224</c:v>
                </c:pt>
                <c:pt idx="5">
                  <c:v>264847</c:v>
                </c:pt>
                <c:pt idx="6">
                  <c:v>268963</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4997-E044-99E2-1CC22D6D137E}"/>
            </c:ext>
          </c:extLst>
        </c:ser>
        <c:ser>
          <c:idx val="0"/>
          <c:order val="2"/>
          <c:tx>
            <c:strRef>
              <c:f>Sheet2!$B$2</c:f>
              <c:strCache>
                <c:ptCount val="1"/>
                <c:pt idx="0">
                  <c:v>Hommes</c:v>
                </c:pt>
              </c:strCache>
            </c:strRef>
          </c:tx>
          <c:spPr>
            <a:ln w="47625" cap="rnd">
              <a:solidFill>
                <a:srgbClr val="00A0AF"/>
              </a:solidFill>
              <a:round/>
            </a:ln>
            <a:effectLst/>
          </c:spPr>
          <c:marker>
            <c:symbol val="circle"/>
            <c:size val="10"/>
            <c:spPr>
              <a:solidFill>
                <a:srgbClr val="00A0AF"/>
              </a:solidFill>
              <a:ln w="47625">
                <a:noFill/>
              </a:ln>
              <a:effectLst/>
            </c:spPr>
          </c:marker>
          <c:cat>
            <c:numRef>
              <c:f>Sheet2!$A$3:$A$9</c:f>
              <c:numCache>
                <c:formatCode>General</c:formatCode>
                <c:ptCount val="7"/>
                <c:pt idx="0">
                  <c:v>2010</c:v>
                </c:pt>
                <c:pt idx="1">
                  <c:v>2015</c:v>
                </c:pt>
                <c:pt idx="2">
                  <c:v>2020</c:v>
                </c:pt>
                <c:pt idx="3">
                  <c:v>2025</c:v>
                </c:pt>
                <c:pt idx="4">
                  <c:v>2030</c:v>
                </c:pt>
                <c:pt idx="5">
                  <c:v>2035</c:v>
                </c:pt>
                <c:pt idx="6">
                  <c:v>2040</c:v>
                </c:pt>
              </c:numCache>
            </c:numRef>
          </c:cat>
          <c:val>
            <c:numRef>
              <c:f>Sheet2!$B$3:$B$9</c:f>
              <c:numCache>
                <c:formatCode>General</c:formatCode>
                <c:ptCount val="7"/>
                <c:pt idx="0">
                  <c:v>145883</c:v>
                </c:pt>
                <c:pt idx="1">
                  <c:v>156549</c:v>
                </c:pt>
                <c:pt idx="2">
                  <c:v>167312</c:v>
                </c:pt>
                <c:pt idx="3">
                  <c:v>177568</c:v>
                </c:pt>
                <c:pt idx="4">
                  <c:v>186402</c:v>
                </c:pt>
                <c:pt idx="5">
                  <c:v>193738</c:v>
                </c:pt>
                <c:pt idx="6">
                  <c:v>200504</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2-4997-E044-99E2-1CC22D6D137E}"/>
            </c:ext>
          </c:extLst>
        </c:ser>
        <c:dLbls>
          <c:showLegendKey val="0"/>
          <c:showVal val="0"/>
          <c:showCatName val="0"/>
          <c:showSerName val="0"/>
          <c:showPercent val="0"/>
          <c:showBubbleSize val="0"/>
        </c:dLbls>
        <c:marker val="1"/>
        <c:smooth val="0"/>
        <c:axId val="143643944"/>
        <c:axId val="172312832"/>
      </c:lineChart>
      <c:catAx>
        <c:axId val="143643944"/>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400" b="1" dirty="0">
                    <a:solidFill>
                      <a:sysClr val="windowText" lastClr="000000"/>
                    </a:solidFill>
                  </a:rPr>
                  <a:t>Année</a:t>
                </a:r>
              </a:p>
            </c:rich>
          </c:tx>
          <c:layout>
            <c:manualLayout>
              <c:xMode val="edge"/>
              <c:yMode val="edge"/>
              <c:x val="0.43009280159859248"/>
              <c:y val="0.9511167363659096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312832"/>
        <c:crosses val="autoZero"/>
        <c:auto val="1"/>
        <c:lblAlgn val="ctr"/>
        <c:lblOffset val="100"/>
        <c:noMultiLvlLbl val="0"/>
      </c:catAx>
      <c:valAx>
        <c:axId val="172312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43643944"/>
        <c:crosses val="autoZero"/>
        <c:crossBetween val="between"/>
      </c:valAx>
      <c:spPr>
        <a:noFill/>
        <a:ln>
          <a:noFill/>
        </a:ln>
        <a:effectLst/>
      </c:spPr>
    </c:plotArea>
    <c:legend>
      <c:legendPos val="r"/>
      <c:layout>
        <c:manualLayout>
          <c:xMode val="edge"/>
          <c:yMode val="edge"/>
          <c:x val="0.87155861467175066"/>
          <c:y val="0.3898792371688703"/>
          <c:w val="0.11926756822093441"/>
          <c:h val="0.1852965655332545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CA" b="1"/>
              <a:t>Pourcentage</a:t>
            </a:r>
          </a:p>
        </c:rich>
      </c:tx>
      <c:layout>
        <c:manualLayout>
          <c:xMode val="edge"/>
          <c:yMode val="edge"/>
          <c:x val="2.5172552686623435E-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8188162780552974E-2"/>
          <c:y val="0.11664303547172537"/>
          <c:w val="0.72995826998109536"/>
          <c:h val="0.69185493645384721"/>
        </c:manualLayout>
      </c:layout>
      <c:lineChart>
        <c:grouping val="standard"/>
        <c:varyColors val="0"/>
        <c:ser>
          <c:idx val="2"/>
          <c:order val="0"/>
          <c:tx>
            <c:strRef>
              <c:f>'Sheet 6'!$D$2</c:f>
              <c:strCache>
                <c:ptCount val="1"/>
                <c:pt idx="0">
                  <c:v>Total (% total de la population)</c:v>
                </c:pt>
              </c:strCache>
            </c:strRef>
          </c:tx>
          <c:spPr>
            <a:ln w="47625" cap="rnd">
              <a:solidFill>
                <a:schemeClr val="accent3"/>
              </a:solidFill>
              <a:round/>
            </a:ln>
            <a:effectLst/>
          </c:spPr>
          <c:marker>
            <c:symbol val="triangle"/>
            <c:size val="12"/>
            <c:spPr>
              <a:solidFill>
                <a:schemeClr val="accent3"/>
              </a:solidFill>
              <a:ln w="44450">
                <a:noFill/>
              </a:ln>
              <a:effectLst/>
            </c:spPr>
          </c:marker>
          <c:cat>
            <c:numRef>
              <c:f>'Sheet 6'!$A$3:$A$9</c:f>
              <c:numCache>
                <c:formatCode>General</c:formatCode>
                <c:ptCount val="7"/>
                <c:pt idx="0">
                  <c:v>2010</c:v>
                </c:pt>
                <c:pt idx="1">
                  <c:v>2015</c:v>
                </c:pt>
                <c:pt idx="2">
                  <c:v>2020</c:v>
                </c:pt>
                <c:pt idx="3">
                  <c:v>2025</c:v>
                </c:pt>
                <c:pt idx="4">
                  <c:v>2030</c:v>
                </c:pt>
                <c:pt idx="5">
                  <c:v>2035</c:v>
                </c:pt>
                <c:pt idx="6">
                  <c:v>2040</c:v>
                </c:pt>
              </c:numCache>
            </c:numRef>
          </c:cat>
          <c:val>
            <c:numRef>
              <c:f>'Sheet 6'!$D$3:$D$9</c:f>
              <c:numCache>
                <c:formatCode>General</c:formatCode>
                <c:ptCount val="7"/>
                <c:pt idx="0">
                  <c:v>13</c:v>
                </c:pt>
                <c:pt idx="1">
                  <c:v>16</c:v>
                </c:pt>
                <c:pt idx="2">
                  <c:v>18.600000000000001</c:v>
                </c:pt>
                <c:pt idx="3">
                  <c:v>20.9</c:v>
                </c:pt>
                <c:pt idx="4">
                  <c:v>22.9</c:v>
                </c:pt>
                <c:pt idx="5">
                  <c:v>24.5</c:v>
                </c:pt>
                <c:pt idx="6">
                  <c:v>25.6</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DB98-4C40-84F5-DCDB8B7538FB}"/>
            </c:ext>
          </c:extLst>
        </c:ser>
        <c:ser>
          <c:idx val="1"/>
          <c:order val="1"/>
          <c:tx>
            <c:strRef>
              <c:f>'Sheet 6'!$C$2</c:f>
              <c:strCache>
                <c:ptCount val="1"/>
                <c:pt idx="0">
                  <c:v>Femmes (% total de femmes)</c:v>
                </c:pt>
              </c:strCache>
            </c:strRef>
          </c:tx>
          <c:spPr>
            <a:ln w="41275" cap="rnd">
              <a:solidFill>
                <a:schemeClr val="accent2"/>
              </a:solidFill>
              <a:round/>
            </a:ln>
            <a:effectLst/>
          </c:spPr>
          <c:marker>
            <c:symbol val="diamond"/>
            <c:size val="12"/>
            <c:spPr>
              <a:solidFill>
                <a:schemeClr val="accent2"/>
              </a:solidFill>
              <a:ln w="9525">
                <a:solidFill>
                  <a:schemeClr val="accent2"/>
                </a:solidFill>
              </a:ln>
              <a:effectLst/>
            </c:spPr>
          </c:marker>
          <c:cat>
            <c:numRef>
              <c:f>'Sheet 6'!$A$3:$A$9</c:f>
              <c:numCache>
                <c:formatCode>General</c:formatCode>
                <c:ptCount val="7"/>
                <c:pt idx="0">
                  <c:v>2010</c:v>
                </c:pt>
                <c:pt idx="1">
                  <c:v>2015</c:v>
                </c:pt>
                <c:pt idx="2">
                  <c:v>2020</c:v>
                </c:pt>
                <c:pt idx="3">
                  <c:v>2025</c:v>
                </c:pt>
                <c:pt idx="4">
                  <c:v>2030</c:v>
                </c:pt>
                <c:pt idx="5">
                  <c:v>2035</c:v>
                </c:pt>
                <c:pt idx="6">
                  <c:v>2040</c:v>
                </c:pt>
              </c:numCache>
            </c:numRef>
          </c:cat>
          <c:val>
            <c:numRef>
              <c:f>'Sheet 6'!$C$3:$C$9</c:f>
              <c:numCache>
                <c:formatCode>General</c:formatCode>
                <c:ptCount val="7"/>
                <c:pt idx="0">
                  <c:v>15.5</c:v>
                </c:pt>
                <c:pt idx="1">
                  <c:v>19.100000000000001</c:v>
                </c:pt>
                <c:pt idx="2">
                  <c:v>22.1</c:v>
                </c:pt>
                <c:pt idx="3">
                  <c:v>24.8</c:v>
                </c:pt>
                <c:pt idx="4">
                  <c:v>26.9</c:v>
                </c:pt>
                <c:pt idx="5">
                  <c:v>28.5</c:v>
                </c:pt>
                <c:pt idx="6">
                  <c:v>29.6</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DB98-4C40-84F5-DCDB8B7538FB}"/>
            </c:ext>
          </c:extLst>
        </c:ser>
        <c:ser>
          <c:idx val="0"/>
          <c:order val="2"/>
          <c:tx>
            <c:strRef>
              <c:f>'Sheet 6'!$B$2</c:f>
              <c:strCache>
                <c:ptCount val="1"/>
                <c:pt idx="0">
                  <c:v>Hommes (% total d'hommes)</c:v>
                </c:pt>
              </c:strCache>
            </c:strRef>
          </c:tx>
          <c:spPr>
            <a:ln w="47625" cap="rnd">
              <a:solidFill>
                <a:srgbClr val="00A0AF"/>
              </a:solidFill>
              <a:round/>
            </a:ln>
            <a:effectLst/>
          </c:spPr>
          <c:marker>
            <c:symbol val="circle"/>
            <c:size val="10"/>
            <c:spPr>
              <a:solidFill>
                <a:srgbClr val="00A0AF"/>
              </a:solidFill>
              <a:ln w="47625">
                <a:noFill/>
              </a:ln>
              <a:effectLst/>
            </c:spPr>
          </c:marker>
          <c:cat>
            <c:numRef>
              <c:f>'Sheet 6'!$A$3:$A$9</c:f>
              <c:numCache>
                <c:formatCode>General</c:formatCode>
                <c:ptCount val="7"/>
                <c:pt idx="0">
                  <c:v>2010</c:v>
                </c:pt>
                <c:pt idx="1">
                  <c:v>2015</c:v>
                </c:pt>
                <c:pt idx="2">
                  <c:v>2020</c:v>
                </c:pt>
                <c:pt idx="3">
                  <c:v>2025</c:v>
                </c:pt>
                <c:pt idx="4">
                  <c:v>2030</c:v>
                </c:pt>
                <c:pt idx="5">
                  <c:v>2035</c:v>
                </c:pt>
                <c:pt idx="6">
                  <c:v>2040</c:v>
                </c:pt>
              </c:numCache>
            </c:numRef>
          </c:cat>
          <c:val>
            <c:numRef>
              <c:f>'Sheet 6'!$B$3:$B$9</c:f>
              <c:numCache>
                <c:formatCode>General</c:formatCode>
                <c:ptCount val="7"/>
                <c:pt idx="0">
                  <c:v>10.6</c:v>
                </c:pt>
                <c:pt idx="1">
                  <c:v>12.9</c:v>
                </c:pt>
                <c:pt idx="2">
                  <c:v>15.1</c:v>
                </c:pt>
                <c:pt idx="3">
                  <c:v>17.100000000000001</c:v>
                </c:pt>
                <c:pt idx="4">
                  <c:v>18.8</c:v>
                </c:pt>
                <c:pt idx="5">
                  <c:v>20.399999999999999</c:v>
                </c:pt>
                <c:pt idx="6">
                  <c:v>21.6</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2-DB98-4C40-84F5-DCDB8B7538FB}"/>
            </c:ext>
          </c:extLst>
        </c:ser>
        <c:dLbls>
          <c:showLegendKey val="0"/>
          <c:showVal val="0"/>
          <c:showCatName val="0"/>
          <c:showSerName val="0"/>
          <c:showPercent val="0"/>
          <c:showBubbleSize val="0"/>
        </c:dLbls>
        <c:marker val="1"/>
        <c:smooth val="0"/>
        <c:axId val="172310088"/>
        <c:axId val="172306560"/>
      </c:lineChart>
      <c:catAx>
        <c:axId val="172310088"/>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400" b="1" dirty="0">
                    <a:solidFill>
                      <a:sysClr val="windowText" lastClr="000000"/>
                    </a:solidFill>
                  </a:rPr>
                  <a:t>Année</a:t>
                </a:r>
              </a:p>
            </c:rich>
          </c:tx>
          <c:layout>
            <c:manualLayout>
              <c:xMode val="edge"/>
              <c:yMode val="edge"/>
              <c:x val="0.32597134853372917"/>
              <c:y val="0.92785504539520436"/>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306560"/>
        <c:crosses val="autoZero"/>
        <c:auto val="1"/>
        <c:lblAlgn val="ctr"/>
        <c:lblOffset val="100"/>
        <c:noMultiLvlLbl val="0"/>
      </c:catAx>
      <c:valAx>
        <c:axId val="17230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2310088"/>
        <c:crosses val="autoZero"/>
        <c:crossBetween val="between"/>
      </c:valAx>
      <c:spPr>
        <a:noFill/>
        <a:ln>
          <a:noFill/>
        </a:ln>
        <a:effectLst/>
      </c:spPr>
    </c:plotArea>
    <c:legend>
      <c:legendPos val="r"/>
      <c:layout>
        <c:manualLayout>
          <c:xMode val="edge"/>
          <c:yMode val="edge"/>
          <c:x val="0.78932614711673021"/>
          <c:y val="0.32116129619881656"/>
          <c:w val="0.191776679052334"/>
          <c:h val="0.30307141081668443"/>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fr-FR" b="1"/>
              <a:t>Coûts en milliards de dollars</a:t>
            </a:r>
          </a:p>
        </c:rich>
      </c:tx>
      <c:layout>
        <c:manualLayout>
          <c:xMode val="edge"/>
          <c:yMode val="edge"/>
          <c:x val="2.5172552686623435E-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6.4120858060444486E-2"/>
          <c:y val="0.14483749749917357"/>
          <c:w val="0.70255178232043036"/>
          <c:h val="0.65741893176920818"/>
        </c:manualLayout>
      </c:layout>
      <c:lineChart>
        <c:grouping val="standard"/>
        <c:varyColors val="0"/>
        <c:ser>
          <c:idx val="2"/>
          <c:order val="0"/>
          <c:tx>
            <c:strRef>
              <c:f>'Sheet 7'!$D$2</c:f>
              <c:strCache>
                <c:ptCount val="1"/>
                <c:pt idx="0">
                  <c:v>Total du fardeau économique</c:v>
                </c:pt>
              </c:strCache>
            </c:strRef>
          </c:tx>
          <c:spPr>
            <a:ln w="47625" cap="rnd">
              <a:solidFill>
                <a:schemeClr val="accent3"/>
              </a:solidFill>
              <a:round/>
            </a:ln>
            <a:effectLst/>
          </c:spPr>
          <c:marker>
            <c:symbol val="triangle"/>
            <c:size val="12"/>
            <c:spPr>
              <a:solidFill>
                <a:schemeClr val="accent3"/>
              </a:solidFill>
              <a:ln w="44450">
                <a:noFill/>
              </a:ln>
              <a:effectLst/>
            </c:spPr>
          </c:marker>
          <c:cat>
            <c:numRef>
              <c:f>'Sheet 7'!$A$3:$A$7</c:f>
              <c:numCache>
                <c:formatCode>General</c:formatCode>
                <c:ptCount val="5"/>
                <c:pt idx="0">
                  <c:v>2010</c:v>
                </c:pt>
                <c:pt idx="1">
                  <c:v>2015</c:v>
                </c:pt>
                <c:pt idx="2">
                  <c:v>2020</c:v>
                </c:pt>
                <c:pt idx="3">
                  <c:v>2030</c:v>
                </c:pt>
                <c:pt idx="4">
                  <c:v>2040</c:v>
                </c:pt>
              </c:numCache>
            </c:numRef>
          </c:cat>
          <c:val>
            <c:numRef>
              <c:f>'Sheet 7'!$D$3:$D$7</c:f>
              <c:numCache>
                <c:formatCode>General</c:formatCode>
                <c:ptCount val="5"/>
                <c:pt idx="0">
                  <c:v>27.5</c:v>
                </c:pt>
                <c:pt idx="1">
                  <c:v>195.2</c:v>
                </c:pt>
                <c:pt idx="2">
                  <c:v>405.1</c:v>
                </c:pt>
                <c:pt idx="3">
                  <c:v>894.4</c:v>
                </c:pt>
                <c:pt idx="4">
                  <c:v>1455.5</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0-F171-224E-A0FD-0B2E5AE3BDD8}"/>
            </c:ext>
          </c:extLst>
        </c:ser>
        <c:ser>
          <c:idx val="1"/>
          <c:order val="1"/>
          <c:tx>
            <c:strRef>
              <c:f>'Sheet 7'!$C$2</c:f>
              <c:strCache>
                <c:ptCount val="1"/>
                <c:pt idx="0">
                  <c:v>Total des coûts indirects</c:v>
                </c:pt>
              </c:strCache>
            </c:strRef>
          </c:tx>
          <c:spPr>
            <a:ln w="41275" cap="rnd">
              <a:solidFill>
                <a:schemeClr val="accent2"/>
              </a:solidFill>
              <a:round/>
            </a:ln>
            <a:effectLst/>
          </c:spPr>
          <c:marker>
            <c:symbol val="diamond"/>
            <c:size val="12"/>
            <c:spPr>
              <a:solidFill>
                <a:schemeClr val="accent2"/>
              </a:solidFill>
              <a:ln w="9525">
                <a:solidFill>
                  <a:schemeClr val="accent2"/>
                </a:solidFill>
              </a:ln>
              <a:effectLst/>
            </c:spPr>
          </c:marker>
          <c:cat>
            <c:numRef>
              <c:f>'Sheet 7'!$A$3:$A$7</c:f>
              <c:numCache>
                <c:formatCode>General</c:formatCode>
                <c:ptCount val="5"/>
                <c:pt idx="0">
                  <c:v>2010</c:v>
                </c:pt>
                <c:pt idx="1">
                  <c:v>2015</c:v>
                </c:pt>
                <c:pt idx="2">
                  <c:v>2020</c:v>
                </c:pt>
                <c:pt idx="3">
                  <c:v>2030</c:v>
                </c:pt>
                <c:pt idx="4">
                  <c:v>2040</c:v>
                </c:pt>
              </c:numCache>
            </c:numRef>
          </c:cat>
          <c:val>
            <c:numRef>
              <c:f>'Sheet 7'!$C$3:$C$7</c:f>
              <c:numCache>
                <c:formatCode>General</c:formatCode>
                <c:ptCount val="5"/>
                <c:pt idx="0">
                  <c:v>17.3</c:v>
                </c:pt>
                <c:pt idx="1">
                  <c:v>119.9</c:v>
                </c:pt>
                <c:pt idx="2">
                  <c:v>247.6</c:v>
                </c:pt>
                <c:pt idx="3">
                  <c:v>555.1</c:v>
                </c:pt>
                <c:pt idx="4">
                  <c:v>909.1</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1-F171-224E-A0FD-0B2E5AE3BDD8}"/>
            </c:ext>
          </c:extLst>
        </c:ser>
        <c:ser>
          <c:idx val="0"/>
          <c:order val="2"/>
          <c:tx>
            <c:strRef>
              <c:f>'Sheet 7'!$B$2</c:f>
              <c:strCache>
                <c:ptCount val="1"/>
                <c:pt idx="0">
                  <c:v>Total des coûts directs</c:v>
                </c:pt>
              </c:strCache>
            </c:strRef>
          </c:tx>
          <c:spPr>
            <a:ln w="47625" cap="rnd">
              <a:solidFill>
                <a:srgbClr val="00A0AF"/>
              </a:solidFill>
              <a:round/>
            </a:ln>
            <a:effectLst/>
          </c:spPr>
          <c:marker>
            <c:symbol val="circle"/>
            <c:size val="10"/>
            <c:spPr>
              <a:solidFill>
                <a:srgbClr val="00A0AF"/>
              </a:solidFill>
              <a:ln w="47625">
                <a:noFill/>
              </a:ln>
              <a:effectLst/>
            </c:spPr>
          </c:marker>
          <c:cat>
            <c:numRef>
              <c:f>'Sheet 7'!$A$3:$A$7</c:f>
              <c:numCache>
                <c:formatCode>General</c:formatCode>
                <c:ptCount val="5"/>
                <c:pt idx="0">
                  <c:v>2010</c:v>
                </c:pt>
                <c:pt idx="1">
                  <c:v>2015</c:v>
                </c:pt>
                <c:pt idx="2">
                  <c:v>2020</c:v>
                </c:pt>
                <c:pt idx="3">
                  <c:v>2030</c:v>
                </c:pt>
                <c:pt idx="4">
                  <c:v>2040</c:v>
                </c:pt>
              </c:numCache>
            </c:numRef>
          </c:cat>
          <c:val>
            <c:numRef>
              <c:f>'Sheet 7'!$B$3:$B$7</c:f>
              <c:numCache>
                <c:formatCode>General</c:formatCode>
                <c:ptCount val="5"/>
                <c:pt idx="0">
                  <c:v>10.199999999999999</c:v>
                </c:pt>
                <c:pt idx="1">
                  <c:v>75.3</c:v>
                </c:pt>
                <c:pt idx="2">
                  <c:v>157.5</c:v>
                </c:pt>
                <c:pt idx="3">
                  <c:v>339.3</c:v>
                </c:pt>
                <c:pt idx="4">
                  <c:v>546.4</c:v>
                </c:pt>
              </c:numCache>
            </c:numRef>
          </c:val>
          <c:smooth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c:ext xmlns:c16="http://schemas.microsoft.com/office/drawing/2014/chart" uri="{C3380CC4-5D6E-409C-BE32-E72D297353CC}">
              <c16:uniqueId val="{00000002-F171-224E-A0FD-0B2E5AE3BDD8}"/>
            </c:ext>
          </c:extLst>
        </c:ser>
        <c:dLbls>
          <c:showLegendKey val="0"/>
          <c:showVal val="0"/>
          <c:showCatName val="0"/>
          <c:showSerName val="0"/>
          <c:showPercent val="0"/>
          <c:showBubbleSize val="0"/>
        </c:dLbls>
        <c:marker val="1"/>
        <c:smooth val="0"/>
        <c:axId val="176756256"/>
        <c:axId val="176753120"/>
      </c:lineChart>
      <c:catAx>
        <c:axId val="176756256"/>
        <c:scaling>
          <c:orientation val="minMax"/>
        </c:scaling>
        <c:delete val="0"/>
        <c:axPos val="b"/>
        <c:title>
          <c:tx>
            <c:rich>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CA" sz="1400" b="1" dirty="0">
                    <a:solidFill>
                      <a:sysClr val="windowText" lastClr="000000"/>
                    </a:solidFill>
                  </a:rPr>
                  <a:t>Année</a:t>
                </a:r>
              </a:p>
            </c:rich>
          </c:tx>
          <c:layout>
            <c:manualLayout>
              <c:xMode val="edge"/>
              <c:yMode val="edge"/>
              <c:x val="0.35511130551176578"/>
              <c:y val="0.90938911296771807"/>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753120"/>
        <c:crosses val="autoZero"/>
        <c:auto val="1"/>
        <c:lblAlgn val="ctr"/>
        <c:lblOffset val="100"/>
        <c:noMultiLvlLbl val="0"/>
      </c:catAx>
      <c:valAx>
        <c:axId val="176753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76756256"/>
        <c:crosses val="autoZero"/>
        <c:crossBetween val="between"/>
      </c:valAx>
      <c:spPr>
        <a:noFill/>
        <a:ln>
          <a:noFill/>
        </a:ln>
        <a:effectLst/>
      </c:spPr>
    </c:plotArea>
    <c:legend>
      <c:legendPos val="r"/>
      <c:layout>
        <c:manualLayout>
          <c:xMode val="edge"/>
          <c:yMode val="edge"/>
          <c:x val="0.8019617130003881"/>
          <c:y val="0.33504144100212135"/>
          <c:w val="0.18883619085388931"/>
          <c:h val="0.30129653465759731"/>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DF0974-820B-46F2-A420-4C6FD31AE27F}"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CA"/>
        </a:p>
      </dgm:t>
    </dgm:pt>
    <dgm:pt modelId="{5E9D4C34-EEE5-4F14-8FA9-F70C4919C4C8}">
      <dgm:prSet phldrT="[Text]"/>
      <dgm:spPr>
        <a:solidFill>
          <a:srgbClr val="429EAD"/>
        </a:solidFill>
      </dgm:spPr>
      <dgm:t>
        <a:bodyPr/>
        <a:lstStyle/>
        <a:p>
          <a:r>
            <a:rPr lang="en-CA" b="1" dirty="0"/>
            <a:t>2010</a:t>
          </a:r>
        </a:p>
      </dgm:t>
    </dgm:pt>
    <dgm:pt modelId="{0113E633-C64D-44B3-8149-B31E8BFA4412}" type="parTrans" cxnId="{622A1245-3235-40A8-89DB-816D8CC99B47}">
      <dgm:prSet/>
      <dgm:spPr/>
      <dgm:t>
        <a:bodyPr/>
        <a:lstStyle/>
        <a:p>
          <a:endParaRPr lang="en-CA"/>
        </a:p>
      </dgm:t>
    </dgm:pt>
    <dgm:pt modelId="{6D767B04-6138-4B88-BA90-3CF436742047}" type="sibTrans" cxnId="{622A1245-3235-40A8-89DB-816D8CC99B47}">
      <dgm:prSet/>
      <dgm:spPr/>
      <dgm:t>
        <a:bodyPr/>
        <a:lstStyle/>
        <a:p>
          <a:endParaRPr lang="en-CA"/>
        </a:p>
      </dgm:t>
    </dgm:pt>
    <dgm:pt modelId="{4970410C-39B8-4604-9CCD-BADAFAA81E9C}">
      <dgm:prSet phldrT="[Text]" custT="1"/>
      <dgm:spPr/>
      <dgm:t>
        <a:bodyPr/>
        <a:lstStyle/>
        <a:p>
          <a:r>
            <a:rPr lang="en-CA" sz="2000" dirty="0"/>
            <a:t>2,9 milliards de dollars</a:t>
          </a:r>
        </a:p>
      </dgm:t>
    </dgm:pt>
    <dgm:pt modelId="{46F44000-8FC4-45A7-BF7B-E0BDA2F9DA6D}" type="parTrans" cxnId="{6442A135-18AE-4998-9BE5-A510F76BB5FD}">
      <dgm:prSet/>
      <dgm:spPr/>
      <dgm:t>
        <a:bodyPr/>
        <a:lstStyle/>
        <a:p>
          <a:endParaRPr lang="en-CA"/>
        </a:p>
      </dgm:t>
    </dgm:pt>
    <dgm:pt modelId="{C5D016AF-96C7-4DFC-9F49-1D49010997AB}" type="sibTrans" cxnId="{6442A135-18AE-4998-9BE5-A510F76BB5FD}">
      <dgm:prSet/>
      <dgm:spPr/>
      <dgm:t>
        <a:bodyPr/>
        <a:lstStyle/>
        <a:p>
          <a:endParaRPr lang="en-CA"/>
        </a:p>
      </dgm:t>
    </dgm:pt>
    <dgm:pt modelId="{A73F7863-B2E4-407D-BDBD-BD102F939044}">
      <dgm:prSet phldrT="[Text]"/>
      <dgm:spPr>
        <a:solidFill>
          <a:srgbClr val="0C6577"/>
        </a:solidFill>
      </dgm:spPr>
      <dgm:t>
        <a:bodyPr/>
        <a:lstStyle/>
        <a:p>
          <a:r>
            <a:rPr lang="en-CA" b="1" dirty="0"/>
            <a:t>2031</a:t>
          </a:r>
        </a:p>
      </dgm:t>
    </dgm:pt>
    <dgm:pt modelId="{426FE70B-D2D4-4AA6-B1CD-CC29FA5ED70C}" type="parTrans" cxnId="{93942597-2ACD-4DD2-A30E-B18BEA67889E}">
      <dgm:prSet/>
      <dgm:spPr/>
      <dgm:t>
        <a:bodyPr/>
        <a:lstStyle/>
        <a:p>
          <a:endParaRPr lang="en-CA"/>
        </a:p>
      </dgm:t>
    </dgm:pt>
    <dgm:pt modelId="{043A76C5-9EAA-45F2-AD09-FC1E13012ED8}" type="sibTrans" cxnId="{93942597-2ACD-4DD2-A30E-B18BEA67889E}">
      <dgm:prSet/>
      <dgm:spPr/>
      <dgm:t>
        <a:bodyPr/>
        <a:lstStyle/>
        <a:p>
          <a:endParaRPr lang="en-CA"/>
        </a:p>
      </dgm:t>
    </dgm:pt>
    <dgm:pt modelId="{57502A6B-C535-4548-87DB-C0B3597C7E37}">
      <dgm:prSet phldrT="[Text]" custT="1"/>
      <dgm:spPr/>
      <dgm:t>
        <a:bodyPr/>
        <a:lstStyle/>
        <a:p>
          <a:r>
            <a:rPr lang="en-CA" sz="2000" dirty="0"/>
            <a:t>7,6 milliards de dollars</a:t>
          </a:r>
        </a:p>
      </dgm:t>
    </dgm:pt>
    <dgm:pt modelId="{B026F455-5425-400D-97B7-51FFBAEB450E}" type="parTrans" cxnId="{C6E350D7-43E9-42D4-8AF8-8865994CCDA0}">
      <dgm:prSet/>
      <dgm:spPr/>
      <dgm:t>
        <a:bodyPr/>
        <a:lstStyle/>
        <a:p>
          <a:endParaRPr lang="en-CA"/>
        </a:p>
      </dgm:t>
    </dgm:pt>
    <dgm:pt modelId="{74EDBE3A-C476-4BDF-99F0-F34145EDBDB0}" type="sibTrans" cxnId="{C6E350D7-43E9-42D4-8AF8-8865994CCDA0}">
      <dgm:prSet/>
      <dgm:spPr/>
      <dgm:t>
        <a:bodyPr/>
        <a:lstStyle/>
        <a:p>
          <a:endParaRPr lang="en-CA"/>
        </a:p>
      </dgm:t>
    </dgm:pt>
    <dgm:pt modelId="{CF3C50EC-6BAF-3A4A-8F41-80F08F5A6DA3}">
      <dgm:prSet custT="1"/>
      <dgm:spPr/>
      <dgm:t>
        <a:bodyPr/>
        <a:lstStyle/>
        <a:p>
          <a:r>
            <a:rPr lang="en-CA" sz="1400" dirty="0" err="1"/>
            <a:t>Assumé</a:t>
          </a:r>
          <a:r>
            <a:rPr lang="en-CA" sz="1400" dirty="0"/>
            <a:t> par les </a:t>
          </a:r>
          <a:r>
            <a:rPr lang="en-CA" sz="1400" dirty="0" err="1"/>
            <a:t>particuliers</a:t>
          </a:r>
          <a:r>
            <a:rPr lang="en-CA" sz="1400" dirty="0"/>
            <a:t> : </a:t>
          </a:r>
          <a:br>
            <a:rPr lang="en-CA" sz="1400" dirty="0"/>
          </a:br>
          <a:r>
            <a:rPr lang="en-CA" sz="1400" dirty="0"/>
            <a:t>842 millions de dollars</a:t>
          </a:r>
        </a:p>
      </dgm:t>
    </dgm:pt>
    <dgm:pt modelId="{2B6BD5C8-6D78-3A43-B23D-6CF97BFF40F7}" type="parTrans" cxnId="{CD4CE963-0A9E-8840-9F0D-414A6C0774C7}">
      <dgm:prSet/>
      <dgm:spPr/>
      <dgm:t>
        <a:bodyPr/>
        <a:lstStyle/>
        <a:p>
          <a:endParaRPr lang="en-US"/>
        </a:p>
      </dgm:t>
    </dgm:pt>
    <dgm:pt modelId="{394A84E3-E134-9D4C-8CC8-58B445C2E582}" type="sibTrans" cxnId="{CD4CE963-0A9E-8840-9F0D-414A6C0774C7}">
      <dgm:prSet/>
      <dgm:spPr/>
      <dgm:t>
        <a:bodyPr/>
        <a:lstStyle/>
        <a:p>
          <a:endParaRPr lang="en-US"/>
        </a:p>
      </dgm:t>
    </dgm:pt>
    <dgm:pt modelId="{A73538E3-6670-544D-B637-FB00ECE7BA91}">
      <dgm:prSet custT="1"/>
      <dgm:spPr/>
      <dgm:t>
        <a:bodyPr/>
        <a:lstStyle/>
        <a:p>
          <a:r>
            <a:rPr lang="en-CA" sz="1400" dirty="0" err="1"/>
            <a:t>Assumé</a:t>
          </a:r>
          <a:r>
            <a:rPr lang="en-CA" sz="1400" dirty="0"/>
            <a:t> par le </a:t>
          </a:r>
          <a:r>
            <a:rPr lang="en-CA" sz="1400" dirty="0" err="1"/>
            <a:t>système</a:t>
          </a:r>
          <a:r>
            <a:rPr lang="en-CA" sz="1400" dirty="0"/>
            <a:t> </a:t>
          </a:r>
          <a:br>
            <a:rPr lang="en-CA" sz="1400" dirty="0"/>
          </a:br>
          <a:r>
            <a:rPr lang="en-CA" sz="1400" dirty="0"/>
            <a:t>de santé : 2,06 milliards </a:t>
          </a:r>
          <a:br>
            <a:rPr lang="en-CA" sz="1400" dirty="0"/>
          </a:br>
          <a:r>
            <a:rPr lang="en-CA" sz="1400" dirty="0"/>
            <a:t>de dollars</a:t>
          </a:r>
          <a:br>
            <a:rPr lang="en-CA" sz="1400" dirty="0"/>
          </a:br>
          <a:endParaRPr lang="en-CA" sz="1400" dirty="0"/>
        </a:p>
      </dgm:t>
    </dgm:pt>
    <dgm:pt modelId="{ACF689D4-B9AE-6144-B02D-F04FB8619BE9}" type="parTrans" cxnId="{E1C0CA06-181D-1B47-AFA1-540316FC59CB}">
      <dgm:prSet/>
      <dgm:spPr/>
      <dgm:t>
        <a:bodyPr/>
        <a:lstStyle/>
        <a:p>
          <a:endParaRPr lang="en-US"/>
        </a:p>
      </dgm:t>
    </dgm:pt>
    <dgm:pt modelId="{BDAC3298-D665-6344-BC79-492CE05AA32E}" type="sibTrans" cxnId="{E1C0CA06-181D-1B47-AFA1-540316FC59CB}">
      <dgm:prSet/>
      <dgm:spPr/>
      <dgm:t>
        <a:bodyPr/>
        <a:lstStyle/>
        <a:p>
          <a:endParaRPr lang="en-US"/>
        </a:p>
      </dgm:t>
    </dgm:pt>
    <dgm:pt modelId="{0013BFE4-E9B8-4C41-ABC7-E0B90868BC41}">
      <dgm:prSet custT="1"/>
      <dgm:spPr/>
      <dgm:t>
        <a:bodyPr/>
        <a:lstStyle/>
        <a:p>
          <a:r>
            <a:rPr lang="en-CA" sz="1400" dirty="0" err="1"/>
            <a:t>Assumé</a:t>
          </a:r>
          <a:r>
            <a:rPr lang="en-CA" sz="1400" dirty="0"/>
            <a:t> par les </a:t>
          </a:r>
          <a:r>
            <a:rPr lang="en-CA" sz="1400" dirty="0" err="1"/>
            <a:t>particuliers</a:t>
          </a:r>
          <a:r>
            <a:rPr lang="en-CA" sz="1400" dirty="0"/>
            <a:t> : </a:t>
          </a:r>
          <a:br>
            <a:rPr lang="en-CA" sz="1400" dirty="0"/>
          </a:br>
          <a:r>
            <a:rPr lang="en-CA" sz="1400" dirty="0"/>
            <a:t>1,92 milliard de dollars</a:t>
          </a:r>
        </a:p>
      </dgm:t>
    </dgm:pt>
    <dgm:pt modelId="{4D92039E-0FFF-8748-94B5-810C5ED91A88}" type="parTrans" cxnId="{A8A47776-CB3D-7041-A946-116C400E8AA5}">
      <dgm:prSet/>
      <dgm:spPr/>
      <dgm:t>
        <a:bodyPr/>
        <a:lstStyle/>
        <a:p>
          <a:endParaRPr lang="en-US"/>
        </a:p>
      </dgm:t>
    </dgm:pt>
    <dgm:pt modelId="{5D8AD1C8-5615-574E-BC0A-4AF2089B17F5}" type="sibTrans" cxnId="{A8A47776-CB3D-7041-A946-116C400E8AA5}">
      <dgm:prSet/>
      <dgm:spPr/>
      <dgm:t>
        <a:bodyPr/>
        <a:lstStyle/>
        <a:p>
          <a:endParaRPr lang="en-US"/>
        </a:p>
      </dgm:t>
    </dgm:pt>
    <dgm:pt modelId="{406B68A2-D067-5047-8BFD-931DAC9384A6}">
      <dgm:prSet custT="1"/>
      <dgm:spPr/>
      <dgm:t>
        <a:bodyPr/>
        <a:lstStyle/>
        <a:p>
          <a:r>
            <a:rPr lang="en-CA" sz="1400" dirty="0" err="1"/>
            <a:t>Assumé</a:t>
          </a:r>
          <a:r>
            <a:rPr lang="en-CA" sz="1400" dirty="0"/>
            <a:t> par le </a:t>
          </a:r>
          <a:r>
            <a:rPr lang="en-CA" sz="1400" dirty="0" err="1"/>
            <a:t>système</a:t>
          </a:r>
          <a:r>
            <a:rPr lang="en-CA" sz="1400" dirty="0"/>
            <a:t> de santé : 5,7 milliards de dollars</a:t>
          </a:r>
        </a:p>
      </dgm:t>
    </dgm:pt>
    <dgm:pt modelId="{DB4C59AC-A9BB-D045-A2C6-5949FA25F295}" type="parTrans" cxnId="{CD6BF345-3143-4344-B122-9E1A8E3087A0}">
      <dgm:prSet/>
      <dgm:spPr/>
      <dgm:t>
        <a:bodyPr/>
        <a:lstStyle/>
        <a:p>
          <a:endParaRPr lang="en-US"/>
        </a:p>
      </dgm:t>
    </dgm:pt>
    <dgm:pt modelId="{4785F5E5-F604-1C4F-A2DF-A757FB0B7EF7}" type="sibTrans" cxnId="{CD6BF345-3143-4344-B122-9E1A8E3087A0}">
      <dgm:prSet/>
      <dgm:spPr/>
      <dgm:t>
        <a:bodyPr/>
        <a:lstStyle/>
        <a:p>
          <a:endParaRPr lang="en-US"/>
        </a:p>
      </dgm:t>
    </dgm:pt>
    <dgm:pt modelId="{23DD600D-75E0-40DA-A556-F231EB5E05C3}" type="pres">
      <dgm:prSet presAssocID="{A9DF0974-820B-46F2-A420-4C6FD31AE27F}" presName="Name0" presStyleCnt="0">
        <dgm:presLayoutVars>
          <dgm:dir/>
          <dgm:animLvl val="lvl"/>
          <dgm:resizeHandles val="exact"/>
        </dgm:presLayoutVars>
      </dgm:prSet>
      <dgm:spPr/>
    </dgm:pt>
    <dgm:pt modelId="{84FB78E6-A8F8-485A-9D18-A51A28E2A485}" type="pres">
      <dgm:prSet presAssocID="{5E9D4C34-EEE5-4F14-8FA9-F70C4919C4C8}" presName="compositeNode" presStyleCnt="0">
        <dgm:presLayoutVars>
          <dgm:bulletEnabled val="1"/>
        </dgm:presLayoutVars>
      </dgm:prSet>
      <dgm:spPr/>
    </dgm:pt>
    <dgm:pt modelId="{BFA7A1A4-3567-48BD-A8BF-80EA57F8D647}" type="pres">
      <dgm:prSet presAssocID="{5E9D4C34-EEE5-4F14-8FA9-F70C4919C4C8}" presName="bgRect" presStyleLbl="node1" presStyleIdx="0" presStyleCnt="2" custLinFactNeighborX="-3914" custLinFactNeighborY="1067"/>
      <dgm:spPr/>
    </dgm:pt>
    <dgm:pt modelId="{2027F9E2-AA7E-4420-9B28-F5FA5CB299B0}" type="pres">
      <dgm:prSet presAssocID="{5E9D4C34-EEE5-4F14-8FA9-F70C4919C4C8}" presName="parentNode" presStyleLbl="node1" presStyleIdx="0" presStyleCnt="2">
        <dgm:presLayoutVars>
          <dgm:chMax val="0"/>
          <dgm:bulletEnabled val="1"/>
        </dgm:presLayoutVars>
      </dgm:prSet>
      <dgm:spPr/>
    </dgm:pt>
    <dgm:pt modelId="{31B59A20-2D5F-48C6-A42E-B40034DDFE14}" type="pres">
      <dgm:prSet presAssocID="{5E9D4C34-EEE5-4F14-8FA9-F70C4919C4C8}" presName="childNode" presStyleLbl="node1" presStyleIdx="0" presStyleCnt="2">
        <dgm:presLayoutVars>
          <dgm:bulletEnabled val="1"/>
        </dgm:presLayoutVars>
      </dgm:prSet>
      <dgm:spPr/>
    </dgm:pt>
    <dgm:pt modelId="{01FAFE61-8F66-4D0E-9CF9-6D390A72022D}" type="pres">
      <dgm:prSet presAssocID="{6D767B04-6138-4B88-BA90-3CF436742047}" presName="hSp" presStyleCnt="0"/>
      <dgm:spPr/>
    </dgm:pt>
    <dgm:pt modelId="{C4200F0E-9738-4052-83CE-3EFC552D3A37}" type="pres">
      <dgm:prSet presAssocID="{6D767B04-6138-4B88-BA90-3CF436742047}" presName="vProcSp" presStyleCnt="0"/>
      <dgm:spPr/>
    </dgm:pt>
    <dgm:pt modelId="{4E6CBEB5-A584-451D-BD58-EBD548CDDED0}" type="pres">
      <dgm:prSet presAssocID="{6D767B04-6138-4B88-BA90-3CF436742047}" presName="vSp1" presStyleCnt="0"/>
      <dgm:spPr/>
    </dgm:pt>
    <dgm:pt modelId="{8970DC92-F7D7-4033-9667-2141EAE3C242}" type="pres">
      <dgm:prSet presAssocID="{6D767B04-6138-4B88-BA90-3CF436742047}" presName="simulatedConn" presStyleLbl="solidFgAcc1" presStyleIdx="0" presStyleCnt="1"/>
      <dgm:spPr>
        <a:solidFill>
          <a:schemeClr val="bg1">
            <a:lumMod val="85000"/>
          </a:schemeClr>
        </a:solidFill>
        <a:ln w="38100">
          <a:solidFill>
            <a:schemeClr val="bg1"/>
          </a:solidFill>
        </a:ln>
      </dgm:spPr>
    </dgm:pt>
    <dgm:pt modelId="{92593CBF-BE5A-4EB1-B180-B9C2BB8AE3DB}" type="pres">
      <dgm:prSet presAssocID="{6D767B04-6138-4B88-BA90-3CF436742047}" presName="vSp2" presStyleCnt="0"/>
      <dgm:spPr/>
    </dgm:pt>
    <dgm:pt modelId="{FE23986D-7C96-4627-97AB-87CBDACD9286}" type="pres">
      <dgm:prSet presAssocID="{6D767B04-6138-4B88-BA90-3CF436742047}" presName="sibTrans" presStyleCnt="0"/>
      <dgm:spPr/>
    </dgm:pt>
    <dgm:pt modelId="{8F804825-847B-42DF-9C44-1238C3F2E68B}" type="pres">
      <dgm:prSet presAssocID="{A73F7863-B2E4-407D-BDBD-BD102F939044}" presName="compositeNode" presStyleCnt="0">
        <dgm:presLayoutVars>
          <dgm:bulletEnabled val="1"/>
        </dgm:presLayoutVars>
      </dgm:prSet>
      <dgm:spPr/>
    </dgm:pt>
    <dgm:pt modelId="{18EFE99B-5B91-4AC0-927A-A6A869A0EA5F}" type="pres">
      <dgm:prSet presAssocID="{A73F7863-B2E4-407D-BDBD-BD102F939044}" presName="bgRect" presStyleLbl="node1" presStyleIdx="1" presStyleCnt="2" custLinFactNeighborX="577" custLinFactNeighborY="1609"/>
      <dgm:spPr/>
    </dgm:pt>
    <dgm:pt modelId="{DDB24AE8-9845-4837-9C5C-9ABBB5724130}" type="pres">
      <dgm:prSet presAssocID="{A73F7863-B2E4-407D-BDBD-BD102F939044}" presName="parentNode" presStyleLbl="node1" presStyleIdx="1" presStyleCnt="2">
        <dgm:presLayoutVars>
          <dgm:chMax val="0"/>
          <dgm:bulletEnabled val="1"/>
        </dgm:presLayoutVars>
      </dgm:prSet>
      <dgm:spPr/>
    </dgm:pt>
    <dgm:pt modelId="{56426F89-6823-4323-828B-7F3346138B34}" type="pres">
      <dgm:prSet presAssocID="{A73F7863-B2E4-407D-BDBD-BD102F939044}" presName="childNode" presStyleLbl="node1" presStyleIdx="1" presStyleCnt="2">
        <dgm:presLayoutVars>
          <dgm:bulletEnabled val="1"/>
        </dgm:presLayoutVars>
      </dgm:prSet>
      <dgm:spPr/>
    </dgm:pt>
  </dgm:ptLst>
  <dgm:cxnLst>
    <dgm:cxn modelId="{E1C0CA06-181D-1B47-AFA1-540316FC59CB}" srcId="{4970410C-39B8-4604-9CCD-BADAFAA81E9C}" destId="{A73538E3-6670-544D-B637-FB00ECE7BA91}" srcOrd="1" destOrd="0" parTransId="{ACF689D4-B9AE-6144-B02D-F04FB8619BE9}" sibTransId="{BDAC3298-D665-6344-BC79-492CE05AA32E}"/>
    <dgm:cxn modelId="{2BE10E09-E7AF-4A29-B1AE-13EE78FABCB6}" type="presOf" srcId="{A73F7863-B2E4-407D-BDBD-BD102F939044}" destId="{18EFE99B-5B91-4AC0-927A-A6A869A0EA5F}" srcOrd="0" destOrd="0" presId="urn:microsoft.com/office/officeart/2005/8/layout/hProcess7"/>
    <dgm:cxn modelId="{06DA1F11-1825-4ADC-81B9-45AF47B1974B}" type="presOf" srcId="{A9DF0974-820B-46F2-A420-4C6FD31AE27F}" destId="{23DD600D-75E0-40DA-A556-F231EB5E05C3}" srcOrd="0" destOrd="0" presId="urn:microsoft.com/office/officeart/2005/8/layout/hProcess7"/>
    <dgm:cxn modelId="{E7C36719-C016-E944-8301-B4ECA3EF60EF}" type="presOf" srcId="{A73538E3-6670-544D-B637-FB00ECE7BA91}" destId="{31B59A20-2D5F-48C6-A42E-B40034DDFE14}" srcOrd="0" destOrd="2" presId="urn:microsoft.com/office/officeart/2005/8/layout/hProcess7"/>
    <dgm:cxn modelId="{6442A135-18AE-4998-9BE5-A510F76BB5FD}" srcId="{5E9D4C34-EEE5-4F14-8FA9-F70C4919C4C8}" destId="{4970410C-39B8-4604-9CCD-BADAFAA81E9C}" srcOrd="0" destOrd="0" parTransId="{46F44000-8FC4-45A7-BF7B-E0BDA2F9DA6D}" sibTransId="{C5D016AF-96C7-4DFC-9F49-1D49010997AB}"/>
    <dgm:cxn modelId="{5C108D44-4301-CC48-A23E-B83E197BB60A}" type="presOf" srcId="{0013BFE4-E9B8-4C41-ABC7-E0B90868BC41}" destId="{56426F89-6823-4323-828B-7F3346138B34}" srcOrd="0" destOrd="1" presId="urn:microsoft.com/office/officeart/2005/8/layout/hProcess7"/>
    <dgm:cxn modelId="{622A1245-3235-40A8-89DB-816D8CC99B47}" srcId="{A9DF0974-820B-46F2-A420-4C6FD31AE27F}" destId="{5E9D4C34-EEE5-4F14-8FA9-F70C4919C4C8}" srcOrd="0" destOrd="0" parTransId="{0113E633-C64D-44B3-8149-B31E8BFA4412}" sibTransId="{6D767B04-6138-4B88-BA90-3CF436742047}"/>
    <dgm:cxn modelId="{CD6BF345-3143-4344-B122-9E1A8E3087A0}" srcId="{57502A6B-C535-4548-87DB-C0B3597C7E37}" destId="{406B68A2-D067-5047-8BFD-931DAC9384A6}" srcOrd="1" destOrd="0" parTransId="{DB4C59AC-A9BB-D045-A2C6-5949FA25F295}" sibTransId="{4785F5E5-F604-1C4F-A2DF-A757FB0B7EF7}"/>
    <dgm:cxn modelId="{5CCC9352-5727-4A8E-BC43-89B355BBB64F}" type="presOf" srcId="{5E9D4C34-EEE5-4F14-8FA9-F70C4919C4C8}" destId="{BFA7A1A4-3567-48BD-A8BF-80EA57F8D647}" srcOrd="0" destOrd="0" presId="urn:microsoft.com/office/officeart/2005/8/layout/hProcess7"/>
    <dgm:cxn modelId="{0FFEE056-0571-AF4F-ACCD-CA2614020113}" type="presOf" srcId="{406B68A2-D067-5047-8BFD-931DAC9384A6}" destId="{56426F89-6823-4323-828B-7F3346138B34}" srcOrd="0" destOrd="2" presId="urn:microsoft.com/office/officeart/2005/8/layout/hProcess7"/>
    <dgm:cxn modelId="{CD4CE963-0A9E-8840-9F0D-414A6C0774C7}" srcId="{4970410C-39B8-4604-9CCD-BADAFAA81E9C}" destId="{CF3C50EC-6BAF-3A4A-8F41-80F08F5A6DA3}" srcOrd="0" destOrd="0" parTransId="{2B6BD5C8-6D78-3A43-B23D-6CF97BFF40F7}" sibTransId="{394A84E3-E134-9D4C-8CC8-58B445C2E582}"/>
    <dgm:cxn modelId="{A8A47776-CB3D-7041-A946-116C400E8AA5}" srcId="{57502A6B-C535-4548-87DB-C0B3597C7E37}" destId="{0013BFE4-E9B8-4C41-ABC7-E0B90868BC41}" srcOrd="0" destOrd="0" parTransId="{4D92039E-0FFF-8748-94B5-810C5ED91A88}" sibTransId="{5D8AD1C8-5615-574E-BC0A-4AF2089B17F5}"/>
    <dgm:cxn modelId="{855FB478-8822-416B-A530-A1AC092ABD55}" type="presOf" srcId="{57502A6B-C535-4548-87DB-C0B3597C7E37}" destId="{56426F89-6823-4323-828B-7F3346138B34}" srcOrd="0" destOrd="0" presId="urn:microsoft.com/office/officeart/2005/8/layout/hProcess7"/>
    <dgm:cxn modelId="{93942597-2ACD-4DD2-A30E-B18BEA67889E}" srcId="{A9DF0974-820B-46F2-A420-4C6FD31AE27F}" destId="{A73F7863-B2E4-407D-BDBD-BD102F939044}" srcOrd="1" destOrd="0" parTransId="{426FE70B-D2D4-4AA6-B1CD-CC29FA5ED70C}" sibTransId="{043A76C5-9EAA-45F2-AD09-FC1E13012ED8}"/>
    <dgm:cxn modelId="{FE97A699-1D6A-4D60-B18D-4179F9C9DFAF}" type="presOf" srcId="{4970410C-39B8-4604-9CCD-BADAFAA81E9C}" destId="{31B59A20-2D5F-48C6-A42E-B40034DDFE14}" srcOrd="0" destOrd="0" presId="urn:microsoft.com/office/officeart/2005/8/layout/hProcess7"/>
    <dgm:cxn modelId="{E94338AE-823D-4D1E-AC4C-DE61D8EA55F3}" type="presOf" srcId="{A73F7863-B2E4-407D-BDBD-BD102F939044}" destId="{DDB24AE8-9845-4837-9C5C-9ABBB5724130}" srcOrd="1" destOrd="0" presId="urn:microsoft.com/office/officeart/2005/8/layout/hProcess7"/>
    <dgm:cxn modelId="{C6E350D7-43E9-42D4-8AF8-8865994CCDA0}" srcId="{A73F7863-B2E4-407D-BDBD-BD102F939044}" destId="{57502A6B-C535-4548-87DB-C0B3597C7E37}" srcOrd="0" destOrd="0" parTransId="{B026F455-5425-400D-97B7-51FFBAEB450E}" sibTransId="{74EDBE3A-C476-4BDF-99F0-F34145EDBDB0}"/>
    <dgm:cxn modelId="{96C366DD-C3C5-1641-8853-54A33DDF438D}" type="presOf" srcId="{CF3C50EC-6BAF-3A4A-8F41-80F08F5A6DA3}" destId="{31B59A20-2D5F-48C6-A42E-B40034DDFE14}" srcOrd="0" destOrd="1" presId="urn:microsoft.com/office/officeart/2005/8/layout/hProcess7"/>
    <dgm:cxn modelId="{8BA951F4-6CD4-4D35-9786-4A0B94BAF3C8}" type="presOf" srcId="{5E9D4C34-EEE5-4F14-8FA9-F70C4919C4C8}" destId="{2027F9E2-AA7E-4420-9B28-F5FA5CB299B0}" srcOrd="1" destOrd="0" presId="urn:microsoft.com/office/officeart/2005/8/layout/hProcess7"/>
    <dgm:cxn modelId="{A11BD2C1-C0C0-49B8-8B5C-0A580865D619}" type="presParOf" srcId="{23DD600D-75E0-40DA-A556-F231EB5E05C3}" destId="{84FB78E6-A8F8-485A-9D18-A51A28E2A485}" srcOrd="0" destOrd="0" presId="urn:microsoft.com/office/officeart/2005/8/layout/hProcess7"/>
    <dgm:cxn modelId="{C755B8BE-6099-40E5-B73F-4F99025691BE}" type="presParOf" srcId="{84FB78E6-A8F8-485A-9D18-A51A28E2A485}" destId="{BFA7A1A4-3567-48BD-A8BF-80EA57F8D647}" srcOrd="0" destOrd="0" presId="urn:microsoft.com/office/officeart/2005/8/layout/hProcess7"/>
    <dgm:cxn modelId="{3288D44E-76FB-4562-A42D-2CE94699F229}" type="presParOf" srcId="{84FB78E6-A8F8-485A-9D18-A51A28E2A485}" destId="{2027F9E2-AA7E-4420-9B28-F5FA5CB299B0}" srcOrd="1" destOrd="0" presId="urn:microsoft.com/office/officeart/2005/8/layout/hProcess7"/>
    <dgm:cxn modelId="{0E604923-2D66-41FA-AB76-7AE6B5126A2C}" type="presParOf" srcId="{84FB78E6-A8F8-485A-9D18-A51A28E2A485}" destId="{31B59A20-2D5F-48C6-A42E-B40034DDFE14}" srcOrd="2" destOrd="0" presId="urn:microsoft.com/office/officeart/2005/8/layout/hProcess7"/>
    <dgm:cxn modelId="{7BD3138E-912B-473F-BCF6-0BE1E93A1850}" type="presParOf" srcId="{23DD600D-75E0-40DA-A556-F231EB5E05C3}" destId="{01FAFE61-8F66-4D0E-9CF9-6D390A72022D}" srcOrd="1" destOrd="0" presId="urn:microsoft.com/office/officeart/2005/8/layout/hProcess7"/>
    <dgm:cxn modelId="{40613CFB-8116-40FA-8E3E-EA6175D0D7C8}" type="presParOf" srcId="{23DD600D-75E0-40DA-A556-F231EB5E05C3}" destId="{C4200F0E-9738-4052-83CE-3EFC552D3A37}" srcOrd="2" destOrd="0" presId="urn:microsoft.com/office/officeart/2005/8/layout/hProcess7"/>
    <dgm:cxn modelId="{F1875CA2-3E70-4E23-B6EB-EF8893850995}" type="presParOf" srcId="{C4200F0E-9738-4052-83CE-3EFC552D3A37}" destId="{4E6CBEB5-A584-451D-BD58-EBD548CDDED0}" srcOrd="0" destOrd="0" presId="urn:microsoft.com/office/officeart/2005/8/layout/hProcess7"/>
    <dgm:cxn modelId="{1A8AC4F1-B25F-4107-83A1-9361877C0B52}" type="presParOf" srcId="{C4200F0E-9738-4052-83CE-3EFC552D3A37}" destId="{8970DC92-F7D7-4033-9667-2141EAE3C242}" srcOrd="1" destOrd="0" presId="urn:microsoft.com/office/officeart/2005/8/layout/hProcess7"/>
    <dgm:cxn modelId="{E4B73850-4DD6-429C-9E40-76212E7C0255}" type="presParOf" srcId="{C4200F0E-9738-4052-83CE-3EFC552D3A37}" destId="{92593CBF-BE5A-4EB1-B180-B9C2BB8AE3DB}" srcOrd="2" destOrd="0" presId="urn:microsoft.com/office/officeart/2005/8/layout/hProcess7"/>
    <dgm:cxn modelId="{A43CA03F-BC9B-4CE7-A1F0-0CD168EF8134}" type="presParOf" srcId="{23DD600D-75E0-40DA-A556-F231EB5E05C3}" destId="{FE23986D-7C96-4627-97AB-87CBDACD9286}" srcOrd="3" destOrd="0" presId="urn:microsoft.com/office/officeart/2005/8/layout/hProcess7"/>
    <dgm:cxn modelId="{C7E7E5D9-01B6-43CB-8B1E-FF3211607D81}" type="presParOf" srcId="{23DD600D-75E0-40DA-A556-F231EB5E05C3}" destId="{8F804825-847B-42DF-9C44-1238C3F2E68B}" srcOrd="4" destOrd="0" presId="urn:microsoft.com/office/officeart/2005/8/layout/hProcess7"/>
    <dgm:cxn modelId="{3E23D4C0-FA87-4A7D-93C3-5C003A1BC230}" type="presParOf" srcId="{8F804825-847B-42DF-9C44-1238C3F2E68B}" destId="{18EFE99B-5B91-4AC0-927A-A6A869A0EA5F}" srcOrd="0" destOrd="0" presId="urn:microsoft.com/office/officeart/2005/8/layout/hProcess7"/>
    <dgm:cxn modelId="{582F8793-1CF8-4298-B8E4-0681BF9C3870}" type="presParOf" srcId="{8F804825-847B-42DF-9C44-1238C3F2E68B}" destId="{DDB24AE8-9845-4837-9C5C-9ABBB5724130}" srcOrd="1" destOrd="0" presId="urn:microsoft.com/office/officeart/2005/8/layout/hProcess7"/>
    <dgm:cxn modelId="{38FE6B3C-BE07-4FE5-BAEE-5C0F884F95F5}" type="presParOf" srcId="{8F804825-847B-42DF-9C44-1238C3F2E68B}" destId="{56426F89-6823-4323-828B-7F3346138B3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BF26F4-7298-4FB1-995F-7785D2C36A8C}" type="doc">
      <dgm:prSet loTypeId="urn:microsoft.com/office/officeart/2005/8/layout/pyramid1" loCatId="pyramid" qsTypeId="urn:microsoft.com/office/officeart/2005/8/quickstyle/simple1" qsCatId="simple" csTypeId="urn:microsoft.com/office/officeart/2005/8/colors/accent2_5" csCatId="accent2" phldr="1"/>
      <dgm:spPr/>
    </dgm:pt>
    <dgm:pt modelId="{7870BA5C-9F54-417D-BFB6-7C67D2DCAFE3}">
      <dgm:prSet phldrT="[Text]" custT="1"/>
      <dgm:spPr/>
      <dgm:t>
        <a:bodyPr/>
        <a:lstStyle/>
        <a:p>
          <a:endParaRPr lang="en-CA" sz="1200" b="1" dirty="0"/>
        </a:p>
        <a:p>
          <a:r>
            <a:rPr lang="en-CA" sz="1200" b="1" dirty="0" err="1"/>
            <a:t>Troisième</a:t>
          </a:r>
          <a:r>
            <a:rPr lang="en-CA" sz="1200" b="1" dirty="0"/>
            <a:t> </a:t>
          </a:r>
          <a:br>
            <a:rPr lang="en-CA" sz="1200" b="1" dirty="0"/>
          </a:br>
          <a:r>
            <a:rPr lang="en-CA" sz="1200" b="1" dirty="0" err="1"/>
            <a:t>ligne</a:t>
          </a:r>
          <a:r>
            <a:rPr lang="en-CA" sz="1200" b="1" dirty="0"/>
            <a:t> :</a:t>
          </a:r>
          <a:r>
            <a:rPr lang="en-CA" sz="1200" dirty="0"/>
            <a:t> </a:t>
          </a:r>
        </a:p>
        <a:p>
          <a:r>
            <a:rPr lang="en-CA" sz="1200" dirty="0"/>
            <a:t>Intervention </a:t>
          </a:r>
          <a:br>
            <a:rPr lang="en-CA" sz="1200" dirty="0"/>
          </a:br>
          <a:r>
            <a:rPr lang="en-CA" sz="1200" dirty="0" err="1"/>
            <a:t>chirurgicale</a:t>
          </a:r>
          <a:endParaRPr lang="en-CA" sz="1100" dirty="0"/>
        </a:p>
      </dgm:t>
    </dgm:pt>
    <dgm:pt modelId="{BE04BE91-759D-4DBA-953E-FA5939BCCAED}" type="parTrans" cxnId="{ABEF1D2E-18CA-4643-A3CC-A51618F74659}">
      <dgm:prSet/>
      <dgm:spPr/>
      <dgm:t>
        <a:bodyPr/>
        <a:lstStyle/>
        <a:p>
          <a:endParaRPr lang="en-CA"/>
        </a:p>
      </dgm:t>
    </dgm:pt>
    <dgm:pt modelId="{5E9E38E5-11A5-4CFB-90D9-22657F2A05AE}" type="sibTrans" cxnId="{ABEF1D2E-18CA-4643-A3CC-A51618F74659}">
      <dgm:prSet/>
      <dgm:spPr/>
      <dgm:t>
        <a:bodyPr/>
        <a:lstStyle/>
        <a:p>
          <a:endParaRPr lang="en-CA"/>
        </a:p>
      </dgm:t>
    </dgm:pt>
    <dgm:pt modelId="{15202338-C776-4DB5-89B4-B732F012BC49}">
      <dgm:prSet phldrT="[Text]" custT="1"/>
      <dgm:spPr/>
      <dgm:t>
        <a:bodyPr/>
        <a:lstStyle/>
        <a:p>
          <a:endParaRPr lang="fr-CA" sz="1200" dirty="0"/>
        </a:p>
        <a:p>
          <a:r>
            <a:rPr lang="en-CA" sz="1200" b="1" dirty="0" err="1"/>
            <a:t>Deuxième</a:t>
          </a:r>
          <a:r>
            <a:rPr lang="en-CA" sz="1200" b="1" dirty="0"/>
            <a:t> </a:t>
          </a:r>
          <a:r>
            <a:rPr lang="en-CA" sz="1200" b="1" dirty="0" err="1"/>
            <a:t>ligne</a:t>
          </a:r>
          <a:r>
            <a:rPr lang="en-CA" sz="1200" b="1" dirty="0"/>
            <a:t> : </a:t>
          </a:r>
          <a:r>
            <a:rPr lang="en-CA" sz="1200" dirty="0"/>
            <a:t>Gestion </a:t>
          </a:r>
          <a:r>
            <a:rPr lang="en-CA" sz="1200" dirty="0" err="1"/>
            <a:t>pharmacologique</a:t>
          </a:r>
          <a:r>
            <a:rPr lang="en-CA" sz="1200" dirty="0"/>
            <a:t> des </a:t>
          </a:r>
          <a:r>
            <a:rPr lang="en-CA" sz="1200" dirty="0" err="1"/>
            <a:t>symptômes</a:t>
          </a:r>
          <a:r>
            <a:rPr lang="en-CA" sz="1200" dirty="0"/>
            <a:t>, aides et </a:t>
          </a:r>
          <a:r>
            <a:rPr lang="en-CA" sz="1200" dirty="0" err="1"/>
            <a:t>accessoires</a:t>
          </a:r>
          <a:r>
            <a:rPr lang="en-CA" sz="1200" dirty="0"/>
            <a:t>, des </a:t>
          </a:r>
          <a:r>
            <a:rPr lang="en-CA" sz="1200" dirty="0" err="1"/>
            <a:t>traitements</a:t>
          </a:r>
          <a:r>
            <a:rPr lang="en-CA" sz="1200" dirty="0"/>
            <a:t> </a:t>
          </a:r>
          <a:r>
            <a:rPr lang="en-CA" sz="1200" dirty="0" err="1"/>
            <a:t>passifs</a:t>
          </a:r>
          <a:r>
            <a:rPr lang="en-CA" sz="1200" dirty="0"/>
            <a:t> </a:t>
          </a:r>
          <a:r>
            <a:rPr lang="en-CA" sz="1200" dirty="0" err="1"/>
            <a:t>prodigués</a:t>
          </a:r>
          <a:r>
            <a:rPr lang="en-CA" sz="1200" dirty="0"/>
            <a:t> par un </a:t>
          </a:r>
          <a:r>
            <a:rPr lang="en-CA" sz="1200" dirty="0" err="1"/>
            <a:t>professionnel</a:t>
          </a:r>
          <a:r>
            <a:rPr lang="en-CA" sz="1200" dirty="0"/>
            <a:t> de la santé</a:t>
          </a:r>
        </a:p>
      </dgm:t>
    </dgm:pt>
    <dgm:pt modelId="{B468813E-15C3-40F7-B5F6-606D692DA1B9}" type="parTrans" cxnId="{F3DC748D-F048-4D48-A7E0-364880B7C11B}">
      <dgm:prSet/>
      <dgm:spPr/>
      <dgm:t>
        <a:bodyPr/>
        <a:lstStyle/>
        <a:p>
          <a:endParaRPr lang="en-CA"/>
        </a:p>
      </dgm:t>
    </dgm:pt>
    <dgm:pt modelId="{B236CD8C-519A-4C9D-B7DE-455DB4D3D991}" type="sibTrans" cxnId="{F3DC748D-F048-4D48-A7E0-364880B7C11B}">
      <dgm:prSet/>
      <dgm:spPr/>
      <dgm:t>
        <a:bodyPr/>
        <a:lstStyle/>
        <a:p>
          <a:endParaRPr lang="en-CA"/>
        </a:p>
      </dgm:t>
    </dgm:pt>
    <dgm:pt modelId="{DF16E76C-39C5-48E7-A3B1-CF4001206D73}">
      <dgm:prSet phldrT="[Text]" custT="1"/>
      <dgm:spPr/>
      <dgm:t>
        <a:bodyPr/>
        <a:lstStyle/>
        <a:p>
          <a:r>
            <a:rPr lang="en-CA" sz="1200" b="1" dirty="0"/>
            <a:t>Première </a:t>
          </a:r>
          <a:r>
            <a:rPr lang="en-CA" sz="1200" b="1" dirty="0" err="1"/>
            <a:t>ligne</a:t>
          </a:r>
          <a:r>
            <a:rPr lang="en-CA" sz="1200" b="1" dirty="0"/>
            <a:t> :</a:t>
          </a:r>
          <a:r>
            <a:rPr lang="en-CA" sz="1200" dirty="0"/>
            <a:t> Information, </a:t>
          </a:r>
          <a:r>
            <a:rPr lang="en-CA" sz="1200" dirty="0" err="1"/>
            <a:t>autogestion</a:t>
          </a:r>
          <a:r>
            <a:rPr lang="en-CA" sz="1200" dirty="0"/>
            <a:t>, </a:t>
          </a:r>
          <a:r>
            <a:rPr lang="en-CA" sz="1200" dirty="0" err="1"/>
            <a:t>exercice</a:t>
          </a:r>
          <a:r>
            <a:rPr lang="en-CA" sz="1200" dirty="0"/>
            <a:t> </a:t>
          </a:r>
          <a:br>
            <a:rPr lang="en-CA" sz="1200" dirty="0"/>
          </a:br>
          <a:r>
            <a:rPr lang="en-CA" sz="1200" dirty="0"/>
            <a:t>(</a:t>
          </a:r>
          <a:r>
            <a:rPr lang="en-CA" sz="1200" dirty="0" err="1"/>
            <a:t>exercice</a:t>
          </a:r>
          <a:r>
            <a:rPr lang="en-CA" sz="1200" dirty="0"/>
            <a:t> </a:t>
          </a:r>
          <a:r>
            <a:rPr lang="en-CA" sz="1200" dirty="0" err="1"/>
            <a:t>thérapeutique</a:t>
          </a:r>
          <a:r>
            <a:rPr lang="en-CA" sz="1200" dirty="0"/>
            <a:t> et </a:t>
          </a:r>
          <a:r>
            <a:rPr lang="en-CA" sz="1200" dirty="0" err="1"/>
            <a:t>activité</a:t>
          </a:r>
          <a:r>
            <a:rPr lang="en-CA" sz="1200" dirty="0"/>
            <a:t> physique) et</a:t>
          </a:r>
          <a:br>
            <a:rPr lang="en-CA" sz="1200" dirty="0"/>
          </a:br>
          <a:r>
            <a:rPr lang="en-CA" sz="1200" dirty="0" err="1"/>
            <a:t>gestion</a:t>
          </a:r>
          <a:r>
            <a:rPr lang="en-CA" sz="1200" dirty="0"/>
            <a:t> du </a:t>
          </a:r>
          <a:r>
            <a:rPr lang="en-CA" sz="1200" dirty="0" err="1"/>
            <a:t>poids</a:t>
          </a:r>
          <a:r>
            <a:rPr lang="en-CA" sz="1200" dirty="0"/>
            <a:t> </a:t>
          </a:r>
        </a:p>
      </dgm:t>
    </dgm:pt>
    <dgm:pt modelId="{D7850403-6E5C-4B7C-BEC6-5F57E618212F}" type="parTrans" cxnId="{12785755-18D8-440B-8F1B-A9126A46931D}">
      <dgm:prSet/>
      <dgm:spPr/>
      <dgm:t>
        <a:bodyPr/>
        <a:lstStyle/>
        <a:p>
          <a:endParaRPr lang="en-CA"/>
        </a:p>
      </dgm:t>
    </dgm:pt>
    <dgm:pt modelId="{61CBF0CA-A804-4B08-A2F1-2DC65BA51E3A}" type="sibTrans" cxnId="{12785755-18D8-440B-8F1B-A9126A46931D}">
      <dgm:prSet/>
      <dgm:spPr/>
      <dgm:t>
        <a:bodyPr/>
        <a:lstStyle/>
        <a:p>
          <a:endParaRPr lang="en-CA"/>
        </a:p>
      </dgm:t>
    </dgm:pt>
    <dgm:pt modelId="{B5530D2C-B441-40CA-A66C-568E626A262C}" type="pres">
      <dgm:prSet presAssocID="{89BF26F4-7298-4FB1-995F-7785D2C36A8C}" presName="Name0" presStyleCnt="0">
        <dgm:presLayoutVars>
          <dgm:dir/>
          <dgm:animLvl val="lvl"/>
          <dgm:resizeHandles val="exact"/>
        </dgm:presLayoutVars>
      </dgm:prSet>
      <dgm:spPr/>
    </dgm:pt>
    <dgm:pt modelId="{98107187-AA42-4877-ACB9-8243F7F240A2}" type="pres">
      <dgm:prSet presAssocID="{7870BA5C-9F54-417D-BFB6-7C67D2DCAFE3}" presName="Name8" presStyleCnt="0"/>
      <dgm:spPr/>
    </dgm:pt>
    <dgm:pt modelId="{BF5E0396-E202-4E4C-850F-82310CFFD1CE}" type="pres">
      <dgm:prSet presAssocID="{7870BA5C-9F54-417D-BFB6-7C67D2DCAFE3}" presName="level" presStyleLbl="node1" presStyleIdx="0" presStyleCnt="3">
        <dgm:presLayoutVars>
          <dgm:chMax val="1"/>
          <dgm:bulletEnabled val="1"/>
        </dgm:presLayoutVars>
      </dgm:prSet>
      <dgm:spPr/>
    </dgm:pt>
    <dgm:pt modelId="{6A7CDE71-38B3-4453-B935-87626984AF45}" type="pres">
      <dgm:prSet presAssocID="{7870BA5C-9F54-417D-BFB6-7C67D2DCAFE3}" presName="levelTx" presStyleLbl="revTx" presStyleIdx="0" presStyleCnt="0">
        <dgm:presLayoutVars>
          <dgm:chMax val="1"/>
          <dgm:bulletEnabled val="1"/>
        </dgm:presLayoutVars>
      </dgm:prSet>
      <dgm:spPr/>
    </dgm:pt>
    <dgm:pt modelId="{CBCD9AE1-834F-4AE8-8AC1-CDE985CE78A5}" type="pres">
      <dgm:prSet presAssocID="{15202338-C776-4DB5-89B4-B732F012BC49}" presName="Name8" presStyleCnt="0"/>
      <dgm:spPr/>
    </dgm:pt>
    <dgm:pt modelId="{CD7960F6-BF3A-4CF9-9E5E-2980E58A48C1}" type="pres">
      <dgm:prSet presAssocID="{15202338-C776-4DB5-89B4-B732F012BC49}" presName="level" presStyleLbl="node1" presStyleIdx="1" presStyleCnt="3">
        <dgm:presLayoutVars>
          <dgm:chMax val="1"/>
          <dgm:bulletEnabled val="1"/>
        </dgm:presLayoutVars>
      </dgm:prSet>
      <dgm:spPr/>
    </dgm:pt>
    <dgm:pt modelId="{E130263B-CDA4-470E-B576-B4388B3D6BAE}" type="pres">
      <dgm:prSet presAssocID="{15202338-C776-4DB5-89B4-B732F012BC49}" presName="levelTx" presStyleLbl="revTx" presStyleIdx="0" presStyleCnt="0">
        <dgm:presLayoutVars>
          <dgm:chMax val="1"/>
          <dgm:bulletEnabled val="1"/>
        </dgm:presLayoutVars>
      </dgm:prSet>
      <dgm:spPr/>
    </dgm:pt>
    <dgm:pt modelId="{45BC9DFC-12D4-44C5-8046-2EF36116F48E}" type="pres">
      <dgm:prSet presAssocID="{DF16E76C-39C5-48E7-A3B1-CF4001206D73}" presName="Name8" presStyleCnt="0"/>
      <dgm:spPr/>
    </dgm:pt>
    <dgm:pt modelId="{2CC21930-8F08-4E50-BAAD-9D2DE19F2271}" type="pres">
      <dgm:prSet presAssocID="{DF16E76C-39C5-48E7-A3B1-CF4001206D73}" presName="level" presStyleLbl="node1" presStyleIdx="2" presStyleCnt="3">
        <dgm:presLayoutVars>
          <dgm:chMax val="1"/>
          <dgm:bulletEnabled val="1"/>
        </dgm:presLayoutVars>
      </dgm:prSet>
      <dgm:spPr/>
    </dgm:pt>
    <dgm:pt modelId="{D4B8D0DE-D1CC-46A1-8FE6-2F30DD32CE8F}" type="pres">
      <dgm:prSet presAssocID="{DF16E76C-39C5-48E7-A3B1-CF4001206D73}" presName="levelTx" presStyleLbl="revTx" presStyleIdx="0" presStyleCnt="0">
        <dgm:presLayoutVars>
          <dgm:chMax val="1"/>
          <dgm:bulletEnabled val="1"/>
        </dgm:presLayoutVars>
      </dgm:prSet>
      <dgm:spPr/>
    </dgm:pt>
  </dgm:ptLst>
  <dgm:cxnLst>
    <dgm:cxn modelId="{0C5B9F14-4FC5-4E02-B9CD-DCE90BF18E1A}" type="presOf" srcId="{DF16E76C-39C5-48E7-A3B1-CF4001206D73}" destId="{D4B8D0DE-D1CC-46A1-8FE6-2F30DD32CE8F}" srcOrd="1" destOrd="0" presId="urn:microsoft.com/office/officeart/2005/8/layout/pyramid1"/>
    <dgm:cxn modelId="{ABEF1D2E-18CA-4643-A3CC-A51618F74659}" srcId="{89BF26F4-7298-4FB1-995F-7785D2C36A8C}" destId="{7870BA5C-9F54-417D-BFB6-7C67D2DCAFE3}" srcOrd="0" destOrd="0" parTransId="{BE04BE91-759D-4DBA-953E-FA5939BCCAED}" sibTransId="{5E9E38E5-11A5-4CFB-90D9-22657F2A05AE}"/>
    <dgm:cxn modelId="{12785755-18D8-440B-8F1B-A9126A46931D}" srcId="{89BF26F4-7298-4FB1-995F-7785D2C36A8C}" destId="{DF16E76C-39C5-48E7-A3B1-CF4001206D73}" srcOrd="2" destOrd="0" parTransId="{D7850403-6E5C-4B7C-BEC6-5F57E618212F}" sibTransId="{61CBF0CA-A804-4B08-A2F1-2DC65BA51E3A}"/>
    <dgm:cxn modelId="{A9F25E7B-6A7E-4518-9E5F-F0E3A0D8DB36}" type="presOf" srcId="{7870BA5C-9F54-417D-BFB6-7C67D2DCAFE3}" destId="{6A7CDE71-38B3-4453-B935-87626984AF45}" srcOrd="1" destOrd="0" presId="urn:microsoft.com/office/officeart/2005/8/layout/pyramid1"/>
    <dgm:cxn modelId="{F3DC748D-F048-4D48-A7E0-364880B7C11B}" srcId="{89BF26F4-7298-4FB1-995F-7785D2C36A8C}" destId="{15202338-C776-4DB5-89B4-B732F012BC49}" srcOrd="1" destOrd="0" parTransId="{B468813E-15C3-40F7-B5F6-606D692DA1B9}" sibTransId="{B236CD8C-519A-4C9D-B7DE-455DB4D3D991}"/>
    <dgm:cxn modelId="{CD60C3A1-042F-46A0-BF86-C7B9529776B9}" type="presOf" srcId="{7870BA5C-9F54-417D-BFB6-7C67D2DCAFE3}" destId="{BF5E0396-E202-4E4C-850F-82310CFFD1CE}" srcOrd="0" destOrd="0" presId="urn:microsoft.com/office/officeart/2005/8/layout/pyramid1"/>
    <dgm:cxn modelId="{FDEAD4A9-F22E-4B54-A4E7-426EA110693C}" type="presOf" srcId="{15202338-C776-4DB5-89B4-B732F012BC49}" destId="{CD7960F6-BF3A-4CF9-9E5E-2980E58A48C1}" srcOrd="0" destOrd="0" presId="urn:microsoft.com/office/officeart/2005/8/layout/pyramid1"/>
    <dgm:cxn modelId="{CEFCD4AD-2736-4477-80EB-9D7A585C4538}" type="presOf" srcId="{15202338-C776-4DB5-89B4-B732F012BC49}" destId="{E130263B-CDA4-470E-B576-B4388B3D6BAE}" srcOrd="1" destOrd="0" presId="urn:microsoft.com/office/officeart/2005/8/layout/pyramid1"/>
    <dgm:cxn modelId="{1A3DC3F5-F9D0-492A-9624-40119CBD5672}" type="presOf" srcId="{89BF26F4-7298-4FB1-995F-7785D2C36A8C}" destId="{B5530D2C-B441-40CA-A66C-568E626A262C}" srcOrd="0" destOrd="0" presId="urn:microsoft.com/office/officeart/2005/8/layout/pyramid1"/>
    <dgm:cxn modelId="{9982E1F5-D4E5-4058-B63D-022BA914AD9E}" type="presOf" srcId="{DF16E76C-39C5-48E7-A3B1-CF4001206D73}" destId="{2CC21930-8F08-4E50-BAAD-9D2DE19F2271}" srcOrd="0" destOrd="0" presId="urn:microsoft.com/office/officeart/2005/8/layout/pyramid1"/>
    <dgm:cxn modelId="{A429152C-4E42-41E4-8DC9-8B20CECE7674}" type="presParOf" srcId="{B5530D2C-B441-40CA-A66C-568E626A262C}" destId="{98107187-AA42-4877-ACB9-8243F7F240A2}" srcOrd="0" destOrd="0" presId="urn:microsoft.com/office/officeart/2005/8/layout/pyramid1"/>
    <dgm:cxn modelId="{1EE3CD98-6D75-494B-A5DB-1716A8D3078E}" type="presParOf" srcId="{98107187-AA42-4877-ACB9-8243F7F240A2}" destId="{BF5E0396-E202-4E4C-850F-82310CFFD1CE}" srcOrd="0" destOrd="0" presId="urn:microsoft.com/office/officeart/2005/8/layout/pyramid1"/>
    <dgm:cxn modelId="{AE5B09DE-4192-4520-823F-B990EBACE31A}" type="presParOf" srcId="{98107187-AA42-4877-ACB9-8243F7F240A2}" destId="{6A7CDE71-38B3-4453-B935-87626984AF45}" srcOrd="1" destOrd="0" presId="urn:microsoft.com/office/officeart/2005/8/layout/pyramid1"/>
    <dgm:cxn modelId="{4118F618-1F3E-483E-921D-70EB40BA420F}" type="presParOf" srcId="{B5530D2C-B441-40CA-A66C-568E626A262C}" destId="{CBCD9AE1-834F-4AE8-8AC1-CDE985CE78A5}" srcOrd="1" destOrd="0" presId="urn:microsoft.com/office/officeart/2005/8/layout/pyramid1"/>
    <dgm:cxn modelId="{3C6FB1C5-B844-4BA9-A72E-301808FC0C09}" type="presParOf" srcId="{CBCD9AE1-834F-4AE8-8AC1-CDE985CE78A5}" destId="{CD7960F6-BF3A-4CF9-9E5E-2980E58A48C1}" srcOrd="0" destOrd="0" presId="urn:microsoft.com/office/officeart/2005/8/layout/pyramid1"/>
    <dgm:cxn modelId="{2EDF4D81-9D9F-4AD0-B698-C6C05D4EBE4A}" type="presParOf" srcId="{CBCD9AE1-834F-4AE8-8AC1-CDE985CE78A5}" destId="{E130263B-CDA4-470E-B576-B4388B3D6BAE}" srcOrd="1" destOrd="0" presId="urn:microsoft.com/office/officeart/2005/8/layout/pyramid1"/>
    <dgm:cxn modelId="{9A32D518-A6AB-4C76-AAFE-830592B08C5F}" type="presParOf" srcId="{B5530D2C-B441-40CA-A66C-568E626A262C}" destId="{45BC9DFC-12D4-44C5-8046-2EF36116F48E}" srcOrd="2" destOrd="0" presId="urn:microsoft.com/office/officeart/2005/8/layout/pyramid1"/>
    <dgm:cxn modelId="{10B8EFA2-DD36-4A7B-839B-277D53F0E99D}" type="presParOf" srcId="{45BC9DFC-12D4-44C5-8046-2EF36116F48E}" destId="{2CC21930-8F08-4E50-BAAD-9D2DE19F2271}" srcOrd="0" destOrd="0" presId="urn:microsoft.com/office/officeart/2005/8/layout/pyramid1"/>
    <dgm:cxn modelId="{26D9FB23-66A8-483F-9EC9-6BA77F88A20B}" type="presParOf" srcId="{45BC9DFC-12D4-44C5-8046-2EF36116F48E}" destId="{D4B8D0DE-D1CC-46A1-8FE6-2F30DD32CE8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7A1A4-3567-48BD-A8BF-80EA57F8D647}">
      <dsp:nvSpPr>
        <dsp:cNvPr id="0" name=""/>
        <dsp:cNvSpPr/>
      </dsp:nvSpPr>
      <dsp:spPr>
        <a:xfrm>
          <a:off x="0" y="0"/>
          <a:ext cx="3224171" cy="1746899"/>
        </a:xfrm>
        <a:prstGeom prst="roundRect">
          <a:avLst>
            <a:gd name="adj" fmla="val 5000"/>
          </a:avLst>
        </a:prstGeom>
        <a:solidFill>
          <a:srgbClr val="429EA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CA" sz="3800" b="1" kern="1200" dirty="0"/>
            <a:t>2010</a:t>
          </a:r>
        </a:p>
      </dsp:txBody>
      <dsp:txXfrm rot="16200000">
        <a:off x="-393811" y="393811"/>
        <a:ext cx="1432457" cy="644834"/>
      </dsp:txXfrm>
    </dsp:sp>
    <dsp:sp modelId="{31B59A20-2D5F-48C6-A42E-B40034DDFE14}">
      <dsp:nvSpPr>
        <dsp:cNvPr id="0" name=""/>
        <dsp:cNvSpPr/>
      </dsp:nvSpPr>
      <dsp:spPr>
        <a:xfrm>
          <a:off x="644834" y="0"/>
          <a:ext cx="2402007" cy="17468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CA" sz="2000" kern="1200" dirty="0"/>
            <a:t>2,9 milliards de dollars</a:t>
          </a:r>
        </a:p>
        <a:p>
          <a:pPr marL="114300" lvl="1" indent="-114300" algn="l" defTabSz="622300">
            <a:lnSpc>
              <a:spcPct val="90000"/>
            </a:lnSpc>
            <a:spcBef>
              <a:spcPct val="0"/>
            </a:spcBef>
            <a:spcAft>
              <a:spcPct val="15000"/>
            </a:spcAft>
            <a:buChar char="•"/>
          </a:pPr>
          <a:r>
            <a:rPr lang="en-CA" sz="1400" kern="1200" dirty="0" err="1"/>
            <a:t>Assumé</a:t>
          </a:r>
          <a:r>
            <a:rPr lang="en-CA" sz="1400" kern="1200" dirty="0"/>
            <a:t> par les </a:t>
          </a:r>
          <a:r>
            <a:rPr lang="en-CA" sz="1400" kern="1200" dirty="0" err="1"/>
            <a:t>particuliers</a:t>
          </a:r>
          <a:r>
            <a:rPr lang="en-CA" sz="1400" kern="1200" dirty="0"/>
            <a:t> : </a:t>
          </a:r>
          <a:br>
            <a:rPr lang="en-CA" sz="1400" kern="1200" dirty="0"/>
          </a:br>
          <a:r>
            <a:rPr lang="en-CA" sz="1400" kern="1200" dirty="0"/>
            <a:t>842 millions de dollars</a:t>
          </a:r>
        </a:p>
        <a:p>
          <a:pPr marL="114300" lvl="1" indent="-114300" algn="l" defTabSz="622300">
            <a:lnSpc>
              <a:spcPct val="90000"/>
            </a:lnSpc>
            <a:spcBef>
              <a:spcPct val="0"/>
            </a:spcBef>
            <a:spcAft>
              <a:spcPct val="15000"/>
            </a:spcAft>
            <a:buChar char="•"/>
          </a:pPr>
          <a:r>
            <a:rPr lang="en-CA" sz="1400" kern="1200" dirty="0" err="1"/>
            <a:t>Assumé</a:t>
          </a:r>
          <a:r>
            <a:rPr lang="en-CA" sz="1400" kern="1200" dirty="0"/>
            <a:t> par le </a:t>
          </a:r>
          <a:r>
            <a:rPr lang="en-CA" sz="1400" kern="1200" dirty="0" err="1"/>
            <a:t>système</a:t>
          </a:r>
          <a:r>
            <a:rPr lang="en-CA" sz="1400" kern="1200" dirty="0"/>
            <a:t> </a:t>
          </a:r>
          <a:br>
            <a:rPr lang="en-CA" sz="1400" kern="1200" dirty="0"/>
          </a:br>
          <a:r>
            <a:rPr lang="en-CA" sz="1400" kern="1200" dirty="0"/>
            <a:t>de santé : 2,06 milliards </a:t>
          </a:r>
          <a:br>
            <a:rPr lang="en-CA" sz="1400" kern="1200" dirty="0"/>
          </a:br>
          <a:r>
            <a:rPr lang="en-CA" sz="1400" kern="1200" dirty="0"/>
            <a:t>de dollars</a:t>
          </a:r>
          <a:br>
            <a:rPr lang="en-CA" sz="1400" kern="1200" dirty="0"/>
          </a:br>
          <a:endParaRPr lang="en-CA" sz="1400" kern="1200" dirty="0"/>
        </a:p>
      </dsp:txBody>
      <dsp:txXfrm>
        <a:off x="644834" y="0"/>
        <a:ext cx="2402007" cy="1746899"/>
      </dsp:txXfrm>
    </dsp:sp>
    <dsp:sp modelId="{18EFE99B-5B91-4AC0-927A-A6A869A0EA5F}">
      <dsp:nvSpPr>
        <dsp:cNvPr id="0" name=""/>
        <dsp:cNvSpPr/>
      </dsp:nvSpPr>
      <dsp:spPr>
        <a:xfrm>
          <a:off x="3339549" y="0"/>
          <a:ext cx="3224171" cy="1746899"/>
        </a:xfrm>
        <a:prstGeom prst="roundRect">
          <a:avLst>
            <a:gd name="adj" fmla="val 5000"/>
          </a:avLst>
        </a:prstGeom>
        <a:solidFill>
          <a:srgbClr val="0C657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0302" rIns="168910" bIns="0" numCol="1" spcCol="1270" anchor="t" anchorCtr="0">
          <a:noAutofit/>
        </a:bodyPr>
        <a:lstStyle/>
        <a:p>
          <a:pPr marL="0" lvl="0" indent="0" algn="r" defTabSz="1689100">
            <a:lnSpc>
              <a:spcPct val="90000"/>
            </a:lnSpc>
            <a:spcBef>
              <a:spcPct val="0"/>
            </a:spcBef>
            <a:spcAft>
              <a:spcPct val="35000"/>
            </a:spcAft>
            <a:buNone/>
          </a:pPr>
          <a:r>
            <a:rPr lang="en-CA" sz="3800" b="1" kern="1200" dirty="0"/>
            <a:t>2031</a:t>
          </a:r>
        </a:p>
      </dsp:txBody>
      <dsp:txXfrm rot="16200000">
        <a:off x="2945738" y="393811"/>
        <a:ext cx="1432457" cy="644834"/>
      </dsp:txXfrm>
    </dsp:sp>
    <dsp:sp modelId="{8970DC92-F7D7-4033-9667-2141EAE3C242}">
      <dsp:nvSpPr>
        <dsp:cNvPr id="0" name=""/>
        <dsp:cNvSpPr/>
      </dsp:nvSpPr>
      <dsp:spPr>
        <a:xfrm rot="5400000">
          <a:off x="3226046" y="1255696"/>
          <a:ext cx="256715" cy="483625"/>
        </a:xfrm>
        <a:prstGeom prst="flowChartExtract">
          <a:avLst/>
        </a:prstGeom>
        <a:solidFill>
          <a:schemeClr val="bg1">
            <a:lumMod val="85000"/>
          </a:schemeClr>
        </a:solidFill>
        <a:ln w="381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6426F89-6823-4323-828B-7F3346138B34}">
      <dsp:nvSpPr>
        <dsp:cNvPr id="0" name=""/>
        <dsp:cNvSpPr/>
      </dsp:nvSpPr>
      <dsp:spPr>
        <a:xfrm>
          <a:off x="3984383" y="0"/>
          <a:ext cx="2402007" cy="17468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8580" rIns="0" bIns="0" numCol="1" spcCol="1270" anchor="t" anchorCtr="0">
          <a:noAutofit/>
        </a:bodyPr>
        <a:lstStyle/>
        <a:p>
          <a:pPr marL="0" lvl="0" indent="0" algn="l" defTabSz="889000">
            <a:lnSpc>
              <a:spcPct val="90000"/>
            </a:lnSpc>
            <a:spcBef>
              <a:spcPct val="0"/>
            </a:spcBef>
            <a:spcAft>
              <a:spcPct val="35000"/>
            </a:spcAft>
            <a:buNone/>
          </a:pPr>
          <a:r>
            <a:rPr lang="en-CA" sz="2000" kern="1200" dirty="0"/>
            <a:t>7,6 milliards de dollars</a:t>
          </a:r>
        </a:p>
        <a:p>
          <a:pPr marL="114300" lvl="1" indent="-114300" algn="l" defTabSz="622300">
            <a:lnSpc>
              <a:spcPct val="90000"/>
            </a:lnSpc>
            <a:spcBef>
              <a:spcPct val="0"/>
            </a:spcBef>
            <a:spcAft>
              <a:spcPct val="15000"/>
            </a:spcAft>
            <a:buChar char="•"/>
          </a:pPr>
          <a:r>
            <a:rPr lang="en-CA" sz="1400" kern="1200" dirty="0" err="1"/>
            <a:t>Assumé</a:t>
          </a:r>
          <a:r>
            <a:rPr lang="en-CA" sz="1400" kern="1200" dirty="0"/>
            <a:t> par les </a:t>
          </a:r>
          <a:r>
            <a:rPr lang="en-CA" sz="1400" kern="1200" dirty="0" err="1"/>
            <a:t>particuliers</a:t>
          </a:r>
          <a:r>
            <a:rPr lang="en-CA" sz="1400" kern="1200" dirty="0"/>
            <a:t> : </a:t>
          </a:r>
          <a:br>
            <a:rPr lang="en-CA" sz="1400" kern="1200" dirty="0"/>
          </a:br>
          <a:r>
            <a:rPr lang="en-CA" sz="1400" kern="1200" dirty="0"/>
            <a:t>1,92 milliard de dollars</a:t>
          </a:r>
        </a:p>
        <a:p>
          <a:pPr marL="114300" lvl="1" indent="-114300" algn="l" defTabSz="622300">
            <a:lnSpc>
              <a:spcPct val="90000"/>
            </a:lnSpc>
            <a:spcBef>
              <a:spcPct val="0"/>
            </a:spcBef>
            <a:spcAft>
              <a:spcPct val="15000"/>
            </a:spcAft>
            <a:buChar char="•"/>
          </a:pPr>
          <a:r>
            <a:rPr lang="en-CA" sz="1400" kern="1200" dirty="0" err="1"/>
            <a:t>Assumé</a:t>
          </a:r>
          <a:r>
            <a:rPr lang="en-CA" sz="1400" kern="1200" dirty="0"/>
            <a:t> par le </a:t>
          </a:r>
          <a:r>
            <a:rPr lang="en-CA" sz="1400" kern="1200" dirty="0" err="1"/>
            <a:t>système</a:t>
          </a:r>
          <a:r>
            <a:rPr lang="en-CA" sz="1400" kern="1200" dirty="0"/>
            <a:t> de santé : 5,7 milliards de dollars</a:t>
          </a:r>
        </a:p>
      </dsp:txBody>
      <dsp:txXfrm>
        <a:off x="3984383" y="0"/>
        <a:ext cx="2402007" cy="17468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E0396-E202-4E4C-850F-82310CFFD1CE}">
      <dsp:nvSpPr>
        <dsp:cNvPr id="0" name=""/>
        <dsp:cNvSpPr/>
      </dsp:nvSpPr>
      <dsp:spPr>
        <a:xfrm>
          <a:off x="2232314" y="0"/>
          <a:ext cx="2232313" cy="1312143"/>
        </a:xfrm>
        <a:prstGeom prst="trapezoid">
          <a:avLst>
            <a:gd name="adj" fmla="val 85064"/>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CA" sz="1200" b="1" kern="1200" dirty="0"/>
        </a:p>
        <a:p>
          <a:pPr marL="0" lvl="0" indent="0" algn="ctr" defTabSz="533400">
            <a:lnSpc>
              <a:spcPct val="90000"/>
            </a:lnSpc>
            <a:spcBef>
              <a:spcPct val="0"/>
            </a:spcBef>
            <a:spcAft>
              <a:spcPct val="35000"/>
            </a:spcAft>
            <a:buNone/>
          </a:pPr>
          <a:r>
            <a:rPr lang="en-CA" sz="1200" b="1" kern="1200" dirty="0" err="1"/>
            <a:t>Troisième</a:t>
          </a:r>
          <a:r>
            <a:rPr lang="en-CA" sz="1200" b="1" kern="1200" dirty="0"/>
            <a:t> </a:t>
          </a:r>
          <a:br>
            <a:rPr lang="en-CA" sz="1200" b="1" kern="1200" dirty="0"/>
          </a:br>
          <a:r>
            <a:rPr lang="en-CA" sz="1200" b="1" kern="1200" dirty="0" err="1"/>
            <a:t>ligne</a:t>
          </a:r>
          <a:r>
            <a:rPr lang="en-CA" sz="1200" b="1" kern="1200" dirty="0"/>
            <a:t> :</a:t>
          </a:r>
          <a:r>
            <a:rPr lang="en-CA" sz="1200" kern="1200" dirty="0"/>
            <a:t> </a:t>
          </a:r>
        </a:p>
        <a:p>
          <a:pPr marL="0" lvl="0" indent="0" algn="ctr" defTabSz="533400">
            <a:lnSpc>
              <a:spcPct val="90000"/>
            </a:lnSpc>
            <a:spcBef>
              <a:spcPct val="0"/>
            </a:spcBef>
            <a:spcAft>
              <a:spcPct val="35000"/>
            </a:spcAft>
            <a:buNone/>
          </a:pPr>
          <a:r>
            <a:rPr lang="en-CA" sz="1200" kern="1200" dirty="0"/>
            <a:t>Intervention </a:t>
          </a:r>
          <a:br>
            <a:rPr lang="en-CA" sz="1200" kern="1200" dirty="0"/>
          </a:br>
          <a:r>
            <a:rPr lang="en-CA" sz="1200" kern="1200" dirty="0" err="1"/>
            <a:t>chirurgicale</a:t>
          </a:r>
          <a:endParaRPr lang="en-CA" sz="1100" kern="1200" dirty="0"/>
        </a:p>
      </dsp:txBody>
      <dsp:txXfrm>
        <a:off x="2232314" y="0"/>
        <a:ext cx="2232313" cy="1312143"/>
      </dsp:txXfrm>
    </dsp:sp>
    <dsp:sp modelId="{CD7960F6-BF3A-4CF9-9E5E-2980E58A48C1}">
      <dsp:nvSpPr>
        <dsp:cNvPr id="0" name=""/>
        <dsp:cNvSpPr/>
      </dsp:nvSpPr>
      <dsp:spPr>
        <a:xfrm>
          <a:off x="1116157" y="1312143"/>
          <a:ext cx="4464627" cy="1312143"/>
        </a:xfrm>
        <a:prstGeom prst="trapezoid">
          <a:avLst>
            <a:gd name="adj" fmla="val 85064"/>
          </a:avLst>
        </a:prstGeom>
        <a:solidFill>
          <a:schemeClr val="accent2">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fr-CA" sz="1200" kern="1200" dirty="0"/>
        </a:p>
        <a:p>
          <a:pPr marL="0" lvl="0" indent="0" algn="ctr" defTabSz="533400">
            <a:lnSpc>
              <a:spcPct val="90000"/>
            </a:lnSpc>
            <a:spcBef>
              <a:spcPct val="0"/>
            </a:spcBef>
            <a:spcAft>
              <a:spcPct val="35000"/>
            </a:spcAft>
            <a:buNone/>
          </a:pPr>
          <a:r>
            <a:rPr lang="en-CA" sz="1200" b="1" kern="1200" dirty="0" err="1"/>
            <a:t>Deuxième</a:t>
          </a:r>
          <a:r>
            <a:rPr lang="en-CA" sz="1200" b="1" kern="1200" dirty="0"/>
            <a:t> </a:t>
          </a:r>
          <a:r>
            <a:rPr lang="en-CA" sz="1200" b="1" kern="1200" dirty="0" err="1"/>
            <a:t>ligne</a:t>
          </a:r>
          <a:r>
            <a:rPr lang="en-CA" sz="1200" b="1" kern="1200" dirty="0"/>
            <a:t> : </a:t>
          </a:r>
          <a:r>
            <a:rPr lang="en-CA" sz="1200" kern="1200" dirty="0"/>
            <a:t>Gestion </a:t>
          </a:r>
          <a:r>
            <a:rPr lang="en-CA" sz="1200" kern="1200" dirty="0" err="1"/>
            <a:t>pharmacologique</a:t>
          </a:r>
          <a:r>
            <a:rPr lang="en-CA" sz="1200" kern="1200" dirty="0"/>
            <a:t> des </a:t>
          </a:r>
          <a:r>
            <a:rPr lang="en-CA" sz="1200" kern="1200" dirty="0" err="1"/>
            <a:t>symptômes</a:t>
          </a:r>
          <a:r>
            <a:rPr lang="en-CA" sz="1200" kern="1200" dirty="0"/>
            <a:t>, aides et </a:t>
          </a:r>
          <a:r>
            <a:rPr lang="en-CA" sz="1200" kern="1200" dirty="0" err="1"/>
            <a:t>accessoires</a:t>
          </a:r>
          <a:r>
            <a:rPr lang="en-CA" sz="1200" kern="1200" dirty="0"/>
            <a:t>, des </a:t>
          </a:r>
          <a:r>
            <a:rPr lang="en-CA" sz="1200" kern="1200" dirty="0" err="1"/>
            <a:t>traitements</a:t>
          </a:r>
          <a:r>
            <a:rPr lang="en-CA" sz="1200" kern="1200" dirty="0"/>
            <a:t> </a:t>
          </a:r>
          <a:r>
            <a:rPr lang="en-CA" sz="1200" kern="1200" dirty="0" err="1"/>
            <a:t>passifs</a:t>
          </a:r>
          <a:r>
            <a:rPr lang="en-CA" sz="1200" kern="1200" dirty="0"/>
            <a:t> </a:t>
          </a:r>
          <a:r>
            <a:rPr lang="en-CA" sz="1200" kern="1200" dirty="0" err="1"/>
            <a:t>prodigués</a:t>
          </a:r>
          <a:r>
            <a:rPr lang="en-CA" sz="1200" kern="1200" dirty="0"/>
            <a:t> par un </a:t>
          </a:r>
          <a:r>
            <a:rPr lang="en-CA" sz="1200" kern="1200" dirty="0" err="1"/>
            <a:t>professionnel</a:t>
          </a:r>
          <a:r>
            <a:rPr lang="en-CA" sz="1200" kern="1200" dirty="0"/>
            <a:t> de la santé</a:t>
          </a:r>
        </a:p>
      </dsp:txBody>
      <dsp:txXfrm>
        <a:off x="1897466" y="1312143"/>
        <a:ext cx="2902008" cy="1312143"/>
      </dsp:txXfrm>
    </dsp:sp>
    <dsp:sp modelId="{2CC21930-8F08-4E50-BAAD-9D2DE19F2271}">
      <dsp:nvSpPr>
        <dsp:cNvPr id="0" name=""/>
        <dsp:cNvSpPr/>
      </dsp:nvSpPr>
      <dsp:spPr>
        <a:xfrm>
          <a:off x="0" y="2624286"/>
          <a:ext cx="6696941" cy="1312143"/>
        </a:xfrm>
        <a:prstGeom prst="trapezoid">
          <a:avLst>
            <a:gd name="adj" fmla="val 85064"/>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CA" sz="1200" b="1" kern="1200" dirty="0"/>
            <a:t>Première </a:t>
          </a:r>
          <a:r>
            <a:rPr lang="en-CA" sz="1200" b="1" kern="1200" dirty="0" err="1"/>
            <a:t>ligne</a:t>
          </a:r>
          <a:r>
            <a:rPr lang="en-CA" sz="1200" b="1" kern="1200" dirty="0"/>
            <a:t> :</a:t>
          </a:r>
          <a:r>
            <a:rPr lang="en-CA" sz="1200" kern="1200" dirty="0"/>
            <a:t> Information, </a:t>
          </a:r>
          <a:r>
            <a:rPr lang="en-CA" sz="1200" kern="1200" dirty="0" err="1"/>
            <a:t>autogestion</a:t>
          </a:r>
          <a:r>
            <a:rPr lang="en-CA" sz="1200" kern="1200" dirty="0"/>
            <a:t>, </a:t>
          </a:r>
          <a:r>
            <a:rPr lang="en-CA" sz="1200" kern="1200" dirty="0" err="1"/>
            <a:t>exercice</a:t>
          </a:r>
          <a:r>
            <a:rPr lang="en-CA" sz="1200" kern="1200" dirty="0"/>
            <a:t> </a:t>
          </a:r>
          <a:br>
            <a:rPr lang="en-CA" sz="1200" kern="1200" dirty="0"/>
          </a:br>
          <a:r>
            <a:rPr lang="en-CA" sz="1200" kern="1200" dirty="0"/>
            <a:t>(</a:t>
          </a:r>
          <a:r>
            <a:rPr lang="en-CA" sz="1200" kern="1200" dirty="0" err="1"/>
            <a:t>exercice</a:t>
          </a:r>
          <a:r>
            <a:rPr lang="en-CA" sz="1200" kern="1200" dirty="0"/>
            <a:t> </a:t>
          </a:r>
          <a:r>
            <a:rPr lang="en-CA" sz="1200" kern="1200" dirty="0" err="1"/>
            <a:t>thérapeutique</a:t>
          </a:r>
          <a:r>
            <a:rPr lang="en-CA" sz="1200" kern="1200" dirty="0"/>
            <a:t> et </a:t>
          </a:r>
          <a:r>
            <a:rPr lang="en-CA" sz="1200" kern="1200" dirty="0" err="1"/>
            <a:t>activité</a:t>
          </a:r>
          <a:r>
            <a:rPr lang="en-CA" sz="1200" kern="1200" dirty="0"/>
            <a:t> physique) et</a:t>
          </a:r>
          <a:br>
            <a:rPr lang="en-CA" sz="1200" kern="1200" dirty="0"/>
          </a:br>
          <a:r>
            <a:rPr lang="en-CA" sz="1200" kern="1200" dirty="0" err="1"/>
            <a:t>gestion</a:t>
          </a:r>
          <a:r>
            <a:rPr lang="en-CA" sz="1200" kern="1200" dirty="0"/>
            <a:t> du </a:t>
          </a:r>
          <a:r>
            <a:rPr lang="en-CA" sz="1200" kern="1200" dirty="0" err="1"/>
            <a:t>poids</a:t>
          </a:r>
          <a:r>
            <a:rPr lang="en-CA" sz="1200" kern="1200" dirty="0"/>
            <a:t> </a:t>
          </a:r>
        </a:p>
      </dsp:txBody>
      <dsp:txXfrm>
        <a:off x="1171964" y="2624286"/>
        <a:ext cx="4353012" cy="131214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r>
              <a:rPr lang="en-CA"/>
              <a:t>Health Quality Ontario</a:t>
            </a:r>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2018-10-26</a:t>
            </a:fld>
            <a:endParaRPr lang="en-CA" altLang="en-US"/>
          </a:p>
        </p:txBody>
      </p:sp>
      <p:sp>
        <p:nvSpPr>
          <p:cNvPr id="32772" name="Rectangle 4"/>
          <p:cNvSpPr>
            <a:spLocks noGrp="1" noRot="1" noChangeAspect="1" noChangeArrowheads="1" noTextEdit="1"/>
          </p:cNvSpPr>
          <p:nvPr>
            <p:ph type="sldImg" idx="2"/>
          </p:nvPr>
        </p:nvSpPr>
        <p:spPr bwMode="auto">
          <a:xfrm>
            <a:off x="2889250" y="523875"/>
            <a:ext cx="349250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0</a:t>
            </a:fld>
            <a:endParaRPr lang="en-CA" altLang="en-US"/>
          </a:p>
        </p:txBody>
      </p:sp>
    </p:spTree>
    <p:extLst>
      <p:ext uri="{BB962C8B-B14F-4D97-AF65-F5344CB8AC3E}">
        <p14:creationId xmlns:p14="http://schemas.microsoft.com/office/powerpoint/2010/main" val="3965980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option with</a:t>
            </a:r>
            <a:r>
              <a:rPr lang="en-US" baseline="0" dirty="0"/>
              <a:t> no photo</a:t>
            </a:r>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a:pPr/>
              <a:t>15</a:t>
            </a:fld>
            <a:endParaRPr lang="en-CA" altLang="en-US"/>
          </a:p>
        </p:txBody>
      </p:sp>
    </p:spTree>
    <p:extLst>
      <p:ext uri="{BB962C8B-B14F-4D97-AF65-F5344CB8AC3E}">
        <p14:creationId xmlns:p14="http://schemas.microsoft.com/office/powerpoint/2010/main" val="322688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412617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4</a:t>
            </a:fld>
            <a:endParaRPr lang="en-CA" altLang="en-US"/>
          </a:p>
        </p:txBody>
      </p:sp>
    </p:spTree>
    <p:extLst>
      <p:ext uri="{BB962C8B-B14F-4D97-AF65-F5344CB8AC3E}">
        <p14:creationId xmlns:p14="http://schemas.microsoft.com/office/powerpoint/2010/main" val="207107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5</a:t>
            </a:fld>
            <a:endParaRPr lang="en-CA" altLang="en-US"/>
          </a:p>
        </p:txBody>
      </p:sp>
    </p:spTree>
    <p:extLst>
      <p:ext uri="{BB962C8B-B14F-4D97-AF65-F5344CB8AC3E}">
        <p14:creationId xmlns:p14="http://schemas.microsoft.com/office/powerpoint/2010/main" val="348763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6</a:t>
            </a:fld>
            <a:endParaRPr lang="en-CA" altLang="en-US"/>
          </a:p>
        </p:txBody>
      </p:sp>
    </p:spTree>
    <p:extLst>
      <p:ext uri="{BB962C8B-B14F-4D97-AF65-F5344CB8AC3E}">
        <p14:creationId xmlns:p14="http://schemas.microsoft.com/office/powerpoint/2010/main" val="2620145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a:t>Coût assumé par les particuliers </a:t>
            </a:r>
            <a:r>
              <a:rPr lang="fr-CA" dirty="0"/>
              <a:t>= médicaments en vente libre, soins parallèles (réadaptation associée à un physiothérapeute, un chiropraticien et à d’autres professionnels de soins parallèles), réadaptation assumée par les particuliers (coût de réadaptation et de soins à domicile pris en charge par les patients et comprend les services d’un aidant naturel, la rénovation du domicile, le transport au cours de l’année suivant une arthroplastie totale de la hanche ou du genou) et autres (coût officiel de services d’aidant naturel pris en charge par les patients et les services de soins communautaires, p. ex., repas à domicile, transport et rénovation du domicile qui sont payés avant l’arthroplastie de la hanche ou du genou).</a:t>
            </a:r>
          </a:p>
          <a:p>
            <a:endParaRPr lang="fr-CA" dirty="0"/>
          </a:p>
          <a:p>
            <a:r>
              <a:rPr lang="fr-CA" b="1" dirty="0"/>
              <a:t>Coût assumé par le système de santé </a:t>
            </a:r>
            <a:r>
              <a:rPr lang="fr-CA" dirty="0"/>
              <a:t>= hospitalisation (arthroplastie totale), hospitalisation (arthroplastie), médecins, médicaments d’ordonnance, autres (réadaptation au sein du système de santé, effets indésirables des médicaments).</a:t>
            </a:r>
          </a:p>
          <a:p>
            <a:endParaRPr lang="fr-CA" baseline="0" dirty="0"/>
          </a:p>
        </p:txBody>
      </p:sp>
      <p:sp>
        <p:nvSpPr>
          <p:cNvPr id="4" name="Slide Number Placeholder 3"/>
          <p:cNvSpPr>
            <a:spLocks noGrp="1"/>
          </p:cNvSpPr>
          <p:nvPr>
            <p:ph type="sldNum" sz="quarter" idx="10"/>
          </p:nvPr>
        </p:nvSpPr>
        <p:spPr/>
        <p:txBody>
          <a:bodyPr/>
          <a:lstStyle/>
          <a:p>
            <a:pPr marL="0" marR="0" lvl="0" indent="0" algn="r" defTabSz="464937" rtl="0" eaLnBrk="0" fontAlgn="base" latinLnBrk="0" hangingPunct="0">
              <a:lnSpc>
                <a:spcPct val="100000"/>
              </a:lnSpc>
              <a:spcBef>
                <a:spcPct val="0"/>
              </a:spcBef>
              <a:spcAft>
                <a:spcPct val="0"/>
              </a:spcAft>
              <a:buClrTx/>
              <a:buSzTx/>
              <a:buFontTx/>
              <a:buNone/>
              <a:tabLst/>
              <a:defRPr/>
            </a:pPr>
            <a:fld id="{BCAAFC39-66EA-4D9F-B69D-A596BC388A64}"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37" rtl="0" eaLnBrk="0" fontAlgn="base" latinLnBrk="0" hangingPunct="0">
                <a:lnSpc>
                  <a:spcPct val="100000"/>
                </a:lnSpc>
                <a:spcBef>
                  <a:spcPct val="0"/>
                </a:spcBef>
                <a:spcAft>
                  <a:spcPct val="0"/>
                </a:spcAft>
                <a:buClrTx/>
                <a:buSzTx/>
                <a:buFontTx/>
                <a:buNone/>
                <a:tabLst/>
                <a:defRPr/>
              </a:pPr>
              <a:t>7</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5" name="Footer Placeholder 4">
            <a:extLst>
              <a:ext uri="{FF2B5EF4-FFF2-40B4-BE49-F238E27FC236}">
                <a16:creationId xmlns:a16="http://schemas.microsoft.com/office/drawing/2014/main" id="{9788BFAE-C22B-44B7-88C0-90F30AF2D0B5}"/>
              </a:ext>
            </a:extLst>
          </p:cNvPr>
          <p:cNvSpPr>
            <a:spLocks noGrp="1"/>
          </p:cNvSpPr>
          <p:nvPr>
            <p:ph type="ftr" sz="quarter" idx="4"/>
          </p:nvPr>
        </p:nvSpPr>
        <p:spPr/>
        <p:txBody>
          <a:bodyPr/>
          <a:lstStyle/>
          <a:p>
            <a:pPr>
              <a:defRPr/>
            </a:pPr>
            <a:endParaRPr lang="en-CA" dirty="0"/>
          </a:p>
        </p:txBody>
      </p:sp>
    </p:spTree>
    <p:extLst>
      <p:ext uri="{BB962C8B-B14F-4D97-AF65-F5344CB8AC3E}">
        <p14:creationId xmlns:p14="http://schemas.microsoft.com/office/powerpoint/2010/main" val="2634729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u="none" dirty="0">
                <a:latin typeface="Times New Roman" panose="02020603050405020304" pitchFamily="18" charset="0"/>
              </a:rPr>
              <a:t>Tous les gens devraient recevoir des traitements de première ligne. Certains devraient en recevoir de deuxième ligne. Quelques-uns devraient en recevoir de troisième ligne (un faible pourcentage de personnes verront leur état se détériore jusqu’à ce que les options chirurgicales, comme le remplacement articulaire, la fusion articulaire ou une intervention pour préserver l’articulation, soient peut-être nécessaires).</a:t>
            </a:r>
            <a:endParaRPr lang="fr-CA" dirty="0"/>
          </a:p>
          <a:p>
            <a:endParaRPr lang="fr-CA"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8</a:t>
            </a:fld>
            <a:endParaRPr lang="en-CA" altLang="en-US"/>
          </a:p>
        </p:txBody>
      </p:sp>
    </p:spTree>
    <p:extLst>
      <p:ext uri="{BB962C8B-B14F-4D97-AF65-F5344CB8AC3E}">
        <p14:creationId xmlns:p14="http://schemas.microsoft.com/office/powerpoint/2010/main" val="3801542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13</a:t>
            </a:fld>
            <a:endParaRPr lang="en-CA" altLang="en-US"/>
          </a:p>
        </p:txBody>
      </p:sp>
    </p:spTree>
    <p:extLst>
      <p:ext uri="{BB962C8B-B14F-4D97-AF65-F5344CB8AC3E}">
        <p14:creationId xmlns:p14="http://schemas.microsoft.com/office/powerpoint/2010/main" val="1630438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14</a:t>
            </a:fld>
            <a:endParaRPr lang="en-CA" altLang="en-US"/>
          </a:p>
        </p:txBody>
      </p:sp>
    </p:spTree>
    <p:extLst>
      <p:ext uri="{BB962C8B-B14F-4D97-AF65-F5344CB8AC3E}">
        <p14:creationId xmlns:p14="http://schemas.microsoft.com/office/powerpoint/2010/main" val="2509827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image option">
    <p:spTree>
      <p:nvGrpSpPr>
        <p:cNvPr id="1" name=""/>
        <p:cNvGrpSpPr/>
        <p:nvPr/>
      </p:nvGrpSpPr>
      <p:grpSpPr>
        <a:xfrm>
          <a:off x="0" y="0"/>
          <a:ext cx="0" cy="0"/>
          <a:chOff x="0" y="0"/>
          <a:chExt cx="0" cy="0"/>
        </a:xfrm>
      </p:grpSpPr>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758008" y="0"/>
            <a:ext cx="4385991" cy="68580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80186" y="5045884"/>
            <a:ext cx="2787565" cy="1437461"/>
          </a:xfrm>
          <a:prstGeom prst="rect">
            <a:avLst/>
          </a:prstGeom>
        </p:spPr>
      </p:pic>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slide_option 2 with image">
    <p:spTree>
      <p:nvGrpSpPr>
        <p:cNvPr id="1" name=""/>
        <p:cNvGrpSpPr/>
        <p:nvPr/>
      </p:nvGrpSpPr>
      <p:grpSpPr>
        <a:xfrm>
          <a:off x="0" y="0"/>
          <a:ext cx="0" cy="0"/>
          <a:chOff x="0" y="0"/>
          <a:chExt cx="0" cy="0"/>
        </a:xfrm>
      </p:grpSpPr>
      <p:pic>
        <p:nvPicPr>
          <p:cNvPr id="2" name="Picture 1" descr="ty2.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7973"/>
            <a:ext cx="9144000" cy="6895973"/>
          </a:xfrm>
          <a:prstGeom prst="rect">
            <a:avLst/>
          </a:prstGeom>
        </p:spPr>
      </p:pic>
      <p:sp>
        <p:nvSpPr>
          <p:cNvPr id="4" name="TextBox 3"/>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
        <p:nvSpPr>
          <p:cNvPr id="3" name="Content Placeholder 2"/>
          <p:cNvSpPr>
            <a:spLocks noGrp="1"/>
          </p:cNvSpPr>
          <p:nvPr>
            <p:ph idx="1"/>
          </p:nvPr>
        </p:nvSpPr>
        <p:spPr>
          <a:xfrm>
            <a:off x="4586942" y="0"/>
            <a:ext cx="4557058" cy="6858000"/>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Tree>
    <p:extLst>
      <p:ext uri="{BB962C8B-B14F-4D97-AF65-F5344CB8AC3E}">
        <p14:creationId xmlns:p14="http://schemas.microsoft.com/office/powerpoint/2010/main" val="1434770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CE42A7A-FE3E-4041-9DE3-345E3EA79B60}" type="datetimeFigureOut">
              <a:rPr lang="en-CA" smtClean="0"/>
              <a:t>2018-10-26</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C971E4A6-F65D-4623-A6CE-0618CCD236DF}" type="slidenum">
              <a:rPr lang="en-CA" smtClean="0"/>
              <a:t>‹#›</a:t>
            </a:fld>
            <a:endParaRPr lang="en-CA" dirty="0"/>
          </a:p>
        </p:txBody>
      </p:sp>
    </p:spTree>
    <p:extLst>
      <p:ext uri="{BB962C8B-B14F-4D97-AF65-F5344CB8AC3E}">
        <p14:creationId xmlns:p14="http://schemas.microsoft.com/office/powerpoint/2010/main" val="215451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text o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61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_layout one">
    <p:spTree>
      <p:nvGrpSpPr>
        <p:cNvPr id="1" name=""/>
        <p:cNvGrpSpPr/>
        <p:nvPr/>
      </p:nvGrpSpPr>
      <p:grpSpPr>
        <a:xfrm>
          <a:off x="0" y="0"/>
          <a:ext cx="0" cy="0"/>
          <a:chOff x="0" y="0"/>
          <a:chExt cx="0" cy="0"/>
        </a:xfrm>
      </p:grpSpPr>
      <p:sp>
        <p:nvSpPr>
          <p:cNvPr id="4" name="TextBox 3"/>
          <p:cNvSpPr txBox="1"/>
          <p:nvPr userDrawn="1"/>
        </p:nvSpPr>
        <p:spPr>
          <a:xfrm>
            <a:off x="7724259" y="6332833"/>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2"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dirty="0"/>
          </a:p>
        </p:txBody>
      </p:sp>
      <p:sp>
        <p:nvSpPr>
          <p:cNvPr id="3" name="Content Placeholder 2"/>
          <p:cNvSpPr>
            <a:spLocks noGrp="1"/>
          </p:cNvSpPr>
          <p:nvPr>
            <p:ph idx="1"/>
          </p:nvPr>
        </p:nvSpPr>
        <p:spPr>
          <a:xfrm>
            <a:off x="457200" y="1700808"/>
            <a:ext cx="8229600" cy="4248472"/>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Rectangle 7"/>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955607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_layout two">
    <p:spTree>
      <p:nvGrpSpPr>
        <p:cNvPr id="1" name=""/>
        <p:cNvGrpSpPr/>
        <p:nvPr/>
      </p:nvGrpSpPr>
      <p:grpSpPr>
        <a:xfrm>
          <a:off x="0" y="0"/>
          <a:ext cx="0" cy="0"/>
          <a:chOff x="0" y="0"/>
          <a:chExt cx="0" cy="0"/>
        </a:xfrm>
      </p:grpSpPr>
      <p:sp>
        <p:nvSpPr>
          <p:cNvPr id="2" name="Title 1"/>
          <p:cNvSpPr>
            <a:spLocks noGrp="1"/>
          </p:cNvSpPr>
          <p:nvPr>
            <p:ph type="title"/>
          </p:nvPr>
        </p:nvSpPr>
        <p:spPr>
          <a:xfrm>
            <a:off x="474543" y="2074491"/>
            <a:ext cx="8214281" cy="706437"/>
          </a:xfrm>
        </p:spPr>
        <p:txBody>
          <a:bodyPr anchor="b"/>
          <a:lstStyle>
            <a:lvl1pPr>
              <a:lnSpc>
                <a:spcPts val="4680"/>
              </a:lnSpc>
              <a:defRPr sz="4400">
                <a:solidFill>
                  <a:schemeClr val="accent2"/>
                </a:solidFill>
              </a:defRPr>
            </a:lvl1pPr>
          </a:lstStyle>
          <a:p>
            <a:r>
              <a:rPr lang="en-US"/>
              <a:t>Click to edit Master title style</a:t>
            </a:r>
            <a:endParaRPr lang="en-CA" dirty="0"/>
          </a:p>
        </p:txBody>
      </p:sp>
      <p:sp>
        <p:nvSpPr>
          <p:cNvPr id="3" name="Content Placeholder 2"/>
          <p:cNvSpPr>
            <a:spLocks noGrp="1"/>
          </p:cNvSpPr>
          <p:nvPr>
            <p:ph idx="1"/>
          </p:nvPr>
        </p:nvSpPr>
        <p:spPr>
          <a:xfrm>
            <a:off x="457200" y="2996952"/>
            <a:ext cx="8229600" cy="2952328"/>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9" name="Rectangle 8"/>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453525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7" name="Rectangle 6"/>
          <p:cNvSpPr/>
          <p:nvPr userDrawn="1"/>
        </p:nvSpPr>
        <p:spPr bwMode="auto">
          <a:xfrm>
            <a:off x="0" y="274085"/>
            <a:ext cx="219292" cy="1151993"/>
          </a:xfrm>
          <a:prstGeom prst="rect">
            <a:avLst/>
          </a:prstGeom>
          <a:solidFill>
            <a:srgbClr val="00A0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itle 1"/>
          <p:cNvSpPr>
            <a:spLocks noGrp="1"/>
          </p:cNvSpPr>
          <p:nvPr>
            <p:ph type="title"/>
          </p:nvPr>
        </p:nvSpPr>
        <p:spPr>
          <a:xfrm>
            <a:off x="457200" y="274638"/>
            <a:ext cx="8244584" cy="1165909"/>
          </a:xfrm>
        </p:spPr>
        <p:txBody>
          <a:bodyPr anchor="ctr"/>
          <a:lstStyle>
            <a:lvl1pPr>
              <a:defRPr>
                <a:solidFill>
                  <a:schemeClr val="accent2"/>
                </a:solidFill>
              </a:defRPr>
            </a:lvl1pPr>
          </a:lstStyle>
          <a:p>
            <a:r>
              <a:rPr lang="en-US"/>
              <a:t>Click to edit Master title style</a:t>
            </a:r>
            <a:endParaRPr lang="en-CA" dirty="0"/>
          </a:p>
        </p:txBody>
      </p:sp>
    </p:spTree>
    <p:extLst>
      <p:ext uri="{BB962C8B-B14F-4D97-AF65-F5344CB8AC3E}">
        <p14:creationId xmlns:p14="http://schemas.microsoft.com/office/powerpoint/2010/main" val="243411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_images 2">
    <p:spTree>
      <p:nvGrpSpPr>
        <p:cNvPr id="1" name=""/>
        <p:cNvGrpSpPr/>
        <p:nvPr/>
      </p:nvGrpSpPr>
      <p:grpSpPr>
        <a:xfrm>
          <a:off x="0" y="0"/>
          <a:ext cx="0" cy="0"/>
          <a:chOff x="0" y="0"/>
          <a:chExt cx="0" cy="0"/>
        </a:xfrm>
      </p:grpSpPr>
      <p:sp>
        <p:nvSpPr>
          <p:cNvPr id="7" name="Content Placeholder 2"/>
          <p:cNvSpPr>
            <a:spLocks noGrp="1"/>
          </p:cNvSpPr>
          <p:nvPr>
            <p:ph idx="1"/>
          </p:nvPr>
        </p:nvSpPr>
        <p:spPr>
          <a:xfrm>
            <a:off x="1" y="1459502"/>
            <a:ext cx="9143999" cy="5398498"/>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Title 1"/>
          <p:cNvSpPr>
            <a:spLocks noGrp="1"/>
          </p:cNvSpPr>
          <p:nvPr>
            <p:ph type="title"/>
          </p:nvPr>
        </p:nvSpPr>
        <p:spPr>
          <a:xfrm>
            <a:off x="0" y="0"/>
            <a:ext cx="9144000" cy="1472493"/>
          </a:xfrm>
          <a:solidFill>
            <a:schemeClr val="accent2"/>
          </a:solidFill>
        </p:spPr>
        <p:txBody>
          <a:bodyPr lIns="360000" anchor="ctr"/>
          <a:lstStyle>
            <a:lvl1pPr>
              <a:lnSpc>
                <a:spcPts val="3220"/>
              </a:lnSpc>
              <a:defRPr sz="2400">
                <a:solidFill>
                  <a:schemeClr val="bg1"/>
                </a:solidFill>
              </a:defRPr>
            </a:lvl1pPr>
          </a:lstStyle>
          <a:p>
            <a:r>
              <a:rPr lang="en-US"/>
              <a:t>Click to edit Master title style</a:t>
            </a:r>
            <a:endParaRPr lang="en-CA" dirty="0"/>
          </a:p>
        </p:txBody>
      </p:sp>
      <p:sp>
        <p:nvSpPr>
          <p:cNvPr id="11" name="TextBox 10"/>
          <p:cNvSpPr txBox="1"/>
          <p:nvPr userDrawn="1"/>
        </p:nvSpPr>
        <p:spPr>
          <a:xfrm>
            <a:off x="7620000" y="647700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a:solidFill>
                <a:srgbClr val="00788A"/>
              </a:solidFill>
              <a:latin typeface="Arial"/>
              <a:cs typeface="Arial"/>
            </a:endParaRPr>
          </a:p>
        </p:txBody>
      </p:sp>
    </p:spTree>
    <p:extLst>
      <p:ext uri="{BB962C8B-B14F-4D97-AF65-F5344CB8AC3E}">
        <p14:creationId xmlns:p14="http://schemas.microsoft.com/office/powerpoint/2010/main" val="1174678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section divider">
    <p:bg>
      <p:bgPr>
        <a:solidFill>
          <a:srgbClr val="1189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813203"/>
            <a:ext cx="6081935" cy="1969761"/>
          </a:xfrm>
        </p:spPr>
        <p:txBody>
          <a:bodyPr anchor="t"/>
          <a:lstStyle>
            <a:lvl1pPr algn="l">
              <a:defRPr sz="4000" b="1" cap="none">
                <a:solidFill>
                  <a:srgbClr val="FFFFFF"/>
                </a:solidFill>
              </a:defRPr>
            </a:lvl1pPr>
          </a:lstStyle>
          <a:p>
            <a:r>
              <a:rPr lang="en-US"/>
              <a:t>Click to edit Master title style</a:t>
            </a:r>
            <a:endParaRPr lang="en-CA"/>
          </a:p>
        </p:txBody>
      </p:sp>
      <p:sp>
        <p:nvSpPr>
          <p:cNvPr id="9" name="TextBox 8"/>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FFFFFF"/>
                </a:solidFill>
                <a:latin typeface="Arial"/>
                <a:cs typeface="Arial"/>
              </a:rPr>
              <a:pPr algn="r" eaLnBrk="1" hangingPunct="1">
                <a:spcBef>
                  <a:spcPct val="50000"/>
                </a:spcBef>
              </a:pPr>
              <a:t>‹#›</a:t>
            </a:fld>
            <a:endParaRPr lang="en-US" altLang="en-US" sz="1100" b="0" u="none" dirty="0">
              <a:solidFill>
                <a:srgbClr val="FFFFFF"/>
              </a:solidFill>
              <a:latin typeface="Arial"/>
              <a:cs typeface="Arial"/>
            </a:endParaRPr>
          </a:p>
        </p:txBody>
      </p:sp>
      <p:pic>
        <p:nvPicPr>
          <p:cNvPr id="3" name="Picture 2" descr="corner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093648" cy="6858000"/>
          </a:xfrm>
          <a:prstGeom prst="rect">
            <a:avLst/>
          </a:prstGeom>
        </p:spPr>
      </p:pic>
    </p:spTree>
    <p:extLst>
      <p:ext uri="{BB962C8B-B14F-4D97-AF65-F5344CB8AC3E}">
        <p14:creationId xmlns:p14="http://schemas.microsoft.com/office/powerpoint/2010/main" val="38623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_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104089" y="-104089"/>
            <a:ext cx="7066178" cy="6858000"/>
          </a:xfrm>
          <a:prstGeom prst="rect">
            <a:avLst/>
          </a:prstGeom>
        </p:spPr>
      </p:pic>
      <p:sp>
        <p:nvSpPr>
          <p:cNvPr id="2" name="Title 1"/>
          <p:cNvSpPr>
            <a:spLocks noGrp="1"/>
          </p:cNvSpPr>
          <p:nvPr>
            <p:ph type="title"/>
          </p:nvPr>
        </p:nvSpPr>
        <p:spPr>
          <a:xfrm>
            <a:off x="722313" y="2420888"/>
            <a:ext cx="6081935" cy="1362075"/>
          </a:xfrm>
        </p:spPr>
        <p:txBody>
          <a:bodyPr anchor="t"/>
          <a:lstStyle>
            <a:lvl1pPr algn="l">
              <a:lnSpc>
                <a:spcPts val="3900"/>
              </a:lnSpc>
              <a:spcAft>
                <a:spcPts val="1200"/>
              </a:spcAft>
              <a:defRPr sz="3600" b="1" cap="none">
                <a:solidFill>
                  <a:srgbClr val="00A0AF"/>
                </a:solidFill>
              </a:defRPr>
            </a:lvl1pPr>
          </a:lstStyle>
          <a:p>
            <a:r>
              <a:rPr lang="en-US"/>
              <a:t>Click to edit Master title style</a:t>
            </a:r>
            <a:endParaRPr lang="en-CA" dirty="0"/>
          </a:p>
        </p:txBody>
      </p:sp>
      <p:pic>
        <p:nvPicPr>
          <p:cNvPr id="8" name="Picture 7" descr="HQO_Logo_English_Negativ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04856" y="6089996"/>
            <a:ext cx="1259632" cy="796222"/>
          </a:xfrm>
          <a:prstGeom prst="rect">
            <a:avLst/>
          </a:prstGeom>
        </p:spPr>
      </p:pic>
      <p:sp>
        <p:nvSpPr>
          <p:cNvPr id="10" name="TextBox 9"/>
          <p:cNvSpPr txBox="1"/>
          <p:nvPr userDrawn="1"/>
        </p:nvSpPr>
        <p:spPr>
          <a:xfrm>
            <a:off x="7724259" y="635379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rgbClr val="00788A"/>
                </a:solidFill>
                <a:latin typeface="Arial"/>
                <a:cs typeface="Arial"/>
              </a:rPr>
              <a:pPr algn="r" eaLnBrk="1" hangingPunct="1">
                <a:spcBef>
                  <a:spcPct val="50000"/>
                </a:spcBef>
              </a:pPr>
              <a:t>‹#›</a:t>
            </a:fld>
            <a:endParaRPr lang="en-US" altLang="en-US" sz="1100" b="0" u="none" dirty="0">
              <a:solidFill>
                <a:srgbClr val="00788A"/>
              </a:solidFill>
              <a:latin typeface="Arial"/>
              <a:cs typeface="Arial"/>
            </a:endParaRPr>
          </a:p>
        </p:txBody>
      </p:sp>
      <p:sp>
        <p:nvSpPr>
          <p:cNvPr id="4" name="TextBox 3"/>
          <p:cNvSpPr txBox="1"/>
          <p:nvPr userDrawn="1"/>
        </p:nvSpPr>
        <p:spPr>
          <a:xfrm>
            <a:off x="7156825" y="-14941"/>
            <a:ext cx="1431802" cy="3939540"/>
          </a:xfrm>
          <a:prstGeom prst="rect">
            <a:avLst/>
          </a:prstGeom>
          <a:noFill/>
        </p:spPr>
        <p:txBody>
          <a:bodyPr wrap="none" rtlCol="0">
            <a:spAutoFit/>
          </a:bodyPr>
          <a:lstStyle/>
          <a:p>
            <a:r>
              <a:rPr lang="en-US" sz="25000" u="none" dirty="0">
                <a:solidFill>
                  <a:srgbClr val="00A0AF"/>
                </a:solidFill>
                <a:latin typeface="ITC Century Std Book"/>
                <a:cs typeface="ITC Century Std Book"/>
              </a:rPr>
              <a:t>”</a:t>
            </a:r>
          </a:p>
        </p:txBody>
      </p:sp>
    </p:spTree>
    <p:extLst>
      <p:ext uri="{BB962C8B-B14F-4D97-AF65-F5344CB8AC3E}">
        <p14:creationId xmlns:p14="http://schemas.microsoft.com/office/powerpoint/2010/main" val="238829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slide_option 1">
    <p:bg>
      <p:bgPr>
        <a:solidFill>
          <a:srgbClr val="118995"/>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75333" cy="6919604"/>
          </a:xfrm>
          <a:prstGeom prst="rect">
            <a:avLst/>
          </a:prstGeom>
        </p:spPr>
      </p:pic>
    </p:spTree>
    <p:extLst>
      <p:ext uri="{BB962C8B-B14F-4D97-AF65-F5344CB8AC3E}">
        <p14:creationId xmlns:p14="http://schemas.microsoft.com/office/powerpoint/2010/main" val="3795549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274638"/>
            <a:ext cx="8257542" cy="11185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CA" altLang="en-US" dirty="0"/>
          </a:p>
        </p:txBody>
      </p:sp>
      <p:sp>
        <p:nvSpPr>
          <p:cNvPr id="2052" name="Rectangle 3"/>
          <p:cNvSpPr>
            <a:spLocks noGrp="1" noChangeArrowheads="1"/>
          </p:cNvSpPr>
          <p:nvPr>
            <p:ph type="body" idx="1"/>
          </p:nvPr>
        </p:nvSpPr>
        <p:spPr bwMode="auto">
          <a:xfrm>
            <a:off x="457200" y="1628800"/>
            <a:ext cx="8229600" cy="4320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dirty="0"/>
          </a:p>
        </p:txBody>
      </p:sp>
      <p:sp>
        <p:nvSpPr>
          <p:cNvPr id="8" name="Footer Placeholder 7"/>
          <p:cNvSpPr>
            <a:spLocks noGrp="1" noChangeArrowheads="1"/>
          </p:cNvSpPr>
          <p:nvPr>
            <p:ph type="ftr" sz="quarter" idx="3"/>
          </p:nvPr>
        </p:nvSpPr>
        <p:spPr>
          <a:xfrm>
            <a:off x="390798" y="6442590"/>
            <a:ext cx="2813050" cy="244475"/>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sz="900" b="1" i="0" u="none" spc="600">
                <a:solidFill>
                  <a:srgbClr val="0C6577"/>
                </a:solidFill>
                <a:latin typeface="Helvetica Neue"/>
                <a:ea typeface="ＭＳ Ｐゴシック" charset="0"/>
                <a:cs typeface="Helvetica Neue"/>
              </a:defRPr>
            </a:lvl1pPr>
          </a:lstStyle>
          <a:p>
            <a:pPr>
              <a:defRPr/>
            </a:pPr>
            <a:r>
              <a:rPr lang="en-US"/>
              <a:t>HQOntario.ca</a:t>
            </a:r>
            <a:endParaRPr lang="en-CA"/>
          </a:p>
        </p:txBody>
      </p:sp>
      <p:sp>
        <p:nvSpPr>
          <p:cNvPr id="7" name="Slide Number Placeholder 6"/>
          <p:cNvSpPr>
            <a:spLocks noGrp="1"/>
          </p:cNvSpPr>
          <p:nvPr>
            <p:ph type="sldNum" sz="quarter" idx="4"/>
          </p:nvPr>
        </p:nvSpPr>
        <p:spPr>
          <a:xfrm>
            <a:off x="4343400" y="6422002"/>
            <a:ext cx="457200" cy="300038"/>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rgbClr val="0C6577"/>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76" r:id="rId2"/>
    <p:sldLayoutId id="2147484557" r:id="rId3"/>
    <p:sldLayoutId id="2147484567" r:id="rId4"/>
    <p:sldLayoutId id="2147484563" r:id="rId5"/>
    <p:sldLayoutId id="2147484577" r:id="rId6"/>
    <p:sldLayoutId id="2147484572" r:id="rId7"/>
    <p:sldLayoutId id="2147484562" r:id="rId8"/>
    <p:sldLayoutId id="2147484573" r:id="rId9"/>
    <p:sldLayoutId id="2147484579" r:id="rId10"/>
    <p:sldLayoutId id="2147484582" r:id="rId11"/>
  </p:sldLayoutIdLst>
  <p:hf sldNum="0" hdr="0" ftr="0" dt="0"/>
  <p:txStyles>
    <p:titleStyle>
      <a:lvl1pPr algn="l" rtl="0" eaLnBrk="1" fontAlgn="base" hangingPunct="1">
        <a:spcBef>
          <a:spcPct val="0"/>
        </a:spcBef>
        <a:spcAft>
          <a:spcPct val="0"/>
        </a:spcAft>
        <a:defRPr sz="3600" b="1">
          <a:solidFill>
            <a:srgbClr val="00A0A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1" fontAlgn="base" hangingPunct="1">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1" fontAlgn="base" hangingPunct="1">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1" fontAlgn="base" hangingPunct="1">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slideLayout" Target="../slideLayouts/slideLayout5.xml"/><Relationship Id="rId3" Type="http://schemas.openxmlformats.org/officeDocument/2006/relationships/tags" Target="../tags/tag6.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image" Target="../media/image10.png"/><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image" Target="../media/image9.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arthritisalliance.ca/images/PDF/french/Initiatives/20111117_2130_impact_of_arthritis_french%20Final.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www.arthritisalliance.ca/images/PDF/french/Initiatives/20111117_2130_impact_of_arthritis_french%20Final.pdf"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chart" Target="../charts/chart1.xml"/><Relationship Id="rId4" Type="http://schemas.openxmlformats.org/officeDocument/2006/relationships/hyperlink" Target="http://www.arthritisalliance.ca/images/PDF/eng/Initiatives/20111022_2200_impact_of_arthritis.pd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hyperlink" Target="http://www.arthritisalliance.ca/images/PDF/eng/Initiatives/20111022_2200_impact_of_arthritis.pdf"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chart" Target="../charts/chart3.xml"/><Relationship Id="rId4" Type="http://schemas.openxmlformats.org/officeDocument/2006/relationships/hyperlink" Target="http://www.arthritisalliance.ca/images/PDF/eng/Initiatives/20111022_2200_impact_of_arthritis.pdf"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89BB81-0853-9748-9ABC-EB0F6FF83B8F}"/>
              </a:ext>
            </a:extLst>
          </p:cNvPr>
          <p:cNvSpPr/>
          <p:nvPr/>
        </p:nvSpPr>
        <p:spPr bwMode="auto">
          <a:xfrm>
            <a:off x="0" y="3871356"/>
            <a:ext cx="9144000" cy="2986644"/>
          </a:xfrm>
          <a:prstGeom prst="rect">
            <a:avLst/>
          </a:prstGeom>
          <a:solidFill>
            <a:srgbClr val="D47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0" name="Rectangle 2">
            <a:extLst>
              <a:ext uri="{FF2B5EF4-FFF2-40B4-BE49-F238E27FC236}">
                <a16:creationId xmlns:a16="http://schemas.microsoft.com/office/drawing/2014/main" id="{ED3159F6-8C1B-FD48-838B-2DED0E1EFACB}"/>
              </a:ext>
            </a:extLst>
          </p:cNvPr>
          <p:cNvSpPr txBox="1">
            <a:spLocks noChangeArrowheads="1"/>
          </p:cNvSpPr>
          <p:nvPr/>
        </p:nvSpPr>
        <p:spPr bwMode="auto">
          <a:xfrm>
            <a:off x="463563" y="2340739"/>
            <a:ext cx="7646767" cy="327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3080"/>
              </a:lnSpc>
              <a:spcAft>
                <a:spcPts val="600"/>
              </a:spcAft>
            </a:pPr>
            <a:r>
              <a:rPr lang="en-US" altLang="en-US" sz="4000" b="1" u="none" dirty="0" err="1">
                <a:solidFill>
                  <a:srgbClr val="D47600"/>
                </a:solidFill>
              </a:rPr>
              <a:t>Arthrose</a:t>
            </a:r>
            <a:br>
              <a:rPr lang="en-US" altLang="en-US" sz="4000" b="1" u="none" dirty="0">
                <a:solidFill>
                  <a:srgbClr val="D47600"/>
                </a:solidFill>
              </a:rPr>
            </a:br>
            <a:r>
              <a:rPr lang="en-US" altLang="en-US" sz="2800" u="none" dirty="0" err="1">
                <a:solidFill>
                  <a:srgbClr val="D47600"/>
                </a:solidFill>
              </a:rPr>
              <a:t>Soins</a:t>
            </a:r>
            <a:r>
              <a:rPr lang="en-US" altLang="en-US" sz="2800" u="none" dirty="0">
                <a:solidFill>
                  <a:srgbClr val="D47600"/>
                </a:solidFill>
              </a:rPr>
              <a:t> pour les </a:t>
            </a:r>
            <a:r>
              <a:rPr lang="en-US" altLang="en-US" sz="2800" u="none" dirty="0" err="1">
                <a:solidFill>
                  <a:srgbClr val="D47600"/>
                </a:solidFill>
              </a:rPr>
              <a:t>adultes</a:t>
            </a:r>
            <a:r>
              <a:rPr lang="en-US" altLang="en-US" sz="2800" u="none" dirty="0">
                <a:solidFill>
                  <a:srgbClr val="D47600"/>
                </a:solidFill>
              </a:rPr>
              <a:t> </a:t>
            </a:r>
            <a:r>
              <a:rPr lang="en-US" altLang="en-US" sz="2800" u="none" dirty="0" err="1">
                <a:solidFill>
                  <a:srgbClr val="D47600"/>
                </a:solidFill>
              </a:rPr>
              <a:t>présentant</a:t>
            </a:r>
            <a:r>
              <a:rPr lang="en-US" altLang="en-US" sz="2800" u="none" dirty="0">
                <a:solidFill>
                  <a:srgbClr val="D47600"/>
                </a:solidFill>
              </a:rPr>
              <a:t> </a:t>
            </a:r>
            <a:r>
              <a:rPr lang="en-US" altLang="en-US" sz="2800" u="none" dirty="0" err="1">
                <a:solidFill>
                  <a:srgbClr val="D47600"/>
                </a:solidFill>
              </a:rPr>
              <a:t>une</a:t>
            </a:r>
            <a:r>
              <a:rPr lang="en-US" altLang="en-US" sz="2800" u="none">
                <a:solidFill>
                  <a:srgbClr val="D47600"/>
                </a:solidFill>
              </a:rPr>
              <a:t> </a:t>
            </a:r>
            <a:br>
              <a:rPr lang="en-US" altLang="en-US" sz="2800" u="none">
                <a:solidFill>
                  <a:srgbClr val="D47600"/>
                </a:solidFill>
              </a:rPr>
            </a:br>
            <a:r>
              <a:rPr lang="en-US" altLang="en-US" sz="2800" u="none">
                <a:solidFill>
                  <a:srgbClr val="D47600"/>
                </a:solidFill>
              </a:rPr>
              <a:t>arthrose</a:t>
            </a:r>
            <a:r>
              <a:rPr lang="en-US" altLang="en-US" sz="2800" u="none" dirty="0">
                <a:solidFill>
                  <a:srgbClr val="D47600"/>
                </a:solidFill>
              </a:rPr>
              <a:t> du </a:t>
            </a:r>
            <a:r>
              <a:rPr lang="en-US" altLang="en-US" sz="2800" u="none" dirty="0" err="1">
                <a:solidFill>
                  <a:srgbClr val="D47600"/>
                </a:solidFill>
              </a:rPr>
              <a:t>genou</a:t>
            </a:r>
            <a:r>
              <a:rPr lang="en-US" altLang="en-US" sz="2800" u="none" dirty="0">
                <a:solidFill>
                  <a:srgbClr val="D47600"/>
                </a:solidFill>
              </a:rPr>
              <a:t>, de la </a:t>
            </a:r>
            <a:r>
              <a:rPr lang="en-US" altLang="en-US" sz="2800" u="none" dirty="0" err="1">
                <a:solidFill>
                  <a:srgbClr val="D47600"/>
                </a:solidFill>
              </a:rPr>
              <a:t>hanche</a:t>
            </a:r>
            <a:r>
              <a:rPr lang="en-US" altLang="en-US" sz="2800" u="none" dirty="0">
                <a:solidFill>
                  <a:srgbClr val="D47600"/>
                </a:solidFill>
              </a:rPr>
              <a:t> </a:t>
            </a:r>
            <a:r>
              <a:rPr lang="en-US" altLang="en-US" sz="2800" u="none" dirty="0" err="1">
                <a:solidFill>
                  <a:srgbClr val="D47600"/>
                </a:solidFill>
              </a:rPr>
              <a:t>ou</a:t>
            </a:r>
            <a:r>
              <a:rPr lang="en-US" altLang="en-US" sz="2800" u="none" dirty="0">
                <a:solidFill>
                  <a:srgbClr val="D47600"/>
                </a:solidFill>
              </a:rPr>
              <a:t> de la main</a:t>
            </a:r>
          </a:p>
          <a:p>
            <a:pPr>
              <a:lnSpc>
                <a:spcPts val="3080"/>
              </a:lnSpc>
              <a:spcAft>
                <a:spcPts val="600"/>
              </a:spcAft>
            </a:pPr>
            <a:endParaRPr lang="en-US" altLang="en-US" sz="2400" u="none" dirty="0">
              <a:solidFill>
                <a:schemeClr val="bg1"/>
              </a:solidFill>
            </a:endParaRPr>
          </a:p>
          <a:p>
            <a:pPr>
              <a:lnSpc>
                <a:spcPts val="3080"/>
              </a:lnSpc>
              <a:spcAft>
                <a:spcPts val="600"/>
              </a:spcAft>
            </a:pPr>
            <a:r>
              <a:rPr lang="en-US" altLang="en-US" sz="2400" u="none" dirty="0" err="1">
                <a:solidFill>
                  <a:schemeClr val="bg1"/>
                </a:solidFill>
              </a:rPr>
              <a:t>Apprenez-en</a:t>
            </a:r>
            <a:r>
              <a:rPr lang="en-US" altLang="en-US" sz="2400" u="none" dirty="0">
                <a:solidFill>
                  <a:schemeClr val="bg1"/>
                </a:solidFill>
              </a:rPr>
              <a:t> plus sur la raison pour </a:t>
            </a:r>
            <a:r>
              <a:rPr lang="en-US" altLang="en-US" sz="2400" u="none" dirty="0" err="1">
                <a:solidFill>
                  <a:schemeClr val="bg1"/>
                </a:solidFill>
              </a:rPr>
              <a:t>laquelle</a:t>
            </a:r>
            <a:r>
              <a:rPr lang="en-US" altLang="en-US" sz="2400" u="none" dirty="0">
                <a:solidFill>
                  <a:schemeClr val="bg1"/>
                </a:solidFill>
              </a:rPr>
              <a:t> </a:t>
            </a:r>
            <a:r>
              <a:rPr lang="en-US" altLang="en-US" sz="2400" u="none" dirty="0" err="1">
                <a:solidFill>
                  <a:schemeClr val="bg1"/>
                </a:solidFill>
              </a:rPr>
              <a:t>une</a:t>
            </a:r>
            <a:r>
              <a:rPr lang="en-US" altLang="en-US" sz="2400" u="none" dirty="0">
                <a:solidFill>
                  <a:schemeClr val="bg1"/>
                </a:solidFill>
              </a:rPr>
              <a:t> </a:t>
            </a:r>
            <a:r>
              <a:rPr lang="en-US" altLang="en-US" sz="2400" u="none" dirty="0" err="1">
                <a:solidFill>
                  <a:schemeClr val="bg1"/>
                </a:solidFill>
              </a:rPr>
              <a:t>norme</a:t>
            </a:r>
            <a:r>
              <a:rPr lang="en-US" altLang="en-US" sz="2400" u="none" dirty="0">
                <a:solidFill>
                  <a:schemeClr val="bg1"/>
                </a:solidFill>
              </a:rPr>
              <a:t> de </a:t>
            </a:r>
            <a:r>
              <a:rPr lang="en-US" altLang="en-US" sz="2400" u="none" dirty="0" err="1">
                <a:solidFill>
                  <a:schemeClr val="bg1"/>
                </a:solidFill>
              </a:rPr>
              <a:t>qualité</a:t>
            </a:r>
            <a:r>
              <a:rPr lang="en-US" altLang="en-US" sz="2400" u="none" dirty="0">
                <a:solidFill>
                  <a:schemeClr val="bg1"/>
                </a:solidFill>
              </a:rPr>
              <a:t> </a:t>
            </a:r>
            <a:r>
              <a:rPr lang="en-US" altLang="en-US" sz="2400" u="none" dirty="0" err="1">
                <a:solidFill>
                  <a:schemeClr val="bg1"/>
                </a:solidFill>
              </a:rPr>
              <a:t>donnée</a:t>
            </a:r>
            <a:r>
              <a:rPr lang="en-US" altLang="en-US" sz="2400" u="none" dirty="0">
                <a:solidFill>
                  <a:schemeClr val="bg1"/>
                </a:solidFill>
              </a:rPr>
              <a:t> a </a:t>
            </a:r>
            <a:r>
              <a:rPr lang="en-US" altLang="en-US" sz="2400" u="none" dirty="0" err="1">
                <a:solidFill>
                  <a:schemeClr val="bg1"/>
                </a:solidFill>
              </a:rPr>
              <a:t>été</a:t>
            </a:r>
            <a:r>
              <a:rPr lang="en-US" altLang="en-US" sz="2400" u="none" dirty="0">
                <a:solidFill>
                  <a:schemeClr val="bg1"/>
                </a:solidFill>
              </a:rPr>
              <a:t> </a:t>
            </a:r>
            <a:r>
              <a:rPr lang="en-US" altLang="en-US" sz="2400" u="none" dirty="0" err="1">
                <a:solidFill>
                  <a:schemeClr val="bg1"/>
                </a:solidFill>
              </a:rPr>
              <a:t>créée</a:t>
            </a:r>
            <a:r>
              <a:rPr lang="en-US" altLang="en-US" sz="2400" u="none" dirty="0">
                <a:solidFill>
                  <a:schemeClr val="bg1"/>
                </a:solidFill>
              </a:rPr>
              <a:t> et sur les </a:t>
            </a:r>
            <a:r>
              <a:rPr lang="en-US" altLang="en-US" sz="2400" u="none" dirty="0" err="1">
                <a:solidFill>
                  <a:schemeClr val="bg1"/>
                </a:solidFill>
              </a:rPr>
              <a:t>données</a:t>
            </a:r>
            <a:r>
              <a:rPr lang="en-US" altLang="en-US" sz="2400" u="none" dirty="0">
                <a:solidFill>
                  <a:schemeClr val="bg1"/>
                </a:solidFill>
              </a:rPr>
              <a:t> sous-</a:t>
            </a:r>
            <a:r>
              <a:rPr lang="en-US" altLang="en-US" sz="2400" u="none" dirty="0" err="1">
                <a:solidFill>
                  <a:schemeClr val="bg1"/>
                </a:solidFill>
              </a:rPr>
              <a:t>jacentes</a:t>
            </a:r>
            <a:endParaRPr lang="en-US" altLang="en-US" sz="2400" u="none" dirty="0">
              <a:solidFill>
                <a:schemeClr val="bg1"/>
              </a:solidFill>
            </a:endParaRPr>
          </a:p>
          <a:p>
            <a:pPr>
              <a:lnSpc>
                <a:spcPts val="3080"/>
              </a:lnSpc>
              <a:spcAft>
                <a:spcPts val="600"/>
              </a:spcAft>
            </a:pPr>
            <a:endParaRPr lang="en-US" altLang="en-US" sz="2400" u="none" dirty="0">
              <a:solidFill>
                <a:schemeClr val="bg1"/>
              </a:solidFill>
            </a:endParaRPr>
          </a:p>
        </p:txBody>
      </p:sp>
      <p:sp>
        <p:nvSpPr>
          <p:cNvPr id="2" name="TextBox 1">
            <a:extLst>
              <a:ext uri="{FF2B5EF4-FFF2-40B4-BE49-F238E27FC236}">
                <a16:creationId xmlns:a16="http://schemas.microsoft.com/office/drawing/2014/main" id="{12501C58-F9A3-8A4B-B7EA-4E851E337776}"/>
              </a:ext>
            </a:extLst>
          </p:cNvPr>
          <p:cNvSpPr txBox="1"/>
          <p:nvPr/>
        </p:nvSpPr>
        <p:spPr>
          <a:xfrm>
            <a:off x="463563" y="1006974"/>
            <a:ext cx="5114349" cy="276999"/>
          </a:xfrm>
          <a:prstGeom prst="rect">
            <a:avLst/>
          </a:prstGeom>
          <a:noFill/>
        </p:spPr>
        <p:txBody>
          <a:bodyPr wrap="none" rtlCol="0">
            <a:spAutoFit/>
          </a:bodyPr>
          <a:lstStyle/>
          <a:p>
            <a:r>
              <a:rPr lang="en-US" sz="1200" u="none" spc="200" dirty="0">
                <a:solidFill>
                  <a:srgbClr val="D47600"/>
                </a:solidFill>
              </a:rPr>
              <a:t>RÉSUMÉ DES RENSEIGNEMENTS ET DES DONNÉES</a:t>
            </a:r>
          </a:p>
        </p:txBody>
      </p:sp>
      <p:pic>
        <p:nvPicPr>
          <p:cNvPr id="8" name="Picture 7">
            <a:extLst>
              <a:ext uri="{FF2B5EF4-FFF2-40B4-BE49-F238E27FC236}">
                <a16:creationId xmlns:a16="http://schemas.microsoft.com/office/drawing/2014/main" id="{1E18E918-09FE-074C-8F18-4BD9137951B5}"/>
              </a:ext>
            </a:extLst>
          </p:cNvPr>
          <p:cNvPicPr>
            <a:picLocks noChangeAspect="1"/>
          </p:cNvPicPr>
          <p:nvPr/>
        </p:nvPicPr>
        <p:blipFill>
          <a:blip r:embed="rId3"/>
          <a:stretch>
            <a:fillRect/>
          </a:stretch>
        </p:blipFill>
        <p:spPr>
          <a:xfrm>
            <a:off x="6618629" y="298944"/>
            <a:ext cx="2222500" cy="2222500"/>
          </a:xfrm>
          <a:prstGeom prst="rect">
            <a:avLst/>
          </a:prstGeom>
        </p:spPr>
      </p:pic>
      <p:pic>
        <p:nvPicPr>
          <p:cNvPr id="9" name="Picture 8">
            <a:extLst>
              <a:ext uri="{FF2B5EF4-FFF2-40B4-BE49-F238E27FC236}">
                <a16:creationId xmlns:a16="http://schemas.microsoft.com/office/drawing/2014/main" id="{F8419874-86E1-B642-86C7-A883E65515D0}"/>
              </a:ext>
            </a:extLst>
          </p:cNvPr>
          <p:cNvPicPr>
            <a:picLocks noChangeAspect="1"/>
          </p:cNvPicPr>
          <p:nvPr/>
        </p:nvPicPr>
        <p:blipFill>
          <a:blip r:embed="rId4"/>
          <a:stretch>
            <a:fillRect/>
          </a:stretch>
        </p:blipFill>
        <p:spPr>
          <a:xfrm>
            <a:off x="6284475" y="5695232"/>
            <a:ext cx="2696807" cy="1005776"/>
          </a:xfrm>
          <a:prstGeom prst="rect">
            <a:avLst/>
          </a:prstGeom>
        </p:spPr>
      </p:pic>
    </p:spTree>
    <p:extLst>
      <p:ext uri="{BB962C8B-B14F-4D97-AF65-F5344CB8AC3E}">
        <p14:creationId xmlns:p14="http://schemas.microsoft.com/office/powerpoint/2010/main" val="294005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5229" y="5708669"/>
            <a:ext cx="7810586" cy="900246"/>
          </a:xfrm>
          <a:prstGeom prst="rect">
            <a:avLst/>
          </a:prstGeom>
          <a:noFill/>
        </p:spPr>
        <p:txBody>
          <a:bodyPr wrap="square" rtlCol="0">
            <a:spAutoFit/>
          </a:bodyPr>
          <a:lstStyle/>
          <a:p>
            <a:r>
              <a:rPr lang="fr-CA" sz="1050" u="none" dirty="0"/>
              <a:t>HAWKER, G. A., M. A. Gignac, E. </a:t>
            </a:r>
            <a:r>
              <a:rPr lang="fr-CA" sz="1050" u="none" dirty="0" err="1"/>
              <a:t>Badley</a:t>
            </a:r>
            <a:r>
              <a:rPr lang="fr-CA" sz="1050" u="none" dirty="0"/>
              <a:t>, A. M. Davis, M. R. French, Y. Li et coll. « A longitudinal </a:t>
            </a:r>
            <a:r>
              <a:rPr lang="fr-CA" sz="1050" u="none" dirty="0" err="1"/>
              <a:t>study</a:t>
            </a:r>
            <a:r>
              <a:rPr lang="fr-CA" sz="1050" u="none" dirty="0"/>
              <a:t> to </a:t>
            </a:r>
            <a:r>
              <a:rPr lang="fr-CA" sz="1050" u="none" dirty="0" err="1"/>
              <a:t>explain</a:t>
            </a:r>
            <a:r>
              <a:rPr lang="fr-CA" sz="1050" u="none" dirty="0"/>
              <a:t> the pain-</a:t>
            </a:r>
            <a:r>
              <a:rPr lang="fr-CA" sz="1050" u="none" dirty="0" err="1"/>
              <a:t>depression</a:t>
            </a:r>
            <a:r>
              <a:rPr lang="fr-CA" sz="1050" u="none" dirty="0"/>
              <a:t> </a:t>
            </a:r>
            <a:r>
              <a:rPr lang="fr-CA" sz="1050" u="none" dirty="0" err="1"/>
              <a:t>link</a:t>
            </a:r>
            <a:r>
              <a:rPr lang="fr-CA" sz="1050" u="none" dirty="0"/>
              <a:t> in </a:t>
            </a:r>
            <a:r>
              <a:rPr lang="fr-CA" sz="1050" u="none" dirty="0" err="1"/>
              <a:t>older</a:t>
            </a:r>
            <a:r>
              <a:rPr lang="fr-CA" sz="1050" u="none" dirty="0"/>
              <a:t> </a:t>
            </a:r>
            <a:r>
              <a:rPr lang="fr-CA" sz="1050" u="none" dirty="0" err="1"/>
              <a:t>adults</a:t>
            </a:r>
            <a:r>
              <a:rPr lang="fr-CA" sz="1050" u="none" dirty="0"/>
              <a:t> </a:t>
            </a:r>
            <a:r>
              <a:rPr lang="fr-CA" sz="1050" u="none" dirty="0" err="1"/>
              <a:t>with</a:t>
            </a:r>
            <a:r>
              <a:rPr lang="fr-CA" sz="1050" u="none" dirty="0"/>
              <a:t> </a:t>
            </a:r>
            <a:r>
              <a:rPr lang="fr-CA" sz="1050" u="none" dirty="0" err="1"/>
              <a:t>osteoarthritis</a:t>
            </a:r>
            <a:r>
              <a:rPr lang="fr-CA" sz="1050" u="none" dirty="0"/>
              <a:t>. », </a:t>
            </a:r>
            <a:r>
              <a:rPr lang="fr-CA" sz="1050" i="1" u="none" dirty="0" err="1"/>
              <a:t>Arthritis</a:t>
            </a:r>
            <a:r>
              <a:rPr lang="fr-CA" sz="1050" i="1" u="none" dirty="0"/>
              <a:t> Care </a:t>
            </a:r>
            <a:r>
              <a:rPr lang="fr-CA" sz="1050" i="1" u="none" dirty="0" err="1"/>
              <a:t>Res</a:t>
            </a:r>
            <a:r>
              <a:rPr lang="fr-CA" sz="1050" i="1" u="none" dirty="0"/>
              <a:t>. (Hoboken)</a:t>
            </a:r>
            <a:r>
              <a:rPr lang="fr-CA" sz="1050" u="none" dirty="0"/>
              <a:t>, vol. 63, n</a:t>
            </a:r>
            <a:r>
              <a:rPr lang="fr-CA" sz="1050" u="none" baseline="30000" dirty="0"/>
              <a:t>o</a:t>
            </a:r>
            <a:r>
              <a:rPr lang="fr-CA" sz="1050" u="none" dirty="0"/>
              <a:t> 10 (2011), pp. 1382-1390.</a:t>
            </a:r>
          </a:p>
          <a:p>
            <a:r>
              <a:rPr lang="fr-CA" sz="1050" u="none" dirty="0"/>
              <a:t>WILKIE, R., M. </a:t>
            </a:r>
            <a:r>
              <a:rPr lang="fr-CA" sz="1050" u="none" dirty="0" err="1"/>
              <a:t>Blagojevic-Bucknall</a:t>
            </a:r>
            <a:r>
              <a:rPr lang="fr-CA" sz="1050" u="none" dirty="0"/>
              <a:t>, K. P. Jordan, R. </a:t>
            </a:r>
            <a:r>
              <a:rPr lang="fr-CA" sz="1050" u="none" dirty="0" err="1"/>
              <a:t>Lacey</a:t>
            </a:r>
            <a:r>
              <a:rPr lang="fr-CA" sz="1050" u="none" dirty="0"/>
              <a:t> et J. McBeth. « </a:t>
            </a:r>
            <a:r>
              <a:rPr lang="fr-CA" sz="1050" u="none" dirty="0" err="1"/>
              <a:t>Reasons</a:t>
            </a:r>
            <a:r>
              <a:rPr lang="fr-CA" sz="1050" u="none" dirty="0"/>
              <a:t> </a:t>
            </a:r>
            <a:r>
              <a:rPr lang="fr-CA" sz="1050" u="none" dirty="0" err="1"/>
              <a:t>why</a:t>
            </a:r>
            <a:r>
              <a:rPr lang="fr-CA" sz="1050" u="none" dirty="0"/>
              <a:t> </a:t>
            </a:r>
            <a:r>
              <a:rPr lang="fr-CA" sz="1050" u="none" dirty="0" err="1"/>
              <a:t>multimorbidity</a:t>
            </a:r>
            <a:r>
              <a:rPr lang="fr-CA" sz="1050" u="none" dirty="0"/>
              <a:t> </a:t>
            </a:r>
            <a:r>
              <a:rPr lang="fr-CA" sz="1050" u="none" dirty="0" err="1"/>
              <a:t>increases</a:t>
            </a:r>
            <a:r>
              <a:rPr lang="fr-CA" sz="1050" u="none" dirty="0"/>
              <a:t> the </a:t>
            </a:r>
            <a:r>
              <a:rPr lang="fr-CA" sz="1050" u="none" dirty="0" err="1"/>
              <a:t>risk</a:t>
            </a:r>
            <a:r>
              <a:rPr lang="fr-CA" sz="1050" u="none" dirty="0"/>
              <a:t> of participation restriction in </a:t>
            </a:r>
            <a:r>
              <a:rPr lang="fr-CA" sz="1050" u="none" dirty="0" err="1"/>
              <a:t>older</a:t>
            </a:r>
            <a:r>
              <a:rPr lang="fr-CA" sz="1050" u="none" dirty="0"/>
              <a:t> </a:t>
            </a:r>
            <a:r>
              <a:rPr lang="fr-CA" sz="1050" u="none" dirty="0" err="1"/>
              <a:t>adults</a:t>
            </a:r>
            <a:r>
              <a:rPr lang="fr-CA" sz="1050" u="none" dirty="0"/>
              <a:t> </a:t>
            </a:r>
            <a:r>
              <a:rPr lang="fr-CA" sz="1050" u="none" dirty="0" err="1"/>
              <a:t>with</a:t>
            </a:r>
            <a:r>
              <a:rPr lang="fr-CA" sz="1050" u="none" dirty="0"/>
              <a:t> </a:t>
            </a:r>
            <a:r>
              <a:rPr lang="fr-CA" sz="1050" u="none" dirty="0" err="1"/>
              <a:t>lower</a:t>
            </a:r>
            <a:r>
              <a:rPr lang="fr-CA" sz="1050" u="none" dirty="0"/>
              <a:t> </a:t>
            </a:r>
            <a:r>
              <a:rPr lang="fr-CA" sz="1050" u="none" dirty="0" err="1"/>
              <a:t>extremity</a:t>
            </a:r>
            <a:r>
              <a:rPr lang="fr-CA" sz="1050" u="none" dirty="0"/>
              <a:t> </a:t>
            </a:r>
            <a:r>
              <a:rPr lang="fr-CA" sz="1050" u="none" dirty="0" err="1"/>
              <a:t>osteoarthritis</a:t>
            </a:r>
            <a:r>
              <a:rPr lang="fr-CA" sz="1050" u="none" dirty="0"/>
              <a:t>: a prospective </a:t>
            </a:r>
            <a:r>
              <a:rPr lang="fr-CA" sz="1050" u="none" dirty="0" err="1"/>
              <a:t>cohort</a:t>
            </a:r>
            <a:r>
              <a:rPr lang="fr-CA" sz="1050" u="none" dirty="0"/>
              <a:t> </a:t>
            </a:r>
            <a:r>
              <a:rPr lang="fr-CA" sz="1050" u="none" dirty="0" err="1"/>
              <a:t>study</a:t>
            </a:r>
            <a:r>
              <a:rPr lang="fr-CA" sz="1050" u="none" dirty="0"/>
              <a:t> in </a:t>
            </a:r>
            <a:r>
              <a:rPr lang="fr-CA" sz="1050" u="none" dirty="0" err="1"/>
              <a:t>primary</a:t>
            </a:r>
            <a:r>
              <a:rPr lang="fr-CA" sz="1050" u="none" dirty="0"/>
              <a:t> care. », </a:t>
            </a:r>
            <a:r>
              <a:rPr lang="fr-CA" sz="1050" i="1" u="none" dirty="0" err="1"/>
              <a:t>Arthritis</a:t>
            </a:r>
            <a:r>
              <a:rPr lang="fr-CA" sz="1050" i="1" u="none" dirty="0"/>
              <a:t> Care </a:t>
            </a:r>
            <a:r>
              <a:rPr lang="fr-CA" sz="1050" i="1" u="none" dirty="0" err="1"/>
              <a:t>Res</a:t>
            </a:r>
            <a:r>
              <a:rPr lang="fr-CA" sz="1050" i="1" u="none" dirty="0"/>
              <a:t>. (Hoboken)</a:t>
            </a:r>
            <a:r>
              <a:rPr lang="fr-CA" sz="1050" u="none" dirty="0"/>
              <a:t>, vol. 65, n</a:t>
            </a:r>
            <a:r>
              <a:rPr lang="fr-CA" sz="1050" u="none" baseline="30000" dirty="0"/>
              <a:t>o</a:t>
            </a:r>
            <a:r>
              <a:rPr lang="fr-CA" sz="1050" u="none" dirty="0"/>
              <a:t> 6 (2013), pp. 910-919.</a:t>
            </a:r>
          </a:p>
        </p:txBody>
      </p:sp>
      <p:sp>
        <p:nvSpPr>
          <p:cNvPr id="7" name="Title 6">
            <a:extLst>
              <a:ext uri="{FF2B5EF4-FFF2-40B4-BE49-F238E27FC236}">
                <a16:creationId xmlns:a16="http://schemas.microsoft.com/office/drawing/2014/main" id="{368A04E1-0470-1341-A8E4-05FF35AC124D}"/>
              </a:ext>
            </a:extLst>
          </p:cNvPr>
          <p:cNvSpPr>
            <a:spLocks noGrp="1"/>
          </p:cNvSpPr>
          <p:nvPr>
            <p:ph type="title"/>
          </p:nvPr>
        </p:nvSpPr>
        <p:spPr>
          <a:xfrm>
            <a:off x="457200" y="274638"/>
            <a:ext cx="7222725" cy="1165909"/>
          </a:xfrm>
        </p:spPr>
        <p:txBody>
          <a:bodyPr/>
          <a:lstStyle/>
          <a:p>
            <a:r>
              <a:rPr lang="en-CA" dirty="0" err="1">
                <a:cs typeface="Arial" panose="020B0604020202020204" pitchFamily="34" charset="0"/>
              </a:rPr>
              <a:t>Répercussions</a:t>
            </a:r>
            <a:r>
              <a:rPr lang="en-CA" dirty="0">
                <a:cs typeface="Arial" panose="020B0604020202020204" pitchFamily="34" charset="0"/>
              </a:rPr>
              <a:t> de la </a:t>
            </a:r>
            <a:r>
              <a:rPr lang="en-CA" dirty="0" err="1">
                <a:cs typeface="Arial" panose="020B0604020202020204" pitchFamily="34" charset="0"/>
              </a:rPr>
              <a:t>douleur</a:t>
            </a:r>
            <a:r>
              <a:rPr lang="en-CA" dirty="0">
                <a:cs typeface="Arial" panose="020B0604020202020204" pitchFamily="34" charset="0"/>
              </a:rPr>
              <a:t> </a:t>
            </a:r>
            <a:r>
              <a:rPr lang="en-CA" dirty="0" err="1">
                <a:cs typeface="Arial" panose="020B0604020202020204" pitchFamily="34" charset="0"/>
              </a:rPr>
              <a:t>liée</a:t>
            </a:r>
            <a:r>
              <a:rPr lang="en-CA" dirty="0">
                <a:cs typeface="Arial" panose="020B0604020202020204" pitchFamily="34" charset="0"/>
              </a:rPr>
              <a:t> </a:t>
            </a:r>
            <a:r>
              <a:rPr lang="en-CA" dirty="0" err="1">
                <a:cs typeface="Arial" panose="020B0604020202020204" pitchFamily="34" charset="0"/>
              </a:rPr>
              <a:t>à</a:t>
            </a:r>
            <a:r>
              <a:rPr lang="en-CA" dirty="0">
                <a:cs typeface="Arial" panose="020B0604020202020204" pitchFamily="34" charset="0"/>
              </a:rPr>
              <a:t> </a:t>
            </a:r>
            <a:r>
              <a:rPr lang="en-CA" dirty="0" err="1">
                <a:cs typeface="Arial" panose="020B0604020202020204" pitchFamily="34" charset="0"/>
              </a:rPr>
              <a:t>l’arthrose</a:t>
            </a:r>
            <a:endParaRPr lang="en-CA" dirty="0">
              <a:cs typeface="Arial" panose="020B0604020202020204" pitchFamily="34" charset="0"/>
            </a:endParaRPr>
          </a:p>
        </p:txBody>
      </p:sp>
      <p:cxnSp>
        <p:nvCxnSpPr>
          <p:cNvPr id="22" name="Straight Arrow Connector 21">
            <a:extLst>
              <a:ext uri="{FF2B5EF4-FFF2-40B4-BE49-F238E27FC236}">
                <a16:creationId xmlns:a16="http://schemas.microsoft.com/office/drawing/2014/main" id="{ED11993E-580F-0C41-9AA6-1F6ADE3B71B4}"/>
              </a:ext>
            </a:extLst>
          </p:cNvPr>
          <p:cNvCxnSpPr/>
          <p:nvPr>
            <p:custDataLst>
              <p:tags r:id="rId1"/>
            </p:custDataLst>
          </p:nvPr>
        </p:nvCxnSpPr>
        <p:spPr>
          <a:xfrm>
            <a:off x="2002403" y="3672997"/>
            <a:ext cx="1365217" cy="10756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F60D9B1D-407D-274A-9825-209398847543}"/>
              </a:ext>
            </a:extLst>
          </p:cNvPr>
          <p:cNvSpPr txBox="1"/>
          <p:nvPr>
            <p:custDataLst>
              <p:tags r:id="rId2"/>
            </p:custDataLst>
          </p:nvPr>
        </p:nvSpPr>
        <p:spPr>
          <a:xfrm>
            <a:off x="3257028" y="1899466"/>
            <a:ext cx="1791730" cy="400110"/>
          </a:xfrm>
          <a:prstGeom prst="rect">
            <a:avLst/>
          </a:prstGeom>
          <a:noFill/>
          <a:ln w="66675" cap="rnd">
            <a:solidFill>
              <a:srgbClr val="00A0AF"/>
            </a:solidFill>
          </a:ln>
        </p:spPr>
        <p:txBody>
          <a:bodyPr wrap="square" rtlCol="0">
            <a:spAutoFit/>
          </a:bodyPr>
          <a:lstStyle/>
          <a:p>
            <a:pPr algn="ctr"/>
            <a:r>
              <a:rPr lang="fr-CA" sz="2000" b="1" u="none" dirty="0"/>
              <a:t>Invalidité</a:t>
            </a:r>
            <a:endParaRPr lang="fr-CA" sz="1000" b="1" u="none" dirty="0">
              <a:cs typeface="Arial" panose="020B0604020202020204" pitchFamily="34" charset="0"/>
            </a:endParaRPr>
          </a:p>
        </p:txBody>
      </p:sp>
      <p:sp>
        <p:nvSpPr>
          <p:cNvPr id="26" name="Moon 25">
            <a:extLst>
              <a:ext uri="{FF2B5EF4-FFF2-40B4-BE49-F238E27FC236}">
                <a16:creationId xmlns:a16="http://schemas.microsoft.com/office/drawing/2014/main" id="{83E44ED2-6C08-4B4D-89C5-FFAF78C08914}"/>
              </a:ext>
            </a:extLst>
          </p:cNvPr>
          <p:cNvSpPr/>
          <p:nvPr>
            <p:custDataLst>
              <p:tags r:id="rId3"/>
            </p:custDataLst>
          </p:nvPr>
        </p:nvSpPr>
        <p:spPr>
          <a:xfrm>
            <a:off x="2140473" y="3617586"/>
            <a:ext cx="839497" cy="1108810"/>
          </a:xfrm>
          <a:prstGeom prst="moon">
            <a:avLst>
              <a:gd name="adj" fmla="val 6912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rIns="162000" rtlCol="0" anchor="ctr" anchorCtr="0"/>
          <a:lstStyle/>
          <a:p>
            <a:pPr algn="ctr"/>
            <a:r>
              <a:rPr lang="fr-CA" sz="1000" b="1" u="none" dirty="0">
                <a:solidFill>
                  <a:schemeClr val="tx1"/>
                </a:solidFill>
                <a:latin typeface="Arial" panose="020B0604020202020204" pitchFamily="34" charset="0"/>
              </a:rPr>
              <a:t>SOMMEIL</a:t>
            </a:r>
          </a:p>
        </p:txBody>
      </p:sp>
      <p:sp>
        <p:nvSpPr>
          <p:cNvPr id="27" name="TextBox 26">
            <a:extLst>
              <a:ext uri="{FF2B5EF4-FFF2-40B4-BE49-F238E27FC236}">
                <a16:creationId xmlns:a16="http://schemas.microsoft.com/office/drawing/2014/main" id="{AB1C29F7-0261-D44E-A89E-A1B8430798B0}"/>
              </a:ext>
            </a:extLst>
          </p:cNvPr>
          <p:cNvSpPr txBox="1"/>
          <p:nvPr>
            <p:custDataLst>
              <p:tags r:id="rId4"/>
            </p:custDataLst>
          </p:nvPr>
        </p:nvSpPr>
        <p:spPr>
          <a:xfrm>
            <a:off x="6727169" y="1335574"/>
            <a:ext cx="1965569" cy="569387"/>
          </a:xfrm>
          <a:prstGeom prst="rect">
            <a:avLst/>
          </a:prstGeom>
          <a:noFill/>
          <a:ln w="47625" cap="rnd">
            <a:solidFill>
              <a:srgbClr val="00A0AF"/>
            </a:solidFill>
            <a:prstDash val="sysDash"/>
          </a:ln>
        </p:spPr>
        <p:txBody>
          <a:bodyPr wrap="square" rtlCol="0">
            <a:spAutoFit/>
          </a:bodyPr>
          <a:lstStyle/>
          <a:p>
            <a:pPr algn="ctr"/>
            <a:r>
              <a:rPr lang="fr-CA" sz="1100" u="none" dirty="0"/>
              <a:t>Difficulté à marcher</a:t>
            </a:r>
          </a:p>
          <a:p>
            <a:pPr algn="ctr"/>
            <a:r>
              <a:rPr lang="fr-CA" sz="1000" u="none" dirty="0"/>
              <a:t>Accroît le risque de diabète ou de maladie cardiaque</a:t>
            </a:r>
            <a:endParaRPr lang="fr-CA" sz="700" u="none" dirty="0">
              <a:cs typeface="Arial" panose="020B0604020202020204" pitchFamily="34" charset="0"/>
            </a:endParaRPr>
          </a:p>
        </p:txBody>
      </p:sp>
      <p:pic>
        <p:nvPicPr>
          <p:cNvPr id="28" name="Picture 4" descr="Image result for diabetes icon">
            <a:extLst>
              <a:ext uri="{FF2B5EF4-FFF2-40B4-BE49-F238E27FC236}">
                <a16:creationId xmlns:a16="http://schemas.microsoft.com/office/drawing/2014/main" id="{90F5C992-A22D-4548-A859-2C48029E391D}"/>
              </a:ext>
            </a:extLst>
          </p:cNvPr>
          <p:cNvPicPr>
            <a:picLocks noChangeAspect="1" noChangeArrowheads="1"/>
          </p:cNvPicPr>
          <p:nvPr>
            <p:custDataLst>
              <p:tags r:id="rId5"/>
            </p:custDataLst>
          </p:nvPr>
        </p:nvPicPr>
        <p:blipFill>
          <a:blip r:embed="rId19">
            <a:extLst>
              <a:ext uri="{28A0092B-C50C-407E-A947-70E740481C1C}">
                <a14:useLocalDpi xmlns:a14="http://schemas.microsoft.com/office/drawing/2010/main" val="0"/>
              </a:ext>
            </a:extLst>
          </a:blip>
          <a:srcRect/>
          <a:stretch>
            <a:fillRect/>
          </a:stretch>
        </p:blipFill>
        <p:spPr bwMode="auto">
          <a:xfrm>
            <a:off x="6891137" y="2051754"/>
            <a:ext cx="788788" cy="78878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descr="Image result for cardiovascular icon">
            <a:extLst>
              <a:ext uri="{FF2B5EF4-FFF2-40B4-BE49-F238E27FC236}">
                <a16:creationId xmlns:a16="http://schemas.microsoft.com/office/drawing/2014/main" id="{BC07C0D0-35C2-3344-A25F-6E2F34F161C8}"/>
              </a:ext>
            </a:extLst>
          </p:cNvPr>
          <p:cNvPicPr>
            <a:picLocks noChangeAspect="1" noChangeArrowheads="1"/>
          </p:cNvPicPr>
          <p:nvPr>
            <p:custDataLst>
              <p:tags r:id="rId6"/>
            </p:custDataLst>
          </p:nvPr>
        </p:nvPicPr>
        <p:blipFill>
          <a:blip r:embed="rId20" cstate="print">
            <a:extLst>
              <a:ext uri="{28A0092B-C50C-407E-A947-70E740481C1C}">
                <a14:useLocalDpi xmlns:a14="http://schemas.microsoft.com/office/drawing/2010/main" val="0"/>
              </a:ext>
            </a:extLst>
          </a:blip>
          <a:srcRect/>
          <a:stretch>
            <a:fillRect/>
          </a:stretch>
        </p:blipFill>
        <p:spPr bwMode="auto">
          <a:xfrm>
            <a:off x="7829099" y="2141866"/>
            <a:ext cx="563666" cy="563666"/>
          </a:xfrm>
          <a:prstGeom prst="rect">
            <a:avLst/>
          </a:prstGeom>
          <a:noFill/>
          <a:extLst>
            <a:ext uri="{909E8E84-426E-40DD-AFC4-6F175D3DCCD1}">
              <a14:hiddenFill xmlns:a14="http://schemas.microsoft.com/office/drawing/2010/main">
                <a:solidFill>
                  <a:srgbClr val="FFFFFF"/>
                </a:solidFill>
              </a14:hiddenFill>
            </a:ext>
          </a:extLst>
        </p:spPr>
      </p:pic>
      <p:sp>
        <p:nvSpPr>
          <p:cNvPr id="30" name="Flowchart: Decision 18">
            <a:extLst>
              <a:ext uri="{FF2B5EF4-FFF2-40B4-BE49-F238E27FC236}">
                <a16:creationId xmlns:a16="http://schemas.microsoft.com/office/drawing/2014/main" id="{1B18D1F9-663C-B14A-87CB-E6484709B05D}"/>
              </a:ext>
            </a:extLst>
          </p:cNvPr>
          <p:cNvSpPr/>
          <p:nvPr>
            <p:custDataLst>
              <p:tags r:id="rId7"/>
            </p:custDataLst>
          </p:nvPr>
        </p:nvSpPr>
        <p:spPr>
          <a:xfrm>
            <a:off x="741277" y="2944958"/>
            <a:ext cx="1670998" cy="875881"/>
          </a:xfrm>
          <a:prstGeom prst="flowChartDecision">
            <a:avLst/>
          </a:prstGeom>
          <a:solidFill>
            <a:srgbClr val="0078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u="none" dirty="0">
                <a:latin typeface="Arial" panose="020B0604020202020204" pitchFamily="34" charset="0"/>
              </a:rPr>
              <a:t>DOULEUR</a:t>
            </a:r>
          </a:p>
        </p:txBody>
      </p:sp>
      <p:sp>
        <p:nvSpPr>
          <p:cNvPr id="31" name="Oval 30">
            <a:extLst>
              <a:ext uri="{FF2B5EF4-FFF2-40B4-BE49-F238E27FC236}">
                <a16:creationId xmlns:a16="http://schemas.microsoft.com/office/drawing/2014/main" id="{280BC100-39F5-DF43-84A6-31C07F758F7A}"/>
              </a:ext>
            </a:extLst>
          </p:cNvPr>
          <p:cNvSpPr/>
          <p:nvPr>
            <p:custDataLst>
              <p:tags r:id="rId8"/>
            </p:custDataLst>
          </p:nvPr>
        </p:nvSpPr>
        <p:spPr>
          <a:xfrm>
            <a:off x="3393771" y="4507707"/>
            <a:ext cx="1561105" cy="78550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i="1" u="none" dirty="0">
                <a:solidFill>
                  <a:schemeClr val="tx1"/>
                </a:solidFill>
                <a:latin typeface="Arial" panose="020B0604020202020204" pitchFamily="34" charset="0"/>
              </a:rPr>
              <a:t>Fatigue</a:t>
            </a:r>
          </a:p>
        </p:txBody>
      </p:sp>
      <p:sp>
        <p:nvSpPr>
          <p:cNvPr id="32" name="Flowchart: Decision 24">
            <a:extLst>
              <a:ext uri="{FF2B5EF4-FFF2-40B4-BE49-F238E27FC236}">
                <a16:creationId xmlns:a16="http://schemas.microsoft.com/office/drawing/2014/main" id="{D0251E93-EB89-9A48-8349-6C666C8F041F}"/>
              </a:ext>
            </a:extLst>
          </p:cNvPr>
          <p:cNvSpPr/>
          <p:nvPr>
            <p:custDataLst>
              <p:tags r:id="rId9"/>
            </p:custDataLst>
          </p:nvPr>
        </p:nvSpPr>
        <p:spPr>
          <a:xfrm>
            <a:off x="5799204" y="3028260"/>
            <a:ext cx="1670998" cy="875881"/>
          </a:xfrm>
          <a:prstGeom prst="flowChartDecision">
            <a:avLst/>
          </a:prstGeom>
          <a:solidFill>
            <a:srgbClr val="0078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000" b="1" u="none" dirty="0">
                <a:latin typeface="Arial" panose="020B0604020202020204" pitchFamily="34" charset="0"/>
              </a:rPr>
              <a:t>DOULEUR</a:t>
            </a:r>
          </a:p>
        </p:txBody>
      </p:sp>
      <p:sp>
        <p:nvSpPr>
          <p:cNvPr id="33" name="Rounded Rectangle 32">
            <a:extLst>
              <a:ext uri="{FF2B5EF4-FFF2-40B4-BE49-F238E27FC236}">
                <a16:creationId xmlns:a16="http://schemas.microsoft.com/office/drawing/2014/main" id="{546DD1FB-6EAB-EE4D-BB7C-8AE41249A7A5}"/>
              </a:ext>
            </a:extLst>
          </p:cNvPr>
          <p:cNvSpPr/>
          <p:nvPr>
            <p:custDataLst>
              <p:tags r:id="rId10"/>
            </p:custDataLst>
          </p:nvPr>
        </p:nvSpPr>
        <p:spPr>
          <a:xfrm>
            <a:off x="3443595" y="3181783"/>
            <a:ext cx="1413874" cy="548162"/>
          </a:xfrm>
          <a:prstGeom prst="roundRect">
            <a:avLst/>
          </a:prstGeom>
          <a:solidFill>
            <a:srgbClr val="00788A">
              <a:alpha val="3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u="none" dirty="0">
                <a:solidFill>
                  <a:schemeClr val="tx1"/>
                </a:solidFill>
                <a:latin typeface="Arial" panose="020B0604020202020204" pitchFamily="34" charset="0"/>
              </a:rPr>
              <a:t>Humeur dépressive</a:t>
            </a:r>
          </a:p>
        </p:txBody>
      </p:sp>
      <p:cxnSp>
        <p:nvCxnSpPr>
          <p:cNvPr id="35" name="Straight Arrow Connector 34">
            <a:extLst>
              <a:ext uri="{FF2B5EF4-FFF2-40B4-BE49-F238E27FC236}">
                <a16:creationId xmlns:a16="http://schemas.microsoft.com/office/drawing/2014/main" id="{E2A1DC37-A592-C346-9583-C9CA97958357}"/>
              </a:ext>
            </a:extLst>
          </p:cNvPr>
          <p:cNvCxnSpPr/>
          <p:nvPr>
            <p:custDataLst>
              <p:tags r:id="rId11"/>
            </p:custDataLst>
          </p:nvPr>
        </p:nvCxnSpPr>
        <p:spPr>
          <a:xfrm>
            <a:off x="4134115" y="2411343"/>
            <a:ext cx="0" cy="701032"/>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B76982E0-AC70-3A42-A657-14676FAC33E9}"/>
              </a:ext>
            </a:extLst>
          </p:cNvPr>
          <p:cNvCxnSpPr/>
          <p:nvPr>
            <p:custDataLst>
              <p:tags r:id="rId12"/>
            </p:custDataLst>
          </p:nvPr>
        </p:nvCxnSpPr>
        <p:spPr>
          <a:xfrm flipV="1">
            <a:off x="1933198" y="2392043"/>
            <a:ext cx="1211974" cy="67262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51F80FA-91AD-B34E-A430-FC6624A70C68}"/>
              </a:ext>
            </a:extLst>
          </p:cNvPr>
          <p:cNvCxnSpPr/>
          <p:nvPr>
            <p:custDataLst>
              <p:tags r:id="rId13"/>
            </p:custDataLst>
          </p:nvPr>
        </p:nvCxnSpPr>
        <p:spPr>
          <a:xfrm>
            <a:off x="4933444" y="3455864"/>
            <a:ext cx="719807"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CEB9EC8-7A11-4740-87CE-C63C613036A7}"/>
              </a:ext>
            </a:extLst>
          </p:cNvPr>
          <p:cNvCxnSpPr/>
          <p:nvPr>
            <p:custDataLst>
              <p:tags r:id="rId14"/>
            </p:custDataLst>
          </p:nvPr>
        </p:nvCxnSpPr>
        <p:spPr>
          <a:xfrm>
            <a:off x="4134115" y="3806712"/>
            <a:ext cx="0" cy="655627"/>
          </a:xfrm>
          <a:prstGeom prst="straightConnector1">
            <a:avLst/>
          </a:prstGeom>
          <a:ln w="3810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5688FD0-E691-DF46-8A63-62E02B124117}"/>
              </a:ext>
            </a:extLst>
          </p:cNvPr>
          <p:cNvCxnSpPr/>
          <p:nvPr>
            <p:custDataLst>
              <p:tags r:id="rId15"/>
            </p:custDataLst>
          </p:nvPr>
        </p:nvCxnSpPr>
        <p:spPr>
          <a:xfrm>
            <a:off x="5169295" y="2411342"/>
            <a:ext cx="1002905" cy="770441"/>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2B19269-1DA6-3D47-A33F-220B467A4618}"/>
              </a:ext>
            </a:extLst>
          </p:cNvPr>
          <p:cNvCxnSpPr/>
          <p:nvPr>
            <p:custDataLst>
              <p:tags r:id="rId16"/>
            </p:custDataLst>
          </p:nvPr>
        </p:nvCxnSpPr>
        <p:spPr>
          <a:xfrm flipV="1">
            <a:off x="5027146" y="3981785"/>
            <a:ext cx="1252211" cy="85282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525AFC4-B5D0-8F4D-96A7-40F44EDE9178}"/>
              </a:ext>
            </a:extLst>
          </p:cNvPr>
          <p:cNvCxnSpPr/>
          <p:nvPr>
            <p:custDataLst>
              <p:tags r:id="rId17"/>
            </p:custDataLst>
          </p:nvPr>
        </p:nvCxnSpPr>
        <p:spPr>
          <a:xfrm flipV="1">
            <a:off x="4885885" y="2118756"/>
            <a:ext cx="1484334" cy="1038987"/>
          </a:xfrm>
          <a:prstGeom prst="straightConnector1">
            <a:avLst/>
          </a:prstGeom>
          <a:ln w="381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413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mage result for lower quality of life icon">
            <a:extLst>
              <a:ext uri="{FF2B5EF4-FFF2-40B4-BE49-F238E27FC236}">
                <a16:creationId xmlns:a16="http://schemas.microsoft.com/office/drawing/2014/main" id="{C5633EBD-E12A-7C49-8467-051675D92D27}"/>
              </a:ext>
            </a:extLst>
          </p:cNvPr>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a:off x="-199292" y="779389"/>
            <a:ext cx="4392488" cy="44718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F34CD3D-F6A1-ED4E-982D-6863CB186D33}"/>
              </a:ext>
            </a:extLst>
          </p:cNvPr>
          <p:cNvSpPr/>
          <p:nvPr/>
        </p:nvSpPr>
        <p:spPr>
          <a:xfrm>
            <a:off x="3908829" y="619858"/>
            <a:ext cx="4819818" cy="5016758"/>
          </a:xfrm>
          <a:prstGeom prst="rect">
            <a:avLst/>
          </a:prstGeom>
        </p:spPr>
        <p:txBody>
          <a:bodyPr wrap="square">
            <a:spAutoFit/>
          </a:bodyPr>
          <a:lstStyle/>
          <a:p>
            <a:pPr algn="ctr"/>
            <a:r>
              <a:rPr lang="fr-CA" sz="3200" u="none" dirty="0"/>
              <a:t>En Ontario, les personnes présentant de l’arthrose déclarent une qualité de vie de </a:t>
            </a:r>
            <a:r>
              <a:rPr lang="fr-CA" sz="3200" b="1" u="none" dirty="0">
                <a:solidFill>
                  <a:srgbClr val="00788A"/>
                </a:solidFill>
              </a:rPr>
              <a:t>10 % à 25 %</a:t>
            </a:r>
            <a:r>
              <a:rPr lang="fr-CA" sz="3200" u="none" dirty="0"/>
              <a:t> inférieure aux personnes qui n’ont pas d’arthrose et elles ont des coûts de soins de santé </a:t>
            </a:r>
            <a:r>
              <a:rPr lang="fr-CA" sz="3200" b="1" u="none" dirty="0">
                <a:solidFill>
                  <a:srgbClr val="00788A"/>
                </a:solidFill>
              </a:rPr>
              <a:t>2 à 3 fois</a:t>
            </a:r>
            <a:r>
              <a:rPr lang="fr-CA" sz="3200" b="1" u="none" dirty="0"/>
              <a:t> </a:t>
            </a:r>
            <a:r>
              <a:rPr lang="fr-CA" sz="3200" u="none" dirty="0"/>
              <a:t>plus élevés que celles-ci.</a:t>
            </a:r>
          </a:p>
        </p:txBody>
      </p:sp>
      <p:sp>
        <p:nvSpPr>
          <p:cNvPr id="7" name="Rectangle 6">
            <a:extLst>
              <a:ext uri="{FF2B5EF4-FFF2-40B4-BE49-F238E27FC236}">
                <a16:creationId xmlns:a16="http://schemas.microsoft.com/office/drawing/2014/main" id="{94C216B0-86A9-C04A-ABEF-5230787FE54E}"/>
              </a:ext>
            </a:extLst>
          </p:cNvPr>
          <p:cNvSpPr/>
          <p:nvPr/>
        </p:nvSpPr>
        <p:spPr>
          <a:xfrm>
            <a:off x="485187" y="6021978"/>
            <a:ext cx="5833551" cy="600164"/>
          </a:xfrm>
          <a:prstGeom prst="rect">
            <a:avLst/>
          </a:prstGeom>
        </p:spPr>
        <p:txBody>
          <a:bodyPr wrap="square">
            <a:spAutoFit/>
          </a:bodyPr>
          <a:lstStyle/>
          <a:p>
            <a:pPr>
              <a:spcAft>
                <a:spcPts val="0"/>
              </a:spcAft>
            </a:pPr>
            <a:r>
              <a:rPr lang="fr-CA" sz="1100" u="none" dirty="0"/>
              <a:t>TARRIDE, J. E.,M. Haq, D. J. </a:t>
            </a:r>
            <a:r>
              <a:rPr lang="fr-CA" sz="1100" u="none" dirty="0" err="1"/>
              <a:t>O’Reilly</a:t>
            </a:r>
            <a:r>
              <a:rPr lang="fr-CA" sz="1100" u="none" dirty="0"/>
              <a:t>, J. M. Bowen, F. </a:t>
            </a:r>
            <a:r>
              <a:rPr lang="fr-CA" sz="1100" u="none" dirty="0" err="1"/>
              <a:t>Xie</a:t>
            </a:r>
            <a:r>
              <a:rPr lang="fr-CA" sz="1100" u="none" dirty="0"/>
              <a:t>, L. </a:t>
            </a:r>
            <a:r>
              <a:rPr lang="fr-CA" sz="1100" u="none" dirty="0" err="1"/>
              <a:t>Dolovich</a:t>
            </a:r>
            <a:r>
              <a:rPr lang="fr-CA" sz="1100" u="none" dirty="0"/>
              <a:t> et coll. « The </a:t>
            </a:r>
            <a:r>
              <a:rPr lang="fr-CA" sz="1100" u="none" dirty="0" err="1"/>
              <a:t>excess</a:t>
            </a:r>
            <a:r>
              <a:rPr lang="fr-CA" sz="1100" u="none" dirty="0"/>
              <a:t> </a:t>
            </a:r>
            <a:r>
              <a:rPr lang="fr-CA" sz="1100" u="none" dirty="0" err="1"/>
              <a:t>burden</a:t>
            </a:r>
            <a:r>
              <a:rPr lang="fr-CA" sz="1100" u="none" dirty="0"/>
              <a:t> of </a:t>
            </a:r>
            <a:r>
              <a:rPr lang="fr-CA" sz="1100" u="none" dirty="0" err="1"/>
              <a:t>osteoarthritis</a:t>
            </a:r>
            <a:r>
              <a:rPr lang="fr-CA" sz="1100" u="none" dirty="0"/>
              <a:t> in the province of Ontario, Canada. », </a:t>
            </a:r>
            <a:r>
              <a:rPr lang="fr-CA" sz="1100" i="1" u="none" dirty="0" err="1"/>
              <a:t>Arthritis</a:t>
            </a:r>
            <a:r>
              <a:rPr lang="fr-CA" sz="1100" i="1" u="none" dirty="0"/>
              <a:t> </a:t>
            </a:r>
            <a:r>
              <a:rPr lang="fr-CA" sz="1100" i="1" u="none" dirty="0" err="1"/>
              <a:t>Rheum</a:t>
            </a:r>
            <a:r>
              <a:rPr lang="fr-CA" sz="1100" i="1" u="none" dirty="0"/>
              <a:t>.</a:t>
            </a:r>
            <a:r>
              <a:rPr lang="fr-CA" sz="1100" u="none" dirty="0"/>
              <a:t>, vol. 64, n</a:t>
            </a:r>
            <a:r>
              <a:rPr lang="fr-CA" sz="1100" u="none" baseline="30000" dirty="0"/>
              <a:t>o</a:t>
            </a:r>
            <a:r>
              <a:rPr lang="fr-CA" sz="1100" u="none" dirty="0"/>
              <a:t> 4 (2012), pp. 1153-1161.</a:t>
            </a:r>
          </a:p>
        </p:txBody>
      </p:sp>
    </p:spTree>
    <p:extLst>
      <p:ext uri="{BB962C8B-B14F-4D97-AF65-F5344CB8AC3E}">
        <p14:creationId xmlns:p14="http://schemas.microsoft.com/office/powerpoint/2010/main" val="113806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24A3E4-CFFA-FB4E-81D3-34E63A4ED4DB}"/>
              </a:ext>
            </a:extLst>
          </p:cNvPr>
          <p:cNvSpPr/>
          <p:nvPr/>
        </p:nvSpPr>
        <p:spPr>
          <a:xfrm>
            <a:off x="520537" y="3671016"/>
            <a:ext cx="3857620" cy="1631216"/>
          </a:xfrm>
          <a:prstGeom prst="rect">
            <a:avLst/>
          </a:prstGeom>
        </p:spPr>
        <p:txBody>
          <a:bodyPr wrap="square">
            <a:spAutoFit/>
          </a:bodyPr>
          <a:lstStyle/>
          <a:p>
            <a:pPr algn="ctr"/>
            <a:r>
              <a:rPr lang="fr-CA" sz="2000" u="none" dirty="0"/>
              <a:t>Une plus grande difficulté à marcher liée à l’arthrose accroît le risque de complications liées au diabète et d’accident cardiovasculaires</a:t>
            </a:r>
            <a:r>
              <a:rPr lang="fr-CA" sz="2000" u="none" baseline="30000" dirty="0"/>
              <a:t>2</a:t>
            </a:r>
            <a:r>
              <a:rPr lang="fr-CA" sz="2000" u="none" dirty="0"/>
              <a:t>.</a:t>
            </a:r>
          </a:p>
        </p:txBody>
      </p:sp>
      <p:pic>
        <p:nvPicPr>
          <p:cNvPr id="8" name="Picture 4" descr="Image result for walking disability icon">
            <a:extLst>
              <a:ext uri="{FF2B5EF4-FFF2-40B4-BE49-F238E27FC236}">
                <a16:creationId xmlns:a16="http://schemas.microsoft.com/office/drawing/2014/main" id="{6EACEBB8-F78B-9B46-A4F4-92690DF8C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62" y="1125188"/>
            <a:ext cx="2459970" cy="24599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diabetes icon">
            <a:extLst>
              <a:ext uri="{FF2B5EF4-FFF2-40B4-BE49-F238E27FC236}">
                <a16:creationId xmlns:a16="http://schemas.microsoft.com/office/drawing/2014/main" id="{D798165C-D3AF-C647-AEBF-27C6068AED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7231" y="2499483"/>
            <a:ext cx="2802749" cy="280274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0955881D-FF87-804B-BB8F-04A36BB9278B}"/>
              </a:ext>
            </a:extLst>
          </p:cNvPr>
          <p:cNvSpPr/>
          <p:nvPr/>
        </p:nvSpPr>
        <p:spPr>
          <a:xfrm>
            <a:off x="4278923" y="723957"/>
            <a:ext cx="4176577" cy="1631216"/>
          </a:xfrm>
          <a:prstGeom prst="rect">
            <a:avLst/>
          </a:prstGeom>
        </p:spPr>
        <p:txBody>
          <a:bodyPr wrap="square">
            <a:spAutoFit/>
          </a:bodyPr>
          <a:lstStyle/>
          <a:p>
            <a:pPr algn="ctr"/>
            <a:r>
              <a:rPr lang="fr-CA" sz="2000" u="none" dirty="0"/>
              <a:t>Une plus grande invalidité liée à l’arthrose est associée à un taux </a:t>
            </a:r>
            <a:br>
              <a:rPr lang="fr-CA" sz="1200" dirty="0"/>
            </a:br>
            <a:r>
              <a:rPr lang="fr-CA" sz="2000" u="none" dirty="0"/>
              <a:t>élevé de mortalité, toutes causes confondues, et de risque d’accident cardiovasculaire grave</a:t>
            </a:r>
            <a:r>
              <a:rPr lang="fr-CA" sz="2000" u="none" baseline="30000" dirty="0"/>
              <a:t>1</a:t>
            </a:r>
            <a:r>
              <a:rPr lang="fr-CA" sz="2000" u="none" dirty="0"/>
              <a:t>.</a:t>
            </a:r>
          </a:p>
        </p:txBody>
      </p:sp>
      <p:sp>
        <p:nvSpPr>
          <p:cNvPr id="11" name="Rectangle 10">
            <a:extLst>
              <a:ext uri="{FF2B5EF4-FFF2-40B4-BE49-F238E27FC236}">
                <a16:creationId xmlns:a16="http://schemas.microsoft.com/office/drawing/2014/main" id="{9166C524-E583-DC43-9E12-05F89CF255E6}"/>
              </a:ext>
            </a:extLst>
          </p:cNvPr>
          <p:cNvSpPr/>
          <p:nvPr/>
        </p:nvSpPr>
        <p:spPr>
          <a:xfrm>
            <a:off x="300815" y="5865764"/>
            <a:ext cx="8154685" cy="861774"/>
          </a:xfrm>
          <a:prstGeom prst="rect">
            <a:avLst/>
          </a:prstGeom>
        </p:spPr>
        <p:txBody>
          <a:bodyPr wrap="square">
            <a:spAutoFit/>
          </a:bodyPr>
          <a:lstStyle/>
          <a:p>
            <a:pPr>
              <a:spcAft>
                <a:spcPts val="0"/>
              </a:spcAft>
            </a:pPr>
            <a:r>
              <a:rPr lang="fr-CA" sz="1000" u="none" baseline="30000" dirty="0"/>
              <a:t>1</a:t>
            </a:r>
            <a:r>
              <a:rPr lang="fr-CA" sz="1000" u="none" dirty="0"/>
              <a:t>HAWKER, G. A., R. </a:t>
            </a:r>
            <a:r>
              <a:rPr lang="fr-CA" sz="1000" u="none" dirty="0" err="1"/>
              <a:t>Croxford</a:t>
            </a:r>
            <a:r>
              <a:rPr lang="fr-CA" sz="1000" u="none" dirty="0"/>
              <a:t>, A. S. </a:t>
            </a:r>
            <a:r>
              <a:rPr lang="fr-CA" sz="1000" u="none" dirty="0" err="1"/>
              <a:t>Bierman</a:t>
            </a:r>
            <a:r>
              <a:rPr lang="fr-CA" sz="1000" u="none" dirty="0"/>
              <a:t>, P. J. Harvey, B. Ravi, I. </a:t>
            </a:r>
            <a:r>
              <a:rPr lang="fr-CA" sz="1000" u="none" dirty="0" err="1"/>
              <a:t>Stanaitis</a:t>
            </a:r>
            <a:r>
              <a:rPr lang="fr-CA" sz="1000" u="none" dirty="0"/>
              <a:t> et coll. « All-cause </a:t>
            </a:r>
            <a:r>
              <a:rPr lang="fr-CA" sz="1000" u="none" dirty="0" err="1"/>
              <a:t>mortality</a:t>
            </a:r>
            <a:r>
              <a:rPr lang="fr-CA" sz="1000" u="none" dirty="0"/>
              <a:t> and </a:t>
            </a:r>
            <a:r>
              <a:rPr lang="fr-CA" sz="1000" u="none" dirty="0" err="1"/>
              <a:t>serious</a:t>
            </a:r>
            <a:r>
              <a:rPr lang="fr-CA" sz="1000" u="none" dirty="0"/>
              <a:t> </a:t>
            </a:r>
            <a:r>
              <a:rPr lang="fr-CA" sz="1000" u="none" dirty="0" err="1"/>
              <a:t>cardiovascular</a:t>
            </a:r>
            <a:r>
              <a:rPr lang="fr-CA" sz="1000" u="none" dirty="0"/>
              <a:t> </a:t>
            </a:r>
            <a:r>
              <a:rPr lang="fr-CA" sz="1000" u="none" dirty="0" err="1"/>
              <a:t>events</a:t>
            </a:r>
            <a:r>
              <a:rPr lang="fr-CA" sz="1000" u="none" dirty="0"/>
              <a:t> in people </a:t>
            </a:r>
            <a:r>
              <a:rPr lang="fr-CA" sz="1000" u="none" dirty="0" err="1"/>
              <a:t>with</a:t>
            </a:r>
            <a:r>
              <a:rPr lang="fr-CA" sz="1000" u="none" dirty="0"/>
              <a:t> hip and </a:t>
            </a:r>
            <a:r>
              <a:rPr lang="fr-CA" sz="1000" u="none" dirty="0" err="1"/>
              <a:t>knee</a:t>
            </a:r>
            <a:r>
              <a:rPr lang="fr-CA" sz="1000" u="none" dirty="0"/>
              <a:t> </a:t>
            </a:r>
            <a:r>
              <a:rPr lang="fr-CA" sz="1000" u="none" dirty="0" err="1"/>
              <a:t>osteoarthritis</a:t>
            </a:r>
            <a:r>
              <a:rPr lang="fr-CA" sz="1000" u="none" dirty="0"/>
              <a:t>: a population-</a:t>
            </a:r>
            <a:r>
              <a:rPr lang="fr-CA" sz="1000" u="none" dirty="0" err="1"/>
              <a:t>based</a:t>
            </a:r>
            <a:r>
              <a:rPr lang="fr-CA" sz="1000" u="none" dirty="0"/>
              <a:t> </a:t>
            </a:r>
            <a:r>
              <a:rPr lang="fr-CA" sz="1000" u="none" dirty="0" err="1"/>
              <a:t>cohort</a:t>
            </a:r>
            <a:r>
              <a:rPr lang="fr-CA" sz="1000" u="none" dirty="0"/>
              <a:t> </a:t>
            </a:r>
            <a:r>
              <a:rPr lang="fr-CA" sz="1000" u="none" dirty="0" err="1"/>
              <a:t>study</a:t>
            </a:r>
            <a:r>
              <a:rPr lang="fr-CA" sz="1000" u="none" dirty="0"/>
              <a:t>. », </a:t>
            </a:r>
            <a:r>
              <a:rPr lang="fr-CA" sz="1000" i="1" u="none" dirty="0" err="1"/>
              <a:t>PLoS</a:t>
            </a:r>
            <a:r>
              <a:rPr lang="fr-CA" sz="1000" i="1" u="none" dirty="0"/>
              <a:t> One</a:t>
            </a:r>
            <a:r>
              <a:rPr lang="fr-CA" sz="1000" u="none" dirty="0"/>
              <a:t>, vol. 9, n° 3 (2014), e91286.</a:t>
            </a:r>
          </a:p>
          <a:p>
            <a:pPr>
              <a:spcAft>
                <a:spcPts val="0"/>
              </a:spcAft>
            </a:pPr>
            <a:r>
              <a:rPr lang="fr-CA" sz="1000" u="none" baseline="30000" dirty="0"/>
              <a:t>2</a:t>
            </a:r>
            <a:r>
              <a:rPr lang="fr-CA" sz="1000" u="none" dirty="0"/>
              <a:t>HAWKER, G. A., R. </a:t>
            </a:r>
            <a:r>
              <a:rPr lang="fr-CA" sz="1000" u="none" dirty="0" err="1"/>
              <a:t>Croxford</a:t>
            </a:r>
            <a:r>
              <a:rPr lang="fr-CA" sz="1000" u="none" dirty="0"/>
              <a:t>, A. S. </a:t>
            </a:r>
            <a:r>
              <a:rPr lang="fr-CA" sz="1000" u="none" dirty="0" err="1"/>
              <a:t>Bierman</a:t>
            </a:r>
            <a:r>
              <a:rPr lang="fr-CA" sz="1000" u="none" dirty="0"/>
              <a:t>, P. Harvey, B. Ravi, </a:t>
            </a:r>
            <a:r>
              <a:rPr lang="fr-CA" sz="1000" u="none" dirty="0" err="1"/>
              <a:t>T</a:t>
            </a:r>
            <a:r>
              <a:rPr lang="fr-CA" sz="1000" u="none" dirty="0"/>
              <a:t>. </a:t>
            </a:r>
            <a:r>
              <a:rPr lang="fr-CA" sz="1000" u="none" dirty="0" err="1"/>
              <a:t>Kendzerska</a:t>
            </a:r>
            <a:r>
              <a:rPr lang="fr-CA" sz="1000" u="none" dirty="0"/>
              <a:t> et coll. « </a:t>
            </a:r>
            <a:r>
              <a:rPr lang="fr-CA" sz="1000" u="none" dirty="0" err="1"/>
              <a:t>Osteoarthritis-related</a:t>
            </a:r>
            <a:r>
              <a:rPr lang="fr-CA" sz="1000" u="none" dirty="0"/>
              <a:t> </a:t>
            </a:r>
            <a:r>
              <a:rPr lang="fr-CA" sz="1000" u="none" dirty="0" err="1"/>
              <a:t>difficulty</a:t>
            </a:r>
            <a:r>
              <a:rPr lang="fr-CA" sz="1000" u="none" dirty="0"/>
              <a:t> </a:t>
            </a:r>
            <a:r>
              <a:rPr lang="fr-CA" sz="1000" u="none" dirty="0" err="1"/>
              <a:t>walking</a:t>
            </a:r>
            <a:r>
              <a:rPr lang="fr-CA" sz="1000" u="none" dirty="0"/>
              <a:t> and </a:t>
            </a:r>
            <a:r>
              <a:rPr lang="fr-CA" sz="1000" u="none" dirty="0" err="1"/>
              <a:t>risk</a:t>
            </a:r>
            <a:r>
              <a:rPr lang="fr-CA" sz="1000" u="none" dirty="0"/>
              <a:t> for </a:t>
            </a:r>
            <a:r>
              <a:rPr lang="fr-CA" sz="1000" u="none" dirty="0" err="1"/>
              <a:t>diabetes</a:t>
            </a:r>
            <a:r>
              <a:rPr lang="fr-CA" sz="1000" u="none" dirty="0"/>
              <a:t> complications. », </a:t>
            </a:r>
            <a:r>
              <a:rPr lang="fr-CA" sz="1000" i="1" u="none" dirty="0" err="1"/>
              <a:t>Osteoarthritis</a:t>
            </a:r>
            <a:r>
              <a:rPr lang="fr-CA" sz="1000" i="1" u="none" dirty="0"/>
              <a:t> and Cartilage</a:t>
            </a:r>
            <a:r>
              <a:rPr lang="fr-CA" sz="1000" u="none" dirty="0"/>
              <a:t>, vol. 25, n</a:t>
            </a:r>
            <a:r>
              <a:rPr lang="fr-CA" sz="1000" u="none" baseline="30000" dirty="0"/>
              <a:t>o</a:t>
            </a:r>
            <a:r>
              <a:rPr lang="fr-CA" sz="1000" u="none" dirty="0"/>
              <a:t> 1 (2017), pp. 67-75.</a:t>
            </a:r>
          </a:p>
          <a:p>
            <a:pPr>
              <a:spcAft>
                <a:spcPts val="0"/>
              </a:spcAft>
            </a:pPr>
            <a:endParaRPr lang="fr-CA" sz="1000" u="none" dirty="0">
              <a:ea typeface="Times New Roman" panose="02020603050405020304" pitchFamily="18" charset="0"/>
            </a:endParaRPr>
          </a:p>
        </p:txBody>
      </p:sp>
    </p:spTree>
    <p:extLst>
      <p:ext uri="{BB962C8B-B14F-4D97-AF65-F5344CB8AC3E}">
        <p14:creationId xmlns:p14="http://schemas.microsoft.com/office/powerpoint/2010/main" val="2184445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134E-03D0-F84A-B9AE-A6FF8C9F4A54}"/>
              </a:ext>
            </a:extLst>
          </p:cNvPr>
          <p:cNvSpPr>
            <a:spLocks noGrp="1"/>
          </p:cNvSpPr>
          <p:nvPr>
            <p:ph type="title"/>
          </p:nvPr>
        </p:nvSpPr>
        <p:spPr/>
        <p:txBody>
          <a:bodyPr/>
          <a:lstStyle/>
          <a:p>
            <a:r>
              <a:rPr lang="en-US" dirty="0" err="1"/>
              <a:t>L’obésité</a:t>
            </a:r>
            <a:r>
              <a:rPr lang="en-US" dirty="0"/>
              <a:t> </a:t>
            </a:r>
            <a:r>
              <a:rPr lang="en-US" dirty="0" err="1"/>
              <a:t>est</a:t>
            </a:r>
            <a:r>
              <a:rPr lang="en-US" dirty="0"/>
              <a:t> </a:t>
            </a:r>
            <a:r>
              <a:rPr lang="en-US" dirty="0" err="1"/>
              <a:t>l’un</a:t>
            </a:r>
            <a:r>
              <a:rPr lang="en-US" dirty="0"/>
              <a:t> des </a:t>
            </a:r>
            <a:r>
              <a:rPr lang="en-US" dirty="0" err="1"/>
              <a:t>principaux</a:t>
            </a:r>
            <a:r>
              <a:rPr lang="en-US" dirty="0"/>
              <a:t> </a:t>
            </a:r>
            <a:r>
              <a:rPr lang="en-US" dirty="0" err="1"/>
              <a:t>facteurs</a:t>
            </a:r>
            <a:r>
              <a:rPr lang="en-US" dirty="0"/>
              <a:t> </a:t>
            </a:r>
            <a:r>
              <a:rPr lang="en-US" dirty="0" err="1"/>
              <a:t>modifiables</a:t>
            </a:r>
            <a:r>
              <a:rPr lang="en-US" dirty="0"/>
              <a:t> de </a:t>
            </a:r>
            <a:r>
              <a:rPr lang="en-US" dirty="0" err="1"/>
              <a:t>l’arthrose</a:t>
            </a:r>
            <a:endParaRPr lang="en-US" dirty="0"/>
          </a:p>
        </p:txBody>
      </p:sp>
      <p:sp>
        <p:nvSpPr>
          <p:cNvPr id="3" name="TextBox 2">
            <a:extLst>
              <a:ext uri="{FF2B5EF4-FFF2-40B4-BE49-F238E27FC236}">
                <a16:creationId xmlns:a16="http://schemas.microsoft.com/office/drawing/2014/main" id="{E4E6C859-256D-EA4F-8926-BD708F1F81ED}"/>
              </a:ext>
            </a:extLst>
          </p:cNvPr>
          <p:cNvSpPr txBox="1"/>
          <p:nvPr/>
        </p:nvSpPr>
        <p:spPr>
          <a:xfrm>
            <a:off x="4255477" y="2111012"/>
            <a:ext cx="4218104" cy="3046988"/>
          </a:xfrm>
          <a:prstGeom prst="rect">
            <a:avLst/>
          </a:prstGeom>
          <a:noFill/>
        </p:spPr>
        <p:txBody>
          <a:bodyPr wrap="square" rtlCol="0">
            <a:spAutoFit/>
          </a:bodyPr>
          <a:lstStyle/>
          <a:p>
            <a:pPr algn="ctr"/>
            <a:r>
              <a:rPr lang="en-CA" sz="2400" u="none" dirty="0" err="1"/>
              <a:t>L’incidence</a:t>
            </a:r>
            <a:r>
              <a:rPr lang="en-CA" sz="2400" u="none" dirty="0"/>
              <a:t> des programmes </a:t>
            </a:r>
            <a:r>
              <a:rPr lang="en-CA" sz="2400" u="none" dirty="0" err="1"/>
              <a:t>résultant</a:t>
            </a:r>
            <a:r>
              <a:rPr lang="en-CA" sz="2400" u="none" dirty="0"/>
              <a:t> de la </a:t>
            </a:r>
            <a:r>
              <a:rPr lang="en-CA" sz="2400" u="none" dirty="0" err="1"/>
              <a:t>réduction</a:t>
            </a:r>
            <a:r>
              <a:rPr lang="en-CA" sz="2400" u="none" dirty="0"/>
              <a:t> de </a:t>
            </a:r>
            <a:r>
              <a:rPr lang="en-CA" sz="2400" u="none" dirty="0" err="1"/>
              <a:t>poids</a:t>
            </a:r>
            <a:r>
              <a:rPr lang="en-CA" sz="2400" u="none" dirty="0"/>
              <a:t> chez les </a:t>
            </a:r>
            <a:r>
              <a:rPr lang="en-CA" sz="2400" u="none" dirty="0" err="1"/>
              <a:t>personnes</a:t>
            </a:r>
            <a:r>
              <a:rPr lang="en-CA" sz="2400" u="none" dirty="0"/>
              <a:t> </a:t>
            </a:r>
            <a:r>
              <a:rPr lang="en-CA" sz="2400" u="none" dirty="0" err="1"/>
              <a:t>obèses</a:t>
            </a:r>
            <a:r>
              <a:rPr lang="en-CA" sz="2400" u="none" dirty="0"/>
              <a:t> </a:t>
            </a:r>
            <a:r>
              <a:rPr lang="en-CA" sz="2400" u="none" dirty="0" err="1"/>
              <a:t>pourrait</a:t>
            </a:r>
            <a:r>
              <a:rPr lang="en-CA" sz="2400" u="none" dirty="0"/>
              <a:t> encourager la </a:t>
            </a:r>
            <a:r>
              <a:rPr lang="en-CA" sz="2400" u="none" dirty="0" err="1"/>
              <a:t>prévention</a:t>
            </a:r>
            <a:r>
              <a:rPr lang="en-CA" sz="2400" u="none" dirty="0"/>
              <a:t> de plus de 200 000 nouveaux </a:t>
            </a:r>
            <a:r>
              <a:rPr lang="en-CA" sz="2400" u="none" dirty="0" err="1"/>
              <a:t>cas</a:t>
            </a:r>
            <a:r>
              <a:rPr lang="en-CA" sz="2400" u="none" dirty="0"/>
              <a:t> </a:t>
            </a:r>
            <a:r>
              <a:rPr lang="en-CA" sz="2400" u="none" dirty="0" err="1"/>
              <a:t>d’arthrose</a:t>
            </a:r>
            <a:r>
              <a:rPr lang="en-CA" sz="2400" u="none" dirty="0"/>
              <a:t> au </a:t>
            </a:r>
            <a:r>
              <a:rPr lang="en-CA" sz="2400" u="none" dirty="0" err="1"/>
              <a:t>cours</a:t>
            </a:r>
            <a:r>
              <a:rPr lang="en-CA" sz="2400" u="none" dirty="0"/>
              <a:t> des 30 </a:t>
            </a:r>
            <a:r>
              <a:rPr lang="en-CA" sz="2400" u="none" dirty="0" err="1"/>
              <a:t>prochaines</a:t>
            </a:r>
            <a:r>
              <a:rPr lang="en-CA" sz="2400" u="none" dirty="0"/>
              <a:t> </a:t>
            </a:r>
            <a:r>
              <a:rPr lang="en-CA" sz="2400" u="none" dirty="0" err="1"/>
              <a:t>années</a:t>
            </a:r>
            <a:endParaRPr lang="en-CA" sz="2400" u="none" dirty="0"/>
          </a:p>
        </p:txBody>
      </p:sp>
      <p:sp>
        <p:nvSpPr>
          <p:cNvPr id="5" name="Rectangle 4">
            <a:extLst>
              <a:ext uri="{FF2B5EF4-FFF2-40B4-BE49-F238E27FC236}">
                <a16:creationId xmlns:a16="http://schemas.microsoft.com/office/drawing/2014/main" id="{BED986FE-C042-4745-9811-47843F0E1339}"/>
              </a:ext>
            </a:extLst>
          </p:cNvPr>
          <p:cNvSpPr/>
          <p:nvPr/>
        </p:nvSpPr>
        <p:spPr>
          <a:xfrm>
            <a:off x="574431" y="5828465"/>
            <a:ext cx="7499675" cy="769441"/>
          </a:xfrm>
          <a:prstGeom prst="rect">
            <a:avLst/>
          </a:prstGeom>
        </p:spPr>
        <p:txBody>
          <a:bodyPr wrap="square">
            <a:spAutoFit/>
          </a:bodyPr>
          <a:lstStyle/>
          <a:p>
            <a:pPr>
              <a:spcAft>
                <a:spcPts val="0"/>
              </a:spcAft>
            </a:pPr>
            <a:r>
              <a:rPr lang="en-US" sz="1100" u="none" dirty="0">
                <a:ea typeface="Times New Roman" panose="02020603050405020304" pitchFamily="18" charset="0"/>
              </a:rPr>
              <a:t>Alliance de </a:t>
            </a:r>
            <a:r>
              <a:rPr lang="en-US" sz="1100" u="none" dirty="0" err="1">
                <a:ea typeface="Times New Roman" panose="02020603050405020304" pitchFamily="18" charset="0"/>
              </a:rPr>
              <a:t>l’arthrite</a:t>
            </a:r>
            <a:r>
              <a:rPr lang="en-US" sz="1100" u="none" dirty="0">
                <a:ea typeface="Times New Roman" panose="02020603050405020304" pitchFamily="18" charset="0"/>
              </a:rPr>
              <a:t> du Canada. « </a:t>
            </a:r>
            <a:r>
              <a:rPr lang="en-US" sz="1100" u="none" dirty="0" err="1">
                <a:ea typeface="Times New Roman" panose="02020603050405020304" pitchFamily="18" charset="0"/>
              </a:rPr>
              <a:t>L’impact</a:t>
            </a:r>
            <a:r>
              <a:rPr lang="en-US" sz="1100" u="none" dirty="0">
                <a:ea typeface="Times New Roman" panose="02020603050405020304" pitchFamily="18" charset="0"/>
              </a:rPr>
              <a:t> de </a:t>
            </a:r>
            <a:r>
              <a:rPr lang="en-US" sz="1100" u="none" dirty="0" err="1">
                <a:ea typeface="Times New Roman" panose="02020603050405020304" pitchFamily="18" charset="0"/>
              </a:rPr>
              <a:t>l’arthrite</a:t>
            </a:r>
            <a:r>
              <a:rPr lang="en-US" sz="1100" u="none" dirty="0">
                <a:ea typeface="Times New Roman" panose="02020603050405020304" pitchFamily="18" charset="0"/>
              </a:rPr>
              <a:t> au Canada : </a:t>
            </a:r>
            <a:r>
              <a:rPr lang="en-US" sz="1100" u="none" dirty="0" err="1">
                <a:ea typeface="Times New Roman" panose="02020603050405020304" pitchFamily="18" charset="0"/>
              </a:rPr>
              <a:t>aujourd’hui</a:t>
            </a:r>
            <a:r>
              <a:rPr lang="en-US" sz="1100" u="none" dirty="0">
                <a:ea typeface="Times New Roman" panose="02020603050405020304" pitchFamily="18" charset="0"/>
              </a:rPr>
              <a:t> et au </a:t>
            </a:r>
            <a:r>
              <a:rPr lang="en-US" sz="1100" u="none" dirty="0" err="1">
                <a:ea typeface="Times New Roman" panose="02020603050405020304" pitchFamily="18" charset="0"/>
              </a:rPr>
              <a:t>cours</a:t>
            </a:r>
            <a:r>
              <a:rPr lang="en-US" sz="1100" u="none" dirty="0">
                <a:ea typeface="Times New Roman" panose="02020603050405020304" pitchFamily="18" charset="0"/>
              </a:rPr>
              <a:t> des 30 </a:t>
            </a:r>
            <a:r>
              <a:rPr lang="en-US" sz="1100" u="none" dirty="0" err="1">
                <a:ea typeface="Times New Roman" panose="02020603050405020304" pitchFamily="18" charset="0"/>
              </a:rPr>
              <a:t>prochaines</a:t>
            </a:r>
            <a:r>
              <a:rPr lang="en-US" sz="1100" u="none" dirty="0">
                <a:ea typeface="Times New Roman" panose="02020603050405020304" pitchFamily="18" charset="0"/>
              </a:rPr>
              <a:t> </a:t>
            </a:r>
            <a:r>
              <a:rPr lang="en-US" sz="1100" u="none" dirty="0" err="1">
                <a:ea typeface="Times New Roman" panose="02020603050405020304" pitchFamily="18" charset="0"/>
              </a:rPr>
              <a:t>années</a:t>
            </a:r>
            <a:r>
              <a:rPr lang="en-US" sz="1100" u="none" dirty="0">
                <a:ea typeface="Times New Roman" panose="02020603050405020304" pitchFamily="18" charset="0"/>
              </a:rPr>
              <a:t> » [Internet]. Toronto : </a:t>
            </a:r>
            <a:r>
              <a:rPr lang="en-US" sz="1100" u="none" dirty="0" err="1">
                <a:ea typeface="Times New Roman" panose="02020603050405020304" pitchFamily="18" charset="0"/>
              </a:rPr>
              <a:t>L’Alliance</a:t>
            </a:r>
            <a:r>
              <a:rPr lang="en-US" sz="1100" u="none" dirty="0">
                <a:ea typeface="Times New Roman" panose="02020603050405020304" pitchFamily="18" charset="0"/>
              </a:rPr>
              <a:t>, 2011 [</a:t>
            </a:r>
            <a:r>
              <a:rPr lang="en-US" sz="1100" u="none" dirty="0" err="1">
                <a:ea typeface="Times New Roman" panose="02020603050405020304" pitchFamily="18" charset="0"/>
              </a:rPr>
              <a:t>cité</a:t>
            </a:r>
            <a:r>
              <a:rPr lang="en-US" sz="1100" u="none" dirty="0">
                <a:ea typeface="Times New Roman" panose="02020603050405020304" pitchFamily="18" charset="0"/>
              </a:rPr>
              <a:t> le 29 </a:t>
            </a:r>
            <a:r>
              <a:rPr lang="en-US" sz="1100" u="none" dirty="0" err="1">
                <a:ea typeface="Times New Roman" panose="02020603050405020304" pitchFamily="18" charset="0"/>
              </a:rPr>
              <a:t>décembre</a:t>
            </a:r>
            <a:r>
              <a:rPr lang="en-US" sz="1100" u="none" dirty="0">
                <a:ea typeface="Times New Roman" panose="02020603050405020304" pitchFamily="18" charset="0"/>
              </a:rPr>
              <a:t> 2016]. Accessible </a:t>
            </a:r>
            <a:r>
              <a:rPr lang="en-US" sz="1100" u="none" dirty="0" err="1">
                <a:ea typeface="Times New Roman" panose="02020603050405020304" pitchFamily="18" charset="0"/>
              </a:rPr>
              <a:t>à</a:t>
            </a:r>
            <a:r>
              <a:rPr lang="en-US" sz="1100" u="none" dirty="0">
                <a:ea typeface="Times New Roman" panose="02020603050405020304" pitchFamily="18" charset="0"/>
              </a:rPr>
              <a:t> </a:t>
            </a:r>
            <a:r>
              <a:rPr lang="en-US" sz="1100" u="none" dirty="0" err="1">
                <a:ea typeface="Times New Roman" panose="02020603050405020304" pitchFamily="18" charset="0"/>
              </a:rPr>
              <a:t>l’adresse</a:t>
            </a:r>
            <a:r>
              <a:rPr lang="en-US" sz="1100" u="none" dirty="0">
                <a:ea typeface="Times New Roman" panose="02020603050405020304" pitchFamily="18" charset="0"/>
              </a:rPr>
              <a:t> : http://</a:t>
            </a:r>
            <a:r>
              <a:rPr lang="en-US" sz="1100" u="none" dirty="0" err="1">
                <a:ea typeface="Times New Roman" panose="02020603050405020304" pitchFamily="18" charset="0"/>
              </a:rPr>
              <a:t>www.arthritisalliance.ca</a:t>
            </a:r>
            <a:r>
              <a:rPr lang="en-US" sz="1100" u="none" dirty="0">
                <a:ea typeface="Times New Roman" panose="02020603050405020304" pitchFamily="18" charset="0"/>
              </a:rPr>
              <a:t>/images/PDF/</a:t>
            </a:r>
            <a:r>
              <a:rPr lang="en-US" sz="1100" u="none" dirty="0" err="1">
                <a:ea typeface="Times New Roman" panose="02020603050405020304" pitchFamily="18" charset="0"/>
              </a:rPr>
              <a:t>french</a:t>
            </a:r>
            <a:r>
              <a:rPr lang="en-US" sz="1100" u="none" dirty="0">
                <a:ea typeface="Times New Roman" panose="02020603050405020304" pitchFamily="18" charset="0"/>
              </a:rPr>
              <a:t>/Initiatives/20111117_2130_impact_of_arthritis_french%20Final.pdf</a:t>
            </a:r>
          </a:p>
          <a:p>
            <a:pPr>
              <a:spcAft>
                <a:spcPts val="0"/>
              </a:spcAft>
            </a:pPr>
            <a:endParaRPr lang="en-US" sz="1100" u="none" dirty="0">
              <a:ea typeface="Times New Roman" panose="02020603050405020304" pitchFamily="18" charset="0"/>
            </a:endParaRPr>
          </a:p>
        </p:txBody>
      </p:sp>
      <p:pic>
        <p:nvPicPr>
          <p:cNvPr id="7" name="Picture 6">
            <a:extLst>
              <a:ext uri="{FF2B5EF4-FFF2-40B4-BE49-F238E27FC236}">
                <a16:creationId xmlns:a16="http://schemas.microsoft.com/office/drawing/2014/main" id="{3BD8D270-ED2B-2E44-8C2C-FA2DB15AA711}"/>
              </a:ext>
            </a:extLst>
          </p:cNvPr>
          <p:cNvPicPr>
            <a:picLocks noChangeAspect="1"/>
          </p:cNvPicPr>
          <p:nvPr/>
        </p:nvPicPr>
        <p:blipFill>
          <a:blip r:embed="rId2"/>
          <a:stretch>
            <a:fillRect/>
          </a:stretch>
        </p:blipFill>
        <p:spPr>
          <a:xfrm>
            <a:off x="574431" y="1704560"/>
            <a:ext cx="3681046" cy="3681046"/>
          </a:xfrm>
          <a:prstGeom prst="rect">
            <a:avLst/>
          </a:prstGeom>
        </p:spPr>
      </p:pic>
    </p:spTree>
    <p:extLst>
      <p:ext uri="{BB962C8B-B14F-4D97-AF65-F5344CB8AC3E}">
        <p14:creationId xmlns:p14="http://schemas.microsoft.com/office/powerpoint/2010/main" val="117988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99"/>
            <a:ext cx="8194432" cy="1165909"/>
          </a:xfrm>
        </p:spPr>
        <p:txBody>
          <a:bodyPr/>
          <a:lstStyle/>
          <a:p>
            <a:r>
              <a:rPr lang="en-US" sz="3200" dirty="0"/>
              <a:t>De quelle </a:t>
            </a:r>
            <a:r>
              <a:rPr lang="en-US" sz="3200" dirty="0" err="1"/>
              <a:t>manière</a:t>
            </a:r>
            <a:r>
              <a:rPr lang="en-US" sz="3200" dirty="0"/>
              <a:t> la </a:t>
            </a:r>
            <a:r>
              <a:rPr lang="en-US" sz="3200" dirty="0" err="1"/>
              <a:t>norme</a:t>
            </a:r>
            <a:r>
              <a:rPr lang="en-US" sz="3200" dirty="0"/>
              <a:t> de </a:t>
            </a:r>
            <a:r>
              <a:rPr lang="en-US" sz="3200" dirty="0" err="1"/>
              <a:t>qualité</a:t>
            </a:r>
            <a:r>
              <a:rPr lang="en-US" sz="3200" dirty="0"/>
              <a:t> relative </a:t>
            </a:r>
            <a:r>
              <a:rPr lang="en-US" sz="3200" dirty="0" err="1"/>
              <a:t>à</a:t>
            </a:r>
            <a:r>
              <a:rPr lang="en-US" sz="3200" dirty="0"/>
              <a:t> </a:t>
            </a:r>
            <a:r>
              <a:rPr lang="en-US" sz="3200" dirty="0" err="1"/>
              <a:t>l’arthrose</a:t>
            </a:r>
            <a:r>
              <a:rPr lang="en-US" sz="3200" dirty="0"/>
              <a:t> </a:t>
            </a:r>
            <a:r>
              <a:rPr lang="en-US" sz="3200" dirty="0" err="1"/>
              <a:t>comblera</a:t>
            </a:r>
            <a:r>
              <a:rPr lang="en-US" sz="3200" dirty="0"/>
              <a:t>-t-</a:t>
            </a:r>
            <a:r>
              <a:rPr lang="en-US" sz="3200" dirty="0" err="1"/>
              <a:t>elle</a:t>
            </a:r>
            <a:r>
              <a:rPr lang="en-US" sz="3200" dirty="0"/>
              <a:t> </a:t>
            </a:r>
            <a:r>
              <a:rPr lang="en-US" sz="3200" dirty="0" err="1"/>
              <a:t>ces</a:t>
            </a:r>
            <a:r>
              <a:rPr lang="en-US" sz="3200" dirty="0"/>
              <a:t> </a:t>
            </a:r>
            <a:r>
              <a:rPr lang="en-US" sz="3200" dirty="0" err="1"/>
              <a:t>lacunes</a:t>
            </a:r>
            <a:r>
              <a:rPr lang="en-US" sz="3200" dirty="0"/>
              <a:t> </a:t>
            </a:r>
            <a:r>
              <a:rPr lang="en-US" sz="3200" dirty="0" err="1"/>
              <a:t>en</a:t>
            </a:r>
            <a:r>
              <a:rPr lang="en-US" sz="3200" dirty="0"/>
              <a:t> </a:t>
            </a:r>
            <a:r>
              <a:rPr lang="en-US" sz="3200" dirty="0" err="1"/>
              <a:t>matière</a:t>
            </a:r>
            <a:r>
              <a:rPr lang="en-US" sz="3200" dirty="0"/>
              <a:t> de </a:t>
            </a:r>
            <a:r>
              <a:rPr lang="en-US" sz="3200" dirty="0" err="1"/>
              <a:t>soins</a:t>
            </a:r>
            <a:r>
              <a:rPr lang="en-US" sz="3200" dirty="0"/>
              <a:t>?</a:t>
            </a:r>
            <a:endParaRPr lang="en-US" sz="3200" dirty="0">
              <a:solidFill>
                <a:schemeClr val="accent2"/>
              </a:solidFill>
            </a:endParaRPr>
          </a:p>
        </p:txBody>
      </p:sp>
      <p:sp>
        <p:nvSpPr>
          <p:cNvPr id="3" name="Content Placeholder 2"/>
          <p:cNvSpPr>
            <a:spLocks noGrp="1"/>
          </p:cNvSpPr>
          <p:nvPr>
            <p:ph idx="1"/>
          </p:nvPr>
        </p:nvSpPr>
        <p:spPr>
          <a:xfrm>
            <a:off x="457200" y="1841485"/>
            <a:ext cx="7854462" cy="3398730"/>
          </a:xfrm>
        </p:spPr>
        <p:txBody>
          <a:bodyPr/>
          <a:lstStyle/>
          <a:p>
            <a:r>
              <a:rPr lang="fr-CA" sz="1700" dirty="0"/>
              <a:t>L’objectif de la norme de qualité relative à l’arthrose est de renforcer la capacité des personnes à s’autogérer, d’accroître l’accès aux services de réadaptation et aux soins cliniques ainsi que d’améliorer la maîtrise des symptômes, notamment la douleur.</a:t>
            </a:r>
          </a:p>
          <a:p>
            <a:r>
              <a:rPr lang="fr-CA" sz="1700" dirty="0"/>
              <a:t>La norme de qualité est axée sur les soins en amont dans la collectivité pour les personnes aux prises avec l’arthrose du genou, de la hanche ou de la main (c.-à-d. pouce ou doigts). </a:t>
            </a:r>
          </a:p>
          <a:p>
            <a:r>
              <a:rPr lang="fr-CA" sz="1700" dirty="0"/>
              <a:t>Elle porte sur l’évaluation clinique aux fins de diagnostic et d’intervention précoce au moyen de traitements de première ligne que toutes les personnes atteintes d’arthrose devraient recevoir (c.-à-d. l’information, l’autogestion, l’exercice thérapeutique, l’activité physique et la gestion du poids [au besoin]). </a:t>
            </a:r>
          </a:p>
          <a:p>
            <a:r>
              <a:rPr lang="fr-CA" sz="1700" dirty="0"/>
              <a:t>Elle fournit des ressources fondées sur des données probantes qui décrivent les caractéristiques des soins de qualité supérieure afin d’aider les équipes et les fournisseurs à hiérarchiser les efforts d’amélioration et à mesurer le succès.</a:t>
            </a:r>
          </a:p>
        </p:txBody>
      </p:sp>
    </p:spTree>
    <p:extLst>
      <p:ext uri="{BB962C8B-B14F-4D97-AF65-F5344CB8AC3E}">
        <p14:creationId xmlns:p14="http://schemas.microsoft.com/office/powerpoint/2010/main" val="315048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28893" cy="1165909"/>
          </a:xfrm>
        </p:spPr>
        <p:txBody>
          <a:bodyPr/>
          <a:lstStyle/>
          <a:p>
            <a:r>
              <a:rPr lang="en-US" dirty="0" err="1"/>
              <a:t>Norme</a:t>
            </a:r>
            <a:r>
              <a:rPr lang="en-US" dirty="0"/>
              <a:t> de </a:t>
            </a:r>
            <a:r>
              <a:rPr lang="en-US" dirty="0" err="1"/>
              <a:t>qualité</a:t>
            </a:r>
            <a:r>
              <a:rPr lang="en-US" dirty="0"/>
              <a:t> relative </a:t>
            </a:r>
            <a:r>
              <a:rPr lang="en-US" dirty="0" err="1"/>
              <a:t>à</a:t>
            </a:r>
            <a:r>
              <a:rPr lang="en-US" dirty="0"/>
              <a:t> </a:t>
            </a:r>
            <a:r>
              <a:rPr lang="en-US" dirty="0" err="1"/>
              <a:t>l’arthrose</a:t>
            </a:r>
            <a:r>
              <a:rPr lang="en-US" dirty="0"/>
              <a:t> : </a:t>
            </a:r>
            <a:r>
              <a:rPr lang="en-US" dirty="0" err="1"/>
              <a:t>Énoncés</a:t>
            </a:r>
            <a:r>
              <a:rPr lang="en-US" dirty="0"/>
              <a:t> de </a:t>
            </a:r>
            <a:r>
              <a:rPr lang="en-US" dirty="0" err="1"/>
              <a:t>qualité</a:t>
            </a:r>
            <a:endParaRPr lang="en-US" dirty="0">
              <a:solidFill>
                <a:schemeClr val="accent2"/>
              </a:solidFill>
            </a:endParaRPr>
          </a:p>
        </p:txBody>
      </p:sp>
      <p:sp>
        <p:nvSpPr>
          <p:cNvPr id="3" name="Content Placeholder 2"/>
          <p:cNvSpPr>
            <a:spLocks noGrp="1"/>
          </p:cNvSpPr>
          <p:nvPr>
            <p:ph idx="1"/>
          </p:nvPr>
        </p:nvSpPr>
        <p:spPr>
          <a:xfrm>
            <a:off x="457200" y="1771147"/>
            <a:ext cx="7995138" cy="4055224"/>
          </a:xfrm>
        </p:spPr>
        <p:txBody>
          <a:bodyPr numCol="2" spcCol="252000"/>
          <a:lstStyle/>
          <a:p>
            <a:pPr marL="457200" indent="-457200">
              <a:spcBef>
                <a:spcPts val="1800"/>
              </a:spcBef>
              <a:buFont typeface="+mj-lt"/>
              <a:buAutoNum type="arabicPeriod"/>
            </a:pPr>
            <a:r>
              <a:rPr lang="en-CA" sz="2000" dirty="0" err="1"/>
              <a:t>Évaluation</a:t>
            </a:r>
            <a:r>
              <a:rPr lang="en-CA" sz="2000" dirty="0"/>
              <a:t> </a:t>
            </a:r>
            <a:r>
              <a:rPr lang="en-CA" sz="2000" dirty="0" err="1"/>
              <a:t>clinique</a:t>
            </a:r>
            <a:r>
              <a:rPr lang="en-CA" sz="2000" dirty="0"/>
              <a:t> </a:t>
            </a:r>
            <a:r>
              <a:rPr lang="en-CA" sz="2000" dirty="0" err="1"/>
              <a:t>à</a:t>
            </a:r>
            <a:r>
              <a:rPr lang="en-CA" sz="2000" dirty="0"/>
              <a:t> des fins de diagnostic</a:t>
            </a:r>
          </a:p>
          <a:p>
            <a:pPr marL="457200" indent="-457200">
              <a:spcBef>
                <a:spcPts val="1800"/>
              </a:spcBef>
              <a:buFont typeface="+mj-lt"/>
              <a:buAutoNum type="arabicPeriod"/>
            </a:pPr>
            <a:r>
              <a:rPr lang="en-CA" sz="2000" dirty="0" err="1"/>
              <a:t>Évaluation</a:t>
            </a:r>
            <a:r>
              <a:rPr lang="en-CA" sz="2000" dirty="0"/>
              <a:t> </a:t>
            </a:r>
            <a:r>
              <a:rPr lang="en-CA" sz="2000" dirty="0" err="1"/>
              <a:t>complète</a:t>
            </a:r>
            <a:r>
              <a:rPr lang="en-CA" sz="2000" dirty="0"/>
              <a:t> pour </a:t>
            </a:r>
            <a:r>
              <a:rPr lang="en-CA" sz="2000" dirty="0" err="1"/>
              <a:t>renseigner</a:t>
            </a:r>
            <a:r>
              <a:rPr lang="en-CA" sz="2000" dirty="0"/>
              <a:t> le plan de </a:t>
            </a:r>
            <a:r>
              <a:rPr lang="en-CA" sz="2000" dirty="0" err="1"/>
              <a:t>soins</a:t>
            </a:r>
            <a:endParaRPr lang="en-CA" sz="2000" dirty="0"/>
          </a:p>
          <a:p>
            <a:pPr marL="457200" indent="-457200">
              <a:spcBef>
                <a:spcPts val="1800"/>
              </a:spcBef>
              <a:buFont typeface="+mj-lt"/>
              <a:buAutoNum type="arabicPeriod"/>
            </a:pPr>
            <a:r>
              <a:rPr lang="en-CA" sz="2000" dirty="0" err="1"/>
              <a:t>Éducation</a:t>
            </a:r>
            <a:r>
              <a:rPr lang="en-CA" sz="2000" dirty="0"/>
              <a:t> des patients</a:t>
            </a:r>
          </a:p>
          <a:p>
            <a:pPr marL="457200" indent="-457200">
              <a:spcBef>
                <a:spcPts val="1800"/>
              </a:spcBef>
              <a:buFont typeface="+mj-lt"/>
              <a:buAutoNum type="arabicPeriod"/>
            </a:pPr>
            <a:r>
              <a:rPr lang="en-CA" sz="2000" dirty="0"/>
              <a:t>Plan </a:t>
            </a:r>
            <a:r>
              <a:rPr lang="en-CA" sz="2000" dirty="0" err="1"/>
              <a:t>d’autogestion</a:t>
            </a:r>
            <a:r>
              <a:rPr lang="en-CA" sz="2000" dirty="0"/>
              <a:t> du patient</a:t>
            </a:r>
          </a:p>
          <a:p>
            <a:pPr marL="457200" indent="-457200">
              <a:spcBef>
                <a:spcPts val="1800"/>
              </a:spcBef>
              <a:buFont typeface="+mj-lt"/>
              <a:buAutoNum type="arabicPeriod"/>
            </a:pPr>
            <a:r>
              <a:rPr lang="en-CA" sz="2000" dirty="0" err="1"/>
              <a:t>Exercice</a:t>
            </a:r>
            <a:r>
              <a:rPr lang="en-CA" sz="2000" dirty="0"/>
              <a:t> </a:t>
            </a:r>
            <a:r>
              <a:rPr lang="en-CA" sz="2000" dirty="0" err="1"/>
              <a:t>thérapeutique</a:t>
            </a:r>
            <a:endParaRPr lang="en-CA" sz="2000" dirty="0"/>
          </a:p>
          <a:p>
            <a:pPr marL="457200" indent="-457200">
              <a:spcBef>
                <a:spcPts val="1800"/>
              </a:spcBef>
              <a:buFont typeface="+mj-lt"/>
              <a:buAutoNum type="arabicPeriod"/>
            </a:pPr>
            <a:r>
              <a:rPr lang="en-CA" sz="2000" dirty="0" err="1"/>
              <a:t>Activité</a:t>
            </a:r>
            <a:r>
              <a:rPr lang="en-CA" sz="2000" dirty="0"/>
              <a:t> physique</a:t>
            </a:r>
          </a:p>
          <a:p>
            <a:pPr marL="457200" indent="-457200">
              <a:spcBef>
                <a:spcPts val="1800"/>
              </a:spcBef>
              <a:buFont typeface="+mj-lt"/>
              <a:buAutoNum type="arabicPeriod"/>
            </a:pPr>
            <a:r>
              <a:rPr lang="en-CA" sz="2000" dirty="0"/>
              <a:t>Gestion du </a:t>
            </a:r>
            <a:r>
              <a:rPr lang="en-CA" sz="2000" dirty="0" err="1"/>
              <a:t>poids</a:t>
            </a:r>
            <a:endParaRPr lang="en-CA" sz="2000" dirty="0"/>
          </a:p>
          <a:p>
            <a:pPr marL="457200" indent="-457200">
              <a:spcBef>
                <a:spcPts val="1800"/>
              </a:spcBef>
              <a:buFont typeface="+mj-lt"/>
              <a:buAutoNum type="arabicPeriod"/>
            </a:pPr>
            <a:r>
              <a:rPr lang="en-CA" sz="2000" dirty="0"/>
              <a:t>Gestion </a:t>
            </a:r>
            <a:r>
              <a:rPr lang="en-CA" sz="2000" dirty="0" err="1"/>
              <a:t>pharmacologique</a:t>
            </a:r>
            <a:r>
              <a:rPr lang="en-CA" sz="2000" dirty="0"/>
              <a:t> des </a:t>
            </a:r>
            <a:r>
              <a:rPr lang="en-CA" sz="2000" dirty="0" err="1"/>
              <a:t>symptômes</a:t>
            </a:r>
            <a:endParaRPr lang="en-CA" sz="2000" dirty="0"/>
          </a:p>
          <a:p>
            <a:pPr marL="457200" indent="-457200">
              <a:spcBef>
                <a:spcPts val="1800"/>
              </a:spcBef>
              <a:buFont typeface="+mj-lt"/>
              <a:buAutoNum type="arabicPeriod"/>
            </a:pPr>
            <a:r>
              <a:rPr lang="en-CA" sz="2000" dirty="0" err="1"/>
              <a:t>Aiguillage</a:t>
            </a:r>
            <a:r>
              <a:rPr lang="en-CA" sz="2000" dirty="0"/>
              <a:t> </a:t>
            </a:r>
            <a:r>
              <a:rPr lang="en-CA" sz="2000" dirty="0" err="1"/>
              <a:t>vers</a:t>
            </a:r>
            <a:r>
              <a:rPr lang="en-CA" sz="2000" dirty="0"/>
              <a:t> un </a:t>
            </a:r>
            <a:r>
              <a:rPr lang="en-CA" sz="2000" dirty="0" err="1"/>
              <a:t>professionnel</a:t>
            </a:r>
            <a:r>
              <a:rPr lang="en-CA" sz="2000" dirty="0"/>
              <a:t> de la santé qui a des </a:t>
            </a:r>
            <a:r>
              <a:rPr lang="en-CA" sz="2000" dirty="0" err="1"/>
              <a:t>compétences</a:t>
            </a:r>
            <a:r>
              <a:rPr lang="en-CA" sz="2000" dirty="0"/>
              <a:t> </a:t>
            </a:r>
            <a:r>
              <a:rPr lang="en-CA" sz="2000" dirty="0" err="1"/>
              <a:t>supplémentaires</a:t>
            </a:r>
            <a:r>
              <a:rPr lang="en-CA" sz="2000" dirty="0"/>
              <a:t> </a:t>
            </a:r>
            <a:r>
              <a:rPr lang="en-CA" sz="2000" dirty="0" err="1"/>
              <a:t>en</a:t>
            </a:r>
            <a:r>
              <a:rPr lang="en-CA" sz="2000" dirty="0"/>
              <a:t> </a:t>
            </a:r>
            <a:r>
              <a:rPr lang="en-CA" sz="2000" dirty="0" err="1"/>
              <a:t>gestion</a:t>
            </a:r>
            <a:r>
              <a:rPr lang="en-CA" sz="2000" dirty="0"/>
              <a:t> de </a:t>
            </a:r>
            <a:r>
              <a:rPr lang="en-CA" sz="2000" dirty="0" err="1"/>
              <a:t>l’arthrose</a:t>
            </a:r>
            <a:endParaRPr lang="en-CA" sz="2000" dirty="0"/>
          </a:p>
          <a:p>
            <a:pPr marL="457200" indent="-457200">
              <a:spcBef>
                <a:spcPts val="1800"/>
              </a:spcBef>
              <a:buFont typeface="+mj-lt"/>
              <a:buAutoNum type="arabicPeriod"/>
            </a:pPr>
            <a:r>
              <a:rPr lang="en-CA" sz="2000" dirty="0" err="1"/>
              <a:t>Aiguillage</a:t>
            </a:r>
            <a:r>
              <a:rPr lang="en-CA" sz="2000" dirty="0"/>
              <a:t> pour </a:t>
            </a:r>
            <a:r>
              <a:rPr lang="en-CA" sz="2000" dirty="0" err="1"/>
              <a:t>une</a:t>
            </a:r>
            <a:r>
              <a:rPr lang="en-CA" sz="2000" dirty="0"/>
              <a:t> </a:t>
            </a:r>
            <a:r>
              <a:rPr lang="en-CA" sz="2000" dirty="0" err="1"/>
              <a:t>évaluation</a:t>
            </a:r>
            <a:r>
              <a:rPr lang="en-CA" sz="2000" dirty="0"/>
              <a:t> de </a:t>
            </a:r>
            <a:r>
              <a:rPr lang="en-CA" sz="2000" dirty="0" err="1"/>
              <a:t>chirurgie</a:t>
            </a:r>
            <a:r>
              <a:rPr lang="en-CA" sz="2000" dirty="0"/>
              <a:t> des articulations</a:t>
            </a:r>
          </a:p>
        </p:txBody>
      </p:sp>
    </p:spTree>
    <p:extLst>
      <p:ext uri="{BB962C8B-B14F-4D97-AF65-F5344CB8AC3E}">
        <p14:creationId xmlns:p14="http://schemas.microsoft.com/office/powerpoint/2010/main" val="1999496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389BB81-0853-9748-9ABC-EB0F6FF83B8F}"/>
              </a:ext>
            </a:extLst>
          </p:cNvPr>
          <p:cNvSpPr/>
          <p:nvPr/>
        </p:nvSpPr>
        <p:spPr bwMode="auto">
          <a:xfrm>
            <a:off x="0" y="3871356"/>
            <a:ext cx="9144000" cy="2986644"/>
          </a:xfrm>
          <a:prstGeom prst="rect">
            <a:avLst/>
          </a:prstGeom>
          <a:solidFill>
            <a:srgbClr val="D476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14" name="Picture 13">
            <a:extLst>
              <a:ext uri="{FF2B5EF4-FFF2-40B4-BE49-F238E27FC236}">
                <a16:creationId xmlns:a16="http://schemas.microsoft.com/office/drawing/2014/main" id="{2D06539C-05AB-5A48-9853-A07B4059E5C2}"/>
              </a:ext>
            </a:extLst>
          </p:cNvPr>
          <p:cNvPicPr>
            <a:picLocks noChangeAspect="1"/>
          </p:cNvPicPr>
          <p:nvPr/>
        </p:nvPicPr>
        <p:blipFill>
          <a:blip r:embed="rId3"/>
          <a:stretch>
            <a:fillRect/>
          </a:stretch>
        </p:blipFill>
        <p:spPr>
          <a:xfrm>
            <a:off x="195634" y="3483316"/>
            <a:ext cx="7493000" cy="3060700"/>
          </a:xfrm>
          <a:prstGeom prst="rect">
            <a:avLst/>
          </a:prstGeom>
        </p:spPr>
      </p:pic>
      <p:sp>
        <p:nvSpPr>
          <p:cNvPr id="33794" name="TextBox 1"/>
          <p:cNvSpPr txBox="1">
            <a:spLocks noChangeArrowheads="1"/>
          </p:cNvSpPr>
          <p:nvPr/>
        </p:nvSpPr>
        <p:spPr bwMode="auto">
          <a:xfrm>
            <a:off x="1724025" y="5721350"/>
            <a:ext cx="185738"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 name="Rectangle 1">
            <a:extLst>
              <a:ext uri="{FF2B5EF4-FFF2-40B4-BE49-F238E27FC236}">
                <a16:creationId xmlns:a16="http://schemas.microsoft.com/office/drawing/2014/main" id="{F29A3A14-780F-B942-A62F-14178176DDAC}"/>
              </a:ext>
            </a:extLst>
          </p:cNvPr>
          <p:cNvSpPr/>
          <p:nvPr/>
        </p:nvSpPr>
        <p:spPr>
          <a:xfrm>
            <a:off x="463561" y="6290407"/>
            <a:ext cx="2872902" cy="253916"/>
          </a:xfrm>
          <a:prstGeom prst="rect">
            <a:avLst/>
          </a:prstGeom>
        </p:spPr>
        <p:txBody>
          <a:bodyPr wrap="none">
            <a:spAutoFit/>
          </a:bodyPr>
          <a:lstStyle/>
          <a:p>
            <a:pPr>
              <a:spcAft>
                <a:spcPts val="0"/>
              </a:spcAft>
            </a:pPr>
            <a:r>
              <a:rPr lang="en-CA" sz="1050" u="none" dirty="0">
                <a:solidFill>
                  <a:schemeClr val="bg1"/>
                </a:solidFill>
                <a:cs typeface="Arial" panose="020B0604020202020204" pitchFamily="34" charset="0"/>
              </a:rPr>
              <a:t>© </a:t>
            </a:r>
            <a:r>
              <a:rPr lang="en-CA" sz="1050" u="none" dirty="0" err="1">
                <a:solidFill>
                  <a:schemeClr val="bg1"/>
                </a:solidFill>
                <a:cs typeface="Arial" panose="020B0604020202020204" pitchFamily="34" charset="0"/>
              </a:rPr>
              <a:t>Imprimeur</a:t>
            </a:r>
            <a:r>
              <a:rPr lang="en-CA" sz="1050" u="none" dirty="0">
                <a:solidFill>
                  <a:schemeClr val="bg1"/>
                </a:solidFill>
                <a:cs typeface="Arial" panose="020B0604020202020204" pitchFamily="34" charset="0"/>
              </a:rPr>
              <a:t> de la Reine pour </a:t>
            </a:r>
            <a:r>
              <a:rPr lang="en-CA" sz="1050" u="none" dirty="0" err="1">
                <a:solidFill>
                  <a:schemeClr val="bg1"/>
                </a:solidFill>
                <a:cs typeface="Arial" panose="020B0604020202020204" pitchFamily="34" charset="0"/>
              </a:rPr>
              <a:t>l’Ontario</a:t>
            </a:r>
            <a:r>
              <a:rPr lang="en-CA" sz="1050" u="none" dirty="0">
                <a:solidFill>
                  <a:schemeClr val="bg1"/>
                </a:solidFill>
                <a:cs typeface="Arial" panose="020B0604020202020204" pitchFamily="34" charset="0"/>
              </a:rPr>
              <a:t>, 2018</a:t>
            </a:r>
          </a:p>
        </p:txBody>
      </p:sp>
      <p:pic>
        <p:nvPicPr>
          <p:cNvPr id="11" name="Picture 10">
            <a:extLst>
              <a:ext uri="{FF2B5EF4-FFF2-40B4-BE49-F238E27FC236}">
                <a16:creationId xmlns:a16="http://schemas.microsoft.com/office/drawing/2014/main" id="{DCD4A69D-B115-A941-84AF-E16545A73E2C}"/>
              </a:ext>
            </a:extLst>
          </p:cNvPr>
          <p:cNvPicPr>
            <a:picLocks noChangeAspect="1"/>
          </p:cNvPicPr>
          <p:nvPr/>
        </p:nvPicPr>
        <p:blipFill>
          <a:blip r:embed="rId4"/>
          <a:stretch>
            <a:fillRect/>
          </a:stretch>
        </p:blipFill>
        <p:spPr>
          <a:xfrm>
            <a:off x="6618629" y="298944"/>
            <a:ext cx="2222500" cy="2222500"/>
          </a:xfrm>
          <a:prstGeom prst="rect">
            <a:avLst/>
          </a:prstGeom>
        </p:spPr>
      </p:pic>
      <p:pic>
        <p:nvPicPr>
          <p:cNvPr id="12" name="Picture 11">
            <a:extLst>
              <a:ext uri="{FF2B5EF4-FFF2-40B4-BE49-F238E27FC236}">
                <a16:creationId xmlns:a16="http://schemas.microsoft.com/office/drawing/2014/main" id="{5DE4737C-CD26-D04E-8CE6-D8E00869C3A9}"/>
              </a:ext>
            </a:extLst>
          </p:cNvPr>
          <p:cNvPicPr>
            <a:picLocks noChangeAspect="1"/>
          </p:cNvPicPr>
          <p:nvPr/>
        </p:nvPicPr>
        <p:blipFill>
          <a:blip r:embed="rId5"/>
          <a:stretch>
            <a:fillRect/>
          </a:stretch>
        </p:blipFill>
        <p:spPr>
          <a:xfrm>
            <a:off x="6284475" y="5695232"/>
            <a:ext cx="2696807" cy="1005776"/>
          </a:xfrm>
          <a:prstGeom prst="rect">
            <a:avLst/>
          </a:prstGeom>
        </p:spPr>
      </p:pic>
      <p:sp>
        <p:nvSpPr>
          <p:cNvPr id="13" name="Rectangle 2">
            <a:extLst>
              <a:ext uri="{FF2B5EF4-FFF2-40B4-BE49-F238E27FC236}">
                <a16:creationId xmlns:a16="http://schemas.microsoft.com/office/drawing/2014/main" id="{2744F257-5349-8E49-9978-B7A1D0966AE4}"/>
              </a:ext>
            </a:extLst>
          </p:cNvPr>
          <p:cNvSpPr txBox="1">
            <a:spLocks noChangeArrowheads="1"/>
          </p:cNvSpPr>
          <p:nvPr/>
        </p:nvSpPr>
        <p:spPr bwMode="auto">
          <a:xfrm>
            <a:off x="463562" y="1412364"/>
            <a:ext cx="6957145" cy="2251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080"/>
              </a:lnSpc>
              <a:spcAft>
                <a:spcPts val="600"/>
              </a:spcAft>
            </a:pPr>
            <a:r>
              <a:rPr lang="en-US" altLang="en-US" sz="3600" b="1" u="none" dirty="0">
                <a:solidFill>
                  <a:srgbClr val="D47600"/>
                </a:solidFill>
              </a:rPr>
              <a:t>Pour </a:t>
            </a:r>
            <a:r>
              <a:rPr lang="en-US" altLang="en-US" sz="3600" b="1" u="none" dirty="0" err="1">
                <a:solidFill>
                  <a:srgbClr val="D47600"/>
                </a:solidFill>
              </a:rPr>
              <a:t>obtenir</a:t>
            </a:r>
            <a:r>
              <a:rPr lang="en-US" altLang="en-US" sz="3600" b="1" u="none" dirty="0">
                <a:solidFill>
                  <a:srgbClr val="D47600"/>
                </a:solidFill>
              </a:rPr>
              <a:t> de plus </a:t>
            </a:r>
          </a:p>
          <a:p>
            <a:pPr>
              <a:lnSpc>
                <a:spcPts val="4080"/>
              </a:lnSpc>
              <a:spcAft>
                <a:spcPts val="1800"/>
              </a:spcAft>
            </a:pPr>
            <a:r>
              <a:rPr lang="en-US" altLang="en-US" sz="3600" b="1" u="none" dirty="0" err="1">
                <a:solidFill>
                  <a:srgbClr val="D47600"/>
                </a:solidFill>
              </a:rPr>
              <a:t>amples</a:t>
            </a:r>
            <a:r>
              <a:rPr lang="en-US" altLang="en-US" sz="3600" b="1" u="none" dirty="0">
                <a:solidFill>
                  <a:srgbClr val="D47600"/>
                </a:solidFill>
              </a:rPr>
              <a:t> </a:t>
            </a:r>
            <a:r>
              <a:rPr lang="en-US" altLang="en-US" sz="3600" b="1" u="none" dirty="0" err="1">
                <a:solidFill>
                  <a:srgbClr val="D47600"/>
                </a:solidFill>
              </a:rPr>
              <a:t>renseignements</a:t>
            </a:r>
            <a:r>
              <a:rPr lang="en-US" altLang="en-US" sz="3600" b="1" u="none" dirty="0">
                <a:solidFill>
                  <a:srgbClr val="D47600"/>
                </a:solidFill>
              </a:rPr>
              <a:t> :</a:t>
            </a:r>
            <a:endParaRPr lang="en-US" altLang="en-US" sz="2400" u="none" dirty="0">
              <a:solidFill>
                <a:srgbClr val="D47600"/>
              </a:solidFill>
            </a:endParaRPr>
          </a:p>
          <a:p>
            <a:pPr>
              <a:spcAft>
                <a:spcPts val="600"/>
              </a:spcAft>
            </a:pPr>
            <a:r>
              <a:rPr lang="en-US" altLang="en-US" sz="2000" u="none" dirty="0">
                <a:solidFill>
                  <a:srgbClr val="D47600"/>
                </a:solidFill>
              </a:rPr>
              <a:t>Website: </a:t>
            </a:r>
            <a:r>
              <a:rPr lang="en-US" altLang="en-US" sz="2000" u="none" dirty="0" err="1">
                <a:solidFill>
                  <a:srgbClr val="D47600"/>
                </a:solidFill>
              </a:rPr>
              <a:t>hqontario.ca</a:t>
            </a:r>
            <a:r>
              <a:rPr lang="en-US" altLang="en-US" sz="2000" u="none" dirty="0">
                <a:solidFill>
                  <a:srgbClr val="D47600"/>
                </a:solidFill>
              </a:rPr>
              <a:t>/</a:t>
            </a:r>
            <a:r>
              <a:rPr lang="en-US" altLang="en-US" sz="2000" u="none" dirty="0" err="1">
                <a:solidFill>
                  <a:srgbClr val="D47600"/>
                </a:solidFill>
              </a:rPr>
              <a:t>normesdequalité</a:t>
            </a:r>
            <a:endParaRPr lang="en-US" altLang="en-US" sz="2000" u="none" dirty="0">
              <a:solidFill>
                <a:srgbClr val="D47600"/>
              </a:solidFill>
            </a:endParaRPr>
          </a:p>
          <a:p>
            <a:pPr>
              <a:spcAft>
                <a:spcPts val="600"/>
              </a:spcAft>
            </a:pPr>
            <a:r>
              <a:rPr lang="en-US" altLang="en-US" sz="2000" u="none" dirty="0">
                <a:solidFill>
                  <a:srgbClr val="D47600"/>
                </a:solidFill>
              </a:rPr>
              <a:t>Email: </a:t>
            </a:r>
            <a:r>
              <a:rPr lang="en-US" altLang="en-US" sz="2000" u="none" dirty="0" err="1">
                <a:solidFill>
                  <a:srgbClr val="D47600"/>
                </a:solidFill>
              </a:rPr>
              <a:t>qualitystandards@hqontario.ca</a:t>
            </a:r>
            <a:endParaRPr lang="en-CA" altLang="en-US" sz="1200" u="none" cap="all" spc="150" dirty="0">
              <a:solidFill>
                <a:srgbClr val="D47600"/>
              </a:solidFill>
            </a:endParaRPr>
          </a:p>
        </p:txBody>
      </p:sp>
    </p:spTree>
    <p:extLst>
      <p:ext uri="{BB962C8B-B14F-4D97-AF65-F5344CB8AC3E}">
        <p14:creationId xmlns:p14="http://schemas.microsoft.com/office/powerpoint/2010/main" val="839021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96419" cy="1165909"/>
          </a:xfrm>
        </p:spPr>
        <p:txBody>
          <a:bodyPr/>
          <a:lstStyle/>
          <a:p>
            <a:r>
              <a:rPr lang="en-US" dirty="0"/>
              <a:t>Que </a:t>
            </a:r>
            <a:r>
              <a:rPr lang="en-US" dirty="0" err="1"/>
              <a:t>comprend</a:t>
            </a:r>
            <a:r>
              <a:rPr lang="en-US" dirty="0"/>
              <a:t> </a:t>
            </a:r>
            <a:r>
              <a:rPr lang="en-US" dirty="0" err="1"/>
              <a:t>ce</a:t>
            </a:r>
            <a:r>
              <a:rPr lang="en-US" dirty="0"/>
              <a:t> résumé?</a:t>
            </a:r>
            <a:endParaRPr lang="en-US" dirty="0">
              <a:solidFill>
                <a:schemeClr val="accent2"/>
              </a:solidFill>
            </a:endParaRPr>
          </a:p>
        </p:txBody>
      </p:sp>
      <p:sp>
        <p:nvSpPr>
          <p:cNvPr id="3" name="Content Placeholder 2"/>
          <p:cNvSpPr>
            <a:spLocks noGrp="1"/>
          </p:cNvSpPr>
          <p:nvPr>
            <p:ph idx="1"/>
          </p:nvPr>
        </p:nvSpPr>
        <p:spPr>
          <a:xfrm>
            <a:off x="457200" y="1700808"/>
            <a:ext cx="7608277" cy="3398730"/>
          </a:xfrm>
        </p:spPr>
        <p:txBody>
          <a:bodyPr/>
          <a:lstStyle/>
          <a:p>
            <a:pPr marL="0" indent="0">
              <a:buNone/>
            </a:pPr>
            <a:r>
              <a:rPr lang="fr-CA" sz="2000" dirty="0"/>
              <a:t>L’arthrose, le type le plus commun d’arthrite, est une affection progressive qui peut toucher toute articulation mobile du corps, mais plus couramment les hanches, les genoux et les mains. Des études sur diverses populations montrent que près de </a:t>
            </a:r>
            <a:r>
              <a:rPr lang="fr-CA" sz="2000" b="1" dirty="0"/>
              <a:t>20 % à 30 % des adultes ont de l’arthrose dans au moins une de ces articulations</a:t>
            </a:r>
            <a:r>
              <a:rPr lang="fr-CA" sz="2000" baseline="30000" dirty="0"/>
              <a:t>1</a:t>
            </a:r>
            <a:r>
              <a:rPr lang="fr-CA" sz="2000" dirty="0"/>
              <a:t>.</a:t>
            </a:r>
          </a:p>
          <a:p>
            <a:pPr marL="0" indent="0">
              <a:buNone/>
            </a:pPr>
            <a:r>
              <a:rPr lang="fr-CA" sz="2000" dirty="0"/>
              <a:t>Le présent résumé comprend des renseignements sur le fardeau et les coûts associés à l’arthrose, les lacunes dans les soins prodigués aux patients et la façon dont la </a:t>
            </a:r>
            <a:r>
              <a:rPr lang="fr-CA" sz="2000" b="1" dirty="0"/>
              <a:t>norme de qualité relative à l’arthrose</a:t>
            </a:r>
            <a:r>
              <a:rPr lang="fr-CA" sz="2000" dirty="0"/>
              <a:t> améliorera les soins aux personnes qui ont reçu un diagnostic d’arthrose du genou, de la hanche ou de la main, ou qui sont soupçonnées d’en être atteintes.</a:t>
            </a:r>
          </a:p>
        </p:txBody>
      </p:sp>
      <p:sp>
        <p:nvSpPr>
          <p:cNvPr id="4" name="TextBox 3">
            <a:extLst>
              <a:ext uri="{FF2B5EF4-FFF2-40B4-BE49-F238E27FC236}">
                <a16:creationId xmlns:a16="http://schemas.microsoft.com/office/drawing/2014/main" id="{9DFF93A5-AE34-1E43-A307-967590D3D5FD}"/>
              </a:ext>
            </a:extLst>
          </p:cNvPr>
          <p:cNvSpPr txBox="1"/>
          <p:nvPr/>
        </p:nvSpPr>
        <p:spPr>
          <a:xfrm>
            <a:off x="457199" y="6247286"/>
            <a:ext cx="8135817" cy="246221"/>
          </a:xfrm>
          <a:prstGeom prst="rect">
            <a:avLst/>
          </a:prstGeom>
          <a:noFill/>
        </p:spPr>
        <p:txBody>
          <a:bodyPr wrap="square" rtlCol="0">
            <a:spAutoFit/>
          </a:bodyPr>
          <a:lstStyle/>
          <a:p>
            <a:r>
              <a:rPr lang="fr-CA" sz="1000" u="none" baseline="30000" dirty="0"/>
              <a:t>1</a:t>
            </a:r>
            <a:r>
              <a:rPr lang="fr-CA" sz="1000" u="none" dirty="0"/>
              <a:t>NEOGI, </a:t>
            </a:r>
            <a:r>
              <a:rPr lang="fr-CA" sz="1000" u="none" dirty="0" err="1"/>
              <a:t>T</a:t>
            </a:r>
            <a:r>
              <a:rPr lang="fr-CA" sz="1000" u="none" dirty="0"/>
              <a:t>. et Y. Zhang. « </a:t>
            </a:r>
            <a:r>
              <a:rPr lang="fr-CA" sz="1000" u="none" dirty="0" err="1"/>
              <a:t>Epidemiology</a:t>
            </a:r>
            <a:r>
              <a:rPr lang="fr-CA" sz="1000" u="none" dirty="0"/>
              <a:t> of </a:t>
            </a:r>
            <a:r>
              <a:rPr lang="fr-CA" sz="1000" u="none" dirty="0" err="1"/>
              <a:t>osteoarthritis</a:t>
            </a:r>
            <a:r>
              <a:rPr lang="fr-CA" sz="1000" u="none" dirty="0"/>
              <a:t> », </a:t>
            </a:r>
            <a:r>
              <a:rPr lang="fr-CA" sz="1000" i="1" u="none" dirty="0" err="1"/>
              <a:t>Rheum</a:t>
            </a:r>
            <a:r>
              <a:rPr lang="fr-CA" sz="1000" i="1" u="none" dirty="0"/>
              <a:t> Dis Clin </a:t>
            </a:r>
            <a:r>
              <a:rPr lang="fr-CA" sz="1000" i="1" u="none" dirty="0" err="1"/>
              <a:t>North</a:t>
            </a:r>
            <a:r>
              <a:rPr lang="fr-CA" sz="1000" i="1" u="none" dirty="0"/>
              <a:t> Am.</a:t>
            </a:r>
            <a:r>
              <a:rPr lang="fr-CA" sz="1000" u="none" dirty="0"/>
              <a:t>, vol. 39, n</a:t>
            </a:r>
            <a:r>
              <a:rPr lang="fr-CA" sz="1000" u="none" baseline="30000" dirty="0"/>
              <a:t>o</a:t>
            </a:r>
            <a:r>
              <a:rPr lang="fr-CA" sz="1000" u="none" dirty="0"/>
              <a:t> 1 (2013), pp. 1 à 19.</a:t>
            </a:r>
          </a:p>
        </p:txBody>
      </p:sp>
    </p:spTree>
    <p:extLst>
      <p:ext uri="{BB962C8B-B14F-4D97-AF65-F5344CB8AC3E}">
        <p14:creationId xmlns:p14="http://schemas.microsoft.com/office/powerpoint/2010/main" val="3884755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1"/>
            <a:ext cx="7889631" cy="1165909"/>
          </a:xfrm>
        </p:spPr>
        <p:txBody>
          <a:bodyPr/>
          <a:lstStyle/>
          <a:p>
            <a:r>
              <a:rPr lang="en-CA" dirty="0" err="1"/>
              <a:t>En</a:t>
            </a:r>
            <a:r>
              <a:rPr lang="en-CA" dirty="0"/>
              <a:t> 2011,13 % des Canadiens </a:t>
            </a:r>
            <a:r>
              <a:rPr lang="en-CA" dirty="0" err="1"/>
              <a:t>ont</a:t>
            </a:r>
            <a:r>
              <a:rPr lang="en-CA" dirty="0"/>
              <a:t> </a:t>
            </a:r>
            <a:r>
              <a:rPr lang="en-CA" dirty="0" err="1"/>
              <a:t>été</a:t>
            </a:r>
            <a:r>
              <a:rPr lang="en-CA" dirty="0"/>
              <a:t> </a:t>
            </a:r>
            <a:r>
              <a:rPr lang="en-CA" dirty="0" err="1"/>
              <a:t>touchés</a:t>
            </a:r>
            <a:r>
              <a:rPr lang="en-CA" dirty="0"/>
              <a:t> par </a:t>
            </a:r>
            <a:r>
              <a:rPr lang="en-CA" dirty="0" err="1"/>
              <a:t>l’arthrose</a:t>
            </a:r>
            <a:r>
              <a:rPr lang="en-CA" dirty="0"/>
              <a:t> </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sp>
        <p:nvSpPr>
          <p:cNvPr id="5" name="TextBox 4">
            <a:extLst>
              <a:ext uri="{FF2B5EF4-FFF2-40B4-BE49-F238E27FC236}">
                <a16:creationId xmlns:a16="http://schemas.microsoft.com/office/drawing/2014/main" id="{40F4A24D-235E-9345-A389-44C847306FD4}"/>
              </a:ext>
            </a:extLst>
          </p:cNvPr>
          <p:cNvSpPr txBox="1"/>
          <p:nvPr/>
        </p:nvSpPr>
        <p:spPr>
          <a:xfrm>
            <a:off x="457200" y="6028168"/>
            <a:ext cx="7784123" cy="553998"/>
          </a:xfrm>
          <a:prstGeom prst="rect">
            <a:avLst/>
          </a:prstGeom>
          <a:noFill/>
        </p:spPr>
        <p:txBody>
          <a:bodyPr wrap="square" rtlCol="0">
            <a:spAutoFit/>
          </a:bodyPr>
          <a:lstStyle/>
          <a:p>
            <a:pPr>
              <a:spcAft>
                <a:spcPts val="0"/>
              </a:spcAft>
            </a:pPr>
            <a:r>
              <a:rPr lang="fr-CA" sz="1000" u="none" dirty="0"/>
              <a:t>Alliance de l’arthrite du Canada. « L’impact de l’arthrite au Canada : aujourd’hui et au cours des 30 prochaines années » [Internet]. Toronto : L’Alliance, 2011 [cité le 29 décembre 2016]. Accessible à l’adresse : </a:t>
            </a:r>
            <a:r>
              <a:rPr lang="fr-CA" sz="1000" u="none" dirty="0">
                <a:solidFill>
                  <a:srgbClr val="0563C1"/>
                </a:solidFill>
                <a:hlinkClick r:id="rId2"/>
              </a:rPr>
              <a:t>http://www.arthritisalliance.ca/images/PDF/french/Initiatives/20111117_2130_impact_of_arthritis_french%20Final.pdf</a:t>
            </a:r>
            <a:endParaRPr lang="fr-CA" sz="1000" u="none" dirty="0">
              <a:ea typeface="Times New Roman" panose="02020603050405020304" pitchFamily="18" charset="0"/>
            </a:endParaRPr>
          </a:p>
        </p:txBody>
      </p:sp>
      <p:grpSp>
        <p:nvGrpSpPr>
          <p:cNvPr id="6" name="Group 5">
            <a:extLst>
              <a:ext uri="{FF2B5EF4-FFF2-40B4-BE49-F238E27FC236}">
                <a16:creationId xmlns:a16="http://schemas.microsoft.com/office/drawing/2014/main" id="{0CEA0A59-B18F-7541-9B96-1D0AAA0745E6}"/>
              </a:ext>
            </a:extLst>
          </p:cNvPr>
          <p:cNvGrpSpPr/>
          <p:nvPr/>
        </p:nvGrpSpPr>
        <p:grpSpPr>
          <a:xfrm>
            <a:off x="1815879" y="3909392"/>
            <a:ext cx="864096" cy="1745975"/>
            <a:chOff x="3544071" y="3411217"/>
            <a:chExt cx="864096" cy="1745975"/>
          </a:xfrm>
        </p:grpSpPr>
        <p:sp>
          <p:nvSpPr>
            <p:cNvPr id="7" name="Oval 6">
              <a:extLst>
                <a:ext uri="{FF2B5EF4-FFF2-40B4-BE49-F238E27FC236}">
                  <a16:creationId xmlns:a16="http://schemas.microsoft.com/office/drawing/2014/main" id="{14A300E4-E894-3D45-9914-083A5AACF707}"/>
                </a:ext>
              </a:extLst>
            </p:cNvPr>
            <p:cNvSpPr/>
            <p:nvPr/>
          </p:nvSpPr>
          <p:spPr bwMode="auto">
            <a:xfrm>
              <a:off x="3606651" y="3411217"/>
              <a:ext cx="720080" cy="691688"/>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8" name="Flowchart: Delay 10">
              <a:extLst>
                <a:ext uri="{FF2B5EF4-FFF2-40B4-BE49-F238E27FC236}">
                  <a16:creationId xmlns:a16="http://schemas.microsoft.com/office/drawing/2014/main" id="{C6718950-3F92-D846-A123-F58518D39C20}"/>
                </a:ext>
              </a:extLst>
            </p:cNvPr>
            <p:cNvSpPr/>
            <p:nvPr/>
          </p:nvSpPr>
          <p:spPr bwMode="auto">
            <a:xfrm rot="16200000">
              <a:off x="3449083" y="4198109"/>
              <a:ext cx="1054071" cy="864096"/>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9" name="Group 8">
            <a:extLst>
              <a:ext uri="{FF2B5EF4-FFF2-40B4-BE49-F238E27FC236}">
                <a16:creationId xmlns:a16="http://schemas.microsoft.com/office/drawing/2014/main" id="{FC670C6B-5ED8-AF4F-B6A9-389340B3CC38}"/>
              </a:ext>
            </a:extLst>
          </p:cNvPr>
          <p:cNvGrpSpPr/>
          <p:nvPr/>
        </p:nvGrpSpPr>
        <p:grpSpPr>
          <a:xfrm>
            <a:off x="673435" y="3909392"/>
            <a:ext cx="864096" cy="1745975"/>
            <a:chOff x="827585" y="1700591"/>
            <a:chExt cx="864096" cy="1745975"/>
          </a:xfrm>
        </p:grpSpPr>
        <p:sp>
          <p:nvSpPr>
            <p:cNvPr id="10" name="Oval 9">
              <a:extLst>
                <a:ext uri="{FF2B5EF4-FFF2-40B4-BE49-F238E27FC236}">
                  <a16:creationId xmlns:a16="http://schemas.microsoft.com/office/drawing/2014/main" id="{C2914157-7750-DB40-B8C1-849E211F1353}"/>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11" name="Flowchart: Delay 18">
              <a:extLst>
                <a:ext uri="{FF2B5EF4-FFF2-40B4-BE49-F238E27FC236}">
                  <a16:creationId xmlns:a16="http://schemas.microsoft.com/office/drawing/2014/main" id="{0C209BA2-F2A9-1147-9C0B-7C0993739F68}"/>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12" name="Group 11">
            <a:extLst>
              <a:ext uri="{FF2B5EF4-FFF2-40B4-BE49-F238E27FC236}">
                <a16:creationId xmlns:a16="http://schemas.microsoft.com/office/drawing/2014/main" id="{72A2F125-D086-FD46-AE3F-A4984789707C}"/>
              </a:ext>
            </a:extLst>
          </p:cNvPr>
          <p:cNvGrpSpPr/>
          <p:nvPr/>
        </p:nvGrpSpPr>
        <p:grpSpPr>
          <a:xfrm>
            <a:off x="693901" y="1968603"/>
            <a:ext cx="864096" cy="1745975"/>
            <a:chOff x="827585" y="1700591"/>
            <a:chExt cx="864096" cy="1745975"/>
          </a:xfrm>
        </p:grpSpPr>
        <p:sp>
          <p:nvSpPr>
            <p:cNvPr id="13" name="Oval 12">
              <a:extLst>
                <a:ext uri="{FF2B5EF4-FFF2-40B4-BE49-F238E27FC236}">
                  <a16:creationId xmlns:a16="http://schemas.microsoft.com/office/drawing/2014/main" id="{1E924A18-CA37-B247-943E-7F3A849D3A82}"/>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14" name="Flowchart: Delay 21">
              <a:extLst>
                <a:ext uri="{FF2B5EF4-FFF2-40B4-BE49-F238E27FC236}">
                  <a16:creationId xmlns:a16="http://schemas.microsoft.com/office/drawing/2014/main" id="{A6FE419E-B6BE-454A-B6DF-E6DC82539E45}"/>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15" name="Group 14">
            <a:extLst>
              <a:ext uri="{FF2B5EF4-FFF2-40B4-BE49-F238E27FC236}">
                <a16:creationId xmlns:a16="http://schemas.microsoft.com/office/drawing/2014/main" id="{A7800A48-6D88-5247-817E-02F2F5AA0D94}"/>
              </a:ext>
            </a:extLst>
          </p:cNvPr>
          <p:cNvGrpSpPr/>
          <p:nvPr/>
        </p:nvGrpSpPr>
        <p:grpSpPr>
          <a:xfrm>
            <a:off x="2958323" y="3894839"/>
            <a:ext cx="864096" cy="1745975"/>
            <a:chOff x="827585" y="1700591"/>
            <a:chExt cx="864096" cy="1745975"/>
          </a:xfrm>
        </p:grpSpPr>
        <p:sp>
          <p:nvSpPr>
            <p:cNvPr id="16" name="Oval 15">
              <a:extLst>
                <a:ext uri="{FF2B5EF4-FFF2-40B4-BE49-F238E27FC236}">
                  <a16:creationId xmlns:a16="http://schemas.microsoft.com/office/drawing/2014/main" id="{045949B2-D636-6243-94F1-8AD7C7EB5876}"/>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17" name="Flowchart: Delay 24">
              <a:extLst>
                <a:ext uri="{FF2B5EF4-FFF2-40B4-BE49-F238E27FC236}">
                  <a16:creationId xmlns:a16="http://schemas.microsoft.com/office/drawing/2014/main" id="{D3A13178-E961-494B-892B-F6101122DADB}"/>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18" name="Group 17">
            <a:extLst>
              <a:ext uri="{FF2B5EF4-FFF2-40B4-BE49-F238E27FC236}">
                <a16:creationId xmlns:a16="http://schemas.microsoft.com/office/drawing/2014/main" id="{7C84BB0C-89C9-7143-B8A9-B3826EF8BCE1}"/>
              </a:ext>
            </a:extLst>
          </p:cNvPr>
          <p:cNvGrpSpPr/>
          <p:nvPr/>
        </p:nvGrpSpPr>
        <p:grpSpPr>
          <a:xfrm>
            <a:off x="1787220" y="1968604"/>
            <a:ext cx="864096" cy="1745975"/>
            <a:chOff x="827585" y="1700591"/>
            <a:chExt cx="864096" cy="1745975"/>
          </a:xfrm>
        </p:grpSpPr>
        <p:sp>
          <p:nvSpPr>
            <p:cNvPr id="19" name="Oval 18">
              <a:extLst>
                <a:ext uri="{FF2B5EF4-FFF2-40B4-BE49-F238E27FC236}">
                  <a16:creationId xmlns:a16="http://schemas.microsoft.com/office/drawing/2014/main" id="{2BDBFBFE-9BB5-5048-8316-29F4A838FD9F}"/>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20" name="Flowchart: Delay 27">
              <a:extLst>
                <a:ext uri="{FF2B5EF4-FFF2-40B4-BE49-F238E27FC236}">
                  <a16:creationId xmlns:a16="http://schemas.microsoft.com/office/drawing/2014/main" id="{B4E58E86-B797-2E42-87AA-785334755043}"/>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21" name="Group 20">
            <a:extLst>
              <a:ext uri="{FF2B5EF4-FFF2-40B4-BE49-F238E27FC236}">
                <a16:creationId xmlns:a16="http://schemas.microsoft.com/office/drawing/2014/main" id="{2C4E6D88-60AC-C145-BB3B-8D4B8E0F708F}"/>
              </a:ext>
            </a:extLst>
          </p:cNvPr>
          <p:cNvGrpSpPr/>
          <p:nvPr/>
        </p:nvGrpSpPr>
        <p:grpSpPr>
          <a:xfrm>
            <a:off x="2902039" y="1968603"/>
            <a:ext cx="864096" cy="1745975"/>
            <a:chOff x="827585" y="1700591"/>
            <a:chExt cx="864096" cy="1745975"/>
          </a:xfrm>
        </p:grpSpPr>
        <p:sp>
          <p:nvSpPr>
            <p:cNvPr id="22" name="Oval 21">
              <a:extLst>
                <a:ext uri="{FF2B5EF4-FFF2-40B4-BE49-F238E27FC236}">
                  <a16:creationId xmlns:a16="http://schemas.microsoft.com/office/drawing/2014/main" id="{5FE29DC5-5906-4B4E-A187-72F67A5163AD}"/>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23" name="Flowchart: Delay 30">
              <a:extLst>
                <a:ext uri="{FF2B5EF4-FFF2-40B4-BE49-F238E27FC236}">
                  <a16:creationId xmlns:a16="http://schemas.microsoft.com/office/drawing/2014/main" id="{48008BE8-3966-7A49-915F-9869839F669E}"/>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24" name="Group 23">
            <a:extLst>
              <a:ext uri="{FF2B5EF4-FFF2-40B4-BE49-F238E27FC236}">
                <a16:creationId xmlns:a16="http://schemas.microsoft.com/office/drawing/2014/main" id="{6087001D-DC0B-2748-ABD1-BF844C5D5F35}"/>
              </a:ext>
            </a:extLst>
          </p:cNvPr>
          <p:cNvGrpSpPr/>
          <p:nvPr/>
        </p:nvGrpSpPr>
        <p:grpSpPr>
          <a:xfrm>
            <a:off x="4092563" y="1950255"/>
            <a:ext cx="864096" cy="1745975"/>
            <a:chOff x="827585" y="1700591"/>
            <a:chExt cx="864096" cy="1745975"/>
          </a:xfrm>
        </p:grpSpPr>
        <p:sp>
          <p:nvSpPr>
            <p:cNvPr id="25" name="Oval 24">
              <a:extLst>
                <a:ext uri="{FF2B5EF4-FFF2-40B4-BE49-F238E27FC236}">
                  <a16:creationId xmlns:a16="http://schemas.microsoft.com/office/drawing/2014/main" id="{419EEC82-8B7F-7D43-AA09-0709875B5DEB}"/>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26" name="Flowchart: Delay 33">
              <a:extLst>
                <a:ext uri="{FF2B5EF4-FFF2-40B4-BE49-F238E27FC236}">
                  <a16:creationId xmlns:a16="http://schemas.microsoft.com/office/drawing/2014/main" id="{7D9D7DA0-3677-5A45-96FE-BCC36E26B8FA}"/>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27" name="Group 26">
            <a:extLst>
              <a:ext uri="{FF2B5EF4-FFF2-40B4-BE49-F238E27FC236}">
                <a16:creationId xmlns:a16="http://schemas.microsoft.com/office/drawing/2014/main" id="{8E70F297-E255-9941-BDA7-B80950B47655}"/>
              </a:ext>
            </a:extLst>
          </p:cNvPr>
          <p:cNvGrpSpPr/>
          <p:nvPr/>
        </p:nvGrpSpPr>
        <p:grpSpPr>
          <a:xfrm>
            <a:off x="4139952" y="3894839"/>
            <a:ext cx="864096" cy="1745975"/>
            <a:chOff x="827585" y="1700591"/>
            <a:chExt cx="864096" cy="1745975"/>
          </a:xfrm>
        </p:grpSpPr>
        <p:sp>
          <p:nvSpPr>
            <p:cNvPr id="28" name="Oval 27">
              <a:extLst>
                <a:ext uri="{FF2B5EF4-FFF2-40B4-BE49-F238E27FC236}">
                  <a16:creationId xmlns:a16="http://schemas.microsoft.com/office/drawing/2014/main" id="{5A5F361B-37B4-FA46-99E4-B73BC6735F62}"/>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29" name="Flowchart: Delay 36">
              <a:extLst>
                <a:ext uri="{FF2B5EF4-FFF2-40B4-BE49-F238E27FC236}">
                  <a16:creationId xmlns:a16="http://schemas.microsoft.com/office/drawing/2014/main" id="{8609B5AD-A06F-4945-95BD-11D72E9BB254}"/>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sp>
        <p:nvSpPr>
          <p:cNvPr id="30" name="TextBox 29">
            <a:extLst>
              <a:ext uri="{FF2B5EF4-FFF2-40B4-BE49-F238E27FC236}">
                <a16:creationId xmlns:a16="http://schemas.microsoft.com/office/drawing/2014/main" id="{0B705926-3185-9B46-9692-A5705C996802}"/>
              </a:ext>
            </a:extLst>
          </p:cNvPr>
          <p:cNvSpPr txBox="1"/>
          <p:nvPr/>
        </p:nvSpPr>
        <p:spPr>
          <a:xfrm>
            <a:off x="5418208" y="2531472"/>
            <a:ext cx="3132292" cy="2308324"/>
          </a:xfrm>
          <a:prstGeom prst="rect">
            <a:avLst/>
          </a:prstGeom>
          <a:noFill/>
        </p:spPr>
        <p:txBody>
          <a:bodyPr wrap="square" rtlCol="0" anchor="t">
            <a:spAutoFit/>
          </a:bodyPr>
          <a:lstStyle/>
          <a:p>
            <a:pPr algn="ctr"/>
            <a:r>
              <a:rPr lang="en-CA" sz="3600" u="none" dirty="0" err="1"/>
              <a:t>L’arthrose</a:t>
            </a:r>
            <a:r>
              <a:rPr lang="en-CA" sz="3600" u="none" dirty="0"/>
              <a:t> </a:t>
            </a:r>
            <a:r>
              <a:rPr lang="en-CA" sz="3600" u="none" dirty="0" err="1"/>
              <a:t>touche</a:t>
            </a:r>
            <a:r>
              <a:rPr lang="en-CA" sz="3600" u="none" dirty="0"/>
              <a:t> </a:t>
            </a:r>
            <a:r>
              <a:rPr lang="en-CA" sz="3600" b="1" u="none" dirty="0"/>
              <a:t>1 </a:t>
            </a:r>
            <a:r>
              <a:rPr lang="en-CA" sz="3600" b="1" u="none" dirty="0" err="1"/>
              <a:t>Canadien</a:t>
            </a:r>
            <a:r>
              <a:rPr lang="en-CA" sz="3600" b="1" u="none" dirty="0"/>
              <a:t> sur 8</a:t>
            </a:r>
            <a:endParaRPr lang="en-CA" sz="3600" u="none" dirty="0"/>
          </a:p>
        </p:txBody>
      </p:sp>
    </p:spTree>
    <p:extLst>
      <p:ext uri="{BB962C8B-B14F-4D97-AF65-F5344CB8AC3E}">
        <p14:creationId xmlns:p14="http://schemas.microsoft.com/office/powerpoint/2010/main" val="383154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641"/>
            <a:ext cx="8464062" cy="1165909"/>
          </a:xfrm>
        </p:spPr>
        <p:txBody>
          <a:bodyPr/>
          <a:lstStyle/>
          <a:p>
            <a:r>
              <a:rPr lang="en-CA" dirty="0"/>
              <a:t>Au </a:t>
            </a:r>
            <a:r>
              <a:rPr lang="en-CA" dirty="0" err="1"/>
              <a:t>cours</a:t>
            </a:r>
            <a:r>
              <a:rPr lang="en-CA" dirty="0"/>
              <a:t> des 30 </a:t>
            </a:r>
            <a:r>
              <a:rPr lang="en-CA" dirty="0" err="1"/>
              <a:t>prochaines</a:t>
            </a:r>
            <a:r>
              <a:rPr lang="en-CA" dirty="0"/>
              <a:t> </a:t>
            </a:r>
            <a:r>
              <a:rPr lang="en-CA" dirty="0" err="1"/>
              <a:t>années</a:t>
            </a:r>
            <a:r>
              <a:rPr lang="en-CA" dirty="0"/>
              <a:t>...</a:t>
            </a:r>
          </a:p>
        </p:txBody>
      </p:sp>
      <p:sp>
        <p:nvSpPr>
          <p:cNvPr id="4" name="Content Placeholder 2"/>
          <p:cNvSpPr txBox="1">
            <a:spLocks/>
          </p:cNvSpPr>
          <p:nvPr/>
        </p:nvSpPr>
        <p:spPr>
          <a:xfrm>
            <a:off x="457200" y="1700808"/>
            <a:ext cx="8229600" cy="4248472"/>
          </a:xfrm>
          <a:prstGeom prst="rect">
            <a:avLst/>
          </a:prstGeom>
        </p:spPr>
        <p:txBody>
          <a:bodyPr/>
          <a:lstStyle>
            <a:lvl1pPr marL="342900" indent="-342900" algn="l" rtl="0" eaLnBrk="0" fontAlgn="base" hangingPunct="0">
              <a:spcBef>
                <a:spcPts val="1176"/>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ts val="1176"/>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ts val="1176"/>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endParaRPr lang="en-US" u="none" dirty="0"/>
          </a:p>
        </p:txBody>
      </p:sp>
      <p:sp>
        <p:nvSpPr>
          <p:cNvPr id="5" name="TextBox 4">
            <a:extLst>
              <a:ext uri="{FF2B5EF4-FFF2-40B4-BE49-F238E27FC236}">
                <a16:creationId xmlns:a16="http://schemas.microsoft.com/office/drawing/2014/main" id="{40F4A24D-235E-9345-A389-44C847306FD4}"/>
              </a:ext>
            </a:extLst>
          </p:cNvPr>
          <p:cNvSpPr txBox="1"/>
          <p:nvPr/>
        </p:nvSpPr>
        <p:spPr>
          <a:xfrm>
            <a:off x="457200" y="5982444"/>
            <a:ext cx="7889631" cy="553998"/>
          </a:xfrm>
          <a:prstGeom prst="rect">
            <a:avLst/>
          </a:prstGeom>
          <a:noFill/>
        </p:spPr>
        <p:txBody>
          <a:bodyPr wrap="square" rtlCol="0">
            <a:spAutoFit/>
          </a:bodyPr>
          <a:lstStyle/>
          <a:p>
            <a:pPr>
              <a:spcAft>
                <a:spcPts val="0"/>
              </a:spcAft>
            </a:pPr>
            <a:r>
              <a:rPr lang="fr-CA" sz="1000" u="none" dirty="0"/>
              <a:t>Alliance de l’arthrite du Canada. « L’impact de l’arthrite au Canada : aujourd’hui et au cours des 30 prochaines années » [Internet]. Toronto : L’Alliance, 2011 [cité le 29 décembre 2016]. Accessible à l’adresse : </a:t>
            </a:r>
            <a:r>
              <a:rPr lang="fr-CA" sz="1000" u="none" dirty="0">
                <a:solidFill>
                  <a:srgbClr val="0563C1"/>
                </a:solidFill>
                <a:hlinkClick r:id="rId2"/>
              </a:rPr>
              <a:t>http://www.arthritisalliance.ca/images/PDF/french/Initiatives/20111117_2130_impact_of_arthritis_french%20Final.pdf</a:t>
            </a:r>
            <a:endParaRPr lang="fr-CA" sz="1000" u="none" dirty="0">
              <a:ea typeface="Times New Roman" panose="02020603050405020304" pitchFamily="18" charset="0"/>
            </a:endParaRPr>
          </a:p>
        </p:txBody>
      </p:sp>
      <p:sp>
        <p:nvSpPr>
          <p:cNvPr id="30" name="TextBox 29">
            <a:extLst>
              <a:ext uri="{FF2B5EF4-FFF2-40B4-BE49-F238E27FC236}">
                <a16:creationId xmlns:a16="http://schemas.microsoft.com/office/drawing/2014/main" id="{0B705926-3185-9B46-9692-A5705C996802}"/>
              </a:ext>
            </a:extLst>
          </p:cNvPr>
          <p:cNvSpPr txBox="1"/>
          <p:nvPr/>
        </p:nvSpPr>
        <p:spPr>
          <a:xfrm>
            <a:off x="5228630" y="2466632"/>
            <a:ext cx="3572781" cy="2308324"/>
          </a:xfrm>
          <a:prstGeom prst="rect">
            <a:avLst/>
          </a:prstGeom>
          <a:noFill/>
        </p:spPr>
        <p:txBody>
          <a:bodyPr wrap="square" rtlCol="0" anchor="t">
            <a:spAutoFit/>
          </a:bodyPr>
          <a:lstStyle/>
          <a:p>
            <a:pPr algn="ctr"/>
            <a:r>
              <a:rPr lang="en-CA" sz="3600" u="none" dirty="0" err="1"/>
              <a:t>L’arthrose</a:t>
            </a:r>
            <a:r>
              <a:rPr lang="en-CA" sz="3600" u="none" dirty="0"/>
              <a:t> </a:t>
            </a:r>
            <a:r>
              <a:rPr lang="en-CA" sz="3600" u="none" dirty="0" err="1"/>
              <a:t>touchera</a:t>
            </a:r>
            <a:r>
              <a:rPr lang="en-CA" sz="3600" u="none" dirty="0"/>
              <a:t> </a:t>
            </a:r>
            <a:r>
              <a:rPr lang="en-CA" sz="3600" b="1" u="none" dirty="0"/>
              <a:t>1 </a:t>
            </a:r>
            <a:r>
              <a:rPr lang="en-CA" sz="3600" b="1" u="none" dirty="0" err="1"/>
              <a:t>Canadien</a:t>
            </a:r>
            <a:r>
              <a:rPr lang="en-CA" sz="3600" b="1" u="none" dirty="0"/>
              <a:t> sur 4</a:t>
            </a:r>
          </a:p>
        </p:txBody>
      </p:sp>
      <p:grpSp>
        <p:nvGrpSpPr>
          <p:cNvPr id="31" name="Group 30">
            <a:extLst>
              <a:ext uri="{FF2B5EF4-FFF2-40B4-BE49-F238E27FC236}">
                <a16:creationId xmlns:a16="http://schemas.microsoft.com/office/drawing/2014/main" id="{3948AF31-CAD7-FD44-B690-6AC3690CDAE5}"/>
              </a:ext>
            </a:extLst>
          </p:cNvPr>
          <p:cNvGrpSpPr/>
          <p:nvPr/>
        </p:nvGrpSpPr>
        <p:grpSpPr>
          <a:xfrm>
            <a:off x="1815879" y="3815607"/>
            <a:ext cx="864096" cy="1745975"/>
            <a:chOff x="3544071" y="3411217"/>
            <a:chExt cx="864096" cy="1745975"/>
          </a:xfrm>
        </p:grpSpPr>
        <p:sp>
          <p:nvSpPr>
            <p:cNvPr id="32" name="Oval 31">
              <a:extLst>
                <a:ext uri="{FF2B5EF4-FFF2-40B4-BE49-F238E27FC236}">
                  <a16:creationId xmlns:a16="http://schemas.microsoft.com/office/drawing/2014/main" id="{55FA7E0D-0182-F849-9E6F-00D55E226B5C}"/>
                </a:ext>
              </a:extLst>
            </p:cNvPr>
            <p:cNvSpPr/>
            <p:nvPr/>
          </p:nvSpPr>
          <p:spPr bwMode="auto">
            <a:xfrm>
              <a:off x="3606651" y="3411217"/>
              <a:ext cx="720080" cy="691688"/>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33" name="Flowchart: Delay 10">
              <a:extLst>
                <a:ext uri="{FF2B5EF4-FFF2-40B4-BE49-F238E27FC236}">
                  <a16:creationId xmlns:a16="http://schemas.microsoft.com/office/drawing/2014/main" id="{B0E7B46A-5E74-C041-9136-8BE51D81F377}"/>
                </a:ext>
              </a:extLst>
            </p:cNvPr>
            <p:cNvSpPr/>
            <p:nvPr/>
          </p:nvSpPr>
          <p:spPr bwMode="auto">
            <a:xfrm rot="16200000">
              <a:off x="3449083" y="4198109"/>
              <a:ext cx="1054071" cy="864096"/>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34" name="Group 33">
            <a:extLst>
              <a:ext uri="{FF2B5EF4-FFF2-40B4-BE49-F238E27FC236}">
                <a16:creationId xmlns:a16="http://schemas.microsoft.com/office/drawing/2014/main" id="{3EFDAFC1-2C41-4947-95A9-900E4E06B777}"/>
              </a:ext>
            </a:extLst>
          </p:cNvPr>
          <p:cNvGrpSpPr/>
          <p:nvPr/>
        </p:nvGrpSpPr>
        <p:grpSpPr>
          <a:xfrm>
            <a:off x="673435" y="3815607"/>
            <a:ext cx="864096" cy="1745975"/>
            <a:chOff x="827585" y="1700591"/>
            <a:chExt cx="864096" cy="1745975"/>
          </a:xfrm>
        </p:grpSpPr>
        <p:sp>
          <p:nvSpPr>
            <p:cNvPr id="35" name="Oval 34">
              <a:extLst>
                <a:ext uri="{FF2B5EF4-FFF2-40B4-BE49-F238E27FC236}">
                  <a16:creationId xmlns:a16="http://schemas.microsoft.com/office/drawing/2014/main" id="{8492E6E2-5594-1740-8212-3AA529A4890A}"/>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36" name="Flowchart: Delay 18">
              <a:extLst>
                <a:ext uri="{FF2B5EF4-FFF2-40B4-BE49-F238E27FC236}">
                  <a16:creationId xmlns:a16="http://schemas.microsoft.com/office/drawing/2014/main" id="{4C183E28-E533-3F41-AB3F-F85AC35444D8}"/>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37" name="Group 36">
            <a:extLst>
              <a:ext uri="{FF2B5EF4-FFF2-40B4-BE49-F238E27FC236}">
                <a16:creationId xmlns:a16="http://schemas.microsoft.com/office/drawing/2014/main" id="{6B5803BA-3554-AD4B-81D6-22677184BF04}"/>
              </a:ext>
            </a:extLst>
          </p:cNvPr>
          <p:cNvGrpSpPr/>
          <p:nvPr/>
        </p:nvGrpSpPr>
        <p:grpSpPr>
          <a:xfrm>
            <a:off x="693901" y="1874818"/>
            <a:ext cx="864096" cy="1745975"/>
            <a:chOff x="827585" y="1700591"/>
            <a:chExt cx="864096" cy="1745975"/>
          </a:xfrm>
        </p:grpSpPr>
        <p:sp>
          <p:nvSpPr>
            <p:cNvPr id="38" name="Oval 37">
              <a:extLst>
                <a:ext uri="{FF2B5EF4-FFF2-40B4-BE49-F238E27FC236}">
                  <a16:creationId xmlns:a16="http://schemas.microsoft.com/office/drawing/2014/main" id="{A302C905-5451-5746-A003-56837F670F83}"/>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39" name="Flowchart: Delay 21">
              <a:extLst>
                <a:ext uri="{FF2B5EF4-FFF2-40B4-BE49-F238E27FC236}">
                  <a16:creationId xmlns:a16="http://schemas.microsoft.com/office/drawing/2014/main" id="{95E4B61B-4298-1C42-9522-7EB3DA5FDE86}"/>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40" name="Group 39">
            <a:extLst>
              <a:ext uri="{FF2B5EF4-FFF2-40B4-BE49-F238E27FC236}">
                <a16:creationId xmlns:a16="http://schemas.microsoft.com/office/drawing/2014/main" id="{ED6D1412-0384-7D42-9643-D014114BBAA7}"/>
              </a:ext>
            </a:extLst>
          </p:cNvPr>
          <p:cNvGrpSpPr/>
          <p:nvPr/>
        </p:nvGrpSpPr>
        <p:grpSpPr>
          <a:xfrm>
            <a:off x="2958323" y="3801054"/>
            <a:ext cx="864096" cy="1745975"/>
            <a:chOff x="827585" y="1700591"/>
            <a:chExt cx="864096" cy="1745975"/>
          </a:xfrm>
        </p:grpSpPr>
        <p:sp>
          <p:nvSpPr>
            <p:cNvPr id="41" name="Oval 40">
              <a:extLst>
                <a:ext uri="{FF2B5EF4-FFF2-40B4-BE49-F238E27FC236}">
                  <a16:creationId xmlns:a16="http://schemas.microsoft.com/office/drawing/2014/main" id="{9942F01D-2594-F140-8EF8-D0EBEC21BE51}"/>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42" name="Flowchart: Delay 24">
              <a:extLst>
                <a:ext uri="{FF2B5EF4-FFF2-40B4-BE49-F238E27FC236}">
                  <a16:creationId xmlns:a16="http://schemas.microsoft.com/office/drawing/2014/main" id="{02D5323A-7851-E648-990B-22326998195A}"/>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43" name="Group 42">
            <a:extLst>
              <a:ext uri="{FF2B5EF4-FFF2-40B4-BE49-F238E27FC236}">
                <a16:creationId xmlns:a16="http://schemas.microsoft.com/office/drawing/2014/main" id="{59C97581-DADF-0343-8D84-31BADD20FF74}"/>
              </a:ext>
            </a:extLst>
          </p:cNvPr>
          <p:cNvGrpSpPr/>
          <p:nvPr/>
        </p:nvGrpSpPr>
        <p:grpSpPr>
          <a:xfrm>
            <a:off x="1787220" y="1874819"/>
            <a:ext cx="864096" cy="1745975"/>
            <a:chOff x="827585" y="1700591"/>
            <a:chExt cx="864096" cy="1745975"/>
          </a:xfrm>
        </p:grpSpPr>
        <p:sp>
          <p:nvSpPr>
            <p:cNvPr id="44" name="Oval 43">
              <a:extLst>
                <a:ext uri="{FF2B5EF4-FFF2-40B4-BE49-F238E27FC236}">
                  <a16:creationId xmlns:a16="http://schemas.microsoft.com/office/drawing/2014/main" id="{73EB61E4-1F99-5446-9D07-90FFA3C1ABE8}"/>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45" name="Flowchart: Delay 27">
              <a:extLst>
                <a:ext uri="{FF2B5EF4-FFF2-40B4-BE49-F238E27FC236}">
                  <a16:creationId xmlns:a16="http://schemas.microsoft.com/office/drawing/2014/main" id="{DB3F71DF-F3CA-154C-8988-015D1A52B965}"/>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46" name="Group 45">
            <a:extLst>
              <a:ext uri="{FF2B5EF4-FFF2-40B4-BE49-F238E27FC236}">
                <a16:creationId xmlns:a16="http://schemas.microsoft.com/office/drawing/2014/main" id="{E445AE83-5B05-1F4D-B47A-AE949B2B4860}"/>
              </a:ext>
            </a:extLst>
          </p:cNvPr>
          <p:cNvGrpSpPr/>
          <p:nvPr/>
        </p:nvGrpSpPr>
        <p:grpSpPr>
          <a:xfrm>
            <a:off x="2902039" y="1874818"/>
            <a:ext cx="864096" cy="1745975"/>
            <a:chOff x="827585" y="1700591"/>
            <a:chExt cx="864096" cy="1745975"/>
          </a:xfrm>
        </p:grpSpPr>
        <p:sp>
          <p:nvSpPr>
            <p:cNvPr id="47" name="Oval 46">
              <a:extLst>
                <a:ext uri="{FF2B5EF4-FFF2-40B4-BE49-F238E27FC236}">
                  <a16:creationId xmlns:a16="http://schemas.microsoft.com/office/drawing/2014/main" id="{6CB09372-1A04-BE48-B02E-6D80E054D270}"/>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48" name="Flowchart: Delay 30">
              <a:extLst>
                <a:ext uri="{FF2B5EF4-FFF2-40B4-BE49-F238E27FC236}">
                  <a16:creationId xmlns:a16="http://schemas.microsoft.com/office/drawing/2014/main" id="{84DC2E85-F651-8545-89E0-0BA44E1FBE37}"/>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49" name="Group 48">
            <a:extLst>
              <a:ext uri="{FF2B5EF4-FFF2-40B4-BE49-F238E27FC236}">
                <a16:creationId xmlns:a16="http://schemas.microsoft.com/office/drawing/2014/main" id="{F2C63297-FD23-4949-B175-D4AE19481EEB}"/>
              </a:ext>
            </a:extLst>
          </p:cNvPr>
          <p:cNvGrpSpPr/>
          <p:nvPr/>
        </p:nvGrpSpPr>
        <p:grpSpPr>
          <a:xfrm>
            <a:off x="4092563" y="1856470"/>
            <a:ext cx="864096" cy="1745975"/>
            <a:chOff x="827585" y="1700591"/>
            <a:chExt cx="864096" cy="1745975"/>
          </a:xfrm>
        </p:grpSpPr>
        <p:sp>
          <p:nvSpPr>
            <p:cNvPr id="50" name="Oval 49">
              <a:extLst>
                <a:ext uri="{FF2B5EF4-FFF2-40B4-BE49-F238E27FC236}">
                  <a16:creationId xmlns:a16="http://schemas.microsoft.com/office/drawing/2014/main" id="{0C79761A-291E-8947-9350-3FD52783474B}"/>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51" name="Flowchart: Delay 33">
              <a:extLst>
                <a:ext uri="{FF2B5EF4-FFF2-40B4-BE49-F238E27FC236}">
                  <a16:creationId xmlns:a16="http://schemas.microsoft.com/office/drawing/2014/main" id="{62AF376D-1644-9C48-861C-10CA9FAB47D1}"/>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52" name="Group 51">
            <a:extLst>
              <a:ext uri="{FF2B5EF4-FFF2-40B4-BE49-F238E27FC236}">
                <a16:creationId xmlns:a16="http://schemas.microsoft.com/office/drawing/2014/main" id="{D252DFCF-D52A-E44C-A6F8-E3BD8C5DA33F}"/>
              </a:ext>
            </a:extLst>
          </p:cNvPr>
          <p:cNvGrpSpPr/>
          <p:nvPr/>
        </p:nvGrpSpPr>
        <p:grpSpPr>
          <a:xfrm>
            <a:off x="4139952" y="3801054"/>
            <a:ext cx="864096" cy="1745975"/>
            <a:chOff x="827585" y="1700591"/>
            <a:chExt cx="864096" cy="1745975"/>
          </a:xfrm>
        </p:grpSpPr>
        <p:sp>
          <p:nvSpPr>
            <p:cNvPr id="53" name="Oval 52">
              <a:extLst>
                <a:ext uri="{FF2B5EF4-FFF2-40B4-BE49-F238E27FC236}">
                  <a16:creationId xmlns:a16="http://schemas.microsoft.com/office/drawing/2014/main" id="{9607F700-407F-FF4E-BC6B-0F70DF8199D2}"/>
                </a:ext>
              </a:extLst>
            </p:cNvPr>
            <p:cNvSpPr/>
            <p:nvPr/>
          </p:nvSpPr>
          <p:spPr bwMode="auto">
            <a:xfrm>
              <a:off x="890165" y="1700591"/>
              <a:ext cx="720080" cy="691688"/>
            </a:xfrm>
            <a:prstGeom prst="ellips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54" name="Flowchart: Delay 36">
              <a:extLst>
                <a:ext uri="{FF2B5EF4-FFF2-40B4-BE49-F238E27FC236}">
                  <a16:creationId xmlns:a16="http://schemas.microsoft.com/office/drawing/2014/main" id="{FFE0124D-38A3-6D40-ACC9-82FF4045157E}"/>
                </a:ext>
              </a:extLst>
            </p:cNvPr>
            <p:cNvSpPr/>
            <p:nvPr/>
          </p:nvSpPr>
          <p:spPr bwMode="auto">
            <a:xfrm rot="16200000">
              <a:off x="732597" y="2487483"/>
              <a:ext cx="1054071" cy="864096"/>
            </a:xfrm>
            <a:prstGeom prst="flowChartDelay">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grpSp>
        <p:nvGrpSpPr>
          <p:cNvPr id="55" name="Group 54">
            <a:extLst>
              <a:ext uri="{FF2B5EF4-FFF2-40B4-BE49-F238E27FC236}">
                <a16:creationId xmlns:a16="http://schemas.microsoft.com/office/drawing/2014/main" id="{B802CB69-6835-A544-9CCC-1A236EFE313E}"/>
              </a:ext>
            </a:extLst>
          </p:cNvPr>
          <p:cNvGrpSpPr/>
          <p:nvPr/>
        </p:nvGrpSpPr>
        <p:grpSpPr>
          <a:xfrm>
            <a:off x="672197" y="3829120"/>
            <a:ext cx="864096" cy="1745975"/>
            <a:chOff x="3544071" y="3411217"/>
            <a:chExt cx="864096" cy="1745975"/>
          </a:xfrm>
        </p:grpSpPr>
        <p:sp>
          <p:nvSpPr>
            <p:cNvPr id="56" name="Oval 55">
              <a:extLst>
                <a:ext uri="{FF2B5EF4-FFF2-40B4-BE49-F238E27FC236}">
                  <a16:creationId xmlns:a16="http://schemas.microsoft.com/office/drawing/2014/main" id="{31B6B868-66C4-9F4A-B958-366E6BAB649A}"/>
                </a:ext>
              </a:extLst>
            </p:cNvPr>
            <p:cNvSpPr/>
            <p:nvPr/>
          </p:nvSpPr>
          <p:spPr bwMode="auto">
            <a:xfrm>
              <a:off x="3606651" y="3411217"/>
              <a:ext cx="720080" cy="691688"/>
            </a:xfrm>
            <a:prstGeom prst="ellipse">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sp>
          <p:nvSpPr>
            <p:cNvPr id="57" name="Flowchart: Delay 40">
              <a:extLst>
                <a:ext uri="{FF2B5EF4-FFF2-40B4-BE49-F238E27FC236}">
                  <a16:creationId xmlns:a16="http://schemas.microsoft.com/office/drawing/2014/main" id="{664B4786-E73E-414D-AA64-7F87F30D7456}"/>
                </a:ext>
              </a:extLst>
            </p:cNvPr>
            <p:cNvSpPr/>
            <p:nvPr/>
          </p:nvSpPr>
          <p:spPr bwMode="auto">
            <a:xfrm rot="16200000">
              <a:off x="3449083" y="4198109"/>
              <a:ext cx="1054071" cy="864096"/>
            </a:xfrm>
            <a:prstGeom prst="flowChartDelay">
              <a:avLst/>
            </a:prstGeom>
            <a:solidFill>
              <a:srgbClr val="00788A"/>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dirty="0">
                <a:ln>
                  <a:noFill/>
                </a:ln>
                <a:solidFill>
                  <a:schemeClr val="tx1"/>
                </a:solidFill>
                <a:effectLst/>
                <a:latin typeface="Arial" charset="0"/>
                <a:ea typeface="ＭＳ Ｐゴシック" pitchFamily="68" charset="-128"/>
              </a:endParaRPr>
            </a:p>
          </p:txBody>
        </p:sp>
      </p:grpSp>
    </p:spTree>
    <p:extLst>
      <p:ext uri="{BB962C8B-B14F-4D97-AF65-F5344CB8AC3E}">
        <p14:creationId xmlns:p14="http://schemas.microsoft.com/office/powerpoint/2010/main" val="38018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591"/>
            <a:ext cx="8244584" cy="1165909"/>
          </a:xfrm>
        </p:spPr>
        <p:txBody>
          <a:bodyPr/>
          <a:lstStyle/>
          <a:p>
            <a:r>
              <a:rPr lang="en-CA" sz="2000" dirty="0"/>
              <a:t>Incidence </a:t>
            </a:r>
            <a:r>
              <a:rPr lang="en-CA" sz="2000" dirty="0" err="1"/>
              <a:t>actuelle</a:t>
            </a:r>
            <a:r>
              <a:rPr lang="en-CA" sz="2000" dirty="0"/>
              <a:t> et future </a:t>
            </a:r>
            <a:r>
              <a:rPr lang="en-CA" sz="2000" dirty="0" err="1"/>
              <a:t>prévue</a:t>
            </a:r>
            <a:r>
              <a:rPr lang="en-CA" sz="2000" dirty="0"/>
              <a:t> au Canada de </a:t>
            </a:r>
            <a:r>
              <a:rPr lang="en-CA" sz="2000" dirty="0" err="1"/>
              <a:t>l’arthrose</a:t>
            </a:r>
            <a:r>
              <a:rPr lang="en-CA" sz="2000" dirty="0"/>
              <a:t> </a:t>
            </a:r>
            <a:r>
              <a:rPr lang="en-CA" sz="2000" dirty="0" err="1"/>
              <a:t>selon</a:t>
            </a:r>
            <a:r>
              <a:rPr lang="en-CA" sz="2000" dirty="0"/>
              <a:t> le </a:t>
            </a:r>
            <a:r>
              <a:rPr lang="en-CA" sz="2000" dirty="0" err="1"/>
              <a:t>sexe</a:t>
            </a:r>
            <a:r>
              <a:rPr lang="en-CA" sz="2000" dirty="0"/>
              <a:t>, de 2010 </a:t>
            </a:r>
            <a:r>
              <a:rPr lang="en-CA" sz="2000" dirty="0" err="1"/>
              <a:t>à</a:t>
            </a:r>
            <a:r>
              <a:rPr lang="en-CA" sz="2000" dirty="0"/>
              <a:t> 2040</a:t>
            </a:r>
            <a:endParaRPr lang="en-US" sz="2000" b="0" dirty="0"/>
          </a:p>
        </p:txBody>
      </p:sp>
      <p:sp>
        <p:nvSpPr>
          <p:cNvPr id="7" name="Rectangle 6">
            <a:extLst>
              <a:ext uri="{FF2B5EF4-FFF2-40B4-BE49-F238E27FC236}">
                <a16:creationId xmlns:a16="http://schemas.microsoft.com/office/drawing/2014/main" id="{BD2A5501-5E48-2441-9F7E-43A243FD2392}"/>
              </a:ext>
            </a:extLst>
          </p:cNvPr>
          <p:cNvSpPr/>
          <p:nvPr/>
        </p:nvSpPr>
        <p:spPr>
          <a:xfrm>
            <a:off x="457200" y="5904476"/>
            <a:ext cx="7620000" cy="600164"/>
          </a:xfrm>
          <a:prstGeom prst="rect">
            <a:avLst/>
          </a:prstGeom>
        </p:spPr>
        <p:txBody>
          <a:bodyPr wrap="square">
            <a:spAutoFit/>
          </a:bodyPr>
          <a:lstStyle/>
          <a:p>
            <a:pPr>
              <a:spcAft>
                <a:spcPts val="0"/>
              </a:spcAft>
            </a:pPr>
            <a:r>
              <a:rPr lang="fr-CA" sz="1100" u="none" dirty="0"/>
              <a:t>Alliance de l’arthrite du Canada. « L’impact de l’arthrite au Canada : aujourd’hui et au cours des 30 prochaines années » [Internet]. Toronto : L’Alliance, 2011 [cité le 29 décembre 2016]. Accessible à l’adresse : </a:t>
            </a:r>
            <a:r>
              <a:rPr lang="fr-CA" sz="1100" u="none" dirty="0">
                <a:solidFill>
                  <a:srgbClr val="0563C1"/>
                </a:solidFill>
                <a:hlinkClick r:id="rId4"/>
              </a:rPr>
              <a:t>http://www.arthritisalliance.ca/images/PDF/french/Initiatives/20111117_2130_impact_of_arthritis_french%20Final.pdf</a:t>
            </a:r>
            <a:endParaRPr lang="fr-CA" sz="1100" u="none" dirty="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5C5E37A4-4B39-0447-AFF7-9BF9F0E5C45B}"/>
              </a:ext>
            </a:extLst>
          </p:cNvPr>
          <p:cNvGraphicFramePr>
            <a:graphicFrameLocks/>
          </p:cNvGraphicFramePr>
          <p:nvPr>
            <p:custDataLst>
              <p:tags r:id="rId1"/>
            </p:custDataLst>
            <p:extLst>
              <p:ext uri="{D42A27DB-BD31-4B8C-83A1-F6EECF244321}">
                <p14:modId xmlns:p14="http://schemas.microsoft.com/office/powerpoint/2010/main" val="310561527"/>
              </p:ext>
            </p:extLst>
          </p:nvPr>
        </p:nvGraphicFramePr>
        <p:xfrm>
          <a:off x="395536" y="1699846"/>
          <a:ext cx="8306248" cy="39614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0212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591"/>
            <a:ext cx="8244584" cy="1165909"/>
          </a:xfrm>
        </p:spPr>
        <p:txBody>
          <a:bodyPr/>
          <a:lstStyle/>
          <a:p>
            <a:pPr defTabSz="914400"/>
            <a:r>
              <a:rPr lang="en-CA" sz="2000" dirty="0"/>
              <a:t>Incidence </a:t>
            </a:r>
            <a:r>
              <a:rPr lang="en-CA" sz="2000" dirty="0" err="1"/>
              <a:t>actuelle</a:t>
            </a:r>
            <a:r>
              <a:rPr lang="en-CA" sz="2000" dirty="0"/>
              <a:t> et future </a:t>
            </a:r>
            <a:r>
              <a:rPr lang="en-CA" sz="2000" dirty="0" err="1"/>
              <a:t>prévue</a:t>
            </a:r>
            <a:r>
              <a:rPr lang="en-CA" sz="2000" dirty="0"/>
              <a:t> au Canada de la </a:t>
            </a:r>
            <a:r>
              <a:rPr lang="en-CA" sz="2000" dirty="0" err="1"/>
              <a:t>prévalence</a:t>
            </a:r>
            <a:r>
              <a:rPr lang="en-CA" sz="2000" dirty="0"/>
              <a:t> de </a:t>
            </a:r>
            <a:r>
              <a:rPr lang="en-CA" sz="2000" dirty="0" err="1"/>
              <a:t>l’arthrose</a:t>
            </a:r>
            <a:r>
              <a:rPr lang="en-CA" sz="2000" dirty="0"/>
              <a:t> </a:t>
            </a:r>
            <a:r>
              <a:rPr lang="en-CA" sz="2000" dirty="0" err="1"/>
              <a:t>selon</a:t>
            </a:r>
            <a:r>
              <a:rPr lang="en-CA" sz="2000" dirty="0"/>
              <a:t> le </a:t>
            </a:r>
            <a:r>
              <a:rPr lang="en-CA" sz="2000" dirty="0" err="1"/>
              <a:t>sexe</a:t>
            </a:r>
            <a:r>
              <a:rPr lang="en-CA" sz="2000" dirty="0"/>
              <a:t>, de 2010 </a:t>
            </a:r>
            <a:r>
              <a:rPr lang="en-CA" sz="2000" dirty="0" err="1"/>
              <a:t>à</a:t>
            </a:r>
            <a:r>
              <a:rPr lang="en-CA" sz="2000" dirty="0"/>
              <a:t> 2040</a:t>
            </a:r>
          </a:p>
        </p:txBody>
      </p:sp>
      <p:sp>
        <p:nvSpPr>
          <p:cNvPr id="7" name="Rectangle 6">
            <a:extLst>
              <a:ext uri="{FF2B5EF4-FFF2-40B4-BE49-F238E27FC236}">
                <a16:creationId xmlns:a16="http://schemas.microsoft.com/office/drawing/2014/main" id="{BD2A5501-5E48-2441-9F7E-43A243FD2392}"/>
              </a:ext>
            </a:extLst>
          </p:cNvPr>
          <p:cNvSpPr/>
          <p:nvPr/>
        </p:nvSpPr>
        <p:spPr>
          <a:xfrm>
            <a:off x="457200" y="5939645"/>
            <a:ext cx="7373815" cy="600164"/>
          </a:xfrm>
          <a:prstGeom prst="rect">
            <a:avLst/>
          </a:prstGeom>
        </p:spPr>
        <p:txBody>
          <a:bodyPr wrap="square">
            <a:spAutoFit/>
          </a:bodyPr>
          <a:lstStyle/>
          <a:p>
            <a:pPr>
              <a:spcAft>
                <a:spcPts val="0"/>
              </a:spcAft>
            </a:pPr>
            <a:r>
              <a:rPr lang="en-US" sz="1100" u="none" dirty="0">
                <a:ea typeface="Times New Roman" panose="02020603050405020304" pitchFamily="18" charset="0"/>
              </a:rPr>
              <a:t>Arthritis Alliance of Canada. The impact of arthritis in Canada: today and over the next 30 years [Internet]. Toronto: The Alliance; 2011 [cited 2016 Dec 29]. Available from: </a:t>
            </a:r>
            <a:r>
              <a:rPr lang="en-US" sz="1100" u="none" dirty="0">
                <a:solidFill>
                  <a:srgbClr val="0563C1"/>
                </a:solidFill>
                <a:ea typeface="Times New Roman" panose="02020603050405020304" pitchFamily="18" charset="0"/>
                <a:hlinkClick r:id="rId4"/>
              </a:rPr>
              <a:t>http://www.arthritisalliance.ca/images/PDF/eng/Initiatives/20111022_2200_impact_of_arthritis.pdf</a:t>
            </a:r>
            <a:endParaRPr lang="en-CA" sz="1100" u="none" dirty="0">
              <a:ea typeface="Times New Roman" panose="02020603050405020304" pitchFamily="18" charset="0"/>
            </a:endParaRPr>
          </a:p>
        </p:txBody>
      </p:sp>
      <p:graphicFrame>
        <p:nvGraphicFramePr>
          <p:cNvPr id="6" name="Chart 5">
            <a:extLst>
              <a:ext uri="{FF2B5EF4-FFF2-40B4-BE49-F238E27FC236}">
                <a16:creationId xmlns:a16="http://schemas.microsoft.com/office/drawing/2014/main" id="{AFC6D0F2-EE4A-B343-8081-965918580557}"/>
              </a:ext>
            </a:extLst>
          </p:cNvPr>
          <p:cNvGraphicFramePr>
            <a:graphicFrameLocks/>
          </p:cNvGraphicFramePr>
          <p:nvPr>
            <p:custDataLst>
              <p:tags r:id="rId1"/>
            </p:custDataLst>
            <p:extLst>
              <p:ext uri="{D42A27DB-BD31-4B8C-83A1-F6EECF244321}">
                <p14:modId xmlns:p14="http://schemas.microsoft.com/office/powerpoint/2010/main" val="2937537266"/>
              </p:ext>
            </p:extLst>
          </p:nvPr>
        </p:nvGraphicFramePr>
        <p:xfrm>
          <a:off x="539750" y="1699846"/>
          <a:ext cx="8064698" cy="404446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5579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3591"/>
            <a:ext cx="7022123" cy="1165909"/>
          </a:xfrm>
        </p:spPr>
        <p:txBody>
          <a:bodyPr/>
          <a:lstStyle/>
          <a:p>
            <a:pPr defTabSz="914400"/>
            <a:r>
              <a:rPr lang="en-CA" sz="2000" dirty="0" err="1"/>
              <a:t>Fardeau</a:t>
            </a:r>
            <a:r>
              <a:rPr lang="en-CA" sz="2000" dirty="0"/>
              <a:t> </a:t>
            </a:r>
            <a:r>
              <a:rPr lang="en-CA" sz="2000" dirty="0" err="1"/>
              <a:t>économique</a:t>
            </a:r>
            <a:r>
              <a:rPr lang="en-CA" sz="2000" dirty="0"/>
              <a:t> </a:t>
            </a:r>
            <a:r>
              <a:rPr lang="en-CA" sz="2000" dirty="0" err="1"/>
              <a:t>cumulatif</a:t>
            </a:r>
            <a:r>
              <a:rPr lang="en-CA" sz="2000" dirty="0"/>
              <a:t> de </a:t>
            </a:r>
            <a:r>
              <a:rPr lang="en-CA" sz="2000" dirty="0" err="1"/>
              <a:t>l’arthrose</a:t>
            </a:r>
            <a:r>
              <a:rPr lang="en-CA" sz="2000" dirty="0"/>
              <a:t> au Canada de 2010 </a:t>
            </a:r>
            <a:r>
              <a:rPr lang="en-CA" sz="2000" dirty="0" err="1"/>
              <a:t>à</a:t>
            </a:r>
            <a:r>
              <a:rPr lang="en-CA" sz="2000" dirty="0"/>
              <a:t> 2040</a:t>
            </a:r>
          </a:p>
        </p:txBody>
      </p:sp>
      <p:sp>
        <p:nvSpPr>
          <p:cNvPr id="7" name="Rectangle 6">
            <a:extLst>
              <a:ext uri="{FF2B5EF4-FFF2-40B4-BE49-F238E27FC236}">
                <a16:creationId xmlns:a16="http://schemas.microsoft.com/office/drawing/2014/main" id="{BD2A5501-5E48-2441-9F7E-43A243FD2392}"/>
              </a:ext>
            </a:extLst>
          </p:cNvPr>
          <p:cNvSpPr/>
          <p:nvPr/>
        </p:nvSpPr>
        <p:spPr>
          <a:xfrm>
            <a:off x="457200" y="5933268"/>
            <a:ext cx="7596554" cy="600164"/>
          </a:xfrm>
          <a:prstGeom prst="rect">
            <a:avLst/>
          </a:prstGeom>
        </p:spPr>
        <p:txBody>
          <a:bodyPr wrap="square">
            <a:spAutoFit/>
          </a:bodyPr>
          <a:lstStyle/>
          <a:p>
            <a:pPr>
              <a:spcAft>
                <a:spcPts val="0"/>
              </a:spcAft>
            </a:pPr>
            <a:r>
              <a:rPr lang="fr-CA" sz="1100" u="none" dirty="0"/>
              <a:t>Alliance de l’arthrite du Canada. « L’impact de l’arthrite au Canada : aujourd’hui et au cours des 30 prochaines années » [Internet]. Toronto : L’Alliance, 2011 [cité le 29 décembre 2016]. Accessible à l’adresse : </a:t>
            </a:r>
            <a:r>
              <a:rPr lang="fr-CA" sz="1100" u="none" dirty="0">
                <a:solidFill>
                  <a:srgbClr val="0563C1"/>
                </a:solidFill>
                <a:hlinkClick r:id="rId4"/>
              </a:rPr>
              <a:t>http://www.arthritisalliance.ca/images/PDF/french/Initiatives/20111117_2130_impact_of_arthritis_french%20Final.pdf</a:t>
            </a:r>
            <a:endParaRPr lang="fr-CA" sz="1100" u="none" dirty="0">
              <a:ea typeface="Times New Roman" panose="02020603050405020304" pitchFamily="18" charset="0"/>
            </a:endParaRPr>
          </a:p>
        </p:txBody>
      </p:sp>
      <p:graphicFrame>
        <p:nvGraphicFramePr>
          <p:cNvPr id="5" name="Chart 4">
            <a:extLst>
              <a:ext uri="{FF2B5EF4-FFF2-40B4-BE49-F238E27FC236}">
                <a16:creationId xmlns:a16="http://schemas.microsoft.com/office/drawing/2014/main" id="{885039AB-C046-E84D-BD05-A889712A5550}"/>
              </a:ext>
            </a:extLst>
          </p:cNvPr>
          <p:cNvGraphicFramePr>
            <a:graphicFrameLocks/>
          </p:cNvGraphicFramePr>
          <p:nvPr>
            <p:custDataLst>
              <p:tags r:id="rId1"/>
            </p:custDataLst>
            <p:extLst>
              <p:ext uri="{D42A27DB-BD31-4B8C-83A1-F6EECF244321}">
                <p14:modId xmlns:p14="http://schemas.microsoft.com/office/powerpoint/2010/main" val="3319008638"/>
              </p:ext>
            </p:extLst>
          </p:nvPr>
        </p:nvGraphicFramePr>
        <p:xfrm>
          <a:off x="539750" y="1688122"/>
          <a:ext cx="8280722" cy="41265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3069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CA" dirty="0"/>
              <a:t>Fardeau économique de l’arthrose</a:t>
            </a:r>
            <a:endParaRPr lang="en-CA"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292559652"/>
              </p:ext>
            </p:extLst>
          </p:nvPr>
        </p:nvGraphicFramePr>
        <p:xfrm>
          <a:off x="534401" y="2065772"/>
          <a:ext cx="6563721" cy="17468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0"/>
          </p:nvPr>
        </p:nvSpPr>
        <p:spPr/>
        <p:txBody>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charset="0"/>
                <a:ea typeface="ＭＳ Ｐゴシック" charset="0"/>
              </a:rPr>
              <a:t>www.HQOntario.ca</a:t>
            </a:r>
            <a:endParaRPr kumimoji="0" lang="en-CA" sz="9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 name="TextBox 11"/>
          <p:cNvSpPr txBox="1"/>
          <p:nvPr/>
        </p:nvSpPr>
        <p:spPr>
          <a:xfrm>
            <a:off x="1887415" y="1493083"/>
            <a:ext cx="4700809" cy="369332"/>
          </a:xfrm>
          <a:prstGeom prst="rect">
            <a:avLst/>
          </a:prstGeom>
          <a:noFill/>
        </p:spPr>
        <p:txBody>
          <a:bodyPr wrap="square" rtlCol="0">
            <a:spAutoFit/>
          </a:bodyPr>
          <a:lstStyle/>
          <a:p>
            <a:pPr lvl="0">
              <a:defRPr/>
            </a:pPr>
            <a:r>
              <a:rPr lang="fr-CA" sz="1800" b="1" u="none" dirty="0">
                <a:solidFill>
                  <a:srgbClr val="000000"/>
                </a:solidFill>
              </a:rPr>
              <a:t>Coût direct total de l’arthrose au Canada</a:t>
            </a:r>
            <a:endParaRPr lang="fr-CA" sz="1800" b="1" u="none" baseline="30000" dirty="0">
              <a:solidFill>
                <a:srgbClr val="000000"/>
              </a:solidFill>
            </a:endParaRPr>
          </a:p>
        </p:txBody>
      </p:sp>
      <p:sp>
        <p:nvSpPr>
          <p:cNvPr id="15" name="TextBox 14"/>
          <p:cNvSpPr txBox="1"/>
          <p:nvPr/>
        </p:nvSpPr>
        <p:spPr>
          <a:xfrm>
            <a:off x="475201" y="4524704"/>
            <a:ext cx="1738536" cy="369332"/>
          </a:xfrm>
          <a:prstGeom prst="rect">
            <a:avLst/>
          </a:prstGeom>
          <a:noFill/>
        </p:spPr>
        <p:txBody>
          <a:bodyPr wrap="square" rtlCol="0">
            <a:spAutoFit/>
          </a:bodyPr>
          <a:lstStyle/>
          <a:p>
            <a:pPr lvl="0">
              <a:defRPr/>
            </a:pPr>
            <a:r>
              <a:rPr lang="fr-CA" sz="1800" b="1" u="none" dirty="0">
                <a:solidFill>
                  <a:srgbClr val="118995"/>
                </a:solidFill>
              </a:rPr>
              <a:t>Prévalence</a:t>
            </a:r>
          </a:p>
        </p:txBody>
      </p:sp>
      <p:sp>
        <p:nvSpPr>
          <p:cNvPr id="16" name="TextBox 15"/>
          <p:cNvSpPr txBox="1"/>
          <p:nvPr/>
        </p:nvSpPr>
        <p:spPr>
          <a:xfrm>
            <a:off x="4954615" y="3890113"/>
            <a:ext cx="1355550"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118995"/>
                </a:solidFill>
                <a:effectLst/>
                <a:uLnTx/>
                <a:uFillTx/>
                <a:latin typeface="Arial" panose="020B0604020202020204" pitchFamily="34" charset="0"/>
                <a:ea typeface="MS PGothic" panose="020B0600070205080204" pitchFamily="34" charset="-128"/>
                <a:cs typeface="+mn-cs"/>
              </a:rPr>
              <a:t>18.6 %</a:t>
            </a:r>
          </a:p>
        </p:txBody>
      </p:sp>
      <p:sp>
        <p:nvSpPr>
          <p:cNvPr id="17" name="TextBox 16"/>
          <p:cNvSpPr txBox="1"/>
          <p:nvPr/>
        </p:nvSpPr>
        <p:spPr>
          <a:xfrm>
            <a:off x="1724576" y="3914710"/>
            <a:ext cx="1245432" cy="400110"/>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CA" sz="2000" b="1" i="0" u="none" strike="noStrike" kern="1200" cap="none" spc="0" normalizeH="0" baseline="0" noProof="0" dirty="0">
                <a:ln>
                  <a:noFill/>
                </a:ln>
                <a:solidFill>
                  <a:srgbClr val="118995"/>
                </a:solidFill>
                <a:effectLst/>
                <a:uLnTx/>
                <a:uFillTx/>
                <a:latin typeface="Arial" panose="020B0604020202020204" pitchFamily="34" charset="0"/>
                <a:ea typeface="MS PGothic" panose="020B0600070205080204" pitchFamily="34" charset="-128"/>
                <a:cs typeface="+mn-cs"/>
              </a:rPr>
              <a:t>13.8 %</a:t>
            </a:r>
          </a:p>
        </p:txBody>
      </p:sp>
      <p:sp>
        <p:nvSpPr>
          <p:cNvPr id="18" name="TextBox 17"/>
          <p:cNvSpPr txBox="1"/>
          <p:nvPr/>
        </p:nvSpPr>
        <p:spPr>
          <a:xfrm>
            <a:off x="7254876" y="2580203"/>
            <a:ext cx="1760170" cy="584775"/>
          </a:xfrm>
          <a:prstGeom prst="rect">
            <a:avLst/>
          </a:prstGeom>
          <a:noFill/>
        </p:spPr>
        <p:txBody>
          <a:bodyPr wrap="square" rtlCol="0">
            <a:spAutoFit/>
          </a:bodyPr>
          <a:lstStyle/>
          <a:p>
            <a:pPr lvl="0">
              <a:defRPr/>
            </a:pPr>
            <a:r>
              <a:rPr lang="fr-CA" sz="1600" b="1" u="none" dirty="0">
                <a:solidFill>
                  <a:srgbClr val="000000"/>
                </a:solidFill>
              </a:rPr>
              <a:t>Augmentation de 160 %</a:t>
            </a:r>
          </a:p>
        </p:txBody>
      </p:sp>
      <p:sp>
        <p:nvSpPr>
          <p:cNvPr id="19" name="TextBox 18"/>
          <p:cNvSpPr txBox="1"/>
          <p:nvPr/>
        </p:nvSpPr>
        <p:spPr>
          <a:xfrm>
            <a:off x="493203" y="5938057"/>
            <a:ext cx="8229600" cy="430887"/>
          </a:xfrm>
          <a:prstGeom prst="rect">
            <a:avLst/>
          </a:prstGeom>
          <a:noFill/>
        </p:spPr>
        <p:txBody>
          <a:bodyPr wrap="square" rtlCol="0">
            <a:spAutoFit/>
          </a:bodyPr>
          <a:lstStyle/>
          <a:p>
            <a:pPr>
              <a:defRPr/>
            </a:pPr>
            <a:r>
              <a:rPr lang="fr-CA" sz="1050" u="none" dirty="0">
                <a:solidFill>
                  <a:srgbClr val="000000"/>
                </a:solidFill>
              </a:rPr>
              <a:t>SHARIF, B., J. </a:t>
            </a:r>
            <a:r>
              <a:rPr lang="fr-CA" sz="1050" u="none" dirty="0" err="1">
                <a:solidFill>
                  <a:srgbClr val="000000"/>
                </a:solidFill>
              </a:rPr>
              <a:t>Kopec</a:t>
            </a:r>
            <a:r>
              <a:rPr lang="fr-CA" sz="1050" u="none" dirty="0">
                <a:solidFill>
                  <a:srgbClr val="000000"/>
                </a:solidFill>
              </a:rPr>
              <a:t>, N. </a:t>
            </a:r>
            <a:r>
              <a:rPr lang="fr-CA" sz="1050" u="none" dirty="0" err="1">
                <a:solidFill>
                  <a:srgbClr val="000000"/>
                </a:solidFill>
              </a:rPr>
              <a:t>Bansback</a:t>
            </a:r>
            <a:r>
              <a:rPr lang="fr-CA" sz="1050" u="none" dirty="0">
                <a:solidFill>
                  <a:srgbClr val="000000"/>
                </a:solidFill>
              </a:rPr>
              <a:t>, M. M. Rahman, W. M. Flanagan, H. Wong et coll. « </a:t>
            </a:r>
            <a:r>
              <a:rPr lang="fr-CA" sz="1050" u="none" dirty="0" err="1">
                <a:solidFill>
                  <a:srgbClr val="000000"/>
                </a:solidFill>
              </a:rPr>
              <a:t>Projecting</a:t>
            </a:r>
            <a:r>
              <a:rPr lang="fr-CA" sz="1050" u="none" dirty="0">
                <a:solidFill>
                  <a:srgbClr val="000000"/>
                </a:solidFill>
              </a:rPr>
              <a:t> the direct </a:t>
            </a:r>
            <a:r>
              <a:rPr lang="fr-CA" sz="1050" u="none" dirty="0" err="1">
                <a:solidFill>
                  <a:srgbClr val="000000"/>
                </a:solidFill>
              </a:rPr>
              <a:t>cost</a:t>
            </a:r>
            <a:r>
              <a:rPr lang="fr-CA" sz="1050" u="none" dirty="0">
                <a:solidFill>
                  <a:srgbClr val="000000"/>
                </a:solidFill>
              </a:rPr>
              <a:t> </a:t>
            </a:r>
            <a:r>
              <a:rPr lang="fr-CA" sz="1050" u="none" dirty="0" err="1">
                <a:solidFill>
                  <a:srgbClr val="000000"/>
                </a:solidFill>
              </a:rPr>
              <a:t>burden</a:t>
            </a:r>
            <a:r>
              <a:rPr lang="fr-CA" sz="1050" u="none" dirty="0">
                <a:solidFill>
                  <a:srgbClr val="000000"/>
                </a:solidFill>
              </a:rPr>
              <a:t> of </a:t>
            </a:r>
            <a:r>
              <a:rPr lang="fr-CA" sz="1050" u="none" dirty="0" err="1">
                <a:solidFill>
                  <a:srgbClr val="000000"/>
                </a:solidFill>
              </a:rPr>
              <a:t>osteoarthritis</a:t>
            </a:r>
            <a:r>
              <a:rPr lang="fr-CA" sz="1050" u="none" dirty="0">
                <a:solidFill>
                  <a:srgbClr val="000000"/>
                </a:solidFill>
              </a:rPr>
              <a:t> in Canada </a:t>
            </a:r>
            <a:r>
              <a:rPr lang="fr-CA" sz="1050" u="none" dirty="0" err="1">
                <a:solidFill>
                  <a:srgbClr val="000000"/>
                </a:solidFill>
              </a:rPr>
              <a:t>using</a:t>
            </a:r>
            <a:r>
              <a:rPr lang="fr-CA" sz="1050" u="none" dirty="0">
                <a:solidFill>
                  <a:srgbClr val="000000"/>
                </a:solidFill>
              </a:rPr>
              <a:t> a </a:t>
            </a:r>
            <a:r>
              <a:rPr lang="fr-CA" sz="1050" u="none" dirty="0" err="1">
                <a:solidFill>
                  <a:srgbClr val="000000"/>
                </a:solidFill>
              </a:rPr>
              <a:t>microsimulation</a:t>
            </a:r>
            <a:r>
              <a:rPr lang="fr-CA" sz="1050" u="none" dirty="0">
                <a:solidFill>
                  <a:srgbClr val="000000"/>
                </a:solidFill>
              </a:rPr>
              <a:t> model », </a:t>
            </a:r>
            <a:r>
              <a:rPr lang="fr-CA" sz="1050" i="1" u="none" dirty="0" err="1">
                <a:solidFill>
                  <a:srgbClr val="000000"/>
                </a:solidFill>
              </a:rPr>
              <a:t>Osteoarthritis</a:t>
            </a:r>
            <a:r>
              <a:rPr lang="fr-CA" sz="1050" i="1" u="none" dirty="0">
                <a:solidFill>
                  <a:srgbClr val="000000"/>
                </a:solidFill>
              </a:rPr>
              <a:t> and Cartilage</a:t>
            </a:r>
            <a:r>
              <a:rPr lang="fr-CA" sz="1050" u="none" dirty="0">
                <a:solidFill>
                  <a:srgbClr val="000000"/>
                </a:solidFill>
              </a:rPr>
              <a:t>, vol. 23, n</a:t>
            </a:r>
            <a:r>
              <a:rPr lang="fr-CA" sz="1050" u="none" baseline="30000" dirty="0">
                <a:solidFill>
                  <a:srgbClr val="000000"/>
                </a:solidFill>
              </a:rPr>
              <a:t>o</a:t>
            </a:r>
            <a:r>
              <a:rPr lang="fr-CA" sz="1050" u="none" dirty="0">
                <a:solidFill>
                  <a:srgbClr val="000000"/>
                </a:solidFill>
              </a:rPr>
              <a:t> 10 (2015), pp. 1654 à 63.</a:t>
            </a:r>
          </a:p>
        </p:txBody>
      </p:sp>
      <p:sp>
        <p:nvSpPr>
          <p:cNvPr id="20" name="TextBox 19"/>
          <p:cNvSpPr txBox="1"/>
          <p:nvPr/>
        </p:nvSpPr>
        <p:spPr>
          <a:xfrm>
            <a:off x="475202" y="4874865"/>
            <a:ext cx="8208580" cy="830997"/>
          </a:xfrm>
          <a:prstGeom prst="rect">
            <a:avLst/>
          </a:prstGeom>
          <a:noFill/>
        </p:spPr>
        <p:txBody>
          <a:bodyPr wrap="square" rtlCol="0">
            <a:spAutoFit/>
          </a:bodyPr>
          <a:lstStyle/>
          <a:p>
            <a:pPr marL="285750" lvl="0" indent="-285750">
              <a:buFont typeface="Arial" panose="020B0604020202020204" pitchFamily="34" charset="0"/>
              <a:buChar char="•"/>
              <a:defRPr/>
            </a:pPr>
            <a:r>
              <a:rPr lang="fr-CA" sz="1600" u="none" dirty="0"/>
              <a:t>Le coût d’hospitalisation est le plus élevé de tous les coûts, passant de 25 à 37 %.</a:t>
            </a:r>
          </a:p>
          <a:p>
            <a:pPr marL="285750" lvl="0" indent="-285750">
              <a:buFont typeface="Arial" panose="020B0604020202020204" pitchFamily="34" charset="0"/>
              <a:buChar char="•"/>
              <a:defRPr/>
            </a:pPr>
            <a:r>
              <a:rPr lang="fr-CA" sz="1600" u="none" dirty="0"/>
              <a:t>95 % du coût d’hospitalisation est attribuable aux arthroplasties de la hanche ou du genou, alors que 5 % concerne d’autres procédures hospitalières.</a:t>
            </a:r>
          </a:p>
        </p:txBody>
      </p:sp>
    </p:spTree>
    <p:extLst>
      <p:ext uri="{BB962C8B-B14F-4D97-AF65-F5344CB8AC3E}">
        <p14:creationId xmlns:p14="http://schemas.microsoft.com/office/powerpoint/2010/main" val="876445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E89A-3267-154D-9366-3B8FACA0AE24}"/>
              </a:ext>
            </a:extLst>
          </p:cNvPr>
          <p:cNvSpPr>
            <a:spLocks noGrp="1"/>
          </p:cNvSpPr>
          <p:nvPr>
            <p:ph type="title"/>
          </p:nvPr>
        </p:nvSpPr>
        <p:spPr>
          <a:xfrm>
            <a:off x="396579" y="288760"/>
            <a:ext cx="8244584" cy="413012"/>
          </a:xfrm>
        </p:spPr>
        <p:txBody>
          <a:bodyPr/>
          <a:lstStyle/>
          <a:p>
            <a:r>
              <a:rPr lang="en-CA" sz="2400" dirty="0"/>
              <a:t>Gestion de </a:t>
            </a:r>
            <a:r>
              <a:rPr lang="en-CA" sz="2400" dirty="0" err="1"/>
              <a:t>l’arthrose</a:t>
            </a:r>
            <a:endParaRPr lang="en-CA" sz="2400" dirty="0"/>
          </a:p>
        </p:txBody>
      </p:sp>
      <p:graphicFrame>
        <p:nvGraphicFramePr>
          <p:cNvPr id="3" name="Content Placeholder 4">
            <a:extLst>
              <a:ext uri="{FF2B5EF4-FFF2-40B4-BE49-F238E27FC236}">
                <a16:creationId xmlns:a16="http://schemas.microsoft.com/office/drawing/2014/main" id="{FDEA0818-85CB-DF42-A717-340106ACFF0A}"/>
              </a:ext>
            </a:extLst>
          </p:cNvPr>
          <p:cNvGraphicFramePr>
            <a:graphicFrameLocks/>
          </p:cNvGraphicFramePr>
          <p:nvPr>
            <p:extLst>
              <p:ext uri="{D42A27DB-BD31-4B8C-83A1-F6EECF244321}">
                <p14:modId xmlns:p14="http://schemas.microsoft.com/office/powerpoint/2010/main" val="422806558"/>
              </p:ext>
            </p:extLst>
          </p:nvPr>
        </p:nvGraphicFramePr>
        <p:xfrm>
          <a:off x="162255" y="1175090"/>
          <a:ext cx="6696942" cy="3936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471381F5-1CFB-494E-9B84-A54C0373289E}"/>
              </a:ext>
            </a:extLst>
          </p:cNvPr>
          <p:cNvCxnSpPr>
            <a:cxnSpLocks/>
          </p:cNvCxnSpPr>
          <p:nvPr/>
        </p:nvCxnSpPr>
        <p:spPr bwMode="auto">
          <a:xfrm>
            <a:off x="234461" y="5346300"/>
            <a:ext cx="6624736" cy="0"/>
          </a:xfrm>
          <a:prstGeom prst="straightConnector1">
            <a:avLst/>
          </a:prstGeom>
          <a:solidFill>
            <a:srgbClr val="FFFF00"/>
          </a:solidFill>
          <a:ln w="28575" cap="flat" cmpd="sng" algn="ctr">
            <a:solidFill>
              <a:schemeClr val="tx1"/>
            </a:solidFill>
            <a:prstDash val="solid"/>
            <a:round/>
            <a:headEnd type="triangle"/>
            <a:tailEnd type="triangle"/>
          </a:ln>
          <a:effectLst/>
        </p:spPr>
      </p:cxnSp>
      <p:sp>
        <p:nvSpPr>
          <p:cNvPr id="5" name="TextBox 4">
            <a:extLst>
              <a:ext uri="{FF2B5EF4-FFF2-40B4-BE49-F238E27FC236}">
                <a16:creationId xmlns:a16="http://schemas.microsoft.com/office/drawing/2014/main" id="{FF5EA46C-F321-6941-A320-7DCF4D703A78}"/>
              </a:ext>
            </a:extLst>
          </p:cNvPr>
          <p:cNvSpPr txBox="1"/>
          <p:nvPr/>
        </p:nvSpPr>
        <p:spPr>
          <a:xfrm>
            <a:off x="2348348" y="5192411"/>
            <a:ext cx="2360298" cy="307777"/>
          </a:xfrm>
          <a:prstGeom prst="rect">
            <a:avLst/>
          </a:prstGeom>
          <a:solidFill>
            <a:schemeClr val="bg1"/>
          </a:solidFill>
        </p:spPr>
        <p:txBody>
          <a:bodyPr wrap="square" rtlCol="0">
            <a:spAutoFit/>
          </a:bodyPr>
          <a:lstStyle/>
          <a:p>
            <a:pPr algn="ctr"/>
            <a:r>
              <a:rPr lang="fr-CA" b="1" u="none" dirty="0"/>
              <a:t>Nombre de personnes</a:t>
            </a:r>
          </a:p>
        </p:txBody>
      </p:sp>
      <p:grpSp>
        <p:nvGrpSpPr>
          <p:cNvPr id="6" name="Group 5">
            <a:extLst>
              <a:ext uri="{FF2B5EF4-FFF2-40B4-BE49-F238E27FC236}">
                <a16:creationId xmlns:a16="http://schemas.microsoft.com/office/drawing/2014/main" id="{622E7524-C374-EE4F-AFDB-E45966A846DE}"/>
              </a:ext>
            </a:extLst>
          </p:cNvPr>
          <p:cNvGrpSpPr/>
          <p:nvPr/>
        </p:nvGrpSpPr>
        <p:grpSpPr>
          <a:xfrm>
            <a:off x="4708646" y="1361255"/>
            <a:ext cx="3289592" cy="702782"/>
            <a:chOff x="3790592" y="434597"/>
            <a:chExt cx="2809795" cy="1023278"/>
          </a:xfrm>
        </p:grpSpPr>
        <p:sp>
          <p:nvSpPr>
            <p:cNvPr id="7" name="Rectangle: Rounded Corners 13">
              <a:extLst>
                <a:ext uri="{FF2B5EF4-FFF2-40B4-BE49-F238E27FC236}">
                  <a16:creationId xmlns:a16="http://schemas.microsoft.com/office/drawing/2014/main" id="{E859A49D-27B6-0949-A865-C82F708CBD92}"/>
                </a:ext>
              </a:extLst>
            </p:cNvPr>
            <p:cNvSpPr/>
            <p:nvPr/>
          </p:nvSpPr>
          <p:spPr>
            <a:xfrm>
              <a:off x="3790592" y="434597"/>
              <a:ext cx="2809795" cy="102327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Rectangle: Rounded Corners 4">
              <a:extLst>
                <a:ext uri="{FF2B5EF4-FFF2-40B4-BE49-F238E27FC236}">
                  <a16:creationId xmlns:a16="http://schemas.microsoft.com/office/drawing/2014/main" id="{BA15D4DA-1593-6440-B715-DE9E59F92231}"/>
                </a:ext>
              </a:extLst>
            </p:cNvPr>
            <p:cNvSpPr txBox="1"/>
            <p:nvPr/>
          </p:nvSpPr>
          <p:spPr>
            <a:xfrm>
              <a:off x="4170185" y="484549"/>
              <a:ext cx="2289612" cy="9233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285750" lvl="0" indent="-285750" defTabSz="1955800">
                <a:lnSpc>
                  <a:spcPct val="90000"/>
                </a:lnSpc>
                <a:spcAft>
                  <a:spcPct val="35000"/>
                </a:spcAft>
                <a:buFont typeface="Arial" panose="020B0604020202020204" pitchFamily="34" charset="0"/>
                <a:buChar char="•"/>
              </a:pPr>
              <a:r>
                <a:rPr lang="fr-CA" sz="1100" u="none" dirty="0"/>
                <a:t>14 % de personnes consultent un chirurgien et 4 % subissent une intervention chirurgicale</a:t>
              </a:r>
              <a:r>
                <a:rPr lang="fr-CA" sz="1100" u="none" baseline="30000" dirty="0"/>
                <a:t>1</a:t>
              </a:r>
            </a:p>
          </p:txBody>
        </p:sp>
      </p:grpSp>
      <p:grpSp>
        <p:nvGrpSpPr>
          <p:cNvPr id="9" name="Group 8">
            <a:extLst>
              <a:ext uri="{FF2B5EF4-FFF2-40B4-BE49-F238E27FC236}">
                <a16:creationId xmlns:a16="http://schemas.microsoft.com/office/drawing/2014/main" id="{1A7D7C19-DD36-5945-B2E0-5F7F0D2527AF}"/>
              </a:ext>
            </a:extLst>
          </p:cNvPr>
          <p:cNvGrpSpPr/>
          <p:nvPr/>
        </p:nvGrpSpPr>
        <p:grpSpPr>
          <a:xfrm>
            <a:off x="5520581" y="2214344"/>
            <a:ext cx="3509277" cy="1457615"/>
            <a:chOff x="3790592" y="1585786"/>
            <a:chExt cx="2907196" cy="1023278"/>
          </a:xfrm>
        </p:grpSpPr>
        <p:sp>
          <p:nvSpPr>
            <p:cNvPr id="10" name="Rectangle: Rounded Corners 16">
              <a:extLst>
                <a:ext uri="{FF2B5EF4-FFF2-40B4-BE49-F238E27FC236}">
                  <a16:creationId xmlns:a16="http://schemas.microsoft.com/office/drawing/2014/main" id="{46E7B7AD-94E8-C84D-99F5-CD7105F7D81E}"/>
                </a:ext>
              </a:extLst>
            </p:cNvPr>
            <p:cNvSpPr/>
            <p:nvPr/>
          </p:nvSpPr>
          <p:spPr>
            <a:xfrm>
              <a:off x="3790592" y="1585786"/>
              <a:ext cx="2809795" cy="102327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ectangle: Rounded Corners 6">
              <a:extLst>
                <a:ext uri="{FF2B5EF4-FFF2-40B4-BE49-F238E27FC236}">
                  <a16:creationId xmlns:a16="http://schemas.microsoft.com/office/drawing/2014/main" id="{8230D5EC-7B60-B148-95FB-9D96EBC02786}"/>
                </a:ext>
              </a:extLst>
            </p:cNvPr>
            <p:cNvSpPr txBox="1"/>
            <p:nvPr/>
          </p:nvSpPr>
          <p:spPr>
            <a:xfrm>
              <a:off x="3840544" y="1635738"/>
              <a:ext cx="2857244" cy="923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285750" lvl="0" indent="-285750" defTabSz="1955800">
                <a:lnSpc>
                  <a:spcPct val="90000"/>
                </a:lnSpc>
                <a:spcAft>
                  <a:spcPct val="35000"/>
                </a:spcAft>
                <a:buFont typeface="Arial" panose="020B0604020202020204" pitchFamily="34" charset="0"/>
                <a:buChar char="•"/>
              </a:pPr>
              <a:r>
                <a:rPr lang="fr-CA" sz="1100" u="none" dirty="0"/>
                <a:t>57 % se sont fait prescrire des anti-inflammatoires non stéroïdiens</a:t>
              </a:r>
              <a:r>
                <a:rPr lang="fr-CA" sz="1100" u="none" baseline="30000" dirty="0"/>
                <a:t>2</a:t>
              </a:r>
              <a:r>
                <a:rPr lang="fr-CA" sz="1100" dirty="0"/>
                <a:t> </a:t>
              </a:r>
            </a:p>
            <a:p>
              <a:pPr marL="285750" lvl="0" indent="-285750" defTabSz="1955800">
                <a:lnSpc>
                  <a:spcPct val="90000"/>
                </a:lnSpc>
                <a:spcAft>
                  <a:spcPct val="35000"/>
                </a:spcAft>
                <a:buFont typeface="Arial" panose="020B0604020202020204" pitchFamily="34" charset="0"/>
                <a:buChar char="•"/>
              </a:pPr>
              <a:r>
                <a:rPr lang="fr-CA" sz="1100" u="none" dirty="0"/>
                <a:t>33 % se sont fait prescrire des opioïdes</a:t>
              </a:r>
              <a:r>
                <a:rPr lang="fr-CA" sz="1100" u="none" baseline="30000" dirty="0"/>
                <a:t>2</a:t>
              </a:r>
              <a:endParaRPr lang="fr-CA" sz="1100" u="none" dirty="0"/>
            </a:p>
            <a:p>
              <a:pPr marL="285750" lvl="0" indent="-285750" defTabSz="1955800">
                <a:lnSpc>
                  <a:spcPct val="90000"/>
                </a:lnSpc>
                <a:spcAft>
                  <a:spcPct val="35000"/>
                </a:spcAft>
                <a:buFont typeface="Arial" panose="020B0604020202020204" pitchFamily="34" charset="0"/>
                <a:buChar char="•"/>
              </a:pPr>
              <a:r>
                <a:rPr lang="fr-CA" sz="1100" u="none" dirty="0"/>
                <a:t>66 % utilisent des médicaments sans ordonnance</a:t>
              </a:r>
              <a:r>
                <a:rPr lang="fr-CA" sz="1100" u="none" baseline="30000" dirty="0"/>
                <a:t>3</a:t>
              </a:r>
              <a:r>
                <a:rPr lang="fr-CA" sz="1100" dirty="0"/>
                <a:t> </a:t>
              </a:r>
            </a:p>
            <a:p>
              <a:pPr marL="285750" indent="-285750" defTabSz="1955800">
                <a:lnSpc>
                  <a:spcPct val="90000"/>
                </a:lnSpc>
                <a:spcAft>
                  <a:spcPct val="35000"/>
                </a:spcAft>
                <a:buFont typeface="Arial" panose="020B0604020202020204" pitchFamily="34" charset="0"/>
                <a:buChar char="•"/>
              </a:pPr>
              <a:r>
                <a:rPr lang="fr-CA" sz="1100" u="none" dirty="0"/>
                <a:t>Seulement 22 % sont vus par un physiothérapeute ou un ergothérapeute</a:t>
              </a:r>
              <a:r>
                <a:rPr lang="fr-CA" sz="1100" u="none" baseline="30000" dirty="0"/>
                <a:t>3</a:t>
              </a:r>
              <a:endParaRPr lang="fr-CA" sz="1100" u="none" dirty="0"/>
            </a:p>
          </p:txBody>
        </p:sp>
      </p:grpSp>
      <p:grpSp>
        <p:nvGrpSpPr>
          <p:cNvPr id="12" name="Group 11">
            <a:extLst>
              <a:ext uri="{FF2B5EF4-FFF2-40B4-BE49-F238E27FC236}">
                <a16:creationId xmlns:a16="http://schemas.microsoft.com/office/drawing/2014/main" id="{20090662-F901-3E47-B225-7FC26D41B45B}"/>
              </a:ext>
            </a:extLst>
          </p:cNvPr>
          <p:cNvGrpSpPr/>
          <p:nvPr/>
        </p:nvGrpSpPr>
        <p:grpSpPr>
          <a:xfrm>
            <a:off x="6494031" y="3799221"/>
            <a:ext cx="2649969" cy="1246809"/>
            <a:chOff x="3790591" y="2736974"/>
            <a:chExt cx="2829376" cy="1104798"/>
          </a:xfrm>
        </p:grpSpPr>
        <p:sp>
          <p:nvSpPr>
            <p:cNvPr id="13" name="Rectangle: Rounded Corners 19">
              <a:extLst>
                <a:ext uri="{FF2B5EF4-FFF2-40B4-BE49-F238E27FC236}">
                  <a16:creationId xmlns:a16="http://schemas.microsoft.com/office/drawing/2014/main" id="{A821659A-DC9F-7944-81A0-B09D3E6D1CEE}"/>
                </a:ext>
              </a:extLst>
            </p:cNvPr>
            <p:cNvSpPr/>
            <p:nvPr/>
          </p:nvSpPr>
          <p:spPr>
            <a:xfrm>
              <a:off x="3790591" y="2736974"/>
              <a:ext cx="2809795" cy="102327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Rounded Corners 8">
              <a:extLst>
                <a:ext uri="{FF2B5EF4-FFF2-40B4-BE49-F238E27FC236}">
                  <a16:creationId xmlns:a16="http://schemas.microsoft.com/office/drawing/2014/main" id="{E671F963-89DD-5645-AE94-2B569AA5065D}"/>
                </a:ext>
              </a:extLst>
            </p:cNvPr>
            <p:cNvSpPr txBox="1"/>
            <p:nvPr/>
          </p:nvSpPr>
          <p:spPr>
            <a:xfrm>
              <a:off x="3840544" y="2922081"/>
              <a:ext cx="2779423" cy="91969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marL="285750" lvl="0" indent="-285750" defTabSz="1955800">
                <a:lnSpc>
                  <a:spcPct val="90000"/>
                </a:lnSpc>
                <a:spcAft>
                  <a:spcPct val="35000"/>
                </a:spcAft>
                <a:buFont typeface="Arial" panose="020B0604020202020204" pitchFamily="34" charset="0"/>
                <a:buChar char="•"/>
              </a:pPr>
              <a:r>
                <a:rPr lang="fr-CA" sz="1100" u="none" dirty="0"/>
                <a:t>Seulement 25 % ont reçu des exercices thérapeutiques ou une gestion du poids*</a:t>
              </a:r>
              <a:r>
                <a:rPr lang="fr-CA" sz="1100" u="none" baseline="30000" dirty="0"/>
                <a:t>4</a:t>
              </a:r>
              <a:endParaRPr lang="fr-CA" sz="1100" u="none" dirty="0"/>
            </a:p>
            <a:p>
              <a:pPr marL="285750" lvl="0" indent="-285750" defTabSz="1955800">
                <a:lnSpc>
                  <a:spcPct val="90000"/>
                </a:lnSpc>
                <a:spcAft>
                  <a:spcPct val="35000"/>
                </a:spcAft>
                <a:buFont typeface="Arial" panose="020B0604020202020204" pitchFamily="34" charset="0"/>
                <a:buChar char="•"/>
              </a:pPr>
              <a:r>
                <a:rPr lang="fr-CA" sz="1100" u="none" dirty="0"/>
                <a:t>Seulement 12 % assistent à des séances d’information</a:t>
              </a:r>
              <a:r>
                <a:rPr lang="fr-CA" sz="1100" u="none" baseline="30000" dirty="0"/>
                <a:t>3</a:t>
              </a:r>
              <a:endParaRPr lang="fr-CA" sz="1100" u="none" dirty="0"/>
            </a:p>
            <a:p>
              <a:pPr lvl="0" defTabSz="1955800">
                <a:lnSpc>
                  <a:spcPct val="90000"/>
                </a:lnSpc>
                <a:spcAft>
                  <a:spcPct val="35000"/>
                </a:spcAft>
              </a:pPr>
              <a:endParaRPr lang="fr-CA" sz="1100" u="none" dirty="0"/>
            </a:p>
          </p:txBody>
        </p:sp>
      </p:grpSp>
      <p:sp>
        <p:nvSpPr>
          <p:cNvPr id="15" name="TextBox 14">
            <a:extLst>
              <a:ext uri="{FF2B5EF4-FFF2-40B4-BE49-F238E27FC236}">
                <a16:creationId xmlns:a16="http://schemas.microsoft.com/office/drawing/2014/main" id="{231EF95A-174A-2B47-ACF0-6D002AF0F137}"/>
              </a:ext>
            </a:extLst>
          </p:cNvPr>
          <p:cNvSpPr txBox="1"/>
          <p:nvPr/>
        </p:nvSpPr>
        <p:spPr>
          <a:xfrm>
            <a:off x="7057088" y="5016025"/>
            <a:ext cx="1864173" cy="338554"/>
          </a:xfrm>
          <a:prstGeom prst="rect">
            <a:avLst/>
          </a:prstGeom>
          <a:noFill/>
        </p:spPr>
        <p:txBody>
          <a:bodyPr wrap="square" rtlCol="0">
            <a:spAutoFit/>
          </a:bodyPr>
          <a:lstStyle/>
          <a:p>
            <a:r>
              <a:rPr lang="en-US" sz="800" u="none" dirty="0"/>
              <a:t>*differed across the patients’ gender, age, disability, and education</a:t>
            </a:r>
            <a:endParaRPr lang="en-CA" sz="800" u="none" dirty="0"/>
          </a:p>
        </p:txBody>
      </p:sp>
      <p:grpSp>
        <p:nvGrpSpPr>
          <p:cNvPr id="16" name="Group 15">
            <a:extLst>
              <a:ext uri="{FF2B5EF4-FFF2-40B4-BE49-F238E27FC236}">
                <a16:creationId xmlns:a16="http://schemas.microsoft.com/office/drawing/2014/main" id="{608BF028-F37E-CF46-8A3E-23447646AC8A}"/>
              </a:ext>
            </a:extLst>
          </p:cNvPr>
          <p:cNvGrpSpPr/>
          <p:nvPr/>
        </p:nvGrpSpPr>
        <p:grpSpPr>
          <a:xfrm>
            <a:off x="5940711" y="3824297"/>
            <a:ext cx="1012270" cy="942682"/>
            <a:chOff x="1607" y="103927"/>
            <a:chExt cx="1713830" cy="1713830"/>
          </a:xfrm>
        </p:grpSpPr>
        <p:sp>
          <p:nvSpPr>
            <p:cNvPr id="17" name="Oval 16">
              <a:extLst>
                <a:ext uri="{FF2B5EF4-FFF2-40B4-BE49-F238E27FC236}">
                  <a16:creationId xmlns:a16="http://schemas.microsoft.com/office/drawing/2014/main" id="{D45412A1-CFA0-A34C-AB82-835B6E8B02C2}"/>
                </a:ext>
              </a:extLst>
            </p:cNvPr>
            <p:cNvSpPr/>
            <p:nvPr/>
          </p:nvSpPr>
          <p:spPr>
            <a:xfrm>
              <a:off x="1607" y="103927"/>
              <a:ext cx="1713830" cy="17138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C5D925A8-D1E3-7C46-9F6B-23AE1ACF418E}"/>
                </a:ext>
              </a:extLst>
            </p:cNvPr>
            <p:cNvSpPr txBox="1"/>
            <p:nvPr/>
          </p:nvSpPr>
          <p:spPr>
            <a:xfrm>
              <a:off x="252592" y="354912"/>
              <a:ext cx="1211860" cy="1211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Aft>
                  <a:spcPct val="35000"/>
                </a:spcAft>
              </a:pPr>
              <a:r>
                <a:rPr lang="fr-CA" sz="1600" b="1" u="none" dirty="0">
                  <a:solidFill>
                    <a:schemeClr val="tx1"/>
                  </a:solidFill>
                </a:rPr>
                <a:t>Tous</a:t>
              </a:r>
            </a:p>
          </p:txBody>
        </p:sp>
      </p:grpSp>
      <p:grpSp>
        <p:nvGrpSpPr>
          <p:cNvPr id="19" name="Group 18">
            <a:extLst>
              <a:ext uri="{FF2B5EF4-FFF2-40B4-BE49-F238E27FC236}">
                <a16:creationId xmlns:a16="http://schemas.microsoft.com/office/drawing/2014/main" id="{055A7E0F-5939-F643-BB15-0105656DAADD}"/>
              </a:ext>
            </a:extLst>
          </p:cNvPr>
          <p:cNvGrpSpPr/>
          <p:nvPr/>
        </p:nvGrpSpPr>
        <p:grpSpPr>
          <a:xfrm>
            <a:off x="4850120" y="2346494"/>
            <a:ext cx="1105404" cy="1025626"/>
            <a:chOff x="1607" y="103927"/>
            <a:chExt cx="1713830" cy="1713830"/>
          </a:xfrm>
          <a:solidFill>
            <a:srgbClr val="7ABBC5"/>
          </a:solidFill>
        </p:grpSpPr>
        <p:sp>
          <p:nvSpPr>
            <p:cNvPr id="20" name="Oval 19">
              <a:extLst>
                <a:ext uri="{FF2B5EF4-FFF2-40B4-BE49-F238E27FC236}">
                  <a16:creationId xmlns:a16="http://schemas.microsoft.com/office/drawing/2014/main" id="{343FDFB1-C28D-2D4D-A521-E4BD32764F57}"/>
                </a:ext>
              </a:extLst>
            </p:cNvPr>
            <p:cNvSpPr/>
            <p:nvPr/>
          </p:nvSpPr>
          <p:spPr>
            <a:xfrm>
              <a:off x="1607" y="103927"/>
              <a:ext cx="1713830" cy="17138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a:extLst>
                <a:ext uri="{FF2B5EF4-FFF2-40B4-BE49-F238E27FC236}">
                  <a16:creationId xmlns:a16="http://schemas.microsoft.com/office/drawing/2014/main" id="{268A3ABB-2E50-544B-9948-2B99E41EE20D}"/>
                </a:ext>
              </a:extLst>
            </p:cNvPr>
            <p:cNvSpPr txBox="1"/>
            <p:nvPr/>
          </p:nvSpPr>
          <p:spPr>
            <a:xfrm>
              <a:off x="252592" y="354912"/>
              <a:ext cx="1211860" cy="12118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Aft>
                  <a:spcPct val="35000"/>
                </a:spcAft>
              </a:pPr>
              <a:r>
                <a:rPr lang="fr-CA" b="1" u="none" dirty="0">
                  <a:solidFill>
                    <a:schemeClr val="tx1"/>
                  </a:solidFill>
                </a:rPr>
                <a:t>Certains</a:t>
              </a:r>
            </a:p>
          </p:txBody>
        </p:sp>
      </p:grpSp>
      <p:grpSp>
        <p:nvGrpSpPr>
          <p:cNvPr id="22" name="Group 21">
            <a:extLst>
              <a:ext uri="{FF2B5EF4-FFF2-40B4-BE49-F238E27FC236}">
                <a16:creationId xmlns:a16="http://schemas.microsoft.com/office/drawing/2014/main" id="{E0C63604-9D54-0E42-B086-F2AB17143578}"/>
              </a:ext>
            </a:extLst>
          </p:cNvPr>
          <p:cNvGrpSpPr/>
          <p:nvPr/>
        </p:nvGrpSpPr>
        <p:grpSpPr>
          <a:xfrm>
            <a:off x="4142162" y="1230690"/>
            <a:ext cx="1010896" cy="941402"/>
            <a:chOff x="1607" y="103927"/>
            <a:chExt cx="1713830" cy="1713830"/>
          </a:xfrm>
          <a:solidFill>
            <a:srgbClr val="429EAD"/>
          </a:solidFill>
        </p:grpSpPr>
        <p:sp>
          <p:nvSpPr>
            <p:cNvPr id="23" name="Oval 22">
              <a:extLst>
                <a:ext uri="{FF2B5EF4-FFF2-40B4-BE49-F238E27FC236}">
                  <a16:creationId xmlns:a16="http://schemas.microsoft.com/office/drawing/2014/main" id="{23C0C3DA-183C-1B41-A74B-B703622B7EA5}"/>
                </a:ext>
              </a:extLst>
            </p:cNvPr>
            <p:cNvSpPr/>
            <p:nvPr/>
          </p:nvSpPr>
          <p:spPr>
            <a:xfrm>
              <a:off x="1607" y="103927"/>
              <a:ext cx="1713830" cy="1713830"/>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84295541-A684-B44F-9CF8-535FA731217D}"/>
                </a:ext>
              </a:extLst>
            </p:cNvPr>
            <p:cNvSpPr txBox="1"/>
            <p:nvPr/>
          </p:nvSpPr>
          <p:spPr>
            <a:xfrm>
              <a:off x="252592" y="354912"/>
              <a:ext cx="1211860" cy="121186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1733550">
                <a:lnSpc>
                  <a:spcPct val="90000"/>
                </a:lnSpc>
                <a:spcAft>
                  <a:spcPct val="35000"/>
                </a:spcAft>
              </a:pPr>
              <a:r>
                <a:rPr lang="fr-CA" sz="1200" b="1" u="none" dirty="0"/>
                <a:t>Quelques-uns</a:t>
              </a:r>
              <a:endParaRPr lang="en-CA" b="1" u="none" kern="1200" dirty="0"/>
            </a:p>
          </p:txBody>
        </p:sp>
      </p:grpSp>
      <p:sp>
        <p:nvSpPr>
          <p:cNvPr id="25" name="TextBox 24">
            <a:extLst>
              <a:ext uri="{FF2B5EF4-FFF2-40B4-BE49-F238E27FC236}">
                <a16:creationId xmlns:a16="http://schemas.microsoft.com/office/drawing/2014/main" id="{CD7D462B-F658-1C48-A38E-F3A6EBEB3D24}"/>
              </a:ext>
            </a:extLst>
          </p:cNvPr>
          <p:cNvSpPr txBox="1"/>
          <p:nvPr/>
        </p:nvSpPr>
        <p:spPr>
          <a:xfrm>
            <a:off x="945324" y="1372658"/>
            <a:ext cx="912035" cy="307777"/>
          </a:xfrm>
          <a:prstGeom prst="rect">
            <a:avLst/>
          </a:prstGeom>
          <a:noFill/>
        </p:spPr>
        <p:txBody>
          <a:bodyPr wrap="square" rtlCol="0">
            <a:spAutoFit/>
          </a:bodyPr>
          <a:lstStyle/>
          <a:p>
            <a:r>
              <a:rPr lang="fr-CA" b="1" u="none" dirty="0"/>
              <a:t>Légende</a:t>
            </a:r>
          </a:p>
        </p:txBody>
      </p:sp>
      <p:grpSp>
        <p:nvGrpSpPr>
          <p:cNvPr id="26" name="Group 25">
            <a:extLst>
              <a:ext uri="{FF2B5EF4-FFF2-40B4-BE49-F238E27FC236}">
                <a16:creationId xmlns:a16="http://schemas.microsoft.com/office/drawing/2014/main" id="{1E49863A-F70A-CB4F-B063-1A6E0BED964E}"/>
              </a:ext>
            </a:extLst>
          </p:cNvPr>
          <p:cNvGrpSpPr/>
          <p:nvPr/>
        </p:nvGrpSpPr>
        <p:grpSpPr>
          <a:xfrm>
            <a:off x="762980" y="1759935"/>
            <a:ext cx="1847190" cy="480713"/>
            <a:chOff x="3790592" y="434597"/>
            <a:chExt cx="1012363" cy="1023278"/>
          </a:xfrm>
        </p:grpSpPr>
        <p:sp>
          <p:nvSpPr>
            <p:cNvPr id="27" name="Rectangle: Rounded Corners 39">
              <a:extLst>
                <a:ext uri="{FF2B5EF4-FFF2-40B4-BE49-F238E27FC236}">
                  <a16:creationId xmlns:a16="http://schemas.microsoft.com/office/drawing/2014/main" id="{88B081D4-B13C-2D4E-A1DB-E7AF0891A3EF}"/>
                </a:ext>
              </a:extLst>
            </p:cNvPr>
            <p:cNvSpPr/>
            <p:nvPr/>
          </p:nvSpPr>
          <p:spPr>
            <a:xfrm>
              <a:off x="3790592" y="434597"/>
              <a:ext cx="921528" cy="102327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angle: Rounded Corners 4">
              <a:extLst>
                <a:ext uri="{FF2B5EF4-FFF2-40B4-BE49-F238E27FC236}">
                  <a16:creationId xmlns:a16="http://schemas.microsoft.com/office/drawing/2014/main" id="{5F68ED4C-44BD-594F-B604-B35207B73908}"/>
                </a:ext>
              </a:extLst>
            </p:cNvPr>
            <p:cNvSpPr txBox="1"/>
            <p:nvPr/>
          </p:nvSpPr>
          <p:spPr>
            <a:xfrm>
              <a:off x="3840544" y="484548"/>
              <a:ext cx="962411" cy="7297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Aft>
                  <a:spcPct val="35000"/>
                </a:spcAft>
              </a:pPr>
              <a:endParaRPr lang="fr-CA" sz="1600" u="none" baseline="30000" dirty="0"/>
            </a:p>
            <a:p>
              <a:pPr lvl="0" algn="ctr" defTabSz="1955800">
                <a:lnSpc>
                  <a:spcPct val="90000"/>
                </a:lnSpc>
                <a:spcAft>
                  <a:spcPct val="35000"/>
                </a:spcAft>
              </a:pPr>
              <a:r>
                <a:rPr lang="fr-CA" sz="1600" u="none" baseline="30000" dirty="0"/>
                <a:t>Soins actuellement prodigués</a:t>
              </a:r>
            </a:p>
          </p:txBody>
        </p:sp>
      </p:grpSp>
      <p:grpSp>
        <p:nvGrpSpPr>
          <p:cNvPr id="29" name="Group 28">
            <a:extLst>
              <a:ext uri="{FF2B5EF4-FFF2-40B4-BE49-F238E27FC236}">
                <a16:creationId xmlns:a16="http://schemas.microsoft.com/office/drawing/2014/main" id="{2D205AFA-9749-B045-B2D0-ACEC66568B3F}"/>
              </a:ext>
            </a:extLst>
          </p:cNvPr>
          <p:cNvGrpSpPr/>
          <p:nvPr/>
        </p:nvGrpSpPr>
        <p:grpSpPr>
          <a:xfrm>
            <a:off x="112669" y="1587373"/>
            <a:ext cx="926123" cy="862457"/>
            <a:chOff x="1607" y="103927"/>
            <a:chExt cx="1713830" cy="1713830"/>
          </a:xfrm>
        </p:grpSpPr>
        <p:sp>
          <p:nvSpPr>
            <p:cNvPr id="30" name="Oval 29">
              <a:extLst>
                <a:ext uri="{FF2B5EF4-FFF2-40B4-BE49-F238E27FC236}">
                  <a16:creationId xmlns:a16="http://schemas.microsoft.com/office/drawing/2014/main" id="{D0D7D21F-A8D8-1C4B-AD4D-63AA88E780F0}"/>
                </a:ext>
              </a:extLst>
            </p:cNvPr>
            <p:cNvSpPr/>
            <p:nvPr/>
          </p:nvSpPr>
          <p:spPr>
            <a:xfrm>
              <a:off x="1607" y="103927"/>
              <a:ext cx="1713830" cy="171383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a:extLst>
                <a:ext uri="{FF2B5EF4-FFF2-40B4-BE49-F238E27FC236}">
                  <a16:creationId xmlns:a16="http://schemas.microsoft.com/office/drawing/2014/main" id="{BD05551D-32D9-9D4A-A2FB-F9D747EF6B9C}"/>
                </a:ext>
              </a:extLst>
            </p:cNvPr>
            <p:cNvSpPr txBox="1"/>
            <p:nvPr/>
          </p:nvSpPr>
          <p:spPr>
            <a:xfrm>
              <a:off x="252592" y="354912"/>
              <a:ext cx="1211860" cy="12118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1733550">
                <a:lnSpc>
                  <a:spcPct val="90000"/>
                </a:lnSpc>
                <a:spcAft>
                  <a:spcPct val="35000"/>
                </a:spcAft>
              </a:pPr>
              <a:r>
                <a:rPr lang="fr-CA" sz="1200" u="none" dirty="0">
                  <a:solidFill>
                    <a:schemeClr val="tx1"/>
                  </a:solidFill>
                </a:rPr>
                <a:t>Groupe cible</a:t>
              </a:r>
            </a:p>
          </p:txBody>
        </p:sp>
      </p:grpSp>
      <p:sp>
        <p:nvSpPr>
          <p:cNvPr id="33" name="Content Placeholder 2">
            <a:extLst>
              <a:ext uri="{FF2B5EF4-FFF2-40B4-BE49-F238E27FC236}">
                <a16:creationId xmlns:a16="http://schemas.microsoft.com/office/drawing/2014/main" id="{9F7CD18A-088D-D34B-827A-9CE8CF41679B}"/>
              </a:ext>
            </a:extLst>
          </p:cNvPr>
          <p:cNvSpPr txBox="1">
            <a:spLocks/>
          </p:cNvSpPr>
          <p:nvPr/>
        </p:nvSpPr>
        <p:spPr bwMode="auto">
          <a:xfrm>
            <a:off x="15047" y="5627439"/>
            <a:ext cx="7228651" cy="123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00858F"/>
              </a:buClr>
              <a:buChar char="•"/>
              <a:defRPr sz="24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914400">
              <a:buNone/>
            </a:pPr>
            <a:r>
              <a:rPr lang="fr-CA" sz="700" u="none" baseline="30000" dirty="0"/>
              <a:t>1</a:t>
            </a:r>
            <a:r>
              <a:rPr lang="fr-CA" sz="700" u="none" dirty="0"/>
              <a:t>BADLEY, E. M., M. </a:t>
            </a:r>
            <a:r>
              <a:rPr lang="fr-CA" sz="700" u="none" dirty="0" err="1"/>
              <a:t>Canizares</a:t>
            </a:r>
            <a:r>
              <a:rPr lang="fr-CA" sz="700" u="none" dirty="0"/>
              <a:t>, C. </a:t>
            </a:r>
            <a:r>
              <a:rPr lang="fr-CA" sz="700" u="none" dirty="0" err="1"/>
              <a:t>MacKay</a:t>
            </a:r>
            <a:r>
              <a:rPr lang="fr-CA" sz="700" u="none" dirty="0"/>
              <a:t>, N. N. </a:t>
            </a:r>
            <a:r>
              <a:rPr lang="fr-CA" sz="700" u="none" dirty="0" err="1"/>
              <a:t>Mahomed</a:t>
            </a:r>
            <a:r>
              <a:rPr lang="fr-CA" sz="700" u="none" dirty="0"/>
              <a:t> et A. M. Davis. « </a:t>
            </a:r>
            <a:r>
              <a:rPr lang="fr-CA" sz="700" u="none" dirty="0" err="1"/>
              <a:t>Surgery</a:t>
            </a:r>
            <a:r>
              <a:rPr lang="fr-CA" sz="700" u="none" dirty="0"/>
              <a:t> or consultation: a population-</a:t>
            </a:r>
            <a:r>
              <a:rPr lang="fr-CA" sz="700" u="none" dirty="0" err="1"/>
              <a:t>based</a:t>
            </a:r>
            <a:r>
              <a:rPr lang="fr-CA" sz="700" u="none" dirty="0"/>
              <a:t> </a:t>
            </a:r>
            <a:r>
              <a:rPr lang="fr-CA" sz="700" u="none" dirty="0" err="1"/>
              <a:t>cohort</a:t>
            </a:r>
            <a:r>
              <a:rPr lang="fr-CA" sz="700" u="none" dirty="0"/>
              <a:t> </a:t>
            </a:r>
            <a:r>
              <a:rPr lang="fr-CA" sz="700" u="none" dirty="0" err="1"/>
              <a:t>study</a:t>
            </a:r>
            <a:r>
              <a:rPr lang="fr-CA" sz="700" u="none" dirty="0"/>
              <a:t> of use of </a:t>
            </a:r>
            <a:r>
              <a:rPr lang="fr-CA" sz="700" u="none" dirty="0" err="1"/>
              <a:t>orthopaedic</a:t>
            </a:r>
            <a:r>
              <a:rPr lang="fr-CA" sz="700" u="none" dirty="0"/>
              <a:t> surgeon services. », </a:t>
            </a:r>
            <a:r>
              <a:rPr lang="fr-CA" sz="700" i="1" u="none" dirty="0" err="1"/>
              <a:t>PLoS</a:t>
            </a:r>
            <a:r>
              <a:rPr lang="fr-CA" sz="700" i="1" u="none" dirty="0"/>
              <a:t> One</a:t>
            </a:r>
            <a:r>
              <a:rPr lang="fr-CA" sz="700" u="none" dirty="0"/>
              <a:t>, vol. 8, n</a:t>
            </a:r>
            <a:r>
              <a:rPr lang="fr-CA" sz="700" u="none" baseline="30000" dirty="0"/>
              <a:t>o</a:t>
            </a:r>
            <a:r>
              <a:rPr lang="fr-CA" sz="700" u="none" dirty="0"/>
              <a:t> 6 (2013), e65560. </a:t>
            </a:r>
            <a:endParaRPr lang="fr-CA" sz="700" u="none" kern="0" dirty="0">
              <a:cs typeface="Arial"/>
            </a:endParaRPr>
          </a:p>
          <a:p>
            <a:pPr marL="0" indent="0" defTabSz="914400">
              <a:buNone/>
            </a:pPr>
            <a:r>
              <a:rPr lang="fr-CA" sz="700" u="none" baseline="30000" dirty="0"/>
              <a:t>2</a:t>
            </a:r>
            <a:r>
              <a:rPr lang="fr-CA" sz="700" u="none" dirty="0"/>
              <a:t>BIRTWHISTLE, R., R. </a:t>
            </a:r>
            <a:r>
              <a:rPr lang="fr-CA" sz="700" u="none" dirty="0" err="1"/>
              <a:t>Morkem</a:t>
            </a:r>
            <a:r>
              <a:rPr lang="fr-CA" sz="700" u="none" dirty="0"/>
              <a:t>, G. Peat, </a:t>
            </a:r>
            <a:r>
              <a:rPr lang="fr-CA" sz="700" u="none" dirty="0" err="1"/>
              <a:t>T</a:t>
            </a:r>
            <a:r>
              <a:rPr lang="fr-CA" sz="700" u="none" dirty="0"/>
              <a:t>. Williamson, M. E. Green, S. Khan et coll. « </a:t>
            </a:r>
            <a:r>
              <a:rPr lang="fr-CA" sz="700" u="none" dirty="0" err="1"/>
              <a:t>Prevalence</a:t>
            </a:r>
            <a:r>
              <a:rPr lang="fr-CA" sz="700" u="none" dirty="0"/>
              <a:t> and management of </a:t>
            </a:r>
            <a:r>
              <a:rPr lang="fr-CA" sz="700" u="none" dirty="0" err="1"/>
              <a:t>osteoarthritis</a:t>
            </a:r>
            <a:r>
              <a:rPr lang="fr-CA" sz="700" u="none" dirty="0"/>
              <a:t> in </a:t>
            </a:r>
            <a:r>
              <a:rPr lang="fr-CA" sz="700" u="none" dirty="0" err="1"/>
              <a:t>primary</a:t>
            </a:r>
            <a:r>
              <a:rPr lang="fr-CA" sz="700" u="none" dirty="0"/>
              <a:t> care: an </a:t>
            </a:r>
            <a:r>
              <a:rPr lang="fr-CA" sz="700" u="none" dirty="0" err="1"/>
              <a:t>epidemiologic</a:t>
            </a:r>
            <a:r>
              <a:rPr lang="fr-CA" sz="700" u="none" dirty="0"/>
              <a:t> </a:t>
            </a:r>
            <a:r>
              <a:rPr lang="fr-CA" sz="700" u="none" dirty="0" err="1"/>
              <a:t>cohort</a:t>
            </a:r>
            <a:r>
              <a:rPr lang="fr-CA" sz="700" u="none" dirty="0"/>
              <a:t> </a:t>
            </a:r>
            <a:r>
              <a:rPr lang="fr-CA" sz="700" u="none" dirty="0" err="1"/>
              <a:t>study</a:t>
            </a:r>
            <a:r>
              <a:rPr lang="fr-CA" sz="700" u="none" dirty="0"/>
              <a:t> </a:t>
            </a:r>
            <a:r>
              <a:rPr lang="fr-CA" sz="700" u="none" dirty="0" err="1"/>
              <a:t>from</a:t>
            </a:r>
            <a:r>
              <a:rPr lang="fr-CA" sz="700" u="none" dirty="0"/>
              <a:t> the Canadian </a:t>
            </a:r>
            <a:r>
              <a:rPr lang="fr-CA" sz="700" u="none" dirty="0" err="1"/>
              <a:t>Primary</a:t>
            </a:r>
            <a:r>
              <a:rPr lang="fr-CA" sz="700" u="none" dirty="0"/>
              <a:t> Care </a:t>
            </a:r>
            <a:r>
              <a:rPr lang="fr-CA" sz="700" u="none" dirty="0" err="1"/>
              <a:t>Sentinel</a:t>
            </a:r>
            <a:r>
              <a:rPr lang="fr-CA" sz="700" u="none" dirty="0"/>
              <a:t> Surveillance Network. », </a:t>
            </a:r>
            <a:r>
              <a:rPr lang="fr-CA" sz="700" i="1" u="none" dirty="0"/>
              <a:t>CMAJ Open.</a:t>
            </a:r>
            <a:r>
              <a:rPr lang="fr-CA" sz="700" u="none" dirty="0"/>
              <a:t>, vol. 3, n</a:t>
            </a:r>
            <a:r>
              <a:rPr lang="fr-CA" sz="700" u="none" baseline="30000" dirty="0"/>
              <a:t>o</a:t>
            </a:r>
            <a:r>
              <a:rPr lang="fr-CA" sz="700" u="none" dirty="0"/>
              <a:t> 3 (2015), pp. E270 à E275.</a:t>
            </a:r>
          </a:p>
          <a:p>
            <a:pPr marL="0" indent="0" defTabSz="914400">
              <a:buNone/>
            </a:pPr>
            <a:r>
              <a:rPr lang="fr-CA" sz="700" u="none" baseline="30000" dirty="0"/>
              <a:t>3</a:t>
            </a:r>
            <a:r>
              <a:rPr lang="fr-CA" sz="700" u="none" kern="0" dirty="0"/>
              <a:t>MACDONALD, K. V., C. </a:t>
            </a:r>
            <a:r>
              <a:rPr lang="fr-CA" sz="700" u="none" kern="0" dirty="0" err="1"/>
              <a:t>Sanmartin</a:t>
            </a:r>
            <a:r>
              <a:rPr lang="fr-CA" sz="700" u="none" kern="0" dirty="0"/>
              <a:t>, K. Langlois et D. A. Marshall. « </a:t>
            </a:r>
            <a:r>
              <a:rPr lang="fr-CA" sz="700" u="none" kern="0" dirty="0" err="1"/>
              <a:t>Symptom</a:t>
            </a:r>
            <a:r>
              <a:rPr lang="fr-CA" sz="700" u="none" kern="0" dirty="0"/>
              <a:t> </a:t>
            </a:r>
            <a:r>
              <a:rPr lang="fr-CA" sz="700" u="none" kern="0" dirty="0" err="1"/>
              <a:t>onset</a:t>
            </a:r>
            <a:r>
              <a:rPr lang="fr-CA" sz="700" u="none" kern="0" dirty="0"/>
              <a:t>, </a:t>
            </a:r>
            <a:r>
              <a:rPr lang="fr-CA" sz="700" u="none" kern="0" dirty="0" err="1"/>
              <a:t>diagnosis</a:t>
            </a:r>
            <a:r>
              <a:rPr lang="fr-CA" sz="700" u="none" kern="0" dirty="0"/>
              <a:t> and management of </a:t>
            </a:r>
            <a:r>
              <a:rPr lang="fr-CA" sz="700" u="none" kern="0" dirty="0" err="1"/>
              <a:t>osteoarthritis</a:t>
            </a:r>
            <a:r>
              <a:rPr lang="fr-CA" sz="700" u="none" kern="0" dirty="0"/>
              <a:t>. », </a:t>
            </a:r>
            <a:r>
              <a:rPr lang="fr-CA" sz="700" u="none" kern="0" dirty="0" err="1"/>
              <a:t>Health</a:t>
            </a:r>
            <a:r>
              <a:rPr lang="fr-CA" sz="700" u="none" kern="0" dirty="0"/>
              <a:t> </a:t>
            </a:r>
            <a:r>
              <a:rPr lang="fr-CA" sz="700" u="none" kern="0" dirty="0" err="1"/>
              <a:t>Rep</a:t>
            </a:r>
            <a:r>
              <a:rPr lang="fr-CA" sz="700" u="none" kern="0" dirty="0"/>
              <a:t>., vol. 25, n° 9 (2014), pp. 10 à 17.</a:t>
            </a:r>
          </a:p>
          <a:p>
            <a:pPr marL="0" indent="0" defTabSz="914400">
              <a:buNone/>
            </a:pPr>
            <a:r>
              <a:rPr lang="fr-CA" sz="700" u="none" baseline="30000" dirty="0"/>
              <a:t>4</a:t>
            </a:r>
            <a:r>
              <a:rPr lang="fr-CA" sz="700" u="none" kern="0" dirty="0"/>
              <a:t>LI, L. C., E. C. </a:t>
            </a:r>
            <a:r>
              <a:rPr lang="fr-CA" sz="700" u="none" kern="0" dirty="0" err="1"/>
              <a:t>Sayre</a:t>
            </a:r>
            <a:r>
              <a:rPr lang="fr-CA" sz="700" u="none" kern="0" dirty="0"/>
              <a:t>, J. A. </a:t>
            </a:r>
            <a:r>
              <a:rPr lang="fr-CA" sz="700" u="none" kern="0" dirty="0" err="1"/>
              <a:t>Kopec</a:t>
            </a:r>
            <a:r>
              <a:rPr lang="fr-CA" sz="700" u="none" kern="0" dirty="0"/>
              <a:t>, J. M. </a:t>
            </a:r>
            <a:r>
              <a:rPr lang="fr-CA" sz="700" u="none" kern="0" dirty="0" err="1"/>
              <a:t>Esdaile</a:t>
            </a:r>
            <a:r>
              <a:rPr lang="fr-CA" sz="700" u="none" kern="0" dirty="0"/>
              <a:t>, S. Bar et J. </a:t>
            </a:r>
            <a:r>
              <a:rPr lang="fr-CA" sz="700" u="none" kern="0" dirty="0" err="1"/>
              <a:t>Cibere</a:t>
            </a:r>
            <a:r>
              <a:rPr lang="fr-CA" sz="700" u="none" kern="0" dirty="0"/>
              <a:t>. « </a:t>
            </a:r>
            <a:r>
              <a:rPr lang="fr-CA" sz="700" u="none" kern="0" dirty="0" err="1"/>
              <a:t>Quality</a:t>
            </a:r>
            <a:r>
              <a:rPr lang="fr-CA" sz="700" u="none" kern="0" dirty="0"/>
              <a:t> of </a:t>
            </a:r>
            <a:r>
              <a:rPr lang="fr-CA" sz="700" u="none" kern="0" dirty="0" err="1"/>
              <a:t>nonpharmacological</a:t>
            </a:r>
            <a:r>
              <a:rPr lang="fr-CA" sz="700" u="none" kern="0" dirty="0"/>
              <a:t> care in the </a:t>
            </a:r>
            <a:r>
              <a:rPr lang="fr-CA" sz="700" u="none" kern="0" dirty="0" err="1"/>
              <a:t>community</a:t>
            </a:r>
            <a:r>
              <a:rPr lang="fr-CA" sz="700" u="none" kern="0" dirty="0"/>
              <a:t> for people </a:t>
            </a:r>
            <a:r>
              <a:rPr lang="fr-CA" sz="700" u="none" kern="0" dirty="0" err="1"/>
              <a:t>with</a:t>
            </a:r>
            <a:r>
              <a:rPr lang="fr-CA" sz="700" u="none" kern="0" dirty="0"/>
              <a:t> </a:t>
            </a:r>
            <a:r>
              <a:rPr lang="fr-CA" sz="700" u="none" kern="0" dirty="0" err="1"/>
              <a:t>knee</a:t>
            </a:r>
            <a:r>
              <a:rPr lang="fr-CA" sz="700" u="none" kern="0" dirty="0"/>
              <a:t> and hip </a:t>
            </a:r>
            <a:r>
              <a:rPr lang="fr-CA" sz="700" u="none" kern="0" dirty="0" err="1"/>
              <a:t>osteoarthritis</a:t>
            </a:r>
            <a:r>
              <a:rPr lang="fr-CA" sz="700" u="none" kern="0" dirty="0"/>
              <a:t> », </a:t>
            </a:r>
            <a:r>
              <a:rPr lang="fr-CA" sz="700" i="1" u="none" kern="0" dirty="0"/>
              <a:t>J </a:t>
            </a:r>
            <a:r>
              <a:rPr lang="fr-CA" sz="700" i="1" u="none" kern="0" dirty="0" err="1"/>
              <a:t>Rheumatol</a:t>
            </a:r>
            <a:r>
              <a:rPr lang="fr-CA" sz="700" u="none" kern="0" dirty="0"/>
              <a:t>, vol. 38, n° 10 (2011), pp. 2230 à 17.</a:t>
            </a:r>
          </a:p>
        </p:txBody>
      </p:sp>
    </p:spTree>
    <p:extLst>
      <p:ext uri="{BB962C8B-B14F-4D97-AF65-F5344CB8AC3E}">
        <p14:creationId xmlns:p14="http://schemas.microsoft.com/office/powerpoint/2010/main" val="38956956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5"/>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HQO Draft Template_4-3">
  <a:themeElements>
    <a:clrScheme name="HQO">
      <a:dk1>
        <a:srgbClr val="000000"/>
      </a:dk1>
      <a:lt1>
        <a:srgbClr val="FFFFFF"/>
      </a:lt1>
      <a:dk2>
        <a:srgbClr val="000000"/>
      </a:dk2>
      <a:lt2>
        <a:srgbClr val="808080"/>
      </a:lt2>
      <a:accent1>
        <a:srgbClr val="BBE0E3"/>
      </a:accent1>
      <a:accent2>
        <a:srgbClr val="00A0AF"/>
      </a:accent2>
      <a:accent3>
        <a:srgbClr val="FFFFFF"/>
      </a:accent3>
      <a:accent4>
        <a:srgbClr val="000000"/>
      </a:accent4>
      <a:accent5>
        <a:srgbClr val="00788A"/>
      </a:accent5>
      <a:accent6>
        <a:srgbClr val="D2492A"/>
      </a:accent6>
      <a:hlink>
        <a:srgbClr val="00788A"/>
      </a:hlink>
      <a:folHlink>
        <a:srgbClr val="929292"/>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xfrm>
          <a:off x="0" y="0"/>
          <a:ext cx="1" cy="1"/>
        </a:xfrm>
        <a:custGeom>
          <a:avLst/>
          <a:gdLst/>
          <a:ahLst/>
          <a:cxnLst/>
          <a:rect l="0" t="0" r="0" b="0"/>
          <a:pathLst/>
        </a:custGeom>
        <a:solidFill>
          <a:srgbClr val="FF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lang="en-US" sz="1400" b="0" i="0" u="sng" strike="noStrike" cap="none" normalizeH="0" baseline="0" smtClean="0">
            <a:ln>
              <a:noFill/>
            </a:ln>
            <a:solidFill>
              <a:schemeClr val="tx1"/>
            </a:solidFill>
            <a:effectLst/>
            <a:latin typeface="Arial" charset="0"/>
            <a:ea typeface="ＭＳ Ｐゴシック" pitchFamily="68" charset="-128"/>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8DFC9AD78E244BB42D54D64E3FAE35" ma:contentTypeVersion="" ma:contentTypeDescription="Create a new document." ma:contentTypeScope="" ma:versionID="12f77b6531cbd5e92c8ebe5a66632ed0">
  <xsd:schema xmlns:xsd="http://www.w3.org/2001/XMLSchema" xmlns:xs="http://www.w3.org/2001/XMLSchema" xmlns:p="http://schemas.microsoft.com/office/2006/metadata/properties" xmlns:ns2="209d81ef-0277-42ba-a0f1-16cbb8b85662" xmlns:ns3="fb09dc78-496d-4cee-aa06-cd448ccde12b" targetNamespace="http://schemas.microsoft.com/office/2006/metadata/properties" ma:root="true" ma:fieldsID="c75df2f6f50db563f48925a9fa595aef" ns2:_="" ns3:_="">
    <xsd:import namespace="209d81ef-0277-42ba-a0f1-16cbb8b85662"/>
    <xsd:import namespace="fb09dc78-496d-4cee-aa06-cd448ccde1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9d81ef-0277-42ba-a0f1-16cbb8b8566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9dc78-496d-4cee-aa06-cd448ccde12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0A88D-9D83-4387-9D3A-58E7D2A8BA89}"/>
</file>

<file path=customXml/itemProps2.xml><?xml version="1.0" encoding="utf-8"?>
<ds:datastoreItem xmlns:ds="http://schemas.openxmlformats.org/officeDocument/2006/customXml" ds:itemID="{DE09D8A9-F45A-4B00-A778-0B2BE639E221}"/>
</file>

<file path=customXml/itemProps3.xml><?xml version="1.0" encoding="utf-8"?>
<ds:datastoreItem xmlns:ds="http://schemas.openxmlformats.org/officeDocument/2006/customXml" ds:itemID="{40922719-2EEC-4F74-9B69-B6837B3E338C}"/>
</file>

<file path=docProps/app.xml><?xml version="1.0" encoding="utf-8"?>
<Properties xmlns="http://schemas.openxmlformats.org/officeDocument/2006/extended-properties" xmlns:vt="http://schemas.openxmlformats.org/officeDocument/2006/docPropsVTypes">
  <Template>HQO Draft Template_4-3</Template>
  <TotalTime>286</TotalTime>
  <Words>912</Words>
  <Application>Microsoft Macintosh PowerPoint</Application>
  <PresentationFormat>On-screen Show (4:3)</PresentationFormat>
  <Paragraphs>127</Paragraphs>
  <Slides>16</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MS PGothic</vt:lpstr>
      <vt:lpstr>MS PGothic</vt:lpstr>
      <vt:lpstr>Arial</vt:lpstr>
      <vt:lpstr>Arial Narrow</vt:lpstr>
      <vt:lpstr>Calibri</vt:lpstr>
      <vt:lpstr>Helvetica Neue</vt:lpstr>
      <vt:lpstr>Helvetica Neue Light</vt:lpstr>
      <vt:lpstr>ITC Century Std Book</vt:lpstr>
      <vt:lpstr>Times New Roman</vt:lpstr>
      <vt:lpstr>HQO Draft Template_4-3</vt:lpstr>
      <vt:lpstr>PowerPoint Presentation</vt:lpstr>
      <vt:lpstr>Que comprend ce résumé?</vt:lpstr>
      <vt:lpstr>En 2011,13 % des Canadiens ont été touchés par l’arthrose </vt:lpstr>
      <vt:lpstr>Au cours des 30 prochaines années...</vt:lpstr>
      <vt:lpstr>Incidence actuelle et future prévue au Canada de l’arthrose selon le sexe, de 2010 à 2040</vt:lpstr>
      <vt:lpstr>Incidence actuelle et future prévue au Canada de la prévalence de l’arthrose selon le sexe, de 2010 à 2040</vt:lpstr>
      <vt:lpstr>Fardeau économique cumulatif de l’arthrose au Canada de 2010 à 2040</vt:lpstr>
      <vt:lpstr>Fardeau économique de l’arthrose</vt:lpstr>
      <vt:lpstr>Gestion de l’arthrose</vt:lpstr>
      <vt:lpstr>Répercussions de la douleur liée à l’arthrose</vt:lpstr>
      <vt:lpstr>PowerPoint Presentation</vt:lpstr>
      <vt:lpstr>PowerPoint Presentation</vt:lpstr>
      <vt:lpstr>L’obésité est l’un des principaux facteurs modifiables de l’arthrose</vt:lpstr>
      <vt:lpstr>De quelle manière la norme de qualité relative à l’arthrose comblera-t-elle ces lacunes en matière de soins?</vt:lpstr>
      <vt:lpstr>Norme de qualité relative à l’arthrose : Énoncés de qualité</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Aytona-Arena, Loren</dc:creator>
  <cp:lastModifiedBy>Aytona-Arena, Loren</cp:lastModifiedBy>
  <cp:revision>1</cp:revision>
  <dcterms:created xsi:type="dcterms:W3CDTF">2018-10-24T16:48:06Z</dcterms:created>
  <dcterms:modified xsi:type="dcterms:W3CDTF">2018-10-26T16:04:54Z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0x0101005F8DFC9AD78E244BB42D54D64E3FAE35</vt:lpwstr>
  </property>
</Properties>
</file>