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6"/>
  </p:notesMasterIdLst>
  <p:handoutMasterIdLst>
    <p:handoutMasterId r:id="rId47"/>
  </p:handoutMasterIdLst>
  <p:sldIdLst>
    <p:sldId id="372" r:id="rId8"/>
    <p:sldId id="649" r:id="rId9"/>
    <p:sldId id="651" r:id="rId10"/>
    <p:sldId id="654" r:id="rId11"/>
    <p:sldId id="652" r:id="rId12"/>
    <p:sldId id="474" r:id="rId13"/>
    <p:sldId id="621" r:id="rId14"/>
    <p:sldId id="653" r:id="rId15"/>
    <p:sldId id="1572" r:id="rId16"/>
    <p:sldId id="1559" r:id="rId17"/>
    <p:sldId id="699" r:id="rId18"/>
    <p:sldId id="700" r:id="rId19"/>
    <p:sldId id="1573" r:id="rId20"/>
    <p:sldId id="1579" r:id="rId21"/>
    <p:sldId id="1377" r:id="rId22"/>
    <p:sldId id="1389" r:id="rId23"/>
    <p:sldId id="1577" r:id="rId24"/>
    <p:sldId id="1578" r:id="rId25"/>
    <p:sldId id="1391" r:id="rId26"/>
    <p:sldId id="1474" r:id="rId27"/>
    <p:sldId id="1179" r:id="rId28"/>
    <p:sldId id="1574" r:id="rId29"/>
    <p:sldId id="1324" r:id="rId30"/>
    <p:sldId id="278" r:id="rId31"/>
    <p:sldId id="666" r:id="rId32"/>
    <p:sldId id="667" r:id="rId33"/>
    <p:sldId id="668" r:id="rId34"/>
    <p:sldId id="669" r:id="rId35"/>
    <p:sldId id="670" r:id="rId36"/>
    <p:sldId id="671" r:id="rId37"/>
    <p:sldId id="672" r:id="rId38"/>
    <p:sldId id="1190" r:id="rId39"/>
    <p:sldId id="1191" r:id="rId40"/>
    <p:sldId id="1192" r:id="rId41"/>
    <p:sldId id="1575" r:id="rId42"/>
    <p:sldId id="1566" r:id="rId43"/>
    <p:sldId id="1571" r:id="rId44"/>
    <p:sldId id="1576" r:id="rId45"/>
  </p:sldIdLst>
  <p:sldSz cx="9144000" cy="6858000" type="screen4x3"/>
  <p:notesSz cx="6858000" cy="2752725"/>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McKane, Jeanne" initials="MJ" lastIdx="4" clrIdx="29">
    <p:extLst>
      <p:ext uri="{19B8F6BF-5375-455C-9EA6-DF929625EA0E}">
        <p15:presenceInfo xmlns:p15="http://schemas.microsoft.com/office/powerpoint/2012/main" userId="S::jmckane@hqontario.ca::dd992e4a-ba5f-4eb4-983f-7a5cb46299b2"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8" clrIdx="15">
    <p:extLst>
      <p:ext uri="{19B8F6BF-5375-455C-9EA6-DF929625EA0E}">
        <p15:presenceInfo xmlns:p15="http://schemas.microsoft.com/office/powerpoint/2012/main" userId="S::jwhite@hqontario.ca::22e1a18e-8c11-41e1-8dbe-ead067d06f7e" providerId="AD"/>
      </p:ext>
    </p:extLst>
  </p:cmAuthor>
  <p:cmAuthor id="16" name="Phillips, Lacey" initials="PL" lastIdx="1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Tam, Tommy" initials="TT" lastIdx="31" clrIdx="26">
    <p:extLst>
      <p:ext uri="{19B8F6BF-5375-455C-9EA6-DF929625EA0E}">
        <p15:presenceInfo xmlns:p15="http://schemas.microsoft.com/office/powerpoint/2012/main" userId="S::ttam@hqontario.ca::2cc40343-befa-410b-9a94-3f056f9790e7" providerId="AD"/>
      </p:ext>
    </p:extLst>
  </p:cmAuthor>
  <p:cmAuthor id="27" name="Cowan, Kara" initials="CK" lastIdx="37" clrIdx="27">
    <p:extLst>
      <p:ext uri="{19B8F6BF-5375-455C-9EA6-DF929625EA0E}">
        <p15:presenceInfo xmlns:p15="http://schemas.microsoft.com/office/powerpoint/2012/main" userId="Cowan, Kara" providerId="None"/>
      </p:ext>
    </p:extLst>
  </p:cmAuthor>
  <p:cmAuthor id="28" name="Harrison, Susan" initials="HS" lastIdx="14"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00788A"/>
    <a:srgbClr val="00B2E3"/>
    <a:srgbClr val="F15A25"/>
    <a:srgbClr val="92278F"/>
    <a:srgbClr val="F5F5F5"/>
    <a:srgbClr val="00A0AF"/>
    <a:srgbClr val="FCD8D8"/>
    <a:srgbClr val="F9B9B9"/>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B2335-0CA4-4626-BEE0-5D4D28E0C157}" v="2" dt="2020-08-18T19:42:35.22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04" autoAdjust="0"/>
  </p:normalViewPr>
  <p:slideViewPr>
    <p:cSldViewPr snapToGrid="0" showGuides="1">
      <p:cViewPr varScale="1">
        <p:scale>
          <a:sx n="52" d="100"/>
          <a:sy n="52" d="100"/>
        </p:scale>
        <p:origin x="1926" y="72"/>
      </p:cViewPr>
      <p:guideLst>
        <p:guide orient="horz" pos="470"/>
        <p:guide orient="horz" pos="469"/>
        <p:guide orient="horz" pos="349"/>
        <p:guide pos="283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 Tommy" userId="S::ttam@hqontario.ca::2cc40343-befa-410b-9a94-3f056f9790e7" providerId="AD" clId="Web-{1B271CFC-92C7-116E-AA51-6D775915B27B}"/>
    <pc:docChg chg="">
      <pc:chgData name="Tam, Tommy" userId="S::ttam@hqontario.ca::2cc40343-befa-410b-9a94-3f056f9790e7" providerId="AD" clId="Web-{1B271CFC-92C7-116E-AA51-6D775915B27B}" dt="2020-07-15T19:02:16.553" v="1"/>
      <pc:docMkLst>
        <pc:docMk/>
      </pc:docMkLst>
      <pc:sldChg chg="addCm modCm">
        <pc:chgData name="Tam, Tommy" userId="S::ttam@hqontario.ca::2cc40343-befa-410b-9a94-3f056f9790e7" providerId="AD" clId="Web-{1B271CFC-92C7-116E-AA51-6D775915B27B}" dt="2020-07-15T19:02:16.553" v="1"/>
        <pc:sldMkLst>
          <pc:docMk/>
          <pc:sldMk cId="4087828476" sldId="699"/>
        </pc:sldMkLst>
      </pc:sldChg>
    </pc:docChg>
  </pc:docChgLst>
  <pc:docChgLst>
    <pc:chgData name="Jeanne McKane" userId="dd992e4a-ba5f-4eb4-983f-7a5cb46299b2" providerId="ADAL" clId="{7232A126-672B-4501-8102-6C70104E9D56}"/>
    <pc:docChg chg="custSel modSld">
      <pc:chgData name="Jeanne McKane" userId="dd992e4a-ba5f-4eb4-983f-7a5cb46299b2" providerId="ADAL" clId="{7232A126-672B-4501-8102-6C70104E9D56}" dt="2020-07-29T18:12:00.663" v="421" actId="404"/>
      <pc:docMkLst>
        <pc:docMk/>
      </pc:docMkLst>
      <pc:sldChg chg="modSp mod addCm modCm">
        <pc:chgData name="Jeanne McKane" userId="dd992e4a-ba5f-4eb4-983f-7a5cb46299b2" providerId="ADAL" clId="{7232A126-672B-4501-8102-6C70104E9D56}" dt="2020-07-29T18:10:15.811" v="340"/>
        <pc:sldMkLst>
          <pc:docMk/>
          <pc:sldMk cId="0" sldId="278"/>
        </pc:sldMkLst>
        <pc:spChg chg="mod">
          <ac:chgData name="Jeanne McKane" userId="dd992e4a-ba5f-4eb4-983f-7a5cb46299b2" providerId="ADAL" clId="{7232A126-672B-4501-8102-6C70104E9D56}" dt="2020-07-29T18:08:47.613" v="329" actId="20577"/>
          <ac:spMkLst>
            <pc:docMk/>
            <pc:sldMk cId="0" sldId="278"/>
            <ac:spMk id="628" creationId="{00000000-0000-0000-0000-000000000000}"/>
          </ac:spMkLst>
        </pc:spChg>
      </pc:sldChg>
      <pc:sldChg chg="addCm modCm">
        <pc:chgData name="Jeanne McKane" userId="dd992e4a-ba5f-4eb4-983f-7a5cb46299b2" providerId="ADAL" clId="{7232A126-672B-4501-8102-6C70104E9D56}" dt="2020-07-29T17:34:42.636" v="3"/>
        <pc:sldMkLst>
          <pc:docMk/>
          <pc:sldMk cId="386164400" sldId="621"/>
        </pc:sldMkLst>
      </pc:sldChg>
      <pc:sldChg chg="addCm modCm">
        <pc:chgData name="Jeanne McKane" userId="dd992e4a-ba5f-4eb4-983f-7a5cb46299b2" providerId="ADAL" clId="{7232A126-672B-4501-8102-6C70104E9D56}" dt="2020-07-29T17:35:38.159" v="11"/>
        <pc:sldMkLst>
          <pc:docMk/>
          <pc:sldMk cId="1953139645" sldId="652"/>
        </pc:sldMkLst>
      </pc:sldChg>
      <pc:sldChg chg="modCm">
        <pc:chgData name="Jeanne McKane" userId="dd992e4a-ba5f-4eb4-983f-7a5cb46299b2" providerId="ADAL" clId="{7232A126-672B-4501-8102-6C70104E9D56}" dt="2020-07-29T17:32:29.408" v="0"/>
        <pc:sldMkLst>
          <pc:docMk/>
          <pc:sldMk cId="4087828476" sldId="699"/>
        </pc:sldMkLst>
      </pc:sldChg>
      <pc:sldChg chg="modNotesTx">
        <pc:chgData name="Jeanne McKane" userId="dd992e4a-ba5f-4eb4-983f-7a5cb46299b2" providerId="ADAL" clId="{7232A126-672B-4501-8102-6C70104E9D56}" dt="2020-07-29T17:42:44.259" v="95" actId="20577"/>
        <pc:sldMkLst>
          <pc:docMk/>
          <pc:sldMk cId="946709697" sldId="1179"/>
        </pc:sldMkLst>
      </pc:sldChg>
      <pc:sldChg chg="modSp mod">
        <pc:chgData name="Jeanne McKane" userId="dd992e4a-ba5f-4eb4-983f-7a5cb46299b2" providerId="ADAL" clId="{7232A126-672B-4501-8102-6C70104E9D56}" dt="2020-07-29T18:12:00.663" v="421" actId="404"/>
        <pc:sldMkLst>
          <pc:docMk/>
          <pc:sldMk cId="2634543163" sldId="1191"/>
        </pc:sldMkLst>
        <pc:spChg chg="mod">
          <ac:chgData name="Jeanne McKane" userId="dd992e4a-ba5f-4eb4-983f-7a5cb46299b2" providerId="ADAL" clId="{7232A126-672B-4501-8102-6C70104E9D56}" dt="2020-07-29T18:12:00.663" v="421" actId="404"/>
          <ac:spMkLst>
            <pc:docMk/>
            <pc:sldMk cId="2634543163" sldId="1191"/>
            <ac:spMk id="2" creationId="{00000000-0000-0000-0000-000000000000}"/>
          </ac:spMkLst>
        </pc:spChg>
      </pc:sldChg>
      <pc:sldChg chg="addCm modCm modNotesTx">
        <pc:chgData name="Jeanne McKane" userId="dd992e4a-ba5f-4eb4-983f-7a5cb46299b2" providerId="ADAL" clId="{7232A126-672B-4501-8102-6C70104E9D56}" dt="2020-07-29T18:09:59.105" v="338"/>
        <pc:sldMkLst>
          <pc:docMk/>
          <pc:sldMk cId="769053251" sldId="1324"/>
        </pc:sldMkLst>
      </pc:sldChg>
      <pc:sldChg chg="modSp mod">
        <pc:chgData name="Jeanne McKane" userId="dd992e4a-ba5f-4eb4-983f-7a5cb46299b2" providerId="ADAL" clId="{7232A126-672B-4501-8102-6C70104E9D56}" dt="2020-07-29T17:37:23.704" v="14" actId="20577"/>
        <pc:sldMkLst>
          <pc:docMk/>
          <pc:sldMk cId="2101650964" sldId="1389"/>
        </pc:sldMkLst>
        <pc:spChg chg="mod">
          <ac:chgData name="Jeanne McKane" userId="dd992e4a-ba5f-4eb4-983f-7a5cb46299b2" providerId="ADAL" clId="{7232A126-672B-4501-8102-6C70104E9D56}" dt="2020-07-29T17:37:03.521" v="12" actId="6549"/>
          <ac:spMkLst>
            <pc:docMk/>
            <pc:sldMk cId="2101650964" sldId="1389"/>
            <ac:spMk id="2" creationId="{9AF44D62-3A3E-4D5C-B6E9-A60CE4E12EAC}"/>
          </ac:spMkLst>
        </pc:spChg>
        <pc:spChg chg="mod">
          <ac:chgData name="Jeanne McKane" userId="dd992e4a-ba5f-4eb4-983f-7a5cb46299b2" providerId="ADAL" clId="{7232A126-672B-4501-8102-6C70104E9D56}" dt="2020-07-29T17:37:23.704" v="14" actId="20577"/>
          <ac:spMkLst>
            <pc:docMk/>
            <pc:sldMk cId="2101650964" sldId="1389"/>
            <ac:spMk id="4" creationId="{A3999AD6-CAD8-4DB6-9A94-8EA3430D5A21}"/>
          </ac:spMkLst>
        </pc:spChg>
        <pc:spChg chg="mod">
          <ac:chgData name="Jeanne McKane" userId="dd992e4a-ba5f-4eb4-983f-7a5cb46299b2" providerId="ADAL" clId="{7232A126-672B-4501-8102-6C70104E9D56}" dt="2020-07-29T17:37:10.295" v="13" actId="6549"/>
          <ac:spMkLst>
            <pc:docMk/>
            <pc:sldMk cId="2101650964" sldId="1389"/>
            <ac:spMk id="5" creationId="{E2FD9184-050F-4A32-8FCF-74E1776F9AD4}"/>
          </ac:spMkLst>
        </pc:spChg>
      </pc:sldChg>
      <pc:sldChg chg="modNotesTx">
        <pc:chgData name="Jeanne McKane" userId="dd992e4a-ba5f-4eb4-983f-7a5cb46299b2" providerId="ADAL" clId="{7232A126-672B-4501-8102-6C70104E9D56}" dt="2020-07-29T17:42:21.247" v="93" actId="20577"/>
        <pc:sldMkLst>
          <pc:docMk/>
          <pc:sldMk cId="1057663661" sldId="1474"/>
        </pc:sldMkLst>
      </pc:sldChg>
      <pc:sldChg chg="modSp mod">
        <pc:chgData name="Jeanne McKane" userId="dd992e4a-ba5f-4eb4-983f-7a5cb46299b2" providerId="ADAL" clId="{7232A126-672B-4501-8102-6C70104E9D56}" dt="2020-07-29T17:34:54.710" v="9" actId="20577"/>
        <pc:sldMkLst>
          <pc:docMk/>
          <pc:sldMk cId="1383081971" sldId="1559"/>
        </pc:sldMkLst>
        <pc:spChg chg="mod">
          <ac:chgData name="Jeanne McKane" userId="dd992e4a-ba5f-4eb4-983f-7a5cb46299b2" providerId="ADAL" clId="{7232A126-672B-4501-8102-6C70104E9D56}" dt="2020-07-29T17:34:54.710" v="9" actId="20577"/>
          <ac:spMkLst>
            <pc:docMk/>
            <pc:sldMk cId="1383081971" sldId="1559"/>
            <ac:spMk id="2" creationId="{313D18A7-016D-4068-88B1-A754A0CE0D50}"/>
          </ac:spMkLst>
        </pc:spChg>
      </pc:sldChg>
      <pc:sldChg chg="modNotesTx">
        <pc:chgData name="Jeanne McKane" userId="dd992e4a-ba5f-4eb4-983f-7a5cb46299b2" providerId="ADAL" clId="{7232A126-672B-4501-8102-6C70104E9D56}" dt="2020-07-29T17:38:22.079" v="39" actId="6549"/>
        <pc:sldMkLst>
          <pc:docMk/>
          <pc:sldMk cId="3316254799" sldId="1577"/>
        </pc:sldMkLst>
      </pc:sldChg>
    </pc:docChg>
  </pc:docChgLst>
  <pc:docChgLst>
    <pc:chgData name="White, Jennifer" userId="22e1a18e-8c11-41e1-8dbe-ead067d06f7e" providerId="ADAL" clId="{C7825467-FBD9-4550-9301-727681577976}"/>
    <pc:docChg chg="modSld">
      <pc:chgData name="White, Jennifer" userId="22e1a18e-8c11-41e1-8dbe-ead067d06f7e" providerId="ADAL" clId="{C7825467-FBD9-4550-9301-727681577976}" dt="2020-07-13T14:43:12.208" v="39" actId="20577"/>
      <pc:docMkLst>
        <pc:docMk/>
      </pc:docMkLst>
      <pc:sldChg chg="modSp mod">
        <pc:chgData name="White, Jennifer" userId="22e1a18e-8c11-41e1-8dbe-ead067d06f7e" providerId="ADAL" clId="{C7825467-FBD9-4550-9301-727681577976}" dt="2020-07-13T14:40:03.381" v="19" actId="20577"/>
        <pc:sldMkLst>
          <pc:docMk/>
          <pc:sldMk cId="710165204" sldId="669"/>
        </pc:sldMkLst>
        <pc:spChg chg="mod">
          <ac:chgData name="White, Jennifer" userId="22e1a18e-8c11-41e1-8dbe-ead067d06f7e" providerId="ADAL" clId="{C7825467-FBD9-4550-9301-727681577976}" dt="2020-07-13T14:40:03.381" v="19" actId="20577"/>
          <ac:spMkLst>
            <pc:docMk/>
            <pc:sldMk cId="710165204" sldId="669"/>
            <ac:spMk id="3" creationId="{00000000-0000-0000-0000-000000000000}"/>
          </ac:spMkLst>
        </pc:spChg>
      </pc:sldChg>
      <pc:sldChg chg="modSp mod">
        <pc:chgData name="White, Jennifer" userId="22e1a18e-8c11-41e1-8dbe-ead067d06f7e" providerId="ADAL" clId="{C7825467-FBD9-4550-9301-727681577976}" dt="2020-07-13T14:43:12.208" v="39" actId="20577"/>
        <pc:sldMkLst>
          <pc:docMk/>
          <pc:sldMk cId="3565876125" sldId="1192"/>
        </pc:sldMkLst>
        <pc:spChg chg="mod">
          <ac:chgData name="White, Jennifer" userId="22e1a18e-8c11-41e1-8dbe-ead067d06f7e" providerId="ADAL" clId="{C7825467-FBD9-4550-9301-727681577976}" dt="2020-07-13T14:43:12.208" v="39" actId="20577"/>
          <ac:spMkLst>
            <pc:docMk/>
            <pc:sldMk cId="3565876125" sldId="1192"/>
            <ac:spMk id="6" creationId="{C85D7BFC-1773-45F8-B3A9-B2B84FB37835}"/>
          </ac:spMkLst>
        </pc:spChg>
      </pc:sldChg>
    </pc:docChg>
  </pc:docChgLst>
  <pc:docChgLst>
    <pc:chgData name="Harrison, Susan" userId="12d20603-a68e-40bb-99e5-862f8234107b" providerId="ADAL" clId="{5B0C9C16-4219-47A0-980E-B31365E95524}"/>
    <pc:docChg chg="undo custSel addSld delSld modSld">
      <pc:chgData name="Harrison, Susan" userId="12d20603-a68e-40bb-99e5-862f8234107b" providerId="ADAL" clId="{5B0C9C16-4219-47A0-980E-B31365E95524}" dt="2020-07-15T17:06:55.039" v="219" actId="6549"/>
      <pc:docMkLst>
        <pc:docMk/>
      </pc:docMkLst>
      <pc:sldChg chg="modSp mod">
        <pc:chgData name="Harrison, Susan" userId="12d20603-a68e-40bb-99e5-862f8234107b" providerId="ADAL" clId="{5B0C9C16-4219-47A0-980E-B31365E95524}" dt="2020-07-15T16:09:32.799" v="133" actId="255"/>
        <pc:sldMkLst>
          <pc:docMk/>
          <pc:sldMk cId="0" sldId="278"/>
        </pc:sldMkLst>
        <pc:spChg chg="mod">
          <ac:chgData name="Harrison, Susan" userId="12d20603-a68e-40bb-99e5-862f8234107b" providerId="ADAL" clId="{5B0C9C16-4219-47A0-980E-B31365E95524}" dt="2020-07-15T16:09:32.799" v="133" actId="255"/>
          <ac:spMkLst>
            <pc:docMk/>
            <pc:sldMk cId="0" sldId="278"/>
            <ac:spMk id="628" creationId="{00000000-0000-0000-0000-000000000000}"/>
          </ac:spMkLst>
        </pc:spChg>
        <pc:spChg chg="mod">
          <ac:chgData name="Harrison, Susan" userId="12d20603-a68e-40bb-99e5-862f8234107b" providerId="ADAL" clId="{5B0C9C16-4219-47A0-980E-B31365E95524}" dt="2020-07-15T16:08:53.128" v="131" actId="2711"/>
          <ac:spMkLst>
            <pc:docMk/>
            <pc:sldMk cId="0" sldId="278"/>
            <ac:spMk id="629" creationId="{00000000-0000-0000-0000-000000000000}"/>
          </ac:spMkLst>
        </pc:spChg>
      </pc:sldChg>
      <pc:sldChg chg="modSp mod">
        <pc:chgData name="Harrison, Susan" userId="12d20603-a68e-40bb-99e5-862f8234107b" providerId="ADAL" clId="{5B0C9C16-4219-47A0-980E-B31365E95524}" dt="2020-07-15T15:54:47.757" v="4" actId="255"/>
        <pc:sldMkLst>
          <pc:docMk/>
          <pc:sldMk cId="2260738719" sldId="372"/>
        </pc:sldMkLst>
        <pc:spChg chg="mod">
          <ac:chgData name="Harrison, Susan" userId="12d20603-a68e-40bb-99e5-862f8234107b" providerId="ADAL" clId="{5B0C9C16-4219-47A0-980E-B31365E95524}" dt="2020-07-15T15:54:31.578" v="2" actId="2711"/>
          <ac:spMkLst>
            <pc:docMk/>
            <pc:sldMk cId="2260738719" sldId="372"/>
            <ac:spMk id="2" creationId="{75A291A8-1382-D540-A1A4-729B0126E327}"/>
          </ac:spMkLst>
        </pc:spChg>
        <pc:spChg chg="mod">
          <ac:chgData name="Harrison, Susan" userId="12d20603-a68e-40bb-99e5-862f8234107b" providerId="ADAL" clId="{5B0C9C16-4219-47A0-980E-B31365E95524}" dt="2020-07-15T15:54:47.757" v="4" actId="255"/>
          <ac:spMkLst>
            <pc:docMk/>
            <pc:sldMk cId="2260738719" sldId="372"/>
            <ac:spMk id="9" creationId="{9F1007DD-C592-9A42-BB2E-04EDED0F40D9}"/>
          </ac:spMkLst>
        </pc:spChg>
      </pc:sldChg>
      <pc:sldChg chg="modSp mod">
        <pc:chgData name="Harrison, Susan" userId="12d20603-a68e-40bb-99e5-862f8234107b" providerId="ADAL" clId="{5B0C9C16-4219-47A0-980E-B31365E95524}" dt="2020-07-15T15:59:04.046" v="49" actId="255"/>
        <pc:sldMkLst>
          <pc:docMk/>
          <pc:sldMk cId="2480312458" sldId="474"/>
        </pc:sldMkLst>
        <pc:spChg chg="mod">
          <ac:chgData name="Harrison, Susan" userId="12d20603-a68e-40bb-99e5-862f8234107b" providerId="ADAL" clId="{5B0C9C16-4219-47A0-980E-B31365E95524}" dt="2020-07-15T15:58:36.009" v="41" actId="255"/>
          <ac:spMkLst>
            <pc:docMk/>
            <pc:sldMk cId="2480312458" sldId="474"/>
            <ac:spMk id="19" creationId="{00000000-0000-0000-0000-000000000000}"/>
          </ac:spMkLst>
        </pc:spChg>
        <pc:spChg chg="mod">
          <ac:chgData name="Harrison, Susan" userId="12d20603-a68e-40bb-99e5-862f8234107b" providerId="ADAL" clId="{5B0C9C16-4219-47A0-980E-B31365E95524}" dt="2020-07-15T15:58:42.440" v="43" actId="255"/>
          <ac:spMkLst>
            <pc:docMk/>
            <pc:sldMk cId="2480312458" sldId="474"/>
            <ac:spMk id="25" creationId="{0793104C-7AE0-4B11-B221-3AA7A7CD611B}"/>
          </ac:spMkLst>
        </pc:spChg>
        <pc:spChg chg="mod">
          <ac:chgData name="Harrison, Susan" userId="12d20603-a68e-40bb-99e5-862f8234107b" providerId="ADAL" clId="{5B0C9C16-4219-47A0-980E-B31365E95524}" dt="2020-07-15T15:58:48.646" v="45" actId="255"/>
          <ac:spMkLst>
            <pc:docMk/>
            <pc:sldMk cId="2480312458" sldId="474"/>
            <ac:spMk id="26" creationId="{16C0EBF5-38F9-4562-9AE8-AB1C785F0B6A}"/>
          </ac:spMkLst>
        </pc:spChg>
        <pc:spChg chg="mod">
          <ac:chgData name="Harrison, Susan" userId="12d20603-a68e-40bb-99e5-862f8234107b" providerId="ADAL" clId="{5B0C9C16-4219-47A0-980E-B31365E95524}" dt="2020-07-15T15:59:04.046" v="49" actId="255"/>
          <ac:spMkLst>
            <pc:docMk/>
            <pc:sldMk cId="2480312458" sldId="474"/>
            <ac:spMk id="27" creationId="{1069BF81-2BF4-4EF2-9BF4-9CC27CEB9CFC}"/>
          </ac:spMkLst>
        </pc:spChg>
        <pc:spChg chg="mod">
          <ac:chgData name="Harrison, Susan" userId="12d20603-a68e-40bb-99e5-862f8234107b" providerId="ADAL" clId="{5B0C9C16-4219-47A0-980E-B31365E95524}" dt="2020-07-15T15:58:57.157" v="47" actId="255"/>
          <ac:spMkLst>
            <pc:docMk/>
            <pc:sldMk cId="2480312458" sldId="474"/>
            <ac:spMk id="28" creationId="{232EF22E-0CFB-4589-9B6A-0EF22987477D}"/>
          </ac:spMkLst>
        </pc:spChg>
      </pc:sldChg>
      <pc:sldChg chg="modSp mod">
        <pc:chgData name="Harrison, Susan" userId="12d20603-a68e-40bb-99e5-862f8234107b" providerId="ADAL" clId="{5B0C9C16-4219-47A0-980E-B31365E95524}" dt="2020-07-15T15:59:30.738" v="53" actId="255"/>
        <pc:sldMkLst>
          <pc:docMk/>
          <pc:sldMk cId="386164400" sldId="621"/>
        </pc:sldMkLst>
        <pc:spChg chg="mod">
          <ac:chgData name="Harrison, Susan" userId="12d20603-a68e-40bb-99e5-862f8234107b" providerId="ADAL" clId="{5B0C9C16-4219-47A0-980E-B31365E95524}" dt="2020-07-15T15:59:22.505" v="51" actId="255"/>
          <ac:spMkLst>
            <pc:docMk/>
            <pc:sldMk cId="386164400" sldId="621"/>
            <ac:spMk id="2" creationId="{00000000-0000-0000-0000-000000000000}"/>
          </ac:spMkLst>
        </pc:spChg>
        <pc:spChg chg="mod">
          <ac:chgData name="Harrison, Susan" userId="12d20603-a68e-40bb-99e5-862f8234107b" providerId="ADAL" clId="{5B0C9C16-4219-47A0-980E-B31365E95524}" dt="2020-07-15T15:59:30.738" v="53" actId="255"/>
          <ac:spMkLst>
            <pc:docMk/>
            <pc:sldMk cId="386164400" sldId="621"/>
            <ac:spMk id="5" creationId="{00000000-0000-0000-0000-000000000000}"/>
          </ac:spMkLst>
        </pc:spChg>
      </pc:sldChg>
      <pc:sldChg chg="modSp mod">
        <pc:chgData name="Harrison, Susan" userId="12d20603-a68e-40bb-99e5-862f8234107b" providerId="ADAL" clId="{5B0C9C16-4219-47A0-980E-B31365E95524}" dt="2020-07-15T15:55:15.488" v="8" actId="255"/>
        <pc:sldMkLst>
          <pc:docMk/>
          <pc:sldMk cId="2513520008" sldId="649"/>
        </pc:sldMkLst>
        <pc:spChg chg="mod">
          <ac:chgData name="Harrison, Susan" userId="12d20603-a68e-40bb-99e5-862f8234107b" providerId="ADAL" clId="{5B0C9C16-4219-47A0-980E-B31365E95524}" dt="2020-07-15T15:55:06.698" v="6" actId="255"/>
          <ac:spMkLst>
            <pc:docMk/>
            <pc:sldMk cId="2513520008" sldId="649"/>
            <ac:spMk id="2" creationId="{00000000-0000-0000-0000-000000000000}"/>
          </ac:spMkLst>
        </pc:spChg>
        <pc:spChg chg="mod">
          <ac:chgData name="Harrison, Susan" userId="12d20603-a68e-40bb-99e5-862f8234107b" providerId="ADAL" clId="{5B0C9C16-4219-47A0-980E-B31365E95524}" dt="2020-07-15T15:55:15.488" v="8" actId="255"/>
          <ac:spMkLst>
            <pc:docMk/>
            <pc:sldMk cId="2513520008" sldId="649"/>
            <ac:spMk id="3" creationId="{00000000-0000-0000-0000-000000000000}"/>
          </ac:spMkLst>
        </pc:spChg>
      </pc:sldChg>
      <pc:sldChg chg="modSp mod">
        <pc:chgData name="Harrison, Susan" userId="12d20603-a68e-40bb-99e5-862f8234107b" providerId="ADAL" clId="{5B0C9C16-4219-47A0-980E-B31365E95524}" dt="2020-07-15T15:55:58.232" v="15" actId="14100"/>
        <pc:sldMkLst>
          <pc:docMk/>
          <pc:sldMk cId="1291779212" sldId="651"/>
        </pc:sldMkLst>
        <pc:spChg chg="mod">
          <ac:chgData name="Harrison, Susan" userId="12d20603-a68e-40bb-99e5-862f8234107b" providerId="ADAL" clId="{5B0C9C16-4219-47A0-980E-B31365E95524}" dt="2020-07-15T15:55:42.447" v="10" actId="255"/>
          <ac:spMkLst>
            <pc:docMk/>
            <pc:sldMk cId="1291779212" sldId="651"/>
            <ac:spMk id="2" creationId="{00000000-0000-0000-0000-000000000000}"/>
          </ac:spMkLst>
        </pc:spChg>
        <pc:spChg chg="mod">
          <ac:chgData name="Harrison, Susan" userId="12d20603-a68e-40bb-99e5-862f8234107b" providerId="ADAL" clId="{5B0C9C16-4219-47A0-980E-B31365E95524}" dt="2020-07-15T15:55:58.232" v="15" actId="14100"/>
          <ac:spMkLst>
            <pc:docMk/>
            <pc:sldMk cId="1291779212" sldId="651"/>
            <ac:spMk id="3" creationId="{00000000-0000-0000-0000-000000000000}"/>
          </ac:spMkLst>
        </pc:spChg>
      </pc:sldChg>
      <pc:sldChg chg="modSp mod modNotesTx">
        <pc:chgData name="Harrison, Susan" userId="12d20603-a68e-40bb-99e5-862f8234107b" providerId="ADAL" clId="{5B0C9C16-4219-47A0-980E-B31365E95524}" dt="2020-07-15T15:58:16.172" v="39" actId="2711"/>
        <pc:sldMkLst>
          <pc:docMk/>
          <pc:sldMk cId="1953139645" sldId="652"/>
        </pc:sldMkLst>
        <pc:spChg chg="mod">
          <ac:chgData name="Harrison, Susan" userId="12d20603-a68e-40bb-99e5-862f8234107b" providerId="ADAL" clId="{5B0C9C16-4219-47A0-980E-B31365E95524}" dt="2020-07-15T15:58:16.172" v="39" actId="2711"/>
          <ac:spMkLst>
            <pc:docMk/>
            <pc:sldMk cId="1953139645" sldId="652"/>
            <ac:spMk id="2" creationId="{00000000-0000-0000-0000-000000000000}"/>
          </ac:spMkLst>
        </pc:spChg>
        <pc:spChg chg="mod">
          <ac:chgData name="Harrison, Susan" userId="12d20603-a68e-40bb-99e5-862f8234107b" providerId="ADAL" clId="{5B0C9C16-4219-47A0-980E-B31365E95524}" dt="2020-07-15T15:57:29.055" v="28" actId="255"/>
          <ac:spMkLst>
            <pc:docMk/>
            <pc:sldMk cId="1953139645" sldId="652"/>
            <ac:spMk id="7" creationId="{00000000-0000-0000-0000-000000000000}"/>
          </ac:spMkLst>
        </pc:spChg>
        <pc:spChg chg="mod">
          <ac:chgData name="Harrison, Susan" userId="12d20603-a68e-40bb-99e5-862f8234107b" providerId="ADAL" clId="{5B0C9C16-4219-47A0-980E-B31365E95524}" dt="2020-07-15T15:58:05.087" v="38" actId="255"/>
          <ac:spMkLst>
            <pc:docMk/>
            <pc:sldMk cId="1953139645" sldId="652"/>
            <ac:spMk id="12" creationId="{F0F35BBD-54CB-4390-9756-E2365E67CCA5}"/>
          </ac:spMkLst>
        </pc:spChg>
        <pc:spChg chg="mod">
          <ac:chgData name="Harrison, Susan" userId="12d20603-a68e-40bb-99e5-862f8234107b" providerId="ADAL" clId="{5B0C9C16-4219-47A0-980E-B31365E95524}" dt="2020-07-15T15:57:49.041" v="34" actId="255"/>
          <ac:spMkLst>
            <pc:docMk/>
            <pc:sldMk cId="1953139645" sldId="652"/>
            <ac:spMk id="20" creationId="{932F9474-44BB-48D5-8696-942CBEC16F43}"/>
          </ac:spMkLst>
        </pc:spChg>
        <pc:spChg chg="mod">
          <ac:chgData name="Harrison, Susan" userId="12d20603-a68e-40bb-99e5-862f8234107b" providerId="ADAL" clId="{5B0C9C16-4219-47A0-980E-B31365E95524}" dt="2020-07-15T15:57:57.073" v="36" actId="255"/>
          <ac:spMkLst>
            <pc:docMk/>
            <pc:sldMk cId="1953139645" sldId="652"/>
            <ac:spMk id="23" creationId="{00000000-0000-0000-0000-000000000000}"/>
          </ac:spMkLst>
        </pc:spChg>
        <pc:spChg chg="mod">
          <ac:chgData name="Harrison, Susan" userId="12d20603-a68e-40bb-99e5-862f8234107b" providerId="ADAL" clId="{5B0C9C16-4219-47A0-980E-B31365E95524}" dt="2020-07-15T15:57:42.146" v="32" actId="255"/>
          <ac:spMkLst>
            <pc:docMk/>
            <pc:sldMk cId="1953139645" sldId="652"/>
            <ac:spMk id="24" creationId="{4853A873-C959-4D38-8278-FD7FE247F985}"/>
          </ac:spMkLst>
        </pc:spChg>
        <pc:spChg chg="mod">
          <ac:chgData name="Harrison, Susan" userId="12d20603-a68e-40bb-99e5-862f8234107b" providerId="ADAL" clId="{5B0C9C16-4219-47A0-980E-B31365E95524}" dt="2020-07-15T15:57:35.640" v="30" actId="255"/>
          <ac:spMkLst>
            <pc:docMk/>
            <pc:sldMk cId="1953139645" sldId="652"/>
            <ac:spMk id="25" creationId="{03E716EF-89B3-412B-9FC8-3C5BA1689C25}"/>
          </ac:spMkLst>
        </pc:spChg>
      </pc:sldChg>
      <pc:sldChg chg="add del">
        <pc:chgData name="Harrison, Susan" userId="12d20603-a68e-40bb-99e5-862f8234107b" providerId="ADAL" clId="{5B0C9C16-4219-47A0-980E-B31365E95524}" dt="2020-07-15T15:53:56.465" v="1"/>
        <pc:sldMkLst>
          <pc:docMk/>
          <pc:sldMk cId="3363751239" sldId="653"/>
        </pc:sldMkLst>
      </pc:sldChg>
      <pc:sldChg chg="modSp mod">
        <pc:chgData name="Harrison, Susan" userId="12d20603-a68e-40bb-99e5-862f8234107b" providerId="ADAL" clId="{5B0C9C16-4219-47A0-980E-B31365E95524}" dt="2020-07-15T15:56:42.008" v="25" actId="255"/>
        <pc:sldMkLst>
          <pc:docMk/>
          <pc:sldMk cId="619141110" sldId="654"/>
        </pc:sldMkLst>
        <pc:spChg chg="mod">
          <ac:chgData name="Harrison, Susan" userId="12d20603-a68e-40bb-99e5-862f8234107b" providerId="ADAL" clId="{5B0C9C16-4219-47A0-980E-B31365E95524}" dt="2020-07-15T15:56:15.343" v="17" actId="255"/>
          <ac:spMkLst>
            <pc:docMk/>
            <pc:sldMk cId="619141110" sldId="654"/>
            <ac:spMk id="2" creationId="{00000000-0000-0000-0000-000000000000}"/>
          </ac:spMkLst>
        </pc:spChg>
        <pc:graphicFrameChg chg="mod">
          <ac:chgData name="Harrison, Susan" userId="12d20603-a68e-40bb-99e5-862f8234107b" providerId="ADAL" clId="{5B0C9C16-4219-47A0-980E-B31365E95524}" dt="2020-07-15T15:56:42.008" v="25" actId="255"/>
          <ac:graphicFrameMkLst>
            <pc:docMk/>
            <pc:sldMk cId="619141110" sldId="654"/>
            <ac:graphicFrameMk id="4" creationId="{00000000-0000-0000-0000-000000000000}"/>
          </ac:graphicFrameMkLst>
        </pc:graphicFrameChg>
      </pc:sldChg>
      <pc:sldChg chg="modSp mod">
        <pc:chgData name="Harrison, Susan" userId="12d20603-a68e-40bb-99e5-862f8234107b" providerId="ADAL" clId="{5B0C9C16-4219-47A0-980E-B31365E95524}" dt="2020-07-15T16:10:10.715" v="140" actId="255"/>
        <pc:sldMkLst>
          <pc:docMk/>
          <pc:sldMk cId="2503775561" sldId="666"/>
        </pc:sldMkLst>
        <pc:spChg chg="mod">
          <ac:chgData name="Harrison, Susan" userId="12d20603-a68e-40bb-99e5-862f8234107b" providerId="ADAL" clId="{5B0C9C16-4219-47A0-980E-B31365E95524}" dt="2020-07-15T16:10:00.546" v="138" actId="255"/>
          <ac:spMkLst>
            <pc:docMk/>
            <pc:sldMk cId="2503775561" sldId="666"/>
            <ac:spMk id="2" creationId="{00000000-0000-0000-0000-000000000000}"/>
          </ac:spMkLst>
        </pc:spChg>
        <pc:spChg chg="mod">
          <ac:chgData name="Harrison, Susan" userId="12d20603-a68e-40bb-99e5-862f8234107b" providerId="ADAL" clId="{5B0C9C16-4219-47A0-980E-B31365E95524}" dt="2020-07-15T16:10:10.715" v="140" actId="255"/>
          <ac:spMkLst>
            <pc:docMk/>
            <pc:sldMk cId="2503775561" sldId="666"/>
            <ac:spMk id="3" creationId="{00000000-0000-0000-0000-000000000000}"/>
          </ac:spMkLst>
        </pc:spChg>
      </pc:sldChg>
      <pc:sldChg chg="modSp mod">
        <pc:chgData name="Harrison, Susan" userId="12d20603-a68e-40bb-99e5-862f8234107b" providerId="ADAL" clId="{5B0C9C16-4219-47A0-980E-B31365E95524}" dt="2020-07-15T17:00:13.524" v="147" actId="2711"/>
        <pc:sldMkLst>
          <pc:docMk/>
          <pc:sldMk cId="977568538" sldId="667"/>
        </pc:sldMkLst>
        <pc:spChg chg="mod">
          <ac:chgData name="Harrison, Susan" userId="12d20603-a68e-40bb-99e5-862f8234107b" providerId="ADAL" clId="{5B0C9C16-4219-47A0-980E-B31365E95524}" dt="2020-07-15T17:00:13.524" v="147" actId="2711"/>
          <ac:spMkLst>
            <pc:docMk/>
            <pc:sldMk cId="977568538" sldId="667"/>
            <ac:spMk id="2" creationId="{00000000-0000-0000-0000-000000000000}"/>
          </ac:spMkLst>
        </pc:spChg>
        <pc:spChg chg="mod">
          <ac:chgData name="Harrison, Susan" userId="12d20603-a68e-40bb-99e5-862f8234107b" providerId="ADAL" clId="{5B0C9C16-4219-47A0-980E-B31365E95524}" dt="2020-07-15T17:00:08.475" v="146" actId="255"/>
          <ac:spMkLst>
            <pc:docMk/>
            <pc:sldMk cId="977568538" sldId="667"/>
            <ac:spMk id="3" creationId="{00000000-0000-0000-0000-000000000000}"/>
          </ac:spMkLst>
        </pc:spChg>
      </pc:sldChg>
      <pc:sldChg chg="modSp mod">
        <pc:chgData name="Harrison, Susan" userId="12d20603-a68e-40bb-99e5-862f8234107b" providerId="ADAL" clId="{5B0C9C16-4219-47A0-980E-B31365E95524}" dt="2020-07-15T17:00:38.135" v="153" actId="255"/>
        <pc:sldMkLst>
          <pc:docMk/>
          <pc:sldMk cId="4237890756" sldId="668"/>
        </pc:sldMkLst>
        <pc:spChg chg="mod">
          <ac:chgData name="Harrison, Susan" userId="12d20603-a68e-40bb-99e5-862f8234107b" providerId="ADAL" clId="{5B0C9C16-4219-47A0-980E-B31365E95524}" dt="2020-07-15T17:00:31.993" v="151" actId="255"/>
          <ac:spMkLst>
            <pc:docMk/>
            <pc:sldMk cId="4237890756" sldId="668"/>
            <ac:spMk id="2" creationId="{00000000-0000-0000-0000-000000000000}"/>
          </ac:spMkLst>
        </pc:spChg>
        <pc:spChg chg="mod">
          <ac:chgData name="Harrison, Susan" userId="12d20603-a68e-40bb-99e5-862f8234107b" providerId="ADAL" clId="{5B0C9C16-4219-47A0-980E-B31365E95524}" dt="2020-07-15T17:00:38.135" v="153" actId="255"/>
          <ac:spMkLst>
            <pc:docMk/>
            <pc:sldMk cId="4237890756" sldId="668"/>
            <ac:spMk id="3" creationId="{00000000-0000-0000-0000-000000000000}"/>
          </ac:spMkLst>
        </pc:spChg>
      </pc:sldChg>
      <pc:sldChg chg="modSp mod">
        <pc:chgData name="Harrison, Susan" userId="12d20603-a68e-40bb-99e5-862f8234107b" providerId="ADAL" clId="{5B0C9C16-4219-47A0-980E-B31365E95524}" dt="2020-07-15T17:01:02.444" v="160" actId="255"/>
        <pc:sldMkLst>
          <pc:docMk/>
          <pc:sldMk cId="710165204" sldId="669"/>
        </pc:sldMkLst>
        <pc:spChg chg="mod">
          <ac:chgData name="Harrison, Susan" userId="12d20603-a68e-40bb-99e5-862f8234107b" providerId="ADAL" clId="{5B0C9C16-4219-47A0-980E-B31365E95524}" dt="2020-07-15T17:01:02.444" v="160" actId="255"/>
          <ac:spMkLst>
            <pc:docMk/>
            <pc:sldMk cId="710165204" sldId="669"/>
            <ac:spMk id="3" creationId="{00000000-0000-0000-0000-000000000000}"/>
          </ac:spMkLst>
        </pc:spChg>
        <pc:spChg chg="mod">
          <ac:chgData name="Harrison, Susan" userId="12d20603-a68e-40bb-99e5-862f8234107b" providerId="ADAL" clId="{5B0C9C16-4219-47A0-980E-B31365E95524}" dt="2020-07-15T17:00:55.455" v="158" actId="255"/>
          <ac:spMkLst>
            <pc:docMk/>
            <pc:sldMk cId="710165204" sldId="669"/>
            <ac:spMk id="6" creationId="{3DFD1D80-EA1C-4B86-9909-22504DA84E6B}"/>
          </ac:spMkLst>
        </pc:spChg>
      </pc:sldChg>
      <pc:sldChg chg="modSp mod">
        <pc:chgData name="Harrison, Susan" userId="12d20603-a68e-40bb-99e5-862f8234107b" providerId="ADAL" clId="{5B0C9C16-4219-47A0-980E-B31365E95524}" dt="2020-07-15T17:01:49.488" v="168" actId="1076"/>
        <pc:sldMkLst>
          <pc:docMk/>
          <pc:sldMk cId="463597606" sldId="670"/>
        </pc:sldMkLst>
        <pc:spChg chg="mod">
          <ac:chgData name="Harrison, Susan" userId="12d20603-a68e-40bb-99e5-862f8234107b" providerId="ADAL" clId="{5B0C9C16-4219-47A0-980E-B31365E95524}" dt="2020-07-15T17:01:49.488" v="168" actId="1076"/>
          <ac:spMkLst>
            <pc:docMk/>
            <pc:sldMk cId="463597606" sldId="670"/>
            <ac:spMk id="3" creationId="{00000000-0000-0000-0000-000000000000}"/>
          </ac:spMkLst>
        </pc:spChg>
        <pc:spChg chg="mod">
          <ac:chgData name="Harrison, Susan" userId="12d20603-a68e-40bb-99e5-862f8234107b" providerId="ADAL" clId="{5B0C9C16-4219-47A0-980E-B31365E95524}" dt="2020-07-15T17:01:35.840" v="165" actId="14100"/>
          <ac:spMkLst>
            <pc:docMk/>
            <pc:sldMk cId="463597606" sldId="670"/>
            <ac:spMk id="6" creationId="{D2FBC05D-0416-4563-BCEF-2854D8466853}"/>
          </ac:spMkLst>
        </pc:spChg>
      </pc:sldChg>
      <pc:sldChg chg="modSp mod">
        <pc:chgData name="Harrison, Susan" userId="12d20603-a68e-40bb-99e5-862f8234107b" providerId="ADAL" clId="{5B0C9C16-4219-47A0-980E-B31365E95524}" dt="2020-07-15T17:02:10.206" v="175" actId="255"/>
        <pc:sldMkLst>
          <pc:docMk/>
          <pc:sldMk cId="1344525895" sldId="671"/>
        </pc:sldMkLst>
        <pc:spChg chg="mod">
          <ac:chgData name="Harrison, Susan" userId="12d20603-a68e-40bb-99e5-862f8234107b" providerId="ADAL" clId="{5B0C9C16-4219-47A0-980E-B31365E95524}" dt="2020-07-15T17:02:10.206" v="175" actId="255"/>
          <ac:spMkLst>
            <pc:docMk/>
            <pc:sldMk cId="1344525895" sldId="671"/>
            <ac:spMk id="5" creationId="{00000000-0000-0000-0000-000000000000}"/>
          </ac:spMkLst>
        </pc:spChg>
        <pc:spChg chg="mod">
          <ac:chgData name="Harrison, Susan" userId="12d20603-a68e-40bb-99e5-862f8234107b" providerId="ADAL" clId="{5B0C9C16-4219-47A0-980E-B31365E95524}" dt="2020-07-15T17:02:02.926" v="173" actId="255"/>
          <ac:spMkLst>
            <pc:docMk/>
            <pc:sldMk cId="1344525895" sldId="671"/>
            <ac:spMk id="7" creationId="{048FC238-1379-4993-B2D5-68981DF08890}"/>
          </ac:spMkLst>
        </pc:spChg>
      </pc:sldChg>
      <pc:sldChg chg="modSp mod">
        <pc:chgData name="Harrison, Susan" userId="12d20603-a68e-40bb-99e5-862f8234107b" providerId="ADAL" clId="{5B0C9C16-4219-47A0-980E-B31365E95524}" dt="2020-07-15T17:02:38.292" v="183" actId="255"/>
        <pc:sldMkLst>
          <pc:docMk/>
          <pc:sldMk cId="2474725360" sldId="672"/>
        </pc:sldMkLst>
        <pc:spChg chg="mod">
          <ac:chgData name="Harrison, Susan" userId="12d20603-a68e-40bb-99e5-862f8234107b" providerId="ADAL" clId="{5B0C9C16-4219-47A0-980E-B31365E95524}" dt="2020-07-15T17:02:31.014" v="181" actId="255"/>
          <ac:spMkLst>
            <pc:docMk/>
            <pc:sldMk cId="2474725360" sldId="672"/>
            <ac:spMk id="2" creationId="{00000000-0000-0000-0000-000000000000}"/>
          </ac:spMkLst>
        </pc:spChg>
        <pc:spChg chg="mod">
          <ac:chgData name="Harrison, Susan" userId="12d20603-a68e-40bb-99e5-862f8234107b" providerId="ADAL" clId="{5B0C9C16-4219-47A0-980E-B31365E95524}" dt="2020-07-15T17:02:38.292" v="183" actId="255"/>
          <ac:spMkLst>
            <pc:docMk/>
            <pc:sldMk cId="2474725360" sldId="672"/>
            <ac:spMk id="4" creationId="{00000000-0000-0000-0000-000000000000}"/>
          </ac:spMkLst>
        </pc:spChg>
      </pc:sldChg>
      <pc:sldChg chg="modSp mod">
        <pc:chgData name="Harrison, Susan" userId="12d20603-a68e-40bb-99e5-862f8234107b" providerId="ADAL" clId="{5B0C9C16-4219-47A0-980E-B31365E95524}" dt="2020-07-15T16:01:13.665" v="70" actId="255"/>
        <pc:sldMkLst>
          <pc:docMk/>
          <pc:sldMk cId="4087828476" sldId="699"/>
        </pc:sldMkLst>
        <pc:spChg chg="mod">
          <ac:chgData name="Harrison, Susan" userId="12d20603-a68e-40bb-99e5-862f8234107b" providerId="ADAL" clId="{5B0C9C16-4219-47A0-980E-B31365E95524}" dt="2020-07-15T16:01:07.177" v="68" actId="2711"/>
          <ac:spMkLst>
            <pc:docMk/>
            <pc:sldMk cId="4087828476" sldId="699"/>
            <ac:spMk id="2" creationId="{00000000-0000-0000-0000-000000000000}"/>
          </ac:spMkLst>
        </pc:spChg>
        <pc:spChg chg="mod">
          <ac:chgData name="Harrison, Susan" userId="12d20603-a68e-40bb-99e5-862f8234107b" providerId="ADAL" clId="{5B0C9C16-4219-47A0-980E-B31365E95524}" dt="2020-07-15T16:01:13.665" v="70" actId="255"/>
          <ac:spMkLst>
            <pc:docMk/>
            <pc:sldMk cId="4087828476" sldId="699"/>
            <ac:spMk id="5" creationId="{00000000-0000-0000-0000-000000000000}"/>
          </ac:spMkLst>
        </pc:spChg>
      </pc:sldChg>
      <pc:sldChg chg="modSp mod">
        <pc:chgData name="Harrison, Susan" userId="12d20603-a68e-40bb-99e5-862f8234107b" providerId="ADAL" clId="{5B0C9C16-4219-47A0-980E-B31365E95524}" dt="2020-07-15T16:01:42.083" v="75" actId="255"/>
        <pc:sldMkLst>
          <pc:docMk/>
          <pc:sldMk cId="3940148106" sldId="700"/>
        </pc:sldMkLst>
        <pc:spChg chg="mod">
          <ac:chgData name="Harrison, Susan" userId="12d20603-a68e-40bb-99e5-862f8234107b" providerId="ADAL" clId="{5B0C9C16-4219-47A0-980E-B31365E95524}" dt="2020-07-15T16:01:35.086" v="73" actId="2711"/>
          <ac:spMkLst>
            <pc:docMk/>
            <pc:sldMk cId="3940148106" sldId="700"/>
            <ac:spMk id="2" creationId="{00000000-0000-0000-0000-000000000000}"/>
          </ac:spMkLst>
        </pc:spChg>
        <pc:spChg chg="mod">
          <ac:chgData name="Harrison, Susan" userId="12d20603-a68e-40bb-99e5-862f8234107b" providerId="ADAL" clId="{5B0C9C16-4219-47A0-980E-B31365E95524}" dt="2020-07-15T16:01:42.083" v="75" actId="255"/>
          <ac:spMkLst>
            <pc:docMk/>
            <pc:sldMk cId="3940148106" sldId="700"/>
            <ac:spMk id="5" creationId="{00000000-0000-0000-0000-000000000000}"/>
          </ac:spMkLst>
        </pc:spChg>
      </pc:sldChg>
      <pc:sldChg chg="modSp mod">
        <pc:chgData name="Harrison, Susan" userId="12d20603-a68e-40bb-99e5-862f8234107b" providerId="ADAL" clId="{5B0C9C16-4219-47A0-980E-B31365E95524}" dt="2020-07-15T16:07:17.296" v="124" actId="14100"/>
        <pc:sldMkLst>
          <pc:docMk/>
          <pc:sldMk cId="946709697" sldId="1179"/>
        </pc:sldMkLst>
        <pc:spChg chg="mod">
          <ac:chgData name="Harrison, Susan" userId="12d20603-a68e-40bb-99e5-862f8234107b" providerId="ADAL" clId="{5B0C9C16-4219-47A0-980E-B31365E95524}" dt="2020-07-15T16:07:17.296" v="124" actId="14100"/>
          <ac:spMkLst>
            <pc:docMk/>
            <pc:sldMk cId="946709697" sldId="1179"/>
            <ac:spMk id="2" creationId="{178FE664-02EA-457D-B603-F2EAD477F7A7}"/>
          </ac:spMkLst>
        </pc:spChg>
        <pc:spChg chg="mod">
          <ac:chgData name="Harrison, Susan" userId="12d20603-a68e-40bb-99e5-862f8234107b" providerId="ADAL" clId="{5B0C9C16-4219-47A0-980E-B31365E95524}" dt="2020-07-15T16:06:14.608" v="112" actId="255"/>
          <ac:spMkLst>
            <pc:docMk/>
            <pc:sldMk cId="946709697" sldId="1179"/>
            <ac:spMk id="4" creationId="{000ADE7C-2D37-FC45-B624-6FD4DC6A8DC1}"/>
          </ac:spMkLst>
        </pc:spChg>
      </pc:sldChg>
      <pc:sldChg chg="modSp mod">
        <pc:chgData name="Harrison, Susan" userId="12d20603-a68e-40bb-99e5-862f8234107b" providerId="ADAL" clId="{5B0C9C16-4219-47A0-980E-B31365E95524}" dt="2020-07-15T17:03:03.956" v="190" actId="255"/>
        <pc:sldMkLst>
          <pc:docMk/>
          <pc:sldMk cId="1505742807" sldId="1190"/>
        </pc:sldMkLst>
        <pc:spChg chg="mod">
          <ac:chgData name="Harrison, Susan" userId="12d20603-a68e-40bb-99e5-862f8234107b" providerId="ADAL" clId="{5B0C9C16-4219-47A0-980E-B31365E95524}" dt="2020-07-15T17:02:55.794" v="188" actId="255"/>
          <ac:spMkLst>
            <pc:docMk/>
            <pc:sldMk cId="1505742807" sldId="1190"/>
            <ac:spMk id="2" creationId="{00000000-0000-0000-0000-000000000000}"/>
          </ac:spMkLst>
        </pc:spChg>
        <pc:spChg chg="mod">
          <ac:chgData name="Harrison, Susan" userId="12d20603-a68e-40bb-99e5-862f8234107b" providerId="ADAL" clId="{5B0C9C16-4219-47A0-980E-B31365E95524}" dt="2020-07-15T17:03:03.956" v="190" actId="255"/>
          <ac:spMkLst>
            <pc:docMk/>
            <pc:sldMk cId="1505742807" sldId="1190"/>
            <ac:spMk id="4" creationId="{00000000-0000-0000-0000-000000000000}"/>
          </ac:spMkLst>
        </pc:spChg>
      </pc:sldChg>
      <pc:sldChg chg="modSp mod">
        <pc:chgData name="Harrison, Susan" userId="12d20603-a68e-40bb-99e5-862f8234107b" providerId="ADAL" clId="{5B0C9C16-4219-47A0-980E-B31365E95524}" dt="2020-07-15T17:03:29.013" v="197" actId="255"/>
        <pc:sldMkLst>
          <pc:docMk/>
          <pc:sldMk cId="2634543163" sldId="1191"/>
        </pc:sldMkLst>
        <pc:spChg chg="mod">
          <ac:chgData name="Harrison, Susan" userId="12d20603-a68e-40bb-99e5-862f8234107b" providerId="ADAL" clId="{5B0C9C16-4219-47A0-980E-B31365E95524}" dt="2020-07-15T17:03:21.361" v="195" actId="255"/>
          <ac:spMkLst>
            <pc:docMk/>
            <pc:sldMk cId="2634543163" sldId="1191"/>
            <ac:spMk id="2" creationId="{00000000-0000-0000-0000-000000000000}"/>
          </ac:spMkLst>
        </pc:spChg>
        <pc:spChg chg="mod">
          <ac:chgData name="Harrison, Susan" userId="12d20603-a68e-40bb-99e5-862f8234107b" providerId="ADAL" clId="{5B0C9C16-4219-47A0-980E-B31365E95524}" dt="2020-07-15T17:03:29.013" v="197" actId="255"/>
          <ac:spMkLst>
            <pc:docMk/>
            <pc:sldMk cId="2634543163" sldId="1191"/>
            <ac:spMk id="4" creationId="{00000000-0000-0000-0000-000000000000}"/>
          </ac:spMkLst>
        </pc:spChg>
      </pc:sldChg>
      <pc:sldChg chg="modSp mod">
        <pc:chgData name="Harrison, Susan" userId="12d20603-a68e-40bb-99e5-862f8234107b" providerId="ADAL" clId="{5B0C9C16-4219-47A0-980E-B31365E95524}" dt="2020-07-15T17:03:52.956" v="204" actId="255"/>
        <pc:sldMkLst>
          <pc:docMk/>
          <pc:sldMk cId="3565876125" sldId="1192"/>
        </pc:sldMkLst>
        <pc:spChg chg="mod">
          <ac:chgData name="Harrison, Susan" userId="12d20603-a68e-40bb-99e5-862f8234107b" providerId="ADAL" clId="{5B0C9C16-4219-47A0-980E-B31365E95524}" dt="2020-07-15T17:03:46.458" v="202" actId="255"/>
          <ac:spMkLst>
            <pc:docMk/>
            <pc:sldMk cId="3565876125" sldId="1192"/>
            <ac:spMk id="2" creationId="{00000000-0000-0000-0000-000000000000}"/>
          </ac:spMkLst>
        </pc:spChg>
        <pc:spChg chg="mod">
          <ac:chgData name="Harrison, Susan" userId="12d20603-a68e-40bb-99e5-862f8234107b" providerId="ADAL" clId="{5B0C9C16-4219-47A0-980E-B31365E95524}" dt="2020-07-15T17:03:52.956" v="204" actId="255"/>
          <ac:spMkLst>
            <pc:docMk/>
            <pc:sldMk cId="3565876125" sldId="1192"/>
            <ac:spMk id="6" creationId="{C85D7BFC-1773-45F8-B3A9-B2B84FB37835}"/>
          </ac:spMkLst>
        </pc:spChg>
      </pc:sldChg>
      <pc:sldChg chg="modSp mod">
        <pc:chgData name="Harrison, Susan" userId="12d20603-a68e-40bb-99e5-862f8234107b" providerId="ADAL" clId="{5B0C9C16-4219-47A0-980E-B31365E95524}" dt="2020-07-15T16:08:30.378" v="130" actId="2711"/>
        <pc:sldMkLst>
          <pc:docMk/>
          <pc:sldMk cId="769053251" sldId="1324"/>
        </pc:sldMkLst>
        <pc:spChg chg="mod">
          <ac:chgData name="Harrison, Susan" userId="12d20603-a68e-40bb-99e5-862f8234107b" providerId="ADAL" clId="{5B0C9C16-4219-47A0-980E-B31365E95524}" dt="2020-07-15T16:08:21.781" v="129" actId="255"/>
          <ac:spMkLst>
            <pc:docMk/>
            <pc:sldMk cId="769053251" sldId="1324"/>
            <ac:spMk id="2" creationId="{00000000-0000-0000-0000-000000000000}"/>
          </ac:spMkLst>
        </pc:spChg>
        <pc:spChg chg="mod">
          <ac:chgData name="Harrison, Susan" userId="12d20603-a68e-40bb-99e5-862f8234107b" providerId="ADAL" clId="{5B0C9C16-4219-47A0-980E-B31365E95524}" dt="2020-07-15T16:08:30.378" v="130" actId="2711"/>
          <ac:spMkLst>
            <pc:docMk/>
            <pc:sldMk cId="769053251" sldId="1324"/>
            <ac:spMk id="4" creationId="{00000000-0000-0000-0000-000000000000}"/>
          </ac:spMkLst>
        </pc:spChg>
      </pc:sldChg>
      <pc:sldChg chg="modSp mod">
        <pc:chgData name="Harrison, Susan" userId="12d20603-a68e-40bb-99e5-862f8234107b" providerId="ADAL" clId="{5B0C9C16-4219-47A0-980E-B31365E95524}" dt="2020-07-15T16:03:19.113" v="86" actId="255"/>
        <pc:sldMkLst>
          <pc:docMk/>
          <pc:sldMk cId="1027873413" sldId="1377"/>
        </pc:sldMkLst>
        <pc:spChg chg="mod">
          <ac:chgData name="Harrison, Susan" userId="12d20603-a68e-40bb-99e5-862f8234107b" providerId="ADAL" clId="{5B0C9C16-4219-47A0-980E-B31365E95524}" dt="2020-07-15T16:03:19.113" v="86" actId="255"/>
          <ac:spMkLst>
            <pc:docMk/>
            <pc:sldMk cId="1027873413" sldId="1377"/>
            <ac:spMk id="11" creationId="{56F42EF2-4D3E-4D6E-B1EB-36720EF18F39}"/>
          </ac:spMkLst>
        </pc:spChg>
        <pc:spChg chg="mod">
          <ac:chgData name="Harrison, Susan" userId="12d20603-a68e-40bb-99e5-862f8234107b" providerId="ADAL" clId="{5B0C9C16-4219-47A0-980E-B31365E95524}" dt="2020-07-15T16:02:57.126" v="82" actId="255"/>
          <ac:spMkLst>
            <pc:docMk/>
            <pc:sldMk cId="1027873413" sldId="1377"/>
            <ac:spMk id="12" creationId="{E9785E83-22A0-4737-A965-A9A9EF1BA591}"/>
          </ac:spMkLst>
        </pc:spChg>
      </pc:sldChg>
      <pc:sldChg chg="modSp mod">
        <pc:chgData name="Harrison, Susan" userId="12d20603-a68e-40bb-99e5-862f8234107b" providerId="ADAL" clId="{5B0C9C16-4219-47A0-980E-B31365E95524}" dt="2020-07-15T16:03:52.694" v="92" actId="255"/>
        <pc:sldMkLst>
          <pc:docMk/>
          <pc:sldMk cId="2101650964" sldId="1389"/>
        </pc:sldMkLst>
        <pc:spChg chg="mod">
          <ac:chgData name="Harrison, Susan" userId="12d20603-a68e-40bb-99e5-862f8234107b" providerId="ADAL" clId="{5B0C9C16-4219-47A0-980E-B31365E95524}" dt="2020-07-15T16:03:35.174" v="88" actId="255"/>
          <ac:spMkLst>
            <pc:docMk/>
            <pc:sldMk cId="2101650964" sldId="1389"/>
            <ac:spMk id="2" creationId="{9AF44D62-3A3E-4D5C-B6E9-A60CE4E12EAC}"/>
          </ac:spMkLst>
        </pc:spChg>
        <pc:spChg chg="mod">
          <ac:chgData name="Harrison, Susan" userId="12d20603-a68e-40bb-99e5-862f8234107b" providerId="ADAL" clId="{5B0C9C16-4219-47A0-980E-B31365E95524}" dt="2020-07-15T16:03:52.694" v="92" actId="255"/>
          <ac:spMkLst>
            <pc:docMk/>
            <pc:sldMk cId="2101650964" sldId="1389"/>
            <ac:spMk id="4" creationId="{A3999AD6-CAD8-4DB6-9A94-8EA3430D5A21}"/>
          </ac:spMkLst>
        </pc:spChg>
        <pc:spChg chg="mod">
          <ac:chgData name="Harrison, Susan" userId="12d20603-a68e-40bb-99e5-862f8234107b" providerId="ADAL" clId="{5B0C9C16-4219-47A0-980E-B31365E95524}" dt="2020-07-15T16:03:42.941" v="90" actId="255"/>
          <ac:spMkLst>
            <pc:docMk/>
            <pc:sldMk cId="2101650964" sldId="1389"/>
            <ac:spMk id="5" creationId="{E2FD9184-050F-4A32-8FCF-74E1776F9AD4}"/>
          </ac:spMkLst>
        </pc:spChg>
      </pc:sldChg>
      <pc:sldChg chg="modSp mod">
        <pc:chgData name="Harrison, Susan" userId="12d20603-a68e-40bb-99e5-862f8234107b" providerId="ADAL" clId="{5B0C9C16-4219-47A0-980E-B31365E95524}" dt="2020-07-15T16:05:29.189" v="108" actId="14100"/>
        <pc:sldMkLst>
          <pc:docMk/>
          <pc:sldMk cId="2383540588" sldId="1391"/>
        </pc:sldMkLst>
        <pc:spChg chg="mod">
          <ac:chgData name="Harrison, Susan" userId="12d20603-a68e-40bb-99e5-862f8234107b" providerId="ADAL" clId="{5B0C9C16-4219-47A0-980E-B31365E95524}" dt="2020-07-15T16:04:56.683" v="102" actId="2711"/>
          <ac:spMkLst>
            <pc:docMk/>
            <pc:sldMk cId="2383540588" sldId="1391"/>
            <ac:spMk id="2" creationId="{9AF44D62-3A3E-4D5C-B6E9-A60CE4E12EAC}"/>
          </ac:spMkLst>
        </pc:spChg>
        <pc:spChg chg="mod">
          <ac:chgData name="Harrison, Susan" userId="12d20603-a68e-40bb-99e5-862f8234107b" providerId="ADAL" clId="{5B0C9C16-4219-47A0-980E-B31365E95524}" dt="2020-07-15T16:05:07.056" v="104" actId="255"/>
          <ac:spMkLst>
            <pc:docMk/>
            <pc:sldMk cId="2383540588" sldId="1391"/>
            <ac:spMk id="4" creationId="{51C6EA48-5908-4B6C-BDE4-B9A35317DEB8}"/>
          </ac:spMkLst>
        </pc:spChg>
        <pc:spChg chg="mod">
          <ac:chgData name="Harrison, Susan" userId="12d20603-a68e-40bb-99e5-862f8234107b" providerId="ADAL" clId="{5B0C9C16-4219-47A0-980E-B31365E95524}" dt="2020-07-15T16:05:16.182" v="106" actId="255"/>
          <ac:spMkLst>
            <pc:docMk/>
            <pc:sldMk cId="2383540588" sldId="1391"/>
            <ac:spMk id="5" creationId="{7B9F8BB6-E510-4750-8B67-1327ACB5212F}"/>
          </ac:spMkLst>
        </pc:spChg>
        <pc:picChg chg="mod">
          <ac:chgData name="Harrison, Susan" userId="12d20603-a68e-40bb-99e5-862f8234107b" providerId="ADAL" clId="{5B0C9C16-4219-47A0-980E-B31365E95524}" dt="2020-07-15T16:05:29.189" v="108" actId="14100"/>
          <ac:picMkLst>
            <pc:docMk/>
            <pc:sldMk cId="2383540588" sldId="1391"/>
            <ac:picMk id="3" creationId="{A5F5DA10-7803-4CEF-9DF0-E896C927B922}"/>
          </ac:picMkLst>
        </pc:picChg>
      </pc:sldChg>
      <pc:sldChg chg="modSp mod">
        <pc:chgData name="Harrison, Susan" userId="12d20603-a68e-40bb-99e5-862f8234107b" providerId="ADAL" clId="{5B0C9C16-4219-47A0-980E-B31365E95524}" dt="2020-07-15T16:05:44.590" v="110" actId="255"/>
        <pc:sldMkLst>
          <pc:docMk/>
          <pc:sldMk cId="1057663661" sldId="1474"/>
        </pc:sldMkLst>
        <pc:spChg chg="mod">
          <ac:chgData name="Harrison, Susan" userId="12d20603-a68e-40bb-99e5-862f8234107b" providerId="ADAL" clId="{5B0C9C16-4219-47A0-980E-B31365E95524}" dt="2020-07-15T16:05:44.590" v="110" actId="255"/>
          <ac:spMkLst>
            <pc:docMk/>
            <pc:sldMk cId="1057663661" sldId="1474"/>
            <ac:spMk id="2" creationId="{B267ED23-7E92-4F46-9BAE-1937938CB3BF}"/>
          </ac:spMkLst>
        </pc:spChg>
      </pc:sldChg>
      <pc:sldChg chg="modSp mod">
        <pc:chgData name="Harrison, Susan" userId="12d20603-a68e-40bb-99e5-862f8234107b" providerId="ADAL" clId="{5B0C9C16-4219-47A0-980E-B31365E95524}" dt="2020-07-15T16:00:37.449" v="65" actId="255"/>
        <pc:sldMkLst>
          <pc:docMk/>
          <pc:sldMk cId="1383081971" sldId="1559"/>
        </pc:sldMkLst>
        <pc:spChg chg="mod">
          <ac:chgData name="Harrison, Susan" userId="12d20603-a68e-40bb-99e5-862f8234107b" providerId="ADAL" clId="{5B0C9C16-4219-47A0-980E-B31365E95524}" dt="2020-07-15T16:00:30.796" v="63" actId="113"/>
          <ac:spMkLst>
            <pc:docMk/>
            <pc:sldMk cId="1383081971" sldId="1559"/>
            <ac:spMk id="2" creationId="{313D18A7-016D-4068-88B1-A754A0CE0D50}"/>
          </ac:spMkLst>
        </pc:spChg>
        <pc:spChg chg="mod">
          <ac:chgData name="Harrison, Susan" userId="12d20603-a68e-40bb-99e5-862f8234107b" providerId="ADAL" clId="{5B0C9C16-4219-47A0-980E-B31365E95524}" dt="2020-07-15T16:00:37.449" v="65" actId="255"/>
          <ac:spMkLst>
            <pc:docMk/>
            <pc:sldMk cId="1383081971" sldId="1559"/>
            <ac:spMk id="3" creationId="{805AE972-0C5D-4C3F-B73A-0E73848BD203}"/>
          </ac:spMkLst>
        </pc:spChg>
      </pc:sldChg>
      <pc:sldChg chg="modSp mod">
        <pc:chgData name="Harrison, Susan" userId="12d20603-a68e-40bb-99e5-862f8234107b" providerId="ADAL" clId="{5B0C9C16-4219-47A0-980E-B31365E95524}" dt="2020-07-15T17:06:55.039" v="219" actId="6549"/>
        <pc:sldMkLst>
          <pc:docMk/>
          <pc:sldMk cId="1936253259" sldId="1566"/>
        </pc:sldMkLst>
        <pc:spChg chg="mod">
          <ac:chgData name="Harrison, Susan" userId="12d20603-a68e-40bb-99e5-862f8234107b" providerId="ADAL" clId="{5B0C9C16-4219-47A0-980E-B31365E95524}" dt="2020-07-15T17:05:30.277" v="210" actId="2711"/>
          <ac:spMkLst>
            <pc:docMk/>
            <pc:sldMk cId="1936253259" sldId="1566"/>
            <ac:spMk id="2" creationId="{88B875E2-2223-4860-B6D4-7E787E9B7630}"/>
          </ac:spMkLst>
        </pc:spChg>
        <pc:spChg chg="mod">
          <ac:chgData name="Harrison, Susan" userId="12d20603-a68e-40bb-99e5-862f8234107b" providerId="ADAL" clId="{5B0C9C16-4219-47A0-980E-B31365E95524}" dt="2020-07-15T17:06:55.039" v="219" actId="6549"/>
          <ac:spMkLst>
            <pc:docMk/>
            <pc:sldMk cId="1936253259" sldId="1566"/>
            <ac:spMk id="3" creationId="{80A9A327-4E57-450D-8F36-4D72E1311CF1}"/>
          </ac:spMkLst>
        </pc:spChg>
      </pc:sldChg>
      <pc:sldChg chg="modSp mod">
        <pc:chgData name="Harrison, Susan" userId="12d20603-a68e-40bb-99e5-862f8234107b" providerId="ADAL" clId="{5B0C9C16-4219-47A0-980E-B31365E95524}" dt="2020-07-15T17:06:47.755" v="218" actId="255"/>
        <pc:sldMkLst>
          <pc:docMk/>
          <pc:sldMk cId="2085899094" sldId="1571"/>
        </pc:sldMkLst>
        <pc:spChg chg="mod">
          <ac:chgData name="Harrison, Susan" userId="12d20603-a68e-40bb-99e5-862f8234107b" providerId="ADAL" clId="{5B0C9C16-4219-47A0-980E-B31365E95524}" dt="2020-07-15T17:06:08.924" v="213" actId="2711"/>
          <ac:spMkLst>
            <pc:docMk/>
            <pc:sldMk cId="2085899094" sldId="1571"/>
            <ac:spMk id="2" creationId="{6D524C60-31E8-498A-AC2A-588571BA7D9B}"/>
          </ac:spMkLst>
        </pc:spChg>
        <pc:spChg chg="mod">
          <ac:chgData name="Harrison, Susan" userId="12d20603-a68e-40bb-99e5-862f8234107b" providerId="ADAL" clId="{5B0C9C16-4219-47A0-980E-B31365E95524}" dt="2020-07-15T17:06:47.755" v="218" actId="255"/>
          <ac:spMkLst>
            <pc:docMk/>
            <pc:sldMk cId="2085899094" sldId="1571"/>
            <ac:spMk id="3" creationId="{FB51F949-EA5D-4AB9-BBFD-4AFE265B608B}"/>
          </ac:spMkLst>
        </pc:spChg>
      </pc:sldChg>
      <pc:sldChg chg="modSp mod">
        <pc:chgData name="Harrison, Susan" userId="12d20603-a68e-40bb-99e5-862f8234107b" providerId="ADAL" clId="{5B0C9C16-4219-47A0-980E-B31365E95524}" dt="2020-07-15T16:00:05.796" v="58" actId="255"/>
        <pc:sldMkLst>
          <pc:docMk/>
          <pc:sldMk cId="1661448377" sldId="1572"/>
        </pc:sldMkLst>
        <pc:spChg chg="mod">
          <ac:chgData name="Harrison, Susan" userId="12d20603-a68e-40bb-99e5-862f8234107b" providerId="ADAL" clId="{5B0C9C16-4219-47A0-980E-B31365E95524}" dt="2020-07-15T15:59:58.627" v="56" actId="2711"/>
          <ac:spMkLst>
            <pc:docMk/>
            <pc:sldMk cId="1661448377" sldId="1572"/>
            <ac:spMk id="2" creationId="{00000000-0000-0000-0000-000000000000}"/>
          </ac:spMkLst>
        </pc:spChg>
        <pc:spChg chg="mod">
          <ac:chgData name="Harrison, Susan" userId="12d20603-a68e-40bb-99e5-862f8234107b" providerId="ADAL" clId="{5B0C9C16-4219-47A0-980E-B31365E95524}" dt="2020-07-15T16:00:05.796" v="58" actId="255"/>
          <ac:spMkLst>
            <pc:docMk/>
            <pc:sldMk cId="1661448377" sldId="1572"/>
            <ac:spMk id="5" creationId="{00000000-0000-0000-0000-000000000000}"/>
          </ac:spMkLst>
        </pc:spChg>
      </pc:sldChg>
      <pc:sldChg chg="modSp mod">
        <pc:chgData name="Harrison, Susan" userId="12d20603-a68e-40bb-99e5-862f8234107b" providerId="ADAL" clId="{5B0C9C16-4219-47A0-980E-B31365E95524}" dt="2020-07-15T16:02:11.589" v="78" actId="14100"/>
        <pc:sldMkLst>
          <pc:docMk/>
          <pc:sldMk cId="160909269" sldId="1573"/>
        </pc:sldMkLst>
        <pc:spChg chg="mod">
          <ac:chgData name="Harrison, Susan" userId="12d20603-a68e-40bb-99e5-862f8234107b" providerId="ADAL" clId="{5B0C9C16-4219-47A0-980E-B31365E95524}" dt="2020-07-15T16:02:02.056" v="77" actId="255"/>
          <ac:spMkLst>
            <pc:docMk/>
            <pc:sldMk cId="160909269" sldId="1573"/>
            <ac:spMk id="3" creationId="{4C5A5B71-5478-4239-B236-1B835F0CA290}"/>
          </ac:spMkLst>
        </pc:spChg>
        <pc:cxnChg chg="mod">
          <ac:chgData name="Harrison, Susan" userId="12d20603-a68e-40bb-99e5-862f8234107b" providerId="ADAL" clId="{5B0C9C16-4219-47A0-980E-B31365E95524}" dt="2020-07-15T16:02:11.589" v="78" actId="14100"/>
          <ac:cxnSpMkLst>
            <pc:docMk/>
            <pc:sldMk cId="160909269" sldId="1573"/>
            <ac:cxnSpMk id="4" creationId="{03036C25-0D51-44B3-91F0-70604D3A6254}"/>
          </ac:cxnSpMkLst>
        </pc:cxnChg>
      </pc:sldChg>
      <pc:sldChg chg="modSp mod">
        <pc:chgData name="Harrison, Susan" userId="12d20603-a68e-40bb-99e5-862f8234107b" providerId="ADAL" clId="{5B0C9C16-4219-47A0-980E-B31365E95524}" dt="2020-07-15T16:07:58.611" v="127" actId="14100"/>
        <pc:sldMkLst>
          <pc:docMk/>
          <pc:sldMk cId="2342169696" sldId="1574"/>
        </pc:sldMkLst>
        <pc:spChg chg="mod">
          <ac:chgData name="Harrison, Susan" userId="12d20603-a68e-40bb-99e5-862f8234107b" providerId="ADAL" clId="{5B0C9C16-4219-47A0-980E-B31365E95524}" dt="2020-07-15T16:07:53.502" v="126" actId="255"/>
          <ac:spMkLst>
            <pc:docMk/>
            <pc:sldMk cId="2342169696" sldId="1574"/>
            <ac:spMk id="5" creationId="{1B88AD2D-5DAA-4783-BED2-A5E779D7C39C}"/>
          </ac:spMkLst>
        </pc:spChg>
        <pc:cxnChg chg="mod">
          <ac:chgData name="Harrison, Susan" userId="12d20603-a68e-40bb-99e5-862f8234107b" providerId="ADAL" clId="{5B0C9C16-4219-47A0-980E-B31365E95524}" dt="2020-07-15T16:07:58.611" v="127" actId="14100"/>
          <ac:cxnSpMkLst>
            <pc:docMk/>
            <pc:sldMk cId="2342169696" sldId="1574"/>
            <ac:cxnSpMk id="6" creationId="{53037AB0-3D2D-4931-BD8D-2F2C5783888E}"/>
          </ac:cxnSpMkLst>
        </pc:cxnChg>
      </pc:sldChg>
      <pc:sldChg chg="modSp mod">
        <pc:chgData name="Harrison, Susan" userId="12d20603-a68e-40bb-99e5-862f8234107b" providerId="ADAL" clId="{5B0C9C16-4219-47A0-980E-B31365E95524}" dt="2020-07-15T17:05:14.986" v="209" actId="14100"/>
        <pc:sldMkLst>
          <pc:docMk/>
          <pc:sldMk cId="1130170886" sldId="1575"/>
        </pc:sldMkLst>
        <pc:spChg chg="mod">
          <ac:chgData name="Harrison, Susan" userId="12d20603-a68e-40bb-99e5-862f8234107b" providerId="ADAL" clId="{5B0C9C16-4219-47A0-980E-B31365E95524}" dt="2020-07-15T17:05:10.815" v="208" actId="255"/>
          <ac:spMkLst>
            <pc:docMk/>
            <pc:sldMk cId="1130170886" sldId="1575"/>
            <ac:spMk id="7" creationId="{214EBC5C-24F3-41A8-A521-D9F620567581}"/>
          </ac:spMkLst>
        </pc:spChg>
        <pc:cxnChg chg="mod">
          <ac:chgData name="Harrison, Susan" userId="12d20603-a68e-40bb-99e5-862f8234107b" providerId="ADAL" clId="{5B0C9C16-4219-47A0-980E-B31365E95524}" dt="2020-07-15T17:05:14.986" v="209" actId="14100"/>
          <ac:cxnSpMkLst>
            <pc:docMk/>
            <pc:sldMk cId="1130170886" sldId="1575"/>
            <ac:cxnSpMk id="8" creationId="{9DCEEC6A-9D1F-49CD-A6D8-095C3483B67C}"/>
          </ac:cxnSpMkLst>
        </pc:cxnChg>
      </pc:sldChg>
      <pc:sldChg chg="modSp mod">
        <pc:chgData name="Harrison, Susan" userId="12d20603-a68e-40bb-99e5-862f8234107b" providerId="ADAL" clId="{5B0C9C16-4219-47A0-980E-B31365E95524}" dt="2020-07-15T16:04:22.675" v="96" actId="255"/>
        <pc:sldMkLst>
          <pc:docMk/>
          <pc:sldMk cId="3316254799" sldId="1577"/>
        </pc:sldMkLst>
        <pc:spChg chg="mod">
          <ac:chgData name="Harrison, Susan" userId="12d20603-a68e-40bb-99e5-862f8234107b" providerId="ADAL" clId="{5B0C9C16-4219-47A0-980E-B31365E95524}" dt="2020-07-15T16:04:22.675" v="96" actId="255"/>
          <ac:spMkLst>
            <pc:docMk/>
            <pc:sldMk cId="3316254799" sldId="1577"/>
            <ac:spMk id="2" creationId="{CCA14A23-E9F7-46C8-8308-8049AA3B9D9F}"/>
          </ac:spMkLst>
        </pc:spChg>
        <pc:spChg chg="mod">
          <ac:chgData name="Harrison, Susan" userId="12d20603-a68e-40bb-99e5-862f8234107b" providerId="ADAL" clId="{5B0C9C16-4219-47A0-980E-B31365E95524}" dt="2020-07-15T16:04:10.271" v="94" actId="255"/>
          <ac:spMkLst>
            <pc:docMk/>
            <pc:sldMk cId="3316254799" sldId="1577"/>
            <ac:spMk id="7" creationId="{BECC201F-AE96-48D5-A2AD-1DFBA0D03B96}"/>
          </ac:spMkLst>
        </pc:spChg>
      </pc:sldChg>
      <pc:sldChg chg="modSp mod">
        <pc:chgData name="Harrison, Susan" userId="12d20603-a68e-40bb-99e5-862f8234107b" providerId="ADAL" clId="{5B0C9C16-4219-47A0-980E-B31365E95524}" dt="2020-07-15T16:04:47.413" v="101" actId="255"/>
        <pc:sldMkLst>
          <pc:docMk/>
          <pc:sldMk cId="2321961839" sldId="1578"/>
        </pc:sldMkLst>
        <pc:spChg chg="mod">
          <ac:chgData name="Harrison, Susan" userId="12d20603-a68e-40bb-99e5-862f8234107b" providerId="ADAL" clId="{5B0C9C16-4219-47A0-980E-B31365E95524}" dt="2020-07-15T16:04:31.198" v="97" actId="2711"/>
          <ac:spMkLst>
            <pc:docMk/>
            <pc:sldMk cId="2321961839" sldId="1578"/>
            <ac:spMk id="10" creationId="{606500B4-BA0F-4681-BEEE-571ABF6C3698}"/>
          </ac:spMkLst>
        </pc:spChg>
        <pc:spChg chg="mod">
          <ac:chgData name="Harrison, Susan" userId="12d20603-a68e-40bb-99e5-862f8234107b" providerId="ADAL" clId="{5B0C9C16-4219-47A0-980E-B31365E95524}" dt="2020-07-15T16:04:47.413" v="101" actId="255"/>
          <ac:spMkLst>
            <pc:docMk/>
            <pc:sldMk cId="2321961839" sldId="1578"/>
            <ac:spMk id="12" creationId="{F5760EFD-7DC9-434B-B453-CED88B80B5DC}"/>
          </ac:spMkLst>
        </pc:spChg>
        <pc:graphicFrameChg chg="modGraphic">
          <ac:chgData name="Harrison, Susan" userId="12d20603-a68e-40bb-99e5-862f8234107b" providerId="ADAL" clId="{5B0C9C16-4219-47A0-980E-B31365E95524}" dt="2020-07-15T16:04:39.903" v="99" actId="255"/>
          <ac:graphicFrameMkLst>
            <pc:docMk/>
            <pc:sldMk cId="2321961839" sldId="1578"/>
            <ac:graphicFrameMk id="11" creationId="{11D69029-71D8-4A58-BB35-9B76E1237EF8}"/>
          </ac:graphicFrameMkLst>
        </pc:graphicFrameChg>
      </pc:sldChg>
      <pc:sldChg chg="modSp mod">
        <pc:chgData name="Harrison, Susan" userId="12d20603-a68e-40bb-99e5-862f8234107b" providerId="ADAL" clId="{5B0C9C16-4219-47A0-980E-B31365E95524}" dt="2020-07-15T16:03:10.187" v="84" actId="255"/>
        <pc:sldMkLst>
          <pc:docMk/>
          <pc:sldMk cId="3815069344" sldId="1579"/>
        </pc:sldMkLst>
        <pc:spChg chg="mod">
          <ac:chgData name="Harrison, Susan" userId="12d20603-a68e-40bb-99e5-862f8234107b" providerId="ADAL" clId="{5B0C9C16-4219-47A0-980E-B31365E95524}" dt="2020-07-15T16:02:47.169" v="80" actId="255"/>
          <ac:spMkLst>
            <pc:docMk/>
            <pc:sldMk cId="3815069344" sldId="1579"/>
            <ac:spMk id="4" creationId="{4749CB24-53B0-4787-962F-2CF3998EC5A1}"/>
          </ac:spMkLst>
        </pc:spChg>
        <pc:spChg chg="mod">
          <ac:chgData name="Harrison, Susan" userId="12d20603-a68e-40bb-99e5-862f8234107b" providerId="ADAL" clId="{5B0C9C16-4219-47A0-980E-B31365E95524}" dt="2020-07-15T16:03:10.187" v="84" actId="255"/>
          <ac:spMkLst>
            <pc:docMk/>
            <pc:sldMk cId="3815069344" sldId="1579"/>
            <ac:spMk id="5" creationId="{771530A3-4604-419F-9EAA-F3E754BFF6C8}"/>
          </ac:spMkLst>
        </pc:spChg>
      </pc:sldChg>
    </pc:docChg>
  </pc:docChgLst>
  <pc:docChgLst>
    <pc:chgData name="Tam, Tommy" userId="S::ttam@hqontario.ca::2cc40343-befa-410b-9a94-3f056f9790e7" providerId="AD" clId="Web-{B6DBDEF9-BED4-29EA-9114-E29622EABB44}"/>
    <pc:docChg chg="modSld">
      <pc:chgData name="Tam, Tommy" userId="S::ttam@hqontario.ca::2cc40343-befa-410b-9a94-3f056f9790e7" providerId="AD" clId="Web-{B6DBDEF9-BED4-29EA-9114-E29622EABB44}" dt="2020-07-30T19:30:05.161" v="31" actId="20577"/>
      <pc:docMkLst>
        <pc:docMk/>
      </pc:docMkLst>
      <pc:sldChg chg="modSp addCm">
        <pc:chgData name="Tam, Tommy" userId="S::ttam@hqontario.ca::2cc40343-befa-410b-9a94-3f056f9790e7" providerId="AD" clId="Web-{B6DBDEF9-BED4-29EA-9114-E29622EABB44}" dt="2020-07-30T19:29:00.064" v="2"/>
        <pc:sldMkLst>
          <pc:docMk/>
          <pc:sldMk cId="710165204" sldId="669"/>
        </pc:sldMkLst>
        <pc:spChg chg="mod">
          <ac:chgData name="Tam, Tommy" userId="S::ttam@hqontario.ca::2cc40343-befa-410b-9a94-3f056f9790e7" providerId="AD" clId="Web-{B6DBDEF9-BED4-29EA-9114-E29622EABB44}" dt="2020-07-30T19:28:45.469" v="1" actId="20577"/>
          <ac:spMkLst>
            <pc:docMk/>
            <pc:sldMk cId="710165204" sldId="669"/>
            <ac:spMk id="3" creationId="{00000000-0000-0000-0000-000000000000}"/>
          </ac:spMkLst>
        </pc:spChg>
      </pc:sldChg>
      <pc:sldChg chg="modSp addCm">
        <pc:chgData name="Tam, Tommy" userId="S::ttam@hqontario.ca::2cc40343-befa-410b-9a94-3f056f9790e7" providerId="AD" clId="Web-{B6DBDEF9-BED4-29EA-9114-E29622EABB44}" dt="2020-07-30T19:29:24.159" v="8"/>
        <pc:sldMkLst>
          <pc:docMk/>
          <pc:sldMk cId="3565876125" sldId="1192"/>
        </pc:sldMkLst>
        <pc:spChg chg="mod">
          <ac:chgData name="Tam, Tommy" userId="S::ttam@hqontario.ca::2cc40343-befa-410b-9a94-3f056f9790e7" providerId="AD" clId="Web-{B6DBDEF9-BED4-29EA-9114-E29622EABB44}" dt="2020-07-30T19:29:14.111" v="5" actId="20577"/>
          <ac:spMkLst>
            <pc:docMk/>
            <pc:sldMk cId="3565876125" sldId="1192"/>
            <ac:spMk id="6" creationId="{C85D7BFC-1773-45F8-B3A9-B2B84FB37835}"/>
          </ac:spMkLst>
        </pc:spChg>
      </pc:sldChg>
      <pc:sldChg chg="modSp addCm delCm">
        <pc:chgData name="Tam, Tommy" userId="S::ttam@hqontario.ca::2cc40343-befa-410b-9a94-3f056f9790e7" providerId="AD" clId="Web-{B6DBDEF9-BED4-29EA-9114-E29622EABB44}" dt="2020-07-30T19:30:05.161" v="31" actId="20577"/>
        <pc:sldMkLst>
          <pc:docMk/>
          <pc:sldMk cId="2085899094" sldId="1571"/>
        </pc:sldMkLst>
        <pc:spChg chg="mod">
          <ac:chgData name="Tam, Tommy" userId="S::ttam@hqontario.ca::2cc40343-befa-410b-9a94-3f056f9790e7" providerId="AD" clId="Web-{B6DBDEF9-BED4-29EA-9114-E29622EABB44}" dt="2020-07-30T19:30:05.161" v="31" actId="20577"/>
          <ac:spMkLst>
            <pc:docMk/>
            <pc:sldMk cId="2085899094" sldId="1571"/>
            <ac:spMk id="3" creationId="{FB51F949-EA5D-4AB9-BBFD-4AFE265B608B}"/>
          </ac:spMkLst>
        </pc:spChg>
      </pc:sldChg>
    </pc:docChg>
  </pc:docChgLst>
  <pc:docChgLst>
    <pc:chgData name="Tam, Tommy" userId="S::ttam@hqontario.ca::2cc40343-befa-410b-9a94-3f056f9790e7" providerId="AD" clId="Web-{11F41AE7-E9D1-533B-F700-453012EE63C8}"/>
    <pc:docChg chg="modSld">
      <pc:chgData name="Tam, Tommy" userId="S::ttam@hqontario.ca::2cc40343-befa-410b-9a94-3f056f9790e7" providerId="AD" clId="Web-{11F41AE7-E9D1-533B-F700-453012EE63C8}" dt="2020-07-15T21:35:14.901" v="5" actId="20577"/>
      <pc:docMkLst>
        <pc:docMk/>
      </pc:docMkLst>
      <pc:sldChg chg="modSp">
        <pc:chgData name="Tam, Tommy" userId="S::ttam@hqontario.ca::2cc40343-befa-410b-9a94-3f056f9790e7" providerId="AD" clId="Web-{11F41AE7-E9D1-533B-F700-453012EE63C8}" dt="2020-07-15T21:35:14.901" v="4" actId="20577"/>
        <pc:sldMkLst>
          <pc:docMk/>
          <pc:sldMk cId="3316254799" sldId="1577"/>
        </pc:sldMkLst>
        <pc:spChg chg="mod">
          <ac:chgData name="Tam, Tommy" userId="S::ttam@hqontario.ca::2cc40343-befa-410b-9a94-3f056f9790e7" providerId="AD" clId="Web-{11F41AE7-E9D1-533B-F700-453012EE63C8}" dt="2020-07-15T21:35:14.901" v="4" actId="20577"/>
          <ac:spMkLst>
            <pc:docMk/>
            <pc:sldMk cId="3316254799" sldId="1577"/>
            <ac:spMk id="7" creationId="{BECC201F-AE96-48D5-A2AD-1DFBA0D03B96}"/>
          </ac:spMkLst>
        </pc:spChg>
      </pc:sldChg>
    </pc:docChg>
  </pc:docChgLst>
  <pc:docChgLst>
    <pc:chgData name="Tam, Tommy" userId="S::ttam@hqontario.ca::2cc40343-befa-410b-9a94-3f056f9790e7" providerId="AD" clId="Web-{124AEB39-2C84-7977-EB00-D65C203CEE8D}"/>
    <pc:docChg chg="modSld">
      <pc:chgData name="Tam, Tommy" userId="S::ttam@hqontario.ca::2cc40343-befa-410b-9a94-3f056f9790e7" providerId="AD" clId="Web-{124AEB39-2C84-7977-EB00-D65C203CEE8D}" dt="2020-07-13T22:26:01.701" v="12"/>
      <pc:docMkLst>
        <pc:docMk/>
      </pc:docMkLst>
      <pc:sldChg chg="modSp addCm">
        <pc:chgData name="Tam, Tommy" userId="S::ttam@hqontario.ca::2cc40343-befa-410b-9a94-3f056f9790e7" providerId="AD" clId="Web-{124AEB39-2C84-7977-EB00-D65C203CEE8D}" dt="2020-07-13T22:26:01.701" v="12"/>
        <pc:sldMkLst>
          <pc:docMk/>
          <pc:sldMk cId="2085899094" sldId="1571"/>
        </pc:sldMkLst>
        <pc:spChg chg="mod">
          <ac:chgData name="Tam, Tommy" userId="S::ttam@hqontario.ca::2cc40343-befa-410b-9a94-3f056f9790e7" providerId="AD" clId="Web-{124AEB39-2C84-7977-EB00-D65C203CEE8D}" dt="2020-07-13T22:24:57.466" v="10" actId="20577"/>
          <ac:spMkLst>
            <pc:docMk/>
            <pc:sldMk cId="2085899094" sldId="1571"/>
            <ac:spMk id="3" creationId="{FB51F949-EA5D-4AB9-BBFD-4AFE265B608B}"/>
          </ac:spMkLst>
        </pc:spChg>
      </pc:sldChg>
    </pc:docChg>
  </pc:docChgLst>
  <pc:docChgLst>
    <pc:chgData name="Harrison, Susan" userId="1ddf3375-323b-4640-a3c6-9d3435a6c407" providerId="ADAL" clId="{4CCB2335-0CA4-4626-BEE0-5D4D28E0C157}"/>
    <pc:docChg chg="custSel modSld">
      <pc:chgData name="Harrison, Susan" userId="1ddf3375-323b-4640-a3c6-9d3435a6c407" providerId="ADAL" clId="{4CCB2335-0CA4-4626-BEE0-5D4D28E0C157}" dt="2020-08-18T19:53:20.496" v="33" actId="14861"/>
      <pc:docMkLst>
        <pc:docMk/>
      </pc:docMkLst>
      <pc:sldChg chg="delCm">
        <pc:chgData name="Harrison, Susan" userId="1ddf3375-323b-4640-a3c6-9d3435a6c407" providerId="ADAL" clId="{4CCB2335-0CA4-4626-BEE0-5D4D28E0C157}" dt="2020-08-18T19:43:40.225" v="26" actId="1592"/>
        <pc:sldMkLst>
          <pc:docMk/>
          <pc:sldMk cId="0" sldId="278"/>
        </pc:sldMkLst>
      </pc:sldChg>
      <pc:sldChg chg="delCm">
        <pc:chgData name="Harrison, Susan" userId="1ddf3375-323b-4640-a3c6-9d3435a6c407" providerId="ADAL" clId="{4CCB2335-0CA4-4626-BEE0-5D4D28E0C157}" dt="2020-08-18T19:40:52.554" v="1" actId="1592"/>
        <pc:sldMkLst>
          <pc:docMk/>
          <pc:sldMk cId="386164400" sldId="621"/>
        </pc:sldMkLst>
      </pc:sldChg>
      <pc:sldChg chg="addSp delSp modSp mod delCm">
        <pc:chgData name="Harrison, Susan" userId="1ddf3375-323b-4640-a3c6-9d3435a6c407" providerId="ADAL" clId="{4CCB2335-0CA4-4626-BEE0-5D4D28E0C157}" dt="2020-08-18T19:53:20.496" v="33" actId="14861"/>
        <pc:sldMkLst>
          <pc:docMk/>
          <pc:sldMk cId="1953139645" sldId="652"/>
        </pc:sldMkLst>
        <pc:picChg chg="add mod">
          <ac:chgData name="Harrison, Susan" userId="1ddf3375-323b-4640-a3c6-9d3435a6c407" providerId="ADAL" clId="{4CCB2335-0CA4-4626-BEE0-5D4D28E0C157}" dt="2020-08-18T19:42:58.568" v="20" actId="14861"/>
          <ac:picMkLst>
            <pc:docMk/>
            <pc:sldMk cId="1953139645" sldId="652"/>
            <ac:picMk id="3" creationId="{C4650B8A-7E88-4776-B305-0CC8C27C4568}"/>
          </ac:picMkLst>
        </pc:picChg>
        <pc:picChg chg="mod">
          <ac:chgData name="Harrison, Susan" userId="1ddf3375-323b-4640-a3c6-9d3435a6c407" providerId="ADAL" clId="{4CCB2335-0CA4-4626-BEE0-5D4D28E0C157}" dt="2020-08-18T19:53:20.496" v="33" actId="14861"/>
          <ac:picMkLst>
            <pc:docMk/>
            <pc:sldMk cId="1953139645" sldId="652"/>
            <ac:picMk id="4" creationId="{49F495B0-EC60-DD48-92BB-B80B1CD27CCF}"/>
          </ac:picMkLst>
        </pc:picChg>
        <pc:picChg chg="mod">
          <ac:chgData name="Harrison, Susan" userId="1ddf3375-323b-4640-a3c6-9d3435a6c407" providerId="ADAL" clId="{4CCB2335-0CA4-4626-BEE0-5D4D28E0C157}" dt="2020-08-18T19:53:06.926" v="30" actId="14861"/>
          <ac:picMkLst>
            <pc:docMk/>
            <pc:sldMk cId="1953139645" sldId="652"/>
            <ac:picMk id="15" creationId="{E967BF73-77E2-1B46-B2BF-B9FD79850384}"/>
          </ac:picMkLst>
        </pc:picChg>
        <pc:picChg chg="mod">
          <ac:chgData name="Harrison, Susan" userId="1ddf3375-323b-4640-a3c6-9d3435a6c407" providerId="ADAL" clId="{4CCB2335-0CA4-4626-BEE0-5D4D28E0C157}" dt="2020-08-18T19:53:11.642" v="31" actId="14861"/>
          <ac:picMkLst>
            <pc:docMk/>
            <pc:sldMk cId="1953139645" sldId="652"/>
            <ac:picMk id="16" creationId="{AFC10135-BF1E-734D-ACD5-C8896FF57F73}"/>
          </ac:picMkLst>
        </pc:picChg>
        <pc:picChg chg="del">
          <ac:chgData name="Harrison, Susan" userId="1ddf3375-323b-4640-a3c6-9d3435a6c407" providerId="ADAL" clId="{4CCB2335-0CA4-4626-BEE0-5D4D28E0C157}" dt="2020-08-18T19:42:32.834" v="12" actId="478"/>
          <ac:picMkLst>
            <pc:docMk/>
            <pc:sldMk cId="1953139645" sldId="652"/>
            <ac:picMk id="18" creationId="{F5B08D5C-6096-4E42-86C5-80DEBBE0C2B2}"/>
          </ac:picMkLst>
        </pc:picChg>
        <pc:picChg chg="mod">
          <ac:chgData name="Harrison, Susan" userId="1ddf3375-323b-4640-a3c6-9d3435a6c407" providerId="ADAL" clId="{4CCB2335-0CA4-4626-BEE0-5D4D28E0C157}" dt="2020-08-18T19:53:16.289" v="32" actId="14861"/>
          <ac:picMkLst>
            <pc:docMk/>
            <pc:sldMk cId="1953139645" sldId="652"/>
            <ac:picMk id="21" creationId="{D626A57F-21AB-486D-8229-5AB422E2856D}"/>
          </ac:picMkLst>
        </pc:picChg>
      </pc:sldChg>
      <pc:sldChg chg="delCm">
        <pc:chgData name="Harrison, Susan" userId="1ddf3375-323b-4640-a3c6-9d3435a6c407" providerId="ADAL" clId="{4CCB2335-0CA4-4626-BEE0-5D4D28E0C157}" dt="2020-08-18T19:43:45.538" v="27" actId="1592"/>
        <pc:sldMkLst>
          <pc:docMk/>
          <pc:sldMk cId="710165204" sldId="669"/>
        </pc:sldMkLst>
      </pc:sldChg>
      <pc:sldChg chg="addSp delSp modSp mod delCm">
        <pc:chgData name="Harrison, Susan" userId="1ddf3375-323b-4640-a3c6-9d3435a6c407" providerId="ADAL" clId="{4CCB2335-0CA4-4626-BEE0-5D4D28E0C157}" dt="2020-08-18T19:42:25.829" v="11" actId="14861"/>
        <pc:sldMkLst>
          <pc:docMk/>
          <pc:sldMk cId="4087828476" sldId="699"/>
        </pc:sldMkLst>
        <pc:picChg chg="add mod">
          <ac:chgData name="Harrison, Susan" userId="1ddf3375-323b-4640-a3c6-9d3435a6c407" providerId="ADAL" clId="{4CCB2335-0CA4-4626-BEE0-5D4D28E0C157}" dt="2020-08-18T19:42:25.829" v="11" actId="14861"/>
          <ac:picMkLst>
            <pc:docMk/>
            <pc:sldMk cId="4087828476" sldId="699"/>
            <ac:picMk id="3" creationId="{F2058803-102A-438B-9519-6AC645B9DE9D}"/>
          </ac:picMkLst>
        </pc:picChg>
        <pc:picChg chg="del">
          <ac:chgData name="Harrison, Susan" userId="1ddf3375-323b-4640-a3c6-9d3435a6c407" providerId="ADAL" clId="{4CCB2335-0CA4-4626-BEE0-5D4D28E0C157}" dt="2020-08-18T19:41:56.796" v="2" actId="478"/>
          <ac:picMkLst>
            <pc:docMk/>
            <pc:sldMk cId="4087828476" sldId="699"/>
            <ac:picMk id="7" creationId="{F25EB19D-69D6-4092-B1C1-71826779D2FB}"/>
          </ac:picMkLst>
        </pc:picChg>
      </pc:sldChg>
      <pc:sldChg chg="delCm">
        <pc:chgData name="Harrison, Susan" userId="1ddf3375-323b-4640-a3c6-9d3435a6c407" providerId="ADAL" clId="{4CCB2335-0CA4-4626-BEE0-5D4D28E0C157}" dt="2020-08-18T19:43:48.623" v="28" actId="1592"/>
        <pc:sldMkLst>
          <pc:docMk/>
          <pc:sldMk cId="3565876125" sldId="1192"/>
        </pc:sldMkLst>
      </pc:sldChg>
      <pc:sldChg chg="delCm">
        <pc:chgData name="Harrison, Susan" userId="1ddf3375-323b-4640-a3c6-9d3435a6c407" providerId="ADAL" clId="{4CCB2335-0CA4-4626-BEE0-5D4D28E0C157}" dt="2020-08-18T19:43:35.661" v="25" actId="1592"/>
        <pc:sldMkLst>
          <pc:docMk/>
          <pc:sldMk cId="769053251" sldId="1324"/>
        </pc:sldMkLst>
      </pc:sldChg>
      <pc:sldChg chg="delCm">
        <pc:chgData name="Harrison, Susan" userId="1ddf3375-323b-4640-a3c6-9d3435a6c407" providerId="ADAL" clId="{4CCB2335-0CA4-4626-BEE0-5D4D28E0C157}" dt="2020-08-18T19:43:21.155" v="22" actId="1592"/>
        <pc:sldMkLst>
          <pc:docMk/>
          <pc:sldMk cId="1027873413" sldId="1377"/>
        </pc:sldMkLst>
      </pc:sldChg>
      <pc:sldChg chg="delCm">
        <pc:chgData name="Harrison, Susan" userId="1ddf3375-323b-4640-a3c6-9d3435a6c407" providerId="ADAL" clId="{4CCB2335-0CA4-4626-BEE0-5D4D28E0C157}" dt="2020-08-18T19:43:56.745" v="29" actId="1592"/>
        <pc:sldMkLst>
          <pc:docMk/>
          <pc:sldMk cId="2085899094" sldId="1571"/>
        </pc:sldMkLst>
      </pc:sldChg>
      <pc:sldChg chg="delCm">
        <pc:chgData name="Harrison, Susan" userId="1ddf3375-323b-4640-a3c6-9d3435a6c407" providerId="ADAL" clId="{4CCB2335-0CA4-4626-BEE0-5D4D28E0C157}" dt="2020-08-18T19:43:25.895" v="23" actId="1592"/>
        <pc:sldMkLst>
          <pc:docMk/>
          <pc:sldMk cId="3316254799" sldId="1577"/>
        </pc:sldMkLst>
      </pc:sldChg>
      <pc:sldChg chg="delCm">
        <pc:chgData name="Harrison, Susan" userId="1ddf3375-323b-4640-a3c6-9d3435a6c407" providerId="ADAL" clId="{4CCB2335-0CA4-4626-BEE0-5D4D28E0C157}" dt="2020-08-18T19:43:30.728" v="24" actId="1592"/>
        <pc:sldMkLst>
          <pc:docMk/>
          <pc:sldMk cId="2321961839" sldId="1578"/>
        </pc:sldMkLst>
      </pc:sldChg>
      <pc:sldChg chg="delCm">
        <pc:chgData name="Harrison, Susan" userId="1ddf3375-323b-4640-a3c6-9d3435a6c407" providerId="ADAL" clId="{4CCB2335-0CA4-4626-BEE0-5D4D28E0C157}" dt="2020-08-18T19:43:09.914" v="21" actId="1592"/>
        <pc:sldMkLst>
          <pc:docMk/>
          <pc:sldMk cId="3815069344" sldId="1579"/>
        </pc:sldMkLst>
      </pc:sldChg>
    </pc:docChg>
  </pc:docChgLst>
  <pc:docChgLst>
    <pc:chgData name="Tam, Tommy" userId="2cc40343-befa-410b-9a94-3f056f9790e7" providerId="ADAL" clId="{A148C658-1BED-4B00-B15E-9DC13062E27A}"/>
    <pc:docChg chg="custSel addSld delSld modSld">
      <pc:chgData name="Tam, Tommy" userId="2cc40343-befa-410b-9a94-3f056f9790e7" providerId="ADAL" clId="{A148C658-1BED-4B00-B15E-9DC13062E27A}" dt="2020-07-20T15:01:04.143" v="16"/>
      <pc:docMkLst>
        <pc:docMk/>
      </pc:docMkLst>
      <pc:sldChg chg="addSp delSp modSp mod">
        <pc:chgData name="Tam, Tommy" userId="2cc40343-befa-410b-9a94-3f056f9790e7" providerId="ADAL" clId="{A148C658-1BED-4B00-B15E-9DC13062E27A}" dt="2020-07-20T15:01:04.143" v="16"/>
        <pc:sldMkLst>
          <pc:docMk/>
          <pc:sldMk cId="2101650964" sldId="1389"/>
        </pc:sldMkLst>
        <pc:graphicFrameChg chg="add mod">
          <ac:chgData name="Tam, Tommy" userId="2cc40343-befa-410b-9a94-3f056f9790e7" providerId="ADAL" clId="{A148C658-1BED-4B00-B15E-9DC13062E27A}" dt="2020-07-20T15:01:04.143" v="16"/>
          <ac:graphicFrameMkLst>
            <pc:docMk/>
            <pc:sldMk cId="2101650964" sldId="1389"/>
            <ac:graphicFrameMk id="6" creationId="{1E15DA60-9BB0-466C-9B59-B106AC2399EB}"/>
          </ac:graphicFrameMkLst>
        </pc:graphicFrameChg>
        <pc:graphicFrameChg chg="del">
          <ac:chgData name="Tam, Tommy" userId="2cc40343-befa-410b-9a94-3f056f9790e7" providerId="ADAL" clId="{A148C658-1BED-4B00-B15E-9DC13062E27A}" dt="2020-07-20T15:00:59.230" v="15" actId="478"/>
          <ac:graphicFrameMkLst>
            <pc:docMk/>
            <pc:sldMk cId="2101650964" sldId="1389"/>
            <ac:graphicFrameMk id="8" creationId="{00000000-0008-0000-0200-000003000000}"/>
          </ac:graphicFrameMkLst>
        </pc:graphicFrameChg>
      </pc:sldChg>
      <pc:sldChg chg="del">
        <pc:chgData name="Tam, Tommy" userId="2cc40343-befa-410b-9a94-3f056f9790e7" providerId="ADAL" clId="{A148C658-1BED-4B00-B15E-9DC13062E27A}" dt="2020-07-13T22:31:11.078" v="2" actId="47"/>
        <pc:sldMkLst>
          <pc:docMk/>
          <pc:sldMk cId="331619541" sldId="1390"/>
        </pc:sldMkLst>
      </pc:sldChg>
      <pc:sldChg chg="del">
        <pc:chgData name="Tam, Tommy" userId="2cc40343-befa-410b-9a94-3f056f9790e7" providerId="ADAL" clId="{A148C658-1BED-4B00-B15E-9DC13062E27A}" dt="2020-07-13T22:33:15.143" v="10" actId="47"/>
        <pc:sldMkLst>
          <pc:docMk/>
          <pc:sldMk cId="3997690576" sldId="1509"/>
        </pc:sldMkLst>
      </pc:sldChg>
      <pc:sldChg chg="del">
        <pc:chgData name="Tam, Tommy" userId="2cc40343-befa-410b-9a94-3f056f9790e7" providerId="ADAL" clId="{A148C658-1BED-4B00-B15E-9DC13062E27A}" dt="2020-07-13T22:32:39.734" v="6" actId="47"/>
        <pc:sldMkLst>
          <pc:docMk/>
          <pc:sldMk cId="2858116502" sldId="1510"/>
        </pc:sldMkLst>
      </pc:sldChg>
      <pc:sldChg chg="delCm modCm">
        <pc:chgData name="Tam, Tommy" userId="2cc40343-befa-410b-9a94-3f056f9790e7" providerId="ADAL" clId="{A148C658-1BED-4B00-B15E-9DC13062E27A}" dt="2020-07-13T22:34:21.663" v="14"/>
        <pc:sldMkLst>
          <pc:docMk/>
          <pc:sldMk cId="2085899094" sldId="1571"/>
        </pc:sldMkLst>
      </pc:sldChg>
      <pc:sldChg chg="add addCm modCm">
        <pc:chgData name="Tam, Tommy" userId="2cc40343-befa-410b-9a94-3f056f9790e7" providerId="ADAL" clId="{A148C658-1BED-4B00-B15E-9DC13062E27A}" dt="2020-07-13T22:32:55.473" v="8"/>
        <pc:sldMkLst>
          <pc:docMk/>
          <pc:sldMk cId="3316254799" sldId="1577"/>
        </pc:sldMkLst>
      </pc:sldChg>
      <pc:sldChg chg="add addCm modCm">
        <pc:chgData name="Tam, Tommy" userId="2cc40343-befa-410b-9a94-3f056f9790e7" providerId="ADAL" clId="{A148C658-1BED-4B00-B15E-9DC13062E27A}" dt="2020-07-13T22:33:24.638" v="12"/>
        <pc:sldMkLst>
          <pc:docMk/>
          <pc:sldMk cId="2321961839" sldId="1578"/>
        </pc:sldMkLst>
      </pc:sldChg>
      <pc:sldChg chg="modSp add addCm modCm">
        <pc:chgData name="Tam, Tommy" userId="2cc40343-befa-410b-9a94-3f056f9790e7" providerId="ADAL" clId="{A148C658-1BED-4B00-B15E-9DC13062E27A}" dt="2020-07-13T22:31:50.941" v="4"/>
        <pc:sldMkLst>
          <pc:docMk/>
          <pc:sldMk cId="3815069344" sldId="1579"/>
        </pc:sldMkLst>
        <pc:spChg chg="mod">
          <ac:chgData name="Tam, Tommy" userId="2cc40343-befa-410b-9a94-3f056f9790e7" providerId="ADAL" clId="{A148C658-1BED-4B00-B15E-9DC13062E27A}" dt="2020-07-13T22:31:04.132" v="1" actId="207"/>
          <ac:spMkLst>
            <pc:docMk/>
            <pc:sldMk cId="3815069344" sldId="1579"/>
            <ac:spMk id="5" creationId="{771530A3-4604-419F-9EAA-F3E754BFF6C8}"/>
          </ac:spMkLst>
        </pc:spChg>
      </pc:sldChg>
    </pc:docChg>
  </pc:docChgLst>
  <pc:docChgLst>
    <pc:chgData name="Tam, Tommy" userId="S::ttam@hqontario.ca::2cc40343-befa-410b-9a94-3f056f9790e7" providerId="AD" clId="Web-{FCE7BBD7-B56E-0F03-DF7B-FEEE3C9DAE09}"/>
    <pc:docChg chg="modSld">
      <pc:chgData name="Tam, Tommy" userId="S::ttam@hqontario.ca::2cc40343-befa-410b-9a94-3f056f9790e7" providerId="AD" clId="Web-{FCE7BBD7-B56E-0F03-DF7B-FEEE3C9DAE09}" dt="2020-07-20T14:59:31.225" v="13" actId="20577"/>
      <pc:docMkLst>
        <pc:docMk/>
      </pc:docMkLst>
      <pc:sldChg chg="modSp addCm">
        <pc:chgData name="Tam, Tommy" userId="S::ttam@hqontario.ca::2cc40343-befa-410b-9a94-3f056f9790e7" providerId="AD" clId="Web-{FCE7BBD7-B56E-0F03-DF7B-FEEE3C9DAE09}" dt="2020-07-20T14:59:18.741" v="8"/>
        <pc:sldMkLst>
          <pc:docMk/>
          <pc:sldMk cId="1027873413" sldId="1377"/>
        </pc:sldMkLst>
        <pc:spChg chg="mod">
          <ac:chgData name="Tam, Tommy" userId="S::ttam@hqontario.ca::2cc40343-befa-410b-9a94-3f056f9790e7" providerId="AD" clId="Web-{FCE7BBD7-B56E-0F03-DF7B-FEEE3C9DAE09}" dt="2020-07-20T14:59:00.303" v="5" actId="20577"/>
          <ac:spMkLst>
            <pc:docMk/>
            <pc:sldMk cId="1027873413" sldId="1377"/>
            <ac:spMk id="12" creationId="{E9785E83-22A0-4737-A965-A9A9EF1BA591}"/>
          </ac:spMkLst>
        </pc:spChg>
      </pc:sldChg>
      <pc:sldChg chg="modSp">
        <pc:chgData name="Tam, Tommy" userId="S::ttam@hqontario.ca::2cc40343-befa-410b-9a94-3f056f9790e7" providerId="AD" clId="Web-{FCE7BBD7-B56E-0F03-DF7B-FEEE3C9DAE09}" dt="2020-07-20T14:59:29.663" v="11" actId="20577"/>
        <pc:sldMkLst>
          <pc:docMk/>
          <pc:sldMk cId="2101650964" sldId="1389"/>
        </pc:sldMkLst>
        <pc:spChg chg="mod">
          <ac:chgData name="Tam, Tommy" userId="S::ttam@hqontario.ca::2cc40343-befa-410b-9a94-3f056f9790e7" providerId="AD" clId="Web-{FCE7BBD7-B56E-0F03-DF7B-FEEE3C9DAE09}" dt="2020-07-20T14:59:29.663" v="11" actId="20577"/>
          <ac:spMkLst>
            <pc:docMk/>
            <pc:sldMk cId="2101650964" sldId="1389"/>
            <ac:spMk id="5" creationId="{E2FD9184-050F-4A32-8FCF-74E1776F9AD4}"/>
          </ac:spMkLst>
        </pc:spChg>
      </pc:sldChg>
      <pc:sldChg chg="addCm">
        <pc:chgData name="Tam, Tommy" userId="S::ttam@hqontario.ca::2cc40343-befa-410b-9a94-3f056f9790e7" providerId="AD" clId="Web-{FCE7BBD7-B56E-0F03-DF7B-FEEE3C9DAE09}" dt="2020-07-20T14:58:40.397" v="0"/>
        <pc:sldMkLst>
          <pc:docMk/>
          <pc:sldMk cId="2085899094" sldId="15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tam\Desktop\heavy%20drinking%20data%20excel_202007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577304072169E-2"/>
          <c:y val="0.11378622805724455"/>
          <c:w val="0.89215382608455374"/>
          <c:h val="0.50723459352997402"/>
        </c:manualLayout>
      </c:layout>
      <c:barChart>
        <c:barDir val="col"/>
        <c:grouping val="clustered"/>
        <c:varyColors val="0"/>
        <c:ser>
          <c:idx val="0"/>
          <c:order val="0"/>
          <c:tx>
            <c:strRef>
              <c:f>'Heavy drinking_LHIN'!$C$3</c:f>
              <c:strCache>
                <c:ptCount val="1"/>
                <c:pt idx="0">
                  <c:v>Heavy drinker</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828A-403C-9056-DAF812B957AF}"/>
              </c:ext>
            </c:extLst>
          </c:dPt>
          <c:dPt>
            <c:idx val="4"/>
            <c:invertIfNegative val="0"/>
            <c:bubble3D val="0"/>
            <c:spPr>
              <a:solidFill>
                <a:srgbClr val="7030A0"/>
              </a:solidFill>
              <a:ln>
                <a:noFill/>
              </a:ln>
              <a:effectLst/>
            </c:spPr>
            <c:extLst>
              <c:ext xmlns:c16="http://schemas.microsoft.com/office/drawing/2014/chart" uri="{C3380CC4-5D6E-409C-BE32-E72D297353CC}">
                <c16:uniqueId val="{00000003-828A-403C-9056-DAF812B957AF}"/>
              </c:ext>
            </c:extLst>
          </c:dPt>
          <c:dLbls>
            <c:dLbl>
              <c:idx val="0"/>
              <c:tx>
                <c:rich>
                  <a:bodyPr/>
                  <a:lstStyle/>
                  <a:p>
                    <a:fld id="{379C3093-1F17-47ED-A970-43D986DE96D4}" type="VALUE">
                      <a:rPr lang="en-US"/>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8A-403C-9056-DAF812B957AF}"/>
                </c:ext>
              </c:extLst>
            </c:dLbl>
            <c:dLbl>
              <c:idx val="1"/>
              <c:tx>
                <c:rich>
                  <a:bodyPr/>
                  <a:lstStyle/>
                  <a:p>
                    <a:fld id="{D0AAA4F9-A17B-4DE2-9D31-FAB1DF4BD414}"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28A-403C-9056-DAF812B957AF}"/>
                </c:ext>
              </c:extLst>
            </c:dLbl>
            <c:dLbl>
              <c:idx val="6"/>
              <c:tx>
                <c:rich>
                  <a:bodyPr/>
                  <a:lstStyle/>
                  <a:p>
                    <a:fld id="{2516FB78-1E30-4042-AA08-99DD1B4D0DB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28A-403C-9056-DAF812B957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'Heavy drinking_LHIN'!$B$4:$B$18</c:f>
              <c:strCache>
                <c:ptCount val="15"/>
                <c:pt idx="0">
                  <c:v>Central</c:v>
                </c:pt>
                <c:pt idx="1">
                  <c:v>Central West</c:v>
                </c:pt>
                <c:pt idx="2">
                  <c:v>Mississauga Halton</c:v>
                </c:pt>
                <c:pt idx="3">
                  <c:v>Central East</c:v>
                </c:pt>
                <c:pt idx="4">
                  <c:v>Ontario</c:v>
                </c:pt>
                <c:pt idx="5">
                  <c:v>Erie St. Clair</c:v>
                </c:pt>
                <c:pt idx="6">
                  <c:v>Toronto Central</c:v>
                </c:pt>
                <c:pt idx="7">
                  <c:v>Waterloo Wellington</c:v>
                </c:pt>
                <c:pt idx="8">
                  <c:v>South West</c:v>
                </c:pt>
                <c:pt idx="9">
                  <c:v>Champlain</c:v>
                </c:pt>
                <c:pt idx="10">
                  <c:v>Hamilton Niagara Haldimand Brant</c:v>
                </c:pt>
                <c:pt idx="11">
                  <c:v>North Simcoe Muskoka</c:v>
                </c:pt>
                <c:pt idx="12">
                  <c:v>North East</c:v>
                </c:pt>
                <c:pt idx="13">
                  <c:v>South East</c:v>
                </c:pt>
                <c:pt idx="14">
                  <c:v>North West</c:v>
                </c:pt>
              </c:strCache>
            </c:strRef>
          </c:cat>
          <c:val>
            <c:numRef>
              <c:f>'Heavy drinking_LHIN'!$C$4:$C$18</c:f>
              <c:numCache>
                <c:formatCode>General</c:formatCode>
                <c:ptCount val="15"/>
                <c:pt idx="0" formatCode="0.0">
                  <c:v>10</c:v>
                </c:pt>
                <c:pt idx="1">
                  <c:v>12.1</c:v>
                </c:pt>
                <c:pt idx="2">
                  <c:v>14.799999999999999</c:v>
                </c:pt>
                <c:pt idx="3">
                  <c:v>15.1</c:v>
                </c:pt>
                <c:pt idx="4">
                  <c:v>17.599999999999998</c:v>
                </c:pt>
                <c:pt idx="5">
                  <c:v>18.099999999999998</c:v>
                </c:pt>
                <c:pt idx="6">
                  <c:v>18.399999999999999</c:v>
                </c:pt>
                <c:pt idx="7">
                  <c:v>19.5</c:v>
                </c:pt>
                <c:pt idx="8">
                  <c:v>21.099999999999998</c:v>
                </c:pt>
                <c:pt idx="9">
                  <c:v>21.099999999999998</c:v>
                </c:pt>
                <c:pt idx="10" formatCode="0.0">
                  <c:v>22</c:v>
                </c:pt>
                <c:pt idx="11">
                  <c:v>22.400000000000002</c:v>
                </c:pt>
                <c:pt idx="12">
                  <c:v>23.799999999999997</c:v>
                </c:pt>
                <c:pt idx="13">
                  <c:v>24.4</c:v>
                </c:pt>
                <c:pt idx="14">
                  <c:v>25.4</c:v>
                </c:pt>
              </c:numCache>
            </c:numRef>
          </c:val>
          <c:extLst>
            <c:ext xmlns:c16="http://schemas.microsoft.com/office/drawing/2014/chart" uri="{C3380CC4-5D6E-409C-BE32-E72D297353CC}">
              <c16:uniqueId val="{00000006-828A-403C-9056-DAF812B957AF}"/>
            </c:ext>
          </c:extLst>
        </c:ser>
        <c:dLbls>
          <c:dLblPos val="outEnd"/>
          <c:showLegendKey val="0"/>
          <c:showVal val="1"/>
          <c:showCatName val="0"/>
          <c:showSerName val="0"/>
          <c:showPercent val="0"/>
          <c:showBubbleSize val="0"/>
        </c:dLbls>
        <c:gapWidth val="219"/>
        <c:axId val="-681507152"/>
        <c:axId val="-681497360"/>
      </c:barChart>
      <c:catAx>
        <c:axId val="-68150715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baseline="0"/>
                  <a:t>Regions</a:t>
                </a:r>
                <a:endParaRPr lang="en-CA" b="1"/>
              </a:p>
            </c:rich>
          </c:tx>
          <c:layout>
            <c:manualLayout>
              <c:xMode val="edge"/>
              <c:yMode val="edge"/>
              <c:x val="0.46533634033288629"/>
              <c:y val="0.927813381275211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497360"/>
        <c:crosses val="autoZero"/>
        <c:auto val="1"/>
        <c:lblAlgn val="ctr"/>
        <c:lblOffset val="100"/>
        <c:noMultiLvlLbl val="0"/>
      </c:catAx>
      <c:valAx>
        <c:axId val="-68149736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1.6666666666666666E-2"/>
              <c:y val="2.211067366579178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50715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99563927202403E-2"/>
          <c:y val="0.1430273598951283"/>
          <c:w val="0.88520527248526026"/>
          <c:h val="0.4249244913451819"/>
        </c:manualLayout>
      </c:layout>
      <c:barChart>
        <c:barDir val="col"/>
        <c:grouping val="clustered"/>
        <c:varyColors val="0"/>
        <c:ser>
          <c:idx val="0"/>
          <c:order val="0"/>
          <c:spPr>
            <a:solidFill>
              <a:srgbClr val="00B0F0"/>
            </a:solidFill>
            <a:ln>
              <a:noFill/>
            </a:ln>
            <a:effectLst/>
          </c:spPr>
          <c:invertIfNegative val="0"/>
          <c:dPt>
            <c:idx val="6"/>
            <c:invertIfNegative val="0"/>
            <c:bubble3D val="0"/>
            <c:spPr>
              <a:solidFill>
                <a:srgbClr val="00B0F0"/>
              </a:solidFill>
              <a:ln>
                <a:noFill/>
              </a:ln>
              <a:effectLst/>
            </c:spPr>
            <c:extLst>
              <c:ext xmlns:c16="http://schemas.microsoft.com/office/drawing/2014/chart" uri="{C3380CC4-5D6E-409C-BE32-E72D297353CC}">
                <c16:uniqueId val="{00000001-9AE2-4471-A9AD-84F2A70920E2}"/>
              </c:ext>
            </c:extLst>
          </c:dPt>
          <c:dPt>
            <c:idx val="7"/>
            <c:invertIfNegative val="0"/>
            <c:bubble3D val="0"/>
            <c:spPr>
              <a:solidFill>
                <a:srgbClr val="7030A0"/>
              </a:solidFill>
              <a:ln>
                <a:noFill/>
              </a:ln>
              <a:effectLst/>
            </c:spPr>
            <c:extLst>
              <c:ext xmlns:c16="http://schemas.microsoft.com/office/drawing/2014/chart" uri="{C3380CC4-5D6E-409C-BE32-E72D297353CC}">
                <c16:uniqueId val="{00000003-9AE2-4471-A9AD-84F2A70920E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LHIN!$A$37:$A$51</c:f>
              <c:strCache>
                <c:ptCount val="15"/>
                <c:pt idx="0">
                  <c:v>Central</c:v>
                </c:pt>
                <c:pt idx="1">
                  <c:v>Mississauga Halton</c:v>
                </c:pt>
                <c:pt idx="2">
                  <c:v>Central East</c:v>
                </c:pt>
                <c:pt idx="3">
                  <c:v>Champlain</c:v>
                </c:pt>
                <c:pt idx="4">
                  <c:v>Central West</c:v>
                </c:pt>
                <c:pt idx="5">
                  <c:v>Waterloo Wellington</c:v>
                </c:pt>
                <c:pt idx="6">
                  <c:v>South East</c:v>
                </c:pt>
                <c:pt idx="7">
                  <c:v>Ontario</c:v>
                </c:pt>
                <c:pt idx="8">
                  <c:v>Erie St. Clair</c:v>
                </c:pt>
                <c:pt idx="9">
                  <c:v>South West</c:v>
                </c:pt>
                <c:pt idx="10">
                  <c:v>Hamilton Niagara Haldimand Brant</c:v>
                </c:pt>
                <c:pt idx="11">
                  <c:v>North Simcoe Muskoka</c:v>
                </c:pt>
                <c:pt idx="12">
                  <c:v>Toronto Central</c:v>
                </c:pt>
                <c:pt idx="13">
                  <c:v>North East</c:v>
                </c:pt>
                <c:pt idx="14">
                  <c:v>North West</c:v>
                </c:pt>
              </c:strCache>
            </c:strRef>
          </c:cat>
          <c:val>
            <c:numRef>
              <c:f>LHIN!$C$37:$C$51</c:f>
              <c:numCache>
                <c:formatCode>General</c:formatCode>
                <c:ptCount val="15"/>
                <c:pt idx="0">
                  <c:v>121</c:v>
                </c:pt>
                <c:pt idx="1">
                  <c:v>158</c:v>
                </c:pt>
                <c:pt idx="2">
                  <c:v>172</c:v>
                </c:pt>
                <c:pt idx="3">
                  <c:v>174</c:v>
                </c:pt>
                <c:pt idx="4">
                  <c:v>187</c:v>
                </c:pt>
                <c:pt idx="5">
                  <c:v>202</c:v>
                </c:pt>
                <c:pt idx="6">
                  <c:v>208</c:v>
                </c:pt>
                <c:pt idx="7">
                  <c:v>214</c:v>
                </c:pt>
                <c:pt idx="8">
                  <c:v>227</c:v>
                </c:pt>
                <c:pt idx="9">
                  <c:v>229</c:v>
                </c:pt>
                <c:pt idx="10">
                  <c:v>240</c:v>
                </c:pt>
                <c:pt idx="11">
                  <c:v>253</c:v>
                </c:pt>
                <c:pt idx="12">
                  <c:v>253</c:v>
                </c:pt>
                <c:pt idx="13">
                  <c:v>377</c:v>
                </c:pt>
                <c:pt idx="14">
                  <c:v>783</c:v>
                </c:pt>
              </c:numCache>
            </c:numRef>
          </c:val>
          <c:extLst>
            <c:ext xmlns:c16="http://schemas.microsoft.com/office/drawing/2014/chart" uri="{C3380CC4-5D6E-409C-BE32-E72D297353CC}">
              <c16:uniqueId val="{00000004-9AE2-4471-A9AD-84F2A70920E2}"/>
            </c:ext>
          </c:extLst>
        </c:ser>
        <c:dLbls>
          <c:showLegendKey val="0"/>
          <c:showVal val="0"/>
          <c:showCatName val="0"/>
          <c:showSerName val="0"/>
          <c:showPercent val="0"/>
          <c:showBubbleSize val="0"/>
        </c:dLbls>
        <c:gapWidth val="219"/>
        <c:overlap val="-27"/>
        <c:axId val="221236744"/>
        <c:axId val="221237072"/>
      </c:barChart>
      <c:catAx>
        <c:axId val="22123674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Regions</a:t>
                </a:r>
              </a:p>
            </c:rich>
          </c:tx>
          <c:layout>
            <c:manualLayout>
              <c:xMode val="edge"/>
              <c:yMode val="edge"/>
              <c:x val="0.47657351579227758"/>
              <c:y val="0.8983605386858127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237072"/>
        <c:crosses val="autoZero"/>
        <c:auto val="1"/>
        <c:lblAlgn val="ctr"/>
        <c:lblOffset val="100"/>
        <c:noMultiLvlLbl val="0"/>
      </c:catAx>
      <c:valAx>
        <c:axId val="221237072"/>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Rate per 100,000 population</a:t>
                </a:r>
              </a:p>
            </c:rich>
          </c:tx>
          <c:layout>
            <c:manualLayout>
              <c:xMode val="edge"/>
              <c:yMode val="edge"/>
              <c:x val="1.3451032754768437E-2"/>
              <c:y val="2.342451153943691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236744"/>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a:solidFill>
                <a:schemeClr val="tx1"/>
              </a:solidFill>
              <a:latin typeface="Calibri" panose="020F0502020204030204" pitchFamily="34" charset="0"/>
              <a:cs typeface="Calibri" panose="020F0502020204030204" pitchFamily="34" charset="0"/>
            </a:rPr>
            <a:t> </a:t>
          </a:r>
          <a:endParaRPr lang="en-US" sz="20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2000" b="1" i="0">
              <a:solidFill>
                <a:schemeClr val="tx1"/>
              </a:solidFill>
              <a:latin typeface="Calibri" panose="020F0502020204030204" pitchFamily="34" charset="0"/>
              <a:cs typeface="Calibri" panose="020F0502020204030204" pitchFamily="34" charset="0"/>
            </a:rPr>
            <a:t>Help ensure consistent, </a:t>
          </a:r>
          <a:br>
            <a:rPr lang="en-US" sz="2000" b="1" i="0">
              <a:solidFill>
                <a:schemeClr val="tx1"/>
              </a:solidFill>
              <a:latin typeface="Calibri" panose="020F0502020204030204" pitchFamily="34" charset="0"/>
              <a:cs typeface="Calibri" panose="020F0502020204030204" pitchFamily="34" charset="0"/>
            </a:rPr>
          </a:br>
          <a:r>
            <a:rPr lang="en-US" sz="2000" b="1" i="0">
              <a:solidFill>
                <a:schemeClr val="tx1"/>
              </a:solidFill>
              <a:latin typeface="Calibri" panose="020F0502020204030204" pitchFamily="34" charset="0"/>
              <a:cs typeface="Calibri" panose="020F0502020204030204" pitchFamily="34" charset="0"/>
            </a:rPr>
            <a:t>high-quality care across the province</a:t>
          </a:r>
          <a:endParaRPr lang="en-US" sz="20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20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20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2000" b="0" i="0" kern="1200">
              <a:solidFill>
                <a:schemeClr val="tx1"/>
              </a:solidFill>
              <a:latin typeface="Calibri" panose="020F0502020204030204" pitchFamily="34" charset="0"/>
              <a:cs typeface="Calibri" panose="020F0502020204030204" pitchFamily="34" charset="0"/>
            </a:rPr>
            <a:t> </a:t>
          </a:r>
          <a:endParaRPr lang="en-US" sz="20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20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Calibri" panose="020F0502020204030204" pitchFamily="34" charset="0"/>
              <a:cs typeface="Calibri" panose="020F0502020204030204" pitchFamily="34" charset="0"/>
            </a:rPr>
            <a:t>Help ensure consistent, </a:t>
          </a:r>
          <a:br>
            <a:rPr lang="en-US" sz="2000" b="1" i="0" kern="1200">
              <a:solidFill>
                <a:schemeClr val="tx1"/>
              </a:solidFill>
              <a:latin typeface="Calibri" panose="020F0502020204030204" pitchFamily="34" charset="0"/>
              <a:cs typeface="Calibri" panose="020F0502020204030204" pitchFamily="34" charset="0"/>
            </a:rPr>
          </a:br>
          <a:r>
            <a:rPr lang="en-US" sz="2000" b="1" i="0" kern="1200">
              <a:solidFill>
                <a:schemeClr val="tx1"/>
              </a:solidFill>
              <a:latin typeface="Calibri" panose="020F0502020204030204" pitchFamily="34" charset="0"/>
              <a:cs typeface="Calibri" panose="020F0502020204030204" pitchFamily="34" charset="0"/>
            </a:rPr>
            <a:t>high-quality care across the province</a:t>
          </a:r>
          <a:endParaRPr lang="en-US" sz="20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2021-05-11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data presented in the following slides relate to people with problematic alcohol use and alcohol use disorder, as well as their caregivers.</a:t>
            </a: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174080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a:ea typeface="MS PGothic"/>
                <a:cs typeface="Calibri"/>
              </a:rPr>
              <a:t>Alcohol use is the top risk factor for disease burden worldwide for people between the ages of 15 and 49 years and is listed as the sixth of the top 10 risk factors for disease burden for all Canadians. </a:t>
            </a:r>
            <a:endParaRPr lang="en-CA" dirty="0">
              <a:cs typeface="Calibri"/>
            </a:endParaRPr>
          </a:p>
          <a:p>
            <a:endParaRPr lang="en-CA" dirty="0">
              <a:cs typeface="Calibri"/>
            </a:endParaRPr>
          </a:p>
          <a:p>
            <a:r>
              <a:rPr lang="en-CA" dirty="0">
                <a:latin typeface="Calibri"/>
                <a:ea typeface="MS PGothic"/>
                <a:cs typeface="Calibri"/>
              </a:rPr>
              <a:t>Sources: </a:t>
            </a:r>
            <a:endParaRPr lang="en-CA" dirty="0">
              <a:cs typeface="Calibri"/>
            </a:endParaRPr>
          </a:p>
          <a:p>
            <a:pPr marL="171450" indent="-171450">
              <a:buFont typeface="Arial"/>
              <a:buChar char="•"/>
            </a:pPr>
            <a:r>
              <a:rPr lang="en-US" dirty="0">
                <a:latin typeface="Calibri"/>
                <a:ea typeface="MS PGothic"/>
                <a:cs typeface="Calibri"/>
              </a:rPr>
              <a:t>GBD 2016 Alcohol Collaborators. Alcohol use and burden for 195 countries and territories, 1990-2016: a systematic analysis for the Global Burden of Disease Study 2016. Lancet. 2018;392(10152):1015-35.</a:t>
            </a:r>
            <a:r>
              <a:rPr lang="en-CA" dirty="0">
                <a:latin typeface="Calibri"/>
                <a:ea typeface="MS PGothic"/>
                <a:cs typeface="Calibri"/>
              </a:rPr>
              <a:t> </a:t>
            </a:r>
            <a:endParaRPr lang="en-CA" dirty="0">
              <a:cs typeface="Calibri"/>
            </a:endParaRPr>
          </a:p>
          <a:p>
            <a:pPr marL="171450" indent="-171450">
              <a:buFont typeface="Arial"/>
              <a:buChar char="•"/>
            </a:pPr>
            <a:r>
              <a:rPr lang="en-US" dirty="0" err="1">
                <a:latin typeface="Calibri"/>
                <a:ea typeface="MS PGothic"/>
                <a:cs typeface="Calibri"/>
              </a:rPr>
              <a:t>Alam</a:t>
            </a:r>
            <a:r>
              <a:rPr lang="en-US" dirty="0">
                <a:latin typeface="Calibri"/>
                <a:ea typeface="MS PGothic"/>
                <a:cs typeface="Calibri"/>
              </a:rPr>
              <a:t> S, Lang JJ, Drucker AM, </a:t>
            </a:r>
            <a:r>
              <a:rPr lang="en-US" dirty="0" err="1">
                <a:latin typeface="Calibri"/>
                <a:ea typeface="MS PGothic"/>
                <a:cs typeface="Calibri"/>
              </a:rPr>
              <a:t>Gotay</a:t>
            </a:r>
            <a:r>
              <a:rPr lang="en-US" dirty="0">
                <a:latin typeface="Calibri"/>
                <a:ea typeface="MS PGothic"/>
                <a:cs typeface="Calibri"/>
              </a:rPr>
              <a:t> C, </a:t>
            </a:r>
            <a:r>
              <a:rPr lang="en-US" dirty="0" err="1">
                <a:latin typeface="Calibri"/>
                <a:ea typeface="MS PGothic"/>
                <a:cs typeface="Calibri"/>
              </a:rPr>
              <a:t>Kozloff</a:t>
            </a:r>
            <a:r>
              <a:rPr lang="en-US" dirty="0">
                <a:latin typeface="Calibri"/>
                <a:ea typeface="MS PGothic"/>
                <a:cs typeface="Calibri"/>
              </a:rPr>
              <a:t> N, Mate K, et al. Assessment of the burden of diseases and injuries attributable to risk factors in Canada from 1990 to 2016: an analysis of the Global Burden of Disease Study. CMAJ Open. 2019;7(1):E140-E8.</a:t>
            </a:r>
            <a:endParaRPr lang="en-CA" dirty="0">
              <a:latin typeface="Calibri"/>
              <a:ea typeface="MS PGothic"/>
              <a:cs typeface="Calibri"/>
            </a:endParaRPr>
          </a:p>
          <a:p>
            <a:endParaRPr lang="en-CA" dirty="0"/>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45142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MS PGothic"/>
                <a:cs typeface="Calibri"/>
              </a:rPr>
              <a:t>Heavy alcohol consumption is defined as people who identify as male consuming 5 or more drinks on one occasion at least once a month in the past year, and people who identify as female consuming 4 or more drinks, </a:t>
            </a:r>
            <a:r>
              <a:rPr lang="en-CA" dirty="0">
                <a:latin typeface="Calibri"/>
                <a:ea typeface="MS PGothic"/>
                <a:cs typeface="Calibri"/>
              </a:rPr>
              <a:t>on one occasion at least once a month in the past year</a:t>
            </a:r>
            <a:r>
              <a:rPr lang="en-US" dirty="0">
                <a:latin typeface="Calibri"/>
                <a:ea typeface="MS PGothic"/>
                <a:cs typeface="Calibri"/>
              </a:rPr>
              <a:t>.</a:t>
            </a:r>
          </a:p>
          <a:p>
            <a:endParaRPr lang="en-US" dirty="0">
              <a:latin typeface="Calibri"/>
              <a:ea typeface="MS PGothic"/>
              <a:cs typeface="Calibri"/>
            </a:endParaRPr>
          </a:p>
          <a:p>
            <a:r>
              <a:rPr lang="en-US" dirty="0">
                <a:latin typeface="Calibri"/>
                <a:ea typeface="MS PGothic"/>
                <a:cs typeface="Calibri"/>
              </a:rPr>
              <a:t>Based on the Canadian Community Heath Survey (CCHS) survey, a “drink” refers to:  </a:t>
            </a:r>
          </a:p>
          <a:p>
            <a:pPr marL="171450" indent="-171450">
              <a:buFont typeface="Arial,Sans-Serif"/>
              <a:buChar char="•"/>
            </a:pPr>
            <a:r>
              <a:rPr lang="en-US" dirty="0">
                <a:latin typeface="Calibri"/>
                <a:ea typeface="MS PGothic"/>
                <a:cs typeface="Calibri"/>
              </a:rPr>
              <a:t>A bottle or small can of beer, cider or cooler with 5% alcohol content, or a small draft; </a:t>
            </a:r>
          </a:p>
          <a:p>
            <a:pPr marL="171450" indent="-171450">
              <a:buFont typeface="Arial,Sans-Serif"/>
              <a:buChar char="•"/>
            </a:pPr>
            <a:r>
              <a:rPr lang="en-US" dirty="0">
                <a:latin typeface="Calibri"/>
                <a:ea typeface="MS PGothic"/>
                <a:cs typeface="Calibri"/>
              </a:rPr>
              <a:t>A glass of wine with 12% alcohol content; </a:t>
            </a:r>
          </a:p>
          <a:p>
            <a:pPr marL="171450" indent="-171450">
              <a:buFont typeface="Arial,Sans-Serif"/>
              <a:buChar char="•"/>
            </a:pPr>
            <a:r>
              <a:rPr lang="en-US" dirty="0">
                <a:latin typeface="Calibri"/>
                <a:ea typeface="MS PGothic"/>
                <a:cs typeface="Calibri"/>
              </a:rPr>
              <a:t>A glass or cocktail containing 1.5 oz. of a spirit with 40% alcohol content.</a:t>
            </a:r>
          </a:p>
          <a:p>
            <a:endParaRPr lang="en-CA" dirty="0">
              <a:cs typeface="Calibri"/>
            </a:endParaRPr>
          </a:p>
          <a:p>
            <a:pPr lvl="0"/>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As defined in the Problematic Alcohol Use and Alcohol Use Disorder Quality Standard, Canada’s low-risk drinking guidelines define a single standard alcoholic drink as follows:</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Beer: 341 mL or 12 oz, 5% alcohol content</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Cider or cooler: 341 mL or 12 oz, 5% alcohol content</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Wine: 142 mL or 5 oz, 12% alcohol content</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Distilled alcohol (rye, rum, gin, etc.): 43 mL or 1.5 oz, 40% alcohol content</a:t>
            </a:r>
          </a:p>
          <a:p>
            <a:endParaRPr lang="en-CA" dirty="0">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55108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MS PGothic"/>
                <a:cs typeface="Calibri"/>
              </a:rPr>
              <a:t>Heavy alcohol consumption is defined as people who identify as male consuming 5 or more drinks on one occasion at least once a month in the past year, and people who identify as female consuming 4 or more drinks, </a:t>
            </a:r>
            <a:r>
              <a:rPr lang="en-CA" dirty="0">
                <a:latin typeface="Calibri"/>
                <a:ea typeface="MS PGothic"/>
                <a:cs typeface="Calibri"/>
              </a:rPr>
              <a:t>on one occasion at least once a month in the past year</a:t>
            </a:r>
            <a:r>
              <a:rPr lang="en-US" dirty="0">
                <a:latin typeface="Calibri"/>
                <a:ea typeface="MS PGothic"/>
                <a:cs typeface="Calibri"/>
              </a:rPr>
              <a:t>. </a:t>
            </a:r>
          </a:p>
          <a:p>
            <a:endParaRPr lang="en-US" dirty="0">
              <a:latin typeface="Calibri"/>
              <a:ea typeface="MS PGothic"/>
              <a:cs typeface="Calibri"/>
            </a:endParaRPr>
          </a:p>
          <a:p>
            <a:r>
              <a:rPr lang="en-US" dirty="0">
                <a:latin typeface="Calibri"/>
                <a:ea typeface="MS PGothic"/>
                <a:cs typeface="Calibri"/>
              </a:rPr>
              <a:t>Based on the Canadian Community Heath Survey (CCHS) survey, a “drink” refers to:  </a:t>
            </a:r>
            <a:endParaRPr lang="en-US" dirty="0">
              <a:cs typeface="Calibri"/>
            </a:endParaRPr>
          </a:p>
          <a:p>
            <a:pPr marL="171450" indent="-171450">
              <a:buFont typeface="Arial"/>
              <a:buChar char="•"/>
            </a:pPr>
            <a:r>
              <a:rPr lang="en-US" dirty="0">
                <a:latin typeface="Calibri"/>
                <a:ea typeface="MS PGothic"/>
                <a:cs typeface="Calibri"/>
              </a:rPr>
              <a:t>A bottle or small can of beer, cider or cooler with 5% alcohol content, or a small draft; </a:t>
            </a:r>
            <a:endParaRPr lang="en-US" dirty="0">
              <a:cs typeface="Calibri"/>
            </a:endParaRPr>
          </a:p>
          <a:p>
            <a:pPr marL="171450" indent="-171450">
              <a:buFont typeface="Arial"/>
              <a:buChar char="•"/>
            </a:pPr>
            <a:r>
              <a:rPr lang="en-US" dirty="0">
                <a:latin typeface="Calibri"/>
                <a:ea typeface="MS PGothic"/>
                <a:cs typeface="Calibri"/>
              </a:rPr>
              <a:t>A glass of wine with 12% alcohol content; </a:t>
            </a:r>
            <a:endParaRPr lang="en-US" dirty="0">
              <a:cs typeface="Calibri"/>
            </a:endParaRPr>
          </a:p>
          <a:p>
            <a:pPr marL="171450" indent="-171450">
              <a:buFont typeface="Arial"/>
              <a:buChar char="•"/>
            </a:pPr>
            <a:r>
              <a:rPr lang="en-US" dirty="0">
                <a:latin typeface="Calibri"/>
                <a:ea typeface="MS PGothic"/>
                <a:cs typeface="Calibri"/>
              </a:rPr>
              <a:t>A glass or cocktail containing 1.5 oz. of a spirit with 40% alcohol content.</a:t>
            </a:r>
          </a:p>
          <a:p>
            <a:pPr marL="0" indent="0">
              <a:buFont typeface="Arial"/>
              <a:buNone/>
            </a:pPr>
            <a:endParaRPr lang="en-US" dirty="0">
              <a:latin typeface="Calibri"/>
              <a:ea typeface="MS PGothic"/>
              <a:cs typeface="Calibri"/>
            </a:endParaRPr>
          </a:p>
          <a:p>
            <a:r>
              <a:rPr lang="en-US" dirty="0">
                <a:latin typeface="Calibri"/>
                <a:ea typeface="MS PGothic"/>
                <a:cs typeface="Calibri"/>
              </a:rPr>
              <a:t>Heavy alcohol consumption rates are highest between the ages of 18 and 59 years. People who identify as male have a higher rate of heavy alcohol consumption than people who identify as female. (</a:t>
            </a:r>
            <a:r>
              <a:rPr lang="en-CA" dirty="0">
                <a:latin typeface="Calibri"/>
                <a:ea typeface="MS PGothic"/>
                <a:cs typeface="Calibri"/>
              </a:rPr>
              <a:t>Data source: Canadian Community Health Survey, provided by Statistics Canada)</a:t>
            </a:r>
            <a:r>
              <a:rPr lang="en-US" dirty="0">
                <a:latin typeface="Calibri"/>
                <a:ea typeface="MS PGothic"/>
                <a:cs typeface="Calibri"/>
              </a:rPr>
              <a:t> </a:t>
            </a:r>
            <a:endParaRPr lang="en-US" dirty="0">
              <a:cs typeface="Calibri"/>
            </a:endParaRPr>
          </a:p>
          <a:p>
            <a:endParaRPr lang="en-US" dirty="0"/>
          </a:p>
          <a:p>
            <a:r>
              <a:rPr lang="en-US" dirty="0">
                <a:latin typeface="Calibri"/>
                <a:ea typeface="MS PGothic"/>
                <a:cs typeface="Calibri"/>
              </a:rPr>
              <a:t>These data show the different regions across Ontario and the heavy alcohol consumption rates in each region.</a:t>
            </a:r>
            <a:endParaRPr lang="en-CA" dirty="0">
              <a:latin typeface="Calibri"/>
              <a:ea typeface="MS PGothic"/>
              <a:cs typeface="Calibri"/>
            </a:endParaRPr>
          </a:p>
          <a:p>
            <a:pPr lvl="0"/>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pPr lvl="0"/>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As defined in the Problematic Alcohol Use and Alcohol Use Disorder Quality Standard, Canada’s low-risk drinking guidelines define a single standard alcoholic drink as follows:</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Beer: 341 mL or 12 oz, 5% alcohol content</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Cider or cooler: 341 mL or 12 oz, 5% alcohol content</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Wine: 142 mL or 5 oz, 12% alcohol content</a:t>
            </a:r>
          </a:p>
          <a:p>
            <a:pPr marL="171450" lvl="0" indent="-171450">
              <a:buFont typeface="Arial" panose="020B0604020202020204" pitchFamily="34" charset="0"/>
              <a:buChar cha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Distilled alcohol (rye, rum, gin, etc.): 43 mL or 1.5 oz, 40% alcohol content</a:t>
            </a:r>
          </a:p>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345407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MS PGothic"/>
                <a:cs typeface="Calibri"/>
              </a:rPr>
              <a:t>In Ontario, people aged 10 years and older who identify as male have a higher rate of hospitalization caused entirely by alcohol use compared to people who identify as female (</a:t>
            </a:r>
            <a:r>
              <a:rPr lang="en-CA" dirty="0">
                <a:latin typeface="Calibri"/>
                <a:ea typeface="MS PGothic"/>
                <a:cs typeface="Calibri"/>
              </a:rPr>
              <a:t>Data source: Discharge Abstract Database, Hospital Morbidity Database, National Ambulatory Care Reporting System, Ontario Mental Health Reporting System, provided by Canadian Institute for Health Information). </a:t>
            </a:r>
          </a:p>
          <a:p>
            <a:endParaRPr lang="en-CA" dirty="0">
              <a:latin typeface="Calibri"/>
              <a:ea typeface="MS PGothic"/>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208989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Calibri" pitchFamily="68" charset="0"/>
                <a:ea typeface="MS PGothic" panose="020B0600070205080204" pitchFamily="34" charset="-128"/>
                <a:cs typeface="ＭＳ Ｐゴシック" pitchFamily="68" charset="-128"/>
              </a:rPr>
              <a:t>This slide shows the variation among hospitalizations caused entirely by alcohol across regions in Ontario.</a:t>
            </a:r>
          </a:p>
          <a:p>
            <a:pPr marL="0" indent="0">
              <a:buFont typeface="Arial" panose="020B0604020202020204" pitchFamily="34" charset="0"/>
              <a:buNone/>
            </a:pPr>
            <a:endParaRPr lang="en-CA"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07160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The negative consequences of alcohol consumption are a major health concern and a common cause of death and injury: Alcohol use accounts for more than half of hospitalizations attributed to substance use in Canada, with about 82,000 hospitalizations resulting from harm caused by alcohol in 2017/18, with the type of harm experienced by people dependent on the substance used. The economic costs of alcohol-related harms in Canada were estimated to be $16.3 billion in 2017 ($6.17 billion in Ontario), and, of that, $5.43 billion was attributed to direct health care costs ($2.01 billion in Ontario).</a:t>
            </a:r>
          </a:p>
          <a:p>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 </a:t>
            </a: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21210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MS PGothic"/>
                <a:cs typeface="Calibri"/>
              </a:rPr>
              <a:t>Based on current research, only 1 in 4 people are being screened for or talking with their health care professionals about their alcohol use. And yet, screening for alcohol use is important for early identification of problematic alcohol use and alcohol use disorder.  Research shows that everyone should be screened, that screening reduces the risks and complications associated with alcohol use, and that screening helps health care professionals identify how much alcohol use is impacting a person’s life. </a:t>
            </a:r>
          </a:p>
          <a:p>
            <a:endParaRPr lang="en-US" dirty="0">
              <a:latin typeface="Calibri"/>
              <a:ea typeface="MS PGothic"/>
              <a:cs typeface="Calibri"/>
            </a:endParaRPr>
          </a:p>
          <a:p>
            <a:pPr>
              <a:defRP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Screening tools are used when clinically appropriate to assist clinicians to identify those with problematic alcohol use and alcohol use disorder. </a:t>
            </a:r>
            <a:r>
              <a:rPr lang="en-US" dirty="0">
                <a:latin typeface="Calibri"/>
                <a:ea typeface="MS PGothic"/>
                <a:cs typeface="Calibri"/>
              </a:rPr>
              <a:t>Less than half (41%; n = 119) of family physicians reported using validated tools with some patients to screen for alcohol use disorder. Only a small number of family physicians (7%) reported using validated tools with all patients to screen for alcohol use disorder. </a:t>
            </a:r>
          </a:p>
          <a:p>
            <a:pPr>
              <a:defRPr/>
            </a:pPr>
            <a:endParaRPr lang="en-US" b="1" dirty="0">
              <a:latin typeface="Calibri"/>
              <a:ea typeface="MS PGothic"/>
              <a:cs typeface="Calibri"/>
            </a:endParaRPr>
          </a:p>
          <a:p>
            <a:pPr>
              <a:defRPr/>
            </a:pPr>
            <a:r>
              <a:rPr lang="en-US" b="1" dirty="0">
                <a:latin typeface="Calibri"/>
                <a:ea typeface="MS PGothic"/>
                <a:cs typeface="Calibri"/>
              </a:rPr>
              <a:t>References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pitchFamily="68" charset="0"/>
                <a:ea typeface="MS PGothic" panose="020B0600070205080204" pitchFamily="34" charset="-128"/>
                <a:cs typeface="ＭＳ Ｐゴシック" pitchFamily="68" charset="-128"/>
              </a:rPr>
              <a:t>Assembly of First Nations, National Native Addictions Partnership Foundation, First Nations Addictions Advisory Panel. </a:t>
            </a:r>
            <a:r>
              <a:rPr lang="en-US" sz="1200" kern="1200" dirty="0" err="1">
                <a:solidFill>
                  <a:schemeClr val="tx1"/>
                </a:solidFill>
                <a:effectLst/>
                <a:latin typeface="Calibri" pitchFamily="68" charset="0"/>
                <a:ea typeface="MS PGothic" panose="020B0600070205080204" pitchFamily="34" charset="-128"/>
                <a:cs typeface="ＭＳ Ｐゴシック" pitchFamily="68" charset="-128"/>
              </a:rPr>
              <a:t>Honouring</a:t>
            </a:r>
            <a:r>
              <a:rPr lang="en-US" sz="1200" kern="1200" dirty="0">
                <a:solidFill>
                  <a:schemeClr val="tx1"/>
                </a:solidFill>
                <a:effectLst/>
                <a:latin typeface="Calibri" pitchFamily="68" charset="0"/>
                <a:ea typeface="MS PGothic" panose="020B0600070205080204" pitchFamily="34" charset="-128"/>
                <a:cs typeface="ＭＳ Ｐゴシック" pitchFamily="68" charset="-128"/>
              </a:rPr>
              <a:t> our strengths: a renewed framework to address substance use issues among First Nations People in Canada. Ottawa (ON): Thunderbird Partnership Foundation and Health Canada; 2011. Health Canada Publication 110114.</a:t>
            </a:r>
            <a:endParaRPr lang="en-US" dirty="0">
              <a:latin typeface="Calibri"/>
              <a:ea typeface="MS PGothic"/>
              <a:cs typeface="Calibri"/>
            </a:endParaRPr>
          </a:p>
          <a:p>
            <a:pPr>
              <a:defRPr/>
            </a:pPr>
            <a:endParaRPr lang="en-US" dirty="0">
              <a:latin typeface="Calibri"/>
              <a:ea typeface="MS PGothic"/>
              <a:cs typeface="Calibri"/>
            </a:endParaRPr>
          </a:p>
          <a:p>
            <a:pPr>
              <a:defRPr/>
            </a:pPr>
            <a:r>
              <a:rPr lang="en-US" dirty="0" err="1">
                <a:latin typeface="Calibri"/>
                <a:ea typeface="MS PGothic"/>
                <a:cs typeface="Calibri"/>
              </a:rPr>
              <a:t>Loheswaran</a:t>
            </a:r>
            <a:r>
              <a:rPr lang="en-US" dirty="0">
                <a:latin typeface="Calibri"/>
                <a:ea typeface="MS PGothic"/>
                <a:cs typeface="Calibri"/>
              </a:rPr>
              <a:t> G, </a:t>
            </a:r>
            <a:r>
              <a:rPr lang="en-US" dirty="0" err="1">
                <a:latin typeface="Calibri"/>
                <a:ea typeface="MS PGothic"/>
                <a:cs typeface="Calibri"/>
              </a:rPr>
              <a:t>Soklaridis</a:t>
            </a:r>
            <a:r>
              <a:rPr lang="en-US" dirty="0">
                <a:latin typeface="Calibri"/>
                <a:ea typeface="MS PGothic"/>
                <a:cs typeface="Calibri"/>
              </a:rPr>
              <a:t> S, Selby P, Le </a:t>
            </a:r>
            <a:r>
              <a:rPr lang="en-US" dirty="0" err="1">
                <a:latin typeface="Calibri"/>
                <a:ea typeface="MS PGothic"/>
                <a:cs typeface="Calibri"/>
              </a:rPr>
              <a:t>Foll</a:t>
            </a:r>
            <a:r>
              <a:rPr lang="en-US" dirty="0">
                <a:latin typeface="Calibri"/>
                <a:ea typeface="MS PGothic"/>
                <a:cs typeface="Calibri"/>
              </a:rPr>
              <a:t> B. Screening</a:t>
            </a:r>
            <a:r>
              <a:rPr lang="en-US" sz="1200" dirty="0">
                <a:latin typeface="Calibri"/>
                <a:ea typeface="MS PGothic"/>
                <a:cs typeface="Calibri"/>
              </a:rPr>
              <a:t> and treatment for alcohol, tobacco and opioid use disorders: a survey of family physicians across </a:t>
            </a:r>
            <a:r>
              <a:rPr lang="en-US" dirty="0">
                <a:latin typeface="Calibri"/>
                <a:ea typeface="MS PGothic"/>
                <a:cs typeface="Calibri"/>
              </a:rPr>
              <a:t>Ontario. </a:t>
            </a:r>
            <a:r>
              <a:rPr lang="en-US" dirty="0" err="1">
                <a:latin typeface="Calibri"/>
                <a:ea typeface="MS PGothic"/>
                <a:cs typeface="Calibri"/>
              </a:rPr>
              <a:t>PLoS</a:t>
            </a:r>
            <a:r>
              <a:rPr lang="en-US" dirty="0">
                <a:latin typeface="Calibri"/>
                <a:ea typeface="MS PGothic"/>
                <a:cs typeface="Calibri"/>
              </a:rPr>
              <a:t> One. 2015;10(4): e0124402.</a:t>
            </a:r>
            <a:endParaRPr lang="en-US" sz="1200" u="none" kern="1200" dirty="0">
              <a:solidFill>
                <a:schemeClr val="tx1"/>
              </a:solidFill>
              <a:effectLst/>
              <a:latin typeface="Calibri" pitchFamily="68" charset="0"/>
              <a:ea typeface="MS PGothic" panose="020B0600070205080204" pitchFamily="34" charset="-128"/>
              <a:cs typeface="ＭＳ Ｐゴシック" pitchFamily="68" charset="-128"/>
            </a:endParaRPr>
          </a:p>
          <a:p>
            <a:pPr>
              <a:defRPr/>
            </a:pP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a:defRPr/>
            </a:pPr>
            <a:r>
              <a:rPr lang="en-US" sz="1200" kern="1200" dirty="0">
                <a:solidFill>
                  <a:schemeClr val="tx1"/>
                </a:solidFill>
                <a:effectLst/>
                <a:latin typeface="Calibri" pitchFamily="68" charset="0"/>
                <a:ea typeface="MS PGothic" panose="020B0600070205080204" pitchFamily="34" charset="-128"/>
                <a:cs typeface="ＭＳ Ｐゴシック" pitchFamily="68" charset="-128"/>
              </a:rPr>
              <a:t>Smith PC, Schmidt SM, </a:t>
            </a:r>
            <a:r>
              <a:rPr lang="en-US" sz="1200" kern="1200" dirty="0" err="1">
                <a:solidFill>
                  <a:schemeClr val="tx1"/>
                </a:solidFill>
                <a:effectLst/>
                <a:latin typeface="Calibri" pitchFamily="68" charset="0"/>
                <a:ea typeface="MS PGothic" panose="020B0600070205080204" pitchFamily="34" charset="-128"/>
                <a:cs typeface="ＭＳ Ｐゴシック" pitchFamily="68" charset="-128"/>
              </a:rPr>
              <a:t>Allensworth</a:t>
            </a:r>
            <a:r>
              <a:rPr lang="en-US" sz="1200" kern="1200" dirty="0">
                <a:solidFill>
                  <a:schemeClr val="tx1"/>
                </a:solidFill>
                <a:effectLst/>
                <a:latin typeface="Calibri" pitchFamily="68" charset="0"/>
                <a:ea typeface="MS PGothic" panose="020B0600070205080204" pitchFamily="34" charset="-128"/>
                <a:cs typeface="ＭＳ Ｐゴシック" pitchFamily="68" charset="-128"/>
              </a:rPr>
              <a:t>-Davies D, </a:t>
            </a:r>
            <a:r>
              <a:rPr lang="en-US" sz="1200" kern="1200" dirty="0" err="1">
                <a:solidFill>
                  <a:schemeClr val="tx1"/>
                </a:solidFill>
                <a:effectLst/>
                <a:latin typeface="Calibri" pitchFamily="68" charset="0"/>
                <a:ea typeface="MS PGothic" panose="020B0600070205080204" pitchFamily="34" charset="-128"/>
                <a:cs typeface="ＭＳ Ｐゴシック" pitchFamily="68" charset="-128"/>
              </a:rPr>
              <a:t>Saitz</a:t>
            </a:r>
            <a:r>
              <a:rPr lang="en-US" sz="1200" kern="1200" dirty="0">
                <a:solidFill>
                  <a:schemeClr val="tx1"/>
                </a:solidFill>
                <a:effectLst/>
                <a:latin typeface="Calibri" pitchFamily="68" charset="0"/>
                <a:ea typeface="MS PGothic" panose="020B0600070205080204" pitchFamily="34" charset="-128"/>
                <a:cs typeface="ＭＳ Ｐゴシック" pitchFamily="68" charset="-128"/>
              </a:rPr>
              <a:t> R. Primary care validation of a single-question alcohol screening test. J Gen Intern Med. 2009;24(7):783-8  </a:t>
            </a:r>
          </a:p>
          <a:p>
            <a:pPr>
              <a:defRPr/>
            </a:pP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
        <p:nvSpPr>
          <p:cNvPr id="5" name="Footer Placeholder 4">
            <a:extLst>
              <a:ext uri="{FF2B5EF4-FFF2-40B4-BE49-F238E27FC236}">
                <a16:creationId xmlns:a16="http://schemas.microsoft.com/office/drawing/2014/main" id="{381D5C46-F0A7-4AF1-A49C-E20AF95090B3}"/>
              </a:ext>
            </a:extLst>
          </p:cNvPr>
          <p:cNvSpPr>
            <a:spLocks noGrp="1"/>
          </p:cNvSpPr>
          <p:nvPr>
            <p:ph type="ftr" sz="quarter" idx="4"/>
          </p:nvPr>
        </p:nvSpPr>
        <p:spPr/>
        <p:txBody>
          <a:bodyPr/>
          <a:lstStyle/>
          <a:p>
            <a:pPr>
              <a:defRPr/>
            </a:pPr>
            <a:r>
              <a:rPr lang="en-CA"/>
              <a:t>Presentation</a:t>
            </a:r>
          </a:p>
        </p:txBody>
      </p:sp>
    </p:spTree>
    <p:extLst>
      <p:ext uri="{BB962C8B-B14F-4D97-AF65-F5344CB8AC3E}">
        <p14:creationId xmlns:p14="http://schemas.microsoft.com/office/powerpoint/2010/main" val="262416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Quality standards are a small set of high-impact statements that describe optimal care where identified quality gaps exist in Ontario.</a:t>
            </a:r>
            <a:endParaRPr lang="en-US" sz="1200" b="0" i="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dirty="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dirty="0"/>
              <a:t>Quality standards outline the </a:t>
            </a:r>
            <a:r>
              <a:rPr lang="en-US" sz="2400" b="1" baseline="0" dirty="0"/>
              <a:t>what</a:t>
            </a:r>
            <a:r>
              <a:rPr lang="en-US" sz="2400" baseline="0" dirty="0"/>
              <a:t> of care that should be delivered but are agnostic on </a:t>
            </a:r>
            <a:r>
              <a:rPr lang="en-US" sz="2400" b="1" baseline="0" dirty="0"/>
              <a:t>who</a:t>
            </a:r>
            <a:r>
              <a:rPr lang="en-US" sz="2400" baseline="0" dirty="0"/>
              <a:t> should be delivering it (unlike other clinical practice guidelines, best practice guidelines).</a:t>
            </a:r>
            <a:endPar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dirty="0"/>
          </a:p>
          <a:p>
            <a:r>
              <a:rPr lang="en-CA" b="1" dirty="0"/>
              <a:t>Quality standards are: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dirty="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help patients know what to discuss with their care providers (</a:t>
            </a:r>
            <a:r>
              <a:rPr lang="en-US" sz="1200" b="0" baseline="0" dirty="0"/>
              <a:t>compared with clinical practice guidelines, which are quite dense, quality standards are very accessible and written in plain language).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and outcome), and a set of outcome measures for the overall standard is provided.</a:t>
            </a:r>
          </a:p>
          <a:p>
            <a:pPr marL="171450" lvl="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Implementable</a:t>
            </a:r>
            <a:r>
              <a:rPr lang="en-US" sz="2800" b="0" dirty="0"/>
              <a:t>: </a:t>
            </a:r>
            <a:r>
              <a:rPr lang="en-US" sz="1200" kern="1200" dirty="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dirty="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Lived experience advisor quote</a:t>
            </a: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3976845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r>
              <a:rPr lang="en-CA" sz="1200" dirty="0">
                <a:solidFill>
                  <a:srgbClr val="000000"/>
                </a:solidFill>
                <a:latin typeface="Arial" panose="020B0604020202020204" pitchFamily="34" charset="0"/>
              </a:rPr>
              <a:t>This quality standard addresses clinical care for people 15 years of age and older with problematic alcohol use or alcohol use disorder across all care settings and along the mental health and addictions care continuum. </a:t>
            </a:r>
          </a:p>
          <a:p>
            <a:endParaRPr lang="en-CA" sz="1200" kern="1200" dirty="0">
              <a:solidFill>
                <a:srgbClr val="000000"/>
              </a:solidFill>
              <a:effectLst/>
              <a:latin typeface="Arial" panose="020B0604020202020204" pitchFamily="34" charset="0"/>
              <a:ea typeface="MS PGothic" panose="020B0600070205080204" pitchFamily="34" charset="-128"/>
              <a:cs typeface="ＭＳ Ｐゴシック" pitchFamily="68" charset="-128"/>
            </a:endParaRPr>
          </a:p>
          <a:p>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The scope of the standard covers screening for problematic alcohol use; a brief intervention; and the assessment, diagnosis, management, and treatment of alcohol use disorder. It addresses how to identify new or worsening symptoms of alcohol use disorder (withdrawal, tolerance, and cravings), and the support, treatment, and management of people with comorbid mental health disorders, other substance use disorders, or medical conditions. This quality standard does not address the primary prevention of alcohol use,  including public health interventions and regulatory policy.</a:t>
            </a:r>
          </a:p>
          <a:p>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Although this quality standard applies to the care of adolescents and young adults, the statements are based mostly on guideline evidence that primarily focuses on adults (aged 18 years and older) and nonpregnant people. The Ontario Health (Quality) Alcohol Use Disorder Quality Standard Advisory Committee agrees that the guidance in this quality standard is also relevant and applicable to people with alcohol use disorder who are 15 years of age and older and people who are pregnant. Health care professionals and service providers should consider that specialized skills and expertise may be required when providing treatment for specific populations, including children, youth, and pregnant people with alcohol use disorder. If treatment of these or other specific populations is beyond a service provider’s expertise, they should consult or work with another service provider who has appropriate expertise.</a:t>
            </a:r>
          </a:p>
          <a:p>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Patients, caregivers, and the public </a:t>
            </a:r>
            <a:r>
              <a:rPr lang="en-CA" sz="1600" dirty="0">
                <a:cs typeface="ＭＳ Ｐゴシック" charset="-128"/>
              </a:rPr>
              <a:t>can use quality standards to understand what excellent care looks like, what they should expect from their health care providers, and how to discuss the quality of their care.</a:t>
            </a:r>
            <a:endParaRPr lang="en-CA" sz="1600" b="1" dirty="0"/>
          </a:p>
          <a:p>
            <a:pPr marL="360363" indent="-360363">
              <a:lnSpc>
                <a:spcPct val="95000"/>
              </a:lnSpc>
              <a:spcAft>
                <a:spcPts val="600"/>
              </a:spcAft>
              <a:buFont typeface="Arial" panose="020B0604020202020204" pitchFamily="34" charset="0"/>
              <a:buChar char="•"/>
            </a:pPr>
            <a:r>
              <a:rPr lang="en-CA" sz="1600" b="1" dirty="0"/>
              <a:t>Regions and disease agencies </a:t>
            </a:r>
            <a:r>
              <a:rPr lang="en-CA" sz="1600" dirty="0"/>
              <a:t>can use quality standards to measure health outcomes, hold health service providers accountable for delivering high-quality care, and inform regional improvement strategies.</a:t>
            </a:r>
            <a:endParaRPr lang="en-CA" sz="1600" b="1" dirty="0"/>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Provider organizations </a:t>
            </a:r>
            <a:r>
              <a:rPr lang="en-CA" sz="1600" dirty="0">
                <a:cs typeface="ＭＳ Ｐゴシック" charset="-128"/>
              </a:rPr>
              <a:t>can use quality standards to measure and audit their quality of care, identify gaps, guide organizational improvement strategies, and inform clinical program investments.</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Health care professionals </a:t>
            </a:r>
            <a:r>
              <a:rPr lang="en-CA" sz="1600" dirty="0">
                <a:cs typeface="ＭＳ Ｐゴシック" charset="-128"/>
              </a:rPr>
              <a:t>can use quality standards to evaluate their practice and identify areas for personal and organizational quality improvement, and they can incorporate the evidence-based statements into professional education.</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t>Government </a:t>
            </a:r>
            <a:r>
              <a:rPr lang="en-CA" sz="1600" dirty="0"/>
              <a:t>can use quality standards to identify provincial priority areas, inform new data collection and reporting initiatives, and design performance indicators and funding incentives.</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Calibri" pitchFamily="68" charset="0"/>
                <a:ea typeface="MS PGothic" panose="020B0600070205080204" pitchFamily="34" charset="-128"/>
                <a:cs typeface="ＭＳ Ｐゴシック" pitchFamily="68" charset="-128"/>
              </a:rPr>
              <a:t>The Alcohol Use Disorder Quality Standard Advisory Committee identified a set of overarching goals for this quality standard. These have been mapped to indicators that may be used to assess quality of care provincially and locally.</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3767124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Calibri"/>
                <a:ea typeface="MS PGothic"/>
                <a:cs typeface="Calibri"/>
              </a:rPr>
              <a:t>Locally:</a:t>
            </a:r>
          </a:p>
          <a:p>
            <a:pPr>
              <a:spcBef>
                <a:spcPts val="0"/>
              </a:spcBef>
              <a:spcAft>
                <a:spcPts val="0"/>
              </a:spcAft>
            </a:pPr>
            <a:r>
              <a:rPr lang="en-US">
                <a:latin typeface="Calibri"/>
                <a:ea typeface="MS PGothic"/>
                <a:cs typeface="Calibri"/>
              </a:rPr>
              <a:t>In addition, each quality statement within this quality standard is accompanied by one or more indicators. </a:t>
            </a:r>
            <a:endParaRPr lang="en-US">
              <a:cs typeface="Calibri"/>
            </a:endParaRPr>
          </a:p>
          <a:p>
            <a:pPr>
              <a:spcBef>
                <a:spcPts val="0"/>
              </a:spcBef>
              <a:spcAft>
                <a:spcPts val="0"/>
              </a:spcAft>
            </a:pPr>
            <a:r>
              <a:rPr lang="en-US"/>
              <a:t>These indicators are intended to guide measurement of quality improvement efforts related to implementation of the statement. </a:t>
            </a:r>
          </a:p>
        </p:txBody>
      </p:sp>
      <p:sp>
        <p:nvSpPr>
          <p:cNvPr id="4" name="Slide Number Placeholder 3"/>
          <p:cNvSpPr>
            <a:spLocks noGrp="1"/>
          </p:cNvSpPr>
          <p:nvPr>
            <p:ph type="sldNum" sz="quarter" idx="5"/>
          </p:nvPr>
        </p:nvSpPr>
        <p:spPr/>
        <p:txBody>
          <a:bodyPr/>
          <a:lstStyle/>
          <a:p>
            <a:fld id="{0597D704-995A-451A-AAA2-B9462F0B3A37}" type="slidenum">
              <a:rPr lang="en-CA" altLang="en-US"/>
              <a:pPr/>
              <a:t>36</a:t>
            </a:fld>
            <a:endParaRPr lang="en-CA" altLang="en-US"/>
          </a:p>
        </p:txBody>
      </p:sp>
    </p:spTree>
    <p:extLst>
      <p:ext uri="{BB962C8B-B14F-4D97-AF65-F5344CB8AC3E}">
        <p14:creationId xmlns:p14="http://schemas.microsoft.com/office/powerpoint/2010/main" val="368563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dirty="0">
                <a:latin typeface="Calibri"/>
                <a:ea typeface="MS PGothic"/>
                <a:cs typeface="Calibri"/>
              </a:rPr>
              <a:t>Each quality standard focuses on a specific health care issue and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latin typeface="Calibri"/>
                <a:ea typeface="MS PGothic"/>
                <a:cs typeface="Calibri"/>
              </a:rPr>
              <a:t>Each quality standard is accompanied by: </a:t>
            </a:r>
            <a:endParaRPr lang="en-CA" sz="1800" dirty="0">
              <a:cs typeface="Calibri"/>
            </a:endParaRPr>
          </a:p>
          <a:p>
            <a:pPr marL="742950" lvl="1" indent="-285750">
              <a:buFont typeface="Arial" panose="020B0604020202020204" pitchFamily="34" charset="0"/>
              <a:buChar char="•"/>
            </a:pPr>
            <a:r>
              <a:rPr lang="en-CA" sz="1800" i="1" dirty="0">
                <a:latin typeface="Calibri"/>
                <a:ea typeface="MS PGothic"/>
                <a:cs typeface="Calibri"/>
              </a:rPr>
              <a:t>A patient conversation guide </a:t>
            </a:r>
          </a:p>
          <a:p>
            <a:pPr marL="742950" lvl="1" indent="-285750">
              <a:buFont typeface="Arial" panose="020B0604020202020204" pitchFamily="34" charset="0"/>
              <a:buChar char="•"/>
            </a:pPr>
            <a:r>
              <a:rPr lang="en-CA" sz="1800" i="1" dirty="0">
                <a:latin typeface="Calibri"/>
                <a:ea typeface="MS PGothic"/>
                <a:cs typeface="Calibri"/>
              </a:rPr>
              <a:t>A getting-started guide</a:t>
            </a:r>
          </a:p>
          <a:p>
            <a:pPr marL="742950" lvl="1" indent="-285750">
              <a:buFont typeface="Arial" panose="020B0604020202020204" pitchFamily="34" charset="0"/>
              <a:buChar char="•"/>
            </a:pPr>
            <a:r>
              <a:rPr lang="en-CA" sz="1800" i="1" dirty="0">
                <a:latin typeface="Calibri"/>
                <a:ea typeface="MS PGothic"/>
                <a:cs typeface="Calibri"/>
              </a:rPr>
              <a:t>Data tables</a:t>
            </a:r>
            <a:endParaRPr lang="en-CA" sz="1800" i="1" dirty="0">
              <a:cs typeface="Calibri"/>
            </a:endParaRPr>
          </a:p>
          <a:p>
            <a:pPr marL="742950" lvl="1" indent="-285750">
              <a:buFont typeface="Arial" panose="020B0604020202020204" pitchFamily="34" charset="0"/>
              <a:buChar char="•"/>
            </a:pPr>
            <a:r>
              <a:rPr lang="en-CA" sz="1800" i="1" dirty="0">
                <a:latin typeface="Calibri"/>
                <a:ea typeface="MS PGothic"/>
                <a:cs typeface="Calibri"/>
              </a:rPr>
              <a:t>A measurement guide</a:t>
            </a:r>
          </a:p>
          <a:p>
            <a:pPr marL="285750" indent="-285750">
              <a:buFont typeface="Arial" panose="020B0604020202020204" pitchFamily="34" charset="0"/>
              <a:buChar char="•"/>
            </a:pPr>
            <a:r>
              <a:rPr lang="en-CA" sz="1800" dirty="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dirty="0"/>
              <a:t>Every quality standard includes a plain-language summary for patients,</a:t>
            </a:r>
            <a:r>
              <a:rPr lang="en-CA" b="0" baseline="0" dirty="0"/>
              <a:t> families, </a:t>
            </a:r>
            <a:r>
              <a:rPr lang="en-CA" b="0" dirty="0"/>
              <a:t>caregivers, and the public called the </a:t>
            </a:r>
            <a:r>
              <a:rPr lang="en-CA" b="1" dirty="0"/>
              <a:t>patient conversation guide</a:t>
            </a:r>
            <a:r>
              <a:rPr lang="en-CA" b="0" dirty="0"/>
              <a:t>.</a:t>
            </a:r>
          </a:p>
          <a:p>
            <a:endParaRPr lang="en-US" baseline="0" dirty="0"/>
          </a:p>
          <a:p>
            <a:r>
              <a:rPr lang="en-US" b="1" baseline="0" dirty="0"/>
              <a:t>Patient engagement in quality standards: </a:t>
            </a:r>
          </a:p>
          <a:p>
            <a:pPr marL="171450" indent="-171450">
              <a:buFont typeface="Arial" panose="020B0604020202020204" pitchFamily="34" charset="0"/>
              <a:buChar char="•"/>
            </a:pPr>
            <a:r>
              <a:rPr lang="en-CA" sz="1200" dirty="0"/>
              <a:t>Membership on advisory committees</a:t>
            </a:r>
          </a:p>
          <a:p>
            <a:pPr marL="171450" indent="-171450">
              <a:buFont typeface="Arial" panose="020B0604020202020204" pitchFamily="34" charset="0"/>
              <a:buChar char="•"/>
            </a:pPr>
            <a:r>
              <a:rPr lang="en-CA" sz="1200" dirty="0"/>
              <a:t>Focus groups and key informant interviews on topic-specific content (when necessary)</a:t>
            </a:r>
          </a:p>
          <a:p>
            <a:pPr marL="171450" indent="-171450">
              <a:buFont typeface="Arial" panose="020B0604020202020204" pitchFamily="34" charset="0"/>
              <a:buChar char="•"/>
            </a:pPr>
            <a:r>
              <a:rPr lang="en-CA" sz="1200" dirty="0"/>
              <a:t>Public comment period for each quality standard</a:t>
            </a:r>
          </a:p>
          <a:p>
            <a:pPr marL="171450" indent="-171450">
              <a:buFont typeface="Arial" panose="020B0604020202020204" pitchFamily="34" charset="0"/>
              <a:buChar char="•"/>
            </a:pPr>
            <a:r>
              <a:rPr lang="en-CA" sz="1200" dirty="0"/>
              <a:t>Consultations on the patient conversation guide</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dirty="0"/>
          </a:p>
          <a:p>
            <a:r>
              <a:rPr lang="en-US" dirty="0"/>
              <a:t>As well, we are working on compiling resources and tools, for both clinicians and patients and families.</a:t>
            </a:r>
          </a:p>
          <a:p>
            <a:endParaRPr lang="en-US" dirty="0"/>
          </a:p>
          <a:p>
            <a:r>
              <a:rPr lang="en-US" dirty="0"/>
              <a:t>The focus is on implementation/adoption stories and how organizations are using quality standards in practice to inform care.</a:t>
            </a:r>
          </a:p>
          <a:p>
            <a:r>
              <a:rPr lang="en-US" dirty="0"/>
              <a:t> </a:t>
            </a:r>
          </a:p>
          <a:p>
            <a:r>
              <a:rPr lang="en-US" dirty="0"/>
              <a:t>We’d love to hear from you if you are interested in contributing to a post or article.</a:t>
            </a: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5.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282337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5/11/2021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dirty="0">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7022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526380"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50" r:id="rId7"/>
    <p:sldLayoutId id="2147484605" r:id="rId8"/>
    <p:sldLayoutId id="2147484606" r:id="rId9"/>
    <p:sldLayoutId id="2147484607" r:id="rId10"/>
    <p:sldLayoutId id="2147484608" r:id="rId11"/>
    <p:sldLayoutId id="2147484651" r:id="rId12"/>
    <p:sldLayoutId id="2147484624" r:id="rId13"/>
    <p:sldLayoutId id="2147484638" r:id="rId14"/>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rhealthsystem.cihi.ca/hsp/inbrief?lang=en#!/indicators/080/hospital-stays-for-harm-caused-by-substance-us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yourhealthsystem.cihi.ca/hsp/inbrief?lang=en#!/indicators/080/hospital-stays-for-harm-caused-by-substance-us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csuch.ca/explore-the-dat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hqontario.ca/evidence-to-improve-care/quality-standards/view-all-quality-standards/unhealthy-alcohol-use-and-alcohol-use-disorder"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288539" y="1305034"/>
            <a:ext cx="6380618" cy="2225096"/>
          </a:xfrm>
          <a:prstGeom prst="rect">
            <a:avLst/>
          </a:prstGeom>
          <a:noFill/>
        </p:spPr>
        <p:txBody>
          <a:bodyPr wrap="square" rtlCol="0" anchor="t">
            <a:spAutoFit/>
          </a:bodyPr>
          <a:lstStyle/>
          <a:p>
            <a:pPr>
              <a:lnSpc>
                <a:spcPts val="5745"/>
              </a:lnSpc>
            </a:pPr>
            <a:r>
              <a:rPr lang="en-US" sz="4200" u="none">
                <a:latin typeface="Calibri" panose="020F0502020204030204" pitchFamily="34" charset="0"/>
                <a:ea typeface="Helvetica Neue Light" panose="02000403000000020004" pitchFamily="2" charset="0"/>
                <a:cs typeface="Calibri" panose="020F0502020204030204" pitchFamily="34" charset="0"/>
              </a:rPr>
              <a:t>Problematic Alcohol Use </a:t>
            </a:r>
            <a:br>
              <a:rPr lang="en-US" sz="4200" u="none">
                <a:latin typeface="Calibri" panose="020F0502020204030204" pitchFamily="34" charset="0"/>
                <a:ea typeface="Helvetica Neue Light" panose="02000403000000020004" pitchFamily="2" charset="0"/>
                <a:cs typeface="Calibri" panose="020F0502020204030204" pitchFamily="34" charset="0"/>
              </a:rPr>
            </a:br>
            <a:r>
              <a:rPr lang="en-US" sz="4200" u="none">
                <a:latin typeface="Calibri" panose="020F0502020204030204" pitchFamily="34" charset="0"/>
                <a:ea typeface="Helvetica Neue Light" panose="02000403000000020004" pitchFamily="2" charset="0"/>
                <a:cs typeface="Calibri" panose="020F0502020204030204" pitchFamily="34" charset="0"/>
              </a:rPr>
              <a:t>and Alcohol Use Disorder </a:t>
            </a:r>
            <a:br>
              <a:rPr lang="en-US" sz="4200" u="none">
                <a:latin typeface="Calibri" panose="020F0502020204030204" pitchFamily="34" charset="0"/>
                <a:ea typeface="Helvetica Neue Light" panose="02000403000000020004" pitchFamily="2" charset="0"/>
                <a:cs typeface="Calibri" panose="020F0502020204030204" pitchFamily="34" charset="0"/>
              </a:rPr>
            </a:br>
            <a:r>
              <a:rPr lang="en-US" sz="4200" u="none">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345464" y="3729433"/>
            <a:ext cx="4621218" cy="1725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400" u="none" spc="80">
                <a:latin typeface="Calibri" panose="020F0502020204030204" pitchFamily="34" charset="0"/>
                <a:ea typeface="MS PGothic"/>
                <a:cs typeface="Calibri" panose="020F0502020204030204" pitchFamily="34" charset="0"/>
              </a:rPr>
              <a:t>Guiding evidence-based care for people 15 years of age and older living in Ontario</a:t>
            </a:r>
          </a:p>
          <a:p>
            <a:pPr>
              <a:lnSpc>
                <a:spcPts val="2660"/>
              </a:lnSpc>
            </a:pPr>
            <a:endParaRPr lang="en-US" altLang="en-US" sz="2000" u="none" spc="80">
              <a:solidFill>
                <a:srgbClr val="00A0AF"/>
              </a:solidFill>
            </a:endParaRPr>
          </a:p>
        </p:txBody>
      </p:sp>
      <p:pic>
        <p:nvPicPr>
          <p:cNvPr id="7" name="Picture 6">
            <a:extLst>
              <a:ext uri="{FF2B5EF4-FFF2-40B4-BE49-F238E27FC236}">
                <a16:creationId xmlns:a16="http://schemas.microsoft.com/office/drawing/2014/main" id="{FACABFF7-9345-4820-9F4D-FC8D8C0F174C}"/>
              </a:ext>
            </a:extLst>
          </p:cNvPr>
          <p:cNvPicPr>
            <a:picLocks noChangeAspect="1"/>
          </p:cNvPicPr>
          <p:nvPr/>
        </p:nvPicPr>
        <p:blipFill>
          <a:blip r:embed="rId4"/>
          <a:stretch>
            <a:fillRect/>
          </a:stretch>
        </p:blipFill>
        <p:spPr>
          <a:xfrm>
            <a:off x="428724" y="385687"/>
            <a:ext cx="822317" cy="822317"/>
          </a:xfrm>
          <a:prstGeom prst="rect">
            <a:avLst/>
          </a:prstGeom>
        </p:spPr>
      </p:pic>
      <p:pic>
        <p:nvPicPr>
          <p:cNvPr id="10" name="Picture 9">
            <a:extLst>
              <a:ext uri="{FF2B5EF4-FFF2-40B4-BE49-F238E27FC236}">
                <a16:creationId xmlns:a16="http://schemas.microsoft.com/office/drawing/2014/main" id="{D002F989-CCB7-4D83-A840-8147D4BF9EF7}"/>
              </a:ext>
            </a:extLst>
          </p:cNvPr>
          <p:cNvPicPr>
            <a:picLocks noChangeAspect="1"/>
          </p:cNvPicPr>
          <p:nvPr/>
        </p:nvPicPr>
        <p:blipFill>
          <a:blip r:embed="rId5"/>
          <a:srcRect/>
          <a:stretch/>
        </p:blipFill>
        <p:spPr>
          <a:xfrm>
            <a:off x="248783" y="5798318"/>
            <a:ext cx="2539332" cy="866839"/>
          </a:xfrm>
          <a:prstGeom prst="rect">
            <a:avLst/>
          </a:prstGeom>
        </p:spPr>
      </p:pic>
      <p:cxnSp>
        <p:nvCxnSpPr>
          <p:cNvPr id="6" name="Straight Connector 5">
            <a:extLst>
              <a:ext uri="{FF2B5EF4-FFF2-40B4-BE49-F238E27FC236}">
                <a16:creationId xmlns:a16="http://schemas.microsoft.com/office/drawing/2014/main" id="{4B0ECBB6-BD0F-4078-95DA-0F8AC0D666F8}"/>
              </a:ext>
            </a:extLst>
          </p:cNvPr>
          <p:cNvCxnSpPr>
            <a:cxnSpLocks/>
          </p:cNvCxnSpPr>
          <p:nvPr/>
        </p:nvCxnSpPr>
        <p:spPr bwMode="auto">
          <a:xfrm>
            <a:off x="408844" y="3679476"/>
            <a:ext cx="4557838" cy="0"/>
          </a:xfrm>
          <a:prstGeom prst="line">
            <a:avLst/>
          </a:prstGeom>
          <a:solidFill>
            <a:srgbClr val="FFFF00"/>
          </a:solidFill>
          <a:ln w="66675" cap="flat" cmpd="sng" algn="ctr">
            <a:solidFill>
              <a:srgbClr val="F15A25"/>
            </a:solidFill>
            <a:prstDash val="solid"/>
            <a:round/>
            <a:headEnd type="none" w="med" len="med"/>
            <a:tailEnd type="none" w="med" len="med"/>
          </a:ln>
          <a:effectLst/>
        </p:spPr>
      </p:cxnSp>
      <p:pic>
        <p:nvPicPr>
          <p:cNvPr id="11" name="Picture 10">
            <a:extLst>
              <a:ext uri="{FF2B5EF4-FFF2-40B4-BE49-F238E27FC236}">
                <a16:creationId xmlns:a16="http://schemas.microsoft.com/office/drawing/2014/main" id="{FD7BA01B-C5F1-4942-BBD4-50F506544D27}"/>
              </a:ext>
            </a:extLst>
          </p:cNvPr>
          <p:cNvPicPr>
            <a:picLocks noChangeAspect="1"/>
          </p:cNvPicPr>
          <p:nvPr/>
        </p:nvPicPr>
        <p:blipFill>
          <a:blip r:embed="rId6"/>
          <a:srcRect/>
          <a:stretch/>
        </p:blipFill>
        <p:spPr>
          <a:xfrm>
            <a:off x="5287618" y="2820286"/>
            <a:ext cx="3856382" cy="4030353"/>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dirty="0">
                <a:solidFill>
                  <a:schemeClr val="tx1"/>
                </a:solidFill>
                <a:latin typeface="Calibri" panose="020F0502020204030204" pitchFamily="34" charset="0"/>
                <a:ea typeface="MS PGothic"/>
                <a:cs typeface="Calibri" panose="020F0502020204030204" pitchFamily="34" charset="0"/>
              </a:rPr>
              <a:t>Quality Standard Adoption Tools:</a:t>
            </a:r>
            <a:br>
              <a:rPr lang="en-US" sz="2400" b="0" dirty="0">
                <a:solidFill>
                  <a:schemeClr val="tx1"/>
                </a:solidFill>
                <a:latin typeface="Calibri" panose="020F0502020204030204" pitchFamily="34" charset="0"/>
                <a:ea typeface="MS PGothic"/>
                <a:cs typeface="Calibri" panose="020F0502020204030204" pitchFamily="34" charset="0"/>
              </a:rPr>
            </a:br>
            <a:r>
              <a:rPr lang="en-US" dirty="0">
                <a:solidFill>
                  <a:schemeClr val="tx1"/>
                </a:solidFill>
                <a:latin typeface="Calibri" panose="020F0502020204030204" pitchFamily="34" charset="0"/>
                <a:ea typeface="MS PGothic"/>
                <a:cs typeface="Calibri" panose="020F0502020204030204" pitchFamily="34" charset="0"/>
              </a:rPr>
              <a:t>Quorum</a:t>
            </a:r>
            <a:endParaRPr lang="en-US"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solidFill>
                  <a:srgbClr val="047B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a:solidFill>
                  <a:srgbClr val="047BC1"/>
                </a:solidFill>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dirty="0"/>
          </a:p>
          <a:p>
            <a:pPr marL="0" indent="0">
              <a:buNone/>
            </a:pPr>
            <a:endParaRPr lang="en-CA" sz="1800" dirty="0"/>
          </a:p>
          <a:p>
            <a:endParaRPr lang="en-US" sz="180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600" b="1" dirty="0">
                <a:solidFill>
                  <a:srgbClr val="047BC1"/>
                </a:solidFill>
              </a:rPr>
              <a:t>quorum.hqontario.ca</a:t>
            </a:r>
            <a:endParaRPr kumimoji="0" lang="en-CA" sz="1600" b="1" i="0" u="none" strike="noStrike" kern="1200" cap="none" spc="0" normalizeH="0" baseline="0" noProof="0" dirty="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measurement guide </a:t>
            </a:r>
            <a:r>
              <a:rPr lang="en-US" sz="2000">
                <a:latin typeface="Calibri" panose="020F0502020204030204" pitchFamily="34" charset="0"/>
                <a:cs typeface="Calibri" panose="020F0502020204030204" pitchFamily="34" charset="0"/>
              </a:rPr>
              <a:t>has two dedicated sections:</a:t>
            </a:r>
          </a:p>
          <a:p>
            <a:pPr lvl="0"/>
            <a:r>
              <a:rPr lang="en-US" sz="2000" b="1">
                <a:latin typeface="Calibri" panose="020F0502020204030204" pitchFamily="34" charset="0"/>
                <a:cs typeface="Calibri" panose="020F0502020204030204" pitchFamily="34" charset="0"/>
              </a:rPr>
              <a:t>Local measurement:</a:t>
            </a:r>
            <a:r>
              <a:rPr lang="en-US" sz="2000">
                <a:latin typeface="Calibri" panose="020F0502020204030204" pitchFamily="34" charset="0"/>
                <a:cs typeface="Calibri" panose="020F0502020204030204" pitchFamily="34" charset="0"/>
              </a:rPr>
              <a:t> what you can do to assess the quality of care that you provide locally</a:t>
            </a:r>
          </a:p>
          <a:p>
            <a:pPr lvl="0"/>
            <a:r>
              <a:rPr lang="en-US" sz="2000" b="1">
                <a:latin typeface="Calibri" panose="020F0502020204030204" pitchFamily="34" charset="0"/>
                <a:cs typeface="Calibri" panose="020F0502020204030204" pitchFamily="34" charset="0"/>
              </a:rPr>
              <a:t>Provincial measurement:</a:t>
            </a:r>
            <a:r>
              <a:rPr lang="en-US" sz="200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a:p>
        </p:txBody>
      </p:sp>
      <p:pic>
        <p:nvPicPr>
          <p:cNvPr id="3" name="Picture 2">
            <a:extLst>
              <a:ext uri="{FF2B5EF4-FFF2-40B4-BE49-F238E27FC236}">
                <a16:creationId xmlns:a16="http://schemas.microsoft.com/office/drawing/2014/main" id="{F2058803-102A-438B-9519-6AC645B9DE9D}"/>
              </a:ext>
            </a:extLst>
          </p:cNvPr>
          <p:cNvPicPr>
            <a:picLocks noChangeAspect="1"/>
          </p:cNvPicPr>
          <p:nvPr/>
        </p:nvPicPr>
        <p:blipFill>
          <a:blip r:embed="rId4"/>
          <a:stretch>
            <a:fillRect/>
          </a:stretch>
        </p:blipFill>
        <p:spPr>
          <a:xfrm>
            <a:off x="5312781" y="1493465"/>
            <a:ext cx="3000794" cy="3886546"/>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highlight>
                  <a:srgbClr val="FFFF00"/>
                </a:highlight>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2000" b="1">
                <a:latin typeface="Calibri" panose="020F0502020204030204" pitchFamily="34" charset="0"/>
                <a:cs typeface="Calibri" panose="020F0502020204030204" pitchFamily="34" charset="0"/>
              </a:rPr>
              <a:t>Data tables </a:t>
            </a:r>
            <a:r>
              <a:rPr lang="en-CA" sz="2000">
                <a:latin typeface="Calibri" panose="020F0502020204030204" pitchFamily="34" charset="0"/>
                <a:cs typeface="Calibri" panose="020F0502020204030204" pitchFamily="34" charset="0"/>
              </a:rPr>
              <a:t>can be used to examine variations in indicator results across the province. They include data on key indicators:</a:t>
            </a:r>
          </a:p>
          <a:p>
            <a:pPr>
              <a:buFontTx/>
              <a:buChar char="-"/>
            </a:pPr>
            <a:r>
              <a:rPr lang="en-CA" sz="2000">
                <a:latin typeface="Calibri" panose="020F0502020204030204" pitchFamily="34" charset="0"/>
                <a:cs typeface="Calibri" panose="020F0502020204030204" pitchFamily="34" charset="0"/>
              </a:rPr>
              <a:t>Over time for Ontario</a:t>
            </a:r>
          </a:p>
          <a:p>
            <a:pPr>
              <a:buFontTx/>
              <a:buChar char="-"/>
            </a:pPr>
            <a:r>
              <a:rPr lang="en-CA" sz="2000">
                <a:latin typeface="Calibri" panose="020F0502020204030204" pitchFamily="34" charset="0"/>
                <a:cs typeface="Calibri" panose="020F0502020204030204" pitchFamily="34" charset="0"/>
              </a:rPr>
              <a:t>Across regions in Ontario</a:t>
            </a:r>
          </a:p>
          <a:p>
            <a:pPr>
              <a:buFontTx/>
              <a:buChar char="-"/>
            </a:pPr>
            <a:r>
              <a:rPr lang="en-CA" sz="2000">
                <a:latin typeface="Calibri" panose="020F0502020204030204" pitchFamily="34" charset="0"/>
                <a:cs typeface="Calibri" panose="020F0502020204030204" pitchFamily="34" charset="0"/>
              </a:rPr>
              <a:t>For specific measures of equity (e.g., age, sex, rurality, household income)</a:t>
            </a: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03C1D49-4275-4440-B139-2680071364CF}"/>
              </a:ext>
            </a:extLst>
          </p:cNvPr>
          <p:cNvPicPr>
            <a:picLocks noChangeAspect="1"/>
          </p:cNvPicPr>
          <p:nvPr/>
        </p:nvPicPr>
        <p:blipFill>
          <a:blip r:embed="rId4"/>
          <a:srcRect/>
          <a:stretch/>
        </p:blipFill>
        <p:spPr>
          <a:xfrm>
            <a:off x="4587262" y="2015974"/>
            <a:ext cx="4056939" cy="234730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4" y="2074380"/>
            <a:ext cx="8828585"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4400" u="none">
                <a:solidFill>
                  <a:schemeClr val="tx1"/>
                </a:solidFill>
                <a:latin typeface="Calibri" panose="020F0502020204030204" pitchFamily="34" charset="0"/>
                <a:cs typeface="Calibri" panose="020F0502020204030204" pitchFamily="34" charset="0"/>
              </a:rPr>
              <a:t>Why </a:t>
            </a:r>
            <a:r>
              <a:rPr lang="en-CA" sz="4400" u="none">
                <a:solidFill>
                  <a:schemeClr val="tx1"/>
                </a:solidFill>
                <a:latin typeface="Calibri" panose="020F0502020204030204" pitchFamily="34" charset="0"/>
                <a:cs typeface="Calibri" panose="020F0502020204030204" pitchFamily="34" charset="0"/>
              </a:rPr>
              <a:t>Do We Need a Quality Standard for Problematic Alcohol Use and Alcohol Use Disorder?</a:t>
            </a:r>
            <a:r>
              <a:rPr lang="en-CA" sz="4400" u="none" kern="0">
                <a:solidFill>
                  <a:schemeClr val="tx1"/>
                </a:solidFill>
                <a:latin typeface="Calibri" panose="020F0502020204030204" pitchFamily="34" charset="0"/>
                <a:cs typeface="Calibri" panose="020F0502020204030204" pitchFamily="34" charset="0"/>
              </a:rPr>
              <a:t> </a:t>
            </a:r>
            <a:endParaRPr lang="en-US" sz="44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4227075"/>
            <a:ext cx="512574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16090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49CB24-53B0-4787-962F-2CF3998EC5A1}"/>
              </a:ext>
            </a:extLst>
          </p:cNvPr>
          <p:cNvSpPr txBox="1">
            <a:spLocks noGrp="1"/>
          </p:cNvSpPr>
          <p:nvPr>
            <p:ph idx="1"/>
          </p:nvPr>
        </p:nvSpPr>
        <p:spPr>
          <a:xfrm>
            <a:off x="810038" y="2247556"/>
            <a:ext cx="7523924" cy="2308324"/>
          </a:xfrm>
          <a:prstGeom prst="rect">
            <a:avLst/>
          </a:prstGeom>
          <a:noFill/>
          <a:ln w="31750" cap="rnd">
            <a:solidFill>
              <a:schemeClr val="bg1"/>
            </a:solidFill>
            <a:prstDash val="sysDot"/>
          </a:ln>
        </p:spPr>
        <p:txBody>
          <a:bodyPr wrap="square" rtlCol="0">
            <a:spAutoFit/>
          </a:bodyPr>
          <a:lstStyle/>
          <a:p>
            <a:pPr marL="0" indent="0" algn="ctr">
              <a:buNone/>
            </a:pPr>
            <a:r>
              <a:rPr lang="en-CA" sz="3600" u="none">
                <a:latin typeface="Calibri" panose="020F0502020204030204" pitchFamily="34" charset="0"/>
                <a:ea typeface="MS PGothic"/>
                <a:cs typeface="Calibri" panose="020F0502020204030204" pitchFamily="34" charset="0"/>
              </a:rPr>
              <a:t>Every day, 10 Canadians die in hospital from </a:t>
            </a:r>
            <a:r>
              <a:rPr lang="en-CA" sz="3600">
                <a:latin typeface="Calibri" panose="020F0502020204030204" pitchFamily="34" charset="0"/>
                <a:ea typeface="MS PGothic"/>
                <a:cs typeface="Calibri" panose="020F0502020204030204" pitchFamily="34" charset="0"/>
              </a:rPr>
              <a:t>harm </a:t>
            </a:r>
            <a:r>
              <a:rPr lang="en-CA" sz="3600" u="none">
                <a:latin typeface="Calibri" panose="020F0502020204030204" pitchFamily="34" charset="0"/>
                <a:ea typeface="MS PGothic"/>
                <a:cs typeface="Calibri" panose="020F0502020204030204" pitchFamily="34" charset="0"/>
              </a:rPr>
              <a:t>caused by substance use;</a:t>
            </a:r>
            <a:br>
              <a:rPr lang="en-CA" sz="3600" u="none">
                <a:latin typeface="Calibri" panose="020F0502020204030204" pitchFamily="34" charset="0"/>
                <a:ea typeface="MS PGothic"/>
                <a:cs typeface="Calibri" panose="020F0502020204030204" pitchFamily="34" charset="0"/>
              </a:rPr>
            </a:br>
            <a:r>
              <a:rPr lang="en-CA" sz="3600" b="1" u="none">
                <a:solidFill>
                  <a:srgbClr val="047BC1"/>
                </a:solidFill>
                <a:latin typeface="Calibri" panose="020F0502020204030204" pitchFamily="34" charset="0"/>
                <a:ea typeface="MS PGothic"/>
                <a:cs typeface="Calibri" panose="020F0502020204030204" pitchFamily="34" charset="0"/>
              </a:rPr>
              <a:t>3 in 4 of these deaths </a:t>
            </a:r>
            <a:r>
              <a:rPr lang="en-CA" sz="3600" u="none">
                <a:latin typeface="Calibri" panose="020F0502020204030204" pitchFamily="34" charset="0"/>
                <a:ea typeface="MS PGothic"/>
                <a:cs typeface="Calibri" panose="020F0502020204030204" pitchFamily="34" charset="0"/>
              </a:rPr>
              <a:t>are due to alcohol use.</a:t>
            </a:r>
            <a:r>
              <a:rPr lang="en-CA" sz="3600">
                <a:latin typeface="Calibri" panose="020F0502020204030204" pitchFamily="34" charset="0"/>
                <a:ea typeface="MS PGothic"/>
                <a:cs typeface="Calibri" panose="020F0502020204030204" pitchFamily="34" charset="0"/>
              </a:rPr>
              <a:t> </a:t>
            </a:r>
            <a:endParaRPr lang="en-CA" sz="3600" u="none">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71530A3-4604-419F-9EAA-F3E754BFF6C8}"/>
              </a:ext>
            </a:extLst>
          </p:cNvPr>
          <p:cNvSpPr txBox="1"/>
          <p:nvPr/>
        </p:nvSpPr>
        <p:spPr>
          <a:xfrm>
            <a:off x="331076" y="6232976"/>
            <a:ext cx="8229600" cy="400110"/>
          </a:xfrm>
          <a:prstGeom prst="rect">
            <a:avLst/>
          </a:prstGeom>
          <a:noFill/>
        </p:spPr>
        <p:txBody>
          <a:bodyPr wrap="square" rtlCol="0" anchor="t">
            <a:spAutoFit/>
          </a:bodyPr>
          <a:lstStyle/>
          <a:p>
            <a:r>
              <a:rPr lang="en-CA" sz="1000" b="1" u="none">
                <a:latin typeface="Calibri" panose="020F0502020204030204" pitchFamily="34" charset="0"/>
                <a:ea typeface="MS PGothic"/>
                <a:cs typeface="Calibri" panose="020F0502020204030204" pitchFamily="34" charset="0"/>
              </a:rPr>
              <a:t>Data source: </a:t>
            </a:r>
            <a:r>
              <a:rPr lang="en-CA" sz="1000" u="none">
                <a:latin typeface="Calibri" panose="020F0502020204030204" pitchFamily="34" charset="0"/>
                <a:ea typeface="MS PGothic"/>
                <a:cs typeface="Calibri" panose="020F0502020204030204" pitchFamily="34" charset="0"/>
              </a:rPr>
              <a:t>Canadian Institute for Health Information, 2018. Available online: </a:t>
            </a:r>
            <a:r>
              <a:rPr lang="en-CA" sz="1000" u="none">
                <a:solidFill>
                  <a:srgbClr val="047B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https://yourhealthsystem.cihi.ca/hsp/inbrief?lang=en#!/indicators/080/hospital-stays-for-harm-caused-by-substance-use</a:t>
            </a:r>
            <a:r>
              <a:rPr lang="en-CA" sz="1000" u="none">
                <a:solidFill>
                  <a:srgbClr val="047BC1"/>
                </a:solidFill>
                <a:latin typeface="Calibri" panose="020F0502020204030204" pitchFamily="34" charset="0"/>
                <a:cs typeface="Calibri" panose="020F0502020204030204" pitchFamily="34" charset="0"/>
              </a:rPr>
              <a:t>  </a:t>
            </a:r>
            <a:endParaRPr lang="en-CA" sz="100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506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85E83-22A0-4737-A965-A9A9EF1BA591}"/>
              </a:ext>
            </a:extLst>
          </p:cNvPr>
          <p:cNvSpPr txBox="1"/>
          <p:nvPr/>
        </p:nvSpPr>
        <p:spPr>
          <a:xfrm>
            <a:off x="763611" y="3429000"/>
            <a:ext cx="7616777" cy="2062103"/>
          </a:xfrm>
          <a:prstGeom prst="rect">
            <a:avLst/>
          </a:prstGeom>
          <a:noFill/>
          <a:ln w="31750" cap="rnd">
            <a:solidFill>
              <a:schemeClr val="bg1"/>
            </a:solidFill>
            <a:prstDash val="sysDot"/>
          </a:ln>
        </p:spPr>
        <p:txBody>
          <a:bodyPr wrap="square" rtlCol="0" anchor="t">
            <a:spAutoFit/>
          </a:bodyPr>
          <a:lstStyle/>
          <a:p>
            <a:pPr algn="ctr"/>
            <a:r>
              <a:rPr lang="en-CA" sz="3200" u="none" dirty="0">
                <a:latin typeface="Calibri"/>
                <a:ea typeface="MS PGothic"/>
                <a:cs typeface="Calibri"/>
              </a:rPr>
              <a:t>In </a:t>
            </a:r>
            <a:r>
              <a:rPr lang="en-US" sz="3200" u="none" dirty="0">
                <a:latin typeface="Calibri"/>
                <a:ea typeface="MS PGothic"/>
                <a:cs typeface="Calibri"/>
              </a:rPr>
              <a:t>2018, </a:t>
            </a:r>
            <a:r>
              <a:rPr lang="en-US" sz="3200" b="1" u="none" dirty="0">
                <a:solidFill>
                  <a:srgbClr val="047BC1"/>
                </a:solidFill>
                <a:latin typeface="Calibri"/>
                <a:ea typeface="MS PGothic"/>
                <a:cs typeface="Calibri"/>
              </a:rPr>
              <a:t>17.6% of people in Ontario </a:t>
            </a:r>
            <a:r>
              <a:rPr lang="en-US" sz="3200" u="none" dirty="0">
                <a:latin typeface="Calibri"/>
                <a:ea typeface="MS PGothic"/>
                <a:cs typeface="Calibri"/>
              </a:rPr>
              <a:t>12 years of age and older </a:t>
            </a:r>
            <a:r>
              <a:rPr lang="en-US" sz="3200" b="1" u="none" dirty="0">
                <a:solidFill>
                  <a:srgbClr val="047BC1"/>
                </a:solidFill>
                <a:latin typeface="Calibri"/>
                <a:ea typeface="MS PGothic"/>
                <a:cs typeface="Calibri"/>
              </a:rPr>
              <a:t>reported heavy alcohol consumption</a:t>
            </a:r>
            <a:r>
              <a:rPr lang="en-US" sz="3200" u="none" dirty="0">
                <a:latin typeface="Calibri"/>
                <a:ea typeface="MS PGothic"/>
                <a:cs typeface="Calibri"/>
              </a:rPr>
              <a:t> on one occasion at least once a month in the past year.</a:t>
            </a:r>
            <a:endParaRPr lang="en-CA" sz="3200" u="none" dirty="0">
              <a:latin typeface="Calibri"/>
              <a:ea typeface="MS PGothic"/>
              <a:cs typeface="Calibri"/>
            </a:endParaRPr>
          </a:p>
        </p:txBody>
      </p:sp>
      <p:sp>
        <p:nvSpPr>
          <p:cNvPr id="11" name="Rectangle 10">
            <a:extLst>
              <a:ext uri="{FF2B5EF4-FFF2-40B4-BE49-F238E27FC236}">
                <a16:creationId xmlns:a16="http://schemas.microsoft.com/office/drawing/2014/main" id="{56F42EF2-4D3E-4D6E-B1EB-36720EF18F39}"/>
              </a:ext>
            </a:extLst>
          </p:cNvPr>
          <p:cNvSpPr/>
          <p:nvPr/>
        </p:nvSpPr>
        <p:spPr>
          <a:xfrm>
            <a:off x="453025" y="5923532"/>
            <a:ext cx="8133776" cy="800219"/>
          </a:xfrm>
          <a:prstGeom prst="rect">
            <a:avLst/>
          </a:prstGeom>
        </p:spPr>
        <p:txBody>
          <a:bodyPr wrap="square" anchor="t">
            <a:spAutoFit/>
          </a:bodyPr>
          <a:lstStyle/>
          <a:p>
            <a:pPr>
              <a:spcBef>
                <a:spcPct val="30000"/>
              </a:spcBef>
              <a:defRPr/>
            </a:pPr>
            <a:r>
              <a:rPr lang="en-US" sz="1000" u="none">
                <a:latin typeface="Calibri" panose="020F0502020204030204" pitchFamily="34" charset="0"/>
                <a:ea typeface="MS PGothic"/>
                <a:cs typeface="Calibri" panose="020F0502020204030204" pitchFamily="34" charset="0"/>
              </a:rPr>
              <a:t>Heavy alcohol consumption is defined as people who identify as male consuming 5 or more drinks on one occasion at least once a month in the past year, and people who identify as female consuming 4 or more drinks, </a:t>
            </a:r>
            <a:r>
              <a:rPr lang="en-CA" sz="1000" u="none">
                <a:latin typeface="Calibri" panose="020F0502020204030204" pitchFamily="34" charset="0"/>
                <a:ea typeface="MS PGothic"/>
                <a:cs typeface="Calibri" panose="020F0502020204030204" pitchFamily="34" charset="0"/>
              </a:rPr>
              <a:t>on one occasion at least once a month in the past year</a:t>
            </a:r>
            <a:r>
              <a:rPr lang="en-US" sz="1000" u="none">
                <a:latin typeface="Calibri" panose="020F0502020204030204" pitchFamily="34" charset="0"/>
                <a:ea typeface="MS PGothic"/>
                <a:cs typeface="Calibri" panose="020F0502020204030204" pitchFamily="34" charset="0"/>
              </a:rPr>
              <a:t>. </a:t>
            </a:r>
            <a:endParaRPr lang="en-US" sz="1000">
              <a:latin typeface="Calibri" panose="020F0502020204030204" pitchFamily="34" charset="0"/>
              <a:cs typeface="Calibri" panose="020F0502020204030204" pitchFamily="34" charset="0"/>
            </a:endParaRPr>
          </a:p>
          <a:p>
            <a:pPr>
              <a:spcBef>
                <a:spcPct val="30000"/>
              </a:spcBef>
              <a:defRPr/>
            </a:pPr>
            <a:r>
              <a:rPr lang="en-CA" sz="1000" u="none">
                <a:latin typeface="Calibri" panose="020F0502020204030204" pitchFamily="34" charset="0"/>
                <a:ea typeface="MS PGothic"/>
                <a:cs typeface="Calibri" panose="020F0502020204030204" pitchFamily="34" charset="0"/>
              </a:rPr>
              <a:t>Note: Data are age-standardized.</a:t>
            </a:r>
            <a:endParaRPr lang="en-CA" sz="1000">
              <a:latin typeface="Calibri" panose="020F0502020204030204" pitchFamily="34" charset="0"/>
              <a:cs typeface="Calibri" panose="020F0502020204030204" pitchFamily="34" charset="0"/>
            </a:endParaRPr>
          </a:p>
          <a:p>
            <a:pPr>
              <a:spcBef>
                <a:spcPct val="30000"/>
              </a:spcBef>
              <a:defRPr/>
            </a:pPr>
            <a:r>
              <a:rPr lang="en-CA" sz="1000" b="1" u="none">
                <a:latin typeface="Calibri" panose="020F0502020204030204" pitchFamily="34" charset="0"/>
                <a:ea typeface="MS PGothic"/>
                <a:cs typeface="Calibri" panose="020F0502020204030204" pitchFamily="34" charset="0"/>
              </a:rPr>
              <a:t>Data source: </a:t>
            </a:r>
            <a:r>
              <a:rPr lang="en-US" sz="1000" u="none">
                <a:latin typeface="Calibri" panose="020F0502020204030204" pitchFamily="34" charset="0"/>
                <a:ea typeface="MS PGothic"/>
                <a:cs typeface="Calibri" panose="020F0502020204030204" pitchFamily="34" charset="0"/>
              </a:rPr>
              <a:t>Canadian Community Health Survey, provided by Statistics Canada. </a:t>
            </a:r>
            <a:endParaRPr lang="en-CA" sz="1000">
              <a:latin typeface="Calibri" panose="020F0502020204030204" pitchFamily="34" charset="0"/>
              <a:cs typeface="Calibri" panose="020F0502020204030204" pitchFamily="34" charset="0"/>
            </a:endParaRPr>
          </a:p>
        </p:txBody>
      </p:sp>
      <p:pic>
        <p:nvPicPr>
          <p:cNvPr id="2" name="Picture 2" descr="A close up of a logo&#10;&#10;Description generated with very high confidence">
            <a:extLst>
              <a:ext uri="{FF2B5EF4-FFF2-40B4-BE49-F238E27FC236}">
                <a16:creationId xmlns:a16="http://schemas.microsoft.com/office/drawing/2014/main" id="{B82138CC-B2AE-4C6A-94C5-BD92B150F565}"/>
              </a:ext>
            </a:extLst>
          </p:cNvPr>
          <p:cNvPicPr>
            <a:picLocks noChangeAspect="1"/>
          </p:cNvPicPr>
          <p:nvPr/>
        </p:nvPicPr>
        <p:blipFill>
          <a:blip r:embed="rId3"/>
          <a:stretch>
            <a:fillRect/>
          </a:stretch>
        </p:blipFill>
        <p:spPr>
          <a:xfrm>
            <a:off x="3514725" y="1149650"/>
            <a:ext cx="2114550" cy="2114550"/>
          </a:xfrm>
          <a:prstGeom prst="rect">
            <a:avLst/>
          </a:prstGeom>
        </p:spPr>
      </p:pic>
    </p:spTree>
    <p:extLst>
      <p:ext uri="{BB962C8B-B14F-4D97-AF65-F5344CB8AC3E}">
        <p14:creationId xmlns:p14="http://schemas.microsoft.com/office/powerpoint/2010/main" val="102787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4D62-3A3E-4D5C-B6E9-A60CE4E12EAC}"/>
              </a:ext>
            </a:extLst>
          </p:cNvPr>
          <p:cNvSpPr>
            <a:spLocks noGrp="1"/>
          </p:cNvSpPr>
          <p:nvPr>
            <p:ph type="title"/>
          </p:nvPr>
        </p:nvSpPr>
        <p:spPr/>
        <p:txBody>
          <a:bodyPr/>
          <a:lstStyle/>
          <a:p>
            <a:r>
              <a:rPr lang="en-CA" sz="3800" dirty="0">
                <a:solidFill>
                  <a:schemeClr val="tx1"/>
                </a:solidFill>
                <a:latin typeface="Calibri" panose="020F0502020204030204" pitchFamily="34" charset="0"/>
                <a:cs typeface="Calibri" panose="020F0502020204030204" pitchFamily="34" charset="0"/>
              </a:rPr>
              <a:t>Heavy drinking rates varied by region</a:t>
            </a:r>
          </a:p>
        </p:txBody>
      </p:sp>
      <p:sp>
        <p:nvSpPr>
          <p:cNvPr id="4" name="Rectangle 3">
            <a:extLst>
              <a:ext uri="{FF2B5EF4-FFF2-40B4-BE49-F238E27FC236}">
                <a16:creationId xmlns:a16="http://schemas.microsoft.com/office/drawing/2014/main" id="{A3999AD6-CAD8-4DB6-9A94-8EA3430D5A21}"/>
              </a:ext>
            </a:extLst>
          </p:cNvPr>
          <p:cNvSpPr/>
          <p:nvPr/>
        </p:nvSpPr>
        <p:spPr>
          <a:xfrm>
            <a:off x="428445" y="5820554"/>
            <a:ext cx="8133776" cy="1000274"/>
          </a:xfrm>
          <a:prstGeom prst="rect">
            <a:avLst/>
          </a:prstGeom>
        </p:spPr>
        <p:txBody>
          <a:bodyPr wrap="square" anchor="t">
            <a:spAutoFit/>
          </a:bodyPr>
          <a:lstStyle/>
          <a:p>
            <a:pPr eaLnBrk="0" hangingPunct="0">
              <a:spcBef>
                <a:spcPct val="30000"/>
              </a:spcBef>
              <a:defRPr/>
            </a:pPr>
            <a:r>
              <a:rPr lang="en-CA" sz="1000" u="none" dirty="0">
                <a:latin typeface="Calibri" panose="020F0502020204030204" pitchFamily="34" charset="0"/>
                <a:ea typeface="MS PGothic"/>
                <a:cs typeface="Calibri" panose="020F0502020204030204" pitchFamily="34" charset="0"/>
              </a:rPr>
              <a:t>*Data point should be used with caution because the coefficient of variation is between 15% and 35%. </a:t>
            </a:r>
            <a:endParaRPr lang="en-CA" sz="1000" u="none" dirty="0">
              <a:latin typeface="Calibri" panose="020F0502020204030204" pitchFamily="34" charset="0"/>
              <a:cs typeface="Calibri" panose="020F0502020204030204" pitchFamily="34" charset="0"/>
            </a:endParaRPr>
          </a:p>
          <a:p>
            <a:pPr>
              <a:spcBef>
                <a:spcPct val="30000"/>
              </a:spcBef>
              <a:defRPr/>
            </a:pPr>
            <a:r>
              <a:rPr lang="en-US" sz="1000" u="none" dirty="0">
                <a:latin typeface="Calibri" panose="020F0502020204030204" pitchFamily="34" charset="0"/>
                <a:ea typeface="MS PGothic"/>
                <a:cs typeface="Calibri" panose="020F0502020204030204" pitchFamily="34" charset="0"/>
              </a:rPr>
              <a:t>Heavy alcohol consumption is defined as people who identify as male consuming 5 or more drinks on one occasion at least once a month in the past year, and people who identify as female consuming 4 or more drinks, </a:t>
            </a:r>
            <a:r>
              <a:rPr lang="en-CA" sz="1000" u="none" dirty="0">
                <a:latin typeface="Calibri" panose="020F0502020204030204" pitchFamily="34" charset="0"/>
                <a:ea typeface="MS PGothic"/>
                <a:cs typeface="Calibri" panose="020F0502020204030204" pitchFamily="34" charset="0"/>
              </a:rPr>
              <a:t>on one occasion at least once a month in the past year</a:t>
            </a:r>
            <a:r>
              <a:rPr lang="en-US" sz="1000" u="none" dirty="0">
                <a:latin typeface="Calibri" panose="020F0502020204030204" pitchFamily="34" charset="0"/>
                <a:ea typeface="MS PGothic"/>
                <a:cs typeface="Calibri" panose="020F0502020204030204" pitchFamily="34" charset="0"/>
              </a:rPr>
              <a:t>. </a:t>
            </a:r>
            <a:endParaRPr lang="en-CA" sz="1000" dirty="0">
              <a:latin typeface="Calibri" panose="020F0502020204030204" pitchFamily="34" charset="0"/>
              <a:cs typeface="Calibri" panose="020F0502020204030204" pitchFamily="34" charset="0"/>
            </a:endParaRPr>
          </a:p>
          <a:p>
            <a:pPr>
              <a:spcBef>
                <a:spcPct val="30000"/>
              </a:spcBef>
              <a:defRPr/>
            </a:pPr>
            <a:r>
              <a:rPr lang="en-CA" sz="1000" u="none" dirty="0">
                <a:latin typeface="Calibri" panose="020F0502020204030204" pitchFamily="34" charset="0"/>
                <a:ea typeface="MS PGothic"/>
                <a:cs typeface="Calibri" panose="020F0502020204030204" pitchFamily="34" charset="0"/>
              </a:rPr>
              <a:t>Note: Data are age-standardized.</a:t>
            </a:r>
            <a:endParaRPr lang="en-CA" sz="1000" dirty="0">
              <a:latin typeface="Calibri" panose="020F0502020204030204" pitchFamily="34" charset="0"/>
              <a:cs typeface="Calibri" panose="020F0502020204030204" pitchFamily="34" charset="0"/>
            </a:endParaRPr>
          </a:p>
          <a:p>
            <a:pPr>
              <a:spcBef>
                <a:spcPct val="30000"/>
              </a:spcBef>
              <a:defRPr/>
            </a:pPr>
            <a:r>
              <a:rPr lang="en-CA" sz="1000" b="1" u="none" dirty="0">
                <a:latin typeface="Calibri" panose="020F0502020204030204" pitchFamily="34" charset="0"/>
                <a:ea typeface="MS PGothic"/>
                <a:cs typeface="Calibri" panose="020F0502020204030204" pitchFamily="34" charset="0"/>
              </a:rPr>
              <a:t>Data source: </a:t>
            </a:r>
            <a:r>
              <a:rPr lang="en-US" sz="1000" u="none" dirty="0">
                <a:latin typeface="Calibri" panose="020F0502020204030204" pitchFamily="34" charset="0"/>
                <a:ea typeface="MS PGothic"/>
                <a:cs typeface="Calibri" panose="020F0502020204030204" pitchFamily="34" charset="0"/>
              </a:rPr>
              <a:t>Canadian Community Health Survey, provided by Statistics Canada. </a:t>
            </a:r>
            <a:endParaRPr lang="en-CA" sz="10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2FD9184-050F-4A32-8FCF-74E1776F9AD4}"/>
              </a:ext>
            </a:extLst>
          </p:cNvPr>
          <p:cNvSpPr/>
          <p:nvPr/>
        </p:nvSpPr>
        <p:spPr>
          <a:xfrm>
            <a:off x="478971" y="1440547"/>
            <a:ext cx="8360229" cy="584775"/>
          </a:xfrm>
          <a:prstGeom prst="rect">
            <a:avLst/>
          </a:prstGeom>
        </p:spPr>
        <p:txBody>
          <a:bodyPr wrap="square" anchor="t">
            <a:spAutoFit/>
          </a:bodyPr>
          <a:lstStyle/>
          <a:p>
            <a:r>
              <a:rPr lang="en-CA" sz="1600" u="none" dirty="0">
                <a:latin typeface="Calibri"/>
                <a:ea typeface="MS PGothic"/>
                <a:cs typeface="Calibri"/>
              </a:rPr>
              <a:t>Percentage of people aged 12 and older who self-reported as heavy drinking, in Ontario, </a:t>
            </a:r>
            <a:br>
              <a:rPr lang="en-CA" sz="1600" u="none" dirty="0">
                <a:latin typeface="Calibri" panose="020F0502020204030204" pitchFamily="34" charset="0"/>
                <a:ea typeface="MS PGothic"/>
                <a:cs typeface="Calibri" panose="020F0502020204030204" pitchFamily="34" charset="0"/>
              </a:rPr>
            </a:br>
            <a:r>
              <a:rPr lang="en-CA" sz="1600" u="none" dirty="0">
                <a:latin typeface="Calibri"/>
                <a:ea typeface="MS PGothic"/>
                <a:cs typeface="Calibri"/>
              </a:rPr>
              <a:t>by region, 2018</a:t>
            </a:r>
            <a:endParaRPr lang="en-US" sz="1600" u="none" dirty="0">
              <a:latin typeface="Calibri" panose="020F0502020204030204" pitchFamily="34" charset="0"/>
              <a:ea typeface="MS PGothic"/>
              <a:cs typeface="Calibri" panose="020F0502020204030204" pitchFamily="34" charset="0"/>
            </a:endParaRPr>
          </a:p>
        </p:txBody>
      </p:sp>
      <p:graphicFrame>
        <p:nvGraphicFramePr>
          <p:cNvPr id="6" name="Chart 5">
            <a:extLst>
              <a:ext uri="{FF2B5EF4-FFF2-40B4-BE49-F238E27FC236}">
                <a16:creationId xmlns:a16="http://schemas.microsoft.com/office/drawing/2014/main" id="{1E15DA60-9BB0-466C-9B59-B106AC2399EB}"/>
              </a:ext>
            </a:extLst>
          </p:cNvPr>
          <p:cNvGraphicFramePr>
            <a:graphicFrameLocks/>
          </p:cNvGraphicFramePr>
          <p:nvPr>
            <p:extLst>
              <p:ext uri="{D42A27DB-BD31-4B8C-83A1-F6EECF244321}">
                <p14:modId xmlns:p14="http://schemas.microsoft.com/office/powerpoint/2010/main" val="2368203114"/>
              </p:ext>
            </p:extLst>
          </p:nvPr>
        </p:nvGraphicFramePr>
        <p:xfrm>
          <a:off x="581779" y="1963767"/>
          <a:ext cx="7980442" cy="3856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65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CC201F-AE96-48D5-A2AD-1DFBA0D03B96}"/>
              </a:ext>
            </a:extLst>
          </p:cNvPr>
          <p:cNvSpPr txBox="1"/>
          <p:nvPr/>
        </p:nvSpPr>
        <p:spPr>
          <a:xfrm>
            <a:off x="965200" y="3467379"/>
            <a:ext cx="7213600" cy="2462213"/>
          </a:xfrm>
          <a:prstGeom prst="rect">
            <a:avLst/>
          </a:prstGeom>
          <a:noFill/>
          <a:ln w="38100" cap="rnd">
            <a:solidFill>
              <a:schemeClr val="bg1"/>
            </a:solidFill>
            <a:prstDash val="sysDot"/>
          </a:ln>
        </p:spPr>
        <p:txBody>
          <a:bodyPr wrap="square" rtlCol="0" anchor="t">
            <a:spAutoFit/>
          </a:bodyPr>
          <a:lstStyle/>
          <a:p>
            <a:pPr algn="ctr"/>
            <a:r>
              <a:rPr lang="en-CA" sz="3000" u="none" dirty="0">
                <a:latin typeface="Calibri"/>
                <a:ea typeface="MS PGothic"/>
                <a:cs typeface="Calibri"/>
              </a:rPr>
              <a:t>There were over </a:t>
            </a:r>
            <a:r>
              <a:rPr lang="en-CA" sz="3000" b="1" u="none" dirty="0">
                <a:solidFill>
                  <a:srgbClr val="047BC1"/>
                </a:solidFill>
                <a:latin typeface="Calibri"/>
                <a:ea typeface="MS PGothic"/>
                <a:cs typeface="Calibri"/>
              </a:rPr>
              <a:t>27,000 hospitalizations in Ontario related to alcohol </a:t>
            </a:r>
            <a:r>
              <a:rPr lang="en-CA" sz="3000" u="none" dirty="0">
                <a:latin typeface="Calibri"/>
                <a:ea typeface="MS PGothic"/>
                <a:cs typeface="Calibri"/>
              </a:rPr>
              <a:t>use in 2018/19. </a:t>
            </a:r>
            <a:endParaRPr lang="en-CA" sz="3000" u="none">
              <a:latin typeface="Calibri" panose="020F0502020204030204" pitchFamily="34" charset="0"/>
              <a:cs typeface="Calibri" panose="020F0502020204030204" pitchFamily="34" charset="0"/>
            </a:endParaRPr>
          </a:p>
          <a:p>
            <a:pPr algn="ctr"/>
            <a:r>
              <a:rPr lang="en-CA" sz="3000" u="none" dirty="0">
                <a:latin typeface="Calibri"/>
                <a:ea typeface="MS PGothic"/>
                <a:cs typeface="Calibri"/>
              </a:rPr>
              <a:t>This accounts for more than half of all substance use–related hospitalizations. </a:t>
            </a:r>
            <a:endParaRPr lang="en-CA" sz="3000" u="none" dirty="0">
              <a:latin typeface="Calibri" panose="020F0502020204030204" pitchFamily="34" charset="0"/>
              <a:cs typeface="Calibri" panose="020F0502020204030204" pitchFamily="34" charset="0"/>
            </a:endParaRPr>
          </a:p>
          <a:p>
            <a:pPr algn="ctr"/>
            <a:endParaRPr lang="en-CA" sz="2000" b="1" u="none" dirty="0">
              <a:solidFill>
                <a:srgbClr val="00788A"/>
              </a:solidFill>
            </a:endParaRPr>
          </a:p>
          <a:p>
            <a:pPr algn="ctr"/>
            <a:endParaRPr lang="en-CA" b="1" u="none" dirty="0"/>
          </a:p>
        </p:txBody>
      </p:sp>
      <p:sp>
        <p:nvSpPr>
          <p:cNvPr id="2" name="TextBox 1">
            <a:extLst>
              <a:ext uri="{FF2B5EF4-FFF2-40B4-BE49-F238E27FC236}">
                <a16:creationId xmlns:a16="http://schemas.microsoft.com/office/drawing/2014/main" id="{CCA14A23-E9F7-46C8-8308-8049AA3B9D9F}"/>
              </a:ext>
            </a:extLst>
          </p:cNvPr>
          <p:cNvSpPr txBox="1"/>
          <p:nvPr/>
        </p:nvSpPr>
        <p:spPr>
          <a:xfrm>
            <a:off x="457200" y="6111875"/>
            <a:ext cx="7995920" cy="400110"/>
          </a:xfrm>
          <a:prstGeom prst="rect">
            <a:avLst/>
          </a:prstGeom>
          <a:noFill/>
        </p:spPr>
        <p:txBody>
          <a:bodyPr wrap="square" rtlCol="0" anchor="t">
            <a:spAutoFit/>
          </a:bodyPr>
          <a:lstStyle/>
          <a:p>
            <a:r>
              <a:rPr lang="en-CA" sz="1000" b="1" u="none">
                <a:latin typeface="Calibri" panose="020F0502020204030204" pitchFamily="34" charset="0"/>
                <a:ea typeface="MS PGothic"/>
                <a:cs typeface="Calibri" panose="020F0502020204030204" pitchFamily="34" charset="0"/>
              </a:rPr>
              <a:t>Data source: </a:t>
            </a:r>
            <a:r>
              <a:rPr lang="en-CA" sz="1000" u="none">
                <a:latin typeface="Calibri" panose="020F0502020204030204" pitchFamily="34" charset="0"/>
                <a:ea typeface="MS PGothic"/>
                <a:cs typeface="Calibri" panose="020F0502020204030204" pitchFamily="34" charset="0"/>
              </a:rPr>
              <a:t>Canadian Institute for Health Information. Your Health System. Available online: </a:t>
            </a:r>
            <a:r>
              <a:rPr lang="en-CA" sz="1000" u="none">
                <a:solidFill>
                  <a:srgbClr val="047B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https://yourhealthsystem.cihi.ca/hsp/inbrief?lang=en#!/indicators/080/hospital-stays-for-harm-caused-by-substance-use</a:t>
            </a:r>
            <a:r>
              <a:rPr lang="en-CA" sz="1000" u="none">
                <a:solidFill>
                  <a:srgbClr val="047BC1"/>
                </a:solidFill>
                <a:latin typeface="Calibri" panose="020F0502020204030204" pitchFamily="34" charset="0"/>
                <a:cs typeface="Calibri" panose="020F0502020204030204" pitchFamily="34" charset="0"/>
              </a:rPr>
              <a:t> </a:t>
            </a:r>
            <a:endParaRPr lang="en-CA" sz="1000" u="none">
              <a:solidFill>
                <a:srgbClr val="047BC1"/>
              </a:solidFill>
              <a:latin typeface="Calibri" panose="020F0502020204030204" pitchFamily="34" charset="0"/>
              <a:ea typeface="MS PGothic"/>
              <a:cs typeface="Calibri" panose="020F0502020204030204" pitchFamily="34" charset="0"/>
            </a:endParaRPr>
          </a:p>
        </p:txBody>
      </p:sp>
      <p:pic>
        <p:nvPicPr>
          <p:cNvPr id="3" name="Picture 3" descr="A picture containing drawing, table&#10;&#10;Description generated with very high confidence">
            <a:extLst>
              <a:ext uri="{FF2B5EF4-FFF2-40B4-BE49-F238E27FC236}">
                <a16:creationId xmlns:a16="http://schemas.microsoft.com/office/drawing/2014/main" id="{33EA5EAF-6955-423F-85D0-82F462E7D098}"/>
              </a:ext>
            </a:extLst>
          </p:cNvPr>
          <p:cNvPicPr>
            <a:picLocks noChangeAspect="1"/>
          </p:cNvPicPr>
          <p:nvPr/>
        </p:nvPicPr>
        <p:blipFill>
          <a:blip r:embed="rId4"/>
          <a:stretch>
            <a:fillRect/>
          </a:stretch>
        </p:blipFill>
        <p:spPr>
          <a:xfrm>
            <a:off x="3286125" y="890588"/>
            <a:ext cx="2571750" cy="2562225"/>
          </a:xfrm>
          <a:prstGeom prst="rect">
            <a:avLst/>
          </a:prstGeom>
        </p:spPr>
      </p:pic>
    </p:spTree>
    <p:extLst>
      <p:ext uri="{BB962C8B-B14F-4D97-AF65-F5344CB8AC3E}">
        <p14:creationId xmlns:p14="http://schemas.microsoft.com/office/powerpoint/2010/main" val="331625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06500B4-BA0F-4681-BEEE-571ABF6C3698}"/>
              </a:ext>
            </a:extLst>
          </p:cNvPr>
          <p:cNvSpPr>
            <a:spLocks noGrp="1"/>
          </p:cNvSpPr>
          <p:nvPr>
            <p:ph type="title"/>
          </p:nvPr>
        </p:nvSpPr>
        <p:spPr>
          <a:xfrm>
            <a:off x="457200" y="274638"/>
            <a:ext cx="8243888" cy="1165225"/>
          </a:xfrm>
        </p:spPr>
        <p:txBody>
          <a:bodyPr/>
          <a:lstStyle/>
          <a:p>
            <a:r>
              <a:rPr lang="en-CA">
                <a:solidFill>
                  <a:schemeClr val="tx1"/>
                </a:solidFill>
                <a:latin typeface="Calibri" panose="020F0502020204030204" pitchFamily="34" charset="0"/>
                <a:ea typeface="MS PGothic"/>
                <a:cs typeface="Calibri" panose="020F0502020204030204" pitchFamily="34" charset="0"/>
              </a:rPr>
              <a:t>Hospitalizations caused entirely by alcohol varied by region</a:t>
            </a:r>
            <a:endParaRPr lang="en-CA">
              <a:solidFill>
                <a:schemeClr val="tx1"/>
              </a:solidFill>
              <a:latin typeface="Calibri" panose="020F0502020204030204" pitchFamily="34"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id="{11D69029-71D8-4A58-BB35-9B76E1237EF8}"/>
              </a:ext>
            </a:extLst>
          </p:cNvPr>
          <p:cNvGraphicFramePr>
            <a:graphicFrameLocks noGrp="1"/>
          </p:cNvGraphicFramePr>
          <p:nvPr>
            <p:extLst>
              <p:ext uri="{D42A27DB-BD31-4B8C-83A1-F6EECF244321}">
                <p14:modId xmlns:p14="http://schemas.microsoft.com/office/powerpoint/2010/main" val="1649870965"/>
              </p:ext>
            </p:extLst>
          </p:nvPr>
        </p:nvGraphicFramePr>
        <p:xfrm>
          <a:off x="504553" y="1532915"/>
          <a:ext cx="8046719" cy="556260"/>
        </p:xfrm>
        <a:graphic>
          <a:graphicData uri="http://schemas.openxmlformats.org/drawingml/2006/table">
            <a:tbl>
              <a:tblPr firstRow="1" bandRow="1">
                <a:tableStyleId>{5C22544A-7EE6-4342-B048-85BDC9FD1C3A}</a:tableStyleId>
              </a:tblPr>
              <a:tblGrid>
                <a:gridCol w="8046719">
                  <a:extLst>
                    <a:ext uri="{9D8B030D-6E8A-4147-A177-3AD203B41FA5}">
                      <a16:colId xmlns:a16="http://schemas.microsoft.com/office/drawing/2014/main" val="20000"/>
                    </a:ext>
                  </a:extLst>
                </a:gridCol>
              </a:tblGrid>
              <a:tr h="278130">
                <a:tc>
                  <a:txBody>
                    <a:bodyPr/>
                    <a:lstStyle/>
                    <a:p>
                      <a:pPr marL="0" marR="0" indent="0" algn="l" rtl="0" eaLnBrk="1" fontAlgn="auto" latinLnBrk="0" hangingPunct="1">
                        <a:lnSpc>
                          <a:spcPct val="100000"/>
                        </a:lnSpc>
                        <a:spcBef>
                          <a:spcPts val="0"/>
                        </a:spcBef>
                        <a:spcAft>
                          <a:spcPts val="0"/>
                        </a:spcAft>
                        <a:buFontTx/>
                        <a:buNone/>
                      </a:pPr>
                      <a:r>
                        <a:rPr lang="en-CA" sz="1600" b="0" u="none">
                          <a:solidFill>
                            <a:srgbClr val="000000"/>
                          </a:solidFill>
                          <a:latin typeface="Calibri" panose="020F0502020204030204" pitchFamily="34" charset="0"/>
                          <a:cs typeface="Calibri" panose="020F0502020204030204" pitchFamily="34" charset="0"/>
                        </a:rPr>
                        <a:t>Hospitalizations caused entirely by alcohol, </a:t>
                      </a:r>
                      <a:r>
                        <a:rPr lang="en-CA" sz="1600" b="0" u="none" baseline="0">
                          <a:solidFill>
                            <a:srgbClr val="000000"/>
                          </a:solidFill>
                          <a:latin typeface="Calibri" panose="020F0502020204030204" pitchFamily="34" charset="0"/>
                          <a:cs typeface="Calibri" panose="020F0502020204030204" pitchFamily="34" charset="0"/>
                        </a:rPr>
                        <a:t>per 100,000 population aged 10 years and older</a:t>
                      </a:r>
                      <a:r>
                        <a:rPr lang="en-CA" sz="1600" b="0" u="none">
                          <a:solidFill>
                            <a:srgbClr val="000000"/>
                          </a:solidFill>
                          <a:latin typeface="Calibri" panose="020F0502020204030204" pitchFamily="34" charset="0"/>
                          <a:cs typeface="Calibri" panose="020F0502020204030204" pitchFamily="34" charset="0"/>
                        </a:rPr>
                        <a:t>, in Ontario, by region, 2018/19</a:t>
                      </a:r>
                    </a:p>
                  </a:txBody>
                  <a:tcPr marL="68580" marR="68580" marT="34290" marB="3429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F5760EFD-7DC9-434B-B453-CED88B80B5DC}"/>
              </a:ext>
            </a:extLst>
          </p:cNvPr>
          <p:cNvSpPr txBox="1"/>
          <p:nvPr/>
        </p:nvSpPr>
        <p:spPr>
          <a:xfrm>
            <a:off x="436489" y="5902692"/>
            <a:ext cx="7961116" cy="553998"/>
          </a:xfrm>
          <a:prstGeom prst="rect">
            <a:avLst/>
          </a:prstGeom>
          <a:noFill/>
        </p:spPr>
        <p:txBody>
          <a:bodyPr wrap="square" rtlCol="0" anchor="t">
            <a:spAutoFit/>
          </a:bodyPr>
          <a:lstStyle/>
          <a:p>
            <a:r>
              <a:rPr lang="en-CA" sz="1000" u="none">
                <a:latin typeface="Calibri" panose="020F0502020204030204" pitchFamily="34" charset="0"/>
                <a:ea typeface="MS PGothic"/>
                <a:cs typeface="Calibri" panose="020F0502020204030204" pitchFamily="34" charset="0"/>
              </a:rPr>
              <a:t>Note: Rates are age-standardized</a:t>
            </a:r>
          </a:p>
          <a:p>
            <a:r>
              <a:rPr lang="en-CA" sz="1000" b="1" u="none">
                <a:latin typeface="Calibri" panose="020F0502020204030204" pitchFamily="34" charset="0"/>
                <a:ea typeface="MS PGothic"/>
                <a:cs typeface="Calibri" panose="020F0502020204030204" pitchFamily="34" charset="0"/>
              </a:rPr>
              <a:t>Data source: </a:t>
            </a:r>
            <a:r>
              <a:rPr lang="en-CA" sz="1000" u="none">
                <a:latin typeface="Calibri" panose="020F0502020204030204" pitchFamily="34" charset="0"/>
                <a:ea typeface="MS PGothic"/>
                <a:cs typeface="Calibri" panose="020F0502020204030204" pitchFamily="34" charset="0"/>
              </a:rPr>
              <a:t>Discharge Abstract Database, Hospital Morbidity Database, National Ambulatory Care Reporting System, Ontario Mental Health Reporting System, provided by Canadian Institute for Health Information</a:t>
            </a:r>
          </a:p>
        </p:txBody>
      </p:sp>
      <p:graphicFrame>
        <p:nvGraphicFramePr>
          <p:cNvPr id="8" name="Chart 7">
            <a:extLst>
              <a:ext uri="{FF2B5EF4-FFF2-40B4-BE49-F238E27FC236}">
                <a16:creationId xmlns:a16="http://schemas.microsoft.com/office/drawing/2014/main" id="{AA1D71CA-7209-4E1B-84A0-90DC7015E465}"/>
              </a:ext>
            </a:extLst>
          </p:cNvPr>
          <p:cNvGraphicFramePr>
            <a:graphicFrameLocks/>
          </p:cNvGraphicFramePr>
          <p:nvPr/>
        </p:nvGraphicFramePr>
        <p:xfrm>
          <a:off x="504553" y="2121267"/>
          <a:ext cx="7943851" cy="3781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196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4D62-3A3E-4D5C-B6E9-A60CE4E12EAC}"/>
              </a:ext>
            </a:extLst>
          </p:cNvPr>
          <p:cNvSpPr>
            <a:spLocks noGrp="1"/>
          </p:cNvSpPr>
          <p:nvPr>
            <p:ph type="title"/>
          </p:nvPr>
        </p:nvSpPr>
        <p:spPr/>
        <p:txBody>
          <a:bodyPr/>
          <a:lstStyle/>
          <a:p>
            <a:r>
              <a:rPr lang="en-CA">
                <a:solidFill>
                  <a:schemeClr val="tx1"/>
                </a:solidFill>
                <a:latin typeface="Calibri" panose="020F0502020204030204" pitchFamily="34" charset="0"/>
                <a:cs typeface="Calibri" panose="020F0502020204030204" pitchFamily="34" charset="0"/>
              </a:rPr>
              <a:t>Alcohol use has cost implications</a:t>
            </a:r>
          </a:p>
        </p:txBody>
      </p:sp>
      <p:sp>
        <p:nvSpPr>
          <p:cNvPr id="4" name="Content Placeholder 3">
            <a:extLst>
              <a:ext uri="{FF2B5EF4-FFF2-40B4-BE49-F238E27FC236}">
                <a16:creationId xmlns:a16="http://schemas.microsoft.com/office/drawing/2014/main" id="{51C6EA48-5908-4B6C-BDE4-B9A35317DEB8}"/>
              </a:ext>
            </a:extLst>
          </p:cNvPr>
          <p:cNvSpPr txBox="1">
            <a:spLocks noGrp="1"/>
          </p:cNvSpPr>
          <p:nvPr>
            <p:ph idx="1"/>
          </p:nvPr>
        </p:nvSpPr>
        <p:spPr>
          <a:xfrm>
            <a:off x="457200" y="1746625"/>
            <a:ext cx="8229600" cy="2554545"/>
          </a:xfrm>
          <a:prstGeom prst="rect">
            <a:avLst/>
          </a:prstGeom>
          <a:noFill/>
          <a:ln w="31750" cap="rnd">
            <a:solidFill>
              <a:schemeClr val="bg1"/>
            </a:solidFill>
            <a:prstDash val="sysDot"/>
          </a:ln>
        </p:spPr>
        <p:txBody>
          <a:bodyPr wrap="square" rtlCol="0">
            <a:spAutoFit/>
          </a:bodyPr>
          <a:lstStyle/>
          <a:p>
            <a:pPr marL="0" indent="0" algn="ctr">
              <a:buNone/>
            </a:pPr>
            <a:r>
              <a:rPr lang="en-CA" sz="3000" u="none" dirty="0">
                <a:latin typeface="Calibri" panose="020F0502020204030204" pitchFamily="34" charset="0"/>
                <a:ea typeface="MS PGothic"/>
                <a:cs typeface="Calibri" panose="020F0502020204030204" pitchFamily="34" charset="0"/>
              </a:rPr>
              <a:t>In 2017, </a:t>
            </a:r>
            <a:r>
              <a:rPr lang="en-CA" sz="3000" b="1" u="none" dirty="0">
                <a:solidFill>
                  <a:srgbClr val="047BC1"/>
                </a:solidFill>
                <a:latin typeface="Calibri" panose="020F0502020204030204" pitchFamily="34" charset="0"/>
                <a:ea typeface="MS PGothic"/>
                <a:cs typeface="Calibri" panose="020F0502020204030204" pitchFamily="34" charset="0"/>
              </a:rPr>
              <a:t>alcohol contributed to a total cost of $</a:t>
            </a:r>
            <a:r>
              <a:rPr lang="en-CA" sz="3000" b="1" dirty="0">
                <a:solidFill>
                  <a:srgbClr val="047BC1"/>
                </a:solidFill>
                <a:latin typeface="Calibri" panose="020F0502020204030204" pitchFamily="34" charset="0"/>
                <a:ea typeface="MS PGothic"/>
                <a:cs typeface="Calibri" panose="020F0502020204030204" pitchFamily="34" charset="0"/>
              </a:rPr>
              <a:t>6.17</a:t>
            </a:r>
            <a:r>
              <a:rPr lang="en-CA" sz="3000" b="1" u="none" dirty="0">
                <a:solidFill>
                  <a:srgbClr val="047BC1"/>
                </a:solidFill>
                <a:latin typeface="Calibri" panose="020F0502020204030204" pitchFamily="34" charset="0"/>
                <a:ea typeface="MS PGothic"/>
                <a:cs typeface="Calibri" panose="020F0502020204030204" pitchFamily="34" charset="0"/>
              </a:rPr>
              <a:t> billion</a:t>
            </a:r>
            <a:r>
              <a:rPr lang="en-CA" sz="3000" u="none" dirty="0">
                <a:latin typeface="Calibri" panose="020F0502020204030204" pitchFamily="34" charset="0"/>
                <a:ea typeface="MS PGothic"/>
                <a:cs typeface="Calibri" panose="020F0502020204030204" pitchFamily="34" charset="0"/>
              </a:rPr>
              <a:t> in health, lost productivity, criminal justice</a:t>
            </a:r>
            <a:r>
              <a:rPr lang="en-CA" sz="3000" dirty="0">
                <a:latin typeface="Calibri" panose="020F0502020204030204" pitchFamily="34" charset="0"/>
                <a:ea typeface="MS PGothic"/>
                <a:cs typeface="Calibri" panose="020F0502020204030204" pitchFamily="34" charset="0"/>
              </a:rPr>
              <a:t>,</a:t>
            </a:r>
            <a:r>
              <a:rPr lang="en-CA" sz="3000" u="none" dirty="0">
                <a:latin typeface="Calibri" panose="020F0502020204030204" pitchFamily="34" charset="0"/>
                <a:ea typeface="MS PGothic"/>
                <a:cs typeface="Calibri" panose="020F0502020204030204" pitchFamily="34" charset="0"/>
              </a:rPr>
              <a:t> and other direct costs in Ontario.</a:t>
            </a:r>
            <a:r>
              <a:rPr lang="en-CA" sz="3000" dirty="0">
                <a:latin typeface="Calibri" panose="020F0502020204030204" pitchFamily="34" charset="0"/>
                <a:ea typeface="MS PGothic"/>
                <a:cs typeface="Calibri" panose="020F0502020204030204" pitchFamily="34" charset="0"/>
              </a:rPr>
              <a:t> </a:t>
            </a:r>
            <a:endParaRPr lang="en-CA" sz="3000" u="none" dirty="0">
              <a:latin typeface="Calibri" panose="020F0502020204030204" pitchFamily="34" charset="0"/>
              <a:cs typeface="Calibri" panose="020F0502020204030204" pitchFamily="34" charset="0"/>
            </a:endParaRPr>
          </a:p>
          <a:p>
            <a:pPr marL="0" indent="0" algn="ctr">
              <a:buNone/>
            </a:pPr>
            <a:r>
              <a:rPr lang="en-CA" sz="3000" u="none" dirty="0">
                <a:latin typeface="Calibri" panose="020F0502020204030204" pitchFamily="34" charset="0"/>
                <a:ea typeface="MS PGothic"/>
                <a:cs typeface="Calibri" panose="020F0502020204030204" pitchFamily="34" charset="0"/>
              </a:rPr>
              <a:t>Of the total costs, the </a:t>
            </a:r>
            <a:r>
              <a:rPr lang="en-CA" sz="3000" b="1" u="none" dirty="0">
                <a:solidFill>
                  <a:srgbClr val="047BC1"/>
                </a:solidFill>
                <a:latin typeface="Calibri" panose="020F0502020204030204" pitchFamily="34" charset="0"/>
                <a:ea typeface="MS PGothic"/>
                <a:cs typeface="Calibri" panose="020F0502020204030204" pitchFamily="34" charset="0"/>
              </a:rPr>
              <a:t>health costs account for $</a:t>
            </a:r>
            <a:r>
              <a:rPr lang="en-CA" sz="3000" b="1" dirty="0">
                <a:solidFill>
                  <a:srgbClr val="047BC1"/>
                </a:solidFill>
                <a:latin typeface="Calibri" panose="020F0502020204030204" pitchFamily="34" charset="0"/>
                <a:ea typeface="MS PGothic"/>
                <a:cs typeface="Calibri" panose="020F0502020204030204" pitchFamily="34" charset="0"/>
              </a:rPr>
              <a:t>2.01</a:t>
            </a:r>
            <a:r>
              <a:rPr lang="en-CA" sz="3000" b="1" u="none" dirty="0">
                <a:solidFill>
                  <a:srgbClr val="047BC1"/>
                </a:solidFill>
                <a:latin typeface="Calibri" panose="020F0502020204030204" pitchFamily="34" charset="0"/>
                <a:ea typeface="MS PGothic"/>
                <a:cs typeface="Calibri" panose="020F0502020204030204" pitchFamily="34" charset="0"/>
              </a:rPr>
              <a:t> billion</a:t>
            </a:r>
            <a:r>
              <a:rPr lang="en-CA" sz="3000" u="none" dirty="0">
                <a:latin typeface="Calibri" panose="020F0502020204030204" pitchFamily="34" charset="0"/>
                <a:ea typeface="MS PGothic"/>
                <a:cs typeface="Calibri" panose="020F0502020204030204" pitchFamily="34" charset="0"/>
              </a:rPr>
              <a:t>.</a:t>
            </a:r>
          </a:p>
        </p:txBody>
      </p:sp>
      <p:sp>
        <p:nvSpPr>
          <p:cNvPr id="5" name="TextBox 4">
            <a:extLst>
              <a:ext uri="{FF2B5EF4-FFF2-40B4-BE49-F238E27FC236}">
                <a16:creationId xmlns:a16="http://schemas.microsoft.com/office/drawing/2014/main" id="{7B9F8BB6-E510-4750-8B67-1327ACB5212F}"/>
              </a:ext>
            </a:extLst>
          </p:cNvPr>
          <p:cNvSpPr txBox="1"/>
          <p:nvPr/>
        </p:nvSpPr>
        <p:spPr>
          <a:xfrm>
            <a:off x="331076" y="6232976"/>
            <a:ext cx="8151912" cy="400110"/>
          </a:xfrm>
          <a:prstGeom prst="rect">
            <a:avLst/>
          </a:prstGeom>
          <a:noFill/>
        </p:spPr>
        <p:txBody>
          <a:bodyPr wrap="square" rtlCol="0">
            <a:spAutoFit/>
          </a:bodyPr>
          <a:lstStyle/>
          <a:p>
            <a:r>
              <a:rPr lang="en-CA" sz="1000" b="1" u="none">
                <a:latin typeface="Calibri" panose="020F0502020204030204" pitchFamily="34" charset="0"/>
                <a:cs typeface="Calibri" panose="020F0502020204030204" pitchFamily="34" charset="0"/>
              </a:rPr>
              <a:t>Data source: </a:t>
            </a:r>
            <a:r>
              <a:rPr lang="en-CA" sz="1000" u="none">
                <a:latin typeface="Calibri" panose="020F0502020204030204" pitchFamily="34" charset="0"/>
                <a:cs typeface="Calibri" panose="020F0502020204030204" pitchFamily="34" charset="0"/>
              </a:rPr>
              <a:t>Canadian Substance Use Costs and Harms online data visualization tool, provided by Canadian Substance Use Costs and Harms. Available online: </a:t>
            </a:r>
            <a:r>
              <a:rPr lang="en-CA" sz="1000">
                <a:latin typeface="Calibri" panose="020F0502020204030204" pitchFamily="34" charset="0"/>
                <a:cs typeface="Calibri" panose="020F0502020204030204" pitchFamily="34" charset="0"/>
                <a:hlinkClick r:id="rId3"/>
              </a:rPr>
              <a:t>https://csuch.ca/explore-the-data/</a:t>
            </a:r>
            <a:r>
              <a:rPr lang="en-CA" sz="1000" u="none">
                <a:latin typeface="Calibri" panose="020F0502020204030204" pitchFamily="34" charset="0"/>
                <a:cs typeface="Calibri" panose="020F0502020204030204" pitchFamily="34" charset="0"/>
              </a:rPr>
              <a:t> </a:t>
            </a:r>
          </a:p>
        </p:txBody>
      </p:sp>
      <p:pic>
        <p:nvPicPr>
          <p:cNvPr id="3" name="Picture 6" descr="A drawing of a person&#10;&#10;Description generated with high confidence">
            <a:extLst>
              <a:ext uri="{FF2B5EF4-FFF2-40B4-BE49-F238E27FC236}">
                <a16:creationId xmlns:a16="http://schemas.microsoft.com/office/drawing/2014/main" id="{A5F5DA10-7803-4CEF-9DF0-E896C927B922}"/>
              </a:ext>
            </a:extLst>
          </p:cNvPr>
          <p:cNvPicPr>
            <a:picLocks noChangeAspect="1"/>
          </p:cNvPicPr>
          <p:nvPr/>
        </p:nvPicPr>
        <p:blipFill>
          <a:blip r:embed="rId4"/>
          <a:stretch>
            <a:fillRect/>
          </a:stretch>
        </p:blipFill>
        <p:spPr>
          <a:xfrm>
            <a:off x="3619500" y="4301170"/>
            <a:ext cx="1905000" cy="1767244"/>
          </a:xfrm>
          <a:prstGeom prst="rect">
            <a:avLst/>
          </a:prstGeom>
        </p:spPr>
      </p:pic>
    </p:spTree>
    <p:extLst>
      <p:ext uri="{BB962C8B-B14F-4D97-AF65-F5344CB8AC3E}">
        <p14:creationId xmlns:p14="http://schemas.microsoft.com/office/powerpoint/2010/main" val="238354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tx1"/>
                </a:solidFill>
                <a:latin typeface="Calibri" panose="020F0502020204030204" pitchFamily="34" charset="0"/>
                <a:cs typeface="Calibri" panose="020F0502020204030204" pitchFamily="34" charset="0"/>
              </a:rPr>
              <a:t>Objectives</a:t>
            </a:r>
          </a:p>
        </p:txBody>
      </p:sp>
      <p:sp>
        <p:nvSpPr>
          <p:cNvPr id="3" name="Content Placeholder 2"/>
          <p:cNvSpPr>
            <a:spLocks noGrp="1"/>
          </p:cNvSpPr>
          <p:nvPr>
            <p:ph idx="1"/>
          </p:nvPr>
        </p:nvSpPr>
        <p:spPr/>
        <p:txBody>
          <a:bodyPr/>
          <a:lstStyle/>
          <a:p>
            <a:pPr>
              <a:buClr>
                <a:srgbClr val="00B2E3"/>
              </a:buClr>
            </a:pPr>
            <a:r>
              <a:rPr lang="en-US" sz="2200" b="1">
                <a:latin typeface="Calibri" panose="020F0502020204030204" pitchFamily="34" charset="0"/>
                <a:cs typeface="Calibri" panose="020F0502020204030204" pitchFamily="34" charset="0"/>
              </a:rPr>
              <a:t>Overview of quality standards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What are they? How are they used?​</a:t>
            </a:r>
          </a:p>
          <a:p>
            <a:pPr>
              <a:buClr>
                <a:srgbClr val="00B2E3"/>
              </a:buClr>
            </a:pPr>
            <a:r>
              <a:rPr lang="en-US" sz="2200" b="1">
                <a:latin typeface="Calibri" panose="020F0502020204030204" pitchFamily="34" charset="0"/>
                <a:cs typeface="Calibri" panose="020F0502020204030204" pitchFamily="34" charset="0"/>
              </a:rPr>
              <a:t>Why this quality standard is needed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Gaps and variations in quality of care for people with alcohol use disorder in Ontario</a:t>
            </a:r>
          </a:p>
          <a:p>
            <a:pPr>
              <a:buClr>
                <a:srgbClr val="00B2E3"/>
              </a:buClr>
            </a:pPr>
            <a:r>
              <a:rPr lang="en-US" sz="2200" b="1">
                <a:latin typeface="Calibri" panose="020F0502020204030204" pitchFamily="34" charset="0"/>
                <a:cs typeface="Calibri" panose="020F0502020204030204" pitchFamily="34" charset="0"/>
              </a:rPr>
              <a:t>How success can be measured </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Indicators that can help measure your quality improvement efforts</a:t>
            </a:r>
            <a:endParaRPr lang="en-US" sz="2200" b="1">
              <a:latin typeface="Calibri" panose="020F0502020204030204" pitchFamily="34" charset="0"/>
              <a:cs typeface="Calibri" panose="020F0502020204030204" pitchFamily="34" charset="0"/>
            </a:endParaRPr>
          </a:p>
          <a:p>
            <a:pPr>
              <a:buClr>
                <a:srgbClr val="00B2E3"/>
              </a:buClr>
            </a:pPr>
            <a:r>
              <a:rPr lang="en-US" sz="2200" b="1">
                <a:latin typeface="Calibri" panose="020F0502020204030204" pitchFamily="34" charset="0"/>
                <a:cs typeface="Calibri" panose="020F0502020204030204" pitchFamily="34" charset="0"/>
              </a:rPr>
              <a:t>Quality statements in brief</a:t>
            </a:r>
            <a:br>
              <a:rPr lang="en-US" sz="2200" b="1">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The key statements in the alcohol use disorder quality standard </a:t>
            </a:r>
          </a:p>
          <a:p>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ED23-7E92-4F46-9BAE-1937938CB3BF}"/>
              </a:ext>
            </a:extLst>
          </p:cNvPr>
          <p:cNvSpPr>
            <a:spLocks noGrp="1"/>
          </p:cNvSpPr>
          <p:nvPr>
            <p:ph type="title"/>
          </p:nvPr>
        </p:nvSpPr>
        <p:spPr>
          <a:xfrm>
            <a:off x="449708" y="1366591"/>
            <a:ext cx="8244584" cy="3764702"/>
          </a:xfrm>
        </p:spPr>
        <p:txBody>
          <a:bodyPr/>
          <a:lstStyle/>
          <a:p>
            <a:pPr algn="ctr"/>
            <a:r>
              <a:rPr lang="en-US" sz="3200" b="0">
                <a:solidFill>
                  <a:schemeClr val="tx1"/>
                </a:solidFill>
                <a:latin typeface="Calibri" panose="020F0502020204030204" pitchFamily="34" charset="0"/>
                <a:ea typeface="MS PGothic"/>
                <a:cs typeface="Calibri" panose="020F0502020204030204" pitchFamily="34" charset="0"/>
              </a:rPr>
              <a:t>About </a:t>
            </a:r>
            <a:r>
              <a:rPr lang="en-US" sz="3200">
                <a:solidFill>
                  <a:srgbClr val="047BC1"/>
                </a:solidFill>
                <a:latin typeface="Calibri" panose="020F0502020204030204" pitchFamily="34" charset="0"/>
                <a:ea typeface="MS PGothic"/>
                <a:cs typeface="Calibri" panose="020F0502020204030204" pitchFamily="34" charset="0"/>
              </a:rPr>
              <a:t>1 in 4 people (26.4%) in Ontario reported having talked about alcohol use with their doctor</a:t>
            </a:r>
            <a:r>
              <a:rPr lang="en-US" sz="3200" b="0">
                <a:solidFill>
                  <a:schemeClr val="tx1"/>
                </a:solidFill>
                <a:latin typeface="Calibri" panose="020F0502020204030204" pitchFamily="34" charset="0"/>
                <a:ea typeface="MS PGothic"/>
                <a:cs typeface="Calibri" panose="020F0502020204030204" pitchFamily="34" charset="0"/>
              </a:rPr>
              <a:t> or other clinical staff where they usually go for care during the past 2 years.</a:t>
            </a:r>
            <a:br>
              <a:rPr lang="en-US" sz="2400" b="0" dirty="0"/>
            </a:br>
            <a:br>
              <a:rPr lang="en-US" sz="2400" dirty="0"/>
            </a:br>
            <a:endParaRPr lang="en-CA" sz="2400" dirty="0"/>
          </a:p>
        </p:txBody>
      </p:sp>
      <p:sp>
        <p:nvSpPr>
          <p:cNvPr id="5" name="Rectangle 4">
            <a:extLst>
              <a:ext uri="{FF2B5EF4-FFF2-40B4-BE49-F238E27FC236}">
                <a16:creationId xmlns:a16="http://schemas.microsoft.com/office/drawing/2014/main" id="{B1A4BE31-9F21-4A66-B895-5F52EBB26D2E}"/>
              </a:ext>
            </a:extLst>
          </p:cNvPr>
          <p:cNvSpPr/>
          <p:nvPr/>
        </p:nvSpPr>
        <p:spPr>
          <a:xfrm>
            <a:off x="251209" y="6196558"/>
            <a:ext cx="8244584" cy="369332"/>
          </a:xfrm>
          <a:prstGeom prst="rect">
            <a:avLst/>
          </a:prstGeom>
        </p:spPr>
        <p:txBody>
          <a:bodyPr wrap="square">
            <a:spAutoFit/>
          </a:bodyPr>
          <a:lstStyle/>
          <a:p>
            <a:r>
              <a:rPr lang="en-US" sz="900" b="1" u="none">
                <a:solidFill>
                  <a:srgbClr val="000000"/>
                </a:solidFill>
              </a:rPr>
              <a:t>Data source: </a:t>
            </a:r>
            <a:r>
              <a:rPr lang="en-US" sz="900" u="none">
                <a:solidFill>
                  <a:srgbClr val="000000"/>
                </a:solidFill>
              </a:rPr>
              <a:t>Canadian Institute for Health Information. </a:t>
            </a:r>
            <a:r>
              <a:rPr lang="en-US" sz="900" i="1" u="none">
                <a:solidFill>
                  <a:srgbClr val="000000"/>
                </a:solidFill>
              </a:rPr>
              <a:t>How Canada Compares: Results From the Commonwealth Fund’s 2016 International Health Policy Survey of Adults in 11 Countries</a:t>
            </a:r>
            <a:r>
              <a:rPr lang="en-US" sz="900" u="none">
                <a:solidFill>
                  <a:srgbClr val="000000"/>
                </a:solidFill>
              </a:rPr>
              <a:t>. 2017. </a:t>
            </a:r>
            <a:endParaRPr lang="en-CA" sz="900"/>
          </a:p>
        </p:txBody>
      </p:sp>
      <p:pic>
        <p:nvPicPr>
          <p:cNvPr id="4" name="Picture 5" descr="A picture containing drawing&#10;&#10;Description generated with very high confidence">
            <a:extLst>
              <a:ext uri="{FF2B5EF4-FFF2-40B4-BE49-F238E27FC236}">
                <a16:creationId xmlns:a16="http://schemas.microsoft.com/office/drawing/2014/main" id="{3FDB5A3F-E08A-454A-81BB-EC563B81B00F}"/>
              </a:ext>
            </a:extLst>
          </p:cNvPr>
          <p:cNvPicPr>
            <a:picLocks noChangeAspect="1"/>
          </p:cNvPicPr>
          <p:nvPr/>
        </p:nvPicPr>
        <p:blipFill>
          <a:blip r:embed="rId3"/>
          <a:stretch>
            <a:fillRect/>
          </a:stretch>
        </p:blipFill>
        <p:spPr>
          <a:xfrm>
            <a:off x="3495675" y="4382129"/>
            <a:ext cx="2152650" cy="1343025"/>
          </a:xfrm>
          <a:prstGeom prst="rect">
            <a:avLst/>
          </a:prstGeom>
        </p:spPr>
      </p:pic>
    </p:spTree>
    <p:extLst>
      <p:ext uri="{BB962C8B-B14F-4D97-AF65-F5344CB8AC3E}">
        <p14:creationId xmlns:p14="http://schemas.microsoft.com/office/powerpoint/2010/main" val="105766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370330" y="1006963"/>
            <a:ext cx="6805170" cy="4844073"/>
          </a:xfrm>
        </p:spPr>
        <p:txBody>
          <a:bodyPr/>
          <a:lstStyle/>
          <a:p>
            <a:pPr>
              <a:lnSpc>
                <a:spcPts val="3000"/>
              </a:lnSpc>
              <a:spcAft>
                <a:spcPts val="600"/>
              </a:spcAft>
            </a:pPr>
            <a:r>
              <a:rPr lang="en-US" sz="1800" i="1">
                <a:solidFill>
                  <a:schemeClr val="tx1"/>
                </a:solidFill>
                <a:latin typeface="Calibri" panose="020F0502020204030204" pitchFamily="34" charset="0"/>
                <a:ea typeface="MS PGothic"/>
                <a:cs typeface="Calibri" panose="020F0502020204030204" pitchFamily="34" charset="0"/>
              </a:rPr>
              <a:t>“</a:t>
            </a:r>
            <a:r>
              <a:rPr lang="en-CA" sz="1800" i="1">
                <a:solidFill>
                  <a:schemeClr val="tx1"/>
                </a:solidFill>
                <a:latin typeface="Calibri" panose="020F0502020204030204" pitchFamily="34" charset="0"/>
                <a:ea typeface="MS PGothic"/>
                <a:cs typeface="Calibri" panose="020F0502020204030204" pitchFamily="34" charset="0"/>
              </a:rPr>
              <a:t>There’s a long way to go to improve care [for alcohol use disorder] in this province. In my experience, it was incredibly difficult to find resources, difficult to get a diagnosis, and difficult to find appropriate treatment options that could be accessed quickly. I received conflicting information from different providers, which was confusing. I had to research treatment options on my own, which was frustrating when I knew I needed help immediately. </a:t>
            </a:r>
            <a:br>
              <a:rPr lang="en-CA" sz="1800" i="1">
                <a:solidFill>
                  <a:schemeClr val="tx1"/>
                </a:solidFill>
                <a:latin typeface="Calibri" panose="020F0502020204030204" pitchFamily="34" charset="0"/>
                <a:ea typeface="MS PGothic"/>
                <a:cs typeface="Calibri" panose="020F0502020204030204" pitchFamily="34" charset="0"/>
              </a:rPr>
            </a:br>
            <a:r>
              <a:rPr lang="en-CA" sz="1800" i="1">
                <a:solidFill>
                  <a:schemeClr val="tx1"/>
                </a:solidFill>
                <a:latin typeface="Calibri" panose="020F0502020204030204" pitchFamily="34" charset="0"/>
                <a:ea typeface="MS PGothic"/>
                <a:cs typeface="Calibri" panose="020F0502020204030204" pitchFamily="34" charset="0"/>
              </a:rPr>
              <a:t>This quality standard will help create structure in the way we treat alcohol use disorder, starting with screening for everyone and a brief intervention for those who have a problem. This will help those who need it get an assessment, regardless of the severity of their issue. This, in turn, will help direct them to the right resources."</a:t>
            </a:r>
            <a:br>
              <a:rPr lang="en-CA" sz="1400" b="0" i="1" dirty="0"/>
            </a:br>
            <a:endParaRPr lang="en-US" sz="1400" b="0" dirty="0"/>
          </a:p>
        </p:txBody>
      </p:sp>
      <p:sp>
        <p:nvSpPr>
          <p:cNvPr id="2" name="TextBox 1">
            <a:extLst>
              <a:ext uri="{FF2B5EF4-FFF2-40B4-BE49-F238E27FC236}">
                <a16:creationId xmlns:a16="http://schemas.microsoft.com/office/drawing/2014/main" id="{178FE664-02EA-457D-B603-F2EAD477F7A7}"/>
              </a:ext>
            </a:extLst>
          </p:cNvPr>
          <p:cNvSpPr txBox="1"/>
          <p:nvPr/>
        </p:nvSpPr>
        <p:spPr>
          <a:xfrm>
            <a:off x="3738623" y="5697535"/>
            <a:ext cx="5324355" cy="646331"/>
          </a:xfrm>
          <a:prstGeom prst="rect">
            <a:avLst/>
          </a:prstGeom>
          <a:noFill/>
        </p:spPr>
        <p:txBody>
          <a:bodyPr wrap="square" rtlCol="0">
            <a:spAutoFit/>
          </a:bodyPr>
          <a:lstStyle/>
          <a:p>
            <a:r>
              <a:rPr lang="en-US" sz="1800" u="none">
                <a:latin typeface="Calibri" panose="020F0502020204030204" pitchFamily="34" charset="0"/>
                <a:cs typeface="Calibri" panose="020F0502020204030204" pitchFamily="34" charset="0"/>
              </a:rPr>
              <a:t>–</a:t>
            </a:r>
            <a:r>
              <a:rPr lang="en-US" sz="1800" b="1" u="none">
                <a:latin typeface="Calibri" panose="020F0502020204030204" pitchFamily="34" charset="0"/>
                <a:cs typeface="Calibri" panose="020F0502020204030204" pitchFamily="34" charset="0"/>
              </a:rPr>
              <a:t> </a:t>
            </a:r>
            <a:r>
              <a:rPr lang="en-US" sz="1800" u="none">
                <a:latin typeface="Calibri" panose="020F0502020204030204" pitchFamily="34" charset="0"/>
                <a:cs typeface="Calibri" panose="020F0502020204030204" pitchFamily="34" charset="0"/>
              </a:rPr>
              <a:t>Paul Newcombe, Lived Experience Advisor, Alcohol Use Disorder Quality Standard Advisory Committee</a:t>
            </a:r>
            <a:r>
              <a:rPr lang="en-US" sz="1800">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88AD2D-5DAA-4783-BED2-A5E779D7C39C}"/>
              </a:ext>
            </a:extLst>
          </p:cNvPr>
          <p:cNvSpPr>
            <a:spLocks noGrp="1"/>
          </p:cNvSpPr>
          <p:nvPr>
            <p:ph type="title"/>
          </p:nvPr>
        </p:nvSpPr>
        <p:spPr>
          <a:xfrm>
            <a:off x="406430" y="1137029"/>
            <a:ext cx="6081935" cy="2383411"/>
          </a:xfrm>
        </p:spPr>
        <p:txBody>
          <a:bodyPr/>
          <a:lstStyle/>
          <a:p>
            <a:br>
              <a:rPr lang="en-CA" sz="4800" dirty="0">
                <a:solidFill>
                  <a:schemeClr val="tx1"/>
                </a:solidFill>
              </a:rPr>
            </a:br>
            <a:r>
              <a:rPr lang="en-US" sz="5000">
                <a:solidFill>
                  <a:schemeClr val="tx1"/>
                </a:solidFill>
                <a:latin typeface="Calibri" panose="020F0502020204030204" pitchFamily="34" charset="0"/>
                <a:cs typeface="Calibri" panose="020F0502020204030204" pitchFamily="34" charset="0"/>
              </a:rPr>
              <a:t>Quality Statements </a:t>
            </a:r>
            <a:br>
              <a:rPr lang="en-US" sz="5000">
                <a:solidFill>
                  <a:schemeClr val="tx1"/>
                </a:solidFill>
                <a:latin typeface="Calibri" panose="020F0502020204030204" pitchFamily="34" charset="0"/>
                <a:cs typeface="Calibri" panose="020F0502020204030204" pitchFamily="34" charset="0"/>
              </a:rPr>
            </a:br>
            <a:r>
              <a:rPr lang="en-US" sz="500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53037AB0-3D2D-4931-BD8D-2F2C5783888E}"/>
              </a:ext>
            </a:extLst>
          </p:cNvPr>
          <p:cNvCxnSpPr>
            <a:cxnSpLocks/>
          </p:cNvCxnSpPr>
          <p:nvPr/>
        </p:nvCxnSpPr>
        <p:spPr bwMode="auto">
          <a:xfrm>
            <a:off x="464831" y="3593433"/>
            <a:ext cx="428078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234216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74638"/>
            <a:ext cx="8833757" cy="1165909"/>
          </a:xfrm>
        </p:spPr>
        <p:txBody>
          <a:bodyPr/>
          <a:lstStyle/>
          <a:p>
            <a:r>
              <a:rPr lang="en-CA">
                <a:solidFill>
                  <a:schemeClr val="tx1"/>
                </a:solidFill>
                <a:latin typeface="Calibri" panose="020F0502020204030204" pitchFamily="34" charset="0"/>
                <a:cs typeface="Calibri" panose="020F0502020204030204" pitchFamily="34" charset="0"/>
              </a:rPr>
              <a:t>Scope</a:t>
            </a:r>
            <a:r>
              <a:rPr lang="en-CA" b="0">
                <a:solidFill>
                  <a:schemeClr val="tx1"/>
                </a:solidFill>
                <a:latin typeface="Calibri" panose="020F0502020204030204" pitchFamily="34" charset="0"/>
                <a:cs typeface="Calibri" panose="020F0502020204030204" pitchFamily="34" charset="0"/>
              </a:rPr>
              <a:t> </a:t>
            </a:r>
            <a:r>
              <a:rPr lang="en-CA">
                <a:solidFill>
                  <a:schemeClr val="tx1"/>
                </a:solidFill>
                <a:latin typeface="Calibri" panose="020F0502020204030204" pitchFamily="34" charset="0"/>
                <a:cs typeface="Calibri" panose="020F0502020204030204" pitchFamily="34" charset="0"/>
              </a:rPr>
              <a:t>of the Problematic Alcohol Use and Alcohol Use Disorder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buClr>
                <a:srgbClr val="00B2E3"/>
              </a:buClr>
            </a:pPr>
            <a:r>
              <a:rPr lang="en-CA" sz="2200">
                <a:solidFill>
                  <a:srgbClr val="000000"/>
                </a:solidFill>
                <a:latin typeface="Calibri" panose="020F0502020204030204" pitchFamily="34" charset="0"/>
                <a:cs typeface="Calibri" panose="020F0502020204030204" pitchFamily="34" charset="0"/>
              </a:rPr>
              <a:t>This quality standard addresses clinical care for people </a:t>
            </a:r>
            <a:br>
              <a:rPr lang="en-CA" sz="2200">
                <a:solidFill>
                  <a:srgbClr val="000000"/>
                </a:solidFill>
                <a:latin typeface="Calibri" panose="020F0502020204030204" pitchFamily="34" charset="0"/>
                <a:cs typeface="Calibri" panose="020F0502020204030204" pitchFamily="34" charset="0"/>
              </a:rPr>
            </a:br>
            <a:r>
              <a:rPr lang="en-CA" sz="2200">
                <a:solidFill>
                  <a:srgbClr val="000000"/>
                </a:solidFill>
                <a:latin typeface="Calibri" panose="020F0502020204030204" pitchFamily="34" charset="0"/>
                <a:cs typeface="Calibri" panose="020F0502020204030204" pitchFamily="34" charset="0"/>
              </a:rPr>
              <a:t>15 years of age and older with problematic alcohol use or alcohol use disorder across all care settings. </a:t>
            </a:r>
            <a:br>
              <a:rPr lang="en-US" sz="220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en-US" sz="22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
                <a:srgbClr val="00B2E3"/>
              </a:buClr>
            </a:pPr>
            <a:r>
              <a:rPr lang="en-CA" sz="2200">
                <a:solidFill>
                  <a:srgbClr val="000000"/>
                </a:solidFill>
                <a:latin typeface="Calibri" panose="020F0502020204030204" pitchFamily="34" charset="0"/>
                <a:cs typeface="Calibri" panose="020F0502020204030204" pitchFamily="34" charset="0"/>
              </a:rPr>
              <a:t>The scope of the standard covers the screening and assessment of problematic alcohol use and the diagnosis, management, and treatment of alcohol use disorder. It addresses how to identify new or worsening symptoms of alcohol use disorder (withdrawal, tolerance, and cravings), and the support, treatment, and management of people with comorbid mental health disorders, other substance use disorders, or medical conditions. </a:t>
            </a: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66530" y="1295431"/>
            <a:ext cx="8066843" cy="4912127"/>
          </a:xfrm>
          <a:prstGeom prst="rect">
            <a:avLst/>
          </a:prstGeom>
        </p:spPr>
        <p:txBody>
          <a:bodyPr/>
          <a:lstStyle/>
          <a:p>
            <a:pPr>
              <a:lnSpc>
                <a:spcPts val="3400"/>
              </a:lnSpc>
              <a:spcBef>
                <a:spcPts val="0"/>
              </a:spcBef>
              <a:buClr>
                <a:srgbClr val="00B2E3"/>
              </a:buClr>
              <a:buAutoNum type="arabicPeriod"/>
              <a:defRPr sz="1800"/>
            </a:pPr>
            <a:r>
              <a:rPr lang="en-US" dirty="0"/>
              <a:t> </a:t>
            </a:r>
            <a:r>
              <a:rPr lang="en-CA" sz="2000" dirty="0">
                <a:latin typeface="Calibri" panose="020F0502020204030204" pitchFamily="34" charset="0"/>
                <a:cs typeface="Calibri" panose="020F0502020204030204" pitchFamily="34" charset="0"/>
              </a:rPr>
              <a:t>Screening</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Brief Intervention</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Comprehensive Assessment</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Care Plan</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Treatment of Alcohol Withdrawal Symptoms</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Information and Education</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Psychological and Social Interventions</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Medications to Reduce Alcohol Cravings or Consumption</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Concurrent Mental Health and Substance Use Disorders and Comorbid Physical Health Disorders</a:t>
            </a:r>
          </a:p>
          <a:p>
            <a:pPr>
              <a:lnSpc>
                <a:spcPts val="3400"/>
              </a:lnSpc>
              <a:spcBef>
                <a:spcPts val="0"/>
              </a:spcBef>
              <a:buClr>
                <a:srgbClr val="00B2E3"/>
              </a:buClr>
              <a:buAutoNum type="arabicPeriod"/>
              <a:defRPr sz="1800"/>
            </a:pPr>
            <a:r>
              <a:rPr lang="en-CA" sz="2000" dirty="0">
                <a:latin typeface="Calibri" panose="020F0502020204030204" pitchFamily="34" charset="0"/>
                <a:cs typeface="Calibri" panose="020F0502020204030204" pitchFamily="34" charset="0"/>
              </a:rPr>
              <a:t> Monitoring, Support, and Follow-Up</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a:solidFill>
                  <a:schemeClr val="tx1"/>
                </a:solidFill>
                <a:latin typeface="Calibri" panose="020F0502020204030204" pitchFamily="34" charset="0"/>
                <a:cs typeface="Calibri" panose="020F0502020204030204" pitchFamily="34" charset="0"/>
              </a:rPr>
              <a:t>Quality Statement Topics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1: </a:t>
            </a:r>
            <a:br>
              <a:rPr lang="en-CA" sz="2400">
                <a:solidFill>
                  <a:schemeClr val="tx1"/>
                </a:solidFill>
              </a:rPr>
            </a:br>
            <a:r>
              <a:rPr lang="en-CA">
                <a:solidFill>
                  <a:schemeClr val="tx1"/>
                </a:solidFill>
                <a:latin typeface="Calibri" panose="020F0502020204030204" pitchFamily="34" charset="0"/>
                <a:cs typeface="Calibri" panose="020F0502020204030204" pitchFamily="34" charset="0"/>
              </a:rPr>
              <a:t>Screening</a:t>
            </a:r>
            <a:endParaRPr lang="en-CA"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248856" y="1729842"/>
            <a:ext cx="6646287" cy="169915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000" u="none">
                <a:solidFill>
                  <a:srgbClr val="000000"/>
                </a:solidFill>
                <a:latin typeface="Calibri" panose="020F0502020204030204" pitchFamily="34" charset="0"/>
                <a:cs typeface="Calibri" panose="020F0502020204030204" pitchFamily="34" charset="0"/>
              </a:rPr>
              <a:t>People who present to primary care, the emergency department, mental health and addictions settings, or other appropriate settings are screened for problematic alcohol use and alcohol use disorder using a validated tool. </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2: </a:t>
            </a:r>
            <a:br>
              <a:rPr lang="en-CA" sz="2400" b="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Brief Intervention</a:t>
            </a:r>
            <a:br>
              <a:rPr lang="en-CA" sz="2400" dirty="0"/>
            </a:br>
            <a:br>
              <a:rPr lang="en-CA" sz="2625" dirty="0"/>
            </a:br>
            <a:endParaRPr lang="en-CA" sz="2625" b="0" dirty="0"/>
          </a:p>
        </p:txBody>
      </p:sp>
      <p:sp>
        <p:nvSpPr>
          <p:cNvPr id="3" name="Rectangle 2"/>
          <p:cNvSpPr/>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dirty="0">
                <a:solidFill>
                  <a:srgbClr val="000000"/>
                </a:solidFill>
              </a:rPr>
              <a:t>	</a:t>
            </a:r>
            <a:r>
              <a:rPr lang="en-US" sz="2000" u="none">
                <a:solidFill>
                  <a:srgbClr val="000000"/>
                </a:solidFill>
                <a:latin typeface="Calibri" panose="020F0502020204030204" pitchFamily="34" charset="0"/>
                <a:cs typeface="Calibri" panose="020F0502020204030204" pitchFamily="34" charset="0"/>
              </a:rPr>
              <a:t>People </a:t>
            </a:r>
            <a:r>
              <a:rPr lang="en-CA" sz="2000" u="none">
                <a:solidFill>
                  <a:srgbClr val="000000"/>
                </a:solidFill>
                <a:latin typeface="Calibri" panose="020F0502020204030204" pitchFamily="34" charset="0"/>
                <a:cs typeface="Calibri" panose="020F0502020204030204" pitchFamily="34" charset="0"/>
              </a:rPr>
              <a:t>who screen positive for problematic alcohol use are 	offered a brief intervention.</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3: </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Comprehensive Assessment</a:t>
            </a:r>
            <a:br>
              <a:rPr lang="en-CA" sz="2625" dirty="0"/>
            </a:br>
            <a:endParaRPr lang="en-CA" sz="2625" b="0" dirty="0"/>
          </a:p>
        </p:txBody>
      </p:sp>
      <p:sp>
        <p:nvSpPr>
          <p:cNvPr id="3" name="Rectangle 2"/>
          <p:cNvSpPr/>
          <p:nvPr/>
        </p:nvSpPr>
        <p:spPr>
          <a:xfrm>
            <a:off x="1582458" y="2077895"/>
            <a:ext cx="5994067" cy="166907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People </a:t>
            </a:r>
            <a:r>
              <a:rPr lang="en-CA" sz="2000" u="none">
                <a:solidFill>
                  <a:srgbClr val="000000"/>
                </a:solidFill>
                <a:latin typeface="Calibri" panose="020F0502020204030204" pitchFamily="34" charset="0"/>
                <a:cs typeface="Calibri" panose="020F0502020204030204" pitchFamily="34" charset="0"/>
              </a:rPr>
              <a:t>who may have alcohol use disorder are offered a comprehensive assessment that informs their care plan.</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873" y="2167207"/>
            <a:ext cx="6869380" cy="205150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a:ea typeface="MS PGothic"/>
                <a:cs typeface="Calibri"/>
              </a:rPr>
              <a:t>People </a:t>
            </a:r>
            <a:r>
              <a:rPr lang="en-CA" sz="2000" u="none" dirty="0">
                <a:solidFill>
                  <a:srgbClr val="000000"/>
                </a:solidFill>
                <a:latin typeface="Calibri"/>
                <a:ea typeface="MS PGothic"/>
                <a:cs typeface="Calibri"/>
              </a:rPr>
              <a:t>with alcohol use disorder have an individualized care plan developed in collaboration with their health care professional that includes appropriate services and treatment goals. Care is seamlessly integrated, interprofessional, and provided in primary care or in collaboration with primary care.</a:t>
            </a:r>
          </a:p>
        </p:txBody>
      </p:sp>
      <p:sp>
        <p:nvSpPr>
          <p:cNvPr id="6" name="Title 1">
            <a:extLst>
              <a:ext uri="{FF2B5EF4-FFF2-40B4-BE49-F238E27FC236}">
                <a16:creationId xmlns:a16="http://schemas.microsoft.com/office/drawing/2014/main" id="{3DFD1D80-EA1C-4B86-9909-22504DA84E6B}"/>
              </a:ext>
            </a:extLst>
          </p:cNvPr>
          <p:cNvSpPr>
            <a:spLocks noGrp="1"/>
          </p:cNvSpPr>
          <p:nvPr>
            <p:ph type="title"/>
          </p:nvPr>
        </p:nvSpPr>
        <p:spPr>
          <a:xfrm>
            <a:off x="457200" y="274638"/>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4: </a:t>
            </a:r>
            <a:br>
              <a:rPr lang="en-CA" sz="2400">
                <a:solidFill>
                  <a:schemeClr val="tx1"/>
                </a:solidFill>
              </a:rPr>
            </a:br>
            <a:r>
              <a:rPr lang="en-CA">
                <a:solidFill>
                  <a:schemeClr val="tx1"/>
                </a:solidFill>
                <a:latin typeface="Calibri" panose="020F0502020204030204" pitchFamily="34" charset="0"/>
                <a:cs typeface="Calibri" panose="020F0502020204030204" pitchFamily="34" charset="0"/>
              </a:rPr>
              <a:t>Care Plan</a:t>
            </a:r>
            <a:br>
              <a:rPr lang="en-CA" sz="2625" dirty="0"/>
            </a:br>
            <a:endParaRPr lang="en-CA" sz="2625" b="0" dirty="0"/>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663" y="2427180"/>
            <a:ext cx="6588690" cy="174111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dirty="0">
                <a:solidFill>
                  <a:srgbClr val="000000"/>
                </a:solidFill>
              </a:rPr>
              <a:t>	</a:t>
            </a:r>
            <a:r>
              <a:rPr lang="en-US" sz="2000" u="none">
                <a:solidFill>
                  <a:srgbClr val="000000"/>
                </a:solidFill>
                <a:latin typeface="Calibri" panose="020F0502020204030204" pitchFamily="34" charset="0"/>
                <a:cs typeface="Calibri" panose="020F0502020204030204" pitchFamily="34" charset="0"/>
              </a:rPr>
              <a:t>People </a:t>
            </a:r>
            <a:r>
              <a:rPr lang="en-CA" sz="2000" u="none">
                <a:solidFill>
                  <a:srgbClr val="000000"/>
                </a:solidFill>
                <a:latin typeface="Calibri" panose="020F0502020204030204" pitchFamily="34" charset="0"/>
                <a:cs typeface="Calibri" panose="020F0502020204030204" pitchFamily="34" charset="0"/>
              </a:rPr>
              <a:t>with alcohol use disorder who have withdrawal 	symptoms are offered assessment, treatment, and </a:t>
            </a:r>
            <a:br>
              <a:rPr lang="en-CA" sz="2000" u="none">
                <a:solidFill>
                  <a:srgbClr val="000000"/>
                </a:solidFill>
                <a:latin typeface="Calibri" panose="020F0502020204030204" pitchFamily="34" charset="0"/>
                <a:cs typeface="Calibri" panose="020F0502020204030204" pitchFamily="34" charset="0"/>
              </a:rPr>
            </a:br>
            <a:r>
              <a:rPr lang="en-CA" sz="2000" u="none">
                <a:solidFill>
                  <a:srgbClr val="000000"/>
                </a:solidFill>
                <a:latin typeface="Calibri" panose="020F0502020204030204" pitchFamily="34" charset="0"/>
                <a:cs typeface="Calibri" panose="020F0502020204030204" pitchFamily="34" charset="0"/>
              </a:rPr>
              <a:t>	support tailored to the severity of their symptoms. </a:t>
            </a:r>
          </a:p>
        </p:txBody>
      </p:sp>
      <p:sp>
        <p:nvSpPr>
          <p:cNvPr id="6" name="Title 1">
            <a:extLst>
              <a:ext uri="{FF2B5EF4-FFF2-40B4-BE49-F238E27FC236}">
                <a16:creationId xmlns:a16="http://schemas.microsoft.com/office/drawing/2014/main" id="{D2FBC05D-0416-4563-BCEF-2854D8466853}"/>
              </a:ext>
            </a:extLst>
          </p:cNvPr>
          <p:cNvSpPr>
            <a:spLocks noGrp="1"/>
          </p:cNvSpPr>
          <p:nvPr>
            <p:ph type="title"/>
          </p:nvPr>
        </p:nvSpPr>
        <p:spPr>
          <a:xfrm>
            <a:off x="457200" y="274638"/>
            <a:ext cx="8244584" cy="129951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5: </a:t>
            </a:r>
            <a:br>
              <a:rPr lang="en-CA"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Treatment of Alcohol Withdrawal Symptoms</a:t>
            </a:r>
            <a:br>
              <a:rPr lang="en-CA" sz="2625" dirty="0"/>
            </a:br>
            <a:endParaRPr lang="en-CA" sz="2625" b="0" dirty="0"/>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72184" y="1440547"/>
            <a:ext cx="7210764" cy="3987980"/>
          </a:xfrm>
        </p:spPr>
        <p:txBody>
          <a:bodyPr/>
          <a:lstStyle/>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Inform clinicians and patients what quality care looks like</a:t>
            </a:r>
          </a:p>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sz="2800">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Font typeface="Arial" panose="020B0604020202020204" pitchFamily="34" charset="0"/>
              <a:buChar char="•"/>
            </a:pPr>
            <a:endParaRPr lang="en-CA" dirty="0"/>
          </a:p>
          <a:p>
            <a:endParaRPr lang="en-CA" dirty="0"/>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9116" y="2404887"/>
            <a:ext cx="5885012" cy="148131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nvSpPr>
        <p:spPr>
          <a:xfrm>
            <a:off x="1584097" y="2638906"/>
            <a:ext cx="5710031" cy="1292662"/>
          </a:xfrm>
          <a:prstGeom prst="rect">
            <a:avLst/>
          </a:prstGeom>
        </p:spPr>
        <p:txBody>
          <a:bodyPr wrap="square">
            <a:spAutoFit/>
          </a:bodyPr>
          <a:lstStyle/>
          <a:p>
            <a:pPr defTabSz="342900"/>
            <a:r>
              <a:rPr lang="en-US" sz="2000" u="none">
                <a:solidFill>
                  <a:srgbClr val="000000"/>
                </a:solidFill>
                <a:latin typeface="Calibri" panose="020F0502020204030204" pitchFamily="34" charset="0"/>
                <a:cs typeface="Calibri" panose="020F0502020204030204" pitchFamily="34" charset="0"/>
              </a:rPr>
              <a:t>People </a:t>
            </a:r>
            <a:r>
              <a:rPr lang="en-CA" sz="2000" u="none">
                <a:solidFill>
                  <a:srgbClr val="000000"/>
                </a:solidFill>
                <a:latin typeface="Calibri" panose="020F0502020204030204" pitchFamily="34" charset="0"/>
                <a:cs typeface="Calibri" panose="020F0502020204030204" pitchFamily="34" charset="0"/>
              </a:rPr>
              <a:t>with alcohol use disorder and their caregivers are offered information, education, and support appropriate for their needs and preferences.</a:t>
            </a:r>
          </a:p>
          <a:p>
            <a:pPr defTabSz="342900"/>
            <a:endParaRPr lang="en-US" sz="1800" u="none" dirty="0">
              <a:solidFill>
                <a:srgbClr val="000000"/>
              </a:solidFill>
              <a:latin typeface="Arial"/>
            </a:endParaRPr>
          </a:p>
        </p:txBody>
      </p:sp>
      <p:sp>
        <p:nvSpPr>
          <p:cNvPr id="7" name="Title 1">
            <a:extLst>
              <a:ext uri="{FF2B5EF4-FFF2-40B4-BE49-F238E27FC236}">
                <a16:creationId xmlns:a16="http://schemas.microsoft.com/office/drawing/2014/main" id="{048FC238-1379-4993-B2D5-68981DF08890}"/>
              </a:ext>
            </a:extLst>
          </p:cNvPr>
          <p:cNvSpPr>
            <a:spLocks noGrp="1"/>
          </p:cNvSpPr>
          <p:nvPr>
            <p:ph type="title"/>
          </p:nvPr>
        </p:nvSpPr>
        <p:spPr>
          <a:xfrm>
            <a:off x="457200" y="274638"/>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6: </a:t>
            </a:r>
            <a:br>
              <a:rPr lang="en-CA" sz="2400">
                <a:solidFill>
                  <a:schemeClr val="tx1"/>
                </a:solidFill>
              </a:rPr>
            </a:br>
            <a:r>
              <a:rPr lang="en-CA">
                <a:solidFill>
                  <a:schemeClr val="tx1"/>
                </a:solidFill>
                <a:latin typeface="Calibri" panose="020F0502020204030204" pitchFamily="34" charset="0"/>
                <a:cs typeface="Calibri" panose="020F0502020204030204" pitchFamily="34" charset="0"/>
              </a:rPr>
              <a:t>Information and Education</a:t>
            </a:r>
            <a:br>
              <a:rPr lang="en-CA" sz="2625" dirty="0"/>
            </a:br>
            <a:endParaRPr lang="en-CA" sz="2625" b="0" dirty="0"/>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7: </a:t>
            </a:r>
            <a:br>
              <a:rPr lang="en-CA" sz="2400">
                <a:solidFill>
                  <a:schemeClr val="tx1"/>
                </a:solidFill>
              </a:rPr>
            </a:br>
            <a:r>
              <a:rPr lang="en-CA">
                <a:solidFill>
                  <a:schemeClr val="tx1"/>
                </a:solidFill>
                <a:latin typeface="Calibri" panose="020F0502020204030204" pitchFamily="34" charset="0"/>
                <a:ea typeface="Times New Roman" panose="02020603050405020304" pitchFamily="18" charset="0"/>
                <a:cs typeface="Calibri" panose="020F0502020204030204" pitchFamily="34" charset="0"/>
              </a:rPr>
              <a:t>Psychological and Social Interventions</a:t>
            </a: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332411" y="2434842"/>
            <a:ext cx="6052364" cy="130971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8"/>
            <a:ext cx="5805027" cy="1292662"/>
          </a:xfrm>
          <a:prstGeom prst="rect">
            <a:avLst/>
          </a:prstGeom>
        </p:spPr>
        <p:txBody>
          <a:bodyPr wrap="square">
            <a:spAutoFit/>
          </a:bodyPr>
          <a:lstStyle/>
          <a:p>
            <a:pPr defTabSz="342900"/>
            <a:r>
              <a:rPr lang="en-US" sz="2000" u="none">
                <a:solidFill>
                  <a:srgbClr val="000000"/>
                </a:solidFill>
                <a:latin typeface="Calibri" panose="020F0502020204030204" pitchFamily="34" charset="0"/>
                <a:cs typeface="Calibri" panose="020F0502020204030204" pitchFamily="34" charset="0"/>
              </a:rPr>
              <a:t>People </a:t>
            </a:r>
            <a:r>
              <a:rPr lang="en-CA" sz="2000" u="none">
                <a:solidFill>
                  <a:srgbClr val="000000"/>
                </a:solidFill>
                <a:latin typeface="Calibri" panose="020F0502020204030204" pitchFamily="34" charset="0"/>
                <a:cs typeface="Calibri" panose="020F0502020204030204" pitchFamily="34" charset="0"/>
              </a:rPr>
              <a:t>with alcohol use disorder are offered information on psychological and social interventions that address their needs and preferences.</a:t>
            </a:r>
          </a:p>
          <a:p>
            <a:pPr defTabSz="342900"/>
            <a:endParaRPr lang="en-US" sz="1800" u="none" dirty="0">
              <a:solidFill>
                <a:srgbClr val="000000"/>
              </a:solidFill>
              <a:latin typeface="Arial"/>
            </a:endParaRP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8: </a:t>
            </a:r>
            <a:br>
              <a:rPr lang="en-CA" sz="2400">
                <a:solidFill>
                  <a:schemeClr val="tx1"/>
                </a:solidFill>
              </a:rPr>
            </a:br>
            <a:r>
              <a:rPr lang="en-CA">
                <a:solidFill>
                  <a:schemeClr val="tx1"/>
                </a:solidFill>
                <a:latin typeface="Calibri" panose="020F0502020204030204" pitchFamily="34" charset="0"/>
                <a:ea typeface="Times New Roman" panose="02020603050405020304" pitchFamily="18" charset="0"/>
                <a:cs typeface="Calibri" panose="020F0502020204030204" pitchFamily="34" charset="0"/>
              </a:rPr>
              <a:t>Medications to Reduce Alcohol Cravings or Consumption</a:t>
            </a:r>
            <a:br>
              <a:rPr lang="en-CA" sz="2400"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188290" y="2084221"/>
            <a:ext cx="6861265" cy="205878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7"/>
            <a:ext cx="6078353" cy="1231106"/>
          </a:xfrm>
          <a:prstGeom prst="rect">
            <a:avLst/>
          </a:prstGeom>
        </p:spPr>
        <p:txBody>
          <a:bodyPr wrap="square" anchor="t">
            <a:spAutoFit/>
          </a:bodyPr>
          <a:lstStyle/>
          <a:p>
            <a:pPr defTabSz="342900"/>
            <a:r>
              <a:rPr lang="en-US" sz="2000" u="none">
                <a:solidFill>
                  <a:srgbClr val="000000"/>
                </a:solidFill>
                <a:latin typeface="Calibri" panose="020F0502020204030204" pitchFamily="34" charset="0"/>
                <a:ea typeface="MS PGothic"/>
                <a:cs typeface="Calibri" panose="020F0502020204030204" pitchFamily="34" charset="0"/>
              </a:rPr>
              <a:t>People with alcohol use disorder have timely access to </a:t>
            </a:r>
            <a:r>
              <a:rPr lang="en-CA" sz="2000" u="none">
                <a:solidFill>
                  <a:srgbClr val="000000"/>
                </a:solidFill>
                <a:latin typeface="Calibri" panose="020F0502020204030204" pitchFamily="34" charset="0"/>
                <a:ea typeface="MS PGothic"/>
                <a:cs typeface="Calibri" panose="020F0502020204030204" pitchFamily="34" charset="0"/>
              </a:rPr>
              <a:t>medications that reduce alcohol cravings or consumption based on their needs and preferences.</a:t>
            </a:r>
          </a:p>
          <a:p>
            <a:pPr defTabSz="342900"/>
            <a:endParaRPr lang="en-US" dirty="0">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dirty="0">
                <a:solidFill>
                  <a:schemeClr val="tx1"/>
                </a:solidFill>
                <a:latin typeface="Calibri" panose="020F0502020204030204" pitchFamily="34" charset="0"/>
                <a:cs typeface="Calibri" panose="020F0502020204030204" pitchFamily="34" charset="0"/>
              </a:rPr>
              <a:t>Quality Statement 9: </a:t>
            </a:r>
            <a:br>
              <a:rPr lang="en-CA" sz="2400" dirty="0">
                <a:solidFill>
                  <a:schemeClr val="tx1"/>
                </a:solidFill>
              </a:rPr>
            </a:br>
            <a:r>
              <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Concurrent Mental Health and Substance Use Disorders and Comorbid Physical  Health Disorders</a:t>
            </a:r>
            <a:br>
              <a:rPr lang="en-CA" sz="2400"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444408" y="1996791"/>
            <a:ext cx="6255183" cy="223529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775849" y="2412674"/>
            <a:ext cx="5805027" cy="1323439"/>
          </a:xfrm>
          <a:prstGeom prst="rect">
            <a:avLst/>
          </a:prstGeom>
        </p:spPr>
        <p:txBody>
          <a:bodyPr wrap="square">
            <a:spAutoFit/>
          </a:bodyPr>
          <a:lstStyle/>
          <a:p>
            <a:pPr defTabSz="342900"/>
            <a:r>
              <a:rPr lang="en-US" sz="2000" u="none">
                <a:solidFill>
                  <a:srgbClr val="000000"/>
                </a:solidFill>
                <a:latin typeface="Calibri" panose="020F0502020204030204" pitchFamily="34" charset="0"/>
                <a:cs typeface="Calibri" panose="020F0502020204030204" pitchFamily="34" charset="0"/>
              </a:rPr>
              <a:t>People </a:t>
            </a:r>
            <a:r>
              <a:rPr lang="en-CA" sz="2000" u="none">
                <a:solidFill>
                  <a:srgbClr val="000000"/>
                </a:solidFill>
                <a:latin typeface="Calibri" panose="020F0502020204030204" pitchFamily="34" charset="0"/>
                <a:cs typeface="Calibri" panose="020F0502020204030204" pitchFamily="34" charset="0"/>
              </a:rPr>
              <a:t>with alcohol use disorder who also have a mental health disorder, physical health disorder, or another substance use disorder are offered treatment for their comorbid disorders. </a:t>
            </a:r>
            <a:endParaRPr lang="en-US"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10: </a:t>
            </a:r>
            <a:br>
              <a:rPr lang="en-CA" sz="2400">
                <a:solidFill>
                  <a:schemeClr val="tx1"/>
                </a:solidFill>
              </a:rPr>
            </a:br>
            <a:r>
              <a:rPr lang="en-US">
                <a:solidFill>
                  <a:schemeClr val="tx1"/>
                </a:solidFill>
                <a:latin typeface="Arial" panose="020B0604020202020204" pitchFamily="34" charset="0"/>
                <a:ea typeface="Times New Roman" panose="02020603050405020304" pitchFamily="18" charset="0"/>
                <a:cs typeface="Times New Roman" panose="02020603050405020304" pitchFamily="18" charset="0"/>
              </a:rPr>
              <a:t>Monitoring, Support, and Follow-Up</a:t>
            </a:r>
            <a:br>
              <a:rPr lang="en-CA" sz="2400" dirty="0"/>
            </a:br>
            <a:br>
              <a:rPr lang="en-US" sz="2400" dirty="0"/>
            </a:br>
            <a:br>
              <a:rPr lang="en-US" sz="2400" dirty="0"/>
            </a:br>
            <a:br>
              <a:rPr lang="en-CA" sz="2400" dirty="0"/>
            </a:br>
            <a:br>
              <a:rPr lang="en-CA" sz="2625" dirty="0"/>
            </a:br>
            <a:endParaRPr lang="en-CA" sz="2625" b="0" dirty="0"/>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22219" y="2434841"/>
            <a:ext cx="6299562" cy="160158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759226" y="2684764"/>
            <a:ext cx="5805027" cy="1015663"/>
          </a:xfrm>
          <a:prstGeom prst="rect">
            <a:avLst/>
          </a:prstGeom>
        </p:spPr>
        <p:txBody>
          <a:bodyPr wrap="square" anchor="t">
            <a:spAutoFit/>
          </a:bodyPr>
          <a:lstStyle/>
          <a:p>
            <a:pPr defTabSz="342900"/>
            <a:r>
              <a:rPr lang="en-US" sz="2000" u="none" dirty="0">
                <a:solidFill>
                  <a:srgbClr val="000000"/>
                </a:solidFill>
                <a:latin typeface="Calibri"/>
                <a:ea typeface="MS PGothic"/>
                <a:cs typeface="Calibri"/>
              </a:rPr>
              <a:t>People </a:t>
            </a:r>
            <a:r>
              <a:rPr lang="en-CA" sz="2000" u="none" dirty="0">
                <a:solidFill>
                  <a:srgbClr val="000000"/>
                </a:solidFill>
                <a:latin typeface="Calibri"/>
                <a:ea typeface="MS PGothic"/>
                <a:cs typeface="Calibri"/>
              </a:rPr>
              <a:t>with alcohol use disorder are offered ongoing follow-up with their health care professional on a regular basis to monitor treatment and response.</a:t>
            </a:r>
            <a:endParaRPr lang="en-US" sz="2000" u="none" dirty="0">
              <a:solidFill>
                <a:srgbClr val="000000"/>
              </a:solidFill>
              <a:latin typeface="Calibri"/>
              <a:ea typeface="MS PGothic"/>
              <a:cs typeface="Calibri"/>
            </a:endParaRP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4EBC5C-24F3-41A8-A521-D9F620567581}"/>
              </a:ext>
            </a:extLst>
          </p:cNvPr>
          <p:cNvSpPr>
            <a:spLocks noGrp="1"/>
          </p:cNvSpPr>
          <p:nvPr>
            <p:ph type="title"/>
          </p:nvPr>
        </p:nvSpPr>
        <p:spPr>
          <a:xfrm>
            <a:off x="406429" y="1170739"/>
            <a:ext cx="6081935" cy="1969761"/>
          </a:xfrm>
        </p:spPr>
        <p:txBody>
          <a:bodyPr/>
          <a:lstStyle/>
          <a:p>
            <a:br>
              <a:rPr lang="en-CA" sz="4800" dirty="0">
                <a:solidFill>
                  <a:schemeClr val="tx1"/>
                </a:solidFill>
              </a:rPr>
            </a:br>
            <a:r>
              <a:rPr lang="en-US" sz="5000">
                <a:solidFill>
                  <a:schemeClr val="tx1"/>
                </a:solidFill>
                <a:latin typeface="Calibri" panose="020F0502020204030204" pitchFamily="34" charset="0"/>
                <a:cs typeface="Calibri" panose="020F0502020204030204" pitchFamily="34" charset="0"/>
              </a:rPr>
              <a:t>How to Measure Overall Success</a:t>
            </a:r>
            <a:br>
              <a:rPr lang="en-US" sz="4800" dirty="0">
                <a:solidFill>
                  <a:schemeClr val="tx1"/>
                </a:solidFill>
                <a:latin typeface="MS PGothic"/>
              </a:rPr>
            </a:br>
            <a:endParaRPr lang="en-US" sz="4800" dirty="0">
              <a:solidFill>
                <a:schemeClr val="tx1"/>
              </a:solidFill>
            </a:endParaRPr>
          </a:p>
        </p:txBody>
      </p:sp>
      <p:cxnSp>
        <p:nvCxnSpPr>
          <p:cNvPr id="8" name="Straight Connector 7">
            <a:extLst>
              <a:ext uri="{FF2B5EF4-FFF2-40B4-BE49-F238E27FC236}">
                <a16:creationId xmlns:a16="http://schemas.microsoft.com/office/drawing/2014/main" id="{9DCEEC6A-9D1F-49CD-A6D8-095C3483B67C}"/>
              </a:ext>
            </a:extLst>
          </p:cNvPr>
          <p:cNvCxnSpPr>
            <a:cxnSpLocks/>
          </p:cNvCxnSpPr>
          <p:nvPr/>
        </p:nvCxnSpPr>
        <p:spPr bwMode="auto">
          <a:xfrm>
            <a:off x="464831" y="3593433"/>
            <a:ext cx="41071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extLst>
      <p:ext uri="{BB962C8B-B14F-4D97-AF65-F5344CB8AC3E}">
        <p14:creationId xmlns:p14="http://schemas.microsoft.com/office/powerpoint/2010/main" val="1130170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Provincial Data</a:t>
            </a: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700808"/>
            <a:ext cx="7277100" cy="4248472"/>
          </a:xfrm>
        </p:spPr>
        <p:txBody>
          <a:bodyPr/>
          <a:lstStyle/>
          <a:p>
            <a:pPr>
              <a:buClr>
                <a:srgbClr val="00B2E3"/>
              </a:buClr>
            </a:pPr>
            <a:r>
              <a:rPr lang="en-US">
                <a:latin typeface="Calibri" panose="020F0502020204030204" pitchFamily="34" charset="0"/>
                <a:ea typeface="MS PGothic"/>
                <a:cs typeface="Calibri" panose="020F0502020204030204" pitchFamily="34" charset="0"/>
              </a:rPr>
              <a:t>Rate of emergency department visits entirely caused by alcohol within the last 12 months per 100,000 population</a:t>
            </a:r>
          </a:p>
          <a:p>
            <a:pPr>
              <a:buClr>
                <a:srgbClr val="00B2E3"/>
              </a:buClr>
            </a:pPr>
            <a:r>
              <a:rPr lang="en-US">
                <a:latin typeface="Calibri" panose="020F0502020204030204" pitchFamily="34" charset="0"/>
                <a:ea typeface="MS PGothic"/>
                <a:cs typeface="Calibri" panose="020F0502020204030204" pitchFamily="34" charset="0"/>
              </a:rPr>
              <a:t>Rate of hospitalizations entirely caused by alcohol within the last 12 months per 100,000 population</a:t>
            </a:r>
          </a:p>
          <a:p>
            <a:pPr>
              <a:buClr>
                <a:srgbClr val="00B2E3"/>
              </a:buClr>
            </a:pPr>
            <a:r>
              <a:rPr lang="en-US">
                <a:latin typeface="Calibri" panose="020F0502020204030204" pitchFamily="34" charset="0"/>
                <a:ea typeface="MS PGothic"/>
                <a:cs typeface="Calibri" panose="020F0502020204030204" pitchFamily="34" charset="0"/>
              </a:rPr>
              <a:t>Percentage of people who were heavy drinkers in the past year</a:t>
            </a:r>
          </a:p>
        </p:txBody>
      </p:sp>
    </p:spTree>
    <p:extLst>
      <p:ext uri="{BB962C8B-B14F-4D97-AF65-F5344CB8AC3E}">
        <p14:creationId xmlns:p14="http://schemas.microsoft.com/office/powerpoint/2010/main" val="1936253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C60-31E8-498A-AC2A-588571BA7D9B}"/>
              </a:ext>
            </a:extLst>
          </p:cNvPr>
          <p:cNvSpPr>
            <a:spLocks noGrp="1"/>
          </p:cNvSpPr>
          <p:nvPr>
            <p:ph type="title"/>
          </p:nvPr>
        </p:nvSpPr>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Only Locally Sourced Data</a:t>
            </a:r>
            <a:endParaRPr lang="en-CA">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51F949-EA5D-4AB9-BBFD-4AFE265B608B}"/>
              </a:ext>
            </a:extLst>
          </p:cNvPr>
          <p:cNvSpPr>
            <a:spLocks noGrp="1"/>
          </p:cNvSpPr>
          <p:nvPr>
            <p:ph idx="1"/>
          </p:nvPr>
        </p:nvSpPr>
        <p:spPr>
          <a:xfrm>
            <a:off x="457200" y="1700808"/>
            <a:ext cx="8244584" cy="4248472"/>
          </a:xfrm>
        </p:spPr>
        <p:txBody>
          <a:bodyPr/>
          <a:lstStyle/>
          <a:p>
            <a:pPr>
              <a:buClr>
                <a:srgbClr val="00B2E3"/>
              </a:buClr>
            </a:pPr>
            <a:r>
              <a:rPr lang="en-US" sz="1700" dirty="0">
                <a:latin typeface="Calibri"/>
                <a:ea typeface="MS PGothic"/>
                <a:cs typeface="Calibri"/>
              </a:rPr>
              <a:t>Percentage of people with alcohol use disorder who receive care in primary care settings</a:t>
            </a:r>
            <a:endParaRPr lang="en-CA" sz="1700" dirty="0">
              <a:latin typeface="Calibri"/>
              <a:ea typeface="MS PGothic"/>
              <a:cs typeface="Calibri"/>
            </a:endParaRPr>
          </a:p>
          <a:p>
            <a:pPr>
              <a:buClr>
                <a:srgbClr val="00B2E3"/>
              </a:buClr>
            </a:pPr>
            <a:r>
              <a:rPr lang="en-US" sz="1700" dirty="0">
                <a:latin typeface="Calibri"/>
                <a:ea typeface="MS PGothic"/>
                <a:cs typeface="Calibri"/>
              </a:rPr>
              <a:t>Percentage of people who present to primary care, the emergency department, mental health and addictions settings, or other appropriate settings who are screened for problematic alcohol use and alcohol use disorder using a validated tool</a:t>
            </a:r>
            <a:endParaRPr lang="en-CA" sz="1700" dirty="0">
              <a:latin typeface="Calibri"/>
              <a:ea typeface="MS PGothic"/>
              <a:cs typeface="Calibri"/>
            </a:endParaRPr>
          </a:p>
          <a:p>
            <a:pPr>
              <a:buClr>
                <a:srgbClr val="00B2E3"/>
              </a:buClr>
            </a:pPr>
            <a:r>
              <a:rPr lang="en-US" sz="1700" dirty="0">
                <a:latin typeface="Calibri"/>
                <a:ea typeface="MS PGothic"/>
                <a:cs typeface="Calibri"/>
              </a:rPr>
              <a:t>Percentage of people with alcohol use disorder who report a positive experience of care </a:t>
            </a:r>
            <a:endParaRPr lang="en-CA" sz="1700" dirty="0">
              <a:latin typeface="Calibri"/>
              <a:ea typeface="MS PGothic"/>
              <a:cs typeface="Calibri"/>
            </a:endParaRPr>
          </a:p>
          <a:p>
            <a:pPr>
              <a:buClr>
                <a:srgbClr val="00B2E3"/>
              </a:buClr>
            </a:pPr>
            <a:r>
              <a:rPr lang="en-US" sz="1700" dirty="0">
                <a:latin typeface="Calibri"/>
                <a:ea typeface="MS PGothic"/>
                <a:cs typeface="Calibri"/>
              </a:rPr>
              <a:t>Percentage of people with alcohol use disorder who have a follow-up appointment with a health care professional after leaving the hospital</a:t>
            </a:r>
            <a:endParaRPr lang="en-CA" sz="1700" dirty="0">
              <a:latin typeface="Calibri"/>
              <a:ea typeface="MS PGothic"/>
              <a:cs typeface="Calibri"/>
            </a:endParaRPr>
          </a:p>
          <a:p>
            <a:pPr>
              <a:buClr>
                <a:srgbClr val="00B2E3"/>
              </a:buClr>
            </a:pPr>
            <a:r>
              <a:rPr lang="en-US" sz="1700" dirty="0">
                <a:latin typeface="Calibri"/>
                <a:ea typeface="MS PGothic"/>
                <a:cs typeface="Calibri"/>
              </a:rPr>
              <a:t>Percentage of people with alcohol use disorder and their caregivers who received information, education, and support appropriate for their needs and preferences</a:t>
            </a:r>
            <a:endParaRPr lang="en-CA" sz="1700" dirty="0">
              <a:latin typeface="Calibri"/>
              <a:ea typeface="MS PGothic"/>
              <a:cs typeface="Calibri"/>
            </a:endParaRPr>
          </a:p>
          <a:p>
            <a:pPr>
              <a:buClr>
                <a:srgbClr val="00B2E3"/>
              </a:buClr>
            </a:pPr>
            <a:r>
              <a:rPr lang="en-US" sz="1700" dirty="0">
                <a:latin typeface="Calibri"/>
                <a:ea typeface="MS PGothic"/>
                <a:cs typeface="Calibri"/>
              </a:rPr>
              <a:t>Percentage of health care professionals and service providers who received education about alcohol use disorder</a:t>
            </a:r>
            <a:endParaRPr lang="en-US" sz="1700" dirty="0">
              <a:latin typeface="Calibri"/>
              <a:cs typeface="Calibri"/>
            </a:endParaRPr>
          </a:p>
          <a:p>
            <a:endParaRPr lang="en-CA" dirty="0"/>
          </a:p>
        </p:txBody>
      </p:sp>
    </p:spTree>
    <p:extLst>
      <p:ext uri="{BB962C8B-B14F-4D97-AF65-F5344CB8AC3E}">
        <p14:creationId xmlns:p14="http://schemas.microsoft.com/office/powerpoint/2010/main" val="2085899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99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sz="4000">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2751636830"/>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a:latin typeface="Calibri" panose="020F0502020204030204" pitchFamily="34" charset="0"/>
                <a:cs typeface="Calibri" panose="020F0502020204030204" pitchFamily="34" charset="0"/>
              </a:rPr>
              <a:t>Find these resources here:</a:t>
            </a:r>
            <a:br>
              <a:rPr lang="en-US" sz="1000" u="none">
                <a:highlight>
                  <a:srgbClr val="FFFF00"/>
                </a:highlight>
                <a:latin typeface="Calibri" panose="020F0502020204030204" pitchFamily="34" charset="0"/>
                <a:cs typeface="Calibri" panose="020F0502020204030204" pitchFamily="34" charset="0"/>
              </a:rPr>
            </a:br>
            <a:r>
              <a:rPr lang="en-CA" sz="100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https://www.hqontario.ca/evidence-to-improve-care/quality-standards/view-all-quality-standards/problematic-alcohol-use-and-alcohol-use-disorder</a:t>
            </a:r>
            <a:endParaRPr lang="en-US" sz="1000" u="none">
              <a:highlight>
                <a:srgbClr val="FFFF00"/>
              </a:highlight>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932F9474-44BB-48D5-8696-942CBEC16F43}"/>
              </a:ext>
            </a:extLst>
          </p:cNvPr>
          <p:cNvSpPr txBox="1"/>
          <p:nvPr/>
        </p:nvSpPr>
        <p:spPr>
          <a:xfrm>
            <a:off x="747955" y="5854055"/>
            <a:ext cx="2262414"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sz="3200">
                <a:solidFill>
                  <a:schemeClr val="tx1"/>
                </a:solidFill>
                <a:latin typeface="Calibri" panose="020F0502020204030204" pitchFamily="34" charset="0"/>
                <a:cs typeface="Calibri" panose="020F0502020204030204" pitchFamily="34" charset="0"/>
              </a:rPr>
              <a:t>Quality Standard Resources</a:t>
            </a:r>
          </a:p>
        </p:txBody>
      </p:sp>
      <p:sp>
        <p:nvSpPr>
          <p:cNvPr id="23" name="TextBox 22"/>
          <p:cNvSpPr txBox="1"/>
          <p:nvPr/>
        </p:nvSpPr>
        <p:spPr>
          <a:xfrm>
            <a:off x="4118087" y="5854055"/>
            <a:ext cx="1283365" cy="369332"/>
          </a:xfrm>
          <a:prstGeom prst="rect">
            <a:avLst/>
          </a:prstGeom>
          <a:noFill/>
        </p:spPr>
        <p:txBody>
          <a:bodyPr wrap="none" rtlCol="0" anchor="t">
            <a:spAutoFit/>
          </a:bodyPr>
          <a:lstStyle/>
          <a:p>
            <a:r>
              <a:rPr lang="en-US" sz="1800" b="1" u="none">
                <a:solidFill>
                  <a:srgbClr val="000000"/>
                </a:solidFill>
                <a:latin typeface="Calibri" panose="020F0502020204030204" pitchFamily="34" charset="0"/>
                <a:cs typeface="Calibri" panose="020F0502020204030204" pitchFamily="34" charset="0"/>
              </a:rPr>
              <a:t>Data Tables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705491" y="3469261"/>
            <a:ext cx="2792944"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Patient Conversation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213338" y="3475457"/>
            <a:ext cx="1798634" cy="369332"/>
          </a:xfrm>
          <a:prstGeom prst="rect">
            <a:avLst/>
          </a:prstGeom>
          <a:noFill/>
        </p:spPr>
        <p:txBody>
          <a:bodyPr wrap="none" rtlCol="0">
            <a:spAutoFit/>
          </a:bodyPr>
          <a:lstStyle/>
          <a:p>
            <a:r>
              <a:rPr lang="en-US" sz="18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2148473" cy="369332"/>
          </a:xfrm>
          <a:prstGeom prst="rect">
            <a:avLst/>
          </a:prstGeom>
          <a:noFill/>
        </p:spPr>
        <p:txBody>
          <a:bodyPr wrap="none" rtlCol="0" anchor="t">
            <a:spAutoFit/>
          </a:bodyPr>
          <a:lstStyle/>
          <a:p>
            <a:r>
              <a:rPr lang="en-US" sz="1800" b="1" u="none">
                <a:solidFill>
                  <a:srgbClr val="000000"/>
                </a:solidFill>
                <a:latin typeface="Calibri" panose="020F0502020204030204" pitchFamily="34" charset="0"/>
                <a:cs typeface="Calibri" panose="020F0502020204030204" pitchFamily="34" charset="0"/>
              </a:rPr>
              <a:t>Measurement Guide</a:t>
            </a:r>
          </a:p>
        </p:txBody>
      </p:sp>
      <p:pic>
        <p:nvPicPr>
          <p:cNvPr id="15" name="Picture 14">
            <a:extLst>
              <a:ext uri="{FF2B5EF4-FFF2-40B4-BE49-F238E27FC236}">
                <a16:creationId xmlns:a16="http://schemas.microsoft.com/office/drawing/2014/main" id="{E967BF73-77E2-1B46-B2BF-B9FD79850384}"/>
              </a:ext>
            </a:extLst>
          </p:cNvPr>
          <p:cNvPicPr>
            <a:picLocks noChangeAspect="1"/>
          </p:cNvPicPr>
          <p:nvPr/>
        </p:nvPicPr>
        <p:blipFill>
          <a:blip r:embed="rId5"/>
          <a:srcRect/>
          <a:stretch/>
        </p:blipFill>
        <p:spPr>
          <a:xfrm>
            <a:off x="2209631" y="1134047"/>
            <a:ext cx="1616361" cy="2100804"/>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6"/>
          <a:srcRect/>
          <a:stretch/>
        </p:blipFill>
        <p:spPr>
          <a:xfrm>
            <a:off x="5191960" y="1142188"/>
            <a:ext cx="1599590" cy="2092663"/>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7"/>
          <a:srcRect/>
          <a:stretch/>
        </p:blipFill>
        <p:spPr>
          <a:xfrm>
            <a:off x="3538851" y="4160962"/>
            <a:ext cx="2398219" cy="1387585"/>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D626A57F-21AB-486D-8229-5AB422E2856D}"/>
              </a:ext>
            </a:extLst>
          </p:cNvPr>
          <p:cNvPicPr>
            <a:picLocks noChangeAspect="1"/>
          </p:cNvPicPr>
          <p:nvPr/>
        </p:nvPicPr>
        <p:blipFill>
          <a:blip r:embed="rId8"/>
          <a:srcRect/>
          <a:stretch/>
        </p:blipFill>
        <p:spPr>
          <a:xfrm>
            <a:off x="696723" y="4074495"/>
            <a:ext cx="2164710" cy="162427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3" name="Picture 2">
            <a:extLst>
              <a:ext uri="{FF2B5EF4-FFF2-40B4-BE49-F238E27FC236}">
                <a16:creationId xmlns:a16="http://schemas.microsoft.com/office/drawing/2014/main" id="{C4650B8A-7E88-4776-B305-0CC8C27C4568}"/>
              </a:ext>
            </a:extLst>
          </p:cNvPr>
          <p:cNvPicPr>
            <a:picLocks noChangeAspect="1"/>
          </p:cNvPicPr>
          <p:nvPr/>
        </p:nvPicPr>
        <p:blipFill>
          <a:blip r:embed="rId9"/>
          <a:stretch>
            <a:fillRect/>
          </a:stretch>
        </p:blipFill>
        <p:spPr>
          <a:xfrm>
            <a:off x="6810067" y="3966974"/>
            <a:ext cx="1599591" cy="2071747"/>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chemeClr val="tx1"/>
                </a:solidFill>
                <a:latin typeface="Calibri" panose="020F0502020204030204" pitchFamily="34" charset="0"/>
                <a:cs typeface="Calibri" panose="020F0502020204030204" pitchFamily="34" charset="0"/>
              </a:rPr>
              <a:t>Inside the </a:t>
            </a:r>
            <a:r>
              <a:rPr lang="en-US" u="none" kern="0">
                <a:solidFill>
                  <a:schemeClr val="tx1"/>
                </a:solidFill>
                <a:latin typeface="Calibri" panose="020F0502020204030204" pitchFamily="34" charset="0"/>
                <a:cs typeface="Calibri" panose="020F0502020204030204" pitchFamily="34" charset="0"/>
              </a:rPr>
              <a:t>Quality Standard</a:t>
            </a:r>
          </a:p>
        </p:txBody>
      </p:sp>
      <p:sp>
        <p:nvSpPr>
          <p:cNvPr id="25" name="TextBox 24">
            <a:extLst>
              <a:ext uri="{FF2B5EF4-FFF2-40B4-BE49-F238E27FC236}">
                <a16:creationId xmlns:a16="http://schemas.microsoft.com/office/drawing/2014/main" id="{0793104C-7AE0-4B11-B221-3AA7A7CD611B}"/>
              </a:ext>
            </a:extLst>
          </p:cNvPr>
          <p:cNvSpPr txBox="1"/>
          <p:nvPr/>
        </p:nvSpPr>
        <p:spPr>
          <a:xfrm>
            <a:off x="1455451" y="922895"/>
            <a:ext cx="1586012" cy="369332"/>
          </a:xfrm>
          <a:prstGeom prst="rect">
            <a:avLst/>
          </a:prstGeom>
          <a:solidFill>
            <a:srgbClr val="047BC1"/>
          </a:solidFill>
          <a:ln>
            <a:no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Statement</a:t>
            </a:r>
          </a:p>
        </p:txBody>
      </p:sp>
      <p:sp>
        <p:nvSpPr>
          <p:cNvPr id="26" name="TextBox 25">
            <a:extLst>
              <a:ext uri="{FF2B5EF4-FFF2-40B4-BE49-F238E27FC236}">
                <a16:creationId xmlns:a16="http://schemas.microsoft.com/office/drawing/2014/main" id="{16C0EBF5-38F9-4562-9AE8-AB1C785F0B6A}"/>
              </a:ext>
            </a:extLst>
          </p:cNvPr>
          <p:cNvSpPr txBox="1"/>
          <p:nvPr/>
        </p:nvSpPr>
        <p:spPr>
          <a:xfrm>
            <a:off x="5705236" y="916755"/>
            <a:ext cx="1483098" cy="369332"/>
          </a:xfrm>
          <a:prstGeom prst="rect">
            <a:avLst/>
          </a:prstGeom>
          <a:solidFill>
            <a:srgbClr val="047BC1"/>
          </a:solidFill>
          <a:ln>
            <a:no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Audience</a:t>
            </a:r>
          </a:p>
        </p:txBody>
      </p:sp>
      <p:sp>
        <p:nvSpPr>
          <p:cNvPr id="27" name="TextBox 26">
            <a:extLst>
              <a:ext uri="{FF2B5EF4-FFF2-40B4-BE49-F238E27FC236}">
                <a16:creationId xmlns:a16="http://schemas.microsoft.com/office/drawing/2014/main" id="{1069BF81-2BF4-4EF2-9BF4-9CC27CEB9CFC}"/>
              </a:ext>
            </a:extLst>
          </p:cNvPr>
          <p:cNvSpPr txBox="1"/>
          <p:nvPr/>
        </p:nvSpPr>
        <p:spPr>
          <a:xfrm>
            <a:off x="4274292" y="5249734"/>
            <a:ext cx="1532279" cy="369332"/>
          </a:xfrm>
          <a:prstGeom prst="rect">
            <a:avLst/>
          </a:prstGeom>
          <a:solidFill>
            <a:srgbClr val="047BC1"/>
          </a:solidFill>
          <a:ln>
            <a:solidFill>
              <a:srgbClr val="FFFFFF"/>
            </a:solid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The Indicators</a:t>
            </a:r>
          </a:p>
        </p:txBody>
      </p:sp>
      <p:sp>
        <p:nvSpPr>
          <p:cNvPr id="28" name="TextBox 27">
            <a:extLst>
              <a:ext uri="{FF2B5EF4-FFF2-40B4-BE49-F238E27FC236}">
                <a16:creationId xmlns:a16="http://schemas.microsoft.com/office/drawing/2014/main" id="{232EF22E-0CFB-4589-9B6A-0EF22987477D}"/>
              </a:ext>
            </a:extLst>
          </p:cNvPr>
          <p:cNvSpPr txBox="1"/>
          <p:nvPr/>
        </p:nvSpPr>
        <p:spPr>
          <a:xfrm>
            <a:off x="1985060" y="4194459"/>
            <a:ext cx="1228157" cy="369332"/>
          </a:xfrm>
          <a:prstGeom prst="rect">
            <a:avLst/>
          </a:prstGeom>
          <a:solidFill>
            <a:srgbClr val="047BC1"/>
          </a:solidFill>
          <a:ln>
            <a:solidFill>
              <a:srgbClr val="FFFFFF"/>
            </a:solidFill>
          </a:ln>
        </p:spPr>
        <p:txBody>
          <a:bodyPr wrap="none" rtlCol="0">
            <a:spAutoFit/>
          </a:bodyPr>
          <a:lstStyle/>
          <a:p>
            <a:r>
              <a:rPr lang="en-CA" sz="1800" b="1" u="none">
                <a:solidFill>
                  <a:schemeClr val="bg1"/>
                </a:solidFill>
                <a:latin typeface="Calibri" panose="020F0502020204030204" pitchFamily="34" charset="0"/>
                <a:cs typeface="Calibri" panose="020F0502020204030204" pitchFamily="34" charset="0"/>
              </a:rPr>
              <a:t>Definitions</a:t>
            </a:r>
          </a:p>
        </p:txBody>
      </p:sp>
      <p:cxnSp>
        <p:nvCxnSpPr>
          <p:cNvPr id="29" name="Straight Arrow Connector 28">
            <a:extLst>
              <a:ext uri="{FF2B5EF4-FFF2-40B4-BE49-F238E27FC236}">
                <a16:creationId xmlns:a16="http://schemas.microsoft.com/office/drawing/2014/main" id="{1F5B8DDC-3DB7-4A84-8706-9620A38BD466}"/>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C424F2DD-699F-42D4-AAFF-8D86B5C5B645}"/>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37DB03E8-5B33-40F2-96F1-4FB0B766EACA}"/>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3C112FE4-6FC5-4250-902C-0ADF729B620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3" name="Picture 32">
            <a:extLst>
              <a:ext uri="{FF2B5EF4-FFF2-40B4-BE49-F238E27FC236}">
                <a16:creationId xmlns:a16="http://schemas.microsoft.com/office/drawing/2014/main" id="{EE7974BB-908F-49B0-BB22-6C392458A0F9}"/>
              </a:ext>
            </a:extLst>
          </p:cNvPr>
          <p:cNvPicPr>
            <a:picLocks noChangeAspect="1"/>
          </p:cNvPicPr>
          <p:nvPr/>
        </p:nvPicPr>
        <p:blipFill>
          <a:blip r:embed="rId4"/>
          <a:srcRect/>
          <a:stretch/>
        </p:blipFill>
        <p:spPr>
          <a:xfrm>
            <a:off x="401821" y="2079847"/>
            <a:ext cx="3839288" cy="1619699"/>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F2B31D49-E5C3-4F73-BAE9-A31B61D07335}"/>
              </a:ext>
            </a:extLst>
          </p:cNvPr>
          <p:cNvPicPr>
            <a:picLocks noChangeAspect="1"/>
          </p:cNvPicPr>
          <p:nvPr/>
        </p:nvPicPr>
        <p:blipFill>
          <a:blip r:embed="rId5"/>
          <a:srcRect/>
          <a:stretch/>
        </p:blipFill>
        <p:spPr>
          <a:xfrm>
            <a:off x="5721237" y="1879273"/>
            <a:ext cx="1531569" cy="2038572"/>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8314392D-B381-4B23-89FE-DE52E3E1C1EF}"/>
              </a:ext>
            </a:extLst>
          </p:cNvPr>
          <p:cNvPicPr>
            <a:picLocks noChangeAspect="1"/>
          </p:cNvPicPr>
          <p:nvPr/>
        </p:nvPicPr>
        <p:blipFill>
          <a:blip r:embed="rId6"/>
          <a:srcRect/>
          <a:stretch/>
        </p:blipFill>
        <p:spPr>
          <a:xfrm>
            <a:off x="6538118" y="4479176"/>
            <a:ext cx="1374941" cy="1733470"/>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C12C641A-417B-4AEF-A6E5-76BAFD0EBBEF}"/>
              </a:ext>
            </a:extLst>
          </p:cNvPr>
          <p:cNvPicPr>
            <a:picLocks noChangeAspect="1"/>
          </p:cNvPicPr>
          <p:nvPr/>
        </p:nvPicPr>
        <p:blipFill>
          <a:blip r:embed="rId7"/>
          <a:srcRect/>
          <a:stretch/>
        </p:blipFill>
        <p:spPr>
          <a:xfrm>
            <a:off x="1736100" y="5014445"/>
            <a:ext cx="1685243" cy="12801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 </a:t>
            </a:r>
            <a:br>
              <a:rPr lang="en-US" sz="2800" b="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Patient Guide</a:t>
            </a:r>
          </a:p>
        </p:txBody>
      </p:sp>
      <p:sp>
        <p:nvSpPr>
          <p:cNvPr id="5" name="Content Placeholder 4"/>
          <p:cNvSpPr>
            <a:spLocks noGrp="1"/>
          </p:cNvSpPr>
          <p:nvPr>
            <p:ph idx="4294967295"/>
          </p:nvPr>
        </p:nvSpPr>
        <p:spPr>
          <a:xfrm>
            <a:off x="473272" y="2549525"/>
            <a:ext cx="3755828" cy="2492375"/>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patient guide </a:t>
            </a:r>
            <a:r>
              <a:rPr lang="en-US" sz="2000">
                <a:latin typeface="Calibri" panose="020F0502020204030204" pitchFamily="34" charset="0"/>
                <a:cs typeface="Calibri" panose="020F0502020204030204" pitchFamily="34" charset="0"/>
              </a:rPr>
              <a:t>is designed to give patients information about what quality </a:t>
            </a: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care looks like for various conditions based on the best evidence, so they can ask informed questions of their health care providers. </a:t>
            </a:r>
          </a:p>
        </p:txBody>
      </p:sp>
      <p:pic>
        <p:nvPicPr>
          <p:cNvPr id="4" name="Picture 3">
            <a:extLst>
              <a:ext uri="{FF2B5EF4-FFF2-40B4-BE49-F238E27FC236}">
                <a16:creationId xmlns:a16="http://schemas.microsoft.com/office/drawing/2014/main" id="{BE8DDAE7-D290-5240-BE22-897552B236A1}"/>
              </a:ext>
            </a:extLst>
          </p:cNvPr>
          <p:cNvPicPr>
            <a:picLocks noChangeAspect="1"/>
          </p:cNvPicPr>
          <p:nvPr/>
        </p:nvPicPr>
        <p:blipFill>
          <a:blip r:embed="rId4"/>
          <a:srcRect/>
          <a:stretch/>
        </p:blipFill>
        <p:spPr>
          <a:xfrm>
            <a:off x="4705902" y="1710353"/>
            <a:ext cx="3421887" cy="4476680"/>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Calibri" panose="020F0502020204030204" pitchFamily="34" charset="0"/>
                <a:cs typeface="Calibri" panose="020F0502020204030204" pitchFamily="34" charset="0"/>
              </a:rPr>
              <a:t>The </a:t>
            </a:r>
            <a:r>
              <a:rPr lang="en-US" sz="2000" b="1" i="1">
                <a:latin typeface="Calibri" panose="020F0502020204030204" pitchFamily="34" charset="0"/>
                <a:cs typeface="Calibri" panose="020F0502020204030204" pitchFamily="34" charset="0"/>
              </a:rPr>
              <a:t>Getting Started Guide:</a:t>
            </a:r>
          </a:p>
          <a:p>
            <a:pPr>
              <a:buClr>
                <a:srgbClr val="00B2E3"/>
              </a:buClr>
            </a:pPr>
            <a:r>
              <a:rPr lang="en-US" sz="200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661448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UserInfo>
        <DisplayName>Laing, Ana</DisplayName>
        <AccountId>336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fb09dc78-496d-4cee-aa06-cd448ccde12b"/>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09d81ef-0277-42ba-a0f1-16cbb8b85662"/>
    <ds:schemaRef ds:uri="http://www.w3.org/XML/1998/namespace"/>
    <ds:schemaRef ds:uri="623dabe2-7971-4695-be10-17b1dbde532f"/>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A3B65E57-CF25-4484-9865-685C264B19B1}"/>
</file>

<file path=docProps/app.xml><?xml version="1.0" encoding="utf-8"?>
<Properties xmlns="http://schemas.openxmlformats.org/officeDocument/2006/extended-properties" xmlns:vt="http://schemas.openxmlformats.org/officeDocument/2006/docPropsVTypes">
  <TotalTime>444</TotalTime>
  <Words>4358</Words>
  <Application>Microsoft Office PowerPoint</Application>
  <PresentationFormat>On-screen Show (4:3)</PresentationFormat>
  <Paragraphs>266</Paragraphs>
  <Slides>38</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MS PGothic</vt:lpstr>
      <vt:lpstr>Arial</vt:lpstr>
      <vt:lpstr>Arial Narrow</vt:lpstr>
      <vt:lpstr>Arial,Sans-Serif</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Data Tables</vt:lpstr>
      <vt:lpstr>PowerPoint Presentation</vt:lpstr>
      <vt:lpstr>PowerPoint Presentation</vt:lpstr>
      <vt:lpstr>PowerPoint Presentation</vt:lpstr>
      <vt:lpstr>Heavy drinking rates varied by region</vt:lpstr>
      <vt:lpstr>PowerPoint Presentation</vt:lpstr>
      <vt:lpstr>Hospitalizations caused entirely by alcohol varied by region</vt:lpstr>
      <vt:lpstr>Alcohol use has cost implications</vt:lpstr>
      <vt:lpstr>About 1 in 4 people (26.4%) in Ontario reported having talked about alcohol use with their doctor or other clinical staff where they usually go for care during the past 2 years.  </vt:lpstr>
      <vt:lpstr>“There’s a long way to go to improve care [for alcohol use disorder] in this province. In my experience, it was incredibly difficult to find resources, difficult to get a diagnosis, and difficult to find appropriate treatment options that could be accessed quickly. I received conflicting information from different providers, which was confusing. I had to research treatment options on my own, which was frustrating when I knew I needed help immediately.  This quality standard will help create structure in the way we treat alcohol use disorder, starting with screening for everyone and a brief intervention for those who have a problem. This will help those who need it get an assessment, regardless of the severity of their issue. This, in turn, will help direct them to the right resources." </vt:lpstr>
      <vt:lpstr> Quality Statements  to Improve Care</vt:lpstr>
      <vt:lpstr>Scope of the Problematic Alcohol Use and Alcohol Use Disorder Quality Standard</vt:lpstr>
      <vt:lpstr>Quality Statement Topics</vt:lpstr>
      <vt:lpstr>Quality Statement 1:  Screening</vt:lpstr>
      <vt:lpstr>Quality Statement 2:  Brief Intervention  </vt:lpstr>
      <vt:lpstr>Quality Statement 3:  Comprehensive Assessment </vt:lpstr>
      <vt:lpstr>Quality Statement 4:  Care Plan </vt:lpstr>
      <vt:lpstr>Quality Statement 5:  Treatment of Alcohol Withdrawal Symptoms </vt:lpstr>
      <vt:lpstr>Quality Statement 6:  Information and Education </vt:lpstr>
      <vt:lpstr>Quality Statement 7:  Psychological and Social Interventions     </vt:lpstr>
      <vt:lpstr>Quality Statement 8:  Medications to Reduce Alcohol Cravings or Consumption      </vt:lpstr>
      <vt:lpstr>Quality Statement 9:  Concurrent Mental Health and Substance Use Disorders and Comorbid Physical  Health Disorders      </vt:lpstr>
      <vt:lpstr>Quality Statement 10:  Monitoring, Support, and Follow-Up     </vt:lpstr>
      <vt:lpstr> How to Measure Overall Success </vt:lpstr>
      <vt:lpstr>Indicators That Can Be Measured Using Provincial Data</vt:lpstr>
      <vt:lpstr>Indicators That Can Be Measured Using Only Locally Sourced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White, Jennifer</cp:lastModifiedBy>
  <cp:revision>25</cp:revision>
  <dcterms:modified xsi:type="dcterms:W3CDTF">2021-05-11T17:08:22Z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