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 id="2147484650" r:id="rId8"/>
  </p:sldMasterIdLst>
  <p:notesMasterIdLst>
    <p:notesMasterId r:id="rId43"/>
  </p:notesMasterIdLst>
  <p:handoutMasterIdLst>
    <p:handoutMasterId r:id="rId44"/>
  </p:handoutMasterIdLst>
  <p:sldIdLst>
    <p:sldId id="372" r:id="rId9"/>
    <p:sldId id="649" r:id="rId10"/>
    <p:sldId id="651" r:id="rId11"/>
    <p:sldId id="654" r:id="rId12"/>
    <p:sldId id="652" r:id="rId13"/>
    <p:sldId id="474" r:id="rId14"/>
    <p:sldId id="621" r:id="rId15"/>
    <p:sldId id="653" r:id="rId16"/>
    <p:sldId id="623" r:id="rId17"/>
    <p:sldId id="1559" r:id="rId18"/>
    <p:sldId id="699" r:id="rId19"/>
    <p:sldId id="700" r:id="rId20"/>
    <p:sldId id="624" r:id="rId21"/>
    <p:sldId id="1574" r:id="rId22"/>
    <p:sldId id="1575" r:id="rId23"/>
    <p:sldId id="1577" r:id="rId24"/>
    <p:sldId id="1563" r:id="rId25"/>
    <p:sldId id="1579" r:id="rId26"/>
    <p:sldId id="1179" r:id="rId27"/>
    <p:sldId id="1196" r:id="rId28"/>
    <p:sldId id="422" r:id="rId29"/>
    <p:sldId id="1324" r:id="rId30"/>
    <p:sldId id="278" r:id="rId31"/>
    <p:sldId id="666" r:id="rId32"/>
    <p:sldId id="667" r:id="rId33"/>
    <p:sldId id="668" r:id="rId34"/>
    <p:sldId id="669" r:id="rId35"/>
    <p:sldId id="670" r:id="rId36"/>
    <p:sldId id="671" r:id="rId37"/>
    <p:sldId id="1174" r:id="rId38"/>
    <p:sldId id="646" r:id="rId39"/>
    <p:sldId id="1369" r:id="rId40"/>
    <p:sldId id="1384" r:id="rId41"/>
    <p:sldId id="647" r:id="rId42"/>
  </p:sldIdLst>
  <p:sldSz cx="9144000" cy="6858000" type="screen4x3"/>
  <p:notesSz cx="6858000" cy="9144000"/>
  <p:custDataLst>
    <p:tags r:id="rId45"/>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3" clrIdx="29">
    <p:extLst>
      <p:ext uri="{19B8F6BF-5375-455C-9EA6-DF929625EA0E}">
        <p15:presenceInfo xmlns:p15="http://schemas.microsoft.com/office/powerpoint/2012/main" userId="ccdf5d224380aeb8" providerId="Windows Live"/>
      </p:ext>
    </p:extLst>
  </p:cmAuthor>
  <p:cmAuthor id="1" name="Loren Aytona" initials="" lastIdx="37" clrIdx="1"/>
  <p:cmAuthor id="30" name="Monte, Ryan" initials="MR" lastIdx="1" clrIdx="30">
    <p:extLst>
      <p:ext uri="{19B8F6BF-5375-455C-9EA6-DF929625EA0E}">
        <p15:presenceInfo xmlns:p15="http://schemas.microsoft.com/office/powerpoint/2012/main" userId="S::RMonte@hqontario.ca::4e415589-c142-4f87-8a32-69601720affe" providerId="AD"/>
      </p:ext>
    </p:extLst>
  </p:cmAuthor>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13"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00B2E3"/>
    <a:srgbClr val="00A0AF"/>
    <a:srgbClr val="39B54A"/>
    <a:srgbClr val="00788A"/>
    <a:srgbClr val="B4A76C"/>
    <a:srgbClr val="6C4D23"/>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7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ddf3375-323b-4640-a3c6-9d3435a6c407" providerId="ADAL" clId="{B8CDA459-3CE8-416D-A79F-43EB9890E03A}"/>
    <pc:docChg chg="modSld">
      <pc:chgData name="Harrison, Susan" userId="1ddf3375-323b-4640-a3c6-9d3435a6c407" providerId="ADAL" clId="{B8CDA459-3CE8-416D-A79F-43EB9890E03A}" dt="2020-08-14T20:52:48.513" v="9" actId="14861"/>
      <pc:docMkLst>
        <pc:docMk/>
      </pc:docMkLst>
      <pc:sldChg chg="addSp modSp mod">
        <pc:chgData name="Harrison, Susan" userId="1ddf3375-323b-4640-a3c6-9d3435a6c407" providerId="ADAL" clId="{B8CDA459-3CE8-416D-A79F-43EB9890E03A}" dt="2020-08-14T20:51:37.819" v="8" actId="1076"/>
        <pc:sldMkLst>
          <pc:docMk/>
          <pc:sldMk cId="1953139645" sldId="652"/>
        </pc:sldMkLst>
        <pc:spChg chg="mod">
          <ac:chgData name="Harrison, Susan" userId="1ddf3375-323b-4640-a3c6-9d3435a6c407" providerId="ADAL" clId="{B8CDA459-3CE8-416D-A79F-43EB9890E03A}" dt="2020-08-14T20:51:31.551" v="7" actId="1076"/>
          <ac:spMkLst>
            <pc:docMk/>
            <pc:sldMk cId="1953139645" sldId="652"/>
            <ac:spMk id="23" creationId="{00000000-0000-0000-0000-000000000000}"/>
          </ac:spMkLst>
        </pc:spChg>
        <pc:picChg chg="add mod">
          <ac:chgData name="Harrison, Susan" userId="1ddf3375-323b-4640-a3c6-9d3435a6c407" providerId="ADAL" clId="{B8CDA459-3CE8-416D-A79F-43EB9890E03A}" dt="2020-08-14T20:51:37.819" v="8" actId="1076"/>
          <ac:picMkLst>
            <pc:docMk/>
            <pc:sldMk cId="1953139645" sldId="652"/>
            <ac:picMk id="3" creationId="{8F7F9354-744B-45BD-85AD-78B309C5ADEF}"/>
          </ac:picMkLst>
        </pc:picChg>
      </pc:sldChg>
      <pc:sldChg chg="modSp mod">
        <pc:chgData name="Harrison, Susan" userId="1ddf3375-323b-4640-a3c6-9d3435a6c407" providerId="ADAL" clId="{B8CDA459-3CE8-416D-A79F-43EB9890E03A}" dt="2020-08-14T20:52:48.513" v="9" actId="14861"/>
        <pc:sldMkLst>
          <pc:docMk/>
          <pc:sldMk cId="3940148106" sldId="700"/>
        </pc:sldMkLst>
        <pc:picChg chg="mod">
          <ac:chgData name="Harrison, Susan" userId="1ddf3375-323b-4640-a3c6-9d3435a6c407" providerId="ADAL" clId="{B8CDA459-3CE8-416D-A79F-43EB9890E03A}" dt="2020-08-14T20:52:48.513" v="9" actId="14861"/>
          <ac:picMkLst>
            <pc:docMk/>
            <pc:sldMk cId="3940148106" sldId="700"/>
            <ac:picMk id="9" creationId="{C76A1ABD-3592-40F1-88B9-E999D2841614}"/>
          </ac:picMkLst>
        </pc:picChg>
      </pc:sldChg>
    </pc:docChg>
  </pc:docChgLst>
  <pc:docChgLst>
    <pc:chgData name="Harrison, Susan" userId="12d20603-a68e-40bb-99e5-862f8234107b" providerId="ADAL" clId="{099AF6F4-1CAB-4131-BAEB-B8E4AD267079}"/>
    <pc:docChg chg="undo custSel addSld delSld modSld">
      <pc:chgData name="Harrison, Susan" userId="12d20603-a68e-40bb-99e5-862f8234107b" providerId="ADAL" clId="{099AF6F4-1CAB-4131-BAEB-B8E4AD267079}" dt="2020-02-25T22:08:09.201" v="144"/>
      <pc:docMkLst>
        <pc:docMk/>
      </pc:docMkLst>
      <pc:sldChg chg="modSp mod">
        <pc:chgData name="Harrison, Susan" userId="12d20603-a68e-40bb-99e5-862f8234107b" providerId="ADAL" clId="{099AF6F4-1CAB-4131-BAEB-B8E4AD267079}" dt="2020-02-24T21:38:38.840" v="69" actId="255"/>
        <pc:sldMkLst>
          <pc:docMk/>
          <pc:sldMk cId="0" sldId="278"/>
        </pc:sldMkLst>
        <pc:spChg chg="mod">
          <ac:chgData name="Harrison, Susan" userId="12d20603-a68e-40bb-99e5-862f8234107b" providerId="ADAL" clId="{099AF6F4-1CAB-4131-BAEB-B8E4AD267079}" dt="2020-02-24T21:38:38.840" v="69" actId="255"/>
          <ac:spMkLst>
            <pc:docMk/>
            <pc:sldMk cId="0" sldId="278"/>
            <ac:spMk id="629" creationId="{00000000-0000-0000-0000-000000000000}"/>
          </ac:spMkLst>
        </pc:spChg>
      </pc:sldChg>
      <pc:sldChg chg="addSp delSp modSp mod">
        <pc:chgData name="Harrison, Susan" userId="12d20603-a68e-40bb-99e5-862f8234107b" providerId="ADAL" clId="{099AF6F4-1CAB-4131-BAEB-B8E4AD267079}" dt="2020-02-24T20:28:12.823" v="4" actId="1076"/>
        <pc:sldMkLst>
          <pc:docMk/>
          <pc:sldMk cId="2260738719" sldId="372"/>
        </pc:sldMkLst>
        <pc:picChg chg="del">
          <ac:chgData name="Harrison, Susan" userId="12d20603-a68e-40bb-99e5-862f8234107b" providerId="ADAL" clId="{099AF6F4-1CAB-4131-BAEB-B8E4AD267079}" dt="2020-02-24T20:28:08.610" v="2" actId="478"/>
          <ac:picMkLst>
            <pc:docMk/>
            <pc:sldMk cId="2260738719" sldId="372"/>
            <ac:picMk id="7" creationId="{60BD3852-2D28-364F-BA75-1020C295F8B0}"/>
          </ac:picMkLst>
        </pc:picChg>
        <pc:picChg chg="add">
          <ac:chgData name="Harrison, Susan" userId="12d20603-a68e-40bb-99e5-862f8234107b" providerId="ADAL" clId="{099AF6F4-1CAB-4131-BAEB-B8E4AD267079}" dt="2020-02-24T20:27:56.460" v="1"/>
          <ac:picMkLst>
            <pc:docMk/>
            <pc:sldMk cId="2260738719" sldId="372"/>
            <ac:picMk id="8" creationId="{159A98EB-BAD8-4486-A898-FDE444C026EC}"/>
          </ac:picMkLst>
        </pc:picChg>
        <pc:picChg chg="add mod">
          <ac:chgData name="Harrison, Susan" userId="12d20603-a68e-40bb-99e5-862f8234107b" providerId="ADAL" clId="{099AF6F4-1CAB-4131-BAEB-B8E4AD267079}" dt="2020-02-24T20:28:12.823" v="4" actId="1076"/>
          <ac:picMkLst>
            <pc:docMk/>
            <pc:sldMk cId="2260738719" sldId="372"/>
            <ac:picMk id="10" creationId="{50AF6BF4-6512-48D8-9D21-E80D4430ABFB}"/>
          </ac:picMkLst>
        </pc:picChg>
        <pc:picChg chg="del">
          <ac:chgData name="Harrison, Susan" userId="12d20603-a68e-40bb-99e5-862f8234107b" providerId="ADAL" clId="{099AF6F4-1CAB-4131-BAEB-B8E4AD267079}" dt="2020-02-24T20:27:55.102" v="0" actId="478"/>
          <ac:picMkLst>
            <pc:docMk/>
            <pc:sldMk cId="2260738719" sldId="372"/>
            <ac:picMk id="11" creationId="{F056D91C-40E4-2644-9877-6CE942E131B9}"/>
          </ac:picMkLst>
        </pc:picChg>
      </pc:sldChg>
      <pc:sldChg chg="modSp mod">
        <pc:chgData name="Harrison, Susan" userId="12d20603-a68e-40bb-99e5-862f8234107b" providerId="ADAL" clId="{099AF6F4-1CAB-4131-BAEB-B8E4AD267079}" dt="2020-02-24T21:33:54.218" v="65" actId="1076"/>
        <pc:sldMkLst>
          <pc:docMk/>
          <pc:sldMk cId="3696571009" sldId="422"/>
        </pc:sldMkLst>
        <pc:spChg chg="mod">
          <ac:chgData name="Harrison, Susan" userId="12d20603-a68e-40bb-99e5-862f8234107b" providerId="ADAL" clId="{099AF6F4-1CAB-4131-BAEB-B8E4AD267079}" dt="2020-02-24T21:33:54.218" v="65" actId="1076"/>
          <ac:spMkLst>
            <pc:docMk/>
            <pc:sldMk cId="3696571009" sldId="422"/>
            <ac:spMk id="5" creationId="{24DDF61A-1F58-534E-861E-005427CEFB31}"/>
          </ac:spMkLst>
        </pc:spChg>
      </pc:sldChg>
      <pc:sldChg chg="modSp">
        <pc:chgData name="Harrison, Susan" userId="12d20603-a68e-40bb-99e5-862f8234107b" providerId="ADAL" clId="{099AF6F4-1CAB-4131-BAEB-B8E4AD267079}" dt="2020-02-24T21:01:58.636" v="43"/>
        <pc:sldMkLst>
          <pc:docMk/>
          <pc:sldMk cId="2480312458" sldId="474"/>
        </pc:sldMkLst>
        <pc:spChg chg="mod">
          <ac:chgData name="Harrison, Susan" userId="12d20603-a68e-40bb-99e5-862f8234107b" providerId="ADAL" clId="{099AF6F4-1CAB-4131-BAEB-B8E4AD267079}" dt="2020-02-24T20:59:26.760" v="39"/>
          <ac:spMkLst>
            <pc:docMk/>
            <pc:sldMk cId="2480312458" sldId="474"/>
            <ac:spMk id="16" creationId="{86B6670D-E67D-AC44-98C1-39CEF062E68F}"/>
          </ac:spMkLst>
        </pc:spChg>
        <pc:spChg chg="mod">
          <ac:chgData name="Harrison, Susan" userId="12d20603-a68e-40bb-99e5-862f8234107b" providerId="ADAL" clId="{099AF6F4-1CAB-4131-BAEB-B8E4AD267079}" dt="2020-02-24T20:59:37.396" v="40"/>
          <ac:spMkLst>
            <pc:docMk/>
            <pc:sldMk cId="2480312458" sldId="474"/>
            <ac:spMk id="17" creationId="{E1BA80DA-2E42-A247-901F-49003CF0B24E}"/>
          </ac:spMkLst>
        </pc:spChg>
        <pc:spChg chg="mod">
          <ac:chgData name="Harrison, Susan" userId="12d20603-a68e-40bb-99e5-862f8234107b" providerId="ADAL" clId="{099AF6F4-1CAB-4131-BAEB-B8E4AD267079}" dt="2020-02-24T21:00:11.942" v="42"/>
          <ac:spMkLst>
            <pc:docMk/>
            <pc:sldMk cId="2480312458" sldId="474"/>
            <ac:spMk id="18" creationId="{E36393B9-558E-0242-9948-3BD695AD8D63}"/>
          </ac:spMkLst>
        </pc:spChg>
        <pc:spChg chg="mod">
          <ac:chgData name="Harrison, Susan" userId="12d20603-a68e-40bb-99e5-862f8234107b" providerId="ADAL" clId="{099AF6F4-1CAB-4131-BAEB-B8E4AD267079}" dt="2020-02-24T20:59:59.311" v="41"/>
          <ac:spMkLst>
            <pc:docMk/>
            <pc:sldMk cId="2480312458" sldId="474"/>
            <ac:spMk id="20" creationId="{DE05E8AF-D01F-A847-BF76-EA1A662E57A1}"/>
          </ac:spMkLst>
        </pc:spChg>
        <pc:spChg chg="mod">
          <ac:chgData name="Harrison, Susan" userId="12d20603-a68e-40bb-99e5-862f8234107b" providerId="ADAL" clId="{099AF6F4-1CAB-4131-BAEB-B8E4AD267079}" dt="2020-02-24T21:01:58.636" v="43"/>
          <ac:spMkLst>
            <pc:docMk/>
            <pc:sldMk cId="2480312458" sldId="474"/>
            <ac:spMk id="21" creationId="{A11A7FE2-EFE2-A447-9265-66E2636CB5FE}"/>
          </ac:spMkLst>
        </pc:spChg>
      </pc:sldChg>
      <pc:sldChg chg="modSp mod">
        <pc:chgData name="Harrison, Susan" userId="12d20603-a68e-40bb-99e5-862f8234107b" providerId="ADAL" clId="{099AF6F4-1CAB-4131-BAEB-B8E4AD267079}" dt="2020-02-24T21:03:01.728" v="46" actId="14100"/>
        <pc:sldMkLst>
          <pc:docMk/>
          <pc:sldMk cId="386164400" sldId="621"/>
        </pc:sldMkLst>
        <pc:spChg chg="mod">
          <ac:chgData name="Harrison, Susan" userId="12d20603-a68e-40bb-99e5-862f8234107b" providerId="ADAL" clId="{099AF6F4-1CAB-4131-BAEB-B8E4AD267079}" dt="2020-02-24T21:02:21.124" v="44"/>
          <ac:spMkLst>
            <pc:docMk/>
            <pc:sldMk cId="386164400" sldId="621"/>
            <ac:spMk id="2" creationId="{00000000-0000-0000-0000-000000000000}"/>
          </ac:spMkLst>
        </pc:spChg>
        <pc:spChg chg="mod">
          <ac:chgData name="Harrison, Susan" userId="12d20603-a68e-40bb-99e5-862f8234107b" providerId="ADAL" clId="{099AF6F4-1CAB-4131-BAEB-B8E4AD267079}" dt="2020-02-24T21:03:01.728" v="46" actId="14100"/>
          <ac:spMkLst>
            <pc:docMk/>
            <pc:sldMk cId="386164400" sldId="621"/>
            <ac:spMk id="5" creationId="{00000000-0000-0000-0000-000000000000}"/>
          </ac:spMkLst>
        </pc:spChg>
      </pc:sldChg>
      <pc:sldChg chg="addSp delSp modSp mod">
        <pc:chgData name="Harrison, Susan" userId="12d20603-a68e-40bb-99e5-862f8234107b" providerId="ADAL" clId="{099AF6F4-1CAB-4131-BAEB-B8E4AD267079}" dt="2020-02-24T21:11:55.843" v="55"/>
        <pc:sldMkLst>
          <pc:docMk/>
          <pc:sldMk cId="2501582916" sldId="623"/>
        </pc:sldMkLst>
        <pc:spChg chg="mod">
          <ac:chgData name="Harrison, Susan" userId="12d20603-a68e-40bb-99e5-862f8234107b" providerId="ADAL" clId="{099AF6F4-1CAB-4131-BAEB-B8E4AD267079}" dt="2020-02-24T21:11:14.848" v="52"/>
          <ac:spMkLst>
            <pc:docMk/>
            <pc:sldMk cId="2501582916" sldId="623"/>
            <ac:spMk id="2" creationId="{00000000-0000-0000-0000-000000000000}"/>
          </ac:spMkLst>
        </pc:spChg>
        <pc:spChg chg="mod">
          <ac:chgData name="Harrison, Susan" userId="12d20603-a68e-40bb-99e5-862f8234107b" providerId="ADAL" clId="{099AF6F4-1CAB-4131-BAEB-B8E4AD267079}" dt="2020-02-24T21:11:45.780" v="53"/>
          <ac:spMkLst>
            <pc:docMk/>
            <pc:sldMk cId="2501582916" sldId="623"/>
            <ac:spMk id="5" creationId="{00000000-0000-0000-0000-000000000000}"/>
          </ac:spMkLst>
        </pc:spChg>
        <pc:picChg chg="del">
          <ac:chgData name="Harrison, Susan" userId="12d20603-a68e-40bb-99e5-862f8234107b" providerId="ADAL" clId="{099AF6F4-1CAB-4131-BAEB-B8E4AD267079}" dt="2020-02-24T21:11:49.205" v="54" actId="478"/>
          <ac:picMkLst>
            <pc:docMk/>
            <pc:sldMk cId="2501582916" sldId="623"/>
            <ac:picMk id="6" creationId="{9A6DF3E4-916A-BA4A-901C-704C23049548}"/>
          </ac:picMkLst>
        </pc:picChg>
        <pc:picChg chg="add">
          <ac:chgData name="Harrison, Susan" userId="12d20603-a68e-40bb-99e5-862f8234107b" providerId="ADAL" clId="{099AF6F4-1CAB-4131-BAEB-B8E4AD267079}" dt="2020-02-24T21:11:55.843" v="55"/>
          <ac:picMkLst>
            <pc:docMk/>
            <pc:sldMk cId="2501582916" sldId="623"/>
            <ac:picMk id="7" creationId="{FC66EC94-AC01-4F16-94F5-DB4D2A66F4F3}"/>
          </ac:picMkLst>
        </pc:picChg>
      </pc:sldChg>
      <pc:sldChg chg="modSp mod">
        <pc:chgData name="Harrison, Susan" userId="12d20603-a68e-40bb-99e5-862f8234107b" providerId="ADAL" clId="{099AF6F4-1CAB-4131-BAEB-B8E4AD267079}" dt="2020-02-25T21:20:53.298" v="88" actId="1076"/>
        <pc:sldMkLst>
          <pc:docMk/>
          <pc:sldMk cId="2577171833" sldId="624"/>
        </pc:sldMkLst>
        <pc:spChg chg="mod">
          <ac:chgData name="Harrison, Susan" userId="12d20603-a68e-40bb-99e5-862f8234107b" providerId="ADAL" clId="{099AF6F4-1CAB-4131-BAEB-B8E4AD267079}" dt="2020-02-25T21:20:53.298" v="88" actId="1076"/>
          <ac:spMkLst>
            <pc:docMk/>
            <pc:sldMk cId="2577171833" sldId="624"/>
            <ac:spMk id="5" creationId="{58410E86-D30A-6A45-AB50-2CB9CE93C28B}"/>
          </ac:spMkLst>
        </pc:spChg>
      </pc:sldChg>
      <pc:sldChg chg="modSp">
        <pc:chgData name="Harrison, Susan" userId="12d20603-a68e-40bb-99e5-862f8234107b" providerId="ADAL" clId="{099AF6F4-1CAB-4131-BAEB-B8E4AD267079}" dt="2020-02-25T21:23:21.664" v="107"/>
        <pc:sldMkLst>
          <pc:docMk/>
          <pc:sldMk cId="3157782450" sldId="646"/>
        </pc:sldMkLst>
        <pc:spChg chg="mod">
          <ac:chgData name="Harrison, Susan" userId="12d20603-a68e-40bb-99e5-862f8234107b" providerId="ADAL" clId="{099AF6F4-1CAB-4131-BAEB-B8E4AD267079}" dt="2020-02-25T21:23:21.664" v="107"/>
          <ac:spMkLst>
            <pc:docMk/>
            <pc:sldMk cId="3157782450" sldId="646"/>
            <ac:spMk id="2" creationId="{D3D11D4A-5A4B-42C8-B41D-A880D1F100FA}"/>
          </ac:spMkLst>
        </pc:spChg>
      </pc:sldChg>
      <pc:sldChg chg="addCm modCm">
        <pc:chgData name="Harrison, Susan" userId="12d20603-a68e-40bb-99e5-862f8234107b" providerId="ADAL" clId="{099AF6F4-1CAB-4131-BAEB-B8E4AD267079}" dt="2020-02-25T21:26:45.623" v="118"/>
        <pc:sldMkLst>
          <pc:docMk/>
          <pc:sldMk cId="1372983266" sldId="647"/>
        </pc:sldMkLst>
      </pc:sldChg>
      <pc:sldChg chg="modSp mod">
        <pc:chgData name="Harrison, Susan" userId="12d20603-a68e-40bb-99e5-862f8234107b" providerId="ADAL" clId="{099AF6F4-1CAB-4131-BAEB-B8E4AD267079}" dt="2020-02-25T21:19:39.881" v="84" actId="6549"/>
        <pc:sldMkLst>
          <pc:docMk/>
          <pc:sldMk cId="2513520008" sldId="649"/>
        </pc:sldMkLst>
        <pc:spChg chg="mod">
          <ac:chgData name="Harrison, Susan" userId="12d20603-a68e-40bb-99e5-862f8234107b" providerId="ADAL" clId="{099AF6F4-1CAB-4131-BAEB-B8E4AD267079}" dt="2020-02-24T20:28:36.654" v="5" actId="20577"/>
          <ac:spMkLst>
            <pc:docMk/>
            <pc:sldMk cId="2513520008" sldId="649"/>
            <ac:spMk id="2" creationId="{00000000-0000-0000-0000-000000000000}"/>
          </ac:spMkLst>
        </pc:spChg>
        <pc:spChg chg="mod">
          <ac:chgData name="Harrison, Susan" userId="12d20603-a68e-40bb-99e5-862f8234107b" providerId="ADAL" clId="{099AF6F4-1CAB-4131-BAEB-B8E4AD267079}" dt="2020-02-25T21:19:39.881" v="84" actId="6549"/>
          <ac:spMkLst>
            <pc:docMk/>
            <pc:sldMk cId="2513520008" sldId="649"/>
            <ac:spMk id="3" creationId="{00000000-0000-0000-0000-000000000000}"/>
          </ac:spMkLst>
        </pc:spChg>
      </pc:sldChg>
      <pc:sldChg chg="modSp mod">
        <pc:chgData name="Harrison, Susan" userId="12d20603-a68e-40bb-99e5-862f8234107b" providerId="ADAL" clId="{099AF6F4-1CAB-4131-BAEB-B8E4AD267079}" dt="2020-02-24T20:39:58.472" v="20" actId="14100"/>
        <pc:sldMkLst>
          <pc:docMk/>
          <pc:sldMk cId="1291779212" sldId="651"/>
        </pc:sldMkLst>
        <pc:spChg chg="mod">
          <ac:chgData name="Harrison, Susan" userId="12d20603-a68e-40bb-99e5-862f8234107b" providerId="ADAL" clId="{099AF6F4-1CAB-4131-BAEB-B8E4AD267079}" dt="2020-02-24T20:39:45.044" v="18"/>
          <ac:spMkLst>
            <pc:docMk/>
            <pc:sldMk cId="1291779212" sldId="651"/>
            <ac:spMk id="2" creationId="{00000000-0000-0000-0000-000000000000}"/>
          </ac:spMkLst>
        </pc:spChg>
        <pc:spChg chg="mod">
          <ac:chgData name="Harrison, Susan" userId="12d20603-a68e-40bb-99e5-862f8234107b" providerId="ADAL" clId="{099AF6F4-1CAB-4131-BAEB-B8E4AD267079}" dt="2020-02-24T20:39:58.472" v="20" actId="14100"/>
          <ac:spMkLst>
            <pc:docMk/>
            <pc:sldMk cId="1291779212" sldId="651"/>
            <ac:spMk id="3" creationId="{00000000-0000-0000-0000-000000000000}"/>
          </ac:spMkLst>
        </pc:spChg>
      </pc:sldChg>
      <pc:sldChg chg="addSp delSp modSp mod">
        <pc:chgData name="Harrison, Susan" userId="12d20603-a68e-40bb-99e5-862f8234107b" providerId="ADAL" clId="{099AF6F4-1CAB-4131-BAEB-B8E4AD267079}" dt="2020-02-24T20:56:11.256" v="38" actId="207"/>
        <pc:sldMkLst>
          <pc:docMk/>
          <pc:sldMk cId="1953139645" sldId="652"/>
        </pc:sldMkLst>
        <pc:spChg chg="mod">
          <ac:chgData name="Harrison, Susan" userId="12d20603-a68e-40bb-99e5-862f8234107b" providerId="ADAL" clId="{099AF6F4-1CAB-4131-BAEB-B8E4AD267079}" dt="2020-02-24T20:56:11.256" v="38" actId="207"/>
          <ac:spMkLst>
            <pc:docMk/>
            <pc:sldMk cId="1953139645" sldId="652"/>
            <ac:spMk id="2" creationId="{00000000-0000-0000-0000-000000000000}"/>
          </ac:spMkLst>
        </pc:spChg>
        <pc:spChg chg="mod">
          <ac:chgData name="Harrison, Susan" userId="12d20603-a68e-40bb-99e5-862f8234107b" providerId="ADAL" clId="{099AF6F4-1CAB-4131-BAEB-B8E4AD267079}" dt="2020-02-24T20:49:58.270" v="27"/>
          <ac:spMkLst>
            <pc:docMk/>
            <pc:sldMk cId="1953139645" sldId="652"/>
            <ac:spMk id="7" creationId="{00000000-0000-0000-0000-000000000000}"/>
          </ac:spMkLst>
        </pc:spChg>
        <pc:spChg chg="mod">
          <ac:chgData name="Harrison, Susan" userId="12d20603-a68e-40bb-99e5-862f8234107b" providerId="ADAL" clId="{099AF6F4-1CAB-4131-BAEB-B8E4AD267079}" dt="2020-02-24T20:53:30.406" v="34"/>
          <ac:spMkLst>
            <pc:docMk/>
            <pc:sldMk cId="1953139645" sldId="652"/>
            <ac:spMk id="12" creationId="{F0F35BBD-54CB-4390-9756-E2365E67CCA5}"/>
          </ac:spMkLst>
        </pc:spChg>
        <pc:spChg chg="mod">
          <ac:chgData name="Harrison, Susan" userId="12d20603-a68e-40bb-99e5-862f8234107b" providerId="ADAL" clId="{099AF6F4-1CAB-4131-BAEB-B8E4AD267079}" dt="2020-02-24T20:52:41.627" v="32"/>
          <ac:spMkLst>
            <pc:docMk/>
            <pc:sldMk cId="1953139645" sldId="652"/>
            <ac:spMk id="22" creationId="{00000000-0000-0000-0000-000000000000}"/>
          </ac:spMkLst>
        </pc:spChg>
        <pc:spChg chg="mod">
          <ac:chgData name="Harrison, Susan" userId="12d20603-a68e-40bb-99e5-862f8234107b" providerId="ADAL" clId="{099AF6F4-1CAB-4131-BAEB-B8E4AD267079}" dt="2020-02-24T20:53:00.017" v="33"/>
          <ac:spMkLst>
            <pc:docMk/>
            <pc:sldMk cId="1953139645" sldId="652"/>
            <ac:spMk id="23" creationId="{00000000-0000-0000-0000-000000000000}"/>
          </ac:spMkLst>
        </pc:spChg>
        <pc:spChg chg="mod">
          <ac:chgData name="Harrison, Susan" userId="12d20603-a68e-40bb-99e5-862f8234107b" providerId="ADAL" clId="{099AF6F4-1CAB-4131-BAEB-B8E4AD267079}" dt="2020-02-24T20:52:02.529" v="29"/>
          <ac:spMkLst>
            <pc:docMk/>
            <pc:sldMk cId="1953139645" sldId="652"/>
            <ac:spMk id="24" creationId="{4853A873-C959-4D38-8278-FD7FE247F985}"/>
          </ac:spMkLst>
        </pc:spChg>
        <pc:spChg chg="mod">
          <ac:chgData name="Harrison, Susan" userId="12d20603-a68e-40bb-99e5-862f8234107b" providerId="ADAL" clId="{099AF6F4-1CAB-4131-BAEB-B8E4AD267079}" dt="2020-02-24T20:50:13.975" v="28"/>
          <ac:spMkLst>
            <pc:docMk/>
            <pc:sldMk cId="1953139645" sldId="652"/>
            <ac:spMk id="25" creationId="{03E716EF-89B3-412B-9FC8-3C5BA1689C25}"/>
          </ac:spMkLst>
        </pc:spChg>
        <pc:picChg chg="add">
          <ac:chgData name="Harrison, Susan" userId="12d20603-a68e-40bb-99e5-862f8234107b" providerId="ADAL" clId="{099AF6F4-1CAB-4131-BAEB-B8E4AD267079}" dt="2020-02-24T20:52:14.195" v="31"/>
          <ac:picMkLst>
            <pc:docMk/>
            <pc:sldMk cId="1953139645" sldId="652"/>
            <ac:picMk id="15" creationId="{2B3ECE41-CE7A-4576-8AEA-CADAFED8D23C}"/>
          </ac:picMkLst>
        </pc:picChg>
        <pc:picChg chg="del">
          <ac:chgData name="Harrison, Susan" userId="12d20603-a68e-40bb-99e5-862f8234107b" providerId="ADAL" clId="{099AF6F4-1CAB-4131-BAEB-B8E4AD267079}" dt="2020-02-24T20:52:12.999" v="30" actId="478"/>
          <ac:picMkLst>
            <pc:docMk/>
            <pc:sldMk cId="1953139645" sldId="652"/>
            <ac:picMk id="18" creationId="{BE42839A-FF49-D945-9D05-B3048EDD402C}"/>
          </ac:picMkLst>
        </pc:picChg>
      </pc:sldChg>
      <pc:sldChg chg="modSp mod modNotesTx">
        <pc:chgData name="Harrison, Susan" userId="12d20603-a68e-40bb-99e5-862f8234107b" providerId="ADAL" clId="{099AF6F4-1CAB-4131-BAEB-B8E4AD267079}" dt="2020-02-24T21:09:59.074" v="51" actId="5793"/>
        <pc:sldMkLst>
          <pc:docMk/>
          <pc:sldMk cId="3363751239" sldId="653"/>
        </pc:sldMkLst>
        <pc:spChg chg="mod">
          <ac:chgData name="Harrison, Susan" userId="12d20603-a68e-40bb-99e5-862f8234107b" providerId="ADAL" clId="{099AF6F4-1CAB-4131-BAEB-B8E4AD267079}" dt="2020-02-24T21:07:10.308" v="47"/>
          <ac:spMkLst>
            <pc:docMk/>
            <pc:sldMk cId="3363751239" sldId="653"/>
            <ac:spMk id="3" creationId="{00000000-0000-0000-0000-000000000000}"/>
          </ac:spMkLst>
        </pc:spChg>
        <pc:spChg chg="mod">
          <ac:chgData name="Harrison, Susan" userId="12d20603-a68e-40bb-99e5-862f8234107b" providerId="ADAL" clId="{099AF6F4-1CAB-4131-BAEB-B8E4AD267079}" dt="2020-02-24T21:07:47.641" v="49" actId="14100"/>
          <ac:spMkLst>
            <pc:docMk/>
            <pc:sldMk cId="3363751239" sldId="653"/>
            <ac:spMk id="5" creationId="{00000000-0000-0000-0000-000000000000}"/>
          </ac:spMkLst>
        </pc:spChg>
      </pc:sldChg>
      <pc:sldChg chg="modSp">
        <pc:chgData name="Harrison, Susan" userId="12d20603-a68e-40bb-99e5-862f8234107b" providerId="ADAL" clId="{099AF6F4-1CAB-4131-BAEB-B8E4AD267079}" dt="2020-02-24T20:48:50.828" v="26"/>
        <pc:sldMkLst>
          <pc:docMk/>
          <pc:sldMk cId="619141110" sldId="654"/>
        </pc:sldMkLst>
        <pc:spChg chg="mod">
          <ac:chgData name="Harrison, Susan" userId="12d20603-a68e-40bb-99e5-862f8234107b" providerId="ADAL" clId="{099AF6F4-1CAB-4131-BAEB-B8E4AD267079}" dt="2020-02-24T20:47:22.253" v="21"/>
          <ac:spMkLst>
            <pc:docMk/>
            <pc:sldMk cId="619141110" sldId="654"/>
            <ac:spMk id="2" creationId="{00000000-0000-0000-0000-000000000000}"/>
          </ac:spMkLst>
        </pc:spChg>
        <pc:graphicFrameChg chg="mod">
          <ac:chgData name="Harrison, Susan" userId="12d20603-a68e-40bb-99e5-862f8234107b" providerId="ADAL" clId="{099AF6F4-1CAB-4131-BAEB-B8E4AD267079}" dt="2020-02-24T20:48:50.828" v="26"/>
          <ac:graphicFrameMkLst>
            <pc:docMk/>
            <pc:sldMk cId="619141110" sldId="654"/>
            <ac:graphicFrameMk id="4" creationId="{00000000-0000-0000-0000-000000000000}"/>
          </ac:graphicFrameMkLst>
        </pc:graphicFrameChg>
      </pc:sldChg>
      <pc:sldChg chg="modSp mod">
        <pc:chgData name="Harrison, Susan" userId="12d20603-a68e-40bb-99e5-862f8234107b" providerId="ADAL" clId="{099AF6F4-1CAB-4131-BAEB-B8E4AD267079}" dt="2020-02-25T21:22:04.246" v="90" actId="113"/>
        <pc:sldMkLst>
          <pc:docMk/>
          <pc:sldMk cId="2503775561" sldId="666"/>
        </pc:sldMkLst>
        <pc:spChg chg="mod">
          <ac:chgData name="Harrison, Susan" userId="12d20603-a68e-40bb-99e5-862f8234107b" providerId="ADAL" clId="{099AF6F4-1CAB-4131-BAEB-B8E4AD267079}" dt="2020-02-25T21:22:04.246" v="90" actId="113"/>
          <ac:spMkLst>
            <pc:docMk/>
            <pc:sldMk cId="2503775561" sldId="666"/>
            <ac:spMk id="2" creationId="{00000000-0000-0000-0000-000000000000}"/>
          </ac:spMkLst>
        </pc:spChg>
      </pc:sldChg>
      <pc:sldChg chg="modSp mod">
        <pc:chgData name="Harrison, Susan" userId="12d20603-a68e-40bb-99e5-862f8234107b" providerId="ADAL" clId="{099AF6F4-1CAB-4131-BAEB-B8E4AD267079}" dt="2020-02-25T21:22:17.371" v="94" actId="113"/>
        <pc:sldMkLst>
          <pc:docMk/>
          <pc:sldMk cId="977568538" sldId="667"/>
        </pc:sldMkLst>
        <pc:spChg chg="mod">
          <ac:chgData name="Harrison, Susan" userId="12d20603-a68e-40bb-99e5-862f8234107b" providerId="ADAL" clId="{099AF6F4-1CAB-4131-BAEB-B8E4AD267079}" dt="2020-02-25T21:22:17.371" v="94" actId="113"/>
          <ac:spMkLst>
            <pc:docMk/>
            <pc:sldMk cId="977568538" sldId="667"/>
            <ac:spMk id="2" creationId="{00000000-0000-0000-0000-000000000000}"/>
          </ac:spMkLst>
        </pc:spChg>
      </pc:sldChg>
      <pc:sldChg chg="modSp mod">
        <pc:chgData name="Harrison, Susan" userId="12d20603-a68e-40bb-99e5-862f8234107b" providerId="ADAL" clId="{099AF6F4-1CAB-4131-BAEB-B8E4AD267079}" dt="2020-02-25T21:22:26.183" v="97" actId="20577"/>
        <pc:sldMkLst>
          <pc:docMk/>
          <pc:sldMk cId="4237890756" sldId="668"/>
        </pc:sldMkLst>
        <pc:spChg chg="mod">
          <ac:chgData name="Harrison, Susan" userId="12d20603-a68e-40bb-99e5-862f8234107b" providerId="ADAL" clId="{099AF6F4-1CAB-4131-BAEB-B8E4AD267079}" dt="2020-02-25T21:22:26.183" v="97" actId="20577"/>
          <ac:spMkLst>
            <pc:docMk/>
            <pc:sldMk cId="4237890756" sldId="668"/>
            <ac:spMk id="2" creationId="{00000000-0000-0000-0000-000000000000}"/>
          </ac:spMkLst>
        </pc:spChg>
      </pc:sldChg>
      <pc:sldChg chg="modSp mod">
        <pc:chgData name="Harrison, Susan" userId="12d20603-a68e-40bb-99e5-862f8234107b" providerId="ADAL" clId="{099AF6F4-1CAB-4131-BAEB-B8E4AD267079}" dt="2020-02-25T21:22:34.127" v="100" actId="20577"/>
        <pc:sldMkLst>
          <pc:docMk/>
          <pc:sldMk cId="710165204" sldId="669"/>
        </pc:sldMkLst>
        <pc:spChg chg="mod">
          <ac:chgData name="Harrison, Susan" userId="12d20603-a68e-40bb-99e5-862f8234107b" providerId="ADAL" clId="{099AF6F4-1CAB-4131-BAEB-B8E4AD267079}" dt="2020-02-25T21:22:34.127" v="100" actId="20577"/>
          <ac:spMkLst>
            <pc:docMk/>
            <pc:sldMk cId="710165204" sldId="669"/>
            <ac:spMk id="2" creationId="{00000000-0000-0000-0000-000000000000}"/>
          </ac:spMkLst>
        </pc:spChg>
      </pc:sldChg>
      <pc:sldChg chg="modSp mod">
        <pc:chgData name="Harrison, Susan" userId="12d20603-a68e-40bb-99e5-862f8234107b" providerId="ADAL" clId="{099AF6F4-1CAB-4131-BAEB-B8E4AD267079}" dt="2020-02-25T21:22:42.567" v="103" actId="20577"/>
        <pc:sldMkLst>
          <pc:docMk/>
          <pc:sldMk cId="463597606" sldId="670"/>
        </pc:sldMkLst>
        <pc:spChg chg="mod">
          <ac:chgData name="Harrison, Susan" userId="12d20603-a68e-40bb-99e5-862f8234107b" providerId="ADAL" clId="{099AF6F4-1CAB-4131-BAEB-B8E4AD267079}" dt="2020-02-25T21:22:42.567" v="103" actId="20577"/>
          <ac:spMkLst>
            <pc:docMk/>
            <pc:sldMk cId="463597606" sldId="670"/>
            <ac:spMk id="2" creationId="{00000000-0000-0000-0000-000000000000}"/>
          </ac:spMkLst>
        </pc:spChg>
      </pc:sldChg>
      <pc:sldChg chg="modSp mod">
        <pc:chgData name="Harrison, Susan" userId="12d20603-a68e-40bb-99e5-862f8234107b" providerId="ADAL" clId="{099AF6F4-1CAB-4131-BAEB-B8E4AD267079}" dt="2020-02-25T21:22:49.550" v="106" actId="20577"/>
        <pc:sldMkLst>
          <pc:docMk/>
          <pc:sldMk cId="1344525895" sldId="671"/>
        </pc:sldMkLst>
        <pc:spChg chg="mod">
          <ac:chgData name="Harrison, Susan" userId="12d20603-a68e-40bb-99e5-862f8234107b" providerId="ADAL" clId="{099AF6F4-1CAB-4131-BAEB-B8E4AD267079}" dt="2020-02-25T21:22:49.550" v="106" actId="20577"/>
          <ac:spMkLst>
            <pc:docMk/>
            <pc:sldMk cId="1344525895" sldId="671"/>
            <ac:spMk id="2" creationId="{00000000-0000-0000-0000-000000000000}"/>
          </ac:spMkLst>
        </pc:spChg>
      </pc:sldChg>
      <pc:sldChg chg="modSp modCm">
        <pc:chgData name="Harrison, Susan" userId="12d20603-a68e-40bb-99e5-862f8234107b" providerId="ADAL" clId="{099AF6F4-1CAB-4131-BAEB-B8E4AD267079}" dt="2020-02-25T21:50:31.563" v="119"/>
        <pc:sldMkLst>
          <pc:docMk/>
          <pc:sldMk cId="4087828476" sldId="699"/>
        </pc:sldMkLst>
        <pc:spChg chg="mod">
          <ac:chgData name="Harrison, Susan" userId="12d20603-a68e-40bb-99e5-862f8234107b" providerId="ADAL" clId="{099AF6F4-1CAB-4131-BAEB-B8E4AD267079}" dt="2020-02-24T21:30:24.827" v="57"/>
          <ac:spMkLst>
            <pc:docMk/>
            <pc:sldMk cId="4087828476" sldId="699"/>
            <ac:spMk id="2" creationId="{00000000-0000-0000-0000-000000000000}"/>
          </ac:spMkLst>
        </pc:spChg>
        <pc:spChg chg="mod">
          <ac:chgData name="Harrison, Susan" userId="12d20603-a68e-40bb-99e5-862f8234107b" providerId="ADAL" clId="{099AF6F4-1CAB-4131-BAEB-B8E4AD267079}" dt="2020-02-24T21:30:35.871" v="58"/>
          <ac:spMkLst>
            <pc:docMk/>
            <pc:sldMk cId="4087828476" sldId="699"/>
            <ac:spMk id="5" creationId="{00000000-0000-0000-0000-000000000000}"/>
          </ac:spMkLst>
        </pc:spChg>
      </pc:sldChg>
      <pc:sldChg chg="modSp mod modCm">
        <pc:chgData name="Harrison, Susan" userId="12d20603-a68e-40bb-99e5-862f8234107b" providerId="ADAL" clId="{099AF6F4-1CAB-4131-BAEB-B8E4AD267079}" dt="2020-02-25T21:50:42.764" v="120"/>
        <pc:sldMkLst>
          <pc:docMk/>
          <pc:sldMk cId="3940148106" sldId="700"/>
        </pc:sldMkLst>
        <pc:spChg chg="mod">
          <ac:chgData name="Harrison, Susan" userId="12d20603-a68e-40bb-99e5-862f8234107b" providerId="ADAL" clId="{099AF6F4-1CAB-4131-BAEB-B8E4AD267079}" dt="2020-02-24T21:31:55.453" v="59"/>
          <ac:spMkLst>
            <pc:docMk/>
            <pc:sldMk cId="3940148106" sldId="700"/>
            <ac:spMk id="2" creationId="{00000000-0000-0000-0000-000000000000}"/>
          </ac:spMkLst>
        </pc:spChg>
        <pc:spChg chg="mod">
          <ac:chgData name="Harrison, Susan" userId="12d20603-a68e-40bb-99e5-862f8234107b" providerId="ADAL" clId="{099AF6F4-1CAB-4131-BAEB-B8E4AD267079}" dt="2020-02-24T21:32:11.362" v="61" actId="14100"/>
          <ac:spMkLst>
            <pc:docMk/>
            <pc:sldMk cId="3940148106" sldId="700"/>
            <ac:spMk id="5" creationId="{00000000-0000-0000-0000-000000000000}"/>
          </ac:spMkLst>
        </pc:spChg>
      </pc:sldChg>
      <pc:sldChg chg="modSp del">
        <pc:chgData name="Harrison, Susan" userId="12d20603-a68e-40bb-99e5-862f8234107b" providerId="ADAL" clId="{099AF6F4-1CAB-4131-BAEB-B8E4AD267079}" dt="2020-02-25T18:55:19.819" v="78" actId="2696"/>
        <pc:sldMkLst>
          <pc:docMk/>
          <pc:sldMk cId="4279490866" sldId="1167"/>
        </pc:sldMkLst>
        <pc:spChg chg="mod">
          <ac:chgData name="Harrison, Susan" userId="12d20603-a68e-40bb-99e5-862f8234107b" providerId="ADAL" clId="{099AF6F4-1CAB-4131-BAEB-B8E4AD267079}" dt="2020-02-24T21:29:41.184" v="56"/>
          <ac:spMkLst>
            <pc:docMk/>
            <pc:sldMk cId="4279490866" sldId="1167"/>
            <ac:spMk id="2" creationId="{00000000-0000-0000-0000-000000000000}"/>
          </ac:spMkLst>
        </pc:spChg>
      </pc:sldChg>
      <pc:sldChg chg="modSp mod modNotesTx">
        <pc:chgData name="Harrison, Susan" userId="12d20603-a68e-40bb-99e5-862f8234107b" providerId="ADAL" clId="{099AF6F4-1CAB-4131-BAEB-B8E4AD267079}" dt="2020-02-25T21:58:21.521" v="142" actId="6549"/>
        <pc:sldMkLst>
          <pc:docMk/>
          <pc:sldMk cId="1479002756" sldId="1174"/>
        </pc:sldMkLst>
        <pc:spChg chg="mod">
          <ac:chgData name="Harrison, Susan" userId="12d20603-a68e-40bb-99e5-862f8234107b" providerId="ADAL" clId="{099AF6F4-1CAB-4131-BAEB-B8E4AD267079}" dt="2020-02-24T21:40:16.037" v="76" actId="6549"/>
          <ac:spMkLst>
            <pc:docMk/>
            <pc:sldMk cId="1479002756" sldId="1174"/>
            <ac:spMk id="5" creationId="{7C73D60E-78B0-7E47-9D34-8EB811DA664E}"/>
          </ac:spMkLst>
        </pc:spChg>
      </pc:sldChg>
      <pc:sldChg chg="del">
        <pc:chgData name="Harrison, Susan" userId="12d20603-a68e-40bb-99e5-862f8234107b" providerId="ADAL" clId="{099AF6F4-1CAB-4131-BAEB-B8E4AD267079}" dt="2020-02-25T21:53:07.171" v="130" actId="2696"/>
        <pc:sldMkLst>
          <pc:docMk/>
          <pc:sldMk cId="946709697" sldId="1179"/>
        </pc:sldMkLst>
      </pc:sldChg>
      <pc:sldChg chg="del">
        <pc:chgData name="Harrison, Susan" userId="12d20603-a68e-40bb-99e5-862f8234107b" providerId="ADAL" clId="{099AF6F4-1CAB-4131-BAEB-B8E4AD267079}" dt="2020-02-25T21:54:14.361" v="139" actId="2696"/>
        <pc:sldMkLst>
          <pc:docMk/>
          <pc:sldMk cId="1170533872" sldId="1196"/>
        </pc:sldMkLst>
      </pc:sldChg>
      <pc:sldChg chg="modSp add mod">
        <pc:chgData name="Harrison, Susan" userId="12d20603-a68e-40bb-99e5-862f8234107b" providerId="ADAL" clId="{099AF6F4-1CAB-4131-BAEB-B8E4AD267079}" dt="2020-02-25T21:53:00.496" v="129" actId="114"/>
        <pc:sldMkLst>
          <pc:docMk/>
          <pc:sldMk cId="1768557774" sldId="1212"/>
        </pc:sldMkLst>
        <pc:spChg chg="mod">
          <ac:chgData name="Harrison, Susan" userId="12d20603-a68e-40bb-99e5-862f8234107b" providerId="ADAL" clId="{099AF6F4-1CAB-4131-BAEB-B8E4AD267079}" dt="2020-02-25T21:53:00.496" v="129" actId="114"/>
          <ac:spMkLst>
            <pc:docMk/>
            <pc:sldMk cId="1768557774" sldId="1212"/>
            <ac:spMk id="2" creationId="{00000000-0000-0000-0000-000000000000}"/>
          </ac:spMkLst>
        </pc:spChg>
      </pc:sldChg>
      <pc:sldChg chg="modSp modNotesTx">
        <pc:chgData name="Harrison, Susan" userId="12d20603-a68e-40bb-99e5-862f8234107b" providerId="ADAL" clId="{099AF6F4-1CAB-4131-BAEB-B8E4AD267079}" dt="2020-02-24T21:37:45.875" v="67" actId="6549"/>
        <pc:sldMkLst>
          <pc:docMk/>
          <pc:sldMk cId="769053251" sldId="1324"/>
        </pc:sldMkLst>
        <pc:spChg chg="mod">
          <ac:chgData name="Harrison, Susan" userId="12d20603-a68e-40bb-99e5-862f8234107b" providerId="ADAL" clId="{099AF6F4-1CAB-4131-BAEB-B8E4AD267079}" dt="2020-02-24T21:34:56.562" v="66"/>
          <ac:spMkLst>
            <pc:docMk/>
            <pc:sldMk cId="769053251" sldId="1324"/>
            <ac:spMk id="2" creationId="{00000000-0000-0000-0000-000000000000}"/>
          </ac:spMkLst>
        </pc:spChg>
      </pc:sldChg>
      <pc:sldChg chg="modSp">
        <pc:chgData name="Harrison, Susan" userId="12d20603-a68e-40bb-99e5-862f8234107b" providerId="ADAL" clId="{099AF6F4-1CAB-4131-BAEB-B8E4AD267079}" dt="2020-02-25T21:23:38.596" v="108"/>
        <pc:sldMkLst>
          <pc:docMk/>
          <pc:sldMk cId="314142159" sldId="1369"/>
        </pc:sldMkLst>
        <pc:spChg chg="mod">
          <ac:chgData name="Harrison, Susan" userId="12d20603-a68e-40bb-99e5-862f8234107b" providerId="ADAL" clId="{099AF6F4-1CAB-4131-BAEB-B8E4AD267079}" dt="2020-02-25T21:23:38.596" v="108"/>
          <ac:spMkLst>
            <pc:docMk/>
            <pc:sldMk cId="314142159" sldId="1369"/>
            <ac:spMk id="2" creationId="{D3D11D4A-5A4B-42C8-B41D-A880D1F100FA}"/>
          </ac:spMkLst>
        </pc:spChg>
      </pc:sldChg>
      <pc:sldChg chg="modSp">
        <pc:chgData name="Harrison, Susan" userId="12d20603-a68e-40bb-99e5-862f8234107b" providerId="ADAL" clId="{099AF6F4-1CAB-4131-BAEB-B8E4AD267079}" dt="2020-02-25T22:08:09.201" v="144"/>
        <pc:sldMkLst>
          <pc:docMk/>
          <pc:sldMk cId="3538692646" sldId="1384"/>
        </pc:sldMkLst>
        <pc:spChg chg="mod">
          <ac:chgData name="Harrison, Susan" userId="12d20603-a68e-40bb-99e5-862f8234107b" providerId="ADAL" clId="{099AF6F4-1CAB-4131-BAEB-B8E4AD267079}" dt="2020-02-25T22:07:37.029" v="143"/>
          <ac:spMkLst>
            <pc:docMk/>
            <pc:sldMk cId="3538692646" sldId="1384"/>
            <ac:spMk id="2" creationId="{00000000-0000-0000-0000-000000000000}"/>
          </ac:spMkLst>
        </pc:spChg>
        <pc:spChg chg="mod">
          <ac:chgData name="Harrison, Susan" userId="12d20603-a68e-40bb-99e5-862f8234107b" providerId="ADAL" clId="{099AF6F4-1CAB-4131-BAEB-B8E4AD267079}" dt="2020-02-25T22:08:09.201" v="144"/>
          <ac:spMkLst>
            <pc:docMk/>
            <pc:sldMk cId="3538692646" sldId="1384"/>
            <ac:spMk id="3" creationId="{00000000-0000-0000-0000-000000000000}"/>
          </ac:spMkLst>
        </pc:spChg>
      </pc:sldChg>
      <pc:sldChg chg="add">
        <pc:chgData name="Harrison, Susan" userId="12d20603-a68e-40bb-99e5-862f8234107b" providerId="ADAL" clId="{099AF6F4-1CAB-4131-BAEB-B8E4AD267079}" dt="2020-02-25T18:55:15.661" v="77"/>
        <pc:sldMkLst>
          <pc:docMk/>
          <pc:sldMk cId="1383081971" sldId="1559"/>
        </pc:sldMkLst>
      </pc:sldChg>
      <pc:sldChg chg="modSp add mod">
        <pc:chgData name="Harrison, Susan" userId="12d20603-a68e-40bb-99e5-862f8234107b" providerId="ADAL" clId="{099AF6F4-1CAB-4131-BAEB-B8E4AD267079}" dt="2020-02-25T21:54:09.083" v="138" actId="114"/>
        <pc:sldMkLst>
          <pc:docMk/>
          <pc:sldMk cId="192183533" sldId="1560"/>
        </pc:sldMkLst>
        <pc:spChg chg="mod">
          <ac:chgData name="Harrison, Susan" userId="12d20603-a68e-40bb-99e5-862f8234107b" providerId="ADAL" clId="{099AF6F4-1CAB-4131-BAEB-B8E4AD267079}" dt="2020-02-25T21:54:09.083" v="138" actId="114"/>
          <ac:spMkLst>
            <pc:docMk/>
            <pc:sldMk cId="192183533" sldId="1560"/>
            <ac:spMk id="2" creationId="{00000000-0000-0000-0000-000000000000}"/>
          </ac:spMkLst>
        </pc:spChg>
      </pc:sldChg>
      <pc:sldChg chg="add del">
        <pc:chgData name="Harrison, Susan" userId="12d20603-a68e-40bb-99e5-862f8234107b" providerId="ADAL" clId="{099AF6F4-1CAB-4131-BAEB-B8E4AD267079}" dt="2020-02-25T21:25:45.997" v="116" actId="2696"/>
        <pc:sldMkLst>
          <pc:docMk/>
          <pc:sldMk cId="3920459140" sldId="1560"/>
        </pc:sldMkLst>
      </pc:sldChg>
      <pc:sldChg chg="add del">
        <pc:chgData name="Harrison, Susan" userId="12d20603-a68e-40bb-99e5-862f8234107b" providerId="ADAL" clId="{099AF6F4-1CAB-4131-BAEB-B8E4AD267079}" dt="2020-02-25T21:24:47.663" v="114" actId="2696"/>
        <pc:sldMkLst>
          <pc:docMk/>
          <pc:sldMk cId="716482107" sldId="1584"/>
        </pc:sldMkLst>
      </pc:sldChg>
      <pc:sldChg chg="add del">
        <pc:chgData name="Harrison, Susan" userId="12d20603-a68e-40bb-99e5-862f8234107b" providerId="ADAL" clId="{099AF6F4-1CAB-4131-BAEB-B8E4AD267079}" dt="2020-02-25T21:24:16.836" v="111" actId="2696"/>
        <pc:sldMkLst>
          <pc:docMk/>
          <pc:sldMk cId="2477823415" sldId="1585"/>
        </pc:sldMkLst>
      </pc:sldChg>
    </pc:docChg>
  </pc:docChgLst>
  <pc:docChgLst>
    <pc:chgData name="Harrison, Susan" userId="S::sharrison@hqontario.ca::12d20603-a68e-40bb-99e5-862f8234107b" providerId="AD" clId="Web-{AB831769-B8F0-5D95-2B0E-188196426D6D}"/>
    <pc:docChg chg="modSld">
      <pc:chgData name="Harrison, Susan" userId="S::sharrison@hqontario.ca::12d20603-a68e-40bb-99e5-862f8234107b" providerId="AD" clId="Web-{AB831769-B8F0-5D95-2B0E-188196426D6D}" dt="2020-07-10T14:39:18.913" v="11" actId="20577"/>
      <pc:docMkLst>
        <pc:docMk/>
      </pc:docMkLst>
      <pc:sldChg chg="modSp">
        <pc:chgData name="Harrison, Susan" userId="S::sharrison@hqontario.ca::12d20603-a68e-40bb-99e5-862f8234107b" providerId="AD" clId="Web-{AB831769-B8F0-5D95-2B0E-188196426D6D}" dt="2020-07-10T14:37:58.148" v="0" actId="20577"/>
        <pc:sldMkLst>
          <pc:docMk/>
          <pc:sldMk cId="386164400" sldId="621"/>
        </pc:sldMkLst>
        <pc:spChg chg="mod">
          <ac:chgData name="Harrison, Susan" userId="S::sharrison@hqontario.ca::12d20603-a68e-40bb-99e5-862f8234107b" providerId="AD" clId="Web-{AB831769-B8F0-5D95-2B0E-188196426D6D}" dt="2020-07-10T14:37:58.148" v="0" actId="20577"/>
          <ac:spMkLst>
            <pc:docMk/>
            <pc:sldMk cId="386164400" sldId="621"/>
            <ac:spMk id="2" creationId="{00000000-0000-0000-0000-000000000000}"/>
          </ac:spMkLst>
        </pc:spChg>
      </pc:sldChg>
      <pc:sldChg chg="modSp">
        <pc:chgData name="Harrison, Susan" userId="S::sharrison@hqontario.ca::12d20603-a68e-40bb-99e5-862f8234107b" providerId="AD" clId="Web-{AB831769-B8F0-5D95-2B0E-188196426D6D}" dt="2020-07-10T14:38:04.898" v="1" actId="20577"/>
        <pc:sldMkLst>
          <pc:docMk/>
          <pc:sldMk cId="2501582916" sldId="623"/>
        </pc:sldMkLst>
        <pc:spChg chg="mod">
          <ac:chgData name="Harrison, Susan" userId="S::sharrison@hqontario.ca::12d20603-a68e-40bb-99e5-862f8234107b" providerId="AD" clId="Web-{AB831769-B8F0-5D95-2B0E-188196426D6D}" dt="2020-07-10T14:38:04.898" v="1" actId="20577"/>
          <ac:spMkLst>
            <pc:docMk/>
            <pc:sldMk cId="2501582916" sldId="623"/>
            <ac:spMk id="2" creationId="{00000000-0000-0000-0000-000000000000}"/>
          </ac:spMkLst>
        </pc:spChg>
      </pc:sldChg>
      <pc:sldChg chg="modSp">
        <pc:chgData name="Harrison, Susan" userId="S::sharrison@hqontario.ca::12d20603-a68e-40bb-99e5-862f8234107b" providerId="AD" clId="Web-{AB831769-B8F0-5D95-2B0E-188196426D6D}" dt="2020-07-10T14:38:49.476" v="6" actId="20577"/>
        <pc:sldMkLst>
          <pc:docMk/>
          <pc:sldMk cId="2503775561" sldId="666"/>
        </pc:sldMkLst>
        <pc:spChg chg="mod">
          <ac:chgData name="Harrison, Susan" userId="S::sharrison@hqontario.ca::12d20603-a68e-40bb-99e5-862f8234107b" providerId="AD" clId="Web-{AB831769-B8F0-5D95-2B0E-188196426D6D}" dt="2020-07-10T14:38:49.476" v="6" actId="20577"/>
          <ac:spMkLst>
            <pc:docMk/>
            <pc:sldMk cId="2503775561" sldId="666"/>
            <ac:spMk id="2" creationId="{00000000-0000-0000-0000-000000000000}"/>
          </ac:spMkLst>
        </pc:spChg>
      </pc:sldChg>
      <pc:sldChg chg="modSp">
        <pc:chgData name="Harrison, Susan" userId="S::sharrison@hqontario.ca::12d20603-a68e-40bb-99e5-862f8234107b" providerId="AD" clId="Web-{AB831769-B8F0-5D95-2B0E-188196426D6D}" dt="2020-07-10T14:38:54.210" v="7" actId="20577"/>
        <pc:sldMkLst>
          <pc:docMk/>
          <pc:sldMk cId="977568538" sldId="667"/>
        </pc:sldMkLst>
        <pc:spChg chg="mod">
          <ac:chgData name="Harrison, Susan" userId="S::sharrison@hqontario.ca::12d20603-a68e-40bb-99e5-862f8234107b" providerId="AD" clId="Web-{AB831769-B8F0-5D95-2B0E-188196426D6D}" dt="2020-07-10T14:38:54.210" v="7" actId="20577"/>
          <ac:spMkLst>
            <pc:docMk/>
            <pc:sldMk cId="977568538" sldId="667"/>
            <ac:spMk id="2" creationId="{00000000-0000-0000-0000-000000000000}"/>
          </ac:spMkLst>
        </pc:spChg>
      </pc:sldChg>
      <pc:sldChg chg="modSp">
        <pc:chgData name="Harrison, Susan" userId="S::sharrison@hqontario.ca::12d20603-a68e-40bb-99e5-862f8234107b" providerId="AD" clId="Web-{AB831769-B8F0-5D95-2B0E-188196426D6D}" dt="2020-07-10T14:39:00.742" v="8" actId="20577"/>
        <pc:sldMkLst>
          <pc:docMk/>
          <pc:sldMk cId="4237890756" sldId="668"/>
        </pc:sldMkLst>
        <pc:spChg chg="mod">
          <ac:chgData name="Harrison, Susan" userId="S::sharrison@hqontario.ca::12d20603-a68e-40bb-99e5-862f8234107b" providerId="AD" clId="Web-{AB831769-B8F0-5D95-2B0E-188196426D6D}" dt="2020-07-10T14:39:00.742" v="8" actId="20577"/>
          <ac:spMkLst>
            <pc:docMk/>
            <pc:sldMk cId="4237890756" sldId="668"/>
            <ac:spMk id="2" creationId="{00000000-0000-0000-0000-000000000000}"/>
          </ac:spMkLst>
        </pc:spChg>
      </pc:sldChg>
      <pc:sldChg chg="modSp">
        <pc:chgData name="Harrison, Susan" userId="S::sharrison@hqontario.ca::12d20603-a68e-40bb-99e5-862f8234107b" providerId="AD" clId="Web-{AB831769-B8F0-5D95-2B0E-188196426D6D}" dt="2020-07-10T14:39:05.742" v="9" actId="20577"/>
        <pc:sldMkLst>
          <pc:docMk/>
          <pc:sldMk cId="710165204" sldId="669"/>
        </pc:sldMkLst>
        <pc:spChg chg="mod">
          <ac:chgData name="Harrison, Susan" userId="S::sharrison@hqontario.ca::12d20603-a68e-40bb-99e5-862f8234107b" providerId="AD" clId="Web-{AB831769-B8F0-5D95-2B0E-188196426D6D}" dt="2020-07-10T14:39:05.742" v="9" actId="20577"/>
          <ac:spMkLst>
            <pc:docMk/>
            <pc:sldMk cId="710165204" sldId="669"/>
            <ac:spMk id="2" creationId="{00000000-0000-0000-0000-000000000000}"/>
          </ac:spMkLst>
        </pc:spChg>
      </pc:sldChg>
      <pc:sldChg chg="modSp">
        <pc:chgData name="Harrison, Susan" userId="S::sharrison@hqontario.ca::12d20603-a68e-40bb-99e5-862f8234107b" providerId="AD" clId="Web-{AB831769-B8F0-5D95-2B0E-188196426D6D}" dt="2020-07-10T14:39:11.695" v="10" actId="20577"/>
        <pc:sldMkLst>
          <pc:docMk/>
          <pc:sldMk cId="463597606" sldId="670"/>
        </pc:sldMkLst>
        <pc:spChg chg="mod">
          <ac:chgData name="Harrison, Susan" userId="S::sharrison@hqontario.ca::12d20603-a68e-40bb-99e5-862f8234107b" providerId="AD" clId="Web-{AB831769-B8F0-5D95-2B0E-188196426D6D}" dt="2020-07-10T14:39:11.695" v="10" actId="20577"/>
          <ac:spMkLst>
            <pc:docMk/>
            <pc:sldMk cId="463597606" sldId="670"/>
            <ac:spMk id="2" creationId="{00000000-0000-0000-0000-000000000000}"/>
          </ac:spMkLst>
        </pc:spChg>
      </pc:sldChg>
      <pc:sldChg chg="modSp">
        <pc:chgData name="Harrison, Susan" userId="S::sharrison@hqontario.ca::12d20603-a68e-40bb-99e5-862f8234107b" providerId="AD" clId="Web-{AB831769-B8F0-5D95-2B0E-188196426D6D}" dt="2020-07-10T14:39:18.913" v="11" actId="20577"/>
        <pc:sldMkLst>
          <pc:docMk/>
          <pc:sldMk cId="1344525895" sldId="671"/>
        </pc:sldMkLst>
        <pc:spChg chg="mod">
          <ac:chgData name="Harrison, Susan" userId="S::sharrison@hqontario.ca::12d20603-a68e-40bb-99e5-862f8234107b" providerId="AD" clId="Web-{AB831769-B8F0-5D95-2B0E-188196426D6D}" dt="2020-07-10T14:39:18.913" v="11" actId="20577"/>
          <ac:spMkLst>
            <pc:docMk/>
            <pc:sldMk cId="1344525895" sldId="671"/>
            <ac:spMk id="2" creationId="{00000000-0000-0000-0000-000000000000}"/>
          </ac:spMkLst>
        </pc:spChg>
      </pc:sldChg>
      <pc:sldChg chg="modSp">
        <pc:chgData name="Harrison, Susan" userId="S::sharrison@hqontario.ca::12d20603-a68e-40bb-99e5-862f8234107b" providerId="AD" clId="Web-{AB831769-B8F0-5D95-2B0E-188196426D6D}" dt="2020-07-10T14:38:22.007" v="3" actId="20577"/>
        <pc:sldMkLst>
          <pc:docMk/>
          <pc:sldMk cId="4087828476" sldId="699"/>
        </pc:sldMkLst>
        <pc:spChg chg="mod">
          <ac:chgData name="Harrison, Susan" userId="S::sharrison@hqontario.ca::12d20603-a68e-40bb-99e5-862f8234107b" providerId="AD" clId="Web-{AB831769-B8F0-5D95-2B0E-188196426D6D}" dt="2020-07-10T14:38:22.007" v="3" actId="20577"/>
          <ac:spMkLst>
            <pc:docMk/>
            <pc:sldMk cId="4087828476" sldId="699"/>
            <ac:spMk id="2" creationId="{00000000-0000-0000-0000-000000000000}"/>
          </ac:spMkLst>
        </pc:spChg>
      </pc:sldChg>
      <pc:sldChg chg="modSp">
        <pc:chgData name="Harrison, Susan" userId="S::sharrison@hqontario.ca::12d20603-a68e-40bb-99e5-862f8234107b" providerId="AD" clId="Web-{AB831769-B8F0-5D95-2B0E-188196426D6D}" dt="2020-07-10T14:38:28.367" v="4" actId="20577"/>
        <pc:sldMkLst>
          <pc:docMk/>
          <pc:sldMk cId="3940148106" sldId="700"/>
        </pc:sldMkLst>
        <pc:spChg chg="mod">
          <ac:chgData name="Harrison, Susan" userId="S::sharrison@hqontario.ca::12d20603-a68e-40bb-99e5-862f8234107b" providerId="AD" clId="Web-{AB831769-B8F0-5D95-2B0E-188196426D6D}" dt="2020-07-10T14:38:28.367" v="4" actId="20577"/>
          <ac:spMkLst>
            <pc:docMk/>
            <pc:sldMk cId="3940148106" sldId="700"/>
            <ac:spMk id="2" creationId="{00000000-0000-0000-0000-000000000000}"/>
          </ac:spMkLst>
        </pc:spChg>
      </pc:sldChg>
      <pc:sldChg chg="modSp">
        <pc:chgData name="Harrison, Susan" userId="S::sharrison@hqontario.ca::12d20603-a68e-40bb-99e5-862f8234107b" providerId="AD" clId="Web-{AB831769-B8F0-5D95-2B0E-188196426D6D}" dt="2020-07-10T14:38:14.008" v="2" actId="20577"/>
        <pc:sldMkLst>
          <pc:docMk/>
          <pc:sldMk cId="1383081971" sldId="1559"/>
        </pc:sldMkLst>
        <pc:spChg chg="mod">
          <ac:chgData name="Harrison, Susan" userId="S::sharrison@hqontario.ca::12d20603-a68e-40bb-99e5-862f8234107b" providerId="AD" clId="Web-{AB831769-B8F0-5D95-2B0E-188196426D6D}" dt="2020-07-10T14:38:14.008" v="2" actId="20577"/>
          <ac:spMkLst>
            <pc:docMk/>
            <pc:sldMk cId="1383081971" sldId="1559"/>
            <ac:spMk id="2" creationId="{313D18A7-016D-4068-88B1-A754A0CE0D50}"/>
          </ac:spMkLst>
        </pc:spChg>
      </pc:sldChg>
      <pc:sldChg chg="modSp">
        <pc:chgData name="Harrison, Susan" userId="S::sharrison@hqontario.ca::12d20603-a68e-40bb-99e5-862f8234107b" providerId="AD" clId="Web-{AB831769-B8F0-5D95-2B0E-188196426D6D}" dt="2020-07-10T14:38:39.460" v="5" actId="1076"/>
        <pc:sldMkLst>
          <pc:docMk/>
          <pc:sldMk cId="2263106925" sldId="1578"/>
        </pc:sldMkLst>
        <pc:spChg chg="mod">
          <ac:chgData name="Harrison, Susan" userId="S::sharrison@hqontario.ca::12d20603-a68e-40bb-99e5-862f8234107b" providerId="AD" clId="Web-{AB831769-B8F0-5D95-2B0E-188196426D6D}" dt="2020-07-10T14:38:39.460" v="5" actId="1076"/>
          <ac:spMkLst>
            <pc:docMk/>
            <pc:sldMk cId="2263106925" sldId="1578"/>
            <ac:spMk id="7" creationId="{E3D55A53-30F8-4D29-8467-5726DD770563}"/>
          </ac:spMkLst>
        </pc:spChg>
      </pc:sldChg>
    </pc:docChg>
  </pc:docChgLst>
  <pc:docChgLst>
    <pc:chgData name="Harrison, Susan" userId="12d20603-a68e-40bb-99e5-862f8234107b" providerId="ADAL" clId="{3EF582D3-6649-4B1E-9E11-60737F6DFAE7}"/>
    <pc:docChg chg="undo redo custSel addSld delSld modSld sldOrd">
      <pc:chgData name="Harrison, Susan" userId="12d20603-a68e-40bb-99e5-862f8234107b" providerId="ADAL" clId="{3EF582D3-6649-4B1E-9E11-60737F6DFAE7}" dt="2020-04-14T18:18:23.746" v="294" actId="255"/>
      <pc:docMkLst>
        <pc:docMk/>
      </pc:docMkLst>
      <pc:sldChg chg="modSp mod">
        <pc:chgData name="Harrison, Susan" userId="12d20603-a68e-40bb-99e5-862f8234107b" providerId="ADAL" clId="{3EF582D3-6649-4B1E-9E11-60737F6DFAE7}" dt="2020-04-08T19:54:04.275" v="291" actId="2711"/>
        <pc:sldMkLst>
          <pc:docMk/>
          <pc:sldMk cId="0" sldId="278"/>
        </pc:sldMkLst>
        <pc:spChg chg="mod">
          <ac:chgData name="Harrison, Susan" userId="12d20603-a68e-40bb-99e5-862f8234107b" providerId="ADAL" clId="{3EF582D3-6649-4B1E-9E11-60737F6DFAE7}" dt="2020-04-08T19:54:04.275" v="291" actId="2711"/>
          <ac:spMkLst>
            <pc:docMk/>
            <pc:sldMk cId="0" sldId="278"/>
            <ac:spMk id="628" creationId="{00000000-0000-0000-0000-000000000000}"/>
          </ac:spMkLst>
        </pc:spChg>
        <pc:spChg chg="mod">
          <ac:chgData name="Harrison, Susan" userId="12d20603-a68e-40bb-99e5-862f8234107b" providerId="ADAL" clId="{3EF582D3-6649-4B1E-9E11-60737F6DFAE7}" dt="2020-04-08T19:53:58.851" v="290" actId="2711"/>
          <ac:spMkLst>
            <pc:docMk/>
            <pc:sldMk cId="0" sldId="278"/>
            <ac:spMk id="629" creationId="{00000000-0000-0000-0000-000000000000}"/>
          </ac:spMkLst>
        </pc:spChg>
      </pc:sldChg>
      <pc:sldChg chg="modSp mod">
        <pc:chgData name="Harrison, Susan" userId="12d20603-a68e-40bb-99e5-862f8234107b" providerId="ADAL" clId="{3EF582D3-6649-4B1E-9E11-60737F6DFAE7}" dt="2020-04-08T16:28:49.589" v="201" actId="255"/>
        <pc:sldMkLst>
          <pc:docMk/>
          <pc:sldMk cId="2260738719" sldId="372"/>
        </pc:sldMkLst>
        <pc:spChg chg="mod">
          <ac:chgData name="Harrison, Susan" userId="12d20603-a68e-40bb-99e5-862f8234107b" providerId="ADAL" clId="{3EF582D3-6649-4B1E-9E11-60737F6DFAE7}" dt="2020-04-08T16:28:41.802" v="199" actId="255"/>
          <ac:spMkLst>
            <pc:docMk/>
            <pc:sldMk cId="2260738719" sldId="372"/>
            <ac:spMk id="2" creationId="{75A291A8-1382-D540-A1A4-729B0126E327}"/>
          </ac:spMkLst>
        </pc:spChg>
        <pc:spChg chg="mod">
          <ac:chgData name="Harrison, Susan" userId="12d20603-a68e-40bb-99e5-862f8234107b" providerId="ADAL" clId="{3EF582D3-6649-4B1E-9E11-60737F6DFAE7}" dt="2020-04-08T16:28:49.589" v="201" actId="255"/>
          <ac:spMkLst>
            <pc:docMk/>
            <pc:sldMk cId="2260738719" sldId="372"/>
            <ac:spMk id="9" creationId="{9F1007DD-C592-9A42-BB2E-04EDED0F40D9}"/>
          </ac:spMkLst>
        </pc:spChg>
      </pc:sldChg>
      <pc:sldChg chg="modSp mod">
        <pc:chgData name="Harrison, Susan" userId="12d20603-a68e-40bb-99e5-862f8234107b" providerId="ADAL" clId="{3EF582D3-6649-4B1E-9E11-60737F6DFAE7}" dt="2020-04-08T19:53:32.618" v="287" actId="20577"/>
        <pc:sldMkLst>
          <pc:docMk/>
          <pc:sldMk cId="3696571009" sldId="422"/>
        </pc:sldMkLst>
        <pc:spChg chg="mod">
          <ac:chgData name="Harrison, Susan" userId="12d20603-a68e-40bb-99e5-862f8234107b" providerId="ADAL" clId="{3EF582D3-6649-4B1E-9E11-60737F6DFAE7}" dt="2020-04-08T19:53:32.618" v="287" actId="20577"/>
          <ac:spMkLst>
            <pc:docMk/>
            <pc:sldMk cId="3696571009" sldId="422"/>
            <ac:spMk id="5" creationId="{24DDF61A-1F58-534E-861E-005427CEFB31}"/>
          </ac:spMkLst>
        </pc:spChg>
      </pc:sldChg>
      <pc:sldChg chg="modSp mod">
        <pc:chgData name="Harrison, Susan" userId="12d20603-a68e-40bb-99e5-862f8234107b" providerId="ADAL" clId="{3EF582D3-6649-4B1E-9E11-60737F6DFAE7}" dt="2020-04-08T16:32:04.733" v="240" actId="255"/>
        <pc:sldMkLst>
          <pc:docMk/>
          <pc:sldMk cId="2480312458" sldId="474"/>
        </pc:sldMkLst>
        <pc:spChg chg="mod">
          <ac:chgData name="Harrison, Susan" userId="12d20603-a68e-40bb-99e5-862f8234107b" providerId="ADAL" clId="{3EF582D3-6649-4B1E-9E11-60737F6DFAE7}" dt="2020-04-08T16:31:43.741" v="233" actId="255"/>
          <ac:spMkLst>
            <pc:docMk/>
            <pc:sldMk cId="2480312458" sldId="474"/>
            <ac:spMk id="16" creationId="{86B6670D-E67D-AC44-98C1-39CEF062E68F}"/>
          </ac:spMkLst>
        </pc:spChg>
        <pc:spChg chg="mod">
          <ac:chgData name="Harrison, Susan" userId="12d20603-a68e-40bb-99e5-862f8234107b" providerId="ADAL" clId="{3EF582D3-6649-4B1E-9E11-60737F6DFAE7}" dt="2020-04-08T16:31:50.782" v="236" actId="255"/>
          <ac:spMkLst>
            <pc:docMk/>
            <pc:sldMk cId="2480312458" sldId="474"/>
            <ac:spMk id="17" creationId="{E1BA80DA-2E42-A247-901F-49003CF0B24E}"/>
          </ac:spMkLst>
        </pc:spChg>
        <pc:spChg chg="mod">
          <ac:chgData name="Harrison, Susan" userId="12d20603-a68e-40bb-99e5-862f8234107b" providerId="ADAL" clId="{3EF582D3-6649-4B1E-9E11-60737F6DFAE7}" dt="2020-04-08T16:32:04.733" v="240" actId="255"/>
          <ac:spMkLst>
            <pc:docMk/>
            <pc:sldMk cId="2480312458" sldId="474"/>
            <ac:spMk id="18" creationId="{E36393B9-558E-0242-9948-3BD695AD8D63}"/>
          </ac:spMkLst>
        </pc:spChg>
        <pc:spChg chg="mod">
          <ac:chgData name="Harrison, Susan" userId="12d20603-a68e-40bb-99e5-862f8234107b" providerId="ADAL" clId="{3EF582D3-6649-4B1E-9E11-60737F6DFAE7}" dt="2020-04-08T16:31:57.381" v="238" actId="255"/>
          <ac:spMkLst>
            <pc:docMk/>
            <pc:sldMk cId="2480312458" sldId="474"/>
            <ac:spMk id="20" creationId="{DE05E8AF-D01F-A847-BF76-EA1A662E57A1}"/>
          </ac:spMkLst>
        </pc:spChg>
        <pc:spChg chg="mod">
          <ac:chgData name="Harrison, Susan" userId="12d20603-a68e-40bb-99e5-862f8234107b" providerId="ADAL" clId="{3EF582D3-6649-4B1E-9E11-60737F6DFAE7}" dt="2020-04-08T16:31:34.009" v="231" actId="2711"/>
          <ac:spMkLst>
            <pc:docMk/>
            <pc:sldMk cId="2480312458" sldId="474"/>
            <ac:spMk id="21" creationId="{A11A7FE2-EFE2-A447-9265-66E2636CB5FE}"/>
          </ac:spMkLst>
        </pc:spChg>
      </pc:sldChg>
      <pc:sldChg chg="modSp mod">
        <pc:chgData name="Harrison, Susan" userId="12d20603-a68e-40bb-99e5-862f8234107b" providerId="ADAL" clId="{3EF582D3-6649-4B1E-9E11-60737F6DFAE7}" dt="2020-04-08T16:32:27.713" v="244" actId="255"/>
        <pc:sldMkLst>
          <pc:docMk/>
          <pc:sldMk cId="386164400" sldId="621"/>
        </pc:sldMkLst>
        <pc:spChg chg="mod">
          <ac:chgData name="Harrison, Susan" userId="12d20603-a68e-40bb-99e5-862f8234107b" providerId="ADAL" clId="{3EF582D3-6649-4B1E-9E11-60737F6DFAE7}" dt="2020-04-08T16:32:18.998" v="242" actId="255"/>
          <ac:spMkLst>
            <pc:docMk/>
            <pc:sldMk cId="386164400" sldId="621"/>
            <ac:spMk id="2" creationId="{00000000-0000-0000-0000-000000000000}"/>
          </ac:spMkLst>
        </pc:spChg>
        <pc:spChg chg="mod">
          <ac:chgData name="Harrison, Susan" userId="12d20603-a68e-40bb-99e5-862f8234107b" providerId="ADAL" clId="{3EF582D3-6649-4B1E-9E11-60737F6DFAE7}" dt="2020-04-08T16:32:27.713" v="244" actId="255"/>
          <ac:spMkLst>
            <pc:docMk/>
            <pc:sldMk cId="386164400" sldId="621"/>
            <ac:spMk id="5" creationId="{00000000-0000-0000-0000-000000000000}"/>
          </ac:spMkLst>
        </pc:spChg>
      </pc:sldChg>
      <pc:sldChg chg="modSp mod">
        <pc:chgData name="Harrison, Susan" userId="12d20603-a68e-40bb-99e5-862f8234107b" providerId="ADAL" clId="{3EF582D3-6649-4B1E-9E11-60737F6DFAE7}" dt="2020-04-08T19:45:48.610" v="254" actId="255"/>
        <pc:sldMkLst>
          <pc:docMk/>
          <pc:sldMk cId="2501582916" sldId="623"/>
        </pc:sldMkLst>
        <pc:spChg chg="mod">
          <ac:chgData name="Harrison, Susan" userId="12d20603-a68e-40bb-99e5-862f8234107b" providerId="ADAL" clId="{3EF582D3-6649-4B1E-9E11-60737F6DFAE7}" dt="2020-04-08T19:45:34.689" v="251" actId="255"/>
          <ac:spMkLst>
            <pc:docMk/>
            <pc:sldMk cId="2501582916" sldId="623"/>
            <ac:spMk id="2" creationId="{00000000-0000-0000-0000-000000000000}"/>
          </ac:spMkLst>
        </pc:spChg>
        <pc:spChg chg="mod">
          <ac:chgData name="Harrison, Susan" userId="12d20603-a68e-40bb-99e5-862f8234107b" providerId="ADAL" clId="{3EF582D3-6649-4B1E-9E11-60737F6DFAE7}" dt="2020-04-08T19:45:48.610" v="254" actId="255"/>
          <ac:spMkLst>
            <pc:docMk/>
            <pc:sldMk cId="2501582916" sldId="623"/>
            <ac:spMk id="5" creationId="{00000000-0000-0000-0000-000000000000}"/>
          </ac:spMkLst>
        </pc:spChg>
      </pc:sldChg>
      <pc:sldChg chg="modSp mod">
        <pc:chgData name="Harrison, Susan" userId="12d20603-a68e-40bb-99e5-862f8234107b" providerId="ADAL" clId="{3EF582D3-6649-4B1E-9E11-60737F6DFAE7}" dt="2020-04-08T19:47:24.215" v="270" actId="255"/>
        <pc:sldMkLst>
          <pc:docMk/>
          <pc:sldMk cId="2577171833" sldId="624"/>
        </pc:sldMkLst>
        <pc:spChg chg="mod">
          <ac:chgData name="Harrison, Susan" userId="12d20603-a68e-40bb-99e5-862f8234107b" providerId="ADAL" clId="{3EF582D3-6649-4B1E-9E11-60737F6DFAE7}" dt="2020-04-08T19:47:24.215" v="270" actId="255"/>
          <ac:spMkLst>
            <pc:docMk/>
            <pc:sldMk cId="2577171833" sldId="624"/>
            <ac:spMk id="5" creationId="{58410E86-D30A-6A45-AB50-2CB9CE93C28B}"/>
          </ac:spMkLst>
        </pc:spChg>
      </pc:sldChg>
      <pc:sldChg chg="add del modNotesTx">
        <pc:chgData name="Harrison, Susan" userId="12d20603-a68e-40bb-99e5-862f8234107b" providerId="ADAL" clId="{3EF582D3-6649-4B1E-9E11-60737F6DFAE7}" dt="2020-04-06T14:01:30.607" v="65" actId="2696"/>
        <pc:sldMkLst>
          <pc:docMk/>
          <pc:sldMk cId="208820688" sldId="635"/>
        </pc:sldMkLst>
      </pc:sldChg>
      <pc:sldChg chg="add del modNotesTx">
        <pc:chgData name="Harrison, Susan" userId="12d20603-a68e-40bb-99e5-862f8234107b" providerId="ADAL" clId="{3EF582D3-6649-4B1E-9E11-60737F6DFAE7}" dt="2020-04-06T14:01:30.607" v="65" actId="2696"/>
        <pc:sldMkLst>
          <pc:docMk/>
          <pc:sldMk cId="2374297035" sldId="637"/>
        </pc:sldMkLst>
      </pc:sldChg>
      <pc:sldChg chg="modSp mod">
        <pc:chgData name="Harrison, Susan" userId="12d20603-a68e-40bb-99e5-862f8234107b" providerId="ADAL" clId="{3EF582D3-6649-4B1E-9E11-60737F6DFAE7}" dt="2020-04-08T16:21:59.671" v="179" actId="2711"/>
        <pc:sldMkLst>
          <pc:docMk/>
          <pc:sldMk cId="3157782450" sldId="646"/>
        </pc:sldMkLst>
        <pc:spChg chg="mod">
          <ac:chgData name="Harrison, Susan" userId="12d20603-a68e-40bb-99e5-862f8234107b" providerId="ADAL" clId="{3EF582D3-6649-4B1E-9E11-60737F6DFAE7}" dt="2020-04-08T16:21:59.671" v="179" actId="2711"/>
          <ac:spMkLst>
            <pc:docMk/>
            <pc:sldMk cId="3157782450" sldId="646"/>
            <ac:spMk id="2" creationId="{D3D11D4A-5A4B-42C8-B41D-A880D1F100FA}"/>
          </ac:spMkLst>
        </pc:spChg>
        <pc:spChg chg="mod">
          <ac:chgData name="Harrison, Susan" userId="12d20603-a68e-40bb-99e5-862f8234107b" providerId="ADAL" clId="{3EF582D3-6649-4B1E-9E11-60737F6DFAE7}" dt="2020-04-08T16:21:54.302" v="178" actId="14100"/>
          <ac:spMkLst>
            <pc:docMk/>
            <pc:sldMk cId="3157782450" sldId="646"/>
            <ac:spMk id="5" creationId="{4EF0EEC0-5334-49B7-B18E-C32A3037E22F}"/>
          </ac:spMkLst>
        </pc:spChg>
      </pc:sldChg>
      <pc:sldChg chg="modCm">
        <pc:chgData name="Harrison, Susan" userId="12d20603-a68e-40bb-99e5-862f8234107b" providerId="ADAL" clId="{3EF582D3-6649-4B1E-9E11-60737F6DFAE7}" dt="2020-04-08T20:01:37.226" v="292"/>
        <pc:sldMkLst>
          <pc:docMk/>
          <pc:sldMk cId="1372983266" sldId="647"/>
        </pc:sldMkLst>
      </pc:sldChg>
      <pc:sldChg chg="modSp mod">
        <pc:chgData name="Harrison, Susan" userId="12d20603-a68e-40bb-99e5-862f8234107b" providerId="ADAL" clId="{3EF582D3-6649-4B1E-9E11-60737F6DFAE7}" dt="2020-04-08T16:29:01.902" v="203" actId="2711"/>
        <pc:sldMkLst>
          <pc:docMk/>
          <pc:sldMk cId="2513520008" sldId="649"/>
        </pc:sldMkLst>
        <pc:spChg chg="mod">
          <ac:chgData name="Harrison, Susan" userId="12d20603-a68e-40bb-99e5-862f8234107b" providerId="ADAL" clId="{3EF582D3-6649-4B1E-9E11-60737F6DFAE7}" dt="2020-04-08T16:28:56.296" v="202" actId="2711"/>
          <ac:spMkLst>
            <pc:docMk/>
            <pc:sldMk cId="2513520008" sldId="649"/>
            <ac:spMk id="2" creationId="{00000000-0000-0000-0000-000000000000}"/>
          </ac:spMkLst>
        </pc:spChg>
        <pc:spChg chg="mod">
          <ac:chgData name="Harrison, Susan" userId="12d20603-a68e-40bb-99e5-862f8234107b" providerId="ADAL" clId="{3EF582D3-6649-4B1E-9E11-60737F6DFAE7}" dt="2020-04-08T16:29:01.902" v="203" actId="2711"/>
          <ac:spMkLst>
            <pc:docMk/>
            <pc:sldMk cId="2513520008" sldId="649"/>
            <ac:spMk id="3" creationId="{00000000-0000-0000-0000-000000000000}"/>
          </ac:spMkLst>
        </pc:spChg>
      </pc:sldChg>
      <pc:sldChg chg="modSp mod">
        <pc:chgData name="Harrison, Susan" userId="12d20603-a68e-40bb-99e5-862f8234107b" providerId="ADAL" clId="{3EF582D3-6649-4B1E-9E11-60737F6DFAE7}" dt="2020-04-08T16:29:22.512" v="206" actId="14100"/>
        <pc:sldMkLst>
          <pc:docMk/>
          <pc:sldMk cId="1291779212" sldId="651"/>
        </pc:sldMkLst>
        <pc:spChg chg="mod">
          <ac:chgData name="Harrison, Susan" userId="12d20603-a68e-40bb-99e5-862f8234107b" providerId="ADAL" clId="{3EF582D3-6649-4B1E-9E11-60737F6DFAE7}" dt="2020-04-08T16:29:13.926" v="204" actId="2711"/>
          <ac:spMkLst>
            <pc:docMk/>
            <pc:sldMk cId="1291779212" sldId="651"/>
            <ac:spMk id="2" creationId="{00000000-0000-0000-0000-000000000000}"/>
          </ac:spMkLst>
        </pc:spChg>
        <pc:spChg chg="mod">
          <ac:chgData name="Harrison, Susan" userId="12d20603-a68e-40bb-99e5-862f8234107b" providerId="ADAL" clId="{3EF582D3-6649-4B1E-9E11-60737F6DFAE7}" dt="2020-04-08T16:29:22.512" v="206" actId="14100"/>
          <ac:spMkLst>
            <pc:docMk/>
            <pc:sldMk cId="1291779212" sldId="651"/>
            <ac:spMk id="3" creationId="{00000000-0000-0000-0000-000000000000}"/>
          </ac:spMkLst>
        </pc:spChg>
      </pc:sldChg>
      <pc:sldChg chg="modSp mod">
        <pc:chgData name="Harrison, Susan" userId="12d20603-a68e-40bb-99e5-862f8234107b" providerId="ADAL" clId="{3EF582D3-6649-4B1E-9E11-60737F6DFAE7}" dt="2020-04-08T16:31:24.632" v="230" actId="255"/>
        <pc:sldMkLst>
          <pc:docMk/>
          <pc:sldMk cId="1953139645" sldId="652"/>
        </pc:sldMkLst>
        <pc:spChg chg="mod">
          <ac:chgData name="Harrison, Susan" userId="12d20603-a68e-40bb-99e5-862f8234107b" providerId="ADAL" clId="{3EF582D3-6649-4B1E-9E11-60737F6DFAE7}" dt="2020-04-08T16:31:24.632" v="230" actId="255"/>
          <ac:spMkLst>
            <pc:docMk/>
            <pc:sldMk cId="1953139645" sldId="652"/>
            <ac:spMk id="2" creationId="{00000000-0000-0000-0000-000000000000}"/>
          </ac:spMkLst>
        </pc:spChg>
        <pc:spChg chg="mod">
          <ac:chgData name="Harrison, Susan" userId="12d20603-a68e-40bb-99e5-862f8234107b" providerId="ADAL" clId="{3EF582D3-6649-4B1E-9E11-60737F6DFAE7}" dt="2020-04-08T16:30:29.419" v="217" actId="255"/>
          <ac:spMkLst>
            <pc:docMk/>
            <pc:sldMk cId="1953139645" sldId="652"/>
            <ac:spMk id="7" creationId="{00000000-0000-0000-0000-000000000000}"/>
          </ac:spMkLst>
        </pc:spChg>
        <pc:spChg chg="mod">
          <ac:chgData name="Harrison, Susan" userId="12d20603-a68e-40bb-99e5-862f8234107b" providerId="ADAL" clId="{3EF582D3-6649-4B1E-9E11-60737F6DFAE7}" dt="2020-04-08T16:31:06.251" v="227" actId="255"/>
          <ac:spMkLst>
            <pc:docMk/>
            <pc:sldMk cId="1953139645" sldId="652"/>
            <ac:spMk id="12" creationId="{F0F35BBD-54CB-4390-9756-E2365E67CCA5}"/>
          </ac:spMkLst>
        </pc:spChg>
        <pc:spChg chg="mod">
          <ac:chgData name="Harrison, Susan" userId="12d20603-a68e-40bb-99e5-862f8234107b" providerId="ADAL" clId="{3EF582D3-6649-4B1E-9E11-60737F6DFAE7}" dt="2020-04-08T16:30:49.959" v="223" actId="255"/>
          <ac:spMkLst>
            <pc:docMk/>
            <pc:sldMk cId="1953139645" sldId="652"/>
            <ac:spMk id="22" creationId="{00000000-0000-0000-0000-000000000000}"/>
          </ac:spMkLst>
        </pc:spChg>
        <pc:spChg chg="mod">
          <ac:chgData name="Harrison, Susan" userId="12d20603-a68e-40bb-99e5-862f8234107b" providerId="ADAL" clId="{3EF582D3-6649-4B1E-9E11-60737F6DFAE7}" dt="2020-04-08T16:30:57.709" v="225" actId="255"/>
          <ac:spMkLst>
            <pc:docMk/>
            <pc:sldMk cId="1953139645" sldId="652"/>
            <ac:spMk id="23" creationId="{00000000-0000-0000-0000-000000000000}"/>
          </ac:spMkLst>
        </pc:spChg>
        <pc:spChg chg="mod">
          <ac:chgData name="Harrison, Susan" userId="12d20603-a68e-40bb-99e5-862f8234107b" providerId="ADAL" clId="{3EF582D3-6649-4B1E-9E11-60737F6DFAE7}" dt="2020-04-08T16:30:43.175" v="221" actId="255"/>
          <ac:spMkLst>
            <pc:docMk/>
            <pc:sldMk cId="1953139645" sldId="652"/>
            <ac:spMk id="24" creationId="{4853A873-C959-4D38-8278-FD7FE247F985}"/>
          </ac:spMkLst>
        </pc:spChg>
        <pc:spChg chg="mod">
          <ac:chgData name="Harrison, Susan" userId="12d20603-a68e-40bb-99e5-862f8234107b" providerId="ADAL" clId="{3EF582D3-6649-4B1E-9E11-60737F6DFAE7}" dt="2020-04-08T16:30:36.556" v="219" actId="255"/>
          <ac:spMkLst>
            <pc:docMk/>
            <pc:sldMk cId="1953139645" sldId="652"/>
            <ac:spMk id="25" creationId="{03E716EF-89B3-412B-9FC8-3C5BA1689C25}"/>
          </ac:spMkLst>
        </pc:spChg>
      </pc:sldChg>
      <pc:sldChg chg="modSp mod">
        <pc:chgData name="Harrison, Susan" userId="12d20603-a68e-40bb-99e5-862f8234107b" providerId="ADAL" clId="{3EF582D3-6649-4B1E-9E11-60737F6DFAE7}" dt="2020-04-08T16:32:49.846" v="249" actId="14100"/>
        <pc:sldMkLst>
          <pc:docMk/>
          <pc:sldMk cId="3363751239" sldId="653"/>
        </pc:sldMkLst>
        <pc:spChg chg="mod">
          <ac:chgData name="Harrison, Susan" userId="12d20603-a68e-40bb-99e5-862f8234107b" providerId="ADAL" clId="{3EF582D3-6649-4B1E-9E11-60737F6DFAE7}" dt="2020-04-08T16:32:39.677" v="246" actId="255"/>
          <ac:spMkLst>
            <pc:docMk/>
            <pc:sldMk cId="3363751239" sldId="653"/>
            <ac:spMk id="3" creationId="{00000000-0000-0000-0000-000000000000}"/>
          </ac:spMkLst>
        </pc:spChg>
        <pc:spChg chg="mod">
          <ac:chgData name="Harrison, Susan" userId="12d20603-a68e-40bb-99e5-862f8234107b" providerId="ADAL" clId="{3EF582D3-6649-4B1E-9E11-60737F6DFAE7}" dt="2020-04-08T16:32:49.846" v="249" actId="14100"/>
          <ac:spMkLst>
            <pc:docMk/>
            <pc:sldMk cId="3363751239" sldId="653"/>
            <ac:spMk id="5" creationId="{00000000-0000-0000-0000-000000000000}"/>
          </ac:spMkLst>
        </pc:spChg>
      </pc:sldChg>
      <pc:sldChg chg="modSp mod">
        <pc:chgData name="Harrison, Susan" userId="12d20603-a68e-40bb-99e5-862f8234107b" providerId="ADAL" clId="{3EF582D3-6649-4B1E-9E11-60737F6DFAE7}" dt="2020-04-08T16:30:04.879" v="215" actId="255"/>
        <pc:sldMkLst>
          <pc:docMk/>
          <pc:sldMk cId="619141110" sldId="654"/>
        </pc:sldMkLst>
        <pc:spChg chg="mod">
          <ac:chgData name="Harrison, Susan" userId="12d20603-a68e-40bb-99e5-862f8234107b" providerId="ADAL" clId="{3EF582D3-6649-4B1E-9E11-60737F6DFAE7}" dt="2020-04-08T16:29:33.393" v="207" actId="2711"/>
          <ac:spMkLst>
            <pc:docMk/>
            <pc:sldMk cId="619141110" sldId="654"/>
            <ac:spMk id="2" creationId="{00000000-0000-0000-0000-000000000000}"/>
          </ac:spMkLst>
        </pc:spChg>
        <pc:graphicFrameChg chg="mod">
          <ac:chgData name="Harrison, Susan" userId="12d20603-a68e-40bb-99e5-862f8234107b" providerId="ADAL" clId="{3EF582D3-6649-4B1E-9E11-60737F6DFAE7}" dt="2020-04-08T16:30:04.879" v="215" actId="255"/>
          <ac:graphicFrameMkLst>
            <pc:docMk/>
            <pc:sldMk cId="619141110" sldId="654"/>
            <ac:graphicFrameMk id="4" creationId="{00000000-0000-0000-0000-000000000000}"/>
          </ac:graphicFrameMkLst>
        </pc:graphicFrameChg>
      </pc:sldChg>
      <pc:sldChg chg="modSp mod">
        <pc:chgData name="Harrison, Susan" userId="12d20603-a68e-40bb-99e5-862f8234107b" providerId="ADAL" clId="{3EF582D3-6649-4B1E-9E11-60737F6DFAE7}" dt="2020-04-08T15:51:32.340" v="115" actId="14100"/>
        <pc:sldMkLst>
          <pc:docMk/>
          <pc:sldMk cId="2503775561" sldId="666"/>
        </pc:sldMkLst>
        <pc:spChg chg="mod">
          <ac:chgData name="Harrison, Susan" userId="12d20603-a68e-40bb-99e5-862f8234107b" providerId="ADAL" clId="{3EF582D3-6649-4B1E-9E11-60737F6DFAE7}" dt="2020-04-08T15:49:23.203" v="107" actId="255"/>
          <ac:spMkLst>
            <pc:docMk/>
            <pc:sldMk cId="2503775561" sldId="666"/>
            <ac:spMk id="2" creationId="{00000000-0000-0000-0000-000000000000}"/>
          </ac:spMkLst>
        </pc:spChg>
        <pc:spChg chg="mod">
          <ac:chgData name="Harrison, Susan" userId="12d20603-a68e-40bb-99e5-862f8234107b" providerId="ADAL" clId="{3EF582D3-6649-4B1E-9E11-60737F6DFAE7}" dt="2020-04-08T15:51:32.340" v="115" actId="14100"/>
          <ac:spMkLst>
            <pc:docMk/>
            <pc:sldMk cId="2503775561" sldId="666"/>
            <ac:spMk id="3" creationId="{00000000-0000-0000-0000-000000000000}"/>
          </ac:spMkLst>
        </pc:spChg>
      </pc:sldChg>
      <pc:sldChg chg="modSp mod">
        <pc:chgData name="Harrison, Susan" userId="12d20603-a68e-40bb-99e5-862f8234107b" providerId="ADAL" clId="{3EF582D3-6649-4B1E-9E11-60737F6DFAE7}" dt="2020-04-08T15:53:15.049" v="123" actId="14100"/>
        <pc:sldMkLst>
          <pc:docMk/>
          <pc:sldMk cId="977568538" sldId="667"/>
        </pc:sldMkLst>
        <pc:spChg chg="mod">
          <ac:chgData name="Harrison, Susan" userId="12d20603-a68e-40bb-99e5-862f8234107b" providerId="ADAL" clId="{3EF582D3-6649-4B1E-9E11-60737F6DFAE7}" dt="2020-04-08T15:52:48.258" v="117" actId="255"/>
          <ac:spMkLst>
            <pc:docMk/>
            <pc:sldMk cId="977568538" sldId="667"/>
            <ac:spMk id="2" creationId="{00000000-0000-0000-0000-000000000000}"/>
          </ac:spMkLst>
        </pc:spChg>
        <pc:spChg chg="mod">
          <ac:chgData name="Harrison, Susan" userId="12d20603-a68e-40bb-99e5-862f8234107b" providerId="ADAL" clId="{3EF582D3-6649-4B1E-9E11-60737F6DFAE7}" dt="2020-04-08T15:53:15.049" v="123" actId="14100"/>
          <ac:spMkLst>
            <pc:docMk/>
            <pc:sldMk cId="977568538" sldId="667"/>
            <ac:spMk id="3" creationId="{00000000-0000-0000-0000-000000000000}"/>
          </ac:spMkLst>
        </pc:spChg>
      </pc:sldChg>
      <pc:sldChg chg="modSp mod">
        <pc:chgData name="Harrison, Susan" userId="12d20603-a68e-40bb-99e5-862f8234107b" providerId="ADAL" clId="{3EF582D3-6649-4B1E-9E11-60737F6DFAE7}" dt="2020-04-08T16:02:45.688" v="132" actId="14100"/>
        <pc:sldMkLst>
          <pc:docMk/>
          <pc:sldMk cId="4237890756" sldId="668"/>
        </pc:sldMkLst>
        <pc:spChg chg="mod">
          <ac:chgData name="Harrison, Susan" userId="12d20603-a68e-40bb-99e5-862f8234107b" providerId="ADAL" clId="{3EF582D3-6649-4B1E-9E11-60737F6DFAE7}" dt="2020-04-08T16:02:19.482" v="127" actId="207"/>
          <ac:spMkLst>
            <pc:docMk/>
            <pc:sldMk cId="4237890756" sldId="668"/>
            <ac:spMk id="2" creationId="{00000000-0000-0000-0000-000000000000}"/>
          </ac:spMkLst>
        </pc:spChg>
        <pc:spChg chg="mod">
          <ac:chgData name="Harrison, Susan" userId="12d20603-a68e-40bb-99e5-862f8234107b" providerId="ADAL" clId="{3EF582D3-6649-4B1E-9E11-60737F6DFAE7}" dt="2020-04-08T16:02:45.688" v="132" actId="14100"/>
          <ac:spMkLst>
            <pc:docMk/>
            <pc:sldMk cId="4237890756" sldId="668"/>
            <ac:spMk id="3" creationId="{00000000-0000-0000-0000-000000000000}"/>
          </ac:spMkLst>
        </pc:spChg>
      </pc:sldChg>
      <pc:sldChg chg="modSp mod">
        <pc:chgData name="Harrison, Susan" userId="12d20603-a68e-40bb-99e5-862f8234107b" providerId="ADAL" clId="{3EF582D3-6649-4B1E-9E11-60737F6DFAE7}" dt="2020-04-08T16:03:50.335" v="143" actId="14100"/>
        <pc:sldMkLst>
          <pc:docMk/>
          <pc:sldMk cId="710165204" sldId="669"/>
        </pc:sldMkLst>
        <pc:spChg chg="mod">
          <ac:chgData name="Harrison, Susan" userId="12d20603-a68e-40bb-99e5-862f8234107b" providerId="ADAL" clId="{3EF582D3-6649-4B1E-9E11-60737F6DFAE7}" dt="2020-04-08T16:03:15.982" v="137" actId="14100"/>
          <ac:spMkLst>
            <pc:docMk/>
            <pc:sldMk cId="710165204" sldId="669"/>
            <ac:spMk id="2" creationId="{00000000-0000-0000-0000-000000000000}"/>
          </ac:spMkLst>
        </pc:spChg>
        <pc:spChg chg="mod">
          <ac:chgData name="Harrison, Susan" userId="12d20603-a68e-40bb-99e5-862f8234107b" providerId="ADAL" clId="{3EF582D3-6649-4B1E-9E11-60737F6DFAE7}" dt="2020-04-08T16:03:50.335" v="143" actId="14100"/>
          <ac:spMkLst>
            <pc:docMk/>
            <pc:sldMk cId="710165204" sldId="669"/>
            <ac:spMk id="3" creationId="{00000000-0000-0000-0000-000000000000}"/>
          </ac:spMkLst>
        </pc:spChg>
      </pc:sldChg>
      <pc:sldChg chg="modSp mod">
        <pc:chgData name="Harrison, Susan" userId="12d20603-a68e-40bb-99e5-862f8234107b" providerId="ADAL" clId="{3EF582D3-6649-4B1E-9E11-60737F6DFAE7}" dt="2020-04-08T16:04:39.727" v="154" actId="2711"/>
        <pc:sldMkLst>
          <pc:docMk/>
          <pc:sldMk cId="463597606" sldId="670"/>
        </pc:sldMkLst>
        <pc:spChg chg="mod">
          <ac:chgData name="Harrison, Susan" userId="12d20603-a68e-40bb-99e5-862f8234107b" providerId="ADAL" clId="{3EF582D3-6649-4B1E-9E11-60737F6DFAE7}" dt="2020-04-08T16:04:11.458" v="146" actId="14100"/>
          <ac:spMkLst>
            <pc:docMk/>
            <pc:sldMk cId="463597606" sldId="670"/>
            <ac:spMk id="2" creationId="{00000000-0000-0000-0000-000000000000}"/>
          </ac:spMkLst>
        </pc:spChg>
        <pc:spChg chg="mod">
          <ac:chgData name="Harrison, Susan" userId="12d20603-a68e-40bb-99e5-862f8234107b" providerId="ADAL" clId="{3EF582D3-6649-4B1E-9E11-60737F6DFAE7}" dt="2020-04-08T16:04:39.727" v="154" actId="2711"/>
          <ac:spMkLst>
            <pc:docMk/>
            <pc:sldMk cId="463597606" sldId="670"/>
            <ac:spMk id="3" creationId="{00000000-0000-0000-0000-000000000000}"/>
          </ac:spMkLst>
        </pc:spChg>
      </pc:sldChg>
      <pc:sldChg chg="modSp mod">
        <pc:chgData name="Harrison, Susan" userId="12d20603-a68e-40bb-99e5-862f8234107b" providerId="ADAL" clId="{3EF582D3-6649-4B1E-9E11-60737F6DFAE7}" dt="2020-04-08T16:19:18.454" v="162" actId="14100"/>
        <pc:sldMkLst>
          <pc:docMk/>
          <pc:sldMk cId="1344525895" sldId="671"/>
        </pc:sldMkLst>
        <pc:spChg chg="mod">
          <ac:chgData name="Harrison, Susan" userId="12d20603-a68e-40bb-99e5-862f8234107b" providerId="ADAL" clId="{3EF582D3-6649-4B1E-9E11-60737F6DFAE7}" dt="2020-04-08T16:18:56.255" v="156" actId="255"/>
          <ac:spMkLst>
            <pc:docMk/>
            <pc:sldMk cId="1344525895" sldId="671"/>
            <ac:spMk id="2" creationId="{00000000-0000-0000-0000-000000000000}"/>
          </ac:spMkLst>
        </pc:spChg>
        <pc:spChg chg="mod">
          <ac:chgData name="Harrison, Susan" userId="12d20603-a68e-40bb-99e5-862f8234107b" providerId="ADAL" clId="{3EF582D3-6649-4B1E-9E11-60737F6DFAE7}" dt="2020-04-08T16:19:18.454" v="162" actId="14100"/>
          <ac:spMkLst>
            <pc:docMk/>
            <pc:sldMk cId="1344525895" sldId="671"/>
            <ac:spMk id="3" creationId="{00000000-0000-0000-0000-000000000000}"/>
          </ac:spMkLst>
        </pc:spChg>
      </pc:sldChg>
      <pc:sldChg chg="add del">
        <pc:chgData name="Harrison, Susan" userId="12d20603-a68e-40bb-99e5-862f8234107b" providerId="ADAL" clId="{3EF582D3-6649-4B1E-9E11-60737F6DFAE7}" dt="2020-04-06T14:01:30.607" v="65" actId="2696"/>
        <pc:sldMkLst>
          <pc:docMk/>
          <pc:sldMk cId="1127171710" sldId="686"/>
        </pc:sldMkLst>
      </pc:sldChg>
      <pc:sldChg chg="modSp mod">
        <pc:chgData name="Harrison, Susan" userId="12d20603-a68e-40bb-99e5-862f8234107b" providerId="ADAL" clId="{3EF582D3-6649-4B1E-9E11-60737F6DFAE7}" dt="2020-04-08T19:46:37.233" v="262" actId="255"/>
        <pc:sldMkLst>
          <pc:docMk/>
          <pc:sldMk cId="4087828476" sldId="699"/>
        </pc:sldMkLst>
        <pc:spChg chg="mod">
          <ac:chgData name="Harrison, Susan" userId="12d20603-a68e-40bb-99e5-862f8234107b" providerId="ADAL" clId="{3EF582D3-6649-4B1E-9E11-60737F6DFAE7}" dt="2020-04-08T19:46:25.620" v="260" actId="2711"/>
          <ac:spMkLst>
            <pc:docMk/>
            <pc:sldMk cId="4087828476" sldId="699"/>
            <ac:spMk id="2" creationId="{00000000-0000-0000-0000-000000000000}"/>
          </ac:spMkLst>
        </pc:spChg>
        <pc:spChg chg="mod">
          <ac:chgData name="Harrison, Susan" userId="12d20603-a68e-40bb-99e5-862f8234107b" providerId="ADAL" clId="{3EF582D3-6649-4B1E-9E11-60737F6DFAE7}" dt="2020-04-08T19:46:37.233" v="262" actId="255"/>
          <ac:spMkLst>
            <pc:docMk/>
            <pc:sldMk cId="4087828476" sldId="699"/>
            <ac:spMk id="5" creationId="{00000000-0000-0000-0000-000000000000}"/>
          </ac:spMkLst>
        </pc:spChg>
      </pc:sldChg>
      <pc:sldChg chg="modSp mod">
        <pc:chgData name="Harrison, Susan" userId="12d20603-a68e-40bb-99e5-862f8234107b" providerId="ADAL" clId="{3EF582D3-6649-4B1E-9E11-60737F6DFAE7}" dt="2020-04-08T19:47:03.885" v="265" actId="2711"/>
        <pc:sldMkLst>
          <pc:docMk/>
          <pc:sldMk cId="3940148106" sldId="700"/>
        </pc:sldMkLst>
        <pc:spChg chg="mod">
          <ac:chgData name="Harrison, Susan" userId="12d20603-a68e-40bb-99e5-862f8234107b" providerId="ADAL" clId="{3EF582D3-6649-4B1E-9E11-60737F6DFAE7}" dt="2020-04-08T19:46:58.126" v="264" actId="255"/>
          <ac:spMkLst>
            <pc:docMk/>
            <pc:sldMk cId="3940148106" sldId="700"/>
            <ac:spMk id="2" creationId="{00000000-0000-0000-0000-000000000000}"/>
          </ac:spMkLst>
        </pc:spChg>
        <pc:spChg chg="mod">
          <ac:chgData name="Harrison, Susan" userId="12d20603-a68e-40bb-99e5-862f8234107b" providerId="ADAL" clId="{3EF582D3-6649-4B1E-9E11-60737F6DFAE7}" dt="2020-04-08T19:47:03.885" v="265" actId="2711"/>
          <ac:spMkLst>
            <pc:docMk/>
            <pc:sldMk cId="3940148106" sldId="700"/>
            <ac:spMk id="5" creationId="{00000000-0000-0000-0000-000000000000}"/>
          </ac:spMkLst>
        </pc:spChg>
      </pc:sldChg>
      <pc:sldChg chg="modSp add mod addCm modCm">
        <pc:chgData name="Harrison, Susan" userId="12d20603-a68e-40bb-99e5-862f8234107b" providerId="ADAL" clId="{3EF582D3-6649-4B1E-9E11-60737F6DFAE7}" dt="2020-04-08T19:52:52.657" v="283" actId="5900"/>
        <pc:sldMkLst>
          <pc:docMk/>
          <pc:sldMk cId="946709697" sldId="1179"/>
        </pc:sldMkLst>
        <pc:spChg chg="mod">
          <ac:chgData name="Harrison, Susan" userId="12d20603-a68e-40bb-99e5-862f8234107b" providerId="ADAL" clId="{3EF582D3-6649-4B1E-9E11-60737F6DFAE7}" dt="2020-04-08T19:52:45.742" v="282" actId="2711"/>
          <ac:spMkLst>
            <pc:docMk/>
            <pc:sldMk cId="946709697" sldId="1179"/>
            <ac:spMk id="4" creationId="{000ADE7C-2D37-FC45-B624-6FD4DC6A8DC1}"/>
          </ac:spMkLst>
        </pc:spChg>
      </pc:sldChg>
      <pc:sldChg chg="modSp add mod addCm modCm">
        <pc:chgData name="Harrison, Susan" userId="12d20603-a68e-40bb-99e5-862f8234107b" providerId="ADAL" clId="{3EF582D3-6649-4B1E-9E11-60737F6DFAE7}" dt="2020-04-08T19:53:03.324" v="285" actId="5900"/>
        <pc:sldMkLst>
          <pc:docMk/>
          <pc:sldMk cId="1170533872" sldId="1196"/>
        </pc:sldMkLst>
        <pc:spChg chg="mod">
          <ac:chgData name="Harrison, Susan" userId="12d20603-a68e-40bb-99e5-862f8234107b" providerId="ADAL" clId="{3EF582D3-6649-4B1E-9E11-60737F6DFAE7}" dt="2020-04-08T19:53:00.327" v="284" actId="2711"/>
          <ac:spMkLst>
            <pc:docMk/>
            <pc:sldMk cId="1170533872" sldId="1196"/>
            <ac:spMk id="4" creationId="{000ADE7C-2D37-FC45-B624-6FD4DC6A8DC1}"/>
          </ac:spMkLst>
        </pc:spChg>
      </pc:sldChg>
      <pc:sldChg chg="del ord">
        <pc:chgData name="Harrison, Susan" userId="12d20603-a68e-40bb-99e5-862f8234107b" providerId="ADAL" clId="{3EF582D3-6649-4B1E-9E11-60737F6DFAE7}" dt="2020-04-06T13:46:46.337" v="40" actId="2696"/>
        <pc:sldMkLst>
          <pc:docMk/>
          <pc:sldMk cId="1768557774" sldId="1212"/>
        </pc:sldMkLst>
      </pc:sldChg>
      <pc:sldChg chg="modSp mod">
        <pc:chgData name="Harrison, Susan" userId="12d20603-a68e-40bb-99e5-862f8234107b" providerId="ADAL" clId="{3EF582D3-6649-4B1E-9E11-60737F6DFAE7}" dt="2020-04-08T19:53:46.694" v="289" actId="2711"/>
        <pc:sldMkLst>
          <pc:docMk/>
          <pc:sldMk cId="769053251" sldId="1324"/>
        </pc:sldMkLst>
        <pc:spChg chg="mod">
          <ac:chgData name="Harrison, Susan" userId="12d20603-a68e-40bb-99e5-862f8234107b" providerId="ADAL" clId="{3EF582D3-6649-4B1E-9E11-60737F6DFAE7}" dt="2020-04-08T19:53:40.484" v="288" actId="2711"/>
          <ac:spMkLst>
            <pc:docMk/>
            <pc:sldMk cId="769053251" sldId="1324"/>
            <ac:spMk id="2" creationId="{00000000-0000-0000-0000-000000000000}"/>
          </ac:spMkLst>
        </pc:spChg>
        <pc:spChg chg="mod">
          <ac:chgData name="Harrison, Susan" userId="12d20603-a68e-40bb-99e5-862f8234107b" providerId="ADAL" clId="{3EF582D3-6649-4B1E-9E11-60737F6DFAE7}" dt="2020-04-08T19:53:46.694" v="289" actId="2711"/>
          <ac:spMkLst>
            <pc:docMk/>
            <pc:sldMk cId="769053251" sldId="1324"/>
            <ac:spMk id="4" creationId="{00000000-0000-0000-0000-000000000000}"/>
          </ac:spMkLst>
        </pc:spChg>
      </pc:sldChg>
      <pc:sldChg chg="modSp mod">
        <pc:chgData name="Harrison, Susan" userId="12d20603-a68e-40bb-99e5-862f8234107b" providerId="ADAL" clId="{3EF582D3-6649-4B1E-9E11-60737F6DFAE7}" dt="2020-04-08T16:23:38.069" v="192" actId="14100"/>
        <pc:sldMkLst>
          <pc:docMk/>
          <pc:sldMk cId="314142159" sldId="1369"/>
        </pc:sldMkLst>
        <pc:spChg chg="mod">
          <ac:chgData name="Harrison, Susan" userId="12d20603-a68e-40bb-99e5-862f8234107b" providerId="ADAL" clId="{3EF582D3-6649-4B1E-9E11-60737F6DFAE7}" dt="2020-04-08T16:22:07.159" v="180" actId="2711"/>
          <ac:spMkLst>
            <pc:docMk/>
            <pc:sldMk cId="314142159" sldId="1369"/>
            <ac:spMk id="2" creationId="{D3D11D4A-5A4B-42C8-B41D-A880D1F100FA}"/>
          </ac:spMkLst>
        </pc:spChg>
        <pc:spChg chg="mod">
          <ac:chgData name="Harrison, Susan" userId="12d20603-a68e-40bb-99e5-862f8234107b" providerId="ADAL" clId="{3EF582D3-6649-4B1E-9E11-60737F6DFAE7}" dt="2020-04-08T16:23:38.069" v="192" actId="14100"/>
          <ac:spMkLst>
            <pc:docMk/>
            <pc:sldMk cId="314142159" sldId="1369"/>
            <ac:spMk id="5" creationId="{4EF0EEC0-5334-49B7-B18E-C32A3037E22F}"/>
          </ac:spMkLst>
        </pc:spChg>
      </pc:sldChg>
      <pc:sldChg chg="del">
        <pc:chgData name="Harrison, Susan" userId="12d20603-a68e-40bb-99e5-862f8234107b" providerId="ADAL" clId="{3EF582D3-6649-4B1E-9E11-60737F6DFAE7}" dt="2020-03-26T17:35:40.368" v="0" actId="2696"/>
        <pc:sldMkLst>
          <pc:docMk/>
          <pc:sldMk cId="2966928305" sldId="1377"/>
        </pc:sldMkLst>
      </pc:sldChg>
      <pc:sldChg chg="modSp mod">
        <pc:chgData name="Harrison, Susan" userId="12d20603-a68e-40bb-99e5-862f8234107b" providerId="ADAL" clId="{3EF582D3-6649-4B1E-9E11-60737F6DFAE7}" dt="2020-04-08T16:27:33.017" v="197" actId="14100"/>
        <pc:sldMkLst>
          <pc:docMk/>
          <pc:sldMk cId="3538692646" sldId="1384"/>
        </pc:sldMkLst>
        <pc:spChg chg="mod">
          <ac:chgData name="Harrison, Susan" userId="12d20603-a68e-40bb-99e5-862f8234107b" providerId="ADAL" clId="{3EF582D3-6649-4B1E-9E11-60737F6DFAE7}" dt="2020-04-08T16:27:14.616" v="193" actId="2711"/>
          <ac:spMkLst>
            <pc:docMk/>
            <pc:sldMk cId="3538692646" sldId="1384"/>
            <ac:spMk id="2" creationId="{00000000-0000-0000-0000-000000000000}"/>
          </ac:spMkLst>
        </pc:spChg>
        <pc:spChg chg="mod">
          <ac:chgData name="Harrison, Susan" userId="12d20603-a68e-40bb-99e5-862f8234107b" providerId="ADAL" clId="{3EF582D3-6649-4B1E-9E11-60737F6DFAE7}" dt="2020-04-08T16:27:33.017" v="197" actId="14100"/>
          <ac:spMkLst>
            <pc:docMk/>
            <pc:sldMk cId="3538692646" sldId="1384"/>
            <ac:spMk id="3" creationId="{00000000-0000-0000-0000-000000000000}"/>
          </ac:spMkLst>
        </pc:spChg>
      </pc:sldChg>
      <pc:sldChg chg="modSp mod">
        <pc:chgData name="Harrison, Susan" userId="12d20603-a68e-40bb-99e5-862f8234107b" providerId="ADAL" clId="{3EF582D3-6649-4B1E-9E11-60737F6DFAE7}" dt="2020-04-14T18:18:23.746" v="294" actId="255"/>
        <pc:sldMkLst>
          <pc:docMk/>
          <pc:sldMk cId="1383081971" sldId="1559"/>
        </pc:sldMkLst>
        <pc:spChg chg="mod">
          <ac:chgData name="Harrison, Susan" userId="12d20603-a68e-40bb-99e5-862f8234107b" providerId="ADAL" clId="{3EF582D3-6649-4B1E-9E11-60737F6DFAE7}" dt="2020-04-08T19:45:57.391" v="255" actId="2711"/>
          <ac:spMkLst>
            <pc:docMk/>
            <pc:sldMk cId="1383081971" sldId="1559"/>
            <ac:spMk id="2" creationId="{313D18A7-016D-4068-88B1-A754A0CE0D50}"/>
          </ac:spMkLst>
        </pc:spChg>
        <pc:spChg chg="mod">
          <ac:chgData name="Harrison, Susan" userId="12d20603-a68e-40bb-99e5-862f8234107b" providerId="ADAL" clId="{3EF582D3-6649-4B1E-9E11-60737F6DFAE7}" dt="2020-04-14T18:18:23.746" v="294" actId="255"/>
          <ac:spMkLst>
            <pc:docMk/>
            <pc:sldMk cId="1383081971" sldId="1559"/>
            <ac:spMk id="3" creationId="{805AE972-0C5D-4C3F-B73A-0E73848BD203}"/>
          </ac:spMkLst>
        </pc:spChg>
        <pc:spChg chg="mod">
          <ac:chgData name="Harrison, Susan" userId="12d20603-a68e-40bb-99e5-862f8234107b" providerId="ADAL" clId="{3EF582D3-6649-4B1E-9E11-60737F6DFAE7}" dt="2020-04-08T19:46:20.152" v="259" actId="255"/>
          <ac:spMkLst>
            <pc:docMk/>
            <pc:sldMk cId="1383081971" sldId="1559"/>
            <ac:spMk id="5" creationId="{FBC3D522-E827-4C68-BC6D-2E4D09F79CAD}"/>
          </ac:spMkLst>
        </pc:spChg>
      </pc:sldChg>
      <pc:sldChg chg="del">
        <pc:chgData name="Harrison, Susan" userId="12d20603-a68e-40bb-99e5-862f8234107b" providerId="ADAL" clId="{3EF582D3-6649-4B1E-9E11-60737F6DFAE7}" dt="2020-04-06T14:01:30.607" v="65" actId="2696"/>
        <pc:sldMkLst>
          <pc:docMk/>
          <pc:sldMk cId="192183533" sldId="1560"/>
        </pc:sldMkLst>
      </pc:sldChg>
      <pc:sldChg chg="add del">
        <pc:chgData name="Harrison, Susan" userId="12d20603-a68e-40bb-99e5-862f8234107b" providerId="ADAL" clId="{3EF582D3-6649-4B1E-9E11-60737F6DFAE7}" dt="2020-03-26T23:37:41.179" v="9" actId="2696"/>
        <pc:sldMkLst>
          <pc:docMk/>
          <pc:sldMk cId="3396531296" sldId="1561"/>
        </pc:sldMkLst>
      </pc:sldChg>
      <pc:sldChg chg="add del">
        <pc:chgData name="Harrison, Susan" userId="12d20603-a68e-40bb-99e5-862f8234107b" providerId="ADAL" clId="{3EF582D3-6649-4B1E-9E11-60737F6DFAE7}" dt="2020-03-26T17:35:51.433" v="3" actId="2696"/>
        <pc:sldMkLst>
          <pc:docMk/>
          <pc:sldMk cId="3442683946" sldId="1561"/>
        </pc:sldMkLst>
      </pc:sldChg>
      <pc:sldChg chg="add del">
        <pc:chgData name="Harrison, Susan" userId="12d20603-a68e-40bb-99e5-862f8234107b" providerId="ADAL" clId="{3EF582D3-6649-4B1E-9E11-60737F6DFAE7}" dt="2020-04-06T13:44:28.119" v="39" actId="2696"/>
        <pc:sldMkLst>
          <pc:docMk/>
          <pc:sldMk cId="4130338252" sldId="1561"/>
        </pc:sldMkLst>
      </pc:sldChg>
      <pc:sldChg chg="add del">
        <pc:chgData name="Harrison, Susan" userId="12d20603-a68e-40bb-99e5-862f8234107b" providerId="ADAL" clId="{3EF582D3-6649-4B1E-9E11-60737F6DFAE7}" dt="2020-03-26T23:37:41.179" v="9" actId="2696"/>
        <pc:sldMkLst>
          <pc:docMk/>
          <pc:sldMk cId="2710768053" sldId="1562"/>
        </pc:sldMkLst>
      </pc:sldChg>
      <pc:sldChg chg="add del">
        <pc:chgData name="Harrison, Susan" userId="12d20603-a68e-40bb-99e5-862f8234107b" providerId="ADAL" clId="{3EF582D3-6649-4B1E-9E11-60737F6DFAE7}" dt="2020-04-06T13:44:28.119" v="39" actId="2696"/>
        <pc:sldMkLst>
          <pc:docMk/>
          <pc:sldMk cId="3780060536" sldId="1562"/>
        </pc:sldMkLst>
      </pc:sldChg>
      <pc:sldChg chg="add del">
        <pc:chgData name="Harrison, Susan" userId="12d20603-a68e-40bb-99e5-862f8234107b" providerId="ADAL" clId="{3EF582D3-6649-4B1E-9E11-60737F6DFAE7}" dt="2020-04-06T13:44:28.119" v="39" actId="2696"/>
        <pc:sldMkLst>
          <pc:docMk/>
          <pc:sldMk cId="1095402982" sldId="1563"/>
        </pc:sldMkLst>
      </pc:sldChg>
      <pc:sldChg chg="add del">
        <pc:chgData name="Harrison, Susan" userId="12d20603-a68e-40bb-99e5-862f8234107b" providerId="ADAL" clId="{3EF582D3-6649-4B1E-9E11-60737F6DFAE7}" dt="2020-03-26T23:37:41.179" v="9" actId="2696"/>
        <pc:sldMkLst>
          <pc:docMk/>
          <pc:sldMk cId="2999615575" sldId="1563"/>
        </pc:sldMkLst>
      </pc:sldChg>
      <pc:sldChg chg="modSp add mod">
        <pc:chgData name="Harrison, Susan" userId="12d20603-a68e-40bb-99e5-862f8234107b" providerId="ADAL" clId="{3EF582D3-6649-4B1E-9E11-60737F6DFAE7}" dt="2020-04-08T19:51:40.596" v="276" actId="2711"/>
        <pc:sldMkLst>
          <pc:docMk/>
          <pc:sldMk cId="4233557090" sldId="1563"/>
        </pc:sldMkLst>
        <pc:spChg chg="mod">
          <ac:chgData name="Harrison, Susan" userId="12d20603-a68e-40bb-99e5-862f8234107b" providerId="ADAL" clId="{3EF582D3-6649-4B1E-9E11-60737F6DFAE7}" dt="2020-04-08T19:51:34.399" v="275" actId="2711"/>
          <ac:spMkLst>
            <pc:docMk/>
            <pc:sldMk cId="4233557090" sldId="1563"/>
            <ac:spMk id="3" creationId="{19C72518-79ED-4409-AD72-49BF423A208E}"/>
          </ac:spMkLst>
        </pc:spChg>
        <pc:spChg chg="mod">
          <ac:chgData name="Harrison, Susan" userId="12d20603-a68e-40bb-99e5-862f8234107b" providerId="ADAL" clId="{3EF582D3-6649-4B1E-9E11-60737F6DFAE7}" dt="2020-04-08T19:51:40.596" v="276" actId="2711"/>
          <ac:spMkLst>
            <pc:docMk/>
            <pc:sldMk cId="4233557090" sldId="1563"/>
            <ac:spMk id="6" creationId="{F666C81C-CFAC-4670-9961-B99750BF09DE}"/>
          </ac:spMkLst>
        </pc:spChg>
      </pc:sldChg>
      <pc:sldChg chg="add del">
        <pc:chgData name="Harrison, Susan" userId="12d20603-a68e-40bb-99e5-862f8234107b" providerId="ADAL" clId="{3EF582D3-6649-4B1E-9E11-60737F6DFAE7}" dt="2020-04-06T13:44:28.119" v="39" actId="2696"/>
        <pc:sldMkLst>
          <pc:docMk/>
          <pc:sldMk cId="657187708" sldId="1564"/>
        </pc:sldMkLst>
      </pc:sldChg>
      <pc:sldChg chg="add del">
        <pc:chgData name="Harrison, Susan" userId="12d20603-a68e-40bb-99e5-862f8234107b" providerId="ADAL" clId="{3EF582D3-6649-4B1E-9E11-60737F6DFAE7}" dt="2020-04-06T13:44:28.119" v="39" actId="2696"/>
        <pc:sldMkLst>
          <pc:docMk/>
          <pc:sldMk cId="3910211153" sldId="1565"/>
        </pc:sldMkLst>
      </pc:sldChg>
      <pc:sldChg chg="add del">
        <pc:chgData name="Harrison, Susan" userId="12d20603-a68e-40bb-99e5-862f8234107b" providerId="ADAL" clId="{3EF582D3-6649-4B1E-9E11-60737F6DFAE7}" dt="2020-04-06T13:44:28.119" v="39" actId="2696"/>
        <pc:sldMkLst>
          <pc:docMk/>
          <pc:sldMk cId="1842635607" sldId="1566"/>
        </pc:sldMkLst>
      </pc:sldChg>
      <pc:sldChg chg="add del">
        <pc:chgData name="Harrison, Susan" userId="12d20603-a68e-40bb-99e5-862f8234107b" providerId="ADAL" clId="{3EF582D3-6649-4B1E-9E11-60737F6DFAE7}" dt="2020-04-06T13:44:28.119" v="39" actId="2696"/>
        <pc:sldMkLst>
          <pc:docMk/>
          <pc:sldMk cId="2151329279" sldId="1567"/>
        </pc:sldMkLst>
      </pc:sldChg>
      <pc:sldChg chg="add del">
        <pc:chgData name="Harrison, Susan" userId="12d20603-a68e-40bb-99e5-862f8234107b" providerId="ADAL" clId="{3EF582D3-6649-4B1E-9E11-60737F6DFAE7}" dt="2020-04-06T13:44:28.119" v="39" actId="2696"/>
        <pc:sldMkLst>
          <pc:docMk/>
          <pc:sldMk cId="371128394" sldId="1568"/>
        </pc:sldMkLst>
      </pc:sldChg>
      <pc:sldChg chg="add del">
        <pc:chgData name="Harrison, Susan" userId="12d20603-a68e-40bb-99e5-862f8234107b" providerId="ADAL" clId="{3EF582D3-6649-4B1E-9E11-60737F6DFAE7}" dt="2020-04-06T13:44:28.119" v="39" actId="2696"/>
        <pc:sldMkLst>
          <pc:docMk/>
          <pc:sldMk cId="285793518" sldId="1569"/>
        </pc:sldMkLst>
      </pc:sldChg>
      <pc:sldChg chg="add del">
        <pc:chgData name="Harrison, Susan" userId="12d20603-a68e-40bb-99e5-862f8234107b" providerId="ADAL" clId="{3EF582D3-6649-4B1E-9E11-60737F6DFAE7}" dt="2020-04-06T13:44:28.119" v="39" actId="2696"/>
        <pc:sldMkLst>
          <pc:docMk/>
          <pc:sldMk cId="1514784039" sldId="1570"/>
        </pc:sldMkLst>
      </pc:sldChg>
      <pc:sldChg chg="add del">
        <pc:chgData name="Harrison, Susan" userId="12d20603-a68e-40bb-99e5-862f8234107b" providerId="ADAL" clId="{3EF582D3-6649-4B1E-9E11-60737F6DFAE7}" dt="2020-04-06T13:44:28.119" v="39" actId="2696"/>
        <pc:sldMkLst>
          <pc:docMk/>
          <pc:sldMk cId="2802860573" sldId="1571"/>
        </pc:sldMkLst>
      </pc:sldChg>
      <pc:sldChg chg="add del">
        <pc:chgData name="Harrison, Susan" userId="12d20603-a68e-40bb-99e5-862f8234107b" providerId="ADAL" clId="{3EF582D3-6649-4B1E-9E11-60737F6DFAE7}" dt="2020-04-06T13:44:28.119" v="39" actId="2696"/>
        <pc:sldMkLst>
          <pc:docMk/>
          <pc:sldMk cId="1447480466" sldId="1572"/>
        </pc:sldMkLst>
      </pc:sldChg>
      <pc:sldChg chg="add del">
        <pc:chgData name="Harrison, Susan" userId="12d20603-a68e-40bb-99e5-862f8234107b" providerId="ADAL" clId="{3EF582D3-6649-4B1E-9E11-60737F6DFAE7}" dt="2020-04-06T13:44:28.119" v="39" actId="2696"/>
        <pc:sldMkLst>
          <pc:docMk/>
          <pc:sldMk cId="2608365266" sldId="1573"/>
        </pc:sldMkLst>
      </pc:sldChg>
      <pc:sldChg chg="modSp add mod">
        <pc:chgData name="Harrison, Susan" userId="12d20603-a68e-40bb-99e5-862f8234107b" providerId="ADAL" clId="{3EF582D3-6649-4B1E-9E11-60737F6DFAE7}" dt="2020-04-08T19:47:37.885" v="271" actId="2711"/>
        <pc:sldMkLst>
          <pc:docMk/>
          <pc:sldMk cId="3396531296" sldId="1574"/>
        </pc:sldMkLst>
        <pc:spChg chg="mod">
          <ac:chgData name="Harrison, Susan" userId="12d20603-a68e-40bb-99e5-862f8234107b" providerId="ADAL" clId="{3EF582D3-6649-4B1E-9E11-60737F6DFAE7}" dt="2020-04-08T19:47:37.885" v="271" actId="2711"/>
          <ac:spMkLst>
            <pc:docMk/>
            <pc:sldMk cId="3396531296" sldId="1574"/>
            <ac:spMk id="6" creationId="{56F42EF2-4D3E-4D6E-B1EB-36720EF18F39}"/>
          </ac:spMkLst>
        </pc:spChg>
        <pc:spChg chg="mod">
          <ac:chgData name="Harrison, Susan" userId="12d20603-a68e-40bb-99e5-862f8234107b" providerId="ADAL" clId="{3EF582D3-6649-4B1E-9E11-60737F6DFAE7}" dt="2020-04-06T13:54:57.480" v="61" actId="1076"/>
          <ac:spMkLst>
            <pc:docMk/>
            <pc:sldMk cId="3396531296" sldId="1574"/>
            <ac:spMk id="9" creationId="{9A37E0CE-0E7D-4550-8699-A8311C2E19C1}"/>
          </ac:spMkLst>
        </pc:spChg>
      </pc:sldChg>
      <pc:sldChg chg="modSp add mod">
        <pc:chgData name="Harrison, Susan" userId="12d20603-a68e-40bb-99e5-862f8234107b" providerId="ADAL" clId="{3EF582D3-6649-4B1E-9E11-60737F6DFAE7}" dt="2020-04-08T19:47:45.142" v="272" actId="2711"/>
        <pc:sldMkLst>
          <pc:docMk/>
          <pc:sldMk cId="2710768053" sldId="1575"/>
        </pc:sldMkLst>
        <pc:spChg chg="mod">
          <ac:chgData name="Harrison, Susan" userId="12d20603-a68e-40bb-99e5-862f8234107b" providerId="ADAL" clId="{3EF582D3-6649-4B1E-9E11-60737F6DFAE7}" dt="2020-04-06T13:55:01.970" v="62" actId="1076"/>
          <ac:spMkLst>
            <pc:docMk/>
            <pc:sldMk cId="2710768053" sldId="1575"/>
            <ac:spMk id="2" creationId="{23D9F0F8-4460-44E0-BDC4-CB3EF66F4163}"/>
          </ac:spMkLst>
        </pc:spChg>
        <pc:spChg chg="mod">
          <ac:chgData name="Harrison, Susan" userId="12d20603-a68e-40bb-99e5-862f8234107b" providerId="ADAL" clId="{3EF582D3-6649-4B1E-9E11-60737F6DFAE7}" dt="2020-04-08T19:47:45.142" v="272" actId="2711"/>
          <ac:spMkLst>
            <pc:docMk/>
            <pc:sldMk cId="2710768053" sldId="1575"/>
            <ac:spMk id="6" creationId="{56F42EF2-4D3E-4D6E-B1EB-36720EF18F39}"/>
          </ac:spMkLst>
        </pc:spChg>
      </pc:sldChg>
      <pc:sldChg chg="add del">
        <pc:chgData name="Harrison, Susan" userId="12d20603-a68e-40bb-99e5-862f8234107b" providerId="ADAL" clId="{3EF582D3-6649-4B1E-9E11-60737F6DFAE7}" dt="2020-04-06T14:01:30.607" v="65" actId="2696"/>
        <pc:sldMkLst>
          <pc:docMk/>
          <pc:sldMk cId="2999615575" sldId="1576"/>
        </pc:sldMkLst>
      </pc:sldChg>
      <pc:sldChg chg="modSp add mod">
        <pc:chgData name="Harrison, Susan" userId="12d20603-a68e-40bb-99e5-862f8234107b" providerId="ADAL" clId="{3EF582D3-6649-4B1E-9E11-60737F6DFAE7}" dt="2020-04-08T19:47:59.841" v="274" actId="2711"/>
        <pc:sldMkLst>
          <pc:docMk/>
          <pc:sldMk cId="3642835517" sldId="1577"/>
        </pc:sldMkLst>
        <pc:spChg chg="mod">
          <ac:chgData name="Harrison, Susan" userId="12d20603-a68e-40bb-99e5-862f8234107b" providerId="ADAL" clId="{3EF582D3-6649-4B1E-9E11-60737F6DFAE7}" dt="2020-04-08T19:47:53.423" v="273" actId="2711"/>
          <ac:spMkLst>
            <pc:docMk/>
            <pc:sldMk cId="3642835517" sldId="1577"/>
            <ac:spMk id="2" creationId="{00000000-0000-0000-0000-000000000000}"/>
          </ac:spMkLst>
        </pc:spChg>
        <pc:spChg chg="mod">
          <ac:chgData name="Harrison, Susan" userId="12d20603-a68e-40bb-99e5-862f8234107b" providerId="ADAL" clId="{3EF582D3-6649-4B1E-9E11-60737F6DFAE7}" dt="2020-04-08T19:47:59.841" v="274" actId="2711"/>
          <ac:spMkLst>
            <pc:docMk/>
            <pc:sldMk cId="3642835517" sldId="1577"/>
            <ac:spMk id="6" creationId="{F666C81C-CFAC-4670-9961-B99750BF09DE}"/>
          </ac:spMkLst>
        </pc:spChg>
      </pc:sldChg>
      <pc:sldChg chg="modSp add mod">
        <pc:chgData name="Harrison, Susan" userId="12d20603-a68e-40bb-99e5-862f8234107b" providerId="ADAL" clId="{3EF582D3-6649-4B1E-9E11-60737F6DFAE7}" dt="2020-04-13T17:59:36.673" v="293"/>
        <pc:sldMkLst>
          <pc:docMk/>
          <pc:sldMk cId="2263106925" sldId="1578"/>
        </pc:sldMkLst>
        <pc:spChg chg="mod">
          <ac:chgData name="Harrison, Susan" userId="12d20603-a68e-40bb-99e5-862f8234107b" providerId="ADAL" clId="{3EF582D3-6649-4B1E-9E11-60737F6DFAE7}" dt="2020-04-13T17:59:36.673" v="293"/>
          <ac:spMkLst>
            <pc:docMk/>
            <pc:sldMk cId="2263106925" sldId="1578"/>
            <ac:spMk id="7" creationId="{E3D55A53-30F8-4D29-8467-5726DD770563}"/>
          </ac:spMkLst>
        </pc:spChg>
        <pc:spChg chg="mod">
          <ac:chgData name="Harrison, Susan" userId="12d20603-a68e-40bb-99e5-862f8234107b" providerId="ADAL" clId="{3EF582D3-6649-4B1E-9E11-60737F6DFAE7}" dt="2020-04-08T19:52:00.425" v="279" actId="2711"/>
          <ac:spMkLst>
            <pc:docMk/>
            <pc:sldMk cId="2263106925" sldId="1578"/>
            <ac:spMk id="8" creationId="{D5FFC3B2-F0DC-4347-A3C0-43E8A0F9D8A9}"/>
          </ac:spMkLst>
        </pc:spChg>
      </pc:sldChg>
      <pc:sldChg chg="modSp add mod">
        <pc:chgData name="Harrison, Susan" userId="12d20603-a68e-40bb-99e5-862f8234107b" providerId="ADAL" clId="{3EF582D3-6649-4B1E-9E11-60737F6DFAE7}" dt="2020-04-08T19:52:36.756" v="281" actId="2711"/>
        <pc:sldMkLst>
          <pc:docMk/>
          <pc:sldMk cId="2914637671" sldId="1579"/>
        </pc:sldMkLst>
        <pc:spChg chg="mod">
          <ac:chgData name="Harrison, Susan" userId="12d20603-a68e-40bb-99e5-862f8234107b" providerId="ADAL" clId="{3EF582D3-6649-4B1E-9E11-60737F6DFAE7}" dt="2020-04-08T19:52:29.408" v="280" actId="2711"/>
          <ac:spMkLst>
            <pc:docMk/>
            <pc:sldMk cId="2914637671" sldId="1579"/>
            <ac:spMk id="8" creationId="{A3D7AD86-668E-4D9C-B490-14ED1AD88489}"/>
          </ac:spMkLst>
        </pc:spChg>
        <pc:spChg chg="mod">
          <ac:chgData name="Harrison, Susan" userId="12d20603-a68e-40bb-99e5-862f8234107b" providerId="ADAL" clId="{3EF582D3-6649-4B1E-9E11-60737F6DFAE7}" dt="2020-04-08T19:52:36.756" v="281" actId="2711"/>
          <ac:spMkLst>
            <pc:docMk/>
            <pc:sldMk cId="2914637671" sldId="1579"/>
            <ac:spMk id="9" creationId="{7282A121-1A8C-447F-9F20-9C9A82AEF2B2}"/>
          </ac:spMkLst>
        </pc:spChg>
      </pc:sldChg>
      <pc:sldChg chg="add del">
        <pc:chgData name="Harrison, Susan" userId="12d20603-a68e-40bb-99e5-862f8234107b" providerId="ADAL" clId="{3EF582D3-6649-4B1E-9E11-60737F6DFAE7}" dt="2020-04-08T15:37:22.544" v="67"/>
        <pc:sldMkLst>
          <pc:docMk/>
          <pc:sldMk cId="810334184" sldId="1580"/>
        </pc:sldMkLst>
      </pc:sldChg>
    </pc:docChg>
  </pc:docChgLst>
  <pc:docChgLst>
    <pc:chgData name="Burke Dimitrova, Sarah" userId="7cc3709f-8b4d-437c-a82c-63edf78dc3bb" providerId="ADAL" clId="{C2ABBCD9-B507-469B-8269-44B22CDD7BF5}"/>
    <pc:docChg chg="undo custSel addSld delSld modSld">
      <pc:chgData name="Burke Dimitrova, Sarah" userId="7cc3709f-8b4d-437c-a82c-63edf78dc3bb" providerId="ADAL" clId="{C2ABBCD9-B507-469B-8269-44B22CDD7BF5}" dt="2020-02-14T18:09:31.387" v="1117" actId="20577"/>
      <pc:docMkLst>
        <pc:docMk/>
      </pc:docMkLst>
      <pc:sldChg chg="addSp delSp modSp mod">
        <pc:chgData name="Burke Dimitrova, Sarah" userId="7cc3709f-8b4d-437c-a82c-63edf78dc3bb" providerId="ADAL" clId="{C2ABBCD9-B507-469B-8269-44B22CDD7BF5}" dt="2020-02-14T17:55:42.528" v="971" actId="1076"/>
        <pc:sldMkLst>
          <pc:docMk/>
          <pc:sldMk cId="0" sldId="278"/>
        </pc:sldMkLst>
        <pc:spChg chg="mod">
          <ac:chgData name="Burke Dimitrova, Sarah" userId="7cc3709f-8b4d-437c-a82c-63edf78dc3bb" providerId="ADAL" clId="{C2ABBCD9-B507-469B-8269-44B22CDD7BF5}" dt="2020-02-14T17:54:44.951" v="965" actId="20577"/>
          <ac:spMkLst>
            <pc:docMk/>
            <pc:sldMk cId="0" sldId="278"/>
            <ac:spMk id="628" creationId="{00000000-0000-0000-0000-000000000000}"/>
          </ac:spMkLst>
        </pc:spChg>
        <pc:picChg chg="del">
          <ac:chgData name="Burke Dimitrova, Sarah" userId="7cc3709f-8b4d-437c-a82c-63edf78dc3bb" providerId="ADAL" clId="{C2ABBCD9-B507-469B-8269-44B22CDD7BF5}" dt="2020-02-14T17:51:52.328" v="835" actId="478"/>
          <ac:picMkLst>
            <pc:docMk/>
            <pc:sldMk cId="0" sldId="278"/>
            <ac:picMk id="7" creationId="{8762C60D-D862-A248-8B28-6933DF32840A}"/>
          </ac:picMkLst>
        </pc:picChg>
        <pc:picChg chg="del">
          <ac:chgData name="Burke Dimitrova, Sarah" userId="7cc3709f-8b4d-437c-a82c-63edf78dc3bb" providerId="ADAL" clId="{C2ABBCD9-B507-469B-8269-44B22CDD7BF5}" dt="2020-02-14T17:51:39.388" v="816" actId="478"/>
          <ac:picMkLst>
            <pc:docMk/>
            <pc:sldMk cId="0" sldId="278"/>
            <ac:picMk id="11" creationId="{5CFB5CD8-96A6-B543-8E32-7199777A508C}"/>
          </ac:picMkLst>
        </pc:picChg>
        <pc:picChg chg="del">
          <ac:chgData name="Burke Dimitrova, Sarah" userId="7cc3709f-8b4d-437c-a82c-63edf78dc3bb" providerId="ADAL" clId="{C2ABBCD9-B507-469B-8269-44B22CDD7BF5}" dt="2020-02-14T17:51:29.265" v="815" actId="478"/>
          <ac:picMkLst>
            <pc:docMk/>
            <pc:sldMk cId="0" sldId="278"/>
            <ac:picMk id="13" creationId="{9A4EA2B7-97C4-E84E-8D11-A9C80D4A2A91}"/>
          </ac:picMkLst>
        </pc:picChg>
        <pc:picChg chg="del">
          <ac:chgData name="Burke Dimitrova, Sarah" userId="7cc3709f-8b4d-437c-a82c-63edf78dc3bb" providerId="ADAL" clId="{C2ABBCD9-B507-469B-8269-44B22CDD7BF5}" dt="2020-02-14T17:51:18.505" v="814" actId="478"/>
          <ac:picMkLst>
            <pc:docMk/>
            <pc:sldMk cId="0" sldId="278"/>
            <ac:picMk id="15" creationId="{53159424-FB34-0F46-BE46-1DF534807DEE}"/>
          </ac:picMkLst>
        </pc:picChg>
        <pc:picChg chg="add mod">
          <ac:chgData name="Burke Dimitrova, Sarah" userId="7cc3709f-8b4d-437c-a82c-63edf78dc3bb" providerId="ADAL" clId="{C2ABBCD9-B507-469B-8269-44B22CDD7BF5}" dt="2020-02-14T17:54:50.286" v="966" actId="1076"/>
          <ac:picMkLst>
            <pc:docMk/>
            <pc:sldMk cId="0" sldId="278"/>
            <ac:picMk id="16" creationId="{3A882921-2DFA-48C5-9594-583DCDF693AC}"/>
          </ac:picMkLst>
        </pc:picChg>
        <pc:picChg chg="mod">
          <ac:chgData name="Burke Dimitrova, Sarah" userId="7cc3709f-8b4d-437c-a82c-63edf78dc3bb" providerId="ADAL" clId="{C2ABBCD9-B507-469B-8269-44B22CDD7BF5}" dt="2020-02-14T17:55:23.625" v="969" actId="1076"/>
          <ac:picMkLst>
            <pc:docMk/>
            <pc:sldMk cId="0" sldId="278"/>
            <ac:picMk id="17" creationId="{A5116683-A760-2240-AD27-7EF50C85BE02}"/>
          </ac:picMkLst>
        </pc:picChg>
        <pc:picChg chg="mod">
          <ac:chgData name="Burke Dimitrova, Sarah" userId="7cc3709f-8b4d-437c-a82c-63edf78dc3bb" providerId="ADAL" clId="{C2ABBCD9-B507-469B-8269-44B22CDD7BF5}" dt="2020-02-14T17:55:37.116" v="970" actId="1076"/>
          <ac:picMkLst>
            <pc:docMk/>
            <pc:sldMk cId="0" sldId="278"/>
            <ac:picMk id="19" creationId="{745A6AD4-3D27-4E4B-9B92-7C828EB79B09}"/>
          </ac:picMkLst>
        </pc:picChg>
        <pc:picChg chg="mod">
          <ac:chgData name="Burke Dimitrova, Sarah" userId="7cc3709f-8b4d-437c-a82c-63edf78dc3bb" providerId="ADAL" clId="{C2ABBCD9-B507-469B-8269-44B22CDD7BF5}" dt="2020-02-14T17:55:18.776" v="968" actId="1076"/>
          <ac:picMkLst>
            <pc:docMk/>
            <pc:sldMk cId="0" sldId="278"/>
            <ac:picMk id="21" creationId="{53CDAC7D-F31E-8440-B1D4-B2FE92FC92CE}"/>
          </ac:picMkLst>
        </pc:picChg>
        <pc:picChg chg="mod">
          <ac:chgData name="Burke Dimitrova, Sarah" userId="7cc3709f-8b4d-437c-a82c-63edf78dc3bb" providerId="ADAL" clId="{C2ABBCD9-B507-469B-8269-44B22CDD7BF5}" dt="2020-02-14T17:55:00.535" v="967" actId="1076"/>
          <ac:picMkLst>
            <pc:docMk/>
            <pc:sldMk cId="0" sldId="278"/>
            <ac:picMk id="23" creationId="{E2EED72E-891A-2B41-B50E-CF3EE682EB67}"/>
          </ac:picMkLst>
        </pc:picChg>
        <pc:picChg chg="del">
          <ac:chgData name="Burke Dimitrova, Sarah" userId="7cc3709f-8b4d-437c-a82c-63edf78dc3bb" providerId="ADAL" clId="{C2ABBCD9-B507-469B-8269-44B22CDD7BF5}" dt="2020-02-14T17:53:15.759" v="957" actId="478"/>
          <ac:picMkLst>
            <pc:docMk/>
            <pc:sldMk cId="0" sldId="278"/>
            <ac:picMk id="25" creationId="{17849E62-5BAC-594C-B005-A91384961691}"/>
          </ac:picMkLst>
        </pc:picChg>
        <pc:picChg chg="del">
          <ac:chgData name="Burke Dimitrova, Sarah" userId="7cc3709f-8b4d-437c-a82c-63edf78dc3bb" providerId="ADAL" clId="{C2ABBCD9-B507-469B-8269-44B22CDD7BF5}" dt="2020-02-14T17:53:25.813" v="958" actId="478"/>
          <ac:picMkLst>
            <pc:docMk/>
            <pc:sldMk cId="0" sldId="278"/>
            <ac:picMk id="27" creationId="{22A7D8AC-FAEE-F947-A2BA-8137472DB698}"/>
          </ac:picMkLst>
        </pc:picChg>
        <pc:picChg chg="mod">
          <ac:chgData name="Burke Dimitrova, Sarah" userId="7cc3709f-8b4d-437c-a82c-63edf78dc3bb" providerId="ADAL" clId="{C2ABBCD9-B507-469B-8269-44B22CDD7BF5}" dt="2020-02-14T17:55:42.528" v="971" actId="1076"/>
          <ac:picMkLst>
            <pc:docMk/>
            <pc:sldMk cId="0" sldId="278"/>
            <ac:picMk id="29" creationId="{ACB28F36-9C54-BF49-AEEE-939612314CB1}"/>
          </ac:picMkLst>
        </pc:picChg>
        <pc:picChg chg="del">
          <ac:chgData name="Burke Dimitrova, Sarah" userId="7cc3709f-8b4d-437c-a82c-63edf78dc3bb" providerId="ADAL" clId="{C2ABBCD9-B507-469B-8269-44B22CDD7BF5}" dt="2020-02-14T17:52:02.154" v="837" actId="478"/>
          <ac:picMkLst>
            <pc:docMk/>
            <pc:sldMk cId="0" sldId="278"/>
            <ac:picMk id="31" creationId="{94B4A8E5-4219-684A-A6C1-A0FC6A089ED4}"/>
          </ac:picMkLst>
        </pc:picChg>
      </pc:sldChg>
      <pc:sldChg chg="modSp mod">
        <pc:chgData name="Burke Dimitrova, Sarah" userId="7cc3709f-8b4d-437c-a82c-63edf78dc3bb" providerId="ADAL" clId="{C2ABBCD9-B507-469B-8269-44B22CDD7BF5}" dt="2020-02-14T18:09:31.387" v="1117" actId="20577"/>
        <pc:sldMkLst>
          <pc:docMk/>
          <pc:sldMk cId="2260738719" sldId="372"/>
        </pc:sldMkLst>
        <pc:spChg chg="mod">
          <ac:chgData name="Burke Dimitrova, Sarah" userId="7cc3709f-8b4d-437c-a82c-63edf78dc3bb" providerId="ADAL" clId="{C2ABBCD9-B507-469B-8269-44B22CDD7BF5}" dt="2020-02-14T18:09:31.387" v="1117" actId="20577"/>
          <ac:spMkLst>
            <pc:docMk/>
            <pc:sldMk cId="2260738719" sldId="372"/>
            <ac:spMk id="2" creationId="{75A291A8-1382-D540-A1A4-729B0126E327}"/>
          </ac:spMkLst>
        </pc:spChg>
        <pc:spChg chg="mod">
          <ac:chgData name="Burke Dimitrova, Sarah" userId="7cc3709f-8b4d-437c-a82c-63edf78dc3bb" providerId="ADAL" clId="{C2ABBCD9-B507-469B-8269-44B22CDD7BF5}" dt="2020-02-14T17:21:04.910" v="26" actId="14100"/>
          <ac:spMkLst>
            <pc:docMk/>
            <pc:sldMk cId="2260738719" sldId="372"/>
            <ac:spMk id="9" creationId="{9F1007DD-C592-9A42-BB2E-04EDED0F40D9}"/>
          </ac:spMkLst>
        </pc:spChg>
      </pc:sldChg>
      <pc:sldChg chg="addSp delSp modSp mod addCm modCm">
        <pc:chgData name="Burke Dimitrova, Sarah" userId="7cc3709f-8b4d-437c-a82c-63edf78dc3bb" providerId="ADAL" clId="{C2ABBCD9-B507-469B-8269-44B22CDD7BF5}" dt="2020-02-14T17:27:12.656" v="94"/>
        <pc:sldMkLst>
          <pc:docMk/>
          <pc:sldMk cId="2480312458" sldId="474"/>
        </pc:sldMkLst>
        <pc:spChg chg="mod">
          <ac:chgData name="Burke Dimitrova, Sarah" userId="7cc3709f-8b4d-437c-a82c-63edf78dc3bb" providerId="ADAL" clId="{C2ABBCD9-B507-469B-8269-44B22CDD7BF5}" dt="2020-02-14T17:26:02.335" v="73" actId="1076"/>
          <ac:spMkLst>
            <pc:docMk/>
            <pc:sldMk cId="2480312458" sldId="474"/>
            <ac:spMk id="16" creationId="{86B6670D-E67D-AC44-98C1-39CEF062E68F}"/>
          </ac:spMkLst>
        </pc:spChg>
        <pc:spChg chg="mod">
          <ac:chgData name="Burke Dimitrova, Sarah" userId="7cc3709f-8b4d-437c-a82c-63edf78dc3bb" providerId="ADAL" clId="{C2ABBCD9-B507-469B-8269-44B22CDD7BF5}" dt="2020-02-14T17:25:52.664" v="64" actId="1076"/>
          <ac:spMkLst>
            <pc:docMk/>
            <pc:sldMk cId="2480312458" sldId="474"/>
            <ac:spMk id="17" creationId="{E1BA80DA-2E42-A247-901F-49003CF0B24E}"/>
          </ac:spMkLst>
        </pc:spChg>
        <pc:spChg chg="mod">
          <ac:chgData name="Burke Dimitrova, Sarah" userId="7cc3709f-8b4d-437c-a82c-63edf78dc3bb" providerId="ADAL" clId="{C2ABBCD9-B507-469B-8269-44B22CDD7BF5}" dt="2020-02-14T17:26:13.007" v="78" actId="1076"/>
          <ac:spMkLst>
            <pc:docMk/>
            <pc:sldMk cId="2480312458" sldId="474"/>
            <ac:spMk id="20" creationId="{DE05E8AF-D01F-A847-BF76-EA1A662E57A1}"/>
          </ac:spMkLst>
        </pc:spChg>
        <pc:spChg chg="del">
          <ac:chgData name="Burke Dimitrova, Sarah" userId="7cc3709f-8b4d-437c-a82c-63edf78dc3bb" providerId="ADAL" clId="{C2ABBCD9-B507-469B-8269-44B22CDD7BF5}" dt="2020-02-14T17:26:36.269" v="89" actId="478"/>
          <ac:spMkLst>
            <pc:docMk/>
            <pc:sldMk cId="2480312458" sldId="474"/>
            <ac:spMk id="40" creationId="{0C9573FD-1264-4945-8483-1988B16B9760}"/>
          </ac:spMkLst>
        </pc:spChg>
        <pc:picChg chg="add del">
          <ac:chgData name="Burke Dimitrova, Sarah" userId="7cc3709f-8b4d-437c-a82c-63edf78dc3bb" providerId="ADAL" clId="{C2ABBCD9-B507-469B-8269-44B22CDD7BF5}" dt="2020-02-14T17:26:31.187" v="85" actId="478"/>
          <ac:picMkLst>
            <pc:docMk/>
            <pc:sldMk cId="2480312458" sldId="474"/>
            <ac:picMk id="26" creationId="{8F23523F-9042-7149-9621-EC9466F704AB}"/>
          </ac:picMkLst>
        </pc:picChg>
        <pc:picChg chg="add del">
          <ac:chgData name="Burke Dimitrova, Sarah" userId="7cc3709f-8b4d-437c-a82c-63edf78dc3bb" providerId="ADAL" clId="{C2ABBCD9-B507-469B-8269-44B22CDD7BF5}" dt="2020-02-14T17:26:31.788" v="86" actId="478"/>
          <ac:picMkLst>
            <pc:docMk/>
            <pc:sldMk cId="2480312458" sldId="474"/>
            <ac:picMk id="27" creationId="{C3490ACA-41EE-DA4B-8343-7A8F8009CAAE}"/>
          </ac:picMkLst>
        </pc:picChg>
        <pc:picChg chg="del">
          <ac:chgData name="Burke Dimitrova, Sarah" userId="7cc3709f-8b4d-437c-a82c-63edf78dc3bb" providerId="ADAL" clId="{C2ABBCD9-B507-469B-8269-44B22CDD7BF5}" dt="2020-02-14T17:26:33.218" v="88" actId="478"/>
          <ac:picMkLst>
            <pc:docMk/>
            <pc:sldMk cId="2480312458" sldId="474"/>
            <ac:picMk id="41" creationId="{690072F5-EA33-964C-9550-F108071AD565}"/>
          </ac:picMkLst>
        </pc:picChg>
        <pc:picChg chg="add del">
          <ac:chgData name="Burke Dimitrova, Sarah" userId="7cc3709f-8b4d-437c-a82c-63edf78dc3bb" providerId="ADAL" clId="{C2ABBCD9-B507-469B-8269-44B22CDD7BF5}" dt="2020-02-14T17:26:32.550" v="87" actId="478"/>
          <ac:picMkLst>
            <pc:docMk/>
            <pc:sldMk cId="2480312458" sldId="474"/>
            <ac:picMk id="42" creationId="{654EC812-25D8-F24A-A27F-FDB2CC04E8E1}"/>
          </ac:picMkLst>
        </pc:picChg>
      </pc:sldChg>
      <pc:sldChg chg="delSp mod addCm modCm">
        <pc:chgData name="Burke Dimitrova, Sarah" userId="7cc3709f-8b4d-437c-a82c-63edf78dc3bb" providerId="ADAL" clId="{C2ABBCD9-B507-469B-8269-44B22CDD7BF5}" dt="2020-02-14T17:27:21.800" v="96"/>
        <pc:sldMkLst>
          <pc:docMk/>
          <pc:sldMk cId="386164400" sldId="621"/>
        </pc:sldMkLst>
        <pc:picChg chg="del">
          <ac:chgData name="Burke Dimitrova, Sarah" userId="7cc3709f-8b4d-437c-a82c-63edf78dc3bb" providerId="ADAL" clId="{C2ABBCD9-B507-469B-8269-44B22CDD7BF5}" dt="2020-02-14T17:26:42.841" v="90" actId="478"/>
          <ac:picMkLst>
            <pc:docMk/>
            <pc:sldMk cId="386164400" sldId="621"/>
            <ac:picMk id="3" creationId="{C3763EAF-DDC7-4998-974A-DE88E0783E10}"/>
          </ac:picMkLst>
        </pc:picChg>
      </pc:sldChg>
      <pc:sldChg chg="modSp mod modNotesTx">
        <pc:chgData name="Burke Dimitrova, Sarah" userId="7cc3709f-8b4d-437c-a82c-63edf78dc3bb" providerId="ADAL" clId="{C2ABBCD9-B507-469B-8269-44B22CDD7BF5}" dt="2020-02-14T17:28:40.860" v="126" actId="20577"/>
        <pc:sldMkLst>
          <pc:docMk/>
          <pc:sldMk cId="2577171833" sldId="624"/>
        </pc:sldMkLst>
        <pc:spChg chg="mod">
          <ac:chgData name="Burke Dimitrova, Sarah" userId="7cc3709f-8b4d-437c-a82c-63edf78dc3bb" providerId="ADAL" clId="{C2ABBCD9-B507-469B-8269-44B22CDD7BF5}" dt="2020-02-14T17:28:11.256" v="108" actId="20577"/>
          <ac:spMkLst>
            <pc:docMk/>
            <pc:sldMk cId="2577171833" sldId="624"/>
            <ac:spMk id="5" creationId="{58410E86-D30A-6A45-AB50-2CB9CE93C28B}"/>
          </ac:spMkLst>
        </pc:spChg>
      </pc:sldChg>
      <pc:sldChg chg="addSp delSp modSp add mod addCm delCm">
        <pc:chgData name="Burke Dimitrova, Sarah" userId="7cc3709f-8b4d-437c-a82c-63edf78dc3bb" providerId="ADAL" clId="{C2ABBCD9-B507-469B-8269-44B22CDD7BF5}" dt="2020-02-14T17:45:23.484" v="637" actId="20577"/>
        <pc:sldMkLst>
          <pc:docMk/>
          <pc:sldMk cId="208820688" sldId="635"/>
        </pc:sldMkLst>
        <pc:spChg chg="del">
          <ac:chgData name="Burke Dimitrova, Sarah" userId="7cc3709f-8b4d-437c-a82c-63edf78dc3bb" providerId="ADAL" clId="{C2ABBCD9-B507-469B-8269-44B22CDD7BF5}" dt="2020-02-14T17:39:52.609" v="444" actId="478"/>
          <ac:spMkLst>
            <pc:docMk/>
            <pc:sldMk cId="208820688" sldId="635"/>
            <ac:spMk id="5" creationId="{8BFAD812-1BD1-4B2B-809E-F004449CC9EB}"/>
          </ac:spMkLst>
        </pc:spChg>
        <pc:spChg chg="mod">
          <ac:chgData name="Burke Dimitrova, Sarah" userId="7cc3709f-8b4d-437c-a82c-63edf78dc3bb" providerId="ADAL" clId="{C2ABBCD9-B507-469B-8269-44B22CDD7BF5}" dt="2020-02-14T17:45:23.484" v="637" actId="20577"/>
          <ac:spMkLst>
            <pc:docMk/>
            <pc:sldMk cId="208820688" sldId="635"/>
            <ac:spMk id="7" creationId="{E3D55A53-30F8-4D29-8467-5726DD770563}"/>
          </ac:spMkLst>
        </pc:spChg>
        <pc:spChg chg="add">
          <ac:chgData name="Burke Dimitrova, Sarah" userId="7cc3709f-8b4d-437c-a82c-63edf78dc3bb" providerId="ADAL" clId="{C2ABBCD9-B507-469B-8269-44B22CDD7BF5}" dt="2020-02-14T17:39:53.736" v="445"/>
          <ac:spMkLst>
            <pc:docMk/>
            <pc:sldMk cId="208820688" sldId="635"/>
            <ac:spMk id="8" creationId="{D5FFC3B2-F0DC-4347-A3C0-43E8A0F9D8A9}"/>
          </ac:spMkLst>
        </pc:spChg>
        <pc:graphicFrameChg chg="mod">
          <ac:chgData name="Burke Dimitrova, Sarah" userId="7cc3709f-8b4d-437c-a82c-63edf78dc3bb" providerId="ADAL" clId="{C2ABBCD9-B507-469B-8269-44B22CDD7BF5}" dt="2020-02-14T17:39:37.235" v="432" actId="20577"/>
          <ac:graphicFrameMkLst>
            <pc:docMk/>
            <pc:sldMk cId="208820688" sldId="635"/>
            <ac:graphicFrameMk id="6" creationId="{F550F236-C35D-40D7-B031-9B3164433F16}"/>
          </ac:graphicFrameMkLst>
        </pc:graphicFrameChg>
        <pc:graphicFrameChg chg="mod">
          <ac:chgData name="Burke Dimitrova, Sarah" userId="7cc3709f-8b4d-437c-a82c-63edf78dc3bb" providerId="ADAL" clId="{C2ABBCD9-B507-469B-8269-44B22CDD7BF5}" dt="2020-02-14T17:39:43.319" v="443" actId="20577"/>
          <ac:graphicFrameMkLst>
            <pc:docMk/>
            <pc:sldMk cId="208820688" sldId="635"/>
            <ac:graphicFrameMk id="9" creationId="{A4E9FA62-9D78-4F09-977C-AAA5A5B91C2F}"/>
          </ac:graphicFrameMkLst>
        </pc:graphicFrameChg>
      </pc:sldChg>
      <pc:sldChg chg="addSp delSp modSp add mod">
        <pc:chgData name="Burke Dimitrova, Sarah" userId="7cc3709f-8b4d-437c-a82c-63edf78dc3bb" providerId="ADAL" clId="{C2ABBCD9-B507-469B-8269-44B22CDD7BF5}" dt="2020-02-14T17:46:02.521" v="665"/>
        <pc:sldMkLst>
          <pc:docMk/>
          <pc:sldMk cId="2374297035" sldId="637"/>
        </pc:sldMkLst>
        <pc:spChg chg="del">
          <ac:chgData name="Burke Dimitrova, Sarah" userId="7cc3709f-8b4d-437c-a82c-63edf78dc3bb" providerId="ADAL" clId="{C2ABBCD9-B507-469B-8269-44B22CDD7BF5}" dt="2020-02-14T17:46:01.859" v="664" actId="478"/>
          <ac:spMkLst>
            <pc:docMk/>
            <pc:sldMk cId="2374297035" sldId="637"/>
            <ac:spMk id="5" creationId="{8BFAD812-1BD1-4B2B-809E-F004449CC9EB}"/>
          </ac:spMkLst>
        </pc:spChg>
        <pc:spChg chg="mod">
          <ac:chgData name="Burke Dimitrova, Sarah" userId="7cc3709f-8b4d-437c-a82c-63edf78dc3bb" providerId="ADAL" clId="{C2ABBCD9-B507-469B-8269-44B22CDD7BF5}" dt="2020-02-14T17:44:56.284" v="617" actId="404"/>
          <ac:spMkLst>
            <pc:docMk/>
            <pc:sldMk cId="2374297035" sldId="637"/>
            <ac:spMk id="8" creationId="{A3D7AD86-668E-4D9C-B490-14ED1AD88489}"/>
          </ac:spMkLst>
        </pc:spChg>
        <pc:spChg chg="add">
          <ac:chgData name="Burke Dimitrova, Sarah" userId="7cc3709f-8b4d-437c-a82c-63edf78dc3bb" providerId="ADAL" clId="{C2ABBCD9-B507-469B-8269-44B22CDD7BF5}" dt="2020-02-14T17:46:02.521" v="665"/>
          <ac:spMkLst>
            <pc:docMk/>
            <pc:sldMk cId="2374297035" sldId="637"/>
            <ac:spMk id="9" creationId="{7282A121-1A8C-447F-9F20-9C9A82AEF2B2}"/>
          </ac:spMkLst>
        </pc:spChg>
        <pc:graphicFrameChg chg="mod">
          <ac:chgData name="Burke Dimitrova, Sarah" userId="7cc3709f-8b4d-437c-a82c-63edf78dc3bb" providerId="ADAL" clId="{C2ABBCD9-B507-469B-8269-44B22CDD7BF5}" dt="2020-02-14T17:45:48.107" v="663" actId="20577"/>
          <ac:graphicFrameMkLst>
            <pc:docMk/>
            <pc:sldMk cId="2374297035" sldId="637"/>
            <ac:graphicFrameMk id="7" creationId="{478D77F7-D87C-43FF-B8C2-0F8745A94917}"/>
          </ac:graphicFrameMkLst>
        </pc:graphicFrameChg>
        <pc:graphicFrameChg chg="mod">
          <ac:chgData name="Burke Dimitrova, Sarah" userId="7cc3709f-8b4d-437c-a82c-63edf78dc3bb" providerId="ADAL" clId="{C2ABBCD9-B507-469B-8269-44B22CDD7BF5}" dt="2020-02-14T17:45:39.191" v="650" actId="20577"/>
          <ac:graphicFrameMkLst>
            <pc:docMk/>
            <pc:sldMk cId="2374297035" sldId="637"/>
            <ac:graphicFrameMk id="10" creationId="{4B4801B3-1218-4776-B966-46A3FEC3DFDE}"/>
          </ac:graphicFrameMkLst>
        </pc:graphicFrameChg>
      </pc:sldChg>
      <pc:sldChg chg="modSp mod">
        <pc:chgData name="Burke Dimitrova, Sarah" userId="7cc3709f-8b4d-437c-a82c-63edf78dc3bb" providerId="ADAL" clId="{C2ABBCD9-B507-469B-8269-44B22CDD7BF5}" dt="2020-02-14T18:07:02.178" v="1104" actId="20577"/>
        <pc:sldMkLst>
          <pc:docMk/>
          <pc:sldMk cId="3157782450" sldId="646"/>
        </pc:sldMkLst>
        <pc:spChg chg="mod">
          <ac:chgData name="Burke Dimitrova, Sarah" userId="7cc3709f-8b4d-437c-a82c-63edf78dc3bb" providerId="ADAL" clId="{C2ABBCD9-B507-469B-8269-44B22CDD7BF5}" dt="2020-02-14T18:07:02.178" v="1104" actId="20577"/>
          <ac:spMkLst>
            <pc:docMk/>
            <pc:sldMk cId="3157782450" sldId="646"/>
            <ac:spMk id="5" creationId="{4EF0EEC0-5334-49B7-B18E-C32A3037E22F}"/>
          </ac:spMkLst>
        </pc:spChg>
      </pc:sldChg>
      <pc:sldChg chg="modSp mod">
        <pc:chgData name="Burke Dimitrova, Sarah" userId="7cc3709f-8b4d-437c-a82c-63edf78dc3bb" providerId="ADAL" clId="{C2ABBCD9-B507-469B-8269-44B22CDD7BF5}" dt="2020-02-14T17:21:35.255" v="39" actId="20577"/>
        <pc:sldMkLst>
          <pc:docMk/>
          <pc:sldMk cId="2513520008" sldId="649"/>
        </pc:sldMkLst>
        <pc:spChg chg="mod">
          <ac:chgData name="Burke Dimitrova, Sarah" userId="7cc3709f-8b4d-437c-a82c-63edf78dc3bb" providerId="ADAL" clId="{C2ABBCD9-B507-469B-8269-44B22CDD7BF5}" dt="2020-02-14T17:21:35.255" v="39" actId="20577"/>
          <ac:spMkLst>
            <pc:docMk/>
            <pc:sldMk cId="2513520008" sldId="649"/>
            <ac:spMk id="3" creationId="{00000000-0000-0000-0000-000000000000}"/>
          </ac:spMkLst>
        </pc:spChg>
      </pc:sldChg>
      <pc:sldChg chg="delSp modSp mod addCm modCm">
        <pc:chgData name="Burke Dimitrova, Sarah" userId="7cc3709f-8b4d-437c-a82c-63edf78dc3bb" providerId="ADAL" clId="{C2ABBCD9-B507-469B-8269-44B22CDD7BF5}" dt="2020-02-14T17:26:58.852" v="92"/>
        <pc:sldMkLst>
          <pc:docMk/>
          <pc:sldMk cId="1953139645" sldId="652"/>
        </pc:sldMkLst>
        <pc:spChg chg="mod">
          <ac:chgData name="Burke Dimitrova, Sarah" userId="7cc3709f-8b4d-437c-a82c-63edf78dc3bb" providerId="ADAL" clId="{C2ABBCD9-B507-469B-8269-44B22CDD7BF5}" dt="2020-02-14T17:25:19.105" v="52" actId="20577"/>
          <ac:spMkLst>
            <pc:docMk/>
            <pc:sldMk cId="1953139645" sldId="652"/>
            <ac:spMk id="2" creationId="{00000000-0000-0000-0000-000000000000}"/>
          </ac:spMkLst>
        </pc:spChg>
        <pc:picChg chg="del">
          <ac:chgData name="Burke Dimitrova, Sarah" userId="7cc3709f-8b4d-437c-a82c-63edf78dc3bb" providerId="ADAL" clId="{C2ABBCD9-B507-469B-8269-44B22CDD7BF5}" dt="2020-02-14T17:25:08.268" v="42" actId="478"/>
          <ac:picMkLst>
            <pc:docMk/>
            <pc:sldMk cId="1953139645" sldId="652"/>
            <ac:picMk id="3" creationId="{B9125DC3-E338-4B79-B931-6000BAC88D2A}"/>
          </ac:picMkLst>
        </pc:picChg>
        <pc:picChg chg="del">
          <ac:chgData name="Burke Dimitrova, Sarah" userId="7cc3709f-8b4d-437c-a82c-63edf78dc3bb" providerId="ADAL" clId="{C2ABBCD9-B507-469B-8269-44B22CDD7BF5}" dt="2020-02-14T17:25:09.884" v="43" actId="478"/>
          <ac:picMkLst>
            <pc:docMk/>
            <pc:sldMk cId="1953139645" sldId="652"/>
            <ac:picMk id="4" creationId="{49F495B0-EC60-DD48-92BB-B80B1CD27CCF}"/>
          </ac:picMkLst>
        </pc:picChg>
        <pc:picChg chg="del">
          <ac:chgData name="Burke Dimitrova, Sarah" userId="7cc3709f-8b4d-437c-a82c-63edf78dc3bb" providerId="ADAL" clId="{C2ABBCD9-B507-469B-8269-44B22CDD7BF5}" dt="2020-02-14T17:24:59.944" v="40" actId="478"/>
          <ac:picMkLst>
            <pc:docMk/>
            <pc:sldMk cId="1953139645" sldId="652"/>
            <ac:picMk id="19" creationId="{2F63C16C-3B54-DC43-B843-CBBBECABBA1E}"/>
          </ac:picMkLst>
        </pc:picChg>
        <pc:picChg chg="del">
          <ac:chgData name="Burke Dimitrova, Sarah" userId="7cc3709f-8b4d-437c-a82c-63edf78dc3bb" providerId="ADAL" clId="{C2ABBCD9-B507-469B-8269-44B22CDD7BF5}" dt="2020-02-14T17:25:01.887" v="41" actId="478"/>
          <ac:picMkLst>
            <pc:docMk/>
            <pc:sldMk cId="1953139645" sldId="652"/>
            <ac:picMk id="26" creationId="{C53C72EB-6CDA-425D-A35E-6572A5C7770A}"/>
          </ac:picMkLst>
        </pc:picChg>
      </pc:sldChg>
      <pc:sldChg chg="modSp mod">
        <pc:chgData name="Burke Dimitrova, Sarah" userId="7cc3709f-8b4d-437c-a82c-63edf78dc3bb" providerId="ADAL" clId="{C2ABBCD9-B507-469B-8269-44B22CDD7BF5}" dt="2020-02-14T17:56:52.198" v="1000" actId="1076"/>
        <pc:sldMkLst>
          <pc:docMk/>
          <pc:sldMk cId="2503775561" sldId="666"/>
        </pc:sldMkLst>
        <pc:spChg chg="mod">
          <ac:chgData name="Burke Dimitrova, Sarah" userId="7cc3709f-8b4d-437c-a82c-63edf78dc3bb" providerId="ADAL" clId="{C2ABBCD9-B507-469B-8269-44B22CDD7BF5}" dt="2020-02-14T17:56:04.335" v="980" actId="20577"/>
          <ac:spMkLst>
            <pc:docMk/>
            <pc:sldMk cId="2503775561" sldId="666"/>
            <ac:spMk id="2" creationId="{00000000-0000-0000-0000-000000000000}"/>
          </ac:spMkLst>
        </pc:spChg>
        <pc:spChg chg="mod">
          <ac:chgData name="Burke Dimitrova, Sarah" userId="7cc3709f-8b4d-437c-a82c-63edf78dc3bb" providerId="ADAL" clId="{C2ABBCD9-B507-469B-8269-44B22CDD7BF5}" dt="2020-02-14T17:56:52.198" v="1000" actId="1076"/>
          <ac:spMkLst>
            <pc:docMk/>
            <pc:sldMk cId="2503775561" sldId="666"/>
            <ac:spMk id="3" creationId="{00000000-0000-0000-0000-000000000000}"/>
          </ac:spMkLst>
        </pc:spChg>
      </pc:sldChg>
      <pc:sldChg chg="modSp mod">
        <pc:chgData name="Burke Dimitrova, Sarah" userId="7cc3709f-8b4d-437c-a82c-63edf78dc3bb" providerId="ADAL" clId="{C2ABBCD9-B507-469B-8269-44B22CDD7BF5}" dt="2020-02-14T17:56:46.783" v="999" actId="1076"/>
        <pc:sldMkLst>
          <pc:docMk/>
          <pc:sldMk cId="977568538" sldId="667"/>
        </pc:sldMkLst>
        <pc:spChg chg="mod">
          <ac:chgData name="Burke Dimitrova, Sarah" userId="7cc3709f-8b4d-437c-a82c-63edf78dc3bb" providerId="ADAL" clId="{C2ABBCD9-B507-469B-8269-44B22CDD7BF5}" dt="2020-02-14T17:56:22.401" v="995" actId="20577"/>
          <ac:spMkLst>
            <pc:docMk/>
            <pc:sldMk cId="977568538" sldId="667"/>
            <ac:spMk id="2" creationId="{00000000-0000-0000-0000-000000000000}"/>
          </ac:spMkLst>
        </pc:spChg>
        <pc:spChg chg="mod">
          <ac:chgData name="Burke Dimitrova, Sarah" userId="7cc3709f-8b4d-437c-a82c-63edf78dc3bb" providerId="ADAL" clId="{C2ABBCD9-B507-469B-8269-44B22CDD7BF5}" dt="2020-02-14T17:56:46.783" v="999" actId="1076"/>
          <ac:spMkLst>
            <pc:docMk/>
            <pc:sldMk cId="977568538" sldId="667"/>
            <ac:spMk id="3" creationId="{00000000-0000-0000-0000-000000000000}"/>
          </ac:spMkLst>
        </pc:spChg>
      </pc:sldChg>
      <pc:sldChg chg="modSp mod">
        <pc:chgData name="Burke Dimitrova, Sarah" userId="7cc3709f-8b4d-437c-a82c-63edf78dc3bb" providerId="ADAL" clId="{C2ABBCD9-B507-469B-8269-44B22CDD7BF5}" dt="2020-02-14T18:03:33.661" v="1021" actId="1076"/>
        <pc:sldMkLst>
          <pc:docMk/>
          <pc:sldMk cId="4237890756" sldId="668"/>
        </pc:sldMkLst>
        <pc:spChg chg="mod">
          <ac:chgData name="Burke Dimitrova, Sarah" userId="7cc3709f-8b4d-437c-a82c-63edf78dc3bb" providerId="ADAL" clId="{C2ABBCD9-B507-469B-8269-44B22CDD7BF5}" dt="2020-02-14T18:03:24.194" v="1018" actId="20577"/>
          <ac:spMkLst>
            <pc:docMk/>
            <pc:sldMk cId="4237890756" sldId="668"/>
            <ac:spMk id="2" creationId="{00000000-0000-0000-0000-000000000000}"/>
          </ac:spMkLst>
        </pc:spChg>
        <pc:spChg chg="mod">
          <ac:chgData name="Burke Dimitrova, Sarah" userId="7cc3709f-8b4d-437c-a82c-63edf78dc3bb" providerId="ADAL" clId="{C2ABBCD9-B507-469B-8269-44B22CDD7BF5}" dt="2020-02-14T18:03:33.661" v="1021" actId="1076"/>
          <ac:spMkLst>
            <pc:docMk/>
            <pc:sldMk cId="4237890756" sldId="668"/>
            <ac:spMk id="3" creationId="{00000000-0000-0000-0000-000000000000}"/>
          </ac:spMkLst>
        </pc:spChg>
      </pc:sldChg>
      <pc:sldChg chg="modSp mod">
        <pc:chgData name="Burke Dimitrova, Sarah" userId="7cc3709f-8b4d-437c-a82c-63edf78dc3bb" providerId="ADAL" clId="{C2ABBCD9-B507-469B-8269-44B22CDD7BF5}" dt="2020-02-14T18:04:20.240" v="1074" actId="1076"/>
        <pc:sldMkLst>
          <pc:docMk/>
          <pc:sldMk cId="710165204" sldId="669"/>
        </pc:sldMkLst>
        <pc:spChg chg="mod">
          <ac:chgData name="Burke Dimitrova, Sarah" userId="7cc3709f-8b4d-437c-a82c-63edf78dc3bb" providerId="ADAL" clId="{C2ABBCD9-B507-469B-8269-44B22CDD7BF5}" dt="2020-02-14T18:04:05.451" v="1071" actId="14100"/>
          <ac:spMkLst>
            <pc:docMk/>
            <pc:sldMk cId="710165204" sldId="669"/>
            <ac:spMk id="2" creationId="{00000000-0000-0000-0000-000000000000}"/>
          </ac:spMkLst>
        </pc:spChg>
        <pc:spChg chg="mod">
          <ac:chgData name="Burke Dimitrova, Sarah" userId="7cc3709f-8b4d-437c-a82c-63edf78dc3bb" providerId="ADAL" clId="{C2ABBCD9-B507-469B-8269-44B22CDD7BF5}" dt="2020-02-14T18:04:20.240" v="1074" actId="1076"/>
          <ac:spMkLst>
            <pc:docMk/>
            <pc:sldMk cId="710165204" sldId="669"/>
            <ac:spMk id="3" creationId="{00000000-0000-0000-0000-000000000000}"/>
          </ac:spMkLst>
        </pc:spChg>
      </pc:sldChg>
      <pc:sldChg chg="modSp mod">
        <pc:chgData name="Burke Dimitrova, Sarah" userId="7cc3709f-8b4d-437c-a82c-63edf78dc3bb" providerId="ADAL" clId="{C2ABBCD9-B507-469B-8269-44B22CDD7BF5}" dt="2020-02-14T18:04:45.660" v="1080" actId="1076"/>
        <pc:sldMkLst>
          <pc:docMk/>
          <pc:sldMk cId="463597606" sldId="670"/>
        </pc:sldMkLst>
        <pc:spChg chg="mod">
          <ac:chgData name="Burke Dimitrova, Sarah" userId="7cc3709f-8b4d-437c-a82c-63edf78dc3bb" providerId="ADAL" clId="{C2ABBCD9-B507-469B-8269-44B22CDD7BF5}" dt="2020-02-14T18:04:31.339" v="1076"/>
          <ac:spMkLst>
            <pc:docMk/>
            <pc:sldMk cId="463597606" sldId="670"/>
            <ac:spMk id="2" creationId="{00000000-0000-0000-0000-000000000000}"/>
          </ac:spMkLst>
        </pc:spChg>
        <pc:spChg chg="mod">
          <ac:chgData name="Burke Dimitrova, Sarah" userId="7cc3709f-8b4d-437c-a82c-63edf78dc3bb" providerId="ADAL" clId="{C2ABBCD9-B507-469B-8269-44B22CDD7BF5}" dt="2020-02-14T18:04:45.660" v="1080" actId="1076"/>
          <ac:spMkLst>
            <pc:docMk/>
            <pc:sldMk cId="463597606" sldId="670"/>
            <ac:spMk id="3" creationId="{00000000-0000-0000-0000-000000000000}"/>
          </ac:spMkLst>
        </pc:spChg>
      </pc:sldChg>
      <pc:sldChg chg="delSp modSp mod">
        <pc:chgData name="Burke Dimitrova, Sarah" userId="7cc3709f-8b4d-437c-a82c-63edf78dc3bb" providerId="ADAL" clId="{C2ABBCD9-B507-469B-8269-44B22CDD7BF5}" dt="2020-02-14T18:05:31.772" v="1091" actId="1076"/>
        <pc:sldMkLst>
          <pc:docMk/>
          <pc:sldMk cId="1344525895" sldId="671"/>
        </pc:sldMkLst>
        <pc:spChg chg="mod">
          <ac:chgData name="Burke Dimitrova, Sarah" userId="7cc3709f-8b4d-437c-a82c-63edf78dc3bb" providerId="ADAL" clId="{C2ABBCD9-B507-469B-8269-44B22CDD7BF5}" dt="2020-02-14T18:04:56.828" v="1082"/>
          <ac:spMkLst>
            <pc:docMk/>
            <pc:sldMk cId="1344525895" sldId="671"/>
            <ac:spMk id="2" creationId="{00000000-0000-0000-0000-000000000000}"/>
          </ac:spMkLst>
        </pc:spChg>
        <pc:spChg chg="mod">
          <ac:chgData name="Burke Dimitrova, Sarah" userId="7cc3709f-8b4d-437c-a82c-63edf78dc3bb" providerId="ADAL" clId="{C2ABBCD9-B507-469B-8269-44B22CDD7BF5}" dt="2020-02-14T18:05:31.772" v="1091" actId="1076"/>
          <ac:spMkLst>
            <pc:docMk/>
            <pc:sldMk cId="1344525895" sldId="671"/>
            <ac:spMk id="3" creationId="{00000000-0000-0000-0000-000000000000}"/>
          </ac:spMkLst>
        </pc:spChg>
        <pc:spChg chg="del mod">
          <ac:chgData name="Burke Dimitrova, Sarah" userId="7cc3709f-8b4d-437c-a82c-63edf78dc3bb" providerId="ADAL" clId="{C2ABBCD9-B507-469B-8269-44B22CDD7BF5}" dt="2020-02-14T18:05:07.809" v="1085" actId="478"/>
          <ac:spMkLst>
            <pc:docMk/>
            <pc:sldMk cId="1344525895" sldId="671"/>
            <ac:spMk id="5" creationId="{00000000-0000-0000-0000-000000000000}"/>
          </ac:spMkLst>
        </pc:spChg>
      </pc:sldChg>
      <pc:sldChg chg="del">
        <pc:chgData name="Burke Dimitrova, Sarah" userId="7cc3709f-8b4d-437c-a82c-63edf78dc3bb" providerId="ADAL" clId="{C2ABBCD9-B507-469B-8269-44B22CDD7BF5}" dt="2020-02-14T18:03:42.784" v="1022" actId="47"/>
        <pc:sldMkLst>
          <pc:docMk/>
          <pc:sldMk cId="2474725360" sldId="672"/>
        </pc:sldMkLst>
      </pc:sldChg>
      <pc:sldChg chg="modSp add del mod addCm modCm">
        <pc:chgData name="Burke Dimitrova, Sarah" userId="7cc3709f-8b4d-437c-a82c-63edf78dc3bb" providerId="ADAL" clId="{C2ABBCD9-B507-469B-8269-44B22CDD7BF5}" dt="2020-02-14T17:35:41.441" v="338" actId="1035"/>
        <pc:sldMkLst>
          <pc:docMk/>
          <pc:sldMk cId="1127171710" sldId="686"/>
        </pc:sldMkLst>
        <pc:spChg chg="mod">
          <ac:chgData name="Burke Dimitrova, Sarah" userId="7cc3709f-8b4d-437c-a82c-63edf78dc3bb" providerId="ADAL" clId="{C2ABBCD9-B507-469B-8269-44B22CDD7BF5}" dt="2020-02-14T17:33:57.018" v="318" actId="20577"/>
          <ac:spMkLst>
            <pc:docMk/>
            <pc:sldMk cId="1127171710" sldId="686"/>
            <ac:spMk id="2" creationId="{00000000-0000-0000-0000-000000000000}"/>
          </ac:spMkLst>
        </pc:spChg>
        <pc:spChg chg="mod">
          <ac:chgData name="Burke Dimitrova, Sarah" userId="7cc3709f-8b4d-437c-a82c-63edf78dc3bb" providerId="ADAL" clId="{C2ABBCD9-B507-469B-8269-44B22CDD7BF5}" dt="2020-02-14T17:35:41.441" v="338" actId="1035"/>
          <ac:spMkLst>
            <pc:docMk/>
            <pc:sldMk cId="1127171710" sldId="686"/>
            <ac:spMk id="6" creationId="{F666C81C-CFAC-4670-9961-B99750BF09DE}"/>
          </ac:spMkLst>
        </pc:spChg>
      </pc:sldChg>
      <pc:sldChg chg="delSp mod addCm modCm">
        <pc:chgData name="Burke Dimitrova, Sarah" userId="7cc3709f-8b4d-437c-a82c-63edf78dc3bb" providerId="ADAL" clId="{C2ABBCD9-B507-469B-8269-44B22CDD7BF5}" dt="2020-02-14T17:27:53.962" v="99"/>
        <pc:sldMkLst>
          <pc:docMk/>
          <pc:sldMk cId="4087828476" sldId="699"/>
        </pc:sldMkLst>
        <pc:picChg chg="del">
          <ac:chgData name="Burke Dimitrova, Sarah" userId="7cc3709f-8b4d-437c-a82c-63edf78dc3bb" providerId="ADAL" clId="{C2ABBCD9-B507-469B-8269-44B22CDD7BF5}" dt="2020-02-14T17:27:43.854" v="97" actId="478"/>
          <ac:picMkLst>
            <pc:docMk/>
            <pc:sldMk cId="4087828476" sldId="699"/>
            <ac:picMk id="7" creationId="{6005FC82-14CB-754B-B1D1-CE91626E6EFD}"/>
          </ac:picMkLst>
        </pc:picChg>
      </pc:sldChg>
      <pc:sldChg chg="delSp mod addCm modCm">
        <pc:chgData name="Burke Dimitrova, Sarah" userId="7cc3709f-8b4d-437c-a82c-63edf78dc3bb" providerId="ADAL" clId="{C2ABBCD9-B507-469B-8269-44B22CDD7BF5}" dt="2020-02-14T17:28:06.272" v="102"/>
        <pc:sldMkLst>
          <pc:docMk/>
          <pc:sldMk cId="3940148106" sldId="700"/>
        </pc:sldMkLst>
        <pc:picChg chg="del">
          <ac:chgData name="Burke Dimitrova, Sarah" userId="7cc3709f-8b4d-437c-a82c-63edf78dc3bb" providerId="ADAL" clId="{C2ABBCD9-B507-469B-8269-44B22CDD7BF5}" dt="2020-02-14T17:27:56.201" v="100" actId="478"/>
          <ac:picMkLst>
            <pc:docMk/>
            <pc:sldMk cId="3940148106" sldId="700"/>
            <ac:picMk id="7" creationId="{98F39C81-384F-7D43-817E-D8C64276DEFF}"/>
          </ac:picMkLst>
        </pc:picChg>
      </pc:sldChg>
      <pc:sldChg chg="modNotesTx">
        <pc:chgData name="Burke Dimitrova, Sarah" userId="7cc3709f-8b4d-437c-a82c-63edf78dc3bb" providerId="ADAL" clId="{C2ABBCD9-B507-469B-8269-44B22CDD7BF5}" dt="2020-02-14T18:05:55.489" v="1098" actId="20577"/>
        <pc:sldMkLst>
          <pc:docMk/>
          <pc:sldMk cId="1479002756" sldId="1174"/>
        </pc:sldMkLst>
      </pc:sldChg>
      <pc:sldChg chg="modSp mod">
        <pc:chgData name="Burke Dimitrova, Sarah" userId="7cc3709f-8b4d-437c-a82c-63edf78dc3bb" providerId="ADAL" clId="{C2ABBCD9-B507-469B-8269-44B22CDD7BF5}" dt="2020-02-14T17:46:56.897" v="697" actId="20577"/>
        <pc:sldMkLst>
          <pc:docMk/>
          <pc:sldMk cId="946709697" sldId="1179"/>
        </pc:sldMkLst>
        <pc:spChg chg="mod">
          <ac:chgData name="Burke Dimitrova, Sarah" userId="7cc3709f-8b4d-437c-a82c-63edf78dc3bb" providerId="ADAL" clId="{C2ABBCD9-B507-469B-8269-44B22CDD7BF5}" dt="2020-02-14T17:46:56.897" v="697" actId="20577"/>
          <ac:spMkLst>
            <pc:docMk/>
            <pc:sldMk cId="946709697" sldId="1179"/>
            <ac:spMk id="4" creationId="{000ADE7C-2D37-FC45-B624-6FD4DC6A8DC1}"/>
          </ac:spMkLst>
        </pc:spChg>
      </pc:sldChg>
      <pc:sldChg chg="del">
        <pc:chgData name="Burke Dimitrova, Sarah" userId="7cc3709f-8b4d-437c-a82c-63edf78dc3bb" providerId="ADAL" clId="{C2ABBCD9-B507-469B-8269-44B22CDD7BF5}" dt="2020-02-14T18:03:42.784" v="1022" actId="47"/>
        <pc:sldMkLst>
          <pc:docMk/>
          <pc:sldMk cId="1505742807" sldId="1190"/>
        </pc:sldMkLst>
      </pc:sldChg>
      <pc:sldChg chg="del">
        <pc:chgData name="Burke Dimitrova, Sarah" userId="7cc3709f-8b4d-437c-a82c-63edf78dc3bb" providerId="ADAL" clId="{C2ABBCD9-B507-469B-8269-44B22CDD7BF5}" dt="2020-02-14T18:03:42.784" v="1022" actId="47"/>
        <pc:sldMkLst>
          <pc:docMk/>
          <pc:sldMk cId="2634543163" sldId="1191"/>
        </pc:sldMkLst>
      </pc:sldChg>
      <pc:sldChg chg="del">
        <pc:chgData name="Burke Dimitrova, Sarah" userId="7cc3709f-8b4d-437c-a82c-63edf78dc3bb" providerId="ADAL" clId="{C2ABBCD9-B507-469B-8269-44B22CDD7BF5}" dt="2020-02-14T18:03:42.784" v="1022" actId="47"/>
        <pc:sldMkLst>
          <pc:docMk/>
          <pc:sldMk cId="3565876125" sldId="1192"/>
        </pc:sldMkLst>
      </pc:sldChg>
      <pc:sldChg chg="modSp mod">
        <pc:chgData name="Burke Dimitrova, Sarah" userId="7cc3709f-8b4d-437c-a82c-63edf78dc3bb" providerId="ADAL" clId="{C2ABBCD9-B507-469B-8269-44B22CDD7BF5}" dt="2020-02-14T17:49:10.168" v="785" actId="20577"/>
        <pc:sldMkLst>
          <pc:docMk/>
          <pc:sldMk cId="1170533872" sldId="1196"/>
        </pc:sldMkLst>
        <pc:spChg chg="mod">
          <ac:chgData name="Burke Dimitrova, Sarah" userId="7cc3709f-8b4d-437c-a82c-63edf78dc3bb" providerId="ADAL" clId="{C2ABBCD9-B507-469B-8269-44B22CDD7BF5}" dt="2020-02-14T17:49:10.168" v="785" actId="20577"/>
          <ac:spMkLst>
            <pc:docMk/>
            <pc:sldMk cId="1170533872" sldId="1196"/>
            <ac:spMk id="4" creationId="{000ADE7C-2D37-FC45-B624-6FD4DC6A8DC1}"/>
          </ac:spMkLst>
        </pc:spChg>
      </pc:sldChg>
      <pc:sldChg chg="modSp modNotesTx">
        <pc:chgData name="Burke Dimitrova, Sarah" userId="7cc3709f-8b4d-437c-a82c-63edf78dc3bb" providerId="ADAL" clId="{C2ABBCD9-B507-469B-8269-44B22CDD7BF5}" dt="2020-02-14T17:49:51.038" v="788" actId="20577"/>
        <pc:sldMkLst>
          <pc:docMk/>
          <pc:sldMk cId="769053251" sldId="1324"/>
        </pc:sldMkLst>
        <pc:spChg chg="mod">
          <ac:chgData name="Burke Dimitrova, Sarah" userId="7cc3709f-8b4d-437c-a82c-63edf78dc3bb" providerId="ADAL" clId="{C2ABBCD9-B507-469B-8269-44B22CDD7BF5}" dt="2020-02-14T17:49:34.574" v="787"/>
          <ac:spMkLst>
            <pc:docMk/>
            <pc:sldMk cId="769053251" sldId="1324"/>
            <ac:spMk id="4" creationId="{00000000-0000-0000-0000-000000000000}"/>
          </ac:spMkLst>
        </pc:spChg>
      </pc:sldChg>
      <pc:sldChg chg="modSp mod">
        <pc:chgData name="Burke Dimitrova, Sarah" userId="7cc3709f-8b4d-437c-a82c-63edf78dc3bb" providerId="ADAL" clId="{C2ABBCD9-B507-469B-8269-44B22CDD7BF5}" dt="2020-02-14T18:07:35.405" v="1111" actId="403"/>
        <pc:sldMkLst>
          <pc:docMk/>
          <pc:sldMk cId="314142159" sldId="1369"/>
        </pc:sldMkLst>
        <pc:spChg chg="mod">
          <ac:chgData name="Burke Dimitrova, Sarah" userId="7cc3709f-8b4d-437c-a82c-63edf78dc3bb" providerId="ADAL" clId="{C2ABBCD9-B507-469B-8269-44B22CDD7BF5}" dt="2020-02-14T18:07:35.405" v="1111" actId="403"/>
          <ac:spMkLst>
            <pc:docMk/>
            <pc:sldMk cId="314142159" sldId="1369"/>
            <ac:spMk id="5" creationId="{4EF0EEC0-5334-49B7-B18E-C32A3037E22F}"/>
          </ac:spMkLst>
        </pc:spChg>
      </pc:sldChg>
      <pc:sldChg chg="del">
        <pc:chgData name="Burke Dimitrova, Sarah" userId="7cc3709f-8b4d-437c-a82c-63edf78dc3bb" providerId="ADAL" clId="{C2ABBCD9-B507-469B-8269-44B22CDD7BF5}" dt="2020-02-14T18:03:42.784" v="1022" actId="47"/>
        <pc:sldMkLst>
          <pc:docMk/>
          <pc:sldMk cId="1121069651" sldId="1375"/>
        </pc:sldMkLst>
      </pc:sldChg>
      <pc:sldChg chg="del">
        <pc:chgData name="Burke Dimitrova, Sarah" userId="7cc3709f-8b4d-437c-a82c-63edf78dc3bb" providerId="ADAL" clId="{C2ABBCD9-B507-469B-8269-44B22CDD7BF5}" dt="2020-02-14T18:03:42.784" v="1022" actId="47"/>
        <pc:sldMkLst>
          <pc:docMk/>
          <pc:sldMk cId="3362843900" sldId="1376"/>
        </pc:sldMkLst>
      </pc:sldChg>
      <pc:sldChg chg="addSp delSp modSp mod modClrScheme chgLayout">
        <pc:chgData name="Burke Dimitrova, Sarah" userId="7cc3709f-8b4d-437c-a82c-63edf78dc3bb" providerId="ADAL" clId="{C2ABBCD9-B507-469B-8269-44B22CDD7BF5}" dt="2020-02-14T17:40:45.811" v="454" actId="14100"/>
        <pc:sldMkLst>
          <pc:docMk/>
          <pc:sldMk cId="2966928305" sldId="1377"/>
        </pc:sldMkLst>
        <pc:spChg chg="add del mod ord">
          <ac:chgData name="Burke Dimitrova, Sarah" userId="7cc3709f-8b4d-437c-a82c-63edf78dc3bb" providerId="ADAL" clId="{C2ABBCD9-B507-469B-8269-44B22CDD7BF5}" dt="2020-02-14T17:31:46.995" v="188"/>
          <ac:spMkLst>
            <pc:docMk/>
            <pc:sldMk cId="2966928305" sldId="1377"/>
            <ac:spMk id="2" creationId="{69AD9FC8-2E5C-4E8F-9667-F9E7AD55F21E}"/>
          </ac:spMkLst>
        </pc:spChg>
        <pc:spChg chg="del">
          <ac:chgData name="Burke Dimitrova, Sarah" userId="7cc3709f-8b4d-437c-a82c-63edf78dc3bb" providerId="ADAL" clId="{C2ABBCD9-B507-469B-8269-44B22CDD7BF5}" dt="2020-02-14T17:29:36.553" v="128" actId="478"/>
          <ac:spMkLst>
            <pc:docMk/>
            <pc:sldMk cId="2966928305" sldId="1377"/>
            <ac:spMk id="4" creationId="{BECC201F-AE96-48D5-A2AD-1DFBA0D03B96}"/>
          </ac:spMkLst>
        </pc:spChg>
        <pc:spChg chg="mod">
          <ac:chgData name="Burke Dimitrova, Sarah" userId="7cc3709f-8b4d-437c-a82c-63edf78dc3bb" providerId="ADAL" clId="{C2ABBCD9-B507-469B-8269-44B22CDD7BF5}" dt="2020-02-14T17:35:49.954" v="340" actId="14100"/>
          <ac:spMkLst>
            <pc:docMk/>
            <pc:sldMk cId="2966928305" sldId="1377"/>
            <ac:spMk id="6" creationId="{56F42EF2-4D3E-4D6E-B1EB-36720EF18F39}"/>
          </ac:spMkLst>
        </pc:spChg>
        <pc:spChg chg="add mod">
          <ac:chgData name="Burke Dimitrova, Sarah" userId="7cc3709f-8b4d-437c-a82c-63edf78dc3bb" providerId="ADAL" clId="{C2ABBCD9-B507-469B-8269-44B22CDD7BF5}" dt="2020-02-14T17:40:45.811" v="454" actId="14100"/>
          <ac:spMkLst>
            <pc:docMk/>
            <pc:sldMk cId="2966928305" sldId="1377"/>
            <ac:spMk id="8" creationId="{27F9A19D-9F4F-4443-B9D1-E857D9991EA3}"/>
          </ac:spMkLst>
        </pc:spChg>
        <pc:graphicFrameChg chg="add mod">
          <ac:chgData name="Burke Dimitrova, Sarah" userId="7cc3709f-8b4d-437c-a82c-63edf78dc3bb" providerId="ADAL" clId="{C2ABBCD9-B507-469B-8269-44B22CDD7BF5}" dt="2020-02-14T17:31:13.592" v="186" actId="1076"/>
          <ac:graphicFrameMkLst>
            <pc:docMk/>
            <pc:sldMk cId="2966928305" sldId="1377"/>
            <ac:graphicFrameMk id="5" creationId="{A7916BDE-EAB5-42A2-94CA-12494F2D9F40}"/>
          </ac:graphicFrameMkLst>
        </pc:graphicFrameChg>
        <pc:picChg chg="del">
          <ac:chgData name="Burke Dimitrova, Sarah" userId="7cc3709f-8b4d-437c-a82c-63edf78dc3bb" providerId="ADAL" clId="{C2ABBCD9-B507-469B-8269-44B22CDD7BF5}" dt="2020-02-14T17:29:25.990" v="127" actId="478"/>
          <ac:picMkLst>
            <pc:docMk/>
            <pc:sldMk cId="2966928305" sldId="1377"/>
            <ac:picMk id="7" creationId="{C544131E-18E5-DE42-A655-D9F51710E394}"/>
          </ac:picMkLst>
        </pc:picChg>
      </pc:sldChg>
      <pc:sldChg chg="del">
        <pc:chgData name="Burke Dimitrova, Sarah" userId="7cc3709f-8b4d-437c-a82c-63edf78dc3bb" providerId="ADAL" clId="{C2ABBCD9-B507-469B-8269-44B22CDD7BF5}" dt="2020-02-14T17:40:53.066" v="455" actId="47"/>
        <pc:sldMkLst>
          <pc:docMk/>
          <pc:sldMk cId="465256438" sldId="1378"/>
        </pc:sldMkLst>
      </pc:sldChg>
      <pc:sldChg chg="del">
        <pc:chgData name="Burke Dimitrova, Sarah" userId="7cc3709f-8b4d-437c-a82c-63edf78dc3bb" providerId="ADAL" clId="{C2ABBCD9-B507-469B-8269-44B22CDD7BF5}" dt="2020-02-14T17:40:55.326" v="456" actId="47"/>
        <pc:sldMkLst>
          <pc:docMk/>
          <pc:sldMk cId="1334954083" sldId="1379"/>
        </pc:sldMkLst>
      </pc:sldChg>
      <pc:sldChg chg="del">
        <pc:chgData name="Burke Dimitrova, Sarah" userId="7cc3709f-8b4d-437c-a82c-63edf78dc3bb" providerId="ADAL" clId="{C2ABBCD9-B507-469B-8269-44B22CDD7BF5}" dt="2020-02-14T17:41:25.948" v="459" actId="47"/>
        <pc:sldMkLst>
          <pc:docMk/>
          <pc:sldMk cId="3470715172" sldId="1381"/>
        </pc:sldMkLst>
      </pc:sldChg>
      <pc:sldChg chg="del">
        <pc:chgData name="Burke Dimitrova, Sarah" userId="7cc3709f-8b4d-437c-a82c-63edf78dc3bb" providerId="ADAL" clId="{C2ABBCD9-B507-469B-8269-44B22CDD7BF5}" dt="2020-02-14T17:41:28.555" v="461" actId="47"/>
        <pc:sldMkLst>
          <pc:docMk/>
          <pc:sldMk cId="302908061" sldId="1382"/>
        </pc:sldMkLst>
      </pc:sldChg>
      <pc:sldChg chg="del">
        <pc:chgData name="Burke Dimitrova, Sarah" userId="7cc3709f-8b4d-437c-a82c-63edf78dc3bb" providerId="ADAL" clId="{C2ABBCD9-B507-469B-8269-44B22CDD7BF5}" dt="2020-02-14T17:41:00.524" v="458" actId="47"/>
        <pc:sldMkLst>
          <pc:docMk/>
          <pc:sldMk cId="399107784" sldId="1385"/>
        </pc:sldMkLst>
      </pc:sldChg>
      <pc:sldChg chg="del">
        <pc:chgData name="Burke Dimitrova, Sarah" userId="7cc3709f-8b4d-437c-a82c-63edf78dc3bb" providerId="ADAL" clId="{C2ABBCD9-B507-469B-8269-44B22CDD7BF5}" dt="2020-02-14T17:40:56.694" v="457" actId="47"/>
        <pc:sldMkLst>
          <pc:docMk/>
          <pc:sldMk cId="1796813221" sldId="1386"/>
        </pc:sldMkLst>
      </pc:sldChg>
      <pc:sldChg chg="del">
        <pc:chgData name="Burke Dimitrova, Sarah" userId="7cc3709f-8b4d-437c-a82c-63edf78dc3bb" providerId="ADAL" clId="{C2ABBCD9-B507-469B-8269-44B22CDD7BF5}" dt="2020-02-14T17:41:30.555" v="462" actId="47"/>
        <pc:sldMkLst>
          <pc:docMk/>
          <pc:sldMk cId="3849530878" sldId="1387"/>
        </pc:sldMkLst>
      </pc:sldChg>
      <pc:sldChg chg="del">
        <pc:chgData name="Burke Dimitrova, Sarah" userId="7cc3709f-8b4d-437c-a82c-63edf78dc3bb" providerId="ADAL" clId="{C2ABBCD9-B507-469B-8269-44B22CDD7BF5}" dt="2020-02-14T17:41:31.452" v="463" actId="47"/>
        <pc:sldMkLst>
          <pc:docMk/>
          <pc:sldMk cId="904992375" sldId="1389"/>
        </pc:sldMkLst>
      </pc:sldChg>
      <pc:sldChg chg="del">
        <pc:chgData name="Burke Dimitrova, Sarah" userId="7cc3709f-8b4d-437c-a82c-63edf78dc3bb" providerId="ADAL" clId="{C2ABBCD9-B507-469B-8269-44B22CDD7BF5}" dt="2020-02-14T17:41:27.478" v="460" actId="47"/>
        <pc:sldMkLst>
          <pc:docMk/>
          <pc:sldMk cId="2737087297" sldId="1390"/>
        </pc:sldMkLst>
      </pc:sldChg>
    </pc:docChg>
  </pc:docChgLst>
  <pc:docChgLst>
    <pc:chgData name="Harrison, Susan" userId="12d20603-a68e-40bb-99e5-862f8234107b" providerId="ADAL" clId="{7317FE3B-37B9-4E4B-BA15-CCABCE7A8DEF}"/>
    <pc:docChg chg="undo redo custSel modSld">
      <pc:chgData name="Harrison, Susan" userId="12d20603-a68e-40bb-99e5-862f8234107b" providerId="ADAL" clId="{7317FE3B-37B9-4E4B-BA15-CCABCE7A8DEF}" dt="2020-08-05T20:21:14.233" v="74"/>
      <pc:docMkLst>
        <pc:docMk/>
      </pc:docMkLst>
      <pc:sldChg chg="addSp delSp modSp mod delCm">
        <pc:chgData name="Harrison, Susan" userId="12d20603-a68e-40bb-99e5-862f8234107b" providerId="ADAL" clId="{7317FE3B-37B9-4E4B-BA15-CCABCE7A8DEF}" dt="2020-08-05T20:03:37.913" v="69" actId="1592"/>
        <pc:sldMkLst>
          <pc:docMk/>
          <pc:sldMk cId="1953139645" sldId="652"/>
        </pc:sldMkLst>
        <pc:picChg chg="add del mod">
          <ac:chgData name="Harrison, Susan" userId="12d20603-a68e-40bb-99e5-862f8234107b" providerId="ADAL" clId="{7317FE3B-37B9-4E4B-BA15-CCABCE7A8DEF}" dt="2020-08-05T19:46:55.706" v="46" actId="21"/>
          <ac:picMkLst>
            <pc:docMk/>
            <pc:sldMk cId="1953139645" sldId="652"/>
            <ac:picMk id="3" creationId="{FB41EAF8-FBCC-483C-8FDF-3F605C6219C6}"/>
          </ac:picMkLst>
        </pc:picChg>
        <pc:picChg chg="add mod">
          <ac:chgData name="Harrison, Susan" userId="12d20603-a68e-40bb-99e5-862f8234107b" providerId="ADAL" clId="{7317FE3B-37B9-4E4B-BA15-CCABCE7A8DEF}" dt="2020-08-05T19:52:20.174" v="68" actId="14861"/>
          <ac:picMkLst>
            <pc:docMk/>
            <pc:sldMk cId="1953139645" sldId="652"/>
            <ac:picMk id="5" creationId="{EB5FF97B-A52A-43CF-90EF-35B5D5D5999E}"/>
          </ac:picMkLst>
        </pc:picChg>
        <pc:picChg chg="add del mod">
          <ac:chgData name="Harrison, Susan" userId="12d20603-a68e-40bb-99e5-862f8234107b" providerId="ADAL" clId="{7317FE3B-37B9-4E4B-BA15-CCABCE7A8DEF}" dt="2020-08-05T19:52:09.587" v="67" actId="931"/>
          <ac:picMkLst>
            <pc:docMk/>
            <pc:sldMk cId="1953139645" sldId="652"/>
            <ac:picMk id="9" creationId="{A78308E6-9187-4DB6-B92F-C85B8D402A63}"/>
          </ac:picMkLst>
        </pc:picChg>
      </pc:sldChg>
      <pc:sldChg chg="modSp mod">
        <pc:chgData name="Harrison, Susan" userId="12d20603-a68e-40bb-99e5-862f8234107b" providerId="ADAL" clId="{7317FE3B-37B9-4E4B-BA15-CCABCE7A8DEF}" dt="2020-08-05T20:21:14.233" v="74"/>
        <pc:sldMkLst>
          <pc:docMk/>
          <pc:sldMk cId="977568538" sldId="667"/>
        </pc:sldMkLst>
        <pc:spChg chg="mod">
          <ac:chgData name="Harrison, Susan" userId="12d20603-a68e-40bb-99e5-862f8234107b" providerId="ADAL" clId="{7317FE3B-37B9-4E4B-BA15-CCABCE7A8DEF}" dt="2020-08-05T20:21:14.233" v="74"/>
          <ac:spMkLst>
            <pc:docMk/>
            <pc:sldMk cId="977568538" sldId="667"/>
            <ac:spMk id="2" creationId="{00000000-0000-0000-0000-000000000000}"/>
          </ac:spMkLst>
        </pc:spChg>
      </pc:sldChg>
      <pc:sldChg chg="addSp delSp modSp mod delCm">
        <pc:chgData name="Harrison, Susan" userId="12d20603-a68e-40bb-99e5-862f8234107b" providerId="ADAL" clId="{7317FE3B-37B9-4E4B-BA15-CCABCE7A8DEF}" dt="2020-08-05T20:03:41.906" v="70" actId="1592"/>
        <pc:sldMkLst>
          <pc:docMk/>
          <pc:sldMk cId="4087828476" sldId="699"/>
        </pc:sldMkLst>
        <pc:spChg chg="add del">
          <ac:chgData name="Harrison, Susan" userId="12d20603-a68e-40bb-99e5-862f8234107b" providerId="ADAL" clId="{7317FE3B-37B9-4E4B-BA15-CCABCE7A8DEF}" dt="2020-08-05T19:44:00.327" v="27"/>
          <ac:spMkLst>
            <pc:docMk/>
            <pc:sldMk cId="4087828476" sldId="699"/>
            <ac:spMk id="3" creationId="{C91554AC-1C36-4D91-A282-D3E9EB748D4B}"/>
          </ac:spMkLst>
        </pc:spChg>
        <pc:picChg chg="add del mod">
          <ac:chgData name="Harrison, Susan" userId="12d20603-a68e-40bb-99e5-862f8234107b" providerId="ADAL" clId="{7317FE3B-37B9-4E4B-BA15-CCABCE7A8DEF}" dt="2020-08-05T19:46:06.001" v="35"/>
          <ac:picMkLst>
            <pc:docMk/>
            <pc:sldMk cId="4087828476" sldId="699"/>
            <ac:picMk id="4" creationId="{33A6CF17-60D1-438B-82FF-604BF1AC0651}"/>
          </ac:picMkLst>
        </pc:picChg>
        <pc:picChg chg="add mod">
          <ac:chgData name="Harrison, Susan" userId="12d20603-a68e-40bb-99e5-862f8234107b" providerId="ADAL" clId="{7317FE3B-37B9-4E4B-BA15-CCABCE7A8DEF}" dt="2020-08-05T19:46:35.036" v="45" actId="14861"/>
          <ac:picMkLst>
            <pc:docMk/>
            <pc:sldMk cId="4087828476" sldId="699"/>
            <ac:picMk id="6" creationId="{3839C7D3-F4DC-4A62-AEA1-EBCDF5EA5451}"/>
          </ac:picMkLst>
        </pc:picChg>
      </pc:sldChg>
      <pc:sldChg chg="delCm">
        <pc:chgData name="Harrison, Susan" userId="12d20603-a68e-40bb-99e5-862f8234107b" providerId="ADAL" clId="{7317FE3B-37B9-4E4B-BA15-CCABCE7A8DEF}" dt="2020-08-05T20:03:44.548" v="71" actId="1592"/>
        <pc:sldMkLst>
          <pc:docMk/>
          <pc:sldMk cId="3940148106" sldId="700"/>
        </pc:sldMkLst>
      </pc:sldChg>
      <pc:sldChg chg="modSp mod">
        <pc:chgData name="Harrison, Susan" userId="12d20603-a68e-40bb-99e5-862f8234107b" providerId="ADAL" clId="{7317FE3B-37B9-4E4B-BA15-CCABCE7A8DEF}" dt="2020-08-04T19:13:46.060" v="17" actId="13926"/>
        <pc:sldMkLst>
          <pc:docMk/>
          <pc:sldMk cId="4233557090" sldId="1563"/>
        </pc:sldMkLst>
        <pc:spChg chg="mod">
          <ac:chgData name="Harrison, Susan" userId="12d20603-a68e-40bb-99e5-862f8234107b" providerId="ADAL" clId="{7317FE3B-37B9-4E4B-BA15-CCABCE7A8DEF}" dt="2020-08-04T19:13:46.060" v="17" actId="13926"/>
          <ac:spMkLst>
            <pc:docMk/>
            <pc:sldMk cId="4233557090" sldId="1563"/>
            <ac:spMk id="3" creationId="{19C72518-79ED-4409-AD72-49BF423A208E}"/>
          </ac:spMkLst>
        </pc:spChg>
      </pc:sldChg>
      <pc:sldChg chg="modSp mod">
        <pc:chgData name="Harrison, Susan" userId="12d20603-a68e-40bb-99e5-862f8234107b" providerId="ADAL" clId="{7317FE3B-37B9-4E4B-BA15-CCABCE7A8DEF}" dt="2020-08-04T19:07:42.441" v="15"/>
        <pc:sldMkLst>
          <pc:docMk/>
          <pc:sldMk cId="3396531296" sldId="1574"/>
        </pc:sldMkLst>
        <pc:spChg chg="mod">
          <ac:chgData name="Harrison, Susan" userId="12d20603-a68e-40bb-99e5-862f8234107b" providerId="ADAL" clId="{7317FE3B-37B9-4E4B-BA15-CCABCE7A8DEF}" dt="2020-08-04T19:07:42.441" v="15"/>
          <ac:spMkLst>
            <pc:docMk/>
            <pc:sldMk cId="3396531296" sldId="1574"/>
            <ac:spMk id="6" creationId="{56F42EF2-4D3E-4D6E-B1EB-36720EF18F39}"/>
          </ac:spMkLst>
        </pc:spChg>
        <pc:spChg chg="mod">
          <ac:chgData name="Harrison, Susan" userId="12d20603-a68e-40bb-99e5-862f8234107b" providerId="ADAL" clId="{7317FE3B-37B9-4E4B-BA15-CCABCE7A8DEF}" dt="2020-08-04T19:03:05.284" v="0" actId="13926"/>
          <ac:spMkLst>
            <pc:docMk/>
            <pc:sldMk cId="3396531296" sldId="1574"/>
            <ac:spMk id="9" creationId="{9A37E0CE-0E7D-4550-8699-A8311C2E19C1}"/>
          </ac:spMkLst>
        </pc:spChg>
      </pc:sldChg>
      <pc:sldChg chg="modSp mod">
        <pc:chgData name="Harrison, Susan" userId="12d20603-a68e-40bb-99e5-862f8234107b" providerId="ADAL" clId="{7317FE3B-37B9-4E4B-BA15-CCABCE7A8DEF}" dt="2020-08-04T19:07:37.265" v="14"/>
        <pc:sldMkLst>
          <pc:docMk/>
          <pc:sldMk cId="2710768053" sldId="1575"/>
        </pc:sldMkLst>
        <pc:spChg chg="mod">
          <ac:chgData name="Harrison, Susan" userId="12d20603-a68e-40bb-99e5-862f8234107b" providerId="ADAL" clId="{7317FE3B-37B9-4E4B-BA15-CCABCE7A8DEF}" dt="2020-08-04T19:07:15.595" v="13" actId="13926"/>
          <ac:spMkLst>
            <pc:docMk/>
            <pc:sldMk cId="2710768053" sldId="1575"/>
            <ac:spMk id="2" creationId="{23D9F0F8-4460-44E0-BDC4-CB3EF66F4163}"/>
          </ac:spMkLst>
        </pc:spChg>
        <pc:spChg chg="mod">
          <ac:chgData name="Harrison, Susan" userId="12d20603-a68e-40bb-99e5-862f8234107b" providerId="ADAL" clId="{7317FE3B-37B9-4E4B-BA15-CCABCE7A8DEF}" dt="2020-08-04T19:07:37.265" v="14"/>
          <ac:spMkLst>
            <pc:docMk/>
            <pc:sldMk cId="2710768053" sldId="1575"/>
            <ac:spMk id="6" creationId="{56F42EF2-4D3E-4D6E-B1EB-36720EF18F39}"/>
          </ac:spMkLst>
        </pc:spChg>
      </pc:sldChg>
      <pc:sldChg chg="modSp mod delCm">
        <pc:chgData name="Harrison, Susan" userId="12d20603-a68e-40bb-99e5-862f8234107b" providerId="ADAL" clId="{7317FE3B-37B9-4E4B-BA15-CCABCE7A8DEF}" dt="2020-08-05T20:03:49.352" v="72" actId="1592"/>
        <pc:sldMkLst>
          <pc:docMk/>
          <pc:sldMk cId="3642835517" sldId="1577"/>
        </pc:sldMkLst>
        <pc:spChg chg="mod">
          <ac:chgData name="Harrison, Susan" userId="12d20603-a68e-40bb-99e5-862f8234107b" providerId="ADAL" clId="{7317FE3B-37B9-4E4B-BA15-CCABCE7A8DEF}" dt="2020-08-04T19:13:21.060" v="16" actId="13926"/>
          <ac:spMkLst>
            <pc:docMk/>
            <pc:sldMk cId="3642835517" sldId="1577"/>
            <ac:spMk id="2" creationId="{00000000-0000-0000-0000-000000000000}"/>
          </ac:spMkLst>
        </pc:spChg>
      </pc:sldChg>
      <pc:sldChg chg="modSp mod">
        <pc:chgData name="Harrison, Susan" userId="12d20603-a68e-40bb-99e5-862f8234107b" providerId="ADAL" clId="{7317FE3B-37B9-4E4B-BA15-CCABCE7A8DEF}" dt="2020-08-04T19:13:58.532" v="18" actId="13926"/>
        <pc:sldMkLst>
          <pc:docMk/>
          <pc:sldMk cId="2914637671" sldId="1579"/>
        </pc:sldMkLst>
        <pc:spChg chg="mod">
          <ac:chgData name="Harrison, Susan" userId="12d20603-a68e-40bb-99e5-862f8234107b" providerId="ADAL" clId="{7317FE3B-37B9-4E4B-BA15-CCABCE7A8DEF}" dt="2020-08-04T19:13:58.532" v="18" actId="13926"/>
          <ac:spMkLst>
            <pc:docMk/>
            <pc:sldMk cId="2914637671" sldId="1579"/>
            <ac:spMk id="8" creationId="{A3D7AD86-668E-4D9C-B490-14ED1AD88489}"/>
          </ac:spMkLst>
        </pc:spChg>
      </pc:sldChg>
    </pc:docChg>
  </pc:docChgLst>
  <pc:docChgLst>
    <pc:chgData name="Harrison, Susan" userId="S::sharrison@hqontario.ca::12d20603-a68e-40bb-99e5-862f8234107b" providerId="AD" clId="Web-{18050FB9-18A0-4A41-A21A-EEE52974B847}"/>
    <pc:docChg chg="modSld">
      <pc:chgData name="Harrison, Susan" userId="S::sharrison@hqontario.ca::12d20603-a68e-40bb-99e5-862f8234107b" providerId="AD" clId="Web-{18050FB9-18A0-4A41-A21A-EEE52974B847}" dt="2020-03-10T20:09:47.237" v="11" actId="20577"/>
      <pc:docMkLst>
        <pc:docMk/>
      </pc:docMkLst>
      <pc:sldChg chg="modSp">
        <pc:chgData name="Harrison, Susan" userId="S::sharrison@hqontario.ca::12d20603-a68e-40bb-99e5-862f8234107b" providerId="AD" clId="Web-{18050FB9-18A0-4A41-A21A-EEE52974B847}" dt="2020-03-10T20:09:47.237" v="11" actId="20577"/>
        <pc:sldMkLst>
          <pc:docMk/>
          <pc:sldMk cId="1768557774" sldId="1212"/>
        </pc:sldMkLst>
        <pc:spChg chg="mod">
          <ac:chgData name="Harrison, Susan" userId="S::sharrison@hqontario.ca::12d20603-a68e-40bb-99e5-862f8234107b" providerId="AD" clId="Web-{18050FB9-18A0-4A41-A21A-EEE52974B847}" dt="2020-03-10T20:09:47.237" v="11" actId="20577"/>
          <ac:spMkLst>
            <pc:docMk/>
            <pc:sldMk cId="1768557774" sldId="1212"/>
            <ac:spMk id="2" creationId="{00000000-0000-0000-0000-000000000000}"/>
          </ac:spMkLst>
        </pc:spChg>
      </pc:sldChg>
    </pc:docChg>
  </pc:docChgLst>
  <pc:docChgLst>
    <pc:chgData name="Mabaya, Gracia" userId="S::gmabaya@hqontario.ca::71390233-9021-4d6f-b6fb-5bb6352765bd" providerId="AD" clId="Web-{B9A18877-2A0B-D415-47EC-7854F31532D5}"/>
    <pc:docChg chg="modSld">
      <pc:chgData name="Mabaya, Gracia" userId="S::gmabaya@hqontario.ca::71390233-9021-4d6f-b6fb-5bb6352765bd" providerId="AD" clId="Web-{B9A18877-2A0B-D415-47EC-7854F31532D5}" dt="2020-02-20T19:09:12.035" v="6" actId="20577"/>
      <pc:docMkLst>
        <pc:docMk/>
      </pc:docMkLst>
      <pc:sldChg chg="modSp">
        <pc:chgData name="Mabaya, Gracia" userId="S::gmabaya@hqontario.ca::71390233-9021-4d6f-b6fb-5bb6352765bd" providerId="AD" clId="Web-{B9A18877-2A0B-D415-47EC-7854F31532D5}" dt="2020-02-20T19:09:12.035" v="6" actId="20577"/>
        <pc:sldMkLst>
          <pc:docMk/>
          <pc:sldMk cId="977568538" sldId="667"/>
        </pc:sldMkLst>
        <pc:spChg chg="mod">
          <ac:chgData name="Mabaya, Gracia" userId="S::gmabaya@hqontario.ca::71390233-9021-4d6f-b6fb-5bb6352765bd" providerId="AD" clId="Web-{B9A18877-2A0B-D415-47EC-7854F31532D5}" dt="2020-02-20T19:09:12.035" v="6" actId="20577"/>
          <ac:spMkLst>
            <pc:docMk/>
            <pc:sldMk cId="977568538" sldId="667"/>
            <ac:spMk id="3" creationId="{00000000-0000-0000-0000-000000000000}"/>
          </ac:spMkLst>
        </pc:spChg>
      </pc:sldChg>
    </pc:docChg>
  </pc:docChgLst>
  <pc:docChgLst>
    <pc:chgData name="Monte, Ryan" userId="4e415589-c142-4f87-8a32-69601720affe" providerId="ADAL" clId="{D00DE4DF-605A-47FE-B0B2-7353E5E549CA}"/>
    <pc:docChg chg="undo custSel delSld modSld">
      <pc:chgData name="Monte, Ryan" userId="4e415589-c142-4f87-8a32-69601720affe" providerId="ADAL" clId="{D00DE4DF-605A-47FE-B0B2-7353E5E549CA}" dt="2020-08-13T20:34:51.174" v="143" actId="1076"/>
      <pc:docMkLst>
        <pc:docMk/>
      </pc:docMkLst>
      <pc:sldChg chg="addSp delSp modSp mod">
        <pc:chgData name="Monte, Ryan" userId="4e415589-c142-4f87-8a32-69601720affe" providerId="ADAL" clId="{D00DE4DF-605A-47FE-B0B2-7353E5E549CA}" dt="2020-08-13T20:30:18.264" v="109" actId="1076"/>
        <pc:sldMkLst>
          <pc:docMk/>
          <pc:sldMk cId="3940148106" sldId="700"/>
        </pc:sldMkLst>
        <pc:picChg chg="add del mod">
          <ac:chgData name="Monte, Ryan" userId="4e415589-c142-4f87-8a32-69601720affe" providerId="ADAL" clId="{D00DE4DF-605A-47FE-B0B2-7353E5E549CA}" dt="2020-08-13T20:28:23.308" v="102" actId="478"/>
          <ac:picMkLst>
            <pc:docMk/>
            <pc:sldMk cId="3940148106" sldId="700"/>
            <ac:picMk id="4" creationId="{A321970D-5A39-4F88-A2E2-1A7A0B4CBFF4}"/>
          </ac:picMkLst>
        </pc:picChg>
        <pc:picChg chg="add del mod">
          <ac:chgData name="Monte, Ryan" userId="4e415589-c142-4f87-8a32-69601720affe" providerId="ADAL" clId="{D00DE4DF-605A-47FE-B0B2-7353E5E549CA}" dt="2020-08-13T20:30:12.102" v="106" actId="478"/>
          <ac:picMkLst>
            <pc:docMk/>
            <pc:sldMk cId="3940148106" sldId="700"/>
            <ac:picMk id="7" creationId="{2807F1CF-EBBB-496B-B57C-77BCF9473DD9}"/>
          </ac:picMkLst>
        </pc:picChg>
        <pc:picChg chg="add mod">
          <ac:chgData name="Monte, Ryan" userId="4e415589-c142-4f87-8a32-69601720affe" providerId="ADAL" clId="{D00DE4DF-605A-47FE-B0B2-7353E5E549CA}" dt="2020-08-13T20:30:18.264" v="109" actId="1076"/>
          <ac:picMkLst>
            <pc:docMk/>
            <pc:sldMk cId="3940148106" sldId="700"/>
            <ac:picMk id="9" creationId="{C76A1ABD-3592-40F1-88B9-E999D2841614}"/>
          </ac:picMkLst>
        </pc:picChg>
      </pc:sldChg>
      <pc:sldChg chg="modSp mod">
        <pc:chgData name="Monte, Ryan" userId="4e415589-c142-4f87-8a32-69601720affe" providerId="ADAL" clId="{D00DE4DF-605A-47FE-B0B2-7353E5E549CA}" dt="2020-08-13T20:32:30.801" v="131" actId="1076"/>
        <pc:sldMkLst>
          <pc:docMk/>
          <pc:sldMk cId="4233557090" sldId="1563"/>
        </pc:sldMkLst>
        <pc:spChg chg="mod">
          <ac:chgData name="Monte, Ryan" userId="4e415589-c142-4f87-8a32-69601720affe" providerId="ADAL" clId="{D00DE4DF-605A-47FE-B0B2-7353E5E549CA}" dt="2020-08-13T20:32:25.438" v="128" actId="20577"/>
          <ac:spMkLst>
            <pc:docMk/>
            <pc:sldMk cId="4233557090" sldId="1563"/>
            <ac:spMk id="3" creationId="{19C72518-79ED-4409-AD72-49BF423A208E}"/>
          </ac:spMkLst>
        </pc:spChg>
        <pc:spChg chg="mod">
          <ac:chgData name="Monte, Ryan" userId="4e415589-c142-4f87-8a32-69601720affe" providerId="ADAL" clId="{D00DE4DF-605A-47FE-B0B2-7353E5E549CA}" dt="2020-08-13T20:32:30.801" v="131" actId="1076"/>
          <ac:spMkLst>
            <pc:docMk/>
            <pc:sldMk cId="4233557090" sldId="1563"/>
            <ac:spMk id="6" creationId="{F666C81C-CFAC-4670-9961-B99750BF09DE}"/>
          </ac:spMkLst>
        </pc:spChg>
      </pc:sldChg>
      <pc:sldChg chg="modSp mod">
        <pc:chgData name="Monte, Ryan" userId="4e415589-c142-4f87-8a32-69601720affe" providerId="ADAL" clId="{D00DE4DF-605A-47FE-B0B2-7353E5E549CA}" dt="2020-08-13T20:33:15.435" v="138" actId="1076"/>
        <pc:sldMkLst>
          <pc:docMk/>
          <pc:sldMk cId="3396531296" sldId="1574"/>
        </pc:sldMkLst>
        <pc:spChg chg="mod">
          <ac:chgData name="Monte, Ryan" userId="4e415589-c142-4f87-8a32-69601720affe" providerId="ADAL" clId="{D00DE4DF-605A-47FE-B0B2-7353E5E549CA}" dt="2020-08-13T20:33:15.435" v="138" actId="1076"/>
          <ac:spMkLst>
            <pc:docMk/>
            <pc:sldMk cId="3396531296" sldId="1574"/>
            <ac:spMk id="6" creationId="{56F42EF2-4D3E-4D6E-B1EB-36720EF18F39}"/>
          </ac:spMkLst>
        </pc:spChg>
        <pc:spChg chg="mod">
          <ac:chgData name="Monte, Ryan" userId="4e415589-c142-4f87-8a32-69601720affe" providerId="ADAL" clId="{D00DE4DF-605A-47FE-B0B2-7353E5E549CA}" dt="2020-08-13T20:31:03.136" v="112" actId="20577"/>
          <ac:spMkLst>
            <pc:docMk/>
            <pc:sldMk cId="3396531296" sldId="1574"/>
            <ac:spMk id="9" creationId="{9A37E0CE-0E7D-4550-8699-A8311C2E19C1}"/>
          </ac:spMkLst>
        </pc:spChg>
      </pc:sldChg>
      <pc:sldChg chg="modSp mod">
        <pc:chgData name="Monte, Ryan" userId="4e415589-c142-4f87-8a32-69601720affe" providerId="ADAL" clId="{D00DE4DF-605A-47FE-B0B2-7353E5E549CA}" dt="2020-08-13T20:33:18.721" v="139" actId="1076"/>
        <pc:sldMkLst>
          <pc:docMk/>
          <pc:sldMk cId="2710768053" sldId="1575"/>
        </pc:sldMkLst>
        <pc:spChg chg="mod">
          <ac:chgData name="Monte, Ryan" userId="4e415589-c142-4f87-8a32-69601720affe" providerId="ADAL" clId="{D00DE4DF-605A-47FE-B0B2-7353E5E549CA}" dt="2020-08-13T20:31:11.852" v="115" actId="20577"/>
          <ac:spMkLst>
            <pc:docMk/>
            <pc:sldMk cId="2710768053" sldId="1575"/>
            <ac:spMk id="2" creationId="{23D9F0F8-4460-44E0-BDC4-CB3EF66F4163}"/>
          </ac:spMkLst>
        </pc:spChg>
        <pc:spChg chg="mod">
          <ac:chgData name="Monte, Ryan" userId="4e415589-c142-4f87-8a32-69601720affe" providerId="ADAL" clId="{D00DE4DF-605A-47FE-B0B2-7353E5E549CA}" dt="2020-08-13T20:33:18.721" v="139" actId="1076"/>
          <ac:spMkLst>
            <pc:docMk/>
            <pc:sldMk cId="2710768053" sldId="1575"/>
            <ac:spMk id="6" creationId="{56F42EF2-4D3E-4D6E-B1EB-36720EF18F39}"/>
          </ac:spMkLst>
        </pc:spChg>
      </pc:sldChg>
      <pc:sldChg chg="addSp delSp modSp mod addCm modCm">
        <pc:chgData name="Monte, Ryan" userId="4e415589-c142-4f87-8a32-69601720affe" providerId="ADAL" clId="{D00DE4DF-605A-47FE-B0B2-7353E5E549CA}" dt="2020-08-13T20:32:20.535" v="127"/>
        <pc:sldMkLst>
          <pc:docMk/>
          <pc:sldMk cId="3642835517" sldId="1577"/>
        </pc:sldMkLst>
        <pc:spChg chg="mod">
          <ac:chgData name="Monte, Ryan" userId="4e415589-c142-4f87-8a32-69601720affe" providerId="ADAL" clId="{D00DE4DF-605A-47FE-B0B2-7353E5E549CA}" dt="2020-08-13T20:31:56.370" v="118" actId="20577"/>
          <ac:spMkLst>
            <pc:docMk/>
            <pc:sldMk cId="3642835517" sldId="1577"/>
            <ac:spMk id="2" creationId="{00000000-0000-0000-0000-000000000000}"/>
          </ac:spMkLst>
        </pc:spChg>
        <pc:spChg chg="mod">
          <ac:chgData name="Monte, Ryan" userId="4e415589-c142-4f87-8a32-69601720affe" providerId="ADAL" clId="{D00DE4DF-605A-47FE-B0B2-7353E5E549CA}" dt="2020-08-13T20:32:20.535" v="127"/>
          <ac:spMkLst>
            <pc:docMk/>
            <pc:sldMk cId="3642835517" sldId="1577"/>
            <ac:spMk id="6" creationId="{F666C81C-CFAC-4670-9961-B99750BF09DE}"/>
          </ac:spMkLst>
        </pc:spChg>
        <pc:spChg chg="add del">
          <ac:chgData name="Monte, Ryan" userId="4e415589-c142-4f87-8a32-69601720affe" providerId="ADAL" clId="{D00DE4DF-605A-47FE-B0B2-7353E5E549CA}" dt="2020-08-13T20:32:12.264" v="125" actId="22"/>
          <ac:spMkLst>
            <pc:docMk/>
            <pc:sldMk cId="3642835517" sldId="1577"/>
            <ac:spMk id="7" creationId="{55197054-320F-4F9D-9702-F3DAE990D60D}"/>
          </ac:spMkLst>
        </pc:spChg>
        <pc:graphicFrameChg chg="add del mod">
          <ac:chgData name="Monte, Ryan" userId="4e415589-c142-4f87-8a32-69601720affe" providerId="ADAL" clId="{D00DE4DF-605A-47FE-B0B2-7353E5E549CA}" dt="2020-08-05T17:56:23.929" v="78" actId="478"/>
          <ac:graphicFrameMkLst>
            <pc:docMk/>
            <pc:sldMk cId="3642835517" sldId="1577"/>
            <ac:graphicFrameMk id="3" creationId="{826124BC-4CC1-4AE8-BE59-66ADD96D3012}"/>
          </ac:graphicFrameMkLst>
        </pc:graphicFrameChg>
        <pc:graphicFrameChg chg="add mod">
          <ac:chgData name="Monte, Ryan" userId="4e415589-c142-4f87-8a32-69601720affe" providerId="ADAL" clId="{D00DE4DF-605A-47FE-B0B2-7353E5E549CA}" dt="2020-08-05T17:56:51.246" v="83" actId="207"/>
          <ac:graphicFrameMkLst>
            <pc:docMk/>
            <pc:sldMk cId="3642835517" sldId="1577"/>
            <ac:graphicFrameMk id="4" creationId="{F5A6AA59-85F9-4FCB-A1A5-959D2E1BDEC0}"/>
          </ac:graphicFrameMkLst>
        </pc:graphicFrameChg>
        <pc:graphicFrameChg chg="del">
          <ac:chgData name="Monte, Ryan" userId="4e415589-c142-4f87-8a32-69601720affe" providerId="ADAL" clId="{D00DE4DF-605A-47FE-B0B2-7353E5E549CA}" dt="2020-08-04T03:34:48.109" v="18" actId="478"/>
          <ac:graphicFrameMkLst>
            <pc:docMk/>
            <pc:sldMk cId="3642835517" sldId="1577"/>
            <ac:graphicFrameMk id="5" creationId="{5E3CB8FD-EE61-464F-A77B-DBFC8266A3FE}"/>
          </ac:graphicFrameMkLst>
        </pc:graphicFrameChg>
      </pc:sldChg>
      <pc:sldChg chg="modSp del mod">
        <pc:chgData name="Monte, Ryan" userId="4e415589-c142-4f87-8a32-69601720affe" providerId="ADAL" clId="{D00DE4DF-605A-47FE-B0B2-7353E5E549CA}" dt="2020-08-04T03:36:20.131" v="32" actId="47"/>
        <pc:sldMkLst>
          <pc:docMk/>
          <pc:sldMk cId="2263106925" sldId="1578"/>
        </pc:sldMkLst>
        <pc:spChg chg="mod">
          <ac:chgData name="Monte, Ryan" userId="4e415589-c142-4f87-8a32-69601720affe" providerId="ADAL" clId="{D00DE4DF-605A-47FE-B0B2-7353E5E549CA}" dt="2020-08-04T03:36:01.780" v="31" actId="13926"/>
          <ac:spMkLst>
            <pc:docMk/>
            <pc:sldMk cId="2263106925" sldId="1578"/>
            <ac:spMk id="7" creationId="{E3D55A53-30F8-4D29-8467-5726DD770563}"/>
          </ac:spMkLst>
        </pc:spChg>
      </pc:sldChg>
      <pc:sldChg chg="addSp delSp modSp mod modNotesTx">
        <pc:chgData name="Monte, Ryan" userId="4e415589-c142-4f87-8a32-69601720affe" providerId="ADAL" clId="{D00DE4DF-605A-47FE-B0B2-7353E5E549CA}" dt="2020-08-13T20:34:51.174" v="143" actId="1076"/>
        <pc:sldMkLst>
          <pc:docMk/>
          <pc:sldMk cId="2914637671" sldId="1579"/>
        </pc:sldMkLst>
        <pc:spChg chg="mod">
          <ac:chgData name="Monte, Ryan" userId="4e415589-c142-4f87-8a32-69601720affe" providerId="ADAL" clId="{D00DE4DF-605A-47FE-B0B2-7353E5E549CA}" dt="2020-08-13T20:34:43.477" v="140" actId="20577"/>
          <ac:spMkLst>
            <pc:docMk/>
            <pc:sldMk cId="2914637671" sldId="1579"/>
            <ac:spMk id="8" creationId="{A3D7AD86-668E-4D9C-B490-14ED1AD88489}"/>
          </ac:spMkLst>
        </pc:spChg>
        <pc:spChg chg="mod">
          <ac:chgData name="Monte, Ryan" userId="4e415589-c142-4f87-8a32-69601720affe" providerId="ADAL" clId="{D00DE4DF-605A-47FE-B0B2-7353E5E549CA}" dt="2020-08-13T20:34:51.174" v="143" actId="1076"/>
          <ac:spMkLst>
            <pc:docMk/>
            <pc:sldMk cId="2914637671" sldId="1579"/>
            <ac:spMk id="9" creationId="{7282A121-1A8C-447F-9F20-9C9A82AEF2B2}"/>
          </ac:spMkLst>
        </pc:spChg>
        <pc:graphicFrameChg chg="add del mod">
          <ac:chgData name="Monte, Ryan" userId="4e415589-c142-4f87-8a32-69601720affe" providerId="ADAL" clId="{D00DE4DF-605A-47FE-B0B2-7353E5E549CA}" dt="2020-08-05T17:58:12.684" v="90" actId="478"/>
          <ac:graphicFrameMkLst>
            <pc:docMk/>
            <pc:sldMk cId="2914637671" sldId="1579"/>
            <ac:graphicFrameMk id="2" creationId="{ACB35F30-387A-4C2A-803B-624BF2EC17D4}"/>
          </ac:graphicFrameMkLst>
        </pc:graphicFrameChg>
        <pc:graphicFrameChg chg="add del mod">
          <ac:chgData name="Monte, Ryan" userId="4e415589-c142-4f87-8a32-69601720affe" providerId="ADAL" clId="{D00DE4DF-605A-47FE-B0B2-7353E5E549CA}" dt="2020-08-05T17:57:42.840" v="84" actId="478"/>
          <ac:graphicFrameMkLst>
            <pc:docMk/>
            <pc:sldMk cId="2914637671" sldId="1579"/>
            <ac:graphicFrameMk id="3" creationId="{4AC5AC78-697D-43BD-B9C8-6A8BE0D71C43}"/>
          </ac:graphicFrameMkLst>
        </pc:graphicFrameChg>
        <pc:graphicFrameChg chg="add mod">
          <ac:chgData name="Monte, Ryan" userId="4e415589-c142-4f87-8a32-69601720affe" providerId="ADAL" clId="{D00DE4DF-605A-47FE-B0B2-7353E5E549CA}" dt="2020-08-05T17:57:58.865" v="89" actId="207"/>
          <ac:graphicFrameMkLst>
            <pc:docMk/>
            <pc:sldMk cId="2914637671" sldId="1579"/>
            <ac:graphicFrameMk id="4" creationId="{CA70F364-DC07-48F9-8473-57E6E992DFF5}"/>
          </ac:graphicFrameMkLst>
        </pc:graphicFrameChg>
        <pc:graphicFrameChg chg="add mod">
          <ac:chgData name="Monte, Ryan" userId="4e415589-c142-4f87-8a32-69601720affe" providerId="ADAL" clId="{D00DE4DF-605A-47FE-B0B2-7353E5E549CA}" dt="2020-08-05T17:58:26.218" v="94" actId="207"/>
          <ac:graphicFrameMkLst>
            <pc:docMk/>
            <pc:sldMk cId="2914637671" sldId="1579"/>
            <ac:graphicFrameMk id="5" creationId="{7926D15B-218E-4F5A-98AF-4EE196C1D6BD}"/>
          </ac:graphicFrameMkLst>
        </pc:graphicFrameChg>
        <pc:graphicFrameChg chg="del mod">
          <ac:chgData name="Monte, Ryan" userId="4e415589-c142-4f87-8a32-69601720affe" providerId="ADAL" clId="{D00DE4DF-605A-47FE-B0B2-7353E5E549CA}" dt="2020-08-04T03:40:45.251" v="75" actId="478"/>
          <ac:graphicFrameMkLst>
            <pc:docMk/>
            <pc:sldMk cId="2914637671" sldId="1579"/>
            <ac:graphicFrameMk id="7" creationId="{478D77F7-D87C-43FF-B8C2-0F8745A94917}"/>
          </ac:graphicFrameMkLst>
        </pc:graphicFrameChg>
        <pc:graphicFrameChg chg="del mod">
          <ac:chgData name="Monte, Ryan" userId="4e415589-c142-4f87-8a32-69601720affe" providerId="ADAL" clId="{D00DE4DF-605A-47FE-B0B2-7353E5E549CA}" dt="2020-08-04T03:39:34.549" v="57" actId="478"/>
          <ac:graphicFrameMkLst>
            <pc:docMk/>
            <pc:sldMk cId="2914637671" sldId="1579"/>
            <ac:graphicFrameMk id="11" creationId="{4B4801B3-1218-4776-B966-46A3FEC3DFDE}"/>
          </ac:graphicFrameMkLst>
        </pc:graphicFrameChg>
      </pc:sldChg>
    </pc:docChg>
  </pc:docChgLst>
  <pc:docChgLst>
    <pc:chgData name="Harrison, Susan" userId="12d20603-a68e-40bb-99e5-862f8234107b" providerId="ADAL" clId="{EDA6102B-FE0D-459F-A3D1-F3B3DE483F7F}"/>
    <pc:docChg chg="custSel addSld delSld modSld">
      <pc:chgData name="Harrison, Susan" userId="12d20603-a68e-40bb-99e5-862f8234107b" providerId="ADAL" clId="{EDA6102B-FE0D-459F-A3D1-F3B3DE483F7F}" dt="2020-07-10T14:18:50.866" v="103"/>
      <pc:docMkLst>
        <pc:docMk/>
      </pc:docMkLst>
      <pc:sldChg chg="addSp modSp mod">
        <pc:chgData name="Harrison, Susan" userId="12d20603-a68e-40bb-99e5-862f8234107b" providerId="ADAL" clId="{EDA6102B-FE0D-459F-A3D1-F3B3DE483F7F}" dt="2020-07-03T19:04:28.566" v="47" actId="1076"/>
        <pc:sldMkLst>
          <pc:docMk/>
          <pc:sldMk cId="2260738719" sldId="372"/>
        </pc:sldMkLst>
        <pc:picChg chg="add mod">
          <ac:chgData name="Harrison, Susan" userId="12d20603-a68e-40bb-99e5-862f8234107b" providerId="ADAL" clId="{EDA6102B-FE0D-459F-A3D1-F3B3DE483F7F}" dt="2020-07-03T19:04:28.566" v="47" actId="1076"/>
          <ac:picMkLst>
            <pc:docMk/>
            <pc:sldMk cId="2260738719" sldId="372"/>
            <ac:picMk id="4" creationId="{2DDFB4DB-EC7E-44F5-BEBF-6053B98EC5AB}"/>
          </ac:picMkLst>
        </pc:picChg>
      </pc:sldChg>
      <pc:sldChg chg="addSp modSp mod delCm">
        <pc:chgData name="Harrison, Susan" userId="12d20603-a68e-40bb-99e5-862f8234107b" providerId="ADAL" clId="{EDA6102B-FE0D-459F-A3D1-F3B3DE483F7F}" dt="2020-07-03T19:26:50.346" v="83" actId="1592"/>
        <pc:sldMkLst>
          <pc:docMk/>
          <pc:sldMk cId="2480312458" sldId="474"/>
        </pc:sldMkLst>
        <pc:spChg chg="mod">
          <ac:chgData name="Harrison, Susan" userId="12d20603-a68e-40bb-99e5-862f8234107b" providerId="ADAL" clId="{EDA6102B-FE0D-459F-A3D1-F3B3DE483F7F}" dt="2020-07-03T19:25:48.822" v="79" actId="1076"/>
          <ac:spMkLst>
            <pc:docMk/>
            <pc:sldMk cId="2480312458" sldId="474"/>
            <ac:spMk id="18" creationId="{E36393B9-558E-0242-9948-3BD695AD8D63}"/>
          </ac:spMkLst>
        </pc:spChg>
        <pc:spChg chg="mod">
          <ac:chgData name="Harrison, Susan" userId="12d20603-a68e-40bb-99e5-862f8234107b" providerId="ADAL" clId="{EDA6102B-FE0D-459F-A3D1-F3B3DE483F7F}" dt="2020-07-03T19:15:48.766" v="56" actId="1076"/>
          <ac:spMkLst>
            <pc:docMk/>
            <pc:sldMk cId="2480312458" sldId="474"/>
            <ac:spMk id="20" creationId="{DE05E8AF-D01F-A847-BF76-EA1A662E57A1}"/>
          </ac:spMkLst>
        </pc:spChg>
        <pc:picChg chg="add mod">
          <ac:chgData name="Harrison, Susan" userId="12d20603-a68e-40bb-99e5-862f8234107b" providerId="ADAL" clId="{EDA6102B-FE0D-459F-A3D1-F3B3DE483F7F}" dt="2020-07-03T19:15:37.218" v="55" actId="14861"/>
          <ac:picMkLst>
            <pc:docMk/>
            <pc:sldMk cId="2480312458" sldId="474"/>
            <ac:picMk id="3" creationId="{515FE7D2-9D91-4EA7-B941-659B628EA03E}"/>
          </ac:picMkLst>
        </pc:picChg>
        <pc:picChg chg="add mod">
          <ac:chgData name="Harrison, Susan" userId="12d20603-a68e-40bb-99e5-862f8234107b" providerId="ADAL" clId="{EDA6102B-FE0D-459F-A3D1-F3B3DE483F7F}" dt="2020-07-03T19:17:26.596" v="65" actId="14861"/>
          <ac:picMkLst>
            <pc:docMk/>
            <pc:sldMk cId="2480312458" sldId="474"/>
            <ac:picMk id="5" creationId="{82570111-B213-4360-8CCF-2A9EA7052D0C}"/>
          </ac:picMkLst>
        </pc:picChg>
        <pc:picChg chg="add mod">
          <ac:chgData name="Harrison, Susan" userId="12d20603-a68e-40bb-99e5-862f8234107b" providerId="ADAL" clId="{EDA6102B-FE0D-459F-A3D1-F3B3DE483F7F}" dt="2020-07-03T19:24:25.479" v="72" actId="14861"/>
          <ac:picMkLst>
            <pc:docMk/>
            <pc:sldMk cId="2480312458" sldId="474"/>
            <ac:picMk id="7" creationId="{C19A5F09-19CD-4DE0-9D33-FEA4F41B5DA1}"/>
          </ac:picMkLst>
        </pc:picChg>
        <pc:picChg chg="add mod">
          <ac:chgData name="Harrison, Susan" userId="12d20603-a68e-40bb-99e5-862f8234107b" providerId="ADAL" clId="{EDA6102B-FE0D-459F-A3D1-F3B3DE483F7F}" dt="2020-07-03T19:26:06.445" v="81" actId="14861"/>
          <ac:picMkLst>
            <pc:docMk/>
            <pc:sldMk cId="2480312458" sldId="474"/>
            <ac:picMk id="9" creationId="{9835B06D-397D-47B0-AB22-B1BCAA8CCF54}"/>
          </ac:picMkLst>
        </pc:picChg>
        <pc:cxnChg chg="mod">
          <ac:chgData name="Harrison, Susan" userId="12d20603-a68e-40bb-99e5-862f8234107b" providerId="ADAL" clId="{EDA6102B-FE0D-459F-A3D1-F3B3DE483F7F}" dt="2020-07-03T19:15:51.458" v="57" actId="1076"/>
          <ac:cxnSpMkLst>
            <pc:docMk/>
            <pc:sldMk cId="2480312458" sldId="474"/>
            <ac:cxnSpMk id="24" creationId="{2B1AFB89-A1B5-D241-87A6-958BE267059A}"/>
          </ac:cxnSpMkLst>
        </pc:cxnChg>
        <pc:cxnChg chg="mod">
          <ac:chgData name="Harrison, Susan" userId="12d20603-a68e-40bb-99e5-862f8234107b" providerId="ADAL" clId="{EDA6102B-FE0D-459F-A3D1-F3B3DE483F7F}" dt="2020-07-03T19:25:53.256" v="80" actId="1076"/>
          <ac:cxnSpMkLst>
            <pc:docMk/>
            <pc:sldMk cId="2480312458" sldId="474"/>
            <ac:cxnSpMk id="25" creationId="{F736C12B-5523-0B4C-A29D-21271DA5935B}"/>
          </ac:cxnSpMkLst>
        </pc:cxnChg>
      </pc:sldChg>
      <pc:sldChg chg="addSp modSp mod delCm">
        <pc:chgData name="Harrison, Susan" userId="12d20603-a68e-40bb-99e5-862f8234107b" providerId="ADAL" clId="{EDA6102B-FE0D-459F-A3D1-F3B3DE483F7F}" dt="2020-07-03T19:26:54.362" v="84" actId="1592"/>
        <pc:sldMkLst>
          <pc:docMk/>
          <pc:sldMk cId="386164400" sldId="621"/>
        </pc:sldMkLst>
        <pc:picChg chg="add mod">
          <ac:chgData name="Harrison, Susan" userId="12d20603-a68e-40bb-99e5-862f8234107b" providerId="ADAL" clId="{EDA6102B-FE0D-459F-A3D1-F3B3DE483F7F}" dt="2020-07-03T19:01:34.026" v="41" actId="14861"/>
          <ac:picMkLst>
            <pc:docMk/>
            <pc:sldMk cId="386164400" sldId="621"/>
            <ac:picMk id="4" creationId="{260FE9AF-E979-4FC7-8E4A-5B56962E08D5}"/>
          </ac:picMkLst>
        </pc:picChg>
      </pc:sldChg>
      <pc:sldChg chg="addSp modSp mod delCm">
        <pc:chgData name="Harrison, Susan" userId="12d20603-a68e-40bb-99e5-862f8234107b" providerId="ADAL" clId="{EDA6102B-FE0D-459F-A3D1-F3B3DE483F7F}" dt="2020-07-03T19:31:34.885" v="102" actId="14100"/>
        <pc:sldMkLst>
          <pc:docMk/>
          <pc:sldMk cId="1372983266" sldId="647"/>
        </pc:sldMkLst>
        <pc:picChg chg="add mod">
          <ac:chgData name="Harrison, Susan" userId="12d20603-a68e-40bb-99e5-862f8234107b" providerId="ADAL" clId="{EDA6102B-FE0D-459F-A3D1-F3B3DE483F7F}" dt="2020-07-03T19:31:34.885" v="102" actId="14100"/>
          <ac:picMkLst>
            <pc:docMk/>
            <pc:sldMk cId="1372983266" sldId="647"/>
            <ac:picMk id="3" creationId="{58E00FF1-D594-40CD-A5F9-4E1BA42C7E3C}"/>
          </ac:picMkLst>
        </pc:picChg>
      </pc:sldChg>
      <pc:sldChg chg="addSp modSp mod">
        <pc:chgData name="Harrison, Susan" userId="12d20603-a68e-40bb-99e5-862f8234107b" providerId="ADAL" clId="{EDA6102B-FE0D-459F-A3D1-F3B3DE483F7F}" dt="2020-07-03T18:51:44.594" v="7" actId="14861"/>
        <pc:sldMkLst>
          <pc:docMk/>
          <pc:sldMk cId="1291779212" sldId="651"/>
        </pc:sldMkLst>
        <pc:spChg chg="mod">
          <ac:chgData name="Harrison, Susan" userId="12d20603-a68e-40bb-99e5-862f8234107b" providerId="ADAL" clId="{EDA6102B-FE0D-459F-A3D1-F3B3DE483F7F}" dt="2020-07-03T18:50:57.511" v="0" actId="14100"/>
          <ac:spMkLst>
            <pc:docMk/>
            <pc:sldMk cId="1291779212" sldId="651"/>
            <ac:spMk id="3" creationId="{00000000-0000-0000-0000-000000000000}"/>
          </ac:spMkLst>
        </pc:spChg>
        <pc:picChg chg="add mod">
          <ac:chgData name="Harrison, Susan" userId="12d20603-a68e-40bb-99e5-862f8234107b" providerId="ADAL" clId="{EDA6102B-FE0D-459F-A3D1-F3B3DE483F7F}" dt="2020-07-03T18:51:44.594" v="7" actId="14861"/>
          <ac:picMkLst>
            <pc:docMk/>
            <pc:sldMk cId="1291779212" sldId="651"/>
            <ac:picMk id="5" creationId="{35A41B02-4C81-40F9-8A43-3D8F073FE462}"/>
          </ac:picMkLst>
        </pc:picChg>
      </pc:sldChg>
      <pc:sldChg chg="addSp modSp mod addCm modNotesTx">
        <pc:chgData name="Harrison, Susan" userId="12d20603-a68e-40bb-99e5-862f8234107b" providerId="ADAL" clId="{EDA6102B-FE0D-459F-A3D1-F3B3DE483F7F}" dt="2020-07-03T19:26:45.498" v="82" actId="1589"/>
        <pc:sldMkLst>
          <pc:docMk/>
          <pc:sldMk cId="1953139645" sldId="652"/>
        </pc:sldMkLst>
        <pc:picChg chg="add mod">
          <ac:chgData name="Harrison, Susan" userId="12d20603-a68e-40bb-99e5-862f8234107b" providerId="ADAL" clId="{EDA6102B-FE0D-459F-A3D1-F3B3DE483F7F}" dt="2020-07-03T18:53:40.044" v="16" actId="1076"/>
          <ac:picMkLst>
            <pc:docMk/>
            <pc:sldMk cId="1953139645" sldId="652"/>
            <ac:picMk id="4" creationId="{D3C705F4-4208-4D3E-934B-8890C104925A}"/>
          </ac:picMkLst>
        </pc:picChg>
        <pc:picChg chg="add mod">
          <ac:chgData name="Harrison, Susan" userId="12d20603-a68e-40bb-99e5-862f8234107b" providerId="ADAL" clId="{EDA6102B-FE0D-459F-A3D1-F3B3DE483F7F}" dt="2020-07-03T18:58:49.205" v="33" actId="14100"/>
          <ac:picMkLst>
            <pc:docMk/>
            <pc:sldMk cId="1953139645" sldId="652"/>
            <ac:picMk id="6" creationId="{C3C8A582-408C-4A02-A899-06C168A27956}"/>
          </ac:picMkLst>
        </pc:picChg>
      </pc:sldChg>
      <pc:sldChg chg="add del">
        <pc:chgData name="Harrison, Susan" userId="12d20603-a68e-40bb-99e5-862f8234107b" providerId="ADAL" clId="{EDA6102B-FE0D-459F-A3D1-F3B3DE483F7F}" dt="2020-07-10T14:18:50.866" v="103"/>
        <pc:sldMkLst>
          <pc:docMk/>
          <pc:sldMk cId="3363751239" sldId="653"/>
        </pc:sldMkLst>
      </pc:sldChg>
      <pc:sldChg chg="addSp modSp mod delCm modCm">
        <pc:chgData name="Harrison, Susan" userId="12d20603-a68e-40bb-99e5-862f8234107b" providerId="ADAL" clId="{EDA6102B-FE0D-459F-A3D1-F3B3DE483F7F}" dt="2020-07-03T19:29:21.846" v="90" actId="1592"/>
        <pc:sldMkLst>
          <pc:docMk/>
          <pc:sldMk cId="946709697" sldId="1179"/>
        </pc:sldMkLst>
        <pc:picChg chg="add mod">
          <ac:chgData name="Harrison, Susan" userId="12d20603-a68e-40bb-99e5-862f8234107b" providerId="ADAL" clId="{EDA6102B-FE0D-459F-A3D1-F3B3DE483F7F}" dt="2020-07-03T19:29:18.734" v="89" actId="1076"/>
          <ac:picMkLst>
            <pc:docMk/>
            <pc:sldMk cId="946709697" sldId="1179"/>
            <ac:picMk id="3" creationId="{908A4B39-CF31-4698-9B2A-E27EA717258C}"/>
          </ac:picMkLst>
        </pc:picChg>
      </pc:sldChg>
      <pc:sldChg chg="addSp modSp mod delCm">
        <pc:chgData name="Harrison, Susan" userId="12d20603-a68e-40bb-99e5-862f8234107b" providerId="ADAL" clId="{EDA6102B-FE0D-459F-A3D1-F3B3DE483F7F}" dt="2020-07-03T19:29:39.564" v="95" actId="1076"/>
        <pc:sldMkLst>
          <pc:docMk/>
          <pc:sldMk cId="1170533872" sldId="1196"/>
        </pc:sldMkLst>
        <pc:picChg chg="add mod">
          <ac:chgData name="Harrison, Susan" userId="12d20603-a68e-40bb-99e5-862f8234107b" providerId="ADAL" clId="{EDA6102B-FE0D-459F-A3D1-F3B3DE483F7F}" dt="2020-07-03T19:29:39.564" v="95" actId="1076"/>
          <ac:picMkLst>
            <pc:docMk/>
            <pc:sldMk cId="1170533872" sldId="1196"/>
            <ac:picMk id="3" creationId="{524E1066-9EB2-4630-8B98-F36A7C36A57C}"/>
          </ac:picMkLst>
        </pc:picChg>
      </pc:sldChg>
    </pc:docChg>
  </pc:docChgLst>
  <pc:docChgLst>
    <pc:chgData name="Timothy Maguire" userId="b83a4a02-cfb3-4751-b069-a87b66e2f3d5" providerId="ADAL" clId="{654F99A7-39F4-41E1-AE9E-F048EE29CE56}"/>
    <pc:docChg chg="undo custSel modSld">
      <pc:chgData name="Timothy Maguire" userId="b83a4a02-cfb3-4751-b069-a87b66e2f3d5" providerId="ADAL" clId="{654F99A7-39F4-41E1-AE9E-F048EE29CE56}" dt="2020-04-14T12:38:55.110" v="111" actId="255"/>
      <pc:docMkLst>
        <pc:docMk/>
      </pc:docMkLst>
      <pc:sldChg chg="modSp mod">
        <pc:chgData name="Timothy Maguire" userId="b83a4a02-cfb3-4751-b069-a87b66e2f3d5" providerId="ADAL" clId="{654F99A7-39F4-41E1-AE9E-F048EE29CE56}" dt="2020-04-14T12:36:10.584" v="96" actId="1076"/>
        <pc:sldMkLst>
          <pc:docMk/>
          <pc:sldMk cId="0" sldId="278"/>
        </pc:sldMkLst>
        <pc:spChg chg="mod">
          <ac:chgData name="Timothy Maguire" userId="b83a4a02-cfb3-4751-b069-a87b66e2f3d5" providerId="ADAL" clId="{654F99A7-39F4-41E1-AE9E-F048EE29CE56}" dt="2020-04-14T12:35:20.543" v="91" actId="1076"/>
          <ac:spMkLst>
            <pc:docMk/>
            <pc:sldMk cId="0" sldId="278"/>
            <ac:spMk id="628" creationId="{00000000-0000-0000-0000-000000000000}"/>
          </ac:spMkLst>
        </pc:spChg>
        <pc:spChg chg="mod">
          <ac:chgData name="Timothy Maguire" userId="b83a4a02-cfb3-4751-b069-a87b66e2f3d5" providerId="ADAL" clId="{654F99A7-39F4-41E1-AE9E-F048EE29CE56}" dt="2020-04-14T12:34:53.096" v="85" actId="255"/>
          <ac:spMkLst>
            <pc:docMk/>
            <pc:sldMk cId="0" sldId="278"/>
            <ac:spMk id="629" creationId="{00000000-0000-0000-0000-000000000000}"/>
          </ac:spMkLst>
        </pc:spChg>
        <pc:picChg chg="mod">
          <ac:chgData name="Timothy Maguire" userId="b83a4a02-cfb3-4751-b069-a87b66e2f3d5" providerId="ADAL" clId="{654F99A7-39F4-41E1-AE9E-F048EE29CE56}" dt="2020-04-14T12:36:10.584" v="96" actId="1076"/>
          <ac:picMkLst>
            <pc:docMk/>
            <pc:sldMk cId="0" sldId="278"/>
            <ac:picMk id="16" creationId="{3A882921-2DFA-48C5-9594-583DCDF693AC}"/>
          </ac:picMkLst>
        </pc:picChg>
        <pc:picChg chg="mod">
          <ac:chgData name="Timothy Maguire" userId="b83a4a02-cfb3-4751-b069-a87b66e2f3d5" providerId="ADAL" clId="{654F99A7-39F4-41E1-AE9E-F048EE29CE56}" dt="2020-04-14T12:35:36.048" v="93" actId="1076"/>
          <ac:picMkLst>
            <pc:docMk/>
            <pc:sldMk cId="0" sldId="278"/>
            <ac:picMk id="17" creationId="{A5116683-A760-2240-AD27-7EF50C85BE02}"/>
          </ac:picMkLst>
        </pc:picChg>
        <pc:picChg chg="mod">
          <ac:chgData name="Timothy Maguire" userId="b83a4a02-cfb3-4751-b069-a87b66e2f3d5" providerId="ADAL" clId="{654F99A7-39F4-41E1-AE9E-F048EE29CE56}" dt="2020-04-14T12:35:36.048" v="93" actId="1076"/>
          <ac:picMkLst>
            <pc:docMk/>
            <pc:sldMk cId="0" sldId="278"/>
            <ac:picMk id="19" creationId="{745A6AD4-3D27-4E4B-9B92-7C828EB79B09}"/>
          </ac:picMkLst>
        </pc:picChg>
        <pc:picChg chg="mod">
          <ac:chgData name="Timothy Maguire" userId="b83a4a02-cfb3-4751-b069-a87b66e2f3d5" providerId="ADAL" clId="{654F99A7-39F4-41E1-AE9E-F048EE29CE56}" dt="2020-04-14T12:35:36.048" v="93" actId="1076"/>
          <ac:picMkLst>
            <pc:docMk/>
            <pc:sldMk cId="0" sldId="278"/>
            <ac:picMk id="21" creationId="{53CDAC7D-F31E-8440-B1D4-B2FE92FC92CE}"/>
          </ac:picMkLst>
        </pc:picChg>
        <pc:picChg chg="mod">
          <ac:chgData name="Timothy Maguire" userId="b83a4a02-cfb3-4751-b069-a87b66e2f3d5" providerId="ADAL" clId="{654F99A7-39F4-41E1-AE9E-F048EE29CE56}" dt="2020-04-14T12:35:41.718" v="95" actId="1076"/>
          <ac:picMkLst>
            <pc:docMk/>
            <pc:sldMk cId="0" sldId="278"/>
            <ac:picMk id="23" creationId="{E2EED72E-891A-2B41-B50E-CF3EE682EB67}"/>
          </ac:picMkLst>
        </pc:picChg>
        <pc:picChg chg="mod">
          <ac:chgData name="Timothy Maguire" userId="b83a4a02-cfb3-4751-b069-a87b66e2f3d5" providerId="ADAL" clId="{654F99A7-39F4-41E1-AE9E-F048EE29CE56}" dt="2020-04-14T12:35:36.048" v="93" actId="1076"/>
          <ac:picMkLst>
            <pc:docMk/>
            <pc:sldMk cId="0" sldId="278"/>
            <ac:picMk id="29" creationId="{ACB28F36-9C54-BF49-AEEE-939612314CB1}"/>
          </ac:picMkLst>
        </pc:picChg>
      </pc:sldChg>
      <pc:sldChg chg="modSp mod">
        <pc:chgData name="Timothy Maguire" userId="b83a4a02-cfb3-4751-b069-a87b66e2f3d5" providerId="ADAL" clId="{654F99A7-39F4-41E1-AE9E-F048EE29CE56}" dt="2020-04-14T12:09:58.660" v="0" actId="255"/>
        <pc:sldMkLst>
          <pc:docMk/>
          <pc:sldMk cId="2260738719" sldId="372"/>
        </pc:sldMkLst>
        <pc:spChg chg="mod">
          <ac:chgData name="Timothy Maguire" userId="b83a4a02-cfb3-4751-b069-a87b66e2f3d5" providerId="ADAL" clId="{654F99A7-39F4-41E1-AE9E-F048EE29CE56}" dt="2020-04-14T12:09:58.660" v="0" actId="255"/>
          <ac:spMkLst>
            <pc:docMk/>
            <pc:sldMk cId="2260738719" sldId="372"/>
            <ac:spMk id="2" creationId="{75A291A8-1382-D540-A1A4-729B0126E327}"/>
          </ac:spMkLst>
        </pc:spChg>
      </pc:sldChg>
      <pc:sldChg chg="modSp mod">
        <pc:chgData name="Timothy Maguire" userId="b83a4a02-cfb3-4751-b069-a87b66e2f3d5" providerId="ADAL" clId="{654F99A7-39F4-41E1-AE9E-F048EE29CE56}" dt="2020-04-14T12:34:17.040" v="83" actId="1076"/>
        <pc:sldMkLst>
          <pc:docMk/>
          <pc:sldMk cId="3696571009" sldId="422"/>
        </pc:sldMkLst>
        <pc:spChg chg="mod">
          <ac:chgData name="Timothy Maguire" userId="b83a4a02-cfb3-4751-b069-a87b66e2f3d5" providerId="ADAL" clId="{654F99A7-39F4-41E1-AE9E-F048EE29CE56}" dt="2020-04-14T12:34:12.445" v="82" actId="255"/>
          <ac:spMkLst>
            <pc:docMk/>
            <pc:sldMk cId="3696571009" sldId="422"/>
            <ac:spMk id="5" creationId="{24DDF61A-1F58-534E-861E-005427CEFB31}"/>
          </ac:spMkLst>
        </pc:spChg>
        <pc:cxnChg chg="mod">
          <ac:chgData name="Timothy Maguire" userId="b83a4a02-cfb3-4751-b069-a87b66e2f3d5" providerId="ADAL" clId="{654F99A7-39F4-41E1-AE9E-F048EE29CE56}" dt="2020-04-14T12:34:17.040" v="83" actId="1076"/>
          <ac:cxnSpMkLst>
            <pc:docMk/>
            <pc:sldMk cId="3696571009" sldId="422"/>
            <ac:cxnSpMk id="6" creationId="{8A829423-CDEE-DA4B-847F-C2D3E49B5ECB}"/>
          </ac:cxnSpMkLst>
        </pc:cxnChg>
      </pc:sldChg>
      <pc:sldChg chg="modSp mod">
        <pc:chgData name="Timothy Maguire" userId="b83a4a02-cfb3-4751-b069-a87b66e2f3d5" providerId="ADAL" clId="{654F99A7-39F4-41E1-AE9E-F048EE29CE56}" dt="2020-04-14T12:18:35.332" v="5" actId="255"/>
        <pc:sldMkLst>
          <pc:docMk/>
          <pc:sldMk cId="2480312458" sldId="474"/>
        </pc:sldMkLst>
        <pc:spChg chg="mod">
          <ac:chgData name="Timothy Maguire" userId="b83a4a02-cfb3-4751-b069-a87b66e2f3d5" providerId="ADAL" clId="{654F99A7-39F4-41E1-AE9E-F048EE29CE56}" dt="2020-04-14T12:18:35.332" v="5" actId="255"/>
          <ac:spMkLst>
            <pc:docMk/>
            <pc:sldMk cId="2480312458" sldId="474"/>
            <ac:spMk id="16" creationId="{86B6670D-E67D-AC44-98C1-39CEF062E68F}"/>
          </ac:spMkLst>
        </pc:spChg>
        <pc:spChg chg="mod">
          <ac:chgData name="Timothy Maguire" userId="b83a4a02-cfb3-4751-b069-a87b66e2f3d5" providerId="ADAL" clId="{654F99A7-39F4-41E1-AE9E-F048EE29CE56}" dt="2020-04-14T12:18:35.332" v="5" actId="255"/>
          <ac:spMkLst>
            <pc:docMk/>
            <pc:sldMk cId="2480312458" sldId="474"/>
            <ac:spMk id="17" creationId="{E1BA80DA-2E42-A247-901F-49003CF0B24E}"/>
          </ac:spMkLst>
        </pc:spChg>
        <pc:spChg chg="mod">
          <ac:chgData name="Timothy Maguire" userId="b83a4a02-cfb3-4751-b069-a87b66e2f3d5" providerId="ADAL" clId="{654F99A7-39F4-41E1-AE9E-F048EE29CE56}" dt="2020-04-14T12:18:35.332" v="5" actId="255"/>
          <ac:spMkLst>
            <pc:docMk/>
            <pc:sldMk cId="2480312458" sldId="474"/>
            <ac:spMk id="18" creationId="{E36393B9-558E-0242-9948-3BD695AD8D63}"/>
          </ac:spMkLst>
        </pc:spChg>
        <pc:spChg chg="mod">
          <ac:chgData name="Timothy Maguire" userId="b83a4a02-cfb3-4751-b069-a87b66e2f3d5" providerId="ADAL" clId="{654F99A7-39F4-41E1-AE9E-F048EE29CE56}" dt="2020-04-14T12:18:35.332" v="5" actId="255"/>
          <ac:spMkLst>
            <pc:docMk/>
            <pc:sldMk cId="2480312458" sldId="474"/>
            <ac:spMk id="20" creationId="{DE05E8AF-D01F-A847-BF76-EA1A662E57A1}"/>
          </ac:spMkLst>
        </pc:spChg>
        <pc:spChg chg="mod">
          <ac:chgData name="Timothy Maguire" userId="b83a4a02-cfb3-4751-b069-a87b66e2f3d5" providerId="ADAL" clId="{654F99A7-39F4-41E1-AE9E-F048EE29CE56}" dt="2020-04-14T12:18:27.303" v="4" actId="255"/>
          <ac:spMkLst>
            <pc:docMk/>
            <pc:sldMk cId="2480312458" sldId="474"/>
            <ac:spMk id="21" creationId="{A11A7FE2-EFE2-A447-9265-66E2636CB5FE}"/>
          </ac:spMkLst>
        </pc:spChg>
      </pc:sldChg>
      <pc:sldChg chg="modSp mod">
        <pc:chgData name="Timothy Maguire" userId="b83a4a02-cfb3-4751-b069-a87b66e2f3d5" providerId="ADAL" clId="{654F99A7-39F4-41E1-AE9E-F048EE29CE56}" dt="2020-04-14T12:18:42.911" v="6" actId="255"/>
        <pc:sldMkLst>
          <pc:docMk/>
          <pc:sldMk cId="386164400" sldId="621"/>
        </pc:sldMkLst>
        <pc:spChg chg="mod">
          <ac:chgData name="Timothy Maguire" userId="b83a4a02-cfb3-4751-b069-a87b66e2f3d5" providerId="ADAL" clId="{654F99A7-39F4-41E1-AE9E-F048EE29CE56}" dt="2020-04-14T12:18:42.911" v="6" actId="255"/>
          <ac:spMkLst>
            <pc:docMk/>
            <pc:sldMk cId="386164400" sldId="621"/>
            <ac:spMk id="2" creationId="{00000000-0000-0000-0000-000000000000}"/>
          </ac:spMkLst>
        </pc:spChg>
      </pc:sldChg>
      <pc:sldChg chg="modSp mod">
        <pc:chgData name="Timothy Maguire" userId="b83a4a02-cfb3-4751-b069-a87b66e2f3d5" providerId="ADAL" clId="{654F99A7-39F4-41E1-AE9E-F048EE29CE56}" dt="2020-04-14T12:19:23.204" v="11" actId="1076"/>
        <pc:sldMkLst>
          <pc:docMk/>
          <pc:sldMk cId="2501582916" sldId="623"/>
        </pc:sldMkLst>
        <pc:spChg chg="mod">
          <ac:chgData name="Timothy Maguire" userId="b83a4a02-cfb3-4751-b069-a87b66e2f3d5" providerId="ADAL" clId="{654F99A7-39F4-41E1-AE9E-F048EE29CE56}" dt="2020-04-14T12:19:05.781" v="8" actId="255"/>
          <ac:spMkLst>
            <pc:docMk/>
            <pc:sldMk cId="2501582916" sldId="623"/>
            <ac:spMk id="2" creationId="{00000000-0000-0000-0000-000000000000}"/>
          </ac:spMkLst>
        </pc:spChg>
        <pc:spChg chg="mod">
          <ac:chgData name="Timothy Maguire" userId="b83a4a02-cfb3-4751-b069-a87b66e2f3d5" providerId="ADAL" clId="{654F99A7-39F4-41E1-AE9E-F048EE29CE56}" dt="2020-04-14T12:19:23.204" v="11" actId="1076"/>
          <ac:spMkLst>
            <pc:docMk/>
            <pc:sldMk cId="2501582916" sldId="623"/>
            <ac:spMk id="5" creationId="{00000000-0000-0000-0000-000000000000}"/>
          </ac:spMkLst>
        </pc:spChg>
      </pc:sldChg>
      <pc:sldChg chg="modSp mod">
        <pc:chgData name="Timothy Maguire" userId="b83a4a02-cfb3-4751-b069-a87b66e2f3d5" providerId="ADAL" clId="{654F99A7-39F4-41E1-AE9E-F048EE29CE56}" dt="2020-04-14T12:24:20.281" v="27" actId="1076"/>
        <pc:sldMkLst>
          <pc:docMk/>
          <pc:sldMk cId="2577171833" sldId="624"/>
        </pc:sldMkLst>
        <pc:spChg chg="mod">
          <ac:chgData name="Timothy Maguire" userId="b83a4a02-cfb3-4751-b069-a87b66e2f3d5" providerId="ADAL" clId="{654F99A7-39F4-41E1-AE9E-F048EE29CE56}" dt="2020-04-14T12:24:05.661" v="25" actId="1076"/>
          <ac:spMkLst>
            <pc:docMk/>
            <pc:sldMk cId="2577171833" sldId="624"/>
            <ac:spMk id="5" creationId="{58410E86-D30A-6A45-AB50-2CB9CE93C28B}"/>
          </ac:spMkLst>
        </pc:spChg>
        <pc:cxnChg chg="mod">
          <ac:chgData name="Timothy Maguire" userId="b83a4a02-cfb3-4751-b069-a87b66e2f3d5" providerId="ADAL" clId="{654F99A7-39F4-41E1-AE9E-F048EE29CE56}" dt="2020-04-14T12:24:20.281" v="27" actId="1076"/>
          <ac:cxnSpMkLst>
            <pc:docMk/>
            <pc:sldMk cId="2577171833" sldId="624"/>
            <ac:cxnSpMk id="6" creationId="{74DFD7D8-A131-C947-B962-8FC553DFBBB6}"/>
          </ac:cxnSpMkLst>
        </pc:cxnChg>
      </pc:sldChg>
      <pc:sldChg chg="modSp mod">
        <pc:chgData name="Timothy Maguire" userId="b83a4a02-cfb3-4751-b069-a87b66e2f3d5" providerId="ADAL" clId="{654F99A7-39F4-41E1-AE9E-F048EE29CE56}" dt="2020-04-14T12:38:37.117" v="109" actId="255"/>
        <pc:sldMkLst>
          <pc:docMk/>
          <pc:sldMk cId="3157782450" sldId="646"/>
        </pc:sldMkLst>
        <pc:spChg chg="mod">
          <ac:chgData name="Timothy Maguire" userId="b83a4a02-cfb3-4751-b069-a87b66e2f3d5" providerId="ADAL" clId="{654F99A7-39F4-41E1-AE9E-F048EE29CE56}" dt="2020-04-14T12:38:30.309" v="108" actId="255"/>
          <ac:spMkLst>
            <pc:docMk/>
            <pc:sldMk cId="3157782450" sldId="646"/>
            <ac:spMk id="2" creationId="{D3D11D4A-5A4B-42C8-B41D-A880D1F100FA}"/>
          </ac:spMkLst>
        </pc:spChg>
        <pc:spChg chg="mod">
          <ac:chgData name="Timothy Maguire" userId="b83a4a02-cfb3-4751-b069-a87b66e2f3d5" providerId="ADAL" clId="{654F99A7-39F4-41E1-AE9E-F048EE29CE56}" dt="2020-04-14T12:38:37.117" v="109" actId="255"/>
          <ac:spMkLst>
            <pc:docMk/>
            <pc:sldMk cId="3157782450" sldId="646"/>
            <ac:spMk id="5" creationId="{4EF0EEC0-5334-49B7-B18E-C32A3037E22F}"/>
          </ac:spMkLst>
        </pc:spChg>
      </pc:sldChg>
      <pc:sldChg chg="modSp mod">
        <pc:chgData name="Timothy Maguire" userId="b83a4a02-cfb3-4751-b069-a87b66e2f3d5" providerId="ADAL" clId="{654F99A7-39F4-41E1-AE9E-F048EE29CE56}" dt="2020-04-14T12:10:27.661" v="1" actId="255"/>
        <pc:sldMkLst>
          <pc:docMk/>
          <pc:sldMk cId="1291779212" sldId="651"/>
        </pc:sldMkLst>
        <pc:spChg chg="mod">
          <ac:chgData name="Timothy Maguire" userId="b83a4a02-cfb3-4751-b069-a87b66e2f3d5" providerId="ADAL" clId="{654F99A7-39F4-41E1-AE9E-F048EE29CE56}" dt="2020-04-14T12:10:27.661" v="1" actId="255"/>
          <ac:spMkLst>
            <pc:docMk/>
            <pc:sldMk cId="1291779212" sldId="651"/>
            <ac:spMk id="3" creationId="{00000000-0000-0000-0000-000000000000}"/>
          </ac:spMkLst>
        </pc:spChg>
      </pc:sldChg>
      <pc:sldChg chg="modSp mod">
        <pc:chgData name="Timothy Maguire" userId="b83a4a02-cfb3-4751-b069-a87b66e2f3d5" providerId="ADAL" clId="{654F99A7-39F4-41E1-AE9E-F048EE29CE56}" dt="2020-04-14T12:11:09.278" v="3" actId="255"/>
        <pc:sldMkLst>
          <pc:docMk/>
          <pc:sldMk cId="1953139645" sldId="652"/>
        </pc:sldMkLst>
        <pc:spChg chg="mod">
          <ac:chgData name="Timothy Maguire" userId="b83a4a02-cfb3-4751-b069-a87b66e2f3d5" providerId="ADAL" clId="{654F99A7-39F4-41E1-AE9E-F048EE29CE56}" dt="2020-04-14T12:11:09.278" v="3" actId="255"/>
          <ac:spMkLst>
            <pc:docMk/>
            <pc:sldMk cId="1953139645" sldId="652"/>
            <ac:spMk id="7" creationId="{00000000-0000-0000-0000-000000000000}"/>
          </ac:spMkLst>
        </pc:spChg>
      </pc:sldChg>
      <pc:sldChg chg="modSp mod">
        <pc:chgData name="Timothy Maguire" userId="b83a4a02-cfb3-4751-b069-a87b66e2f3d5" providerId="ADAL" clId="{654F99A7-39F4-41E1-AE9E-F048EE29CE56}" dt="2020-04-14T12:18:56.004" v="7" actId="255"/>
        <pc:sldMkLst>
          <pc:docMk/>
          <pc:sldMk cId="3363751239" sldId="653"/>
        </pc:sldMkLst>
        <pc:spChg chg="mod">
          <ac:chgData name="Timothy Maguire" userId="b83a4a02-cfb3-4751-b069-a87b66e2f3d5" providerId="ADAL" clId="{654F99A7-39F4-41E1-AE9E-F048EE29CE56}" dt="2020-04-14T12:18:56.004" v="7" actId="255"/>
          <ac:spMkLst>
            <pc:docMk/>
            <pc:sldMk cId="3363751239" sldId="653"/>
            <ac:spMk id="3" creationId="{00000000-0000-0000-0000-000000000000}"/>
          </ac:spMkLst>
        </pc:spChg>
      </pc:sldChg>
      <pc:sldChg chg="modSp">
        <pc:chgData name="Timothy Maguire" userId="b83a4a02-cfb3-4751-b069-a87b66e2f3d5" providerId="ADAL" clId="{654F99A7-39F4-41E1-AE9E-F048EE29CE56}" dt="2020-04-14T12:10:55.817" v="2" actId="255"/>
        <pc:sldMkLst>
          <pc:docMk/>
          <pc:sldMk cId="619141110" sldId="654"/>
        </pc:sldMkLst>
        <pc:graphicFrameChg chg="mod">
          <ac:chgData name="Timothy Maguire" userId="b83a4a02-cfb3-4751-b069-a87b66e2f3d5" providerId="ADAL" clId="{654F99A7-39F4-41E1-AE9E-F048EE29CE56}" dt="2020-04-14T12:10:55.817" v="2" actId="255"/>
          <ac:graphicFrameMkLst>
            <pc:docMk/>
            <pc:sldMk cId="619141110" sldId="654"/>
            <ac:graphicFrameMk id="4" creationId="{00000000-0000-0000-0000-000000000000}"/>
          </ac:graphicFrameMkLst>
        </pc:graphicFrameChg>
      </pc:sldChg>
      <pc:sldChg chg="modSp mod">
        <pc:chgData name="Timothy Maguire" userId="b83a4a02-cfb3-4751-b069-a87b66e2f3d5" providerId="ADAL" clId="{654F99A7-39F4-41E1-AE9E-F048EE29CE56}" dt="2020-04-14T12:36:38.398" v="98" actId="1076"/>
        <pc:sldMkLst>
          <pc:docMk/>
          <pc:sldMk cId="2503775561" sldId="666"/>
        </pc:sldMkLst>
        <pc:spChg chg="mod">
          <ac:chgData name="Timothy Maguire" userId="b83a4a02-cfb3-4751-b069-a87b66e2f3d5" providerId="ADAL" clId="{654F99A7-39F4-41E1-AE9E-F048EE29CE56}" dt="2020-04-14T12:36:35.925" v="97" actId="255"/>
          <ac:spMkLst>
            <pc:docMk/>
            <pc:sldMk cId="2503775561" sldId="666"/>
            <ac:spMk id="2" creationId="{00000000-0000-0000-0000-000000000000}"/>
          </ac:spMkLst>
        </pc:spChg>
        <pc:spChg chg="mod">
          <ac:chgData name="Timothy Maguire" userId="b83a4a02-cfb3-4751-b069-a87b66e2f3d5" providerId="ADAL" clId="{654F99A7-39F4-41E1-AE9E-F048EE29CE56}" dt="2020-04-14T12:36:38.398" v="98" actId="1076"/>
          <ac:spMkLst>
            <pc:docMk/>
            <pc:sldMk cId="2503775561" sldId="666"/>
            <ac:spMk id="3" creationId="{00000000-0000-0000-0000-000000000000}"/>
          </ac:spMkLst>
        </pc:spChg>
      </pc:sldChg>
      <pc:sldChg chg="modSp mod">
        <pc:chgData name="Timothy Maguire" userId="b83a4a02-cfb3-4751-b069-a87b66e2f3d5" providerId="ADAL" clId="{654F99A7-39F4-41E1-AE9E-F048EE29CE56}" dt="2020-04-14T12:36:48.542" v="99" actId="255"/>
        <pc:sldMkLst>
          <pc:docMk/>
          <pc:sldMk cId="977568538" sldId="667"/>
        </pc:sldMkLst>
        <pc:spChg chg="mod">
          <ac:chgData name="Timothy Maguire" userId="b83a4a02-cfb3-4751-b069-a87b66e2f3d5" providerId="ADAL" clId="{654F99A7-39F4-41E1-AE9E-F048EE29CE56}" dt="2020-04-14T12:36:48.542" v="99" actId="255"/>
          <ac:spMkLst>
            <pc:docMk/>
            <pc:sldMk cId="977568538" sldId="667"/>
            <ac:spMk id="2" creationId="{00000000-0000-0000-0000-000000000000}"/>
          </ac:spMkLst>
        </pc:spChg>
      </pc:sldChg>
      <pc:sldChg chg="modSp mod">
        <pc:chgData name="Timothy Maguire" userId="b83a4a02-cfb3-4751-b069-a87b66e2f3d5" providerId="ADAL" clId="{654F99A7-39F4-41E1-AE9E-F048EE29CE56}" dt="2020-04-14T12:36:54.459" v="100" actId="255"/>
        <pc:sldMkLst>
          <pc:docMk/>
          <pc:sldMk cId="4237890756" sldId="668"/>
        </pc:sldMkLst>
        <pc:spChg chg="mod">
          <ac:chgData name="Timothy Maguire" userId="b83a4a02-cfb3-4751-b069-a87b66e2f3d5" providerId="ADAL" clId="{654F99A7-39F4-41E1-AE9E-F048EE29CE56}" dt="2020-04-14T12:36:54.459" v="100" actId="255"/>
          <ac:spMkLst>
            <pc:docMk/>
            <pc:sldMk cId="4237890756" sldId="668"/>
            <ac:spMk id="2" creationId="{00000000-0000-0000-0000-000000000000}"/>
          </ac:spMkLst>
        </pc:spChg>
      </pc:sldChg>
      <pc:sldChg chg="modSp mod">
        <pc:chgData name="Timothy Maguire" userId="b83a4a02-cfb3-4751-b069-a87b66e2f3d5" providerId="ADAL" clId="{654F99A7-39F4-41E1-AE9E-F048EE29CE56}" dt="2020-04-14T12:37:00.977" v="101" actId="255"/>
        <pc:sldMkLst>
          <pc:docMk/>
          <pc:sldMk cId="710165204" sldId="669"/>
        </pc:sldMkLst>
        <pc:spChg chg="mod">
          <ac:chgData name="Timothy Maguire" userId="b83a4a02-cfb3-4751-b069-a87b66e2f3d5" providerId="ADAL" clId="{654F99A7-39F4-41E1-AE9E-F048EE29CE56}" dt="2020-04-14T12:37:00.977" v="101" actId="255"/>
          <ac:spMkLst>
            <pc:docMk/>
            <pc:sldMk cId="710165204" sldId="669"/>
            <ac:spMk id="2" creationId="{00000000-0000-0000-0000-000000000000}"/>
          </ac:spMkLst>
        </pc:spChg>
      </pc:sldChg>
      <pc:sldChg chg="modSp mod">
        <pc:chgData name="Timothy Maguire" userId="b83a4a02-cfb3-4751-b069-a87b66e2f3d5" providerId="ADAL" clId="{654F99A7-39F4-41E1-AE9E-F048EE29CE56}" dt="2020-04-14T12:37:09.128" v="103" actId="14100"/>
        <pc:sldMkLst>
          <pc:docMk/>
          <pc:sldMk cId="463597606" sldId="670"/>
        </pc:sldMkLst>
        <pc:spChg chg="mod">
          <ac:chgData name="Timothy Maguire" userId="b83a4a02-cfb3-4751-b069-a87b66e2f3d5" providerId="ADAL" clId="{654F99A7-39F4-41E1-AE9E-F048EE29CE56}" dt="2020-04-14T12:37:09.128" v="103" actId="14100"/>
          <ac:spMkLst>
            <pc:docMk/>
            <pc:sldMk cId="463597606" sldId="670"/>
            <ac:spMk id="2" creationId="{00000000-0000-0000-0000-000000000000}"/>
          </ac:spMkLst>
        </pc:spChg>
      </pc:sldChg>
      <pc:sldChg chg="modSp mod">
        <pc:chgData name="Timothy Maguire" userId="b83a4a02-cfb3-4751-b069-a87b66e2f3d5" providerId="ADAL" clId="{654F99A7-39F4-41E1-AE9E-F048EE29CE56}" dt="2020-04-14T12:37:19.158" v="104" actId="255"/>
        <pc:sldMkLst>
          <pc:docMk/>
          <pc:sldMk cId="1344525895" sldId="671"/>
        </pc:sldMkLst>
        <pc:spChg chg="mod">
          <ac:chgData name="Timothy Maguire" userId="b83a4a02-cfb3-4751-b069-a87b66e2f3d5" providerId="ADAL" clId="{654F99A7-39F4-41E1-AE9E-F048EE29CE56}" dt="2020-04-14T12:37:19.158" v="104" actId="255"/>
          <ac:spMkLst>
            <pc:docMk/>
            <pc:sldMk cId="1344525895" sldId="671"/>
            <ac:spMk id="2" creationId="{00000000-0000-0000-0000-000000000000}"/>
          </ac:spMkLst>
        </pc:spChg>
      </pc:sldChg>
      <pc:sldChg chg="modSp mod">
        <pc:chgData name="Timothy Maguire" userId="b83a4a02-cfb3-4751-b069-a87b66e2f3d5" providerId="ADAL" clId="{654F99A7-39F4-41E1-AE9E-F048EE29CE56}" dt="2020-04-14T12:20:20.107" v="17" actId="255"/>
        <pc:sldMkLst>
          <pc:docMk/>
          <pc:sldMk cId="4087828476" sldId="699"/>
        </pc:sldMkLst>
        <pc:spChg chg="mod">
          <ac:chgData name="Timothy Maguire" userId="b83a4a02-cfb3-4751-b069-a87b66e2f3d5" providerId="ADAL" clId="{654F99A7-39F4-41E1-AE9E-F048EE29CE56}" dt="2020-04-14T12:20:20.107" v="17" actId="255"/>
          <ac:spMkLst>
            <pc:docMk/>
            <pc:sldMk cId="4087828476" sldId="699"/>
            <ac:spMk id="2" creationId="{00000000-0000-0000-0000-000000000000}"/>
          </ac:spMkLst>
        </pc:spChg>
      </pc:sldChg>
      <pc:sldChg chg="modSp mod">
        <pc:chgData name="Timothy Maguire" userId="b83a4a02-cfb3-4751-b069-a87b66e2f3d5" providerId="ADAL" clId="{654F99A7-39F4-41E1-AE9E-F048EE29CE56}" dt="2020-04-14T12:20:31.043" v="19" actId="255"/>
        <pc:sldMkLst>
          <pc:docMk/>
          <pc:sldMk cId="3940148106" sldId="700"/>
        </pc:sldMkLst>
        <pc:spChg chg="mod">
          <ac:chgData name="Timothy Maguire" userId="b83a4a02-cfb3-4751-b069-a87b66e2f3d5" providerId="ADAL" clId="{654F99A7-39F4-41E1-AE9E-F048EE29CE56}" dt="2020-04-14T12:20:26.997" v="18" actId="255"/>
          <ac:spMkLst>
            <pc:docMk/>
            <pc:sldMk cId="3940148106" sldId="700"/>
            <ac:spMk id="2" creationId="{00000000-0000-0000-0000-000000000000}"/>
          </ac:spMkLst>
        </pc:spChg>
        <pc:spChg chg="mod">
          <ac:chgData name="Timothy Maguire" userId="b83a4a02-cfb3-4751-b069-a87b66e2f3d5" providerId="ADAL" clId="{654F99A7-39F4-41E1-AE9E-F048EE29CE56}" dt="2020-04-14T12:20:31.043" v="19" actId="255"/>
          <ac:spMkLst>
            <pc:docMk/>
            <pc:sldMk cId="3940148106" sldId="700"/>
            <ac:spMk id="5" creationId="{00000000-0000-0000-0000-000000000000}"/>
          </ac:spMkLst>
        </pc:spChg>
      </pc:sldChg>
      <pc:sldChg chg="modSp mod">
        <pc:chgData name="Timothy Maguire" userId="b83a4a02-cfb3-4751-b069-a87b66e2f3d5" providerId="ADAL" clId="{654F99A7-39F4-41E1-AE9E-F048EE29CE56}" dt="2020-04-14T12:38:24.264" v="107" actId="1076"/>
        <pc:sldMkLst>
          <pc:docMk/>
          <pc:sldMk cId="1479002756" sldId="1174"/>
        </pc:sldMkLst>
        <pc:spChg chg="mod">
          <ac:chgData name="Timothy Maguire" userId="b83a4a02-cfb3-4751-b069-a87b66e2f3d5" providerId="ADAL" clId="{654F99A7-39F4-41E1-AE9E-F048EE29CE56}" dt="2020-04-14T12:38:18.897" v="106" actId="6549"/>
          <ac:spMkLst>
            <pc:docMk/>
            <pc:sldMk cId="1479002756" sldId="1174"/>
            <ac:spMk id="5" creationId="{7C73D60E-78B0-7E47-9D34-8EB811DA664E}"/>
          </ac:spMkLst>
        </pc:spChg>
        <pc:cxnChg chg="mod">
          <ac:chgData name="Timothy Maguire" userId="b83a4a02-cfb3-4751-b069-a87b66e2f3d5" providerId="ADAL" clId="{654F99A7-39F4-41E1-AE9E-F048EE29CE56}" dt="2020-04-14T12:38:24.264" v="107" actId="1076"/>
          <ac:cxnSpMkLst>
            <pc:docMk/>
            <pc:sldMk cId="1479002756" sldId="1174"/>
            <ac:cxnSpMk id="6" creationId="{62E9FA32-5791-764B-B79E-41FB9C62485C}"/>
          </ac:cxnSpMkLst>
        </pc:cxnChg>
      </pc:sldChg>
      <pc:sldChg chg="modSp mod">
        <pc:chgData name="Timothy Maguire" userId="b83a4a02-cfb3-4751-b069-a87b66e2f3d5" providerId="ADAL" clId="{654F99A7-39F4-41E1-AE9E-F048EE29CE56}" dt="2020-04-14T12:32:04.079" v="78" actId="255"/>
        <pc:sldMkLst>
          <pc:docMk/>
          <pc:sldMk cId="946709697" sldId="1179"/>
        </pc:sldMkLst>
        <pc:spChg chg="mod">
          <ac:chgData name="Timothy Maguire" userId="b83a4a02-cfb3-4751-b069-a87b66e2f3d5" providerId="ADAL" clId="{654F99A7-39F4-41E1-AE9E-F048EE29CE56}" dt="2020-04-14T12:32:04.079" v="78" actId="255"/>
          <ac:spMkLst>
            <pc:docMk/>
            <pc:sldMk cId="946709697" sldId="1179"/>
            <ac:spMk id="4" creationId="{000ADE7C-2D37-FC45-B624-6FD4DC6A8DC1}"/>
          </ac:spMkLst>
        </pc:spChg>
      </pc:sldChg>
      <pc:sldChg chg="modSp mod">
        <pc:chgData name="Timothy Maguire" userId="b83a4a02-cfb3-4751-b069-a87b66e2f3d5" providerId="ADAL" clId="{654F99A7-39F4-41E1-AE9E-F048EE29CE56}" dt="2020-04-14T12:33:51.216" v="80" actId="255"/>
        <pc:sldMkLst>
          <pc:docMk/>
          <pc:sldMk cId="1170533872" sldId="1196"/>
        </pc:sldMkLst>
        <pc:spChg chg="mod">
          <ac:chgData name="Timothy Maguire" userId="b83a4a02-cfb3-4751-b069-a87b66e2f3d5" providerId="ADAL" clId="{654F99A7-39F4-41E1-AE9E-F048EE29CE56}" dt="2020-04-14T12:33:51.216" v="80" actId="255"/>
          <ac:spMkLst>
            <pc:docMk/>
            <pc:sldMk cId="1170533872" sldId="1196"/>
            <ac:spMk id="4" creationId="{000ADE7C-2D37-FC45-B624-6FD4DC6A8DC1}"/>
          </ac:spMkLst>
        </pc:spChg>
      </pc:sldChg>
      <pc:sldChg chg="modSp mod">
        <pc:chgData name="Timothy Maguire" userId="b83a4a02-cfb3-4751-b069-a87b66e2f3d5" providerId="ADAL" clId="{654F99A7-39F4-41E1-AE9E-F048EE29CE56}" dt="2020-04-14T12:34:46.246" v="84" actId="255"/>
        <pc:sldMkLst>
          <pc:docMk/>
          <pc:sldMk cId="769053251" sldId="1324"/>
        </pc:sldMkLst>
        <pc:spChg chg="mod">
          <ac:chgData name="Timothy Maguire" userId="b83a4a02-cfb3-4751-b069-a87b66e2f3d5" providerId="ADAL" clId="{654F99A7-39F4-41E1-AE9E-F048EE29CE56}" dt="2020-04-14T12:34:46.246" v="84" actId="255"/>
          <ac:spMkLst>
            <pc:docMk/>
            <pc:sldMk cId="769053251" sldId="1324"/>
            <ac:spMk id="4" creationId="{00000000-0000-0000-0000-000000000000}"/>
          </ac:spMkLst>
        </pc:spChg>
      </pc:sldChg>
      <pc:sldChg chg="modSp mod">
        <pc:chgData name="Timothy Maguire" userId="b83a4a02-cfb3-4751-b069-a87b66e2f3d5" providerId="ADAL" clId="{654F99A7-39F4-41E1-AE9E-F048EE29CE56}" dt="2020-04-14T12:38:44.672" v="110" actId="255"/>
        <pc:sldMkLst>
          <pc:docMk/>
          <pc:sldMk cId="314142159" sldId="1369"/>
        </pc:sldMkLst>
        <pc:spChg chg="mod">
          <ac:chgData name="Timothy Maguire" userId="b83a4a02-cfb3-4751-b069-a87b66e2f3d5" providerId="ADAL" clId="{654F99A7-39F4-41E1-AE9E-F048EE29CE56}" dt="2020-04-14T12:38:44.672" v="110" actId="255"/>
          <ac:spMkLst>
            <pc:docMk/>
            <pc:sldMk cId="314142159" sldId="1369"/>
            <ac:spMk id="2" creationId="{D3D11D4A-5A4B-42C8-B41D-A880D1F100FA}"/>
          </ac:spMkLst>
        </pc:spChg>
      </pc:sldChg>
      <pc:sldChg chg="modSp mod">
        <pc:chgData name="Timothy Maguire" userId="b83a4a02-cfb3-4751-b069-a87b66e2f3d5" providerId="ADAL" clId="{654F99A7-39F4-41E1-AE9E-F048EE29CE56}" dt="2020-04-14T12:38:55.110" v="111" actId="255"/>
        <pc:sldMkLst>
          <pc:docMk/>
          <pc:sldMk cId="3538692646" sldId="1384"/>
        </pc:sldMkLst>
        <pc:spChg chg="mod">
          <ac:chgData name="Timothy Maguire" userId="b83a4a02-cfb3-4751-b069-a87b66e2f3d5" providerId="ADAL" clId="{654F99A7-39F4-41E1-AE9E-F048EE29CE56}" dt="2020-04-14T12:38:55.110" v="111" actId="255"/>
          <ac:spMkLst>
            <pc:docMk/>
            <pc:sldMk cId="3538692646" sldId="1384"/>
            <ac:spMk id="3" creationId="{00000000-0000-0000-0000-000000000000}"/>
          </ac:spMkLst>
        </pc:spChg>
      </pc:sldChg>
      <pc:sldChg chg="modSp mod">
        <pc:chgData name="Timothy Maguire" userId="b83a4a02-cfb3-4751-b069-a87b66e2f3d5" providerId="ADAL" clId="{654F99A7-39F4-41E1-AE9E-F048EE29CE56}" dt="2020-04-14T12:20:11.146" v="16" actId="14100"/>
        <pc:sldMkLst>
          <pc:docMk/>
          <pc:sldMk cId="1383081971" sldId="1559"/>
        </pc:sldMkLst>
        <pc:spChg chg="mod">
          <ac:chgData name="Timothy Maguire" userId="b83a4a02-cfb3-4751-b069-a87b66e2f3d5" providerId="ADAL" clId="{654F99A7-39F4-41E1-AE9E-F048EE29CE56}" dt="2020-04-14T12:20:11.146" v="16" actId="14100"/>
          <ac:spMkLst>
            <pc:docMk/>
            <pc:sldMk cId="1383081971" sldId="1559"/>
            <ac:spMk id="3" creationId="{805AE972-0C5D-4C3F-B73A-0E73848BD203}"/>
          </ac:spMkLst>
        </pc:spChg>
        <pc:spChg chg="mod">
          <ac:chgData name="Timothy Maguire" userId="b83a4a02-cfb3-4751-b069-a87b66e2f3d5" providerId="ADAL" clId="{654F99A7-39F4-41E1-AE9E-F048EE29CE56}" dt="2020-04-14T12:19:34.159" v="13" actId="1076"/>
          <ac:spMkLst>
            <pc:docMk/>
            <pc:sldMk cId="1383081971" sldId="1559"/>
            <ac:spMk id="5" creationId="{FBC3D522-E827-4C68-BC6D-2E4D09F79CAD}"/>
          </ac:spMkLst>
        </pc:spChg>
      </pc:sldChg>
      <pc:sldChg chg="modSp mod">
        <pc:chgData name="Timothy Maguire" userId="b83a4a02-cfb3-4751-b069-a87b66e2f3d5" providerId="ADAL" clId="{654F99A7-39F4-41E1-AE9E-F048EE29CE56}" dt="2020-04-14T12:27:17.961" v="41" actId="403"/>
        <pc:sldMkLst>
          <pc:docMk/>
          <pc:sldMk cId="4233557090" sldId="1563"/>
        </pc:sldMkLst>
        <pc:spChg chg="mod">
          <ac:chgData name="Timothy Maguire" userId="b83a4a02-cfb3-4751-b069-a87b66e2f3d5" providerId="ADAL" clId="{654F99A7-39F4-41E1-AE9E-F048EE29CE56}" dt="2020-04-14T12:26:58.306" v="40" actId="1076"/>
          <ac:spMkLst>
            <pc:docMk/>
            <pc:sldMk cId="4233557090" sldId="1563"/>
            <ac:spMk id="3" creationId="{19C72518-79ED-4409-AD72-49BF423A208E}"/>
          </ac:spMkLst>
        </pc:spChg>
        <pc:spChg chg="mod">
          <ac:chgData name="Timothy Maguire" userId="b83a4a02-cfb3-4751-b069-a87b66e2f3d5" providerId="ADAL" clId="{654F99A7-39F4-41E1-AE9E-F048EE29CE56}" dt="2020-04-14T12:27:17.961" v="41" actId="403"/>
          <ac:spMkLst>
            <pc:docMk/>
            <pc:sldMk cId="4233557090" sldId="1563"/>
            <ac:spMk id="6" creationId="{F666C81C-CFAC-4670-9961-B99750BF09DE}"/>
          </ac:spMkLst>
        </pc:spChg>
      </pc:sldChg>
      <pc:sldChg chg="modSp mod">
        <pc:chgData name="Timothy Maguire" userId="b83a4a02-cfb3-4751-b069-a87b66e2f3d5" providerId="ADAL" clId="{654F99A7-39F4-41E1-AE9E-F048EE29CE56}" dt="2020-04-14T12:24:47.543" v="28" actId="255"/>
        <pc:sldMkLst>
          <pc:docMk/>
          <pc:sldMk cId="3396531296" sldId="1574"/>
        </pc:sldMkLst>
        <pc:spChg chg="mod">
          <ac:chgData name="Timothy Maguire" userId="b83a4a02-cfb3-4751-b069-a87b66e2f3d5" providerId="ADAL" clId="{654F99A7-39F4-41E1-AE9E-F048EE29CE56}" dt="2020-04-14T12:24:47.543" v="28" actId="255"/>
          <ac:spMkLst>
            <pc:docMk/>
            <pc:sldMk cId="3396531296" sldId="1574"/>
            <ac:spMk id="6" creationId="{56F42EF2-4D3E-4D6E-B1EB-36720EF18F39}"/>
          </ac:spMkLst>
        </pc:spChg>
      </pc:sldChg>
      <pc:sldChg chg="modSp mod">
        <pc:chgData name="Timothy Maguire" userId="b83a4a02-cfb3-4751-b069-a87b66e2f3d5" providerId="ADAL" clId="{654F99A7-39F4-41E1-AE9E-F048EE29CE56}" dt="2020-04-14T12:24:59.900" v="29" actId="255"/>
        <pc:sldMkLst>
          <pc:docMk/>
          <pc:sldMk cId="2710768053" sldId="1575"/>
        </pc:sldMkLst>
        <pc:spChg chg="mod">
          <ac:chgData name="Timothy Maguire" userId="b83a4a02-cfb3-4751-b069-a87b66e2f3d5" providerId="ADAL" clId="{654F99A7-39F4-41E1-AE9E-F048EE29CE56}" dt="2020-04-14T12:24:59.900" v="29" actId="255"/>
          <ac:spMkLst>
            <pc:docMk/>
            <pc:sldMk cId="2710768053" sldId="1575"/>
            <ac:spMk id="6" creationId="{56F42EF2-4D3E-4D6E-B1EB-36720EF18F39}"/>
          </ac:spMkLst>
        </pc:spChg>
      </pc:sldChg>
      <pc:sldChg chg="modSp mod">
        <pc:chgData name="Timothy Maguire" userId="b83a4a02-cfb3-4751-b069-a87b66e2f3d5" providerId="ADAL" clId="{654F99A7-39F4-41E1-AE9E-F048EE29CE56}" dt="2020-04-14T12:26:11.606" v="37" actId="2711"/>
        <pc:sldMkLst>
          <pc:docMk/>
          <pc:sldMk cId="3642835517" sldId="1577"/>
        </pc:sldMkLst>
        <pc:spChg chg="mod">
          <ac:chgData name="Timothy Maguire" userId="b83a4a02-cfb3-4751-b069-a87b66e2f3d5" providerId="ADAL" clId="{654F99A7-39F4-41E1-AE9E-F048EE29CE56}" dt="2020-04-14T12:25:30.588" v="31" actId="255"/>
          <ac:spMkLst>
            <pc:docMk/>
            <pc:sldMk cId="3642835517" sldId="1577"/>
            <ac:spMk id="2" creationId="{00000000-0000-0000-0000-000000000000}"/>
          </ac:spMkLst>
        </pc:spChg>
        <pc:spChg chg="mod">
          <ac:chgData name="Timothy Maguire" userId="b83a4a02-cfb3-4751-b069-a87b66e2f3d5" providerId="ADAL" clId="{654F99A7-39F4-41E1-AE9E-F048EE29CE56}" dt="2020-04-14T12:25:20.065" v="30" actId="255"/>
          <ac:spMkLst>
            <pc:docMk/>
            <pc:sldMk cId="3642835517" sldId="1577"/>
            <ac:spMk id="6" creationId="{F666C81C-CFAC-4670-9961-B99750BF09DE}"/>
          </ac:spMkLst>
        </pc:spChg>
        <pc:graphicFrameChg chg="mod">
          <ac:chgData name="Timothy Maguire" userId="b83a4a02-cfb3-4751-b069-a87b66e2f3d5" providerId="ADAL" clId="{654F99A7-39F4-41E1-AE9E-F048EE29CE56}" dt="2020-04-14T12:26:11.606" v="37" actId="2711"/>
          <ac:graphicFrameMkLst>
            <pc:docMk/>
            <pc:sldMk cId="3642835517" sldId="1577"/>
            <ac:graphicFrameMk id="5" creationId="{5E3CB8FD-EE61-464F-A77B-DBFC8266A3FE}"/>
          </ac:graphicFrameMkLst>
        </pc:graphicFrameChg>
      </pc:sldChg>
      <pc:sldChg chg="modSp mod">
        <pc:chgData name="Timothy Maguire" userId="b83a4a02-cfb3-4751-b069-a87b66e2f3d5" providerId="ADAL" clId="{654F99A7-39F4-41E1-AE9E-F048EE29CE56}" dt="2020-04-14T12:29:36.340" v="60"/>
        <pc:sldMkLst>
          <pc:docMk/>
          <pc:sldMk cId="2263106925" sldId="1578"/>
        </pc:sldMkLst>
        <pc:spChg chg="mod">
          <ac:chgData name="Timothy Maguire" userId="b83a4a02-cfb3-4751-b069-a87b66e2f3d5" providerId="ADAL" clId="{654F99A7-39F4-41E1-AE9E-F048EE29CE56}" dt="2020-04-14T12:28:25.012" v="43" actId="255"/>
          <ac:spMkLst>
            <pc:docMk/>
            <pc:sldMk cId="2263106925" sldId="1578"/>
            <ac:spMk id="7" creationId="{E3D55A53-30F8-4D29-8467-5726DD770563}"/>
          </ac:spMkLst>
        </pc:spChg>
        <pc:spChg chg="mod">
          <ac:chgData name="Timothy Maguire" userId="b83a4a02-cfb3-4751-b069-a87b66e2f3d5" providerId="ADAL" clId="{654F99A7-39F4-41E1-AE9E-F048EE29CE56}" dt="2020-04-14T12:29:25.682" v="58" actId="403"/>
          <ac:spMkLst>
            <pc:docMk/>
            <pc:sldMk cId="2263106925" sldId="1578"/>
            <ac:spMk id="8" creationId="{D5FFC3B2-F0DC-4347-A3C0-43E8A0F9D8A9}"/>
          </ac:spMkLst>
        </pc:spChg>
        <pc:graphicFrameChg chg="mod">
          <ac:chgData name="Timothy Maguire" userId="b83a4a02-cfb3-4751-b069-a87b66e2f3d5" providerId="ADAL" clId="{654F99A7-39F4-41E1-AE9E-F048EE29CE56}" dt="2020-04-14T12:29:08.914" v="55" actId="255"/>
          <ac:graphicFrameMkLst>
            <pc:docMk/>
            <pc:sldMk cId="2263106925" sldId="1578"/>
            <ac:graphicFrameMk id="6" creationId="{F550F236-C35D-40D7-B031-9B3164433F16}"/>
          </ac:graphicFrameMkLst>
        </pc:graphicFrameChg>
        <pc:graphicFrameChg chg="mod">
          <ac:chgData name="Timothy Maguire" userId="b83a4a02-cfb3-4751-b069-a87b66e2f3d5" providerId="ADAL" clId="{654F99A7-39F4-41E1-AE9E-F048EE29CE56}" dt="2020-04-14T12:29:36.340" v="60"/>
          <ac:graphicFrameMkLst>
            <pc:docMk/>
            <pc:sldMk cId="2263106925" sldId="1578"/>
            <ac:graphicFrameMk id="9" creationId="{A4E9FA62-9D78-4F09-977C-AAA5A5B91C2F}"/>
          </ac:graphicFrameMkLst>
        </pc:graphicFrameChg>
      </pc:sldChg>
      <pc:sldChg chg="modSp mod">
        <pc:chgData name="Timothy Maguire" userId="b83a4a02-cfb3-4751-b069-a87b66e2f3d5" providerId="ADAL" clId="{654F99A7-39F4-41E1-AE9E-F048EE29CE56}" dt="2020-04-14T12:31:06.575" v="76" actId="255"/>
        <pc:sldMkLst>
          <pc:docMk/>
          <pc:sldMk cId="2914637671" sldId="1579"/>
        </pc:sldMkLst>
        <pc:spChg chg="mod">
          <ac:chgData name="Timothy Maguire" userId="b83a4a02-cfb3-4751-b069-a87b66e2f3d5" providerId="ADAL" clId="{654F99A7-39F4-41E1-AE9E-F048EE29CE56}" dt="2020-04-14T12:29:51.072" v="62" actId="255"/>
          <ac:spMkLst>
            <pc:docMk/>
            <pc:sldMk cId="2914637671" sldId="1579"/>
            <ac:spMk id="8" creationId="{A3D7AD86-668E-4D9C-B490-14ED1AD88489}"/>
          </ac:spMkLst>
        </pc:spChg>
        <pc:spChg chg="mod">
          <ac:chgData name="Timothy Maguire" userId="b83a4a02-cfb3-4751-b069-a87b66e2f3d5" providerId="ADAL" clId="{654F99A7-39F4-41E1-AE9E-F048EE29CE56}" dt="2020-04-14T12:30:37.380" v="70" actId="255"/>
          <ac:spMkLst>
            <pc:docMk/>
            <pc:sldMk cId="2914637671" sldId="1579"/>
            <ac:spMk id="9" creationId="{7282A121-1A8C-447F-9F20-9C9A82AEF2B2}"/>
          </ac:spMkLst>
        </pc:spChg>
        <pc:graphicFrameChg chg="mod">
          <ac:chgData name="Timothy Maguire" userId="b83a4a02-cfb3-4751-b069-a87b66e2f3d5" providerId="ADAL" clId="{654F99A7-39F4-41E1-AE9E-F048EE29CE56}" dt="2020-04-14T12:30:20.709" v="68" actId="255"/>
          <ac:graphicFrameMkLst>
            <pc:docMk/>
            <pc:sldMk cId="2914637671" sldId="1579"/>
            <ac:graphicFrameMk id="7" creationId="{478D77F7-D87C-43FF-B8C2-0F8745A94917}"/>
          </ac:graphicFrameMkLst>
        </pc:graphicFrameChg>
        <pc:graphicFrameChg chg="mod">
          <ac:chgData name="Timothy Maguire" userId="b83a4a02-cfb3-4751-b069-a87b66e2f3d5" providerId="ADAL" clId="{654F99A7-39F4-41E1-AE9E-F048EE29CE56}" dt="2020-04-14T12:31:06.575" v="76" actId="255"/>
          <ac:graphicFrameMkLst>
            <pc:docMk/>
            <pc:sldMk cId="2914637671" sldId="1579"/>
            <ac:graphicFrameMk id="11" creationId="{4B4801B3-1218-4776-B966-46A3FEC3DFD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05552914373719E-2"/>
          <c:y val="3.4225189004135195E-2"/>
          <c:w val="0.91783603366203181"/>
          <c:h val="0.54793302642542274"/>
        </c:manualLayout>
      </c:layout>
      <c:barChart>
        <c:barDir val="col"/>
        <c:grouping val="clustered"/>
        <c:varyColors val="0"/>
        <c:ser>
          <c:idx val="0"/>
          <c:order val="0"/>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D771-462F-B11E-5A50A0CF9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-slide-decks_graphs-FR.xlsx]Adults Graphs'!$A$6:$A$20</c:f>
              <c:strCache>
                <c:ptCount val="15"/>
                <c:pt idx="0">
                  <c:v>Ontario</c:v>
                </c:pt>
                <c:pt idx="1">
                  <c:v>Érié St-Clair </c:v>
                </c:pt>
                <c:pt idx="2">
                  <c:v>Sud-Ouest </c:v>
                </c:pt>
                <c:pt idx="3">
                  <c:v>Waterloo Wellington </c:v>
                </c:pt>
                <c:pt idx="4">
                  <c:v>Hamilton Niagara Haldimand Brant </c:v>
                </c:pt>
                <c:pt idx="5">
                  <c:v>Centre-Ouest </c:v>
                </c:pt>
                <c:pt idx="6">
                  <c:v>Mississauga Halton </c:v>
                </c:pt>
                <c:pt idx="7">
                  <c:v>Centre-Toronto</c:v>
                </c:pt>
                <c:pt idx="8">
                  <c:v>Centre </c:v>
                </c:pt>
                <c:pt idx="9">
                  <c:v>Centre-Est </c:v>
                </c:pt>
                <c:pt idx="10">
                  <c:v>Sud-Est </c:v>
                </c:pt>
                <c:pt idx="11">
                  <c:v>Champlain </c:v>
                </c:pt>
                <c:pt idx="12">
                  <c:v>Simcoe Nord Muskoka </c:v>
                </c:pt>
                <c:pt idx="13">
                  <c:v>Nord-Est </c:v>
                </c:pt>
                <c:pt idx="14">
                  <c:v>Nord-Ouest </c:v>
                </c:pt>
              </c:strCache>
            </c:strRef>
          </c:cat>
          <c:val>
            <c:numRef>
              <c:f>'[Asthma -slide-decks_graphs-FR.xlsx]Adults Graphs'!$B$6:$B$20</c:f>
              <c:numCache>
                <c:formatCode>General</c:formatCode>
                <c:ptCount val="15"/>
                <c:pt idx="0">
                  <c:v>15.56</c:v>
                </c:pt>
                <c:pt idx="1">
                  <c:v>16.45</c:v>
                </c:pt>
                <c:pt idx="2">
                  <c:v>13.94</c:v>
                </c:pt>
                <c:pt idx="3">
                  <c:v>13.5</c:v>
                </c:pt>
                <c:pt idx="4">
                  <c:v>15.27</c:v>
                </c:pt>
                <c:pt idx="5">
                  <c:v>17.760000000000002</c:v>
                </c:pt>
                <c:pt idx="6">
                  <c:v>14.54</c:v>
                </c:pt>
                <c:pt idx="7">
                  <c:v>14.35</c:v>
                </c:pt>
                <c:pt idx="8">
                  <c:v>15.25</c:v>
                </c:pt>
                <c:pt idx="9">
                  <c:v>17.45</c:v>
                </c:pt>
                <c:pt idx="10">
                  <c:v>15.8</c:v>
                </c:pt>
                <c:pt idx="11">
                  <c:v>16.64</c:v>
                </c:pt>
                <c:pt idx="12">
                  <c:v>15.89</c:v>
                </c:pt>
                <c:pt idx="13">
                  <c:v>15.64</c:v>
                </c:pt>
                <c:pt idx="14">
                  <c:v>13.96</c:v>
                </c:pt>
              </c:numCache>
            </c:numRef>
          </c:val>
          <c:extLst>
            <c:ext xmlns:c16="http://schemas.microsoft.com/office/drawing/2014/chart" uri="{C3380CC4-5D6E-409C-BE32-E72D297353CC}">
              <c16:uniqueId val="{00000002-D771-462F-B11E-5A50A0CF96F0}"/>
            </c:ext>
          </c:extLst>
        </c:ser>
        <c:dLbls>
          <c:showLegendKey val="0"/>
          <c:showVal val="0"/>
          <c:showCatName val="0"/>
          <c:showSerName val="0"/>
          <c:showPercent val="0"/>
          <c:showBubbleSize val="0"/>
        </c:dLbls>
        <c:gapWidth val="219"/>
        <c:overlap val="-27"/>
        <c:axId val="392684120"/>
        <c:axId val="392682152"/>
      </c:barChart>
      <c:catAx>
        <c:axId val="392684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000" b="0" i="0" u="none" strike="noStrike" baseline="0">
                    <a:effectLst/>
                  </a:rPr>
                  <a:t>Région</a:t>
                </a:r>
                <a:r>
                  <a:rPr lang="en-CA" sz="1000" b="0" i="0" u="none" strike="noStrike" baseline="0"/>
                  <a:t> </a:t>
                </a:r>
                <a:endParaRPr lang="en-CA"/>
              </a:p>
            </c:rich>
          </c:tx>
          <c:layout>
            <c:manualLayout>
              <c:xMode val="edge"/>
              <c:yMode val="edge"/>
              <c:x val="0.47872141630469678"/>
              <c:y val="0.824264556546161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682152"/>
        <c:crosses val="autoZero"/>
        <c:auto val="1"/>
        <c:lblAlgn val="ctr"/>
        <c:lblOffset val="100"/>
        <c:noMultiLvlLbl val="0"/>
      </c:catAx>
      <c:valAx>
        <c:axId val="39268215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 100 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68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3124050750445"/>
          <c:y val="7.9423375002423344E-2"/>
          <c:w val="0.84521435873202644"/>
          <c:h val="0.58604785560049366"/>
        </c:manualLayout>
      </c:layout>
      <c:barChart>
        <c:barDir val="col"/>
        <c:grouping val="clustered"/>
        <c:varyColors val="0"/>
        <c:ser>
          <c:idx val="0"/>
          <c:order val="0"/>
          <c:tx>
            <c:strRef>
              <c:f>'[Asthma -slide-decks_graphs-FR.xlsx]Adults Graphs'!$B$31</c:f>
              <c:strCache>
                <c:ptCount val="1"/>
                <c:pt idx="0">
                  <c:v>2018*</c:v>
                </c:pt>
              </c:strCache>
            </c:strRef>
          </c:tx>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FD09-49C1-A013-20001F5BFC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-slide-decks_graphs-FR.xlsx]Adults Graphs'!$A$32:$A$46</c:f>
              <c:strCache>
                <c:ptCount val="15"/>
                <c:pt idx="0">
                  <c:v>Ontario</c:v>
                </c:pt>
                <c:pt idx="1">
                  <c:v>Érié St-Clair </c:v>
                </c:pt>
                <c:pt idx="2">
                  <c:v>Sud-Ouest </c:v>
                </c:pt>
                <c:pt idx="3">
                  <c:v>Waterloo Wellington </c:v>
                </c:pt>
                <c:pt idx="4">
                  <c:v>Hamilton Niagara Haldimand Brant </c:v>
                </c:pt>
                <c:pt idx="5">
                  <c:v>Centre-Ouest </c:v>
                </c:pt>
                <c:pt idx="6">
                  <c:v>Mississauga Halton </c:v>
                </c:pt>
                <c:pt idx="7">
                  <c:v>Centre-Toronto</c:v>
                </c:pt>
                <c:pt idx="8">
                  <c:v>Centre</c:v>
                </c:pt>
                <c:pt idx="9">
                  <c:v>Centre-Est </c:v>
                </c:pt>
                <c:pt idx="10">
                  <c:v>Sud-Est </c:v>
                </c:pt>
                <c:pt idx="11">
                  <c:v>Champlain </c:v>
                </c:pt>
                <c:pt idx="12">
                  <c:v>Simcoe Nord Muskoka </c:v>
                </c:pt>
                <c:pt idx="13">
                  <c:v>Nord-Est </c:v>
                </c:pt>
                <c:pt idx="14">
                  <c:v>Nord-Ouest </c:v>
                </c:pt>
              </c:strCache>
            </c:strRef>
          </c:cat>
          <c:val>
            <c:numRef>
              <c:f>'[Asthma -slide-decks_graphs-FR.xlsx]Adults Graphs'!$B$32:$B$46</c:f>
              <c:numCache>
                <c:formatCode>General</c:formatCode>
                <c:ptCount val="15"/>
                <c:pt idx="0">
                  <c:v>0.49</c:v>
                </c:pt>
                <c:pt idx="1">
                  <c:v>0.44</c:v>
                </c:pt>
                <c:pt idx="2">
                  <c:v>0.47</c:v>
                </c:pt>
                <c:pt idx="3">
                  <c:v>0.5</c:v>
                </c:pt>
                <c:pt idx="4">
                  <c:v>0.41</c:v>
                </c:pt>
                <c:pt idx="5">
                  <c:v>0.51</c:v>
                </c:pt>
                <c:pt idx="6">
                  <c:v>0.43</c:v>
                </c:pt>
                <c:pt idx="7">
                  <c:v>0.74</c:v>
                </c:pt>
                <c:pt idx="8">
                  <c:v>0.55000000000000004</c:v>
                </c:pt>
                <c:pt idx="9">
                  <c:v>0.5</c:v>
                </c:pt>
                <c:pt idx="10">
                  <c:v>0.65</c:v>
                </c:pt>
                <c:pt idx="11">
                  <c:v>0.3</c:v>
                </c:pt>
                <c:pt idx="12">
                  <c:v>0.37</c:v>
                </c:pt>
                <c:pt idx="13">
                  <c:v>0.49</c:v>
                </c:pt>
                <c:pt idx="14">
                  <c:v>0.34</c:v>
                </c:pt>
              </c:numCache>
            </c:numRef>
          </c:val>
          <c:extLst>
            <c:ext xmlns:c16="http://schemas.microsoft.com/office/drawing/2014/chart" uri="{C3380CC4-5D6E-409C-BE32-E72D297353CC}">
              <c16:uniqueId val="{00000002-FD09-49C1-A013-20001F5BFC1F}"/>
            </c:ext>
          </c:extLst>
        </c:ser>
        <c:dLbls>
          <c:showLegendKey val="0"/>
          <c:showVal val="0"/>
          <c:showCatName val="0"/>
          <c:showSerName val="0"/>
          <c:showPercent val="0"/>
          <c:showBubbleSize val="0"/>
        </c:dLbls>
        <c:gapWidth val="219"/>
        <c:overlap val="-27"/>
        <c:axId val="967592968"/>
        <c:axId val="967598872"/>
      </c:barChart>
      <c:catAx>
        <c:axId val="967592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Région</a:t>
                </a:r>
              </a:p>
            </c:rich>
          </c:tx>
          <c:layout>
            <c:manualLayout>
              <c:xMode val="edge"/>
              <c:yMode val="edge"/>
              <c:x val="0.42777019207173506"/>
              <c:y val="0.858706981149668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98872"/>
        <c:crosses val="autoZero"/>
        <c:auto val="1"/>
        <c:lblAlgn val="ctr"/>
        <c:lblOffset val="100"/>
        <c:noMultiLvlLbl val="0"/>
      </c:catAx>
      <c:valAx>
        <c:axId val="967598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 100 personnes atteintes d’asthme</a:t>
                </a:r>
              </a:p>
            </c:rich>
          </c:tx>
          <c:layout>
            <c:manualLayout>
              <c:xMode val="edge"/>
              <c:yMode val="edge"/>
              <c:x val="2.0170027978278819E-2"/>
              <c:y val="0.187679658924962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929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0200920853159"/>
          <c:y val="5.5642137809740193E-2"/>
          <c:w val="0.83574028543705148"/>
          <c:h val="0.77323825975928051"/>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5F02-45D9-BB85-C5F55A5A05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-slide-decks_graphs-FR.xlsx]Adults Graphs'!$A$51:$A$61</c:f>
              <c:strCache>
                <c:ptCount val="11"/>
                <c:pt idx="0">
                  <c:v>Tous</c:v>
                </c:pt>
                <c:pt idx="1">
                  <c:v>0-4</c:v>
                </c:pt>
                <c:pt idx="2">
                  <c:v>5-9</c:v>
                </c:pt>
                <c:pt idx="3">
                  <c:v>10-14</c:v>
                </c:pt>
                <c:pt idx="4">
                  <c:v>15-19</c:v>
                </c:pt>
                <c:pt idx="5">
                  <c:v>20-29</c:v>
                </c:pt>
                <c:pt idx="6">
                  <c:v>30-39</c:v>
                </c:pt>
                <c:pt idx="7">
                  <c:v>40-49</c:v>
                </c:pt>
                <c:pt idx="8">
                  <c:v>50-59</c:v>
                </c:pt>
                <c:pt idx="9">
                  <c:v>60-69</c:v>
                </c:pt>
                <c:pt idx="10">
                  <c:v>70+</c:v>
                </c:pt>
              </c:strCache>
            </c:strRef>
          </c:cat>
          <c:val>
            <c:numRef>
              <c:f>'[Asthma -slide-decks_graphs-FR.xlsx]Adults Graphs'!$B$51:$B$61</c:f>
              <c:numCache>
                <c:formatCode>General</c:formatCode>
                <c:ptCount val="11"/>
                <c:pt idx="0">
                  <c:v>0.49</c:v>
                </c:pt>
                <c:pt idx="1">
                  <c:v>3.89</c:v>
                </c:pt>
                <c:pt idx="2">
                  <c:v>0.59</c:v>
                </c:pt>
                <c:pt idx="3">
                  <c:v>0.22</c:v>
                </c:pt>
                <c:pt idx="4">
                  <c:v>0.17</c:v>
                </c:pt>
                <c:pt idx="5">
                  <c:v>0.14000000000000001</c:v>
                </c:pt>
                <c:pt idx="6">
                  <c:v>0.27</c:v>
                </c:pt>
                <c:pt idx="7">
                  <c:v>0.36</c:v>
                </c:pt>
                <c:pt idx="8">
                  <c:v>0.39</c:v>
                </c:pt>
                <c:pt idx="9">
                  <c:v>0.54</c:v>
                </c:pt>
                <c:pt idx="10">
                  <c:v>1.07</c:v>
                </c:pt>
              </c:numCache>
            </c:numRef>
          </c:val>
          <c:extLst>
            <c:ext xmlns:c16="http://schemas.microsoft.com/office/drawing/2014/chart" uri="{C3380CC4-5D6E-409C-BE32-E72D297353CC}">
              <c16:uniqueId val="{00000002-5F02-45D9-BB85-C5F55A5A0586}"/>
            </c:ext>
          </c:extLst>
        </c:ser>
        <c:dLbls>
          <c:showLegendKey val="0"/>
          <c:showVal val="0"/>
          <c:showCatName val="0"/>
          <c:showSerName val="0"/>
          <c:showPercent val="0"/>
          <c:showBubbleSize val="0"/>
        </c:dLbls>
        <c:gapWidth val="182"/>
        <c:axId val="967596248"/>
        <c:axId val="967591984"/>
      </c:barChart>
      <c:catAx>
        <c:axId val="96759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91984"/>
        <c:crosses val="autoZero"/>
        <c:auto val="1"/>
        <c:lblAlgn val="ctr"/>
        <c:lblOffset val="100"/>
        <c:noMultiLvlLbl val="0"/>
      </c:catAx>
      <c:valAx>
        <c:axId val="967591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sz="1100" b="0" i="0" baseline="0"/>
                  <a:t>Pour 100 personnes atteintes d’asthme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9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8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800" b="0" i="0">
              <a:solidFill>
                <a:schemeClr val="tx1"/>
              </a:solidFill>
              <a:latin typeface="Calibri" panose="020F0502020204030204" pitchFamily="34" charset="0"/>
              <a:cs typeface="Calibri" panose="020F0502020204030204" pitchFamily="34" charset="0"/>
            </a:rPr>
            <a:t>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sz="1800"/>
        </a:p>
      </dgm:t>
    </dgm:pt>
    <dgm:pt modelId="{87807F56-717B-437D-8357-7F7EC766DD35}" type="sibTrans" cxnId="{D9D1A8D7-2D13-442B-895B-87107E3C7F9B}">
      <dgm:prSet/>
      <dgm:spPr/>
      <dgm:t>
        <a:bodyPr/>
        <a:lstStyle/>
        <a:p>
          <a:endParaRPr lang="en-US" sz="1800"/>
        </a:p>
      </dgm:t>
    </dgm:pt>
    <dgm:pt modelId="{641AFC70-DB88-412C-BF4D-AF094EFAD060}">
      <dgm:prSet custT="1"/>
      <dgm:spPr>
        <a:noFill/>
        <a:ln>
          <a:solidFill>
            <a:srgbClr val="00B2E3"/>
          </a:solidFill>
        </a:ln>
      </dgm:spPr>
      <dgm:t>
        <a:bodyPr/>
        <a:lstStyle/>
        <a:p>
          <a:r>
            <a:rPr lang="fr-CA" sz="18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sz="1800"/>
        </a:p>
      </dgm:t>
    </dgm:pt>
    <dgm:pt modelId="{E746E011-6488-4F00-AA4F-29465A3AA9E7}" type="sibTrans" cxnId="{1ED5BF27-9B13-4486-895C-DE8BE08860EB}">
      <dgm:prSet/>
      <dgm:spPr/>
      <dgm:t>
        <a:bodyPr/>
        <a:lstStyle/>
        <a:p>
          <a:endParaRPr lang="en-US" sz="1800"/>
        </a:p>
      </dgm:t>
    </dgm:pt>
    <dgm:pt modelId="{BE5ED5D8-DD0E-4501-A549-D2736B552CA0}">
      <dgm:prSet custT="1"/>
      <dgm:spPr>
        <a:noFill/>
        <a:ln>
          <a:solidFill>
            <a:srgbClr val="00B2E3"/>
          </a:solidFill>
        </a:ln>
      </dgm:spPr>
      <dgm:t>
        <a:bodyPr/>
        <a:lstStyle/>
        <a:p>
          <a:r>
            <a:rPr lang="fr-CA" sz="1800" b="1" i="0">
              <a:solidFill>
                <a:schemeClr val="tx1"/>
              </a:solidFill>
              <a:latin typeface="Calibri" panose="020F0502020204030204" pitchFamily="34" charset="0"/>
              <a:cs typeface="Calibri" panose="020F0502020204030204" pitchFamily="34" charset="0"/>
            </a:rPr>
            <a:t>Assurer continuellement</a:t>
          </a:r>
          <a:br>
            <a:rPr lang="fr-CA" sz="1800" b="1" i="0">
              <a:solidFill>
                <a:schemeClr val="tx1"/>
              </a:solidFill>
              <a:latin typeface="Calibri" panose="020F0502020204030204" pitchFamily="34" charset="0"/>
              <a:cs typeface="Calibri" panose="020F0502020204030204" pitchFamily="34" charset="0"/>
            </a:rPr>
          </a:br>
          <a:r>
            <a:rPr lang="fr-CA" sz="18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sz="1800"/>
        </a:p>
      </dgm:t>
    </dgm:pt>
    <dgm:pt modelId="{A822CBB2-BB0A-4EF4-9FB6-5CCC6E6303A1}" type="sibTrans" cxnId="{D79F5477-325F-474B-BFCF-266A0BE0C79C}">
      <dgm:prSet/>
      <dgm:spPr/>
      <dgm:t>
        <a:bodyPr/>
        <a:lstStyle/>
        <a:p>
          <a:endParaRPr lang="en-US" sz="1800"/>
        </a:p>
      </dgm:t>
    </dgm:pt>
    <dgm:pt modelId="{02F62AD5-798D-4181-B022-DABC92325870}">
      <dgm:prSet phldrT="[Text]" custT="1"/>
      <dgm:spPr>
        <a:noFill/>
        <a:ln>
          <a:solidFill>
            <a:srgbClr val="00B2E3"/>
          </a:solidFill>
        </a:ln>
        <a:effectLst/>
      </dgm:spPr>
      <dgm:t>
        <a:bodyPr/>
        <a:lstStyle/>
        <a:p>
          <a:r>
            <a:rPr lang="fr-CA" sz="1800" b="1" i="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sz="1800"/>
        </a:p>
      </dgm:t>
    </dgm:pt>
    <dgm:pt modelId="{3808D909-EAE8-4C93-BFE9-AD0822C420E4}" type="parTrans" cxnId="{A572B9BA-6BAE-4488-B021-C025FAE65C8F}">
      <dgm:prSet/>
      <dgm:spPr/>
      <dgm:t>
        <a:bodyPr/>
        <a:lstStyle/>
        <a:p>
          <a:endParaRPr lang="en-US" sz="1800"/>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8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800" b="0" i="0" kern="1200">
              <a:solidFill>
                <a:schemeClr val="tx1"/>
              </a:solidFill>
              <a:latin typeface="Calibri" panose="020F0502020204030204" pitchFamily="34" charset="0"/>
              <a:cs typeface="Calibri" panose="020F0502020204030204" pitchFamily="34" charset="0"/>
            </a:rPr>
            <a:t> </a:t>
          </a:r>
          <a:endParaRPr lang="en-US" sz="18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8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latin typeface="Calibri" panose="020F0502020204030204" pitchFamily="34" charset="0"/>
              <a:cs typeface="Calibri" panose="020F0502020204030204" pitchFamily="34" charset="0"/>
            </a:rPr>
            <a:t>Assurer continuellement</a:t>
          </a:r>
          <a:br>
            <a:rPr lang="fr-CA" sz="1800" b="1" i="0" kern="1200">
              <a:solidFill>
                <a:schemeClr val="tx1"/>
              </a:solidFill>
              <a:latin typeface="Calibri" panose="020F0502020204030204" pitchFamily="34" charset="0"/>
              <a:cs typeface="Calibri" panose="020F0502020204030204" pitchFamily="34" charset="0"/>
            </a:rPr>
          </a:br>
          <a:r>
            <a:rPr lang="fr-CA" sz="18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8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2020-08-14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6880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95727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53317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478388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29764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a:solidFill>
                  <a:schemeClr val="tx1"/>
                </a:solidFill>
                <a:effectLst/>
                <a:latin typeface="Calibri" pitchFamily="68" charset="0"/>
                <a:ea typeface="MS PGothic" panose="020B0600070205080204" pitchFamily="34" charset="-128"/>
                <a:cs typeface="ＭＳ Ｐゴシック" pitchFamily="68" charset="-128"/>
              </a:rPr>
              <a:t>Portée de cette norme de qualité</a:t>
            </a:r>
            <a:endParaRPr lang="en-CA" sz="1200" b="1" kern="120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the diagnosis and management of asthma in adults 16 years of age and older, with a focus on primary care and community-based settings. It addresses referral to specialized asthma care for adults who meet criteria for severe asthma, but it does not address the management of severe asthma, acute asthma exacerbations, or care provided during emergency department visits or hospitalizations.</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A separate quality standard addresses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Asthma Care in the Community for People Under 16 Years of Age</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Le Comité consultatif sur la norme de qualité pour l’asthme 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30</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aidants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31</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33</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chart" Target="../charts/chart1.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0.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chart" Target="../charts/chart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chart" Target="../charts/chart2.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1.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41.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hyperlink" Target="https://www.hqontario.ca/Am%C3%A9liorer-les-soins-gr%C3%A2ce-aux-donn%C3%A9es-probantes/Normes-de-qualit%C3%A9/Voir-toutes-les-normes-de-qualit%C3%A9/Asthme-chez-les-adulte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8783" y="2199430"/>
            <a:ext cx="6187767" cy="823302"/>
          </a:xfrm>
          <a:prstGeom prst="rect">
            <a:avLst/>
          </a:prstGeom>
          <a:noFill/>
        </p:spPr>
        <p:txBody>
          <a:bodyPr wrap="square" rtlCol="0" anchor="t">
            <a:spAutoFit/>
          </a:bodyPr>
          <a:lstStyle/>
          <a:p>
            <a:pPr>
              <a:lnSpc>
                <a:spcPts val="5745"/>
              </a:lnSpc>
            </a:pPr>
            <a:r>
              <a:rPr lang="en-US" sz="4800" u="none" err="1">
                <a:latin typeface="Calibri" panose="020F0502020204030204" pitchFamily="34" charset="0"/>
                <a:ea typeface="Helvetica Neue Light" panose="02000403000000020004" pitchFamily="2" charset="0"/>
                <a:cs typeface="Calibri" panose="020F0502020204030204" pitchFamily="34" charset="0"/>
              </a:rPr>
              <a:t>Asthme</a:t>
            </a:r>
            <a:endParaRPr lang="en-US" sz="4800" u="none">
              <a:latin typeface="Calibri" panose="020F0502020204030204" pitchFamily="34" charset="0"/>
              <a:ea typeface="Helvetica Neue Light" panose="02000403000000020004" pitchFamily="2" charset="0"/>
              <a:cs typeface="Calibri" panose="020F050202020403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45505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CA" sz="2400" u="none" dirty="0">
                <a:latin typeface="Calibri" panose="020F0502020204030204" pitchFamily="34" charset="0"/>
                <a:ea typeface="MS PGothic"/>
                <a:cs typeface="Calibri" panose="020F0502020204030204" pitchFamily="34" charset="0"/>
              </a:rPr>
              <a:t>Orienter des soins fondés sur des données probantes pour les personnes </a:t>
            </a:r>
            <a:r>
              <a:rPr lang="fr-CA" sz="2400" u="none" dirty="0">
                <a:latin typeface="Calibri" panose="020F0502020204030204" pitchFamily="34" charset="0"/>
                <a:cs typeface="Calibri" panose="020F0502020204030204" pitchFamily="34" charset="0"/>
              </a:rPr>
              <a:t>âgées de 16 ans et plus</a:t>
            </a:r>
            <a:endParaRPr lang="en-US" altLang="en-US" sz="2400" u="none" spc="80" dirty="0">
              <a:latin typeface="Calibri" panose="020F0502020204030204" pitchFamily="34" charset="0"/>
              <a:ea typeface="MS PGothic"/>
              <a:cs typeface="Calibri" panose="020F0502020204030204" pitchFamily="34" charset="0"/>
            </a:endParaRPr>
          </a:p>
          <a:p>
            <a:pPr>
              <a:lnSpc>
                <a:spcPts val="2660"/>
              </a:lnSpc>
            </a:pPr>
            <a:endParaRPr lang="en-US" altLang="en-US" sz="2000" u="none" spc="80" dirty="0"/>
          </a:p>
        </p:txBody>
      </p:sp>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159A98EB-BAD8-4486-A898-FDE444C026EC}"/>
              </a:ext>
            </a:extLst>
          </p:cNvPr>
          <p:cNvPicPr>
            <a:picLocks noChangeAspect="1"/>
          </p:cNvPicPr>
          <p:nvPr/>
        </p:nvPicPr>
        <p:blipFill>
          <a:blip r:embed="rId4"/>
          <a:stretch>
            <a:fillRect/>
          </a:stretch>
        </p:blipFill>
        <p:spPr>
          <a:xfrm>
            <a:off x="418783" y="387915"/>
            <a:ext cx="892073" cy="892073"/>
          </a:xfrm>
          <a:prstGeom prst="rect">
            <a:avLst/>
          </a:prstGeom>
        </p:spPr>
      </p:pic>
      <p:pic>
        <p:nvPicPr>
          <p:cNvPr id="10" name="Picture 9">
            <a:extLst>
              <a:ext uri="{FF2B5EF4-FFF2-40B4-BE49-F238E27FC236}">
                <a16:creationId xmlns:a16="http://schemas.microsoft.com/office/drawing/2014/main" id="{50AF6BF4-6512-48D8-9D21-E80D4430ABFB}"/>
              </a:ext>
            </a:extLst>
          </p:cNvPr>
          <p:cNvPicPr>
            <a:picLocks noChangeAspect="1"/>
          </p:cNvPicPr>
          <p:nvPr/>
        </p:nvPicPr>
        <p:blipFill>
          <a:blip r:embed="rId5"/>
          <a:srcRect/>
          <a:stretch/>
        </p:blipFill>
        <p:spPr>
          <a:xfrm>
            <a:off x="208429" y="5776004"/>
            <a:ext cx="2437883" cy="866839"/>
          </a:xfrm>
          <a:prstGeom prst="rect">
            <a:avLst/>
          </a:prstGeom>
        </p:spPr>
      </p:pic>
      <p:pic>
        <p:nvPicPr>
          <p:cNvPr id="4" name="Picture 3" descr="A picture containing table, stool&#10;&#10;Description automatically generated">
            <a:extLst>
              <a:ext uri="{FF2B5EF4-FFF2-40B4-BE49-F238E27FC236}">
                <a16:creationId xmlns:a16="http://schemas.microsoft.com/office/drawing/2014/main" id="{2DDFB4DB-EC7E-44F5-BEBF-6053B98EC5AB}"/>
              </a:ext>
            </a:extLst>
          </p:cNvPr>
          <p:cNvPicPr>
            <a:picLocks noChangeAspect="1"/>
          </p:cNvPicPr>
          <p:nvPr/>
        </p:nvPicPr>
        <p:blipFill>
          <a:blip r:embed="rId6"/>
          <a:stretch>
            <a:fillRect/>
          </a:stretch>
        </p:blipFill>
        <p:spPr>
          <a:xfrm>
            <a:off x="5881642" y="2675075"/>
            <a:ext cx="3262358" cy="4182925"/>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a:ea typeface="MS PGothic"/>
                <a:cs typeface="Calibri"/>
              </a:rPr>
              <a:t>Normes de qualité :</a:t>
            </a:r>
            <a:r>
              <a:rPr lang="fr-CA" b="0">
                <a:solidFill>
                  <a:schemeClr val="tx1"/>
                </a:solidFill>
                <a:latin typeface="Calibri"/>
                <a:ea typeface="MS PGothic"/>
                <a:cs typeface="Calibri"/>
              </a:rPr>
              <a:t> </a:t>
            </a:r>
            <a:br>
              <a:rPr lang="fr-CA" b="0">
                <a:latin typeface="Calibri" panose="020F0502020204030204" pitchFamily="34" charset="0"/>
                <a:cs typeface="Calibri" panose="020F0502020204030204" pitchFamily="34" charset="0"/>
              </a:rPr>
            </a:br>
            <a:r>
              <a:rPr lang="en-US">
                <a:solidFill>
                  <a:schemeClr val="tx1"/>
                </a:solidFill>
                <a:latin typeface="Calibri"/>
                <a:ea typeface="MS PGothic"/>
                <a:cs typeface="Calibri"/>
              </a:rPr>
              <a:t>Quorum</a:t>
            </a: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558309"/>
            <a:ext cx="2907810" cy="4547102"/>
          </a:xfrm>
        </p:spPr>
        <p:txBody>
          <a:bodyPr/>
          <a:lstStyle/>
          <a:p>
            <a:pPr marL="0" indent="0">
              <a:buNone/>
            </a:pPr>
            <a:r>
              <a:rPr lang="fr-CA" sz="1800" b="1">
                <a:latin typeface="Calibri" panose="020F0502020204030204" pitchFamily="34" charset="0"/>
                <a:cs typeface="Calibri" panose="020F0502020204030204" pitchFamily="34" charset="0"/>
              </a:rPr>
              <a:t>Quorum </a:t>
            </a:r>
            <a:r>
              <a:rPr lang="fr-CA" sz="18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1800">
                <a:latin typeface="Calibri" panose="020F0502020204030204" pitchFamily="34" charset="0"/>
                <a:cs typeface="Calibri" panose="020F0502020204030204" pitchFamily="34" charset="0"/>
              </a:rPr>
              <a:t>La </a:t>
            </a:r>
            <a:r>
              <a:rPr lang="fr-CA" sz="1800" b="1">
                <a:latin typeface="Calibri" panose="020F0502020204030204" pitchFamily="34" charset="0"/>
                <a:cs typeface="Calibri" panose="020F0502020204030204" pitchFamily="34" charset="0"/>
              </a:rPr>
              <a:t>Série sur l’adoption de normes de qualité </a:t>
            </a:r>
            <a:r>
              <a:rPr lang="fr-CA" sz="180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err="1">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a:ea typeface="MS PGothic"/>
                <a:cs typeface="Calibri"/>
              </a:rPr>
              <a:t>Normes de qualité :</a:t>
            </a:r>
            <a:br>
              <a:rPr lang="en-US">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Guide de mesure</a:t>
            </a:r>
            <a:endParaRPr lang="en-US">
              <a:solidFill>
                <a:schemeClr val="tx1"/>
              </a:solidFill>
              <a:latin typeface="Calibri"/>
              <a:ea typeface="MS PGothic"/>
              <a:cs typeface="Calibri"/>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de mesure </a:t>
            </a:r>
            <a:r>
              <a:rPr lang="fr-CA" sz="2000">
                <a:latin typeface="Calibri" panose="020F0502020204030204" pitchFamily="34" charset="0"/>
                <a:cs typeface="Calibri" panose="020F0502020204030204" pitchFamily="34" charset="0"/>
              </a:rPr>
              <a:t>comporte deux sections dédiées :</a:t>
            </a:r>
          </a:p>
          <a:p>
            <a:pPr lvl="0">
              <a:buClr>
                <a:srgbClr val="00B2E3"/>
              </a:buClr>
            </a:pPr>
            <a:r>
              <a:rPr lang="fr-CA" sz="2000" b="1">
                <a:latin typeface="Calibri" panose="020F0502020204030204" pitchFamily="34" charset="0"/>
                <a:cs typeface="Calibri" panose="020F0502020204030204" pitchFamily="34" charset="0"/>
              </a:rPr>
              <a:t>Mesure locale :</a:t>
            </a:r>
            <a:r>
              <a:rPr lang="fr-CA" sz="20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a:latin typeface="Calibri" panose="020F0502020204030204" pitchFamily="34" charset="0"/>
                <a:cs typeface="Calibri" panose="020F0502020204030204" pitchFamily="34" charset="0"/>
              </a:rPr>
              <a:t>Mesure provinciale :</a:t>
            </a:r>
            <a:r>
              <a:rPr lang="fr-CA" sz="20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a:p>
        </p:txBody>
      </p:sp>
      <p:pic>
        <p:nvPicPr>
          <p:cNvPr id="6" name="Picture 5">
            <a:extLst>
              <a:ext uri="{FF2B5EF4-FFF2-40B4-BE49-F238E27FC236}">
                <a16:creationId xmlns:a16="http://schemas.microsoft.com/office/drawing/2014/main" id="{3839C7D3-F4DC-4A62-AEA1-EBCDF5EA5451}"/>
              </a:ext>
            </a:extLst>
          </p:cNvPr>
          <p:cNvPicPr>
            <a:picLocks noChangeAspect="1"/>
          </p:cNvPicPr>
          <p:nvPr/>
        </p:nvPicPr>
        <p:blipFill>
          <a:blip r:embed="rId4"/>
          <a:stretch>
            <a:fillRect/>
          </a:stretch>
        </p:blipFill>
        <p:spPr>
          <a:xfrm>
            <a:off x="5104659" y="1619388"/>
            <a:ext cx="2960313" cy="3816559"/>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fr-CA" sz="2400" b="0">
                <a:solidFill>
                  <a:schemeClr val="tx1"/>
                </a:solidFill>
                <a:latin typeface="Calibri"/>
                <a:ea typeface="MS PGothic"/>
                <a:cs typeface="Calibri"/>
              </a:rPr>
              <a:t>Normes de qualité :</a:t>
            </a:r>
            <a:br>
              <a:rPr lang="en-US">
                <a:highlight>
                  <a:srgbClr val="FFFF00"/>
                </a:highlight>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Tableaux de données</a:t>
            </a:r>
            <a:endParaRPr lang="en-US">
              <a:solidFill>
                <a:schemeClr val="tx1"/>
              </a:solidFill>
              <a:latin typeface="Calibri"/>
              <a:ea typeface="MS PGothic"/>
              <a:cs typeface="Calibri"/>
            </a:endParaRPr>
          </a:p>
        </p:txBody>
      </p:sp>
      <p:sp>
        <p:nvSpPr>
          <p:cNvPr id="5" name="Content Placeholder 4"/>
          <p:cNvSpPr>
            <a:spLocks noGrp="1"/>
          </p:cNvSpPr>
          <p:nvPr>
            <p:ph idx="4294967295"/>
          </p:nvPr>
        </p:nvSpPr>
        <p:spPr>
          <a:xfrm>
            <a:off x="306281" y="1868238"/>
            <a:ext cx="4068771" cy="3985910"/>
          </a:xfrm>
        </p:spPr>
        <p:txBody>
          <a:bodyPr/>
          <a:lstStyle/>
          <a:p>
            <a:pPr marL="0" indent="0">
              <a:buNone/>
            </a:pPr>
            <a:r>
              <a:rPr lang="fr-CA" sz="2000">
                <a:latin typeface="Calibri" panose="020F0502020204030204" pitchFamily="34" charset="0"/>
                <a:cs typeface="Calibri" panose="020F0502020204030204" pitchFamily="34" charset="0"/>
              </a:rPr>
              <a:t>Les </a:t>
            </a:r>
            <a:r>
              <a:rPr lang="fr-CA" sz="2000" b="1">
                <a:latin typeface="Calibri" panose="020F0502020204030204" pitchFamily="34" charset="0"/>
                <a:cs typeface="Calibri" panose="020F0502020204030204" pitchFamily="34" charset="0"/>
              </a:rPr>
              <a:t>tableaux de données </a:t>
            </a:r>
            <a:r>
              <a:rPr lang="fr-CA" sz="2000">
                <a:latin typeface="Calibri" panose="020F0502020204030204" pitchFamily="34" charset="0"/>
                <a:cs typeface="Calibri" panose="020F0502020204030204" pitchFamily="34" charset="0"/>
              </a:rPr>
              <a:t>peuvent être utilisés pour examiner les variations dans les résultats des indicateurs dans l’ensemble de la province. Ils comprennent des données sur les indicateurs clés :</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Au fil du temps pour l’Ontario</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Dans toutes les régions de l’Ontario</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Pour des mesures précises de l’équité (âge, sexe, ruralité et revenu du ménage)</a:t>
            </a:r>
          </a:p>
        </p:txBody>
      </p:sp>
      <p:pic>
        <p:nvPicPr>
          <p:cNvPr id="9" name="Picture 8">
            <a:extLst>
              <a:ext uri="{FF2B5EF4-FFF2-40B4-BE49-F238E27FC236}">
                <a16:creationId xmlns:a16="http://schemas.microsoft.com/office/drawing/2014/main" id="{C76A1ABD-3592-40F1-88B9-E999D2841614}"/>
              </a:ext>
            </a:extLst>
          </p:cNvPr>
          <p:cNvPicPr>
            <a:picLocks noChangeAspect="1"/>
          </p:cNvPicPr>
          <p:nvPr/>
        </p:nvPicPr>
        <p:blipFill>
          <a:blip r:embed="rId4"/>
          <a:stretch>
            <a:fillRect/>
          </a:stretch>
        </p:blipFill>
        <p:spPr>
          <a:xfrm>
            <a:off x="4494741" y="2221729"/>
            <a:ext cx="4342978" cy="2749766"/>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464831" y="1257515"/>
            <a:ext cx="8828585"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4400" u="none" dirty="0">
                <a:solidFill>
                  <a:schemeClr val="tx1"/>
                </a:solidFill>
                <a:latin typeface="Calibri" panose="020F0502020204030204" pitchFamily="34" charset="0"/>
                <a:cs typeface="Calibri" panose="020F0502020204030204" pitchFamily="34" charset="0"/>
              </a:rPr>
              <a:t>Pourquoi avons-nous </a:t>
            </a:r>
            <a:br>
              <a:rPr lang="fr-CA" sz="4400" u="none" dirty="0">
                <a:solidFill>
                  <a:schemeClr val="tx1"/>
                </a:solidFill>
                <a:latin typeface="Calibri" panose="020F0502020204030204" pitchFamily="34" charset="0"/>
                <a:cs typeface="Calibri" panose="020F0502020204030204" pitchFamily="34" charset="0"/>
              </a:rPr>
            </a:br>
            <a:r>
              <a:rPr lang="fr-CA" sz="4400" u="none" dirty="0">
                <a:solidFill>
                  <a:schemeClr val="tx1"/>
                </a:solidFill>
                <a:latin typeface="Calibri" panose="020F0502020204030204" pitchFamily="34" charset="0"/>
                <a:cs typeface="Calibri" panose="020F0502020204030204" pitchFamily="34" charset="0"/>
              </a:rPr>
              <a:t>besoin d’une norme de </a:t>
            </a:r>
            <a:br>
              <a:rPr lang="fr-CA" sz="4400" u="none" dirty="0">
                <a:solidFill>
                  <a:schemeClr val="tx1"/>
                </a:solidFill>
                <a:latin typeface="Calibri" panose="020F0502020204030204" pitchFamily="34" charset="0"/>
                <a:cs typeface="Calibri" panose="020F0502020204030204" pitchFamily="34" charset="0"/>
              </a:rPr>
            </a:br>
            <a:r>
              <a:rPr lang="fr-CA" sz="4400" u="none" dirty="0">
                <a:solidFill>
                  <a:schemeClr val="tx1"/>
                </a:solidFill>
                <a:latin typeface="Calibri" panose="020F0502020204030204" pitchFamily="34" charset="0"/>
                <a:cs typeface="Calibri" panose="020F0502020204030204" pitchFamily="34" charset="0"/>
              </a:rPr>
              <a:t>qualité pour l’asthme </a:t>
            </a:r>
            <a:r>
              <a:rPr lang="en-CA" sz="4400" u="none" dirty="0">
                <a:solidFill>
                  <a:schemeClr val="tx1"/>
                </a:solidFill>
                <a:latin typeface="Calibri" panose="020F0502020204030204" pitchFamily="34" charset="0"/>
                <a:cs typeface="Calibri" panose="020F0502020204030204" pitchFamily="34" charset="0"/>
              </a:rPr>
              <a:t>?</a:t>
            </a:r>
            <a:r>
              <a:rPr lang="en-CA" sz="4400" u="none" kern="0" dirty="0">
                <a:solidFill>
                  <a:schemeClr val="tx1"/>
                </a:solidFill>
                <a:latin typeface="Calibri" panose="020F0502020204030204" pitchFamily="34" charset="0"/>
                <a:cs typeface="Calibri" panose="020F0502020204030204" pitchFamily="34" charset="0"/>
              </a:rPr>
              <a:t> </a:t>
            </a:r>
            <a:endParaRPr lang="en-US" sz="4400" u="none" kern="0" dirty="0">
              <a:solidFill>
                <a:schemeClr val="tx1"/>
              </a:solidFill>
              <a:latin typeface="Calibri" panose="020F0502020204030204" pitchFamily="34" charset="0"/>
              <a:cs typeface="Calibri" panose="020F0502020204030204" pitchFamily="34" charset="0"/>
            </a:endParaRPr>
          </a:p>
          <a:p>
            <a:pPr defTabSz="914400"/>
            <a:br>
              <a:rPr lang="en-US" u="none" kern="0" dirty="0">
                <a:solidFill>
                  <a:schemeClr val="tx1"/>
                </a:solidFill>
                <a:latin typeface="MS PGothic"/>
              </a:rPr>
            </a:br>
            <a:endParaRPr lang="en-US" u="none" kern="0" dirty="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570709" y="3755852"/>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173066" y="5842937"/>
            <a:ext cx="8528021" cy="1040285"/>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 </a:t>
            </a:r>
            <a:r>
              <a:rPr lang="fr-CA" sz="1100" u="none" dirty="0">
                <a:latin typeface="Calibri" panose="020F0502020204030204" pitchFamily="34" charset="0"/>
                <a:cs typeface="Calibri" panose="020F0502020204030204" pitchFamily="34" charset="0"/>
              </a:rPr>
              <a:t>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r>
              <a:rPr lang="en-CA" sz="1100" u="none" dirty="0">
                <a:latin typeface="Calibri" panose="020F0502020204030204" pitchFamily="34" charset="0"/>
                <a:cs typeface="Calibri" panose="020F0502020204030204" pitchFamily="34" charset="0"/>
              </a:rPr>
              <a:t>. </a:t>
            </a:r>
            <a:r>
              <a:rPr lang="fr-FR" sz="1100" u="none" dirty="0">
                <a:latin typeface="Calibri" panose="020F0502020204030204" pitchFamily="34" charset="0"/>
                <a:cs typeface="Calibri" panose="020F0502020204030204" pitchFamily="34" charset="0"/>
              </a:rPr>
              <a:t>Taux bruts de prévalence de l'asthme.</a:t>
            </a:r>
          </a:p>
          <a:p>
            <a:pPr eaLnBrk="0" hangingPunct="0">
              <a:spcBef>
                <a:spcPct val="30000"/>
              </a:spcBef>
              <a:defRPr/>
            </a:pPr>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pPr eaLnBrk="0" hangingPunct="0">
              <a:spcBef>
                <a:spcPct val="30000"/>
              </a:spcBef>
              <a:defRPr/>
            </a:pPr>
            <a:endParaRPr lang="en-CA" sz="1100" u="none" dirty="0">
              <a:solidFill>
                <a:srgbClr val="047BC1"/>
              </a:solidFill>
              <a:latin typeface="Calibri" panose="020F0502020204030204" pitchFamily="34" charset="0"/>
              <a:cs typeface="Calibri" panose="020F0502020204030204" pitchFamily="34" charset="0"/>
            </a:endParaRP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148011" y="1015063"/>
            <a:ext cx="4136994" cy="4136994"/>
          </a:xfrm>
          <a:prstGeom prst="rect">
            <a:avLst/>
          </a:prstGeom>
        </p:spPr>
      </p:pic>
      <p:sp>
        <p:nvSpPr>
          <p:cNvPr id="9" name="Rectangle 8">
            <a:extLst>
              <a:ext uri="{FF2B5EF4-FFF2-40B4-BE49-F238E27FC236}">
                <a16:creationId xmlns:a16="http://schemas.microsoft.com/office/drawing/2014/main" id="{9A37E0CE-0E7D-4550-8699-A8311C2E19C1}"/>
              </a:ext>
            </a:extLst>
          </p:cNvPr>
          <p:cNvSpPr/>
          <p:nvPr/>
        </p:nvSpPr>
        <p:spPr>
          <a:xfrm>
            <a:off x="4129087" y="1429642"/>
            <a:ext cx="4572000" cy="3785652"/>
          </a:xfrm>
          <a:prstGeom prst="rect">
            <a:avLst/>
          </a:prstGeom>
        </p:spPr>
        <p:txBody>
          <a:bodyPr>
            <a:spAutoFit/>
          </a:bodyPr>
          <a:lstStyle/>
          <a:p>
            <a:pPr algn="ctr"/>
            <a:r>
              <a:rPr lang="fr-CA" sz="2400" b="1" u="none" dirty="0">
                <a:solidFill>
                  <a:srgbClr val="047BC1"/>
                </a:solidFill>
                <a:latin typeface="Calibri" panose="020F0502020204030204" pitchFamily="34" charset="0"/>
                <a:cs typeface="Calibri" panose="020F0502020204030204" pitchFamily="34" charset="0"/>
              </a:rPr>
              <a:t>L’incidence de l’asthme </a:t>
            </a:r>
            <a:r>
              <a:rPr lang="fr-CA" sz="2400" u="none" dirty="0">
                <a:solidFill>
                  <a:srgbClr val="047BC1"/>
                </a:solidFill>
                <a:latin typeface="Calibri" panose="020F0502020204030204" pitchFamily="34" charset="0"/>
                <a:cs typeface="Calibri" panose="020F0502020204030204" pitchFamily="34" charset="0"/>
              </a:rPr>
              <a:t>en Ontario (soit le nombre de personnes nouvellement diagnostiquées chaque année) </a:t>
            </a:r>
            <a:r>
              <a:rPr lang="fr-CA" sz="2400" b="1" u="none" dirty="0">
                <a:solidFill>
                  <a:srgbClr val="047BC1"/>
                </a:solidFill>
                <a:latin typeface="Calibri" panose="020F0502020204030204" pitchFamily="34" charset="0"/>
                <a:cs typeface="Calibri" panose="020F0502020204030204" pitchFamily="34" charset="0"/>
              </a:rPr>
              <a:t>a diminué dans toutes les tranches d’âge</a:t>
            </a:r>
            <a:r>
              <a:rPr lang="fr-CA" sz="2400" u="none" dirty="0">
                <a:solidFill>
                  <a:srgbClr val="047BC1"/>
                </a:solidFill>
                <a:latin typeface="Calibri" panose="020F0502020204030204" pitchFamily="34" charset="0"/>
                <a:cs typeface="Calibri" panose="020F0502020204030204" pitchFamily="34" charset="0"/>
              </a:rPr>
              <a:t>. Elle est ainsi passée de près de 9.3 nouveaux cas pour 1 000 personnes en 1996 à 2,27 pour 1 000 personnes en 2018*.</a:t>
            </a:r>
            <a:endParaRPr lang="en-CA" sz="2400"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53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180973" y="5817715"/>
            <a:ext cx="8528021" cy="1040285"/>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a:t>
            </a:r>
            <a:r>
              <a:rPr lang="fr-CA" sz="1100" u="none" dirty="0">
                <a:latin typeface="Calibri" panose="020F0502020204030204" pitchFamily="34" charset="0"/>
                <a:cs typeface="Calibri" panose="020F0502020204030204" pitchFamily="34" charset="0"/>
              </a:rPr>
              <a:t>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r>
              <a:rPr lang="en-CA" sz="1100" u="none" dirty="0">
                <a:latin typeface="Calibri" panose="020F0502020204030204" pitchFamily="34" charset="0"/>
                <a:cs typeface="Calibri" panose="020F0502020204030204" pitchFamily="34" charset="0"/>
              </a:rPr>
              <a:t>. </a:t>
            </a:r>
            <a:r>
              <a:rPr lang="fr-FR" sz="1100" u="none" dirty="0">
                <a:latin typeface="Calibri" panose="020F0502020204030204" pitchFamily="34" charset="0"/>
                <a:cs typeface="Calibri" panose="020F0502020204030204" pitchFamily="34" charset="0"/>
              </a:rPr>
              <a:t>Taux bruts de prévalence de l'asthme.</a:t>
            </a:r>
          </a:p>
          <a:p>
            <a:pPr eaLnBrk="0" hangingPunct="0">
              <a:spcBef>
                <a:spcPct val="30000"/>
              </a:spcBef>
              <a:defRPr/>
            </a:pPr>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pPr eaLnBrk="0" hangingPunct="0">
              <a:spcBef>
                <a:spcPct val="30000"/>
              </a:spcBef>
              <a:defRPr/>
            </a:pPr>
            <a:endParaRPr lang="en-CA" sz="1100" u="none" dirty="0">
              <a:solidFill>
                <a:srgbClr val="047BC1"/>
              </a:solidFill>
              <a:latin typeface="Calibri" panose="020F0502020204030204" pitchFamily="34" charset="0"/>
              <a:cs typeface="Calibri" panose="020F0502020204030204" pitchFamily="34" charset="0"/>
            </a:endParaRP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0" y="1015063"/>
            <a:ext cx="4136994" cy="4136994"/>
          </a:xfrm>
          <a:prstGeom prst="rect">
            <a:avLst/>
          </a:prstGeom>
        </p:spPr>
      </p:pic>
      <p:sp>
        <p:nvSpPr>
          <p:cNvPr id="2" name="Rectangle 1">
            <a:extLst>
              <a:ext uri="{FF2B5EF4-FFF2-40B4-BE49-F238E27FC236}">
                <a16:creationId xmlns:a16="http://schemas.microsoft.com/office/drawing/2014/main" id="{23D9F0F8-4460-44E0-BDC4-CB3EF66F4163}"/>
              </a:ext>
            </a:extLst>
          </p:cNvPr>
          <p:cNvSpPr/>
          <p:nvPr/>
        </p:nvSpPr>
        <p:spPr>
          <a:xfrm>
            <a:off x="4136994" y="1366405"/>
            <a:ext cx="4572000" cy="3785652"/>
          </a:xfrm>
          <a:prstGeom prst="rect">
            <a:avLst/>
          </a:prstGeom>
        </p:spPr>
        <p:txBody>
          <a:bodyPr>
            <a:spAutoFit/>
          </a:bodyPr>
          <a:lstStyle/>
          <a:p>
            <a:pPr algn="ctr"/>
            <a:r>
              <a:rPr lang="fr-CA" sz="2400" u="none" dirty="0">
                <a:solidFill>
                  <a:srgbClr val="047BC1"/>
                </a:solidFill>
                <a:latin typeface="Calibri" panose="020F0502020204030204" pitchFamily="34" charset="0"/>
                <a:cs typeface="Calibri" panose="020F0502020204030204" pitchFamily="34" charset="0"/>
              </a:rPr>
              <a:t>De même, </a:t>
            </a:r>
            <a:r>
              <a:rPr lang="fr-CA" sz="2400" b="1" u="none" dirty="0">
                <a:solidFill>
                  <a:srgbClr val="047BC1"/>
                </a:solidFill>
                <a:latin typeface="Calibri" panose="020F0502020204030204" pitchFamily="34" charset="0"/>
                <a:cs typeface="Calibri" panose="020F0502020204030204" pitchFamily="34" charset="0"/>
              </a:rPr>
              <a:t>puisque les gens vivent généralement plus longtemps</a:t>
            </a:r>
            <a:r>
              <a:rPr lang="fr-CA" sz="2400" u="none" dirty="0">
                <a:solidFill>
                  <a:srgbClr val="047BC1"/>
                </a:solidFill>
                <a:latin typeface="Calibri" panose="020F0502020204030204" pitchFamily="34" charset="0"/>
                <a:cs typeface="Calibri" panose="020F0502020204030204" pitchFamily="34" charset="0"/>
              </a:rPr>
              <a:t>, la prévalence de l’asthme en Ontario (soit le nombre de personnes qui vivent avec la maladie) </a:t>
            </a:r>
            <a:r>
              <a:rPr lang="fr-CA" sz="2400" b="1" u="none" dirty="0">
                <a:solidFill>
                  <a:srgbClr val="047BC1"/>
                </a:solidFill>
                <a:latin typeface="Calibri" panose="020F0502020204030204" pitchFamily="34" charset="0"/>
                <a:cs typeface="Calibri" panose="020F0502020204030204" pitchFamily="34" charset="0"/>
              </a:rPr>
              <a:t>a continué à augmenter pour tous les âges</a:t>
            </a:r>
            <a:r>
              <a:rPr lang="fr-CA" sz="2400" u="none" dirty="0">
                <a:solidFill>
                  <a:srgbClr val="047BC1"/>
                </a:solidFill>
                <a:latin typeface="Calibri" panose="020F0502020204030204" pitchFamily="34" charset="0"/>
                <a:cs typeface="Calibri" panose="020F0502020204030204" pitchFamily="34" charset="0"/>
              </a:rPr>
              <a:t>. Elle est ainsi passée d’environ 90 pour 1 000 personnes en 1996 à 155 pour 1 000 personnes en 2018*.</a:t>
            </a:r>
            <a:endParaRPr lang="en-US" sz="2400"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76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3735" y="207667"/>
            <a:ext cx="8638384" cy="1359519"/>
          </a:xfrm>
        </p:spPr>
        <p:txBody>
          <a:bodyPr/>
          <a:lstStyle/>
          <a:p>
            <a:r>
              <a:rPr lang="fr-CA" sz="2400" dirty="0">
                <a:solidFill>
                  <a:schemeClr val="tx1"/>
                </a:solidFill>
                <a:latin typeface="Calibri" panose="020F0502020204030204" pitchFamily="34" charset="0"/>
                <a:cs typeface="Calibri" panose="020F0502020204030204" pitchFamily="34" charset="0"/>
              </a:rPr>
              <a:t>Prévalence de l’asthme pour 100 personnes, par région, 2018*</a:t>
            </a:r>
            <a:br>
              <a:rPr lang="fr-CA" sz="2400" dirty="0">
                <a:solidFill>
                  <a:schemeClr val="tx1"/>
                </a:solidFill>
                <a:latin typeface="Calibri" panose="020F0502020204030204" pitchFamily="34" charset="0"/>
                <a:cs typeface="Calibri" panose="020F0502020204030204" pitchFamily="34" charset="0"/>
              </a:rPr>
            </a:br>
            <a:r>
              <a:rPr lang="fr-CA" sz="2000" b="0" i="1" dirty="0">
                <a:solidFill>
                  <a:schemeClr val="tx1"/>
                </a:solidFill>
                <a:latin typeface="Calibri" panose="020F0502020204030204" pitchFamily="34" charset="0"/>
                <a:cs typeface="Calibri" panose="020F0502020204030204" pitchFamily="34" charset="0"/>
              </a:rPr>
              <a:t>La région du Centre-Ouest a enregistré la prévalence la plus élevée en 2018*, tandis que la région de Waterloo Wellington a enregistré la prévalence la plus faible </a:t>
            </a:r>
          </a:p>
        </p:txBody>
      </p:sp>
      <p:sp>
        <p:nvSpPr>
          <p:cNvPr id="6" name="Rectangle 5">
            <a:extLst>
              <a:ext uri="{FF2B5EF4-FFF2-40B4-BE49-F238E27FC236}">
                <a16:creationId xmlns:a16="http://schemas.microsoft.com/office/drawing/2014/main" id="{F666C81C-CFAC-4670-9961-B99750BF09DE}"/>
              </a:ext>
            </a:extLst>
          </p:cNvPr>
          <p:cNvSpPr/>
          <p:nvPr>
            <p:custDataLst>
              <p:tags r:id="rId2"/>
            </p:custDataLst>
          </p:nvPr>
        </p:nvSpPr>
        <p:spPr>
          <a:xfrm>
            <a:off x="240066" y="6219446"/>
            <a:ext cx="8297340" cy="938719"/>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a:p>
            <a:endParaRPr lang="fr-CA" sz="1100" u="none" dirty="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F5A6AA59-85F9-4FCB-A1A5-959D2E1BDEC0}"/>
              </a:ext>
            </a:extLst>
          </p:cNvPr>
          <p:cNvGraphicFramePr>
            <a:graphicFrameLocks/>
          </p:cNvGraphicFramePr>
          <p:nvPr>
            <p:extLst>
              <p:ext uri="{D42A27DB-BD31-4B8C-83A1-F6EECF244321}">
                <p14:modId xmlns:p14="http://schemas.microsoft.com/office/powerpoint/2010/main" val="1361980501"/>
              </p:ext>
            </p:extLst>
          </p:nvPr>
        </p:nvGraphicFramePr>
        <p:xfrm>
          <a:off x="240066" y="1912804"/>
          <a:ext cx="8492453" cy="41793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283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66C81C-CFAC-4670-9961-B99750BF09DE}"/>
              </a:ext>
            </a:extLst>
          </p:cNvPr>
          <p:cNvSpPr/>
          <p:nvPr>
            <p:custDataLst>
              <p:tags r:id="rId1"/>
            </p:custDataLst>
          </p:nvPr>
        </p:nvSpPr>
        <p:spPr>
          <a:xfrm>
            <a:off x="294858" y="6088559"/>
            <a:ext cx="8297340" cy="769441"/>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2D1762A3-902A-46DE-AB51-A4F0435A3513}"/>
              </a:ext>
            </a:extLst>
          </p:cNvPr>
          <p:cNvPicPr>
            <a:picLocks noChangeAspect="1"/>
          </p:cNvPicPr>
          <p:nvPr>
            <p:custDataLst>
              <p:tags r:id="rId2"/>
            </p:custDataLst>
          </p:nvPr>
        </p:nvPicPr>
        <p:blipFill>
          <a:blip r:embed="rId6"/>
          <a:stretch>
            <a:fillRect/>
          </a:stretch>
        </p:blipFill>
        <p:spPr>
          <a:xfrm>
            <a:off x="435006" y="1174552"/>
            <a:ext cx="4136994" cy="4136994"/>
          </a:xfrm>
          <a:prstGeom prst="rect">
            <a:avLst/>
          </a:prstGeom>
        </p:spPr>
      </p:pic>
      <p:sp>
        <p:nvSpPr>
          <p:cNvPr id="3" name="Rectangle 2">
            <a:extLst>
              <a:ext uri="{FF2B5EF4-FFF2-40B4-BE49-F238E27FC236}">
                <a16:creationId xmlns:a16="http://schemas.microsoft.com/office/drawing/2014/main" id="{19C72518-79ED-4409-AD72-49BF423A208E}"/>
              </a:ext>
            </a:extLst>
          </p:cNvPr>
          <p:cNvSpPr/>
          <p:nvPr>
            <p:custDataLst>
              <p:tags r:id="rId3"/>
            </p:custDataLst>
          </p:nvPr>
        </p:nvSpPr>
        <p:spPr>
          <a:xfrm>
            <a:off x="4572000" y="1904221"/>
            <a:ext cx="3774558" cy="2677656"/>
          </a:xfrm>
          <a:prstGeom prst="rect">
            <a:avLst/>
          </a:prstGeom>
        </p:spPr>
        <p:txBody>
          <a:bodyPr wrap="square">
            <a:spAutoFit/>
          </a:bodyPr>
          <a:lstStyle/>
          <a:p>
            <a:pPr algn="ctr"/>
            <a:r>
              <a:rPr lang="fr-CA" sz="2400" u="none" dirty="0">
                <a:solidFill>
                  <a:srgbClr val="047BC1"/>
                </a:solidFill>
                <a:latin typeface="Calibri" panose="020F0502020204030204" pitchFamily="34" charset="0"/>
                <a:cs typeface="Calibri" panose="020F0502020204030204" pitchFamily="34" charset="0"/>
              </a:rPr>
              <a:t>Le pourcentage de personnes asthmatiques ayant et une exploration fonctionnelle respiratoire pour </a:t>
            </a:r>
            <a:r>
              <a:rPr lang="fr-CA" sz="2400" b="1" u="none" dirty="0">
                <a:solidFill>
                  <a:srgbClr val="047BC1"/>
                </a:solidFill>
                <a:latin typeface="Calibri" panose="020F0502020204030204" pitchFamily="34" charset="0"/>
                <a:cs typeface="Calibri" panose="020F0502020204030204" pitchFamily="34" charset="0"/>
              </a:rPr>
              <a:t>surveiller leur asthme </a:t>
            </a:r>
            <a:r>
              <a:rPr lang="fr-CA" sz="2400" u="none" dirty="0">
                <a:solidFill>
                  <a:srgbClr val="047BC1"/>
                </a:solidFill>
                <a:latin typeface="Calibri" panose="020F0502020204030204" pitchFamily="34" charset="0"/>
                <a:cs typeface="Calibri" panose="020F0502020204030204" pitchFamily="34" charset="0"/>
              </a:rPr>
              <a:t>est passé de 14,3 % en 1996 à 6,6 % en 2018*</a:t>
            </a:r>
          </a:p>
        </p:txBody>
      </p:sp>
    </p:spTree>
    <p:extLst>
      <p:ext uri="{BB962C8B-B14F-4D97-AF65-F5344CB8AC3E}">
        <p14:creationId xmlns:p14="http://schemas.microsoft.com/office/powerpoint/2010/main" val="423355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D7AD86-668E-4D9C-B490-14ED1AD88489}"/>
              </a:ext>
            </a:extLst>
          </p:cNvPr>
          <p:cNvSpPr txBox="1">
            <a:spLocks/>
          </p:cNvSpPr>
          <p:nvPr>
            <p:custDataLst>
              <p:tags r:id="rId1"/>
            </p:custDataLst>
          </p:nvPr>
        </p:nvSpPr>
        <p:spPr bwMode="auto">
          <a:xfrm>
            <a:off x="331445" y="252093"/>
            <a:ext cx="8536108" cy="175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2400" u="none" dirty="0">
                <a:solidFill>
                  <a:schemeClr val="tx1"/>
                </a:solidFill>
                <a:latin typeface="Calibri" panose="020F0502020204030204" pitchFamily="34" charset="0"/>
                <a:cs typeface="Calibri" panose="020F0502020204030204" pitchFamily="34" charset="0"/>
              </a:rPr>
              <a:t>Hospitalisations pour asthme pour 100 personnes asthmatiques, par région et par groupe d’âge, exercice financier 2018*</a:t>
            </a:r>
          </a:p>
          <a:p>
            <a:pPr defTabSz="914400"/>
            <a:r>
              <a:rPr lang="fr-CA" sz="2000" b="0" i="1" u="none" dirty="0">
                <a:solidFill>
                  <a:schemeClr val="tx1"/>
                </a:solidFill>
                <a:latin typeface="Calibri" panose="020F0502020204030204" pitchFamily="34" charset="0"/>
                <a:cs typeface="Calibri" panose="020F0502020204030204" pitchFamily="34" charset="0"/>
              </a:rPr>
              <a:t>Le taux d’hospitalisations pour asthme était le plus élevé dans le Centre-Toronto et le plus faible dans la région de Champlain.</a:t>
            </a:r>
          </a:p>
          <a:p>
            <a:pPr defTabSz="914400"/>
            <a:r>
              <a:rPr lang="fr-CA" sz="2000" b="0" i="1" u="none" dirty="0">
                <a:solidFill>
                  <a:schemeClr val="tx1"/>
                </a:solidFill>
                <a:latin typeface="Calibri" panose="020F0502020204030204" pitchFamily="34" charset="0"/>
                <a:cs typeface="Calibri" panose="020F0502020204030204" pitchFamily="34" charset="0"/>
              </a:rPr>
              <a:t>Les enfants de moins de 5 ans représentaient le taux le plus élevé d’hospitalisations pour asthme, suivis par les adultes de 70 ans et plus.</a:t>
            </a:r>
          </a:p>
        </p:txBody>
      </p:sp>
      <p:sp>
        <p:nvSpPr>
          <p:cNvPr id="13" name="Freeform: Shape 12">
            <a:extLst>
              <a:ext uri="{FF2B5EF4-FFF2-40B4-BE49-F238E27FC236}">
                <a16:creationId xmlns:a16="http://schemas.microsoft.com/office/drawing/2014/main" id="{66270E88-E8D2-4CA6-8ABD-D60F90FA1701}"/>
              </a:ext>
            </a:extLst>
          </p:cNvPr>
          <p:cNvSpPr/>
          <p:nvPr>
            <p:custDataLst>
              <p:tags r:id="rId2"/>
            </p:custDataLst>
          </p:nvPr>
        </p:nvSpPr>
        <p:spPr bwMode="auto">
          <a:xfrm>
            <a:off x="600364" y="1505527"/>
            <a:ext cx="8358909" cy="1791855"/>
          </a:xfrm>
          <a:custGeom>
            <a:avLst/>
            <a:gdLst>
              <a:gd name="connsiteX0" fmla="*/ 1163781 w 8358909"/>
              <a:gd name="connsiteY0" fmla="*/ 1339273 h 1791855"/>
              <a:gd name="connsiteX1" fmla="*/ 1163781 w 8358909"/>
              <a:gd name="connsiteY1" fmla="*/ 1339273 h 1791855"/>
              <a:gd name="connsiteX2" fmla="*/ 1274618 w 8358909"/>
              <a:gd name="connsiteY2" fmla="*/ 1265382 h 1791855"/>
              <a:gd name="connsiteX3" fmla="*/ 1348509 w 8358909"/>
              <a:gd name="connsiteY3" fmla="*/ 1246909 h 1791855"/>
              <a:gd name="connsiteX4" fmla="*/ 1413163 w 8358909"/>
              <a:gd name="connsiteY4" fmla="*/ 1228437 h 1791855"/>
              <a:gd name="connsiteX5" fmla="*/ 1505527 w 8358909"/>
              <a:gd name="connsiteY5" fmla="*/ 1209964 h 1791855"/>
              <a:gd name="connsiteX6" fmla="*/ 1607127 w 8358909"/>
              <a:gd name="connsiteY6" fmla="*/ 1173018 h 1791855"/>
              <a:gd name="connsiteX7" fmla="*/ 1856509 w 8358909"/>
              <a:gd name="connsiteY7" fmla="*/ 1136073 h 1791855"/>
              <a:gd name="connsiteX8" fmla="*/ 1976581 w 8358909"/>
              <a:gd name="connsiteY8" fmla="*/ 1117600 h 1791855"/>
              <a:gd name="connsiteX9" fmla="*/ 2466109 w 8358909"/>
              <a:gd name="connsiteY9" fmla="*/ 979055 h 1791855"/>
              <a:gd name="connsiteX10" fmla="*/ 2697018 w 8358909"/>
              <a:gd name="connsiteY10" fmla="*/ 905164 h 1791855"/>
              <a:gd name="connsiteX11" fmla="*/ 2872509 w 8358909"/>
              <a:gd name="connsiteY11" fmla="*/ 822037 h 1791855"/>
              <a:gd name="connsiteX12" fmla="*/ 3020291 w 8358909"/>
              <a:gd name="connsiteY12" fmla="*/ 766618 h 1791855"/>
              <a:gd name="connsiteX13" fmla="*/ 3131127 w 8358909"/>
              <a:gd name="connsiteY13" fmla="*/ 711200 h 1791855"/>
              <a:gd name="connsiteX14" fmla="*/ 3214254 w 8358909"/>
              <a:gd name="connsiteY14" fmla="*/ 683491 h 1791855"/>
              <a:gd name="connsiteX15" fmla="*/ 3251200 w 8358909"/>
              <a:gd name="connsiteY15" fmla="*/ 665018 h 1791855"/>
              <a:gd name="connsiteX16" fmla="*/ 3306618 w 8358909"/>
              <a:gd name="connsiteY16" fmla="*/ 655782 h 1791855"/>
              <a:gd name="connsiteX17" fmla="*/ 3435927 w 8358909"/>
              <a:gd name="connsiteY17" fmla="*/ 618837 h 1791855"/>
              <a:gd name="connsiteX18" fmla="*/ 3519054 w 8358909"/>
              <a:gd name="connsiteY18" fmla="*/ 591128 h 1791855"/>
              <a:gd name="connsiteX19" fmla="*/ 3611418 w 8358909"/>
              <a:gd name="connsiteY19" fmla="*/ 572655 h 1791855"/>
              <a:gd name="connsiteX20" fmla="*/ 3713018 w 8358909"/>
              <a:gd name="connsiteY20" fmla="*/ 535709 h 1791855"/>
              <a:gd name="connsiteX21" fmla="*/ 3953163 w 8358909"/>
              <a:gd name="connsiteY21" fmla="*/ 480291 h 1791855"/>
              <a:gd name="connsiteX22" fmla="*/ 4054763 w 8358909"/>
              <a:gd name="connsiteY22" fmla="*/ 434109 h 1791855"/>
              <a:gd name="connsiteX23" fmla="*/ 4276436 w 8358909"/>
              <a:gd name="connsiteY23" fmla="*/ 378691 h 1791855"/>
              <a:gd name="connsiteX24" fmla="*/ 4433454 w 8358909"/>
              <a:gd name="connsiteY24" fmla="*/ 314037 h 1791855"/>
              <a:gd name="connsiteX25" fmla="*/ 4525818 w 8358909"/>
              <a:gd name="connsiteY25" fmla="*/ 277091 h 1791855"/>
              <a:gd name="connsiteX26" fmla="*/ 4692072 w 8358909"/>
              <a:gd name="connsiteY26" fmla="*/ 230909 h 1791855"/>
              <a:gd name="connsiteX27" fmla="*/ 4756727 w 8358909"/>
              <a:gd name="connsiteY27" fmla="*/ 203200 h 1791855"/>
              <a:gd name="connsiteX28" fmla="*/ 4830618 w 8358909"/>
              <a:gd name="connsiteY28" fmla="*/ 184728 h 1791855"/>
              <a:gd name="connsiteX29" fmla="*/ 4895272 w 8358909"/>
              <a:gd name="connsiteY29" fmla="*/ 166255 h 1791855"/>
              <a:gd name="connsiteX30" fmla="*/ 5560291 w 8358909"/>
              <a:gd name="connsiteY30" fmla="*/ 46182 h 1791855"/>
              <a:gd name="connsiteX31" fmla="*/ 5680363 w 8358909"/>
              <a:gd name="connsiteY31" fmla="*/ 18473 h 1791855"/>
              <a:gd name="connsiteX32" fmla="*/ 5902036 w 8358909"/>
              <a:gd name="connsiteY32" fmla="*/ 0 h 1791855"/>
              <a:gd name="connsiteX33" fmla="*/ 6363854 w 8358909"/>
              <a:gd name="connsiteY33" fmla="*/ 18473 h 1791855"/>
              <a:gd name="connsiteX34" fmla="*/ 6493163 w 8358909"/>
              <a:gd name="connsiteY34" fmla="*/ 73891 h 1791855"/>
              <a:gd name="connsiteX35" fmla="*/ 6539345 w 8358909"/>
              <a:gd name="connsiteY35" fmla="*/ 101600 h 1791855"/>
              <a:gd name="connsiteX36" fmla="*/ 6594763 w 8358909"/>
              <a:gd name="connsiteY36" fmla="*/ 138546 h 1791855"/>
              <a:gd name="connsiteX37" fmla="*/ 6650181 w 8358909"/>
              <a:gd name="connsiteY37" fmla="*/ 166255 h 1791855"/>
              <a:gd name="connsiteX38" fmla="*/ 6733309 w 8358909"/>
              <a:gd name="connsiteY38" fmla="*/ 240146 h 1791855"/>
              <a:gd name="connsiteX39" fmla="*/ 6779491 w 8358909"/>
              <a:gd name="connsiteY39" fmla="*/ 267855 h 1791855"/>
              <a:gd name="connsiteX40" fmla="*/ 6825672 w 8358909"/>
              <a:gd name="connsiteY40" fmla="*/ 314037 h 1791855"/>
              <a:gd name="connsiteX41" fmla="*/ 6908800 w 8358909"/>
              <a:gd name="connsiteY41" fmla="*/ 387928 h 1791855"/>
              <a:gd name="connsiteX42" fmla="*/ 6945745 w 8358909"/>
              <a:gd name="connsiteY42" fmla="*/ 443346 h 1791855"/>
              <a:gd name="connsiteX43" fmla="*/ 6991927 w 8358909"/>
              <a:gd name="connsiteY43" fmla="*/ 498764 h 1791855"/>
              <a:gd name="connsiteX44" fmla="*/ 7075054 w 8358909"/>
              <a:gd name="connsiteY44" fmla="*/ 628073 h 1791855"/>
              <a:gd name="connsiteX45" fmla="*/ 7112000 w 8358909"/>
              <a:gd name="connsiteY45" fmla="*/ 665018 h 1791855"/>
              <a:gd name="connsiteX46" fmla="*/ 7158181 w 8358909"/>
              <a:gd name="connsiteY46" fmla="*/ 757382 h 1791855"/>
              <a:gd name="connsiteX47" fmla="*/ 7204363 w 8358909"/>
              <a:gd name="connsiteY47" fmla="*/ 812800 h 1791855"/>
              <a:gd name="connsiteX48" fmla="*/ 7259781 w 8358909"/>
              <a:gd name="connsiteY48" fmla="*/ 923637 h 1791855"/>
              <a:gd name="connsiteX49" fmla="*/ 7287491 w 8358909"/>
              <a:gd name="connsiteY49" fmla="*/ 960582 h 1791855"/>
              <a:gd name="connsiteX50" fmla="*/ 7333672 w 8358909"/>
              <a:gd name="connsiteY50" fmla="*/ 1080655 h 1791855"/>
              <a:gd name="connsiteX51" fmla="*/ 7342909 w 8358909"/>
              <a:gd name="connsiteY51" fmla="*/ 1136073 h 1791855"/>
              <a:gd name="connsiteX52" fmla="*/ 7370618 w 8358909"/>
              <a:gd name="connsiteY52" fmla="*/ 1191491 h 1791855"/>
              <a:gd name="connsiteX53" fmla="*/ 7398327 w 8358909"/>
              <a:gd name="connsiteY53" fmla="*/ 1256146 h 1791855"/>
              <a:gd name="connsiteX54" fmla="*/ 7444509 w 8358909"/>
              <a:gd name="connsiteY54" fmla="*/ 1339273 h 1791855"/>
              <a:gd name="connsiteX55" fmla="*/ 7481454 w 8358909"/>
              <a:gd name="connsiteY55" fmla="*/ 1413164 h 1791855"/>
              <a:gd name="connsiteX56" fmla="*/ 7536872 w 8358909"/>
              <a:gd name="connsiteY56" fmla="*/ 1487055 h 1791855"/>
              <a:gd name="connsiteX57" fmla="*/ 7601527 w 8358909"/>
              <a:gd name="connsiteY57" fmla="*/ 1524000 h 1791855"/>
              <a:gd name="connsiteX58" fmla="*/ 7647709 w 8358909"/>
              <a:gd name="connsiteY58" fmla="*/ 1542473 h 1791855"/>
              <a:gd name="connsiteX59" fmla="*/ 7684654 w 8358909"/>
              <a:gd name="connsiteY59" fmla="*/ 1551709 h 1791855"/>
              <a:gd name="connsiteX60" fmla="*/ 7767781 w 8358909"/>
              <a:gd name="connsiteY60" fmla="*/ 1570182 h 1791855"/>
              <a:gd name="connsiteX61" fmla="*/ 7952509 w 8358909"/>
              <a:gd name="connsiteY61" fmla="*/ 1551709 h 1791855"/>
              <a:gd name="connsiteX62" fmla="*/ 7998691 w 8358909"/>
              <a:gd name="connsiteY62" fmla="*/ 1533237 h 1791855"/>
              <a:gd name="connsiteX63" fmla="*/ 8063345 w 8358909"/>
              <a:gd name="connsiteY63" fmla="*/ 1514764 h 1791855"/>
              <a:gd name="connsiteX64" fmla="*/ 8146472 w 8358909"/>
              <a:gd name="connsiteY64" fmla="*/ 1496291 h 1791855"/>
              <a:gd name="connsiteX65" fmla="*/ 8275781 w 8358909"/>
              <a:gd name="connsiteY65" fmla="*/ 1459346 h 1791855"/>
              <a:gd name="connsiteX66" fmla="*/ 8358909 w 8358909"/>
              <a:gd name="connsiteY66" fmla="*/ 1440873 h 1791855"/>
              <a:gd name="connsiteX67" fmla="*/ 8349672 w 8358909"/>
              <a:gd name="connsiteY67" fmla="*/ 1496291 h 1791855"/>
              <a:gd name="connsiteX68" fmla="*/ 8294254 w 8358909"/>
              <a:gd name="connsiteY68" fmla="*/ 1579418 h 1791855"/>
              <a:gd name="connsiteX69" fmla="*/ 8275781 w 8358909"/>
              <a:gd name="connsiteY69" fmla="*/ 1607128 h 1791855"/>
              <a:gd name="connsiteX70" fmla="*/ 8257309 w 8358909"/>
              <a:gd name="connsiteY70" fmla="*/ 1634837 h 1791855"/>
              <a:gd name="connsiteX71" fmla="*/ 8285018 w 8358909"/>
              <a:gd name="connsiteY71" fmla="*/ 1588655 h 1791855"/>
              <a:gd name="connsiteX72" fmla="*/ 8201891 w 8358909"/>
              <a:gd name="connsiteY72" fmla="*/ 1616364 h 1791855"/>
              <a:gd name="connsiteX73" fmla="*/ 8146472 w 8358909"/>
              <a:gd name="connsiteY73" fmla="*/ 1644073 h 1791855"/>
              <a:gd name="connsiteX74" fmla="*/ 8081818 w 8358909"/>
              <a:gd name="connsiteY74" fmla="*/ 1681018 h 1791855"/>
              <a:gd name="connsiteX75" fmla="*/ 7924800 w 8358909"/>
              <a:gd name="connsiteY75" fmla="*/ 1717964 h 1791855"/>
              <a:gd name="connsiteX76" fmla="*/ 7749309 w 8358909"/>
              <a:gd name="connsiteY76" fmla="*/ 1764146 h 1791855"/>
              <a:gd name="connsiteX77" fmla="*/ 7675418 w 8358909"/>
              <a:gd name="connsiteY77" fmla="*/ 1773382 h 1791855"/>
              <a:gd name="connsiteX78" fmla="*/ 7509163 w 8358909"/>
              <a:gd name="connsiteY78" fmla="*/ 1791855 h 1791855"/>
              <a:gd name="connsiteX79" fmla="*/ 7093527 w 8358909"/>
              <a:gd name="connsiteY79" fmla="*/ 1782618 h 1791855"/>
              <a:gd name="connsiteX80" fmla="*/ 7010400 w 8358909"/>
              <a:gd name="connsiteY80" fmla="*/ 1754909 h 1791855"/>
              <a:gd name="connsiteX81" fmla="*/ 6881091 w 8358909"/>
              <a:gd name="connsiteY81" fmla="*/ 1717964 h 1791855"/>
              <a:gd name="connsiteX82" fmla="*/ 6751781 w 8358909"/>
              <a:gd name="connsiteY82" fmla="*/ 1662546 h 1791855"/>
              <a:gd name="connsiteX83" fmla="*/ 6668654 w 8358909"/>
              <a:gd name="connsiteY83" fmla="*/ 1634837 h 1791855"/>
              <a:gd name="connsiteX84" fmla="*/ 6567054 w 8358909"/>
              <a:gd name="connsiteY84" fmla="*/ 1570182 h 1791855"/>
              <a:gd name="connsiteX85" fmla="*/ 6511636 w 8358909"/>
              <a:gd name="connsiteY85" fmla="*/ 1542473 h 1791855"/>
              <a:gd name="connsiteX86" fmla="*/ 6456218 w 8358909"/>
              <a:gd name="connsiteY86" fmla="*/ 1505528 h 1791855"/>
              <a:gd name="connsiteX87" fmla="*/ 6400800 w 8358909"/>
              <a:gd name="connsiteY87" fmla="*/ 1477818 h 1791855"/>
              <a:gd name="connsiteX88" fmla="*/ 6142181 w 8358909"/>
              <a:gd name="connsiteY88" fmla="*/ 1246909 h 1791855"/>
              <a:gd name="connsiteX89" fmla="*/ 6096000 w 8358909"/>
              <a:gd name="connsiteY89" fmla="*/ 1200728 h 1791855"/>
              <a:gd name="connsiteX90" fmla="*/ 6012872 w 8358909"/>
              <a:gd name="connsiteY90" fmla="*/ 1099128 h 1791855"/>
              <a:gd name="connsiteX91" fmla="*/ 5966691 w 8358909"/>
              <a:gd name="connsiteY91" fmla="*/ 1043709 h 1791855"/>
              <a:gd name="connsiteX92" fmla="*/ 5929745 w 8358909"/>
              <a:gd name="connsiteY92" fmla="*/ 997528 h 1791855"/>
              <a:gd name="connsiteX93" fmla="*/ 5846618 w 8358909"/>
              <a:gd name="connsiteY93" fmla="*/ 905164 h 1791855"/>
              <a:gd name="connsiteX94" fmla="*/ 5800436 w 8358909"/>
              <a:gd name="connsiteY94" fmla="*/ 858982 h 1791855"/>
              <a:gd name="connsiteX95" fmla="*/ 5772727 w 8358909"/>
              <a:gd name="connsiteY95" fmla="*/ 822037 h 1791855"/>
              <a:gd name="connsiteX96" fmla="*/ 5726545 w 8358909"/>
              <a:gd name="connsiteY96" fmla="*/ 775855 h 1791855"/>
              <a:gd name="connsiteX97" fmla="*/ 5698836 w 8358909"/>
              <a:gd name="connsiteY97" fmla="*/ 738909 h 1791855"/>
              <a:gd name="connsiteX98" fmla="*/ 5541818 w 8358909"/>
              <a:gd name="connsiteY98" fmla="*/ 646546 h 1791855"/>
              <a:gd name="connsiteX99" fmla="*/ 5514109 w 8358909"/>
              <a:gd name="connsiteY99" fmla="*/ 637309 h 1791855"/>
              <a:gd name="connsiteX100" fmla="*/ 5458691 w 8358909"/>
              <a:gd name="connsiteY100" fmla="*/ 609600 h 1791855"/>
              <a:gd name="connsiteX101" fmla="*/ 5264727 w 8358909"/>
              <a:gd name="connsiteY101" fmla="*/ 535709 h 1791855"/>
              <a:gd name="connsiteX102" fmla="*/ 5126181 w 8358909"/>
              <a:gd name="connsiteY102" fmla="*/ 498764 h 1791855"/>
              <a:gd name="connsiteX103" fmla="*/ 5015345 w 8358909"/>
              <a:gd name="connsiteY103" fmla="*/ 480291 h 1791855"/>
              <a:gd name="connsiteX104" fmla="*/ 4248727 w 8358909"/>
              <a:gd name="connsiteY104" fmla="*/ 489528 h 1791855"/>
              <a:gd name="connsiteX105" fmla="*/ 4184072 w 8358909"/>
              <a:gd name="connsiteY105" fmla="*/ 498764 h 1791855"/>
              <a:gd name="connsiteX106" fmla="*/ 4017818 w 8358909"/>
              <a:gd name="connsiteY106" fmla="*/ 517237 h 1791855"/>
              <a:gd name="connsiteX107" fmla="*/ 3796145 w 8358909"/>
              <a:gd name="connsiteY107" fmla="*/ 554182 h 1791855"/>
              <a:gd name="connsiteX108" fmla="*/ 3602181 w 8358909"/>
              <a:gd name="connsiteY108" fmla="*/ 581891 h 1791855"/>
              <a:gd name="connsiteX109" fmla="*/ 3528291 w 8358909"/>
              <a:gd name="connsiteY109" fmla="*/ 591128 h 1791855"/>
              <a:gd name="connsiteX110" fmla="*/ 3472872 w 8358909"/>
              <a:gd name="connsiteY110" fmla="*/ 600364 h 1791855"/>
              <a:gd name="connsiteX111" fmla="*/ 3038763 w 8358909"/>
              <a:gd name="connsiteY111" fmla="*/ 609600 h 1791855"/>
              <a:gd name="connsiteX112" fmla="*/ 2918691 w 8358909"/>
              <a:gd name="connsiteY112" fmla="*/ 618837 h 1791855"/>
              <a:gd name="connsiteX113" fmla="*/ 2835563 w 8358909"/>
              <a:gd name="connsiteY113" fmla="*/ 637309 h 1791855"/>
              <a:gd name="connsiteX114" fmla="*/ 2429163 w 8358909"/>
              <a:gd name="connsiteY114" fmla="*/ 683491 h 1791855"/>
              <a:gd name="connsiteX115" fmla="*/ 2290618 w 8358909"/>
              <a:gd name="connsiteY115" fmla="*/ 711200 h 1791855"/>
              <a:gd name="connsiteX116" fmla="*/ 2216727 w 8358909"/>
              <a:gd name="connsiteY116" fmla="*/ 720437 h 1791855"/>
              <a:gd name="connsiteX117" fmla="*/ 2161309 w 8358909"/>
              <a:gd name="connsiteY117" fmla="*/ 729673 h 1791855"/>
              <a:gd name="connsiteX118" fmla="*/ 2096654 w 8358909"/>
              <a:gd name="connsiteY118" fmla="*/ 738909 h 1791855"/>
              <a:gd name="connsiteX119" fmla="*/ 1995054 w 8358909"/>
              <a:gd name="connsiteY119" fmla="*/ 766618 h 1791855"/>
              <a:gd name="connsiteX120" fmla="*/ 1884218 w 8358909"/>
              <a:gd name="connsiteY120" fmla="*/ 812800 h 1791855"/>
              <a:gd name="connsiteX121" fmla="*/ 1801091 w 8358909"/>
              <a:gd name="connsiteY121" fmla="*/ 868218 h 1791855"/>
              <a:gd name="connsiteX122" fmla="*/ 1662545 w 8358909"/>
              <a:gd name="connsiteY122" fmla="*/ 1006764 h 1791855"/>
              <a:gd name="connsiteX123" fmla="*/ 1625600 w 8358909"/>
              <a:gd name="connsiteY123" fmla="*/ 1043709 h 1791855"/>
              <a:gd name="connsiteX124" fmla="*/ 1533236 w 8358909"/>
              <a:gd name="connsiteY124" fmla="*/ 1108364 h 1791855"/>
              <a:gd name="connsiteX125" fmla="*/ 1440872 w 8358909"/>
              <a:gd name="connsiteY125" fmla="*/ 1163782 h 1791855"/>
              <a:gd name="connsiteX126" fmla="*/ 1413163 w 8358909"/>
              <a:gd name="connsiteY126" fmla="*/ 1182255 h 1791855"/>
              <a:gd name="connsiteX127" fmla="*/ 1357745 w 8358909"/>
              <a:gd name="connsiteY127" fmla="*/ 1191491 h 1791855"/>
              <a:gd name="connsiteX128" fmla="*/ 1274618 w 8358909"/>
              <a:gd name="connsiteY128" fmla="*/ 1209964 h 1791855"/>
              <a:gd name="connsiteX129" fmla="*/ 0 w 8358909"/>
              <a:gd name="connsiteY129" fmla="*/ 406400 h 1791855"/>
              <a:gd name="connsiteX130" fmla="*/ 5624945 w 8358909"/>
              <a:gd name="connsiteY130" fmla="*/ 1754909 h 179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358909" h="1791855">
                <a:moveTo>
                  <a:pt x="1163781" y="1339273"/>
                </a:moveTo>
                <a:lnTo>
                  <a:pt x="1163781" y="1339273"/>
                </a:lnTo>
                <a:cubicBezTo>
                  <a:pt x="1200727" y="1314643"/>
                  <a:pt x="1234903" y="1285240"/>
                  <a:pt x="1274618" y="1265382"/>
                </a:cubicBezTo>
                <a:cubicBezTo>
                  <a:pt x="1297326" y="1254028"/>
                  <a:pt x="1323978" y="1253451"/>
                  <a:pt x="1348509" y="1246909"/>
                </a:cubicBezTo>
                <a:cubicBezTo>
                  <a:pt x="1370166" y="1241134"/>
                  <a:pt x="1391345" y="1233571"/>
                  <a:pt x="1413163" y="1228437"/>
                </a:cubicBezTo>
                <a:cubicBezTo>
                  <a:pt x="1443726" y="1221246"/>
                  <a:pt x="1475337" y="1218590"/>
                  <a:pt x="1505527" y="1209964"/>
                </a:cubicBezTo>
                <a:cubicBezTo>
                  <a:pt x="1540177" y="1200064"/>
                  <a:pt x="1571864" y="1180442"/>
                  <a:pt x="1607127" y="1173018"/>
                </a:cubicBezTo>
                <a:cubicBezTo>
                  <a:pt x="1689359" y="1155706"/>
                  <a:pt x="1773404" y="1148539"/>
                  <a:pt x="1856509" y="1136073"/>
                </a:cubicBezTo>
                <a:cubicBezTo>
                  <a:pt x="1896556" y="1130066"/>
                  <a:pt x="1937050" y="1126385"/>
                  <a:pt x="1976581" y="1117600"/>
                </a:cubicBezTo>
                <a:cubicBezTo>
                  <a:pt x="2191769" y="1069781"/>
                  <a:pt x="2261766" y="1064199"/>
                  <a:pt x="2466109" y="979055"/>
                </a:cubicBezTo>
                <a:cubicBezTo>
                  <a:pt x="2752438" y="859750"/>
                  <a:pt x="2396753" y="1000704"/>
                  <a:pt x="2697018" y="905164"/>
                </a:cubicBezTo>
                <a:cubicBezTo>
                  <a:pt x="2751724" y="887757"/>
                  <a:pt x="2820994" y="843727"/>
                  <a:pt x="2872509" y="822037"/>
                </a:cubicBezTo>
                <a:cubicBezTo>
                  <a:pt x="3055793" y="744866"/>
                  <a:pt x="2866243" y="839589"/>
                  <a:pt x="3020291" y="766618"/>
                </a:cubicBezTo>
                <a:cubicBezTo>
                  <a:pt x="3057621" y="748935"/>
                  <a:pt x="3091054" y="721218"/>
                  <a:pt x="3131127" y="711200"/>
                </a:cubicBezTo>
                <a:cubicBezTo>
                  <a:pt x="3174013" y="700479"/>
                  <a:pt x="3169535" y="703366"/>
                  <a:pt x="3214254" y="683491"/>
                </a:cubicBezTo>
                <a:cubicBezTo>
                  <a:pt x="3226836" y="677899"/>
                  <a:pt x="3238012" y="668974"/>
                  <a:pt x="3251200" y="665018"/>
                </a:cubicBezTo>
                <a:cubicBezTo>
                  <a:pt x="3269138" y="659637"/>
                  <a:pt x="3288450" y="660324"/>
                  <a:pt x="3306618" y="655782"/>
                </a:cubicBezTo>
                <a:cubicBezTo>
                  <a:pt x="3350107" y="644910"/>
                  <a:pt x="3393400" y="633013"/>
                  <a:pt x="3435927" y="618837"/>
                </a:cubicBezTo>
                <a:cubicBezTo>
                  <a:pt x="3463636" y="609601"/>
                  <a:pt x="3490808" y="598561"/>
                  <a:pt x="3519054" y="591128"/>
                </a:cubicBezTo>
                <a:cubicBezTo>
                  <a:pt x="3549418" y="583137"/>
                  <a:pt x="3581228" y="581281"/>
                  <a:pt x="3611418" y="572655"/>
                </a:cubicBezTo>
                <a:cubicBezTo>
                  <a:pt x="3646068" y="562755"/>
                  <a:pt x="3678230" y="545111"/>
                  <a:pt x="3713018" y="535709"/>
                </a:cubicBezTo>
                <a:cubicBezTo>
                  <a:pt x="3792325" y="514275"/>
                  <a:pt x="3878374" y="514286"/>
                  <a:pt x="3953163" y="480291"/>
                </a:cubicBezTo>
                <a:cubicBezTo>
                  <a:pt x="3987030" y="464897"/>
                  <a:pt x="4019273" y="445263"/>
                  <a:pt x="4054763" y="434109"/>
                </a:cubicBezTo>
                <a:cubicBezTo>
                  <a:pt x="4127424" y="411273"/>
                  <a:pt x="4206008" y="407691"/>
                  <a:pt x="4276436" y="378691"/>
                </a:cubicBezTo>
                <a:lnTo>
                  <a:pt x="4433454" y="314037"/>
                </a:lnTo>
                <a:cubicBezTo>
                  <a:pt x="4464163" y="301526"/>
                  <a:pt x="4493648" y="285134"/>
                  <a:pt x="4525818" y="277091"/>
                </a:cubicBezTo>
                <a:cubicBezTo>
                  <a:pt x="4583496" y="262671"/>
                  <a:pt x="4635399" y="250911"/>
                  <a:pt x="4692072" y="230909"/>
                </a:cubicBezTo>
                <a:cubicBezTo>
                  <a:pt x="4714183" y="223105"/>
                  <a:pt x="4734483" y="210615"/>
                  <a:pt x="4756727" y="203200"/>
                </a:cubicBezTo>
                <a:cubicBezTo>
                  <a:pt x="4780813" y="195172"/>
                  <a:pt x="4806087" y="191270"/>
                  <a:pt x="4830618" y="184728"/>
                </a:cubicBezTo>
                <a:cubicBezTo>
                  <a:pt x="4852275" y="178953"/>
                  <a:pt x="4873252" y="170436"/>
                  <a:pt x="4895272" y="166255"/>
                </a:cubicBezTo>
                <a:cubicBezTo>
                  <a:pt x="5116575" y="124235"/>
                  <a:pt x="5340802" y="96833"/>
                  <a:pt x="5560291" y="46182"/>
                </a:cubicBezTo>
                <a:cubicBezTo>
                  <a:pt x="5600315" y="36946"/>
                  <a:pt x="5639846" y="25226"/>
                  <a:pt x="5680363" y="18473"/>
                </a:cubicBezTo>
                <a:cubicBezTo>
                  <a:pt x="5702415" y="14798"/>
                  <a:pt x="5889151" y="991"/>
                  <a:pt x="5902036" y="0"/>
                </a:cubicBezTo>
                <a:cubicBezTo>
                  <a:pt x="6055975" y="6158"/>
                  <a:pt x="6210981" y="-636"/>
                  <a:pt x="6363854" y="18473"/>
                </a:cubicBezTo>
                <a:cubicBezTo>
                  <a:pt x="6410387" y="24290"/>
                  <a:pt x="6452951" y="49764"/>
                  <a:pt x="6493163" y="73891"/>
                </a:cubicBezTo>
                <a:cubicBezTo>
                  <a:pt x="6508557" y="83127"/>
                  <a:pt x="6524199" y="91962"/>
                  <a:pt x="6539345" y="101600"/>
                </a:cubicBezTo>
                <a:cubicBezTo>
                  <a:pt x="6558076" y="113520"/>
                  <a:pt x="6575586" y="127359"/>
                  <a:pt x="6594763" y="138546"/>
                </a:cubicBezTo>
                <a:cubicBezTo>
                  <a:pt x="6612603" y="148953"/>
                  <a:pt x="6632757" y="155167"/>
                  <a:pt x="6650181" y="166255"/>
                </a:cubicBezTo>
                <a:cubicBezTo>
                  <a:pt x="6731301" y="217876"/>
                  <a:pt x="6663572" y="185906"/>
                  <a:pt x="6733309" y="240146"/>
                </a:cubicBezTo>
                <a:cubicBezTo>
                  <a:pt x="6747480" y="251168"/>
                  <a:pt x="6765473" y="256640"/>
                  <a:pt x="6779491" y="267855"/>
                </a:cubicBezTo>
                <a:cubicBezTo>
                  <a:pt x="6796491" y="281455"/>
                  <a:pt x="6809401" y="299574"/>
                  <a:pt x="6825672" y="314037"/>
                </a:cubicBezTo>
                <a:cubicBezTo>
                  <a:pt x="6875786" y="358583"/>
                  <a:pt x="6857741" y="325522"/>
                  <a:pt x="6908800" y="387928"/>
                </a:cubicBezTo>
                <a:cubicBezTo>
                  <a:pt x="6922859" y="405111"/>
                  <a:pt x="6932424" y="425585"/>
                  <a:pt x="6945745" y="443346"/>
                </a:cubicBezTo>
                <a:cubicBezTo>
                  <a:pt x="6960173" y="462583"/>
                  <a:pt x="6978137" y="479065"/>
                  <a:pt x="6991927" y="498764"/>
                </a:cubicBezTo>
                <a:cubicBezTo>
                  <a:pt x="7021312" y="540742"/>
                  <a:pt x="7038821" y="591841"/>
                  <a:pt x="7075054" y="628073"/>
                </a:cubicBezTo>
                <a:cubicBezTo>
                  <a:pt x="7087369" y="640388"/>
                  <a:pt x="7101307" y="651270"/>
                  <a:pt x="7112000" y="665018"/>
                </a:cubicBezTo>
                <a:cubicBezTo>
                  <a:pt x="7188388" y="763230"/>
                  <a:pt x="7095963" y="659609"/>
                  <a:pt x="7158181" y="757382"/>
                </a:cubicBezTo>
                <a:cubicBezTo>
                  <a:pt x="7171091" y="777669"/>
                  <a:pt x="7191824" y="792282"/>
                  <a:pt x="7204363" y="812800"/>
                </a:cubicBezTo>
                <a:cubicBezTo>
                  <a:pt x="7225902" y="848046"/>
                  <a:pt x="7234996" y="890592"/>
                  <a:pt x="7259781" y="923637"/>
                </a:cubicBezTo>
                <a:cubicBezTo>
                  <a:pt x="7269018" y="935952"/>
                  <a:pt x="7280936" y="946653"/>
                  <a:pt x="7287491" y="960582"/>
                </a:cubicBezTo>
                <a:cubicBezTo>
                  <a:pt x="7305750" y="999383"/>
                  <a:pt x="7318278" y="1040631"/>
                  <a:pt x="7333672" y="1080655"/>
                </a:cubicBezTo>
                <a:cubicBezTo>
                  <a:pt x="7336751" y="1099128"/>
                  <a:pt x="7336987" y="1118307"/>
                  <a:pt x="7342909" y="1136073"/>
                </a:cubicBezTo>
                <a:cubicBezTo>
                  <a:pt x="7349440" y="1155666"/>
                  <a:pt x="7361963" y="1172739"/>
                  <a:pt x="7370618" y="1191491"/>
                </a:cubicBezTo>
                <a:cubicBezTo>
                  <a:pt x="7380444" y="1212780"/>
                  <a:pt x="7388624" y="1234800"/>
                  <a:pt x="7398327" y="1256146"/>
                </a:cubicBezTo>
                <a:cubicBezTo>
                  <a:pt x="7414888" y="1292580"/>
                  <a:pt x="7422677" y="1302887"/>
                  <a:pt x="7444509" y="1339273"/>
                </a:cubicBezTo>
                <a:cubicBezTo>
                  <a:pt x="7458761" y="1410537"/>
                  <a:pt x="7440602" y="1364142"/>
                  <a:pt x="7481454" y="1413164"/>
                </a:cubicBezTo>
                <a:cubicBezTo>
                  <a:pt x="7524085" y="1464321"/>
                  <a:pt x="7469511" y="1419694"/>
                  <a:pt x="7536872" y="1487055"/>
                </a:cubicBezTo>
                <a:cubicBezTo>
                  <a:pt x="7568173" y="1518356"/>
                  <a:pt x="7567710" y="1511319"/>
                  <a:pt x="7601527" y="1524000"/>
                </a:cubicBezTo>
                <a:cubicBezTo>
                  <a:pt x="7617051" y="1529822"/>
                  <a:pt x="7631980" y="1537230"/>
                  <a:pt x="7647709" y="1542473"/>
                </a:cubicBezTo>
                <a:cubicBezTo>
                  <a:pt x="7659752" y="1546487"/>
                  <a:pt x="7672448" y="1548222"/>
                  <a:pt x="7684654" y="1551709"/>
                </a:cubicBezTo>
                <a:cubicBezTo>
                  <a:pt x="7748324" y="1569901"/>
                  <a:pt x="7667761" y="1553513"/>
                  <a:pt x="7767781" y="1570182"/>
                </a:cubicBezTo>
                <a:cubicBezTo>
                  <a:pt x="7829357" y="1564024"/>
                  <a:pt x="7891403" y="1561486"/>
                  <a:pt x="7952509" y="1551709"/>
                </a:cubicBezTo>
                <a:cubicBezTo>
                  <a:pt x="7968881" y="1549090"/>
                  <a:pt x="7982962" y="1538480"/>
                  <a:pt x="7998691" y="1533237"/>
                </a:cubicBezTo>
                <a:cubicBezTo>
                  <a:pt x="8019955" y="1526149"/>
                  <a:pt x="8041600" y="1520200"/>
                  <a:pt x="8063345" y="1514764"/>
                </a:cubicBezTo>
                <a:cubicBezTo>
                  <a:pt x="8090882" y="1507880"/>
                  <a:pt x="8119006" y="1503456"/>
                  <a:pt x="8146472" y="1496291"/>
                </a:cubicBezTo>
                <a:cubicBezTo>
                  <a:pt x="8189848" y="1484976"/>
                  <a:pt x="8232292" y="1470219"/>
                  <a:pt x="8275781" y="1459346"/>
                </a:cubicBezTo>
                <a:cubicBezTo>
                  <a:pt x="8327957" y="1446301"/>
                  <a:pt x="8300279" y="1452598"/>
                  <a:pt x="8358909" y="1440873"/>
                </a:cubicBezTo>
                <a:cubicBezTo>
                  <a:pt x="8355830" y="1459346"/>
                  <a:pt x="8356875" y="1479004"/>
                  <a:pt x="8349672" y="1496291"/>
                </a:cubicBezTo>
                <a:cubicBezTo>
                  <a:pt x="8349669" y="1496297"/>
                  <a:pt x="8303492" y="1565561"/>
                  <a:pt x="8294254" y="1579418"/>
                </a:cubicBezTo>
                <a:lnTo>
                  <a:pt x="8275781" y="1607128"/>
                </a:lnTo>
                <a:lnTo>
                  <a:pt x="8257309" y="1634837"/>
                </a:lnTo>
                <a:lnTo>
                  <a:pt x="8285018" y="1588655"/>
                </a:lnTo>
                <a:cubicBezTo>
                  <a:pt x="8257309" y="1597891"/>
                  <a:pt x="8229010" y="1605517"/>
                  <a:pt x="8201891" y="1616364"/>
                </a:cubicBezTo>
                <a:cubicBezTo>
                  <a:pt x="8182715" y="1624034"/>
                  <a:pt x="8164657" y="1634281"/>
                  <a:pt x="8146472" y="1644073"/>
                </a:cubicBezTo>
                <a:cubicBezTo>
                  <a:pt x="8124617" y="1655841"/>
                  <a:pt x="8104864" y="1671799"/>
                  <a:pt x="8081818" y="1681018"/>
                </a:cubicBezTo>
                <a:cubicBezTo>
                  <a:pt x="8063944" y="1688167"/>
                  <a:pt x="7939294" y="1714340"/>
                  <a:pt x="7924800" y="1717964"/>
                </a:cubicBezTo>
                <a:cubicBezTo>
                  <a:pt x="7866117" y="1732635"/>
                  <a:pt x="7809331" y="1756644"/>
                  <a:pt x="7749309" y="1764146"/>
                </a:cubicBezTo>
                <a:lnTo>
                  <a:pt x="7675418" y="1773382"/>
                </a:lnTo>
                <a:lnTo>
                  <a:pt x="7509163" y="1791855"/>
                </a:lnTo>
                <a:cubicBezTo>
                  <a:pt x="7370618" y="1788776"/>
                  <a:pt x="7231728" y="1792855"/>
                  <a:pt x="7093527" y="1782618"/>
                </a:cubicBezTo>
                <a:cubicBezTo>
                  <a:pt x="7064399" y="1780460"/>
                  <a:pt x="7038342" y="1763413"/>
                  <a:pt x="7010400" y="1754909"/>
                </a:cubicBezTo>
                <a:cubicBezTo>
                  <a:pt x="6967514" y="1741857"/>
                  <a:pt x="6922294" y="1735622"/>
                  <a:pt x="6881091" y="1717964"/>
                </a:cubicBezTo>
                <a:cubicBezTo>
                  <a:pt x="6837988" y="1699491"/>
                  <a:pt x="6796269" y="1677375"/>
                  <a:pt x="6751781" y="1662546"/>
                </a:cubicBezTo>
                <a:cubicBezTo>
                  <a:pt x="6724072" y="1653310"/>
                  <a:pt x="6695500" y="1646343"/>
                  <a:pt x="6668654" y="1634837"/>
                </a:cubicBezTo>
                <a:cubicBezTo>
                  <a:pt x="6645039" y="1624716"/>
                  <a:pt x="6585957" y="1581209"/>
                  <a:pt x="6567054" y="1570182"/>
                </a:cubicBezTo>
                <a:cubicBezTo>
                  <a:pt x="6549214" y="1559775"/>
                  <a:pt x="6529476" y="1552879"/>
                  <a:pt x="6511636" y="1542473"/>
                </a:cubicBezTo>
                <a:cubicBezTo>
                  <a:pt x="6492459" y="1531286"/>
                  <a:pt x="6475395" y="1516715"/>
                  <a:pt x="6456218" y="1505528"/>
                </a:cubicBezTo>
                <a:cubicBezTo>
                  <a:pt x="6438378" y="1495121"/>
                  <a:pt x="6417409" y="1490094"/>
                  <a:pt x="6400800" y="1477818"/>
                </a:cubicBezTo>
                <a:cubicBezTo>
                  <a:pt x="6269567" y="1380819"/>
                  <a:pt x="6247395" y="1352123"/>
                  <a:pt x="6142181" y="1246909"/>
                </a:cubicBezTo>
                <a:cubicBezTo>
                  <a:pt x="6126787" y="1231515"/>
                  <a:pt x="6109786" y="1217577"/>
                  <a:pt x="6096000" y="1200728"/>
                </a:cubicBezTo>
                <a:lnTo>
                  <a:pt x="6012872" y="1099128"/>
                </a:lnTo>
                <a:cubicBezTo>
                  <a:pt x="5997586" y="1080566"/>
                  <a:pt x="5981918" y="1062320"/>
                  <a:pt x="5966691" y="1043709"/>
                </a:cubicBezTo>
                <a:cubicBezTo>
                  <a:pt x="5954208" y="1028451"/>
                  <a:pt x="5943685" y="1011468"/>
                  <a:pt x="5929745" y="997528"/>
                </a:cubicBezTo>
                <a:cubicBezTo>
                  <a:pt x="5799850" y="867633"/>
                  <a:pt x="5960345" y="1031528"/>
                  <a:pt x="5846618" y="905164"/>
                </a:cubicBezTo>
                <a:cubicBezTo>
                  <a:pt x="5832054" y="888982"/>
                  <a:pt x="5814900" y="875253"/>
                  <a:pt x="5800436" y="858982"/>
                </a:cubicBezTo>
                <a:cubicBezTo>
                  <a:pt x="5790209" y="847477"/>
                  <a:pt x="5782954" y="833542"/>
                  <a:pt x="5772727" y="822037"/>
                </a:cubicBezTo>
                <a:cubicBezTo>
                  <a:pt x="5758263" y="805766"/>
                  <a:pt x="5741008" y="792126"/>
                  <a:pt x="5726545" y="775855"/>
                </a:cubicBezTo>
                <a:cubicBezTo>
                  <a:pt x="5716318" y="764349"/>
                  <a:pt x="5710941" y="748420"/>
                  <a:pt x="5698836" y="738909"/>
                </a:cubicBezTo>
                <a:cubicBezTo>
                  <a:pt x="5660795" y="709020"/>
                  <a:pt x="5591475" y="668616"/>
                  <a:pt x="5541818" y="646546"/>
                </a:cubicBezTo>
                <a:cubicBezTo>
                  <a:pt x="5532921" y="642592"/>
                  <a:pt x="5523006" y="641263"/>
                  <a:pt x="5514109" y="637309"/>
                </a:cubicBezTo>
                <a:cubicBezTo>
                  <a:pt x="5495236" y="628921"/>
                  <a:pt x="5477612" y="617878"/>
                  <a:pt x="5458691" y="609600"/>
                </a:cubicBezTo>
                <a:cubicBezTo>
                  <a:pt x="5386171" y="577873"/>
                  <a:pt x="5339563" y="563773"/>
                  <a:pt x="5264727" y="535709"/>
                </a:cubicBezTo>
                <a:cubicBezTo>
                  <a:pt x="5189535" y="507512"/>
                  <a:pt x="5234533" y="516823"/>
                  <a:pt x="5126181" y="498764"/>
                </a:cubicBezTo>
                <a:lnTo>
                  <a:pt x="5015345" y="480291"/>
                </a:lnTo>
                <a:lnTo>
                  <a:pt x="4248727" y="489528"/>
                </a:lnTo>
                <a:cubicBezTo>
                  <a:pt x="4226962" y="490012"/>
                  <a:pt x="4205687" y="496170"/>
                  <a:pt x="4184072" y="498764"/>
                </a:cubicBezTo>
                <a:lnTo>
                  <a:pt x="4017818" y="517237"/>
                </a:lnTo>
                <a:cubicBezTo>
                  <a:pt x="3881022" y="551435"/>
                  <a:pt x="3997947" y="525353"/>
                  <a:pt x="3796145" y="554182"/>
                </a:cubicBezTo>
                <a:lnTo>
                  <a:pt x="3602181" y="581891"/>
                </a:lnTo>
                <a:lnTo>
                  <a:pt x="3528291" y="591128"/>
                </a:lnTo>
                <a:cubicBezTo>
                  <a:pt x="3509751" y="593777"/>
                  <a:pt x="3491586" y="599658"/>
                  <a:pt x="3472872" y="600364"/>
                </a:cubicBezTo>
                <a:cubicBezTo>
                  <a:pt x="3328239" y="605822"/>
                  <a:pt x="3183466" y="606521"/>
                  <a:pt x="3038763" y="609600"/>
                </a:cubicBezTo>
                <a:cubicBezTo>
                  <a:pt x="2998739" y="612679"/>
                  <a:pt x="2958588" y="614404"/>
                  <a:pt x="2918691" y="618837"/>
                </a:cubicBezTo>
                <a:cubicBezTo>
                  <a:pt x="2836829" y="627933"/>
                  <a:pt x="2906525" y="626392"/>
                  <a:pt x="2835563" y="637309"/>
                </a:cubicBezTo>
                <a:cubicBezTo>
                  <a:pt x="2640134" y="667375"/>
                  <a:pt x="2625664" y="665627"/>
                  <a:pt x="2429163" y="683491"/>
                </a:cubicBezTo>
                <a:cubicBezTo>
                  <a:pt x="2382981" y="692727"/>
                  <a:pt x="2337018" y="703130"/>
                  <a:pt x="2290618" y="711200"/>
                </a:cubicBezTo>
                <a:cubicBezTo>
                  <a:pt x="2266163" y="715453"/>
                  <a:pt x="2241300" y="716927"/>
                  <a:pt x="2216727" y="720437"/>
                </a:cubicBezTo>
                <a:cubicBezTo>
                  <a:pt x="2198188" y="723086"/>
                  <a:pt x="2179819" y="726825"/>
                  <a:pt x="2161309" y="729673"/>
                </a:cubicBezTo>
                <a:cubicBezTo>
                  <a:pt x="2139792" y="732983"/>
                  <a:pt x="2118073" y="735015"/>
                  <a:pt x="2096654" y="738909"/>
                </a:cubicBezTo>
                <a:cubicBezTo>
                  <a:pt x="2078711" y="742171"/>
                  <a:pt x="1999968" y="764808"/>
                  <a:pt x="1995054" y="766618"/>
                </a:cubicBezTo>
                <a:cubicBezTo>
                  <a:pt x="1957498" y="780454"/>
                  <a:pt x="1917520" y="790599"/>
                  <a:pt x="1884218" y="812800"/>
                </a:cubicBezTo>
                <a:cubicBezTo>
                  <a:pt x="1856509" y="831273"/>
                  <a:pt x="1824639" y="844670"/>
                  <a:pt x="1801091" y="868218"/>
                </a:cubicBezTo>
                <a:lnTo>
                  <a:pt x="1662545" y="1006764"/>
                </a:lnTo>
                <a:cubicBezTo>
                  <a:pt x="1650230" y="1019079"/>
                  <a:pt x="1639533" y="1033259"/>
                  <a:pt x="1625600" y="1043709"/>
                </a:cubicBezTo>
                <a:cubicBezTo>
                  <a:pt x="1586667" y="1072908"/>
                  <a:pt x="1578712" y="1079941"/>
                  <a:pt x="1533236" y="1108364"/>
                </a:cubicBezTo>
                <a:cubicBezTo>
                  <a:pt x="1502789" y="1127393"/>
                  <a:pt x="1470746" y="1143865"/>
                  <a:pt x="1440872" y="1163782"/>
                </a:cubicBezTo>
                <a:cubicBezTo>
                  <a:pt x="1431636" y="1169940"/>
                  <a:pt x="1423694" y="1178745"/>
                  <a:pt x="1413163" y="1182255"/>
                </a:cubicBezTo>
                <a:cubicBezTo>
                  <a:pt x="1395397" y="1188177"/>
                  <a:pt x="1376218" y="1188412"/>
                  <a:pt x="1357745" y="1191491"/>
                </a:cubicBezTo>
                <a:cubicBezTo>
                  <a:pt x="1293565" y="1212885"/>
                  <a:pt x="1321799" y="1209964"/>
                  <a:pt x="1274618" y="1209964"/>
                </a:cubicBezTo>
                <a:lnTo>
                  <a:pt x="0" y="406400"/>
                </a:lnTo>
                <a:lnTo>
                  <a:pt x="5624945" y="1754909"/>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9" name="Rectangle 8">
            <a:extLst>
              <a:ext uri="{FF2B5EF4-FFF2-40B4-BE49-F238E27FC236}">
                <a16:creationId xmlns:a16="http://schemas.microsoft.com/office/drawing/2014/main" id="{7282A121-1A8C-447F-9F20-9C9A82AEF2B2}"/>
              </a:ext>
            </a:extLst>
          </p:cNvPr>
          <p:cNvSpPr/>
          <p:nvPr>
            <p:custDataLst>
              <p:tags r:id="rId3"/>
            </p:custDataLst>
          </p:nvPr>
        </p:nvSpPr>
        <p:spPr>
          <a:xfrm>
            <a:off x="184727" y="6051403"/>
            <a:ext cx="8297340" cy="769441"/>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CA70F364-DC07-48F9-8473-57E6E992DFF5}"/>
              </a:ext>
            </a:extLst>
          </p:cNvPr>
          <p:cNvGraphicFramePr>
            <a:graphicFrameLocks/>
          </p:cNvGraphicFramePr>
          <p:nvPr>
            <p:extLst>
              <p:ext uri="{D42A27DB-BD31-4B8C-83A1-F6EECF244321}">
                <p14:modId xmlns:p14="http://schemas.microsoft.com/office/powerpoint/2010/main" val="1710086776"/>
              </p:ext>
            </p:extLst>
          </p:nvPr>
        </p:nvGraphicFramePr>
        <p:xfrm>
          <a:off x="184727" y="2401453"/>
          <a:ext cx="5142016" cy="37607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7926D15B-218E-4F5A-98AF-4EE196C1D6BD}"/>
              </a:ext>
            </a:extLst>
          </p:cNvPr>
          <p:cNvGraphicFramePr>
            <a:graphicFrameLocks/>
          </p:cNvGraphicFramePr>
          <p:nvPr>
            <p:extLst>
              <p:ext uri="{D42A27DB-BD31-4B8C-83A1-F6EECF244321}">
                <p14:modId xmlns:p14="http://schemas.microsoft.com/office/powerpoint/2010/main" val="1797985237"/>
              </p:ext>
            </p:extLst>
          </p:nvPr>
        </p:nvGraphicFramePr>
        <p:xfrm>
          <a:off x="5311071" y="2401453"/>
          <a:ext cx="3768099" cy="352346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1463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556490" y="1177138"/>
            <a:ext cx="6353931" cy="4376056"/>
          </a:xfrm>
        </p:spPr>
        <p:txBody>
          <a:bodyPr/>
          <a:lstStyle/>
          <a:p>
            <a:pPr>
              <a:lnSpc>
                <a:spcPct val="100000"/>
              </a:lnSpc>
            </a:pPr>
            <a:r>
              <a:rPr lang="fr-CA" sz="2000" b="0" i="1">
                <a:solidFill>
                  <a:schemeClr val="tx1"/>
                </a:solidFill>
                <a:latin typeface="Calibri" panose="020F0502020204030204" pitchFamily="34" charset="0"/>
                <a:ea typeface="MS PGothic"/>
                <a:cs typeface="Calibri" panose="020F0502020204030204" pitchFamily="34" charset="0"/>
              </a:rPr>
              <a:t>« Les directives cliniques indiquent que le traitement de l’asthme devrait durer de 3 à 6 mois. Mais les gens utilisent des inhalateurs par intermittence pendant des années sans avoir fait d’exploration fonctionnelle respiratoire et sans avoir reçu de diagnostic d’asthme. Nous devons mieux informer le public sur les tests, le diagnostic et les médicaments pour l’asthme. J’espère que cette norme aidera les patients asthmatiques à apprendre les meilleures pratiques et à mieux se représenter afin qu’ils puissent bénéficier de la meilleure qualité de soins de l’asthme. »</a:t>
            </a:r>
            <a:br>
              <a:rPr lang="fr-CA" sz="1800" b="0" i="1">
                <a:latin typeface="Calibri" panose="020F0502020204030204" pitchFamily="34" charset="0"/>
                <a:cs typeface="Calibri" panose="020F0502020204030204" pitchFamily="34" charset="0"/>
              </a:rPr>
            </a:br>
            <a:br>
              <a:rPr lang="fr-CA" sz="1800" b="0">
                <a:latin typeface="Calibri" panose="020F0502020204030204" pitchFamily="34" charset="0"/>
                <a:ea typeface="MS PGothic"/>
                <a:cs typeface="Calibri" panose="020F0502020204030204" pitchFamily="34" charset="0"/>
              </a:rPr>
            </a:br>
            <a:r>
              <a:rPr lang="fr-CA" sz="1600" b="0" i="1">
                <a:solidFill>
                  <a:schemeClr val="tx1"/>
                </a:solidFill>
                <a:latin typeface="Calibri" panose="020F0502020204030204" pitchFamily="34" charset="0"/>
                <a:ea typeface="MS PGothic"/>
                <a:cs typeface="Calibri" panose="020F0502020204030204" pitchFamily="34" charset="0"/>
              </a:rPr>
              <a:t>– Carmela Graziani, conseillère en matière d’expérience vécue, Comité consultatif sur la norme de qualité pour l’asthme</a:t>
            </a:r>
          </a:p>
        </p:txBody>
      </p:sp>
      <p:pic>
        <p:nvPicPr>
          <p:cNvPr id="3" name="Picture 2" descr="A picture containing drawing&#10;&#10;Description automatically generated">
            <a:extLst>
              <a:ext uri="{FF2B5EF4-FFF2-40B4-BE49-F238E27FC236}">
                <a16:creationId xmlns:a16="http://schemas.microsoft.com/office/drawing/2014/main" id="{908A4B39-CF31-4698-9B2A-E27EA717258C}"/>
              </a:ext>
            </a:extLst>
          </p:cNvPr>
          <p:cNvPicPr>
            <a:picLocks noChangeAspect="1"/>
          </p:cNvPicPr>
          <p:nvPr/>
        </p:nvPicPr>
        <p:blipFill>
          <a:blip r:embed="rId5"/>
          <a:stretch>
            <a:fillRect/>
          </a:stretch>
        </p:blipFill>
        <p:spPr>
          <a:xfrm>
            <a:off x="7259841" y="645805"/>
            <a:ext cx="1495634" cy="1305107"/>
          </a:xfrm>
          <a:prstGeom prst="rect">
            <a:avLst/>
          </a:prstGeom>
        </p:spPr>
      </p:pic>
    </p:spTree>
    <p:custDataLst>
      <p:tags r:id="rId1"/>
    </p:custDataLst>
    <p:extLst>
      <p:ext uri="{BB962C8B-B14F-4D97-AF65-F5344CB8AC3E}">
        <p14:creationId xmlns:p14="http://schemas.microsoft.com/office/powerpoint/2010/main" val="94670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chemeClr val="tx1"/>
                </a:solidFill>
                <a:latin typeface="Calibri" panose="020F0502020204030204" pitchFamily="34" charset="0"/>
                <a:cs typeface="Calibri" panose="020F0502020204030204" pitchFamily="34" charset="0"/>
              </a:rPr>
              <a:t>Objectifs</a:t>
            </a:r>
            <a:endParaRPr lang="en-US">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000" b="1">
                <a:latin typeface="Calibri" panose="020F0502020204030204" pitchFamily="34" charset="0"/>
                <a:cs typeface="Calibri" panose="020F0502020204030204" pitchFamily="34" charset="0"/>
              </a:rPr>
              <a:t>Aperçu des normes de qualité </a:t>
            </a:r>
            <a:br>
              <a:rPr lang="fr-CA" sz="2000" b="1">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De quoi s’agit-il? Comment sont-elles utilisées?</a:t>
            </a:r>
          </a:p>
          <a:p>
            <a:pPr>
              <a:buClr>
                <a:srgbClr val="00B2E3"/>
              </a:buClr>
            </a:pPr>
            <a:r>
              <a:rPr lang="fr-CA" sz="2000" b="1">
                <a:latin typeface="Calibri" panose="020F0502020204030204" pitchFamily="34" charset="0"/>
                <a:cs typeface="Calibri" panose="020F0502020204030204" pitchFamily="34" charset="0"/>
              </a:rPr>
              <a:t>Pourquoi cette norme de qualité est-elle nécessaire?</a:t>
            </a:r>
            <a:br>
              <a:rPr lang="fr-CA" sz="2000">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Il existe des lacunes et des écarts dans la qualité des soins pour les </a:t>
            </a:r>
            <a:r>
              <a:rPr lang="en-US" sz="2000" err="1">
                <a:latin typeface="Calibri" panose="020F0502020204030204" pitchFamily="34" charset="0"/>
                <a:cs typeface="Calibri" panose="020F0502020204030204" pitchFamily="34" charset="0"/>
              </a:rPr>
              <a:t>personnes</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atteintes</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d’asthma</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en</a:t>
            </a:r>
            <a:r>
              <a:rPr lang="en-US" sz="2000">
                <a:latin typeface="Calibri" panose="020F0502020204030204" pitchFamily="34" charset="0"/>
                <a:cs typeface="Calibri" panose="020F0502020204030204" pitchFamily="34" charset="0"/>
              </a:rPr>
              <a:t> Ontario</a:t>
            </a:r>
          </a:p>
          <a:p>
            <a:pPr>
              <a:buClr>
                <a:srgbClr val="00B2E3"/>
              </a:buClr>
            </a:pPr>
            <a:r>
              <a:rPr lang="fr-CA" sz="2000" b="1">
                <a:latin typeface="Calibri" panose="020F0502020204030204" pitchFamily="34" charset="0"/>
                <a:cs typeface="Calibri" panose="020F0502020204030204" pitchFamily="34" charset="0"/>
              </a:rPr>
              <a:t>Manière de mesurer le succès</a:t>
            </a:r>
            <a:br>
              <a:rPr lang="fr-CA" sz="2000" b="1">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Indicateurs qui peuvent vous aider à mesurer vos efforts d’amélioration de la qualité</a:t>
            </a:r>
          </a:p>
          <a:p>
            <a:pPr>
              <a:buClr>
                <a:srgbClr val="00B2E3"/>
              </a:buClr>
            </a:pPr>
            <a:r>
              <a:rPr lang="fr-CA" sz="2000" b="1">
                <a:latin typeface="Calibri" panose="020F0502020204030204" pitchFamily="34" charset="0"/>
                <a:cs typeface="Calibri" panose="020F0502020204030204" pitchFamily="34" charset="0"/>
              </a:rPr>
              <a:t>Énoncés de qualité pour améliorer les soins</a:t>
            </a:r>
            <a:br>
              <a:rPr lang="fr-CA" sz="2000" b="1">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Les énoncés clés de la norme de qualité sur </a:t>
            </a:r>
            <a:r>
              <a:rPr lang="fr-FR" sz="2000">
                <a:latin typeface="Calibri" panose="020F0502020204030204" pitchFamily="34" charset="0"/>
                <a:cs typeface="Calibri" panose="020F0502020204030204" pitchFamily="34" charset="0"/>
              </a:rPr>
              <a:t>les soins aux </a:t>
            </a:r>
            <a:r>
              <a:rPr lang="en-US" sz="2000" err="1">
                <a:latin typeface="Calibri" panose="020F0502020204030204" pitchFamily="34" charset="0"/>
                <a:cs typeface="Calibri" panose="020F0502020204030204" pitchFamily="34" charset="0"/>
              </a:rPr>
              <a:t>personnes</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atteintes</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d’asthma</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en</a:t>
            </a:r>
            <a:r>
              <a:rPr lang="en-US" sz="2000">
                <a:latin typeface="Calibri" panose="020F0502020204030204" pitchFamily="34" charset="0"/>
                <a:cs typeface="Calibri" panose="020F0502020204030204" pitchFamily="34" charset="0"/>
              </a:rPr>
              <a:t> Ontario</a:t>
            </a:r>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546677" y="1446742"/>
            <a:ext cx="6365751" cy="4304212"/>
          </a:xfrm>
        </p:spPr>
        <p:txBody>
          <a:bodyPr/>
          <a:lstStyle/>
          <a:p>
            <a:pPr>
              <a:lnSpc>
                <a:spcPct val="100000"/>
              </a:lnSpc>
            </a:pPr>
            <a:r>
              <a:rPr lang="fr-CA" sz="2000" b="0" i="1">
                <a:solidFill>
                  <a:schemeClr val="tx1"/>
                </a:solidFill>
                <a:latin typeface="Calibri" panose="020F0502020204030204" pitchFamily="34" charset="0"/>
                <a:ea typeface="MS PGothic"/>
                <a:cs typeface="Calibri" panose="020F0502020204030204" pitchFamily="34" charset="0"/>
              </a:rPr>
              <a:t>« Si quelqu’un ne retient qu’un seul point de la norme de qualité, ce devrait être la nécessité d’avoir accès à la spirométrie. Une réponse positive à la spirométrie vous permet de confirmer et de dire : “Vous êtes asthmatique”. Il permet au fournisseur de soins primaires de poser un diagnostic efficace et de mettre en place un traitement approprié. »</a:t>
            </a:r>
            <a:br>
              <a:rPr lang="fr-CA" sz="1800" b="0" i="1">
                <a:highlight>
                  <a:srgbClr val="FFFF00"/>
                </a:highlight>
                <a:latin typeface="Calibri" panose="020F0502020204030204" pitchFamily="34" charset="0"/>
                <a:cs typeface="Calibri" panose="020F0502020204030204" pitchFamily="34" charset="0"/>
              </a:rPr>
            </a:br>
            <a:br>
              <a:rPr lang="fr-CA" sz="1600" b="0" i="1">
                <a:latin typeface="Calibri" panose="020F0502020204030204" pitchFamily="34" charset="0"/>
                <a:cs typeface="Calibri" panose="020F0502020204030204" pitchFamily="34" charset="0"/>
              </a:rPr>
            </a:br>
            <a:r>
              <a:rPr lang="fr-CA" sz="1600" b="0" i="1">
                <a:solidFill>
                  <a:schemeClr val="tx1"/>
                </a:solidFill>
                <a:latin typeface="Calibri" panose="020F0502020204030204" pitchFamily="34" charset="0"/>
                <a:ea typeface="MS PGothic"/>
                <a:cs typeface="Calibri" panose="020F0502020204030204" pitchFamily="34" charset="0"/>
              </a:rPr>
              <a:t>– Itamar Tamari, médecin de famille, Comité consultatif sur la norme de qualité pour l’asthme</a:t>
            </a:r>
          </a:p>
        </p:txBody>
      </p:sp>
      <p:pic>
        <p:nvPicPr>
          <p:cNvPr id="3" name="Picture 2" descr="A picture containing drawing&#10;&#10;Description automatically generated">
            <a:extLst>
              <a:ext uri="{FF2B5EF4-FFF2-40B4-BE49-F238E27FC236}">
                <a16:creationId xmlns:a16="http://schemas.microsoft.com/office/drawing/2014/main" id="{524E1066-9EB2-4630-8B98-F36A7C36A57C}"/>
              </a:ext>
            </a:extLst>
          </p:cNvPr>
          <p:cNvPicPr>
            <a:picLocks noChangeAspect="1"/>
          </p:cNvPicPr>
          <p:nvPr/>
        </p:nvPicPr>
        <p:blipFill>
          <a:blip r:embed="rId5"/>
          <a:stretch>
            <a:fillRect/>
          </a:stretch>
        </p:blipFill>
        <p:spPr>
          <a:xfrm>
            <a:off x="7101689" y="794188"/>
            <a:ext cx="1495634" cy="1305107"/>
          </a:xfrm>
          <a:prstGeom prst="rect">
            <a:avLst/>
          </a:prstGeom>
        </p:spPr>
      </p:pic>
    </p:spTree>
    <p:custDataLst>
      <p:tags r:id="rId1"/>
    </p:custDataLst>
    <p:extLst>
      <p:ext uri="{BB962C8B-B14F-4D97-AF65-F5344CB8AC3E}">
        <p14:creationId xmlns:p14="http://schemas.microsoft.com/office/powerpoint/2010/main" val="117053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64831" y="1693620"/>
            <a:ext cx="6081935" cy="2383411"/>
          </a:xfrm>
        </p:spPr>
        <p:txBody>
          <a:bodyPr/>
          <a:lstStyle/>
          <a:p>
            <a:br>
              <a:rPr lang="en-CA" sz="4800">
                <a:solidFill>
                  <a:schemeClr val="tx1"/>
                </a:solidFill>
              </a:rPr>
            </a:br>
            <a:r>
              <a:rPr lang="fr-CA" sz="4400">
                <a:solidFill>
                  <a:schemeClr val="tx1"/>
                </a:solidFill>
                <a:latin typeface="Calibri" panose="020F0502020204030204" pitchFamily="34" charset="0"/>
                <a:cs typeface="Calibri" panose="020F0502020204030204" pitchFamily="34" charset="0"/>
              </a:rPr>
              <a:t>Énoncés de qualité pour </a:t>
            </a:r>
            <a:br>
              <a:rPr lang="fr-CA" sz="4400">
                <a:solidFill>
                  <a:schemeClr val="tx1"/>
                </a:solidFill>
                <a:latin typeface="Calibri" panose="020F0502020204030204" pitchFamily="34" charset="0"/>
                <a:cs typeface="Calibri" panose="020F0502020204030204" pitchFamily="34" charset="0"/>
              </a:rPr>
            </a:br>
            <a:r>
              <a:rPr lang="fr-CA" sz="4400">
                <a:solidFill>
                  <a:schemeClr val="tx1"/>
                </a:solidFill>
                <a:latin typeface="Calibri" panose="020F0502020204030204" pitchFamily="34" charset="0"/>
                <a:cs typeface="Calibri" panose="020F0502020204030204" pitchFamily="34" charset="0"/>
              </a:rPr>
              <a:t>améliorer les soins</a:t>
            </a:r>
            <a:br>
              <a:rPr lang="en-US" sz="4800">
                <a:solidFill>
                  <a:schemeClr val="tx1"/>
                </a:solidFill>
              </a:rPr>
            </a:br>
            <a:endParaRPr lang="en-US" sz="4800">
              <a:solidFill>
                <a:schemeClr val="tx1"/>
              </a:solidFill>
            </a:endParaRP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561084" y="397844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fr-CA" sz="2000">
                <a:latin typeface="Calibri" panose="020F0502020204030204" pitchFamily="34" charset="0"/>
                <a:cs typeface="Calibri" panose="020F0502020204030204" pitchFamily="34" charset="0"/>
              </a:rPr>
              <a:t>Cette norme de qualité porte sur le diagnostic et la gestion de l’asthme chez les adultes âgés de 16 ans et plus et met l’accent sur les soins primaires et les établissements communautaires. Elle porte sur l’orientation vers des soins spécialisés pour les adultes qui satisfont les critères de l’asthme sévère</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spcAft>
                <a:spcPts val="0"/>
              </a:spcAft>
              <a:buClr>
                <a:srgbClr val="00B2E3"/>
              </a:buClr>
            </a:pPr>
            <a:endPar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fr-CA" sz="2000">
                <a:latin typeface="Calibri" panose="020F0502020204030204" pitchFamily="34" charset="0"/>
                <a:cs typeface="Calibri" panose="020F0502020204030204" pitchFamily="34" charset="0"/>
              </a:rPr>
              <a:t>Cette norme de qualité n’aborde pas la prise en charge de l’asthme sévère dans les soins spécialisés, de l’exacerbation aiguë de l’asthme ou des soins dispensés lors de consultations à l’urgence ou d’hospitalisations</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spcBef>
                <a:spcPts val="0"/>
              </a:spcBef>
              <a:spcAft>
                <a:spcPts val="0"/>
              </a:spcAft>
              <a:buClr>
                <a:srgbClr val="00B2E3"/>
              </a:buClr>
              <a:buNone/>
            </a:pPr>
            <a:endParaRPr lang="en-CA">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044648" y="1580244"/>
            <a:ext cx="7693250" cy="4912127"/>
          </a:xfrm>
          <a:prstGeom prst="rect">
            <a:avLst/>
          </a:prstGeom>
        </p:spPr>
        <p:txBody>
          <a:bodyPr/>
          <a:lstStyle/>
          <a:p>
            <a:pPr>
              <a:lnSpc>
                <a:spcPts val="3400"/>
              </a:lnSpc>
              <a:spcBef>
                <a:spcPts val="0"/>
              </a:spcBef>
              <a:buClr>
                <a:schemeClr val="tx1"/>
              </a:buClr>
              <a:buAutoNum type="arabicPeriod"/>
              <a:defRPr sz="1800"/>
            </a:pPr>
            <a:r>
              <a:rPr lang="fr-FR" sz="2000">
                <a:latin typeface="Calibri" panose="020F0502020204030204" pitchFamily="34" charset="0"/>
                <a:cs typeface="Calibri" panose="020F0502020204030204" pitchFamily="34" charset="0"/>
              </a:rPr>
              <a:t>Diagnostic</a:t>
            </a:r>
          </a:p>
          <a:p>
            <a:pPr>
              <a:lnSpc>
                <a:spcPts val="3400"/>
              </a:lnSpc>
              <a:spcBef>
                <a:spcPts val="0"/>
              </a:spcBef>
              <a:buClr>
                <a:schemeClr val="tx1"/>
              </a:buClr>
              <a:buAutoNum type="arabicPeriod"/>
              <a:defRPr sz="1800"/>
            </a:pPr>
            <a:endParaRPr lang="fr-F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fr-FR" sz="2000">
                <a:latin typeface="Calibri" panose="020F0502020204030204" pitchFamily="34" charset="0"/>
                <a:cs typeface="Calibri" panose="020F0502020204030204" pitchFamily="34" charset="0"/>
              </a:rPr>
              <a:t>Contrôle de l’asthme</a:t>
            </a:r>
          </a:p>
          <a:p>
            <a:pPr>
              <a:lnSpc>
                <a:spcPts val="3400"/>
              </a:lnSpc>
              <a:spcBef>
                <a:spcPts val="0"/>
              </a:spcBef>
              <a:buClr>
                <a:schemeClr val="tx1"/>
              </a:buClr>
              <a:buAutoNum type="arabicPeriod"/>
              <a:defRPr sz="1800"/>
            </a:pPr>
            <a:endParaRPr lang="fr-F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fr-FR" sz="2000">
                <a:latin typeface="Calibri" panose="020F0502020204030204" pitchFamily="34" charset="0"/>
                <a:cs typeface="Calibri" panose="020F0502020204030204" pitchFamily="34" charset="0"/>
              </a:rPr>
              <a:t>Médicaments contre l’asthme</a:t>
            </a:r>
          </a:p>
          <a:p>
            <a:pPr>
              <a:lnSpc>
                <a:spcPts val="3400"/>
              </a:lnSpc>
              <a:spcBef>
                <a:spcPts val="0"/>
              </a:spcBef>
              <a:buClr>
                <a:schemeClr val="tx1"/>
              </a:buClr>
              <a:buAutoNum type="arabicPeriod"/>
              <a:defRPr sz="1800"/>
            </a:pPr>
            <a:endParaRPr lang="fr-F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fr-FR" sz="2000">
                <a:latin typeface="Calibri" panose="020F0502020204030204" pitchFamily="34" charset="0"/>
                <a:cs typeface="Calibri" panose="020F0502020204030204" pitchFamily="34" charset="0"/>
              </a:rPr>
              <a:t>Information sur l’autogestion et plan d’action pour l’asthme</a:t>
            </a:r>
          </a:p>
          <a:p>
            <a:pPr>
              <a:lnSpc>
                <a:spcPts val="3400"/>
              </a:lnSpc>
              <a:spcBef>
                <a:spcPts val="0"/>
              </a:spcBef>
              <a:buClr>
                <a:schemeClr val="tx1"/>
              </a:buClr>
              <a:buAutoNum type="arabicPeriod"/>
              <a:defRPr sz="1800"/>
            </a:pPr>
            <a:endParaRPr lang="fr-F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fr-FR" sz="2000">
                <a:latin typeface="Calibri" panose="020F0502020204030204" pitchFamily="34" charset="0"/>
                <a:cs typeface="Calibri" panose="020F0502020204030204" pitchFamily="34" charset="0"/>
              </a:rPr>
              <a:t>Orientation vers des services spécialisés de traitement de l’asthme</a:t>
            </a:r>
          </a:p>
          <a:p>
            <a:pPr>
              <a:lnSpc>
                <a:spcPts val="3400"/>
              </a:lnSpc>
              <a:spcBef>
                <a:spcPts val="0"/>
              </a:spcBef>
              <a:buClr>
                <a:schemeClr val="tx1"/>
              </a:buClr>
              <a:buAutoNum type="arabicPeriod"/>
              <a:defRPr sz="1800"/>
            </a:pPr>
            <a:endParaRPr lang="fr-F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fr-FR" sz="2000">
                <a:latin typeface="Calibri" panose="020F0502020204030204" pitchFamily="34" charset="0"/>
                <a:cs typeface="Calibri" panose="020F0502020204030204" pitchFamily="34" charset="0"/>
              </a:rPr>
              <a:t>Suivi après le congé de l’hôpital</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fr-FR" err="1">
                <a:solidFill>
                  <a:schemeClr val="tx1"/>
                </a:solidFill>
                <a:latin typeface="Calibri" panose="020F0502020204030204" pitchFamily="34" charset="0"/>
                <a:cs typeface="Calibri" panose="020F0502020204030204" pitchFamily="34" charset="0"/>
              </a:rPr>
              <a:t>Thèmes</a:t>
            </a:r>
            <a:r>
              <a:rPr lang="fr-FR">
                <a:solidFill>
                  <a:schemeClr val="tx1"/>
                </a:solidFill>
                <a:latin typeface="Calibri" panose="020F0502020204030204" pitchFamily="34" charset="0"/>
                <a:cs typeface="Calibri" panose="020F0502020204030204" pitchFamily="34" charset="0"/>
              </a:rPr>
              <a:t> de </a:t>
            </a:r>
            <a:r>
              <a:rPr lang="fr-FR" err="1">
                <a:solidFill>
                  <a:schemeClr val="tx1"/>
                </a:solidFill>
                <a:latin typeface="Calibri" panose="020F0502020204030204" pitchFamily="34" charset="0"/>
                <a:cs typeface="Calibri" panose="020F0502020204030204" pitchFamily="34" charset="0"/>
              </a:rPr>
              <a:t>l’énoncé</a:t>
            </a:r>
            <a:r>
              <a:rPr lang="fr-FR">
                <a:solidFill>
                  <a:schemeClr val="tx1"/>
                </a:solidFill>
                <a:latin typeface="Calibri" panose="020F0502020204030204" pitchFamily="34" charset="0"/>
                <a:cs typeface="Calibri" panose="020F0502020204030204" pitchFamily="34" charset="0"/>
              </a:rPr>
              <a:t> sur </a:t>
            </a:r>
            <a:r>
              <a:rPr lang="fr-FR" err="1">
                <a:solidFill>
                  <a:schemeClr val="tx1"/>
                </a:solidFill>
                <a:latin typeface="Calibri" panose="020F0502020204030204" pitchFamily="34" charset="0"/>
                <a:cs typeface="Calibri" panose="020F0502020204030204" pitchFamily="34" charset="0"/>
              </a:rPr>
              <a:t>cette</a:t>
            </a:r>
            <a:r>
              <a:rPr lang="fr-FR">
                <a:solidFill>
                  <a:schemeClr val="tx1"/>
                </a:solidFill>
                <a:latin typeface="Calibri" panose="020F0502020204030204" pitchFamily="34" charset="0"/>
                <a:cs typeface="Calibri" panose="020F0502020204030204" pitchFamily="34" charset="0"/>
              </a:rPr>
              <a:t> </a:t>
            </a:r>
            <a:r>
              <a:rPr lang="fr-FR" err="1">
                <a:solidFill>
                  <a:schemeClr val="tx1"/>
                </a:solidFill>
                <a:latin typeface="Calibri" panose="020F0502020204030204" pitchFamily="34" charset="0"/>
                <a:cs typeface="Calibri" panose="020F0502020204030204" pitchFamily="34" charset="0"/>
              </a:rPr>
              <a:t>norme</a:t>
            </a:r>
            <a:r>
              <a:rPr lang="fr-FR">
                <a:solidFill>
                  <a:schemeClr val="tx1"/>
                </a:solidFill>
                <a:latin typeface="Calibri" panose="020F0502020204030204" pitchFamily="34" charset="0"/>
                <a:cs typeface="Calibri" panose="020F0502020204030204" pitchFamily="34" charset="0"/>
              </a:rPr>
              <a:t> de </a:t>
            </a:r>
            <a:r>
              <a:rPr lang="fr-FR" err="1">
                <a:solidFill>
                  <a:schemeClr val="tx1"/>
                </a:solidFill>
                <a:latin typeface="Calibri" panose="020F0502020204030204" pitchFamily="34" charset="0"/>
                <a:cs typeface="Calibri" panose="020F0502020204030204" pitchFamily="34" charset="0"/>
              </a:rPr>
              <a:t>qualité</a:t>
            </a:r>
            <a:endParaRPr lang="fr-FR">
              <a:solidFill>
                <a:schemeClr val="tx1"/>
              </a:solidFill>
              <a:latin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A5116683-A760-2240-AD27-7EF50C85B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340" y="3344107"/>
            <a:ext cx="359811" cy="359811"/>
          </a:xfrm>
          <a:prstGeom prst="rect">
            <a:avLst/>
          </a:prstGeom>
        </p:spPr>
      </p:pic>
      <p:pic>
        <p:nvPicPr>
          <p:cNvPr id="19" name="Graphic 18">
            <a:extLst>
              <a:ext uri="{FF2B5EF4-FFF2-40B4-BE49-F238E27FC236}">
                <a16:creationId xmlns:a16="http://schemas.microsoft.com/office/drawing/2014/main" id="{745A6AD4-3D27-4E4B-9B92-7C828EB79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136" y="2455502"/>
            <a:ext cx="435015" cy="435015"/>
          </a:xfrm>
          <a:prstGeom prst="rect">
            <a:avLst/>
          </a:prstGeom>
        </p:spPr>
      </p:pic>
      <p:pic>
        <p:nvPicPr>
          <p:cNvPr id="21" name="Graphic 20">
            <a:extLst>
              <a:ext uri="{FF2B5EF4-FFF2-40B4-BE49-F238E27FC236}">
                <a16:creationId xmlns:a16="http://schemas.microsoft.com/office/drawing/2014/main" id="{53CDAC7D-F31E-8440-B1D4-B2FE92FC92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8673" y="4266198"/>
            <a:ext cx="332528" cy="332528"/>
          </a:xfrm>
          <a:prstGeom prst="rect">
            <a:avLst/>
          </a:prstGeom>
        </p:spPr>
      </p:pic>
      <p:pic>
        <p:nvPicPr>
          <p:cNvPr id="23" name="Graphic 22">
            <a:extLst>
              <a:ext uri="{FF2B5EF4-FFF2-40B4-BE49-F238E27FC236}">
                <a16:creationId xmlns:a16="http://schemas.microsoft.com/office/drawing/2014/main" id="{E2EED72E-891A-2B41-B50E-CF3EE682EB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673" y="5064990"/>
            <a:ext cx="349618" cy="349618"/>
          </a:xfrm>
          <a:prstGeom prst="rect">
            <a:avLst/>
          </a:prstGeom>
        </p:spPr>
      </p:pic>
      <p:pic>
        <p:nvPicPr>
          <p:cNvPr id="29" name="Graphic 28">
            <a:extLst>
              <a:ext uri="{FF2B5EF4-FFF2-40B4-BE49-F238E27FC236}">
                <a16:creationId xmlns:a16="http://schemas.microsoft.com/office/drawing/2014/main" id="{ACB28F36-9C54-BF49-AEEE-939612314C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340" y="1580244"/>
            <a:ext cx="414512" cy="414512"/>
          </a:xfrm>
          <a:prstGeom prst="rect">
            <a:avLst/>
          </a:prstGeom>
        </p:spPr>
      </p:pic>
      <p:pic>
        <p:nvPicPr>
          <p:cNvPr id="16" name="Graphic 15">
            <a:extLst>
              <a:ext uri="{FF2B5EF4-FFF2-40B4-BE49-F238E27FC236}">
                <a16:creationId xmlns:a16="http://schemas.microsoft.com/office/drawing/2014/main" id="{3A882921-2DFA-48C5-9594-583DCDF693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3098" y="5880872"/>
            <a:ext cx="580302" cy="5803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chemeClr val="tx1"/>
                </a:solidFill>
                <a:latin typeface="Calibri"/>
                <a:ea typeface="MS PGothic"/>
                <a:cs typeface="Calibri"/>
              </a:rPr>
              <a:t>Énoncé de qualité 1 </a:t>
            </a:r>
            <a:r>
              <a:rPr lang="en-CA" sz="2400" b="0">
                <a:solidFill>
                  <a:schemeClr val="tx1"/>
                </a:solidFill>
                <a:latin typeface="Calibri"/>
                <a:ea typeface="MS PGothic"/>
                <a:cs typeface="Calibri"/>
              </a:rPr>
              <a:t>:</a:t>
            </a:r>
            <a:br>
              <a:rPr lang="en-CA">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Diagnostic</a:t>
            </a:r>
            <a:endParaRPr lang="en-CA" b="0">
              <a:solidFill>
                <a:schemeClr val="tx1"/>
              </a:solidFill>
              <a:latin typeface="Calibri"/>
              <a:ea typeface="MS PGothic"/>
              <a:cs typeface="Calibri"/>
            </a:endParaRPr>
          </a:p>
        </p:txBody>
      </p:sp>
      <p:sp>
        <p:nvSpPr>
          <p:cNvPr id="3" name="Rectangle 2"/>
          <p:cNvSpPr/>
          <p:nvPr/>
        </p:nvSpPr>
        <p:spPr>
          <a:xfrm>
            <a:off x="1590805" y="2254462"/>
            <a:ext cx="5962390" cy="165124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panose="020F0502020204030204" pitchFamily="34" charset="0"/>
                <a:cs typeface="Calibri" panose="020F0502020204030204" pitchFamily="34" charset="0"/>
              </a:rPr>
              <a:t>Les adultes soupçonnés cliniquement d’être atteints d’asthme obtiennent un test de spirométrie pour démontrer une obstruction réversible du débit d’air et, si négatif, d’autres tests de fonction pulmonaire pour confirmer le diagnostic d’asthme le plus tôt possible.</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fr-CA" sz="2400" b="0">
                <a:solidFill>
                  <a:schemeClr val="tx1"/>
                </a:solidFill>
                <a:latin typeface="Calibri"/>
                <a:ea typeface="MS PGothic"/>
                <a:cs typeface="Calibri"/>
              </a:rPr>
              <a:t>Énoncé de qualité 2 </a:t>
            </a:r>
            <a:r>
              <a:rPr lang="en-CA" sz="2400" b="0">
                <a:solidFill>
                  <a:schemeClr val="tx1"/>
                </a:solidFill>
                <a:latin typeface="Calibri"/>
                <a:ea typeface="MS PGothic"/>
                <a:cs typeface="Calibri"/>
              </a:rPr>
              <a:t>:</a:t>
            </a:r>
            <a:br>
              <a:rPr lang="en-CA">
                <a:latin typeface="Calibri" panose="020F0502020204030204" pitchFamily="34" charset="0"/>
                <a:cs typeface="Calibri" panose="020F0502020204030204" pitchFamily="34" charset="0"/>
              </a:rPr>
            </a:br>
            <a:r>
              <a:rPr lang="en-CA" dirty="0" err="1">
                <a:solidFill>
                  <a:schemeClr val="tx1"/>
                </a:solidFill>
                <a:latin typeface="Calibri"/>
                <a:ea typeface="MS PGothic"/>
                <a:cs typeface="Calibri"/>
              </a:rPr>
              <a:t>Contrôle</a:t>
            </a:r>
            <a:r>
              <a:rPr lang="en-CA" dirty="0">
                <a:solidFill>
                  <a:schemeClr val="tx1"/>
                </a:solidFill>
                <a:latin typeface="Calibri"/>
                <a:ea typeface="MS PGothic"/>
                <a:cs typeface="Calibri"/>
              </a:rPr>
              <a:t> de </a:t>
            </a:r>
            <a:r>
              <a:rPr lang="en-CA" dirty="0" err="1">
                <a:solidFill>
                  <a:schemeClr val="tx1"/>
                </a:solidFill>
                <a:latin typeface="Calibri"/>
                <a:ea typeface="MS PGothic"/>
                <a:cs typeface="Calibri"/>
              </a:rPr>
              <a:t>l'asthme</a:t>
            </a:r>
            <a:br>
              <a:rPr lang="en-CA" sz="2400"/>
            </a:br>
            <a:br>
              <a:rPr lang="en-CA" sz="2600"/>
            </a:br>
            <a:endParaRPr lang="en-CA" sz="2625" b="0">
              <a:solidFill>
                <a:schemeClr val="tx1"/>
              </a:solidFill>
            </a:endParaRPr>
          </a:p>
        </p:txBody>
      </p:sp>
      <p:sp>
        <p:nvSpPr>
          <p:cNvPr id="3" name="Rectangle 2"/>
          <p:cNvSpPr/>
          <p:nvPr/>
        </p:nvSpPr>
        <p:spPr>
          <a:xfrm>
            <a:off x="1451525" y="2148396"/>
            <a:ext cx="6255934" cy="141155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panose="020F0502020204030204" pitchFamily="34" charset="0"/>
                <a:cs typeface="Calibri" panose="020F0502020204030204" pitchFamily="34" charset="0"/>
              </a:rPr>
              <a:t>Les adultes atteints d’asthme font régulièrement l’objet d’une évaluation structurée afin de déterminer leur niveau de contrôle de l’asthme et les raisons d’un mauvais contrôle.</a:t>
            </a:r>
            <a:endParaRPr lang="en-CA" sz="2000" u="none">
              <a:solidFill>
                <a:srgbClr val="000000"/>
              </a:solidFill>
              <a:latin typeface="Calibri" panose="020F0502020204030204" pitchFamily="34" charset="0"/>
              <a:ea typeface="MS PGothic"/>
              <a:cs typeface="Calibri" panose="020F0502020204030204" pitchFamily="34" charset="0"/>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fr-CA" sz="2400" b="0">
                <a:solidFill>
                  <a:schemeClr val="tx1"/>
                </a:solidFill>
                <a:latin typeface="Calibri"/>
                <a:ea typeface="MS PGothic"/>
                <a:cs typeface="Calibri"/>
              </a:rPr>
              <a:t>Énoncé de qualité 3 </a:t>
            </a:r>
            <a:r>
              <a:rPr lang="en-CA" sz="2400" b="0">
                <a:solidFill>
                  <a:schemeClr val="tx1"/>
                </a:solidFill>
                <a:latin typeface="Calibri"/>
                <a:ea typeface="MS PGothic"/>
                <a:cs typeface="Calibri"/>
              </a:rPr>
              <a:t>:</a:t>
            </a:r>
            <a:br>
              <a:rPr lang="en-CA">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Médicaments contre l’asthme</a:t>
            </a:r>
            <a:br>
              <a:rPr lang="en-CA" sz="2600"/>
            </a:br>
            <a:endParaRPr lang="en-CA" sz="2625" b="0">
              <a:solidFill>
                <a:schemeClr val="tx1"/>
              </a:solidFill>
            </a:endParaRPr>
          </a:p>
        </p:txBody>
      </p:sp>
      <p:sp>
        <p:nvSpPr>
          <p:cNvPr id="3" name="Rectangle 2"/>
          <p:cNvSpPr/>
          <p:nvPr/>
        </p:nvSpPr>
        <p:spPr>
          <a:xfrm>
            <a:off x="1379905" y="2088737"/>
            <a:ext cx="6384190" cy="170202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panose="020F0502020204030204" pitchFamily="34" charset="0"/>
                <a:cs typeface="Calibri" panose="020F0502020204030204" pitchFamily="34" charset="0"/>
              </a:rPr>
              <a:t>Les adultes atteints d’asthme reçoivent une pharmacothérapie et des dispositifs appropriés en fonction de leur niveau actuel de contrôle de l’asthme, y compris le début précoce d’un traitement anti-inflammatoire par inhalation.</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8" y="414659"/>
            <a:ext cx="7912637" cy="1272097"/>
          </a:xfrm>
        </p:spPr>
        <p:txBody>
          <a:bodyPr anchor="t"/>
          <a:lstStyle/>
          <a:p>
            <a:pPr>
              <a:lnSpc>
                <a:spcPct val="90000"/>
              </a:lnSpc>
            </a:pPr>
            <a:r>
              <a:rPr lang="fr-CA" sz="2400" b="0">
                <a:solidFill>
                  <a:schemeClr val="tx1"/>
                </a:solidFill>
                <a:latin typeface="Calibri"/>
                <a:ea typeface="MS PGothic"/>
                <a:cs typeface="Calibri"/>
              </a:rPr>
              <a:t>Énoncé de qualité 4 </a:t>
            </a:r>
            <a:r>
              <a:rPr lang="en-CA" sz="2400" b="0">
                <a:solidFill>
                  <a:schemeClr val="tx1"/>
                </a:solidFill>
                <a:latin typeface="Calibri"/>
                <a:ea typeface="MS PGothic"/>
                <a:cs typeface="Calibri"/>
              </a:rPr>
              <a:t>:</a:t>
            </a:r>
            <a:br>
              <a:rPr lang="en-CA">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Information sur l’autogestion et plan d’action pour l’asthme</a:t>
            </a:r>
            <a:br>
              <a:rPr lang="en-US" sz="2400"/>
            </a:br>
            <a:br>
              <a:rPr lang="en-US" sz="2400"/>
            </a:br>
            <a:br>
              <a:rPr lang="en-US" sz="2400"/>
            </a:br>
            <a:br>
              <a:rPr lang="en-US" sz="2400"/>
            </a:br>
            <a:endParaRPr lang="en-CA" sz="2625" b="0">
              <a:solidFill>
                <a:schemeClr val="tx1"/>
              </a:solidFill>
            </a:endParaRPr>
          </a:p>
        </p:txBody>
      </p:sp>
      <p:sp>
        <p:nvSpPr>
          <p:cNvPr id="3" name="Rectangle 2"/>
          <p:cNvSpPr/>
          <p:nvPr/>
        </p:nvSpPr>
        <p:spPr>
          <a:xfrm>
            <a:off x="1639822" y="2389534"/>
            <a:ext cx="5864355" cy="159653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panose="020F0502020204030204" pitchFamily="34" charset="0"/>
                <a:cs typeface="Calibri" panose="020F0502020204030204" pitchFamily="34" charset="0"/>
              </a:rPr>
              <a:t>Les adultes atteints d’asthme et leurs aidants naturels reçoivent de l’information sur l’autogestion et un plan d’action pour l’asthme personnalisé par écrit qui est révisé régulièrement avec un professionnel de la santé.</a:t>
            </a:r>
            <a:endParaRPr lang="en-CA" sz="2000" b="1"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334796" cy="1297022"/>
          </a:xfrm>
        </p:spPr>
        <p:txBody>
          <a:bodyPr anchor="t"/>
          <a:lstStyle/>
          <a:p>
            <a:pPr>
              <a:lnSpc>
                <a:spcPct val="90000"/>
              </a:lnSpc>
            </a:pPr>
            <a:r>
              <a:rPr lang="fr-CA" sz="2400" b="0">
                <a:solidFill>
                  <a:schemeClr val="tx1"/>
                </a:solidFill>
                <a:latin typeface="Calibri"/>
                <a:ea typeface="MS PGothic"/>
                <a:cs typeface="Calibri"/>
              </a:rPr>
              <a:t>Énoncé de qualité 5 </a:t>
            </a:r>
            <a:r>
              <a:rPr lang="en-CA" sz="2400" b="0">
                <a:solidFill>
                  <a:schemeClr val="tx1"/>
                </a:solidFill>
                <a:latin typeface="Calibri"/>
                <a:ea typeface="MS PGothic"/>
                <a:cs typeface="Calibri"/>
              </a:rPr>
              <a:t>:</a:t>
            </a:r>
            <a:br>
              <a:rPr lang="en-CA">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Orientation vers des services spécialisés de traitement de l’asthme</a:t>
            </a:r>
            <a:br>
              <a:rPr lang="en-CA" sz="2400"/>
            </a:br>
            <a:br>
              <a:rPr lang="en-US" sz="2400"/>
            </a:br>
            <a:br>
              <a:rPr lang="en-US" sz="2400"/>
            </a:br>
            <a:br>
              <a:rPr lang="en-CA" sz="2400"/>
            </a:br>
            <a:br>
              <a:rPr lang="en-CA" sz="2600"/>
            </a:br>
            <a:endParaRPr lang="en-CA" sz="2625" b="0">
              <a:solidFill>
                <a:schemeClr val="tx1"/>
              </a:solidFill>
            </a:endParaRPr>
          </a:p>
        </p:txBody>
      </p:sp>
      <p:sp>
        <p:nvSpPr>
          <p:cNvPr id="3" name="Rectangle 2"/>
          <p:cNvSpPr/>
          <p:nvPr/>
        </p:nvSpPr>
        <p:spPr>
          <a:xfrm>
            <a:off x="1239327" y="2449994"/>
            <a:ext cx="6665345" cy="11743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panose="020F0502020204030204" pitchFamily="34" charset="0"/>
                <a:cs typeface="Calibri" panose="020F0502020204030204" pitchFamily="34" charset="0"/>
              </a:rPr>
              <a:t>Les adultes qui répondent aux critères de l’asthme sévère ou qui ont d’autres indications appropriées sont dirigés vers des soins spécialisés pour l’asthme.</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fr-CA" sz="2400" b="0">
                <a:solidFill>
                  <a:schemeClr val="tx1"/>
                </a:solidFill>
                <a:latin typeface="Calibri"/>
                <a:ea typeface="MS PGothic"/>
                <a:cs typeface="Calibri"/>
              </a:rPr>
              <a:t>Énoncé de qualité 6 </a:t>
            </a:r>
            <a:r>
              <a:rPr lang="en-CA" sz="2400" b="0">
                <a:solidFill>
                  <a:schemeClr val="tx1"/>
                </a:solidFill>
                <a:latin typeface="Calibri"/>
                <a:ea typeface="MS PGothic"/>
                <a:cs typeface="Calibri"/>
              </a:rPr>
              <a:t>:</a:t>
            </a:r>
            <a:br>
              <a:rPr lang="en-CA">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Suivi après le congé de l’hôpital</a:t>
            </a:r>
            <a:br>
              <a:rPr lang="en-US" sz="2400"/>
            </a:br>
            <a:br>
              <a:rPr lang="en-US" sz="2400"/>
            </a:br>
            <a:br>
              <a:rPr lang="en-CA" sz="2400"/>
            </a:br>
            <a:br>
              <a:rPr lang="en-CA" sz="2600"/>
            </a:br>
            <a:endParaRPr lang="en-CA" sz="2625" b="0">
              <a:solidFill>
                <a:schemeClr val="tx1"/>
              </a:solidFill>
            </a:endParaRPr>
          </a:p>
        </p:txBody>
      </p:sp>
      <p:sp>
        <p:nvSpPr>
          <p:cNvPr id="3" name="Rectangle 2"/>
          <p:cNvSpPr/>
          <p:nvPr/>
        </p:nvSpPr>
        <p:spPr>
          <a:xfrm>
            <a:off x="1569262" y="2262708"/>
            <a:ext cx="6005475" cy="150142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panose="020F0502020204030204" pitchFamily="34" charset="0"/>
                <a:cs typeface="Calibri" panose="020F0502020204030204" pitchFamily="34" charset="0"/>
              </a:rPr>
              <a:t>Les adultes qui ont eu une visite à l’urgence ou qui ont été hospitalisés pour une exacerbation de l’asthme ont une évaluation de suivi dans les 2 à 7 jours suivant leur congé.</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Normes de qualité</a:t>
            </a:r>
            <a:endParaRPr lang="en-CA">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4179715" cy="3699624"/>
          </a:xfrm>
        </p:spPr>
        <p:txBody>
          <a:bodyPr/>
          <a:lstStyle/>
          <a:p>
            <a:pPr>
              <a:lnSpc>
                <a:spcPct val="90000"/>
              </a:lnSpc>
              <a:spcAft>
                <a:spcPts val="1200"/>
              </a:spcAft>
              <a:buClr>
                <a:srgbClr val="00B2E3"/>
              </a:buClr>
            </a:pPr>
            <a:r>
              <a:rPr lang="fr-CA" sz="20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0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00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pic>
        <p:nvPicPr>
          <p:cNvPr id="5" name="Picture 4" descr="A picture containing flower, bird, tree&#10;&#10;Description automatically generated">
            <a:extLst>
              <a:ext uri="{FF2B5EF4-FFF2-40B4-BE49-F238E27FC236}">
                <a16:creationId xmlns:a16="http://schemas.microsoft.com/office/drawing/2014/main" id="{35A41B02-4C81-40F9-8A43-3D8F073FE462}"/>
              </a:ext>
            </a:extLst>
          </p:cNvPr>
          <p:cNvPicPr>
            <a:picLocks noChangeAspect="1"/>
          </p:cNvPicPr>
          <p:nvPr/>
        </p:nvPicPr>
        <p:blipFill>
          <a:blip r:embed="rId4"/>
          <a:stretch>
            <a:fillRect/>
          </a:stretch>
        </p:blipFill>
        <p:spPr>
          <a:xfrm>
            <a:off x="5002466" y="1114368"/>
            <a:ext cx="3348750" cy="4351982"/>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346794" y="1747209"/>
            <a:ext cx="6081935" cy="1969761"/>
          </a:xfrm>
        </p:spPr>
        <p:txBody>
          <a:bodyPr/>
          <a:lstStyle/>
          <a:p>
            <a:r>
              <a:rPr lang="fr-CA" sz="4400">
                <a:solidFill>
                  <a:schemeClr val="tx1"/>
                </a:solidFill>
              </a:rPr>
              <a:t>Manière de mesurer </a:t>
            </a:r>
            <a:br>
              <a:rPr lang="fr-CA" sz="4400">
                <a:solidFill>
                  <a:schemeClr val="tx1"/>
                </a:solidFill>
              </a:rPr>
            </a:br>
            <a:r>
              <a:rPr lang="fr-CA" sz="4400">
                <a:solidFill>
                  <a:schemeClr val="tx1"/>
                </a:solidFill>
              </a:rPr>
              <a:t>le succès</a:t>
            </a:r>
            <a:br>
              <a:rPr lang="en-US" sz="4800">
                <a:solidFill>
                  <a:schemeClr val="tx1"/>
                </a:solidFill>
              </a:rPr>
            </a:br>
            <a:br>
              <a:rPr lang="en-US" sz="4800">
                <a:solidFill>
                  <a:schemeClr val="tx1"/>
                </a:solidFill>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45580" y="3429000"/>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2"/>
            <a:ext cx="8126651" cy="2712145"/>
          </a:xfrm>
        </p:spPr>
        <p:txBody>
          <a:bodyPr/>
          <a:lstStyle/>
          <a:p>
            <a:pPr lvl="0">
              <a:spcAft>
                <a:spcPts val="1200"/>
              </a:spcAft>
              <a:buClr>
                <a:srgbClr val="00B2E3"/>
              </a:buClr>
            </a:pPr>
            <a:r>
              <a:rPr lang="fr-CA" sz="2000">
                <a:latin typeface="Calibri" panose="020F0502020204030204" pitchFamily="34" charset="0"/>
                <a:cs typeface="Calibri" panose="020F0502020204030204" pitchFamily="34" charset="0"/>
              </a:rPr>
              <a:t>Pourcentage d’adultes atteints d’asthme incident dont le diagnostic est confirmé par des tests de la fonction pulmonaire. </a:t>
            </a:r>
            <a:r>
              <a:rPr lang="en-US" sz="2000">
                <a:latin typeface="Calibri" panose="020F0502020204030204" pitchFamily="34" charset="0"/>
                <a:cs typeface="Calibri" panose="020F0502020204030204" pitchFamily="34" charset="0"/>
              </a:rPr>
              <a:t> </a:t>
            </a:r>
          </a:p>
          <a:p>
            <a:pPr lvl="0">
              <a:spcAft>
                <a:spcPts val="1200"/>
              </a:spcAft>
              <a:buClr>
                <a:srgbClr val="00B2E3"/>
              </a:buClr>
            </a:pPr>
            <a:r>
              <a:rPr lang="fr-CA" sz="2000">
                <a:latin typeface="Calibri" panose="020F0502020204030204" pitchFamily="34" charset="0"/>
                <a:cs typeface="Calibri" panose="020F0502020204030204" pitchFamily="34" charset="0"/>
              </a:rPr>
              <a:t>Pourcentage d’adultes atteints d’asthme qui sont allés à l’urgence pour une raison spécifique à l’asthme au cours des douze derniers mois. </a:t>
            </a:r>
            <a:r>
              <a:rPr lang="en-US" sz="200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8" y="1537469"/>
            <a:ext cx="8244585" cy="3505048"/>
          </a:xfrm>
        </p:spPr>
        <p:txBody>
          <a:bodyPr/>
          <a:lstStyle/>
          <a:p>
            <a:pPr lvl="0">
              <a:buClr>
                <a:srgbClr val="00B2E3"/>
              </a:buClr>
            </a:pPr>
            <a:r>
              <a:rPr lang="fr-CA" sz="2000">
                <a:latin typeface="Calibri" panose="020F0502020204030204" pitchFamily="34" charset="0"/>
                <a:cs typeface="Calibri" panose="020F0502020204030204" pitchFamily="34" charset="0"/>
              </a:rPr>
              <a:t>Pourcentage d’adultes atteints d’asthme ayant fait l’objet d’une évaluation structurée au cours des six derniers mois. </a:t>
            </a:r>
            <a:r>
              <a:rPr lang="en-US" sz="2000">
                <a:latin typeface="Calibri" panose="020F0502020204030204" pitchFamily="34" charset="0"/>
                <a:cs typeface="Calibri" panose="020F0502020204030204" pitchFamily="34" charset="0"/>
              </a:rPr>
              <a:t> </a:t>
            </a:r>
          </a:p>
          <a:p>
            <a:pPr lvl="0">
              <a:buClr>
                <a:srgbClr val="00B2E3"/>
              </a:buClr>
            </a:pPr>
            <a:r>
              <a:rPr lang="fr-CA" sz="2000">
                <a:latin typeface="Calibri" panose="020F0502020204030204" pitchFamily="34" charset="0"/>
                <a:cs typeface="Calibri" panose="020F0502020204030204" pitchFamily="34" charset="0"/>
              </a:rPr>
              <a:t>Pourcentage d’adultes atteints d’asthme qui présentent une ou plusieurs indications appropriées et auxquels on a prescrit un traitement anti-inflammatoire inhalé. </a:t>
            </a:r>
            <a:r>
              <a:rPr lang="en-US" sz="2000">
                <a:latin typeface="Calibri" panose="020F0502020204030204" pitchFamily="34" charset="0"/>
                <a:cs typeface="Calibri" panose="020F0502020204030204" pitchFamily="34" charset="0"/>
              </a:rPr>
              <a:t> </a:t>
            </a:r>
          </a:p>
          <a:p>
            <a:pPr lvl="0">
              <a:buClr>
                <a:srgbClr val="00B2E3"/>
              </a:buClr>
            </a:pPr>
            <a:r>
              <a:rPr lang="fr-CA" sz="2000">
                <a:latin typeface="Calibri" panose="020F0502020204030204" pitchFamily="34" charset="0"/>
                <a:cs typeface="Calibri" panose="020F0502020204030204" pitchFamily="34" charset="0"/>
              </a:rPr>
              <a:t>Nombre moyen de jours sans symptômes d’asthme pendant les quatre dernières semaines chez les adultes atteints d’asthme. </a:t>
            </a:r>
            <a:r>
              <a:rPr lang="en-US" sz="2000">
                <a:latin typeface="Calibri" panose="020F0502020204030204" pitchFamily="34" charset="0"/>
                <a:cs typeface="Calibri" panose="020F0502020204030204" pitchFamily="34" charset="0"/>
              </a:rPr>
              <a:t> </a:t>
            </a:r>
          </a:p>
          <a:p>
            <a:pPr lvl="0">
              <a:buClr>
                <a:srgbClr val="00B2E3"/>
              </a:buClr>
            </a:pPr>
            <a:r>
              <a:rPr lang="fr-CA" sz="2000">
                <a:latin typeface="Calibri" panose="020F0502020204030204" pitchFamily="34" charset="0"/>
                <a:cs typeface="Calibri" panose="020F0502020204030204" pitchFamily="34" charset="0"/>
              </a:rPr>
              <a:t>Nombre moyen de jours d’absence de l’école ou du travail pour cause d’asthme au cours des quatre dernières semaines. </a:t>
            </a:r>
            <a:endParaRPr lang="en-US"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Sources des données et remerciements</a:t>
            </a:r>
            <a:endParaRPr lang="en-CA">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3682" y="1700808"/>
            <a:ext cx="7723572" cy="3785592"/>
          </a:xfrm>
        </p:spPr>
        <p:txBody>
          <a:bodyPr/>
          <a:lstStyle/>
          <a:p>
            <a:pPr marL="0" indent="0">
              <a:buNone/>
            </a:pPr>
            <a:r>
              <a:rPr lang="fr-CA" sz="2000">
                <a:latin typeface="Calibri" panose="020F0502020204030204" pitchFamily="34" charset="0"/>
                <a:ea typeface="MS PGothic"/>
                <a:cs typeface="Calibri" panose="020F0502020204030204" pitchFamily="34" charset="0"/>
              </a:rPr>
              <a:t>Les données utilisées dans cette présentation ont été fournies par l’Institute for </a:t>
            </a:r>
            <a:r>
              <a:rPr lang="fr-CA" sz="2000" err="1">
                <a:latin typeface="Calibri" panose="020F0502020204030204" pitchFamily="34" charset="0"/>
                <a:ea typeface="MS PGothic"/>
                <a:cs typeface="Calibri" panose="020F0502020204030204" pitchFamily="34" charset="0"/>
              </a:rPr>
              <a:t>Clinical</a:t>
            </a:r>
            <a:r>
              <a:rPr lang="fr-CA" sz="2000">
                <a:latin typeface="Calibri" panose="020F0502020204030204" pitchFamily="34" charset="0"/>
                <a:ea typeface="MS PGothic"/>
                <a:cs typeface="Calibri" panose="020F0502020204030204" pitchFamily="34" charset="0"/>
              </a:rPr>
              <a:t> </a:t>
            </a:r>
            <a:r>
              <a:rPr lang="fr-CA" sz="2000" err="1">
                <a:latin typeface="Calibri" panose="020F0502020204030204" pitchFamily="34" charset="0"/>
                <a:ea typeface="MS PGothic"/>
                <a:cs typeface="Calibri" panose="020F0502020204030204" pitchFamily="34" charset="0"/>
              </a:rPr>
              <a:t>Evaluative</a:t>
            </a:r>
            <a:r>
              <a:rPr lang="fr-CA" sz="2000">
                <a:latin typeface="Calibri" panose="020F0502020204030204" pitchFamily="34" charset="0"/>
                <a:ea typeface="MS PGothic"/>
                <a:cs typeface="Calibri" panose="020F0502020204030204" pitchFamily="34" charset="0"/>
              </a:rPr>
              <a:t> Sciences (</a:t>
            </a:r>
            <a:r>
              <a:rPr lang="fr-CA" sz="2000" err="1">
                <a:latin typeface="Calibri" panose="020F0502020204030204" pitchFamily="34" charset="0"/>
                <a:ea typeface="MS PGothic"/>
                <a:cs typeface="Calibri" panose="020F0502020204030204" pitchFamily="34" charset="0"/>
              </a:rPr>
              <a:t>ICES</a:t>
            </a:r>
            <a:r>
              <a:rPr lang="fr-CA" sz="2000">
                <a:latin typeface="Calibri" panose="020F0502020204030204" pitchFamily="34" charset="0"/>
                <a:ea typeface="MS PGothic"/>
                <a:cs typeface="Calibri" panose="020F0502020204030204" pitchFamily="34" charset="0"/>
              </a:rPr>
              <a:t>), qui est financé par une subvention annuelle du ministère de la Santé de l’Ontario. Les opinions, résultats et conclusions présentés dans ce rapport sont ceux des auteurs et sont indépendants des sources de financement. Aucune approbation du </a:t>
            </a:r>
            <a:r>
              <a:rPr lang="fr-CA" sz="2000" err="1">
                <a:latin typeface="Calibri" panose="020F0502020204030204" pitchFamily="34" charset="0"/>
                <a:ea typeface="MS PGothic"/>
                <a:cs typeface="Calibri" panose="020F0502020204030204" pitchFamily="34" charset="0"/>
              </a:rPr>
              <a:t>ICES</a:t>
            </a:r>
            <a:r>
              <a:rPr lang="fr-CA" sz="2000">
                <a:latin typeface="Calibri" panose="020F0502020204030204" pitchFamily="34" charset="0"/>
                <a:ea typeface="MS PGothic"/>
                <a:cs typeface="Calibri" panose="020F0502020204030204" pitchFamily="34" charset="0"/>
              </a:rPr>
              <a:t> ou du ministère de la Santé n’est prévue ou ne devrait être déduite du présent rapport. Les liens entre les différents ensembles de données ont été effectués à l’aide d’identificateurs codés uniques et analysés par l’</a:t>
            </a:r>
            <a:r>
              <a:rPr lang="fr-CA" sz="2000" err="1">
                <a:latin typeface="Calibri" panose="020F0502020204030204" pitchFamily="34" charset="0"/>
                <a:ea typeface="MS PGothic"/>
                <a:cs typeface="Calibri" panose="020F0502020204030204" pitchFamily="34" charset="0"/>
              </a:rPr>
              <a:t>ICES</a:t>
            </a:r>
            <a:r>
              <a:rPr lang="fr-CA" sz="2000">
                <a:latin typeface="Calibri" panose="020F0502020204030204" pitchFamily="34" charset="0"/>
                <a:ea typeface="MS PGothic"/>
                <a:cs typeface="Calibri" panose="020F0502020204030204" pitchFamily="34" charset="0"/>
              </a:rPr>
              <a:t>. Certaines données utilisées dans ce rapport sont fondées sur des données et des renseignements compilés et fournis par l’Institut canadien d’information sur la santé (</a:t>
            </a:r>
            <a:r>
              <a:rPr lang="fr-CA" sz="2000" err="1">
                <a:latin typeface="Calibri" panose="020F0502020204030204" pitchFamily="34" charset="0"/>
                <a:ea typeface="MS PGothic"/>
                <a:cs typeface="Calibri" panose="020F0502020204030204" pitchFamily="34" charset="0"/>
              </a:rPr>
              <a:t>ICIS</a:t>
            </a:r>
            <a:r>
              <a:rPr lang="fr-CA" sz="2000">
                <a:latin typeface="Calibri" panose="020F0502020204030204" pitchFamily="34" charset="0"/>
                <a:ea typeface="MS PGothic"/>
                <a:cs typeface="Calibri" panose="020F0502020204030204" pitchFamily="34" charset="0"/>
              </a:rPr>
              <a:t>). Les analyses, conclusions, opinions et énoncés exprimés dans le présent rapport sont ceux des auteurs, et pas nécessairement ceux de l’</a:t>
            </a:r>
            <a:r>
              <a:rPr lang="fr-CA" sz="2000" err="1">
                <a:latin typeface="Calibri" panose="020F0502020204030204" pitchFamily="34" charset="0"/>
                <a:ea typeface="MS PGothic"/>
                <a:cs typeface="Calibri" panose="020F0502020204030204" pitchFamily="34" charset="0"/>
              </a:rPr>
              <a:t>ICIS</a:t>
            </a:r>
            <a:r>
              <a:rPr lang="fr-CA" sz="2000">
                <a:latin typeface="Calibri" panose="020F0502020204030204" pitchFamily="34" charset="0"/>
                <a:ea typeface="MS PGothic"/>
                <a:cs typeface="Calibri" panose="020F0502020204030204" pitchFamily="34" charset="0"/>
              </a:rPr>
              <a:t>.</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3476E-70FC-024E-B6CE-72ED6E8E64EC}"/>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pic>
        <p:nvPicPr>
          <p:cNvPr id="3" name="Picture 2" descr="A screenshot of a cell phone&#10;&#10;Description automatically generated">
            <a:extLst>
              <a:ext uri="{FF2B5EF4-FFF2-40B4-BE49-F238E27FC236}">
                <a16:creationId xmlns:a16="http://schemas.microsoft.com/office/drawing/2014/main" id="{58E00FF1-D594-40CD-A5F9-4E1BA42C7E3C}"/>
              </a:ext>
            </a:extLst>
          </p:cNvPr>
          <p:cNvPicPr>
            <a:picLocks noChangeAspect="1"/>
          </p:cNvPicPr>
          <p:nvPr/>
        </p:nvPicPr>
        <p:blipFill>
          <a:blip r:embed="rId4"/>
          <a:stretch>
            <a:fillRect/>
          </a:stretch>
        </p:blipFill>
        <p:spPr>
          <a:xfrm>
            <a:off x="97654" y="51051"/>
            <a:ext cx="9046345" cy="6829621"/>
          </a:xfrm>
          <a:prstGeom prst="rect">
            <a:avLst/>
          </a:prstGeom>
        </p:spPr>
      </p:pic>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a:solidFill>
                  <a:schemeClr val="tx1"/>
                </a:solidFill>
                <a:latin typeface="Calibri" panose="020F0502020204030204" pitchFamily="34" charset="0"/>
                <a:cs typeface="Calibri" panose="020F0502020204030204" pitchFamily="34" charset="0"/>
              </a:rPr>
              <a:t>Normes de qualité</a:t>
            </a:r>
            <a:endParaRPr lang="en-CA">
              <a:solidFill>
                <a:schemeClr val="tx1"/>
              </a:solidFill>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2029040463"/>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600164"/>
          </a:xfrm>
          <a:prstGeom prst="rect">
            <a:avLst/>
          </a:prstGeom>
        </p:spPr>
        <p:txBody>
          <a:bodyPr wrap="square" anchor="t">
            <a:spAutoFit/>
          </a:bodyPr>
          <a:lstStyle/>
          <a:p>
            <a:r>
              <a:rPr lang="fr-CA" sz="1100" b="1" u="none">
                <a:latin typeface="Calibri" panose="020F0502020204030204" pitchFamily="34" charset="0"/>
                <a:cs typeface="Calibri" panose="020F0502020204030204" pitchFamily="34" charset="0"/>
              </a:rPr>
              <a:t>Vous trouverez ces ressources ici : </a:t>
            </a:r>
          </a:p>
          <a:p>
            <a:r>
              <a:rPr lang="en-CA" sz="11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https://www.hqontario.ca/Am%C3%A9liorer-les-soins-gr%C3%A2ce-aux-donn%C3%A9es-probantes/Normes-de-qualit%C3%A9/Voir-toutes-les-normes-de-qualit%C3%A9/</a:t>
            </a:r>
            <a:r>
              <a:rPr lang="en-CA" sz="1100" err="1">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Asthme</a:t>
            </a:r>
            <a:r>
              <a:rPr lang="en-CA" sz="11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-chez-les-</a:t>
            </a:r>
            <a:r>
              <a:rPr lang="en-CA" sz="1100" err="1">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adultes</a:t>
            </a:r>
            <a:endParaRPr lang="en-US" sz="1100" u="none">
              <a:solidFill>
                <a:srgbClr val="047BC1"/>
              </a:solidFill>
              <a:latin typeface="Calibri" panose="020F0502020204030204" pitchFamily="34" charset="0"/>
              <a:cs typeface="Calibri" panose="020F0502020204030204" pitchFamily="34" charset="0"/>
            </a:endParaRPr>
          </a:p>
        </p:txBody>
      </p:sp>
      <p:sp>
        <p:nvSpPr>
          <p:cNvPr id="22" name="TextBox 21"/>
          <p:cNvSpPr txBox="1"/>
          <p:nvPr/>
        </p:nvSpPr>
        <p:spPr>
          <a:xfrm>
            <a:off x="885539" y="5854055"/>
            <a:ext cx="1918859" cy="338554"/>
          </a:xfrm>
          <a:prstGeom prst="rect">
            <a:avLst/>
          </a:prstGeom>
          <a:noFill/>
        </p:spPr>
        <p:txBody>
          <a:bodyPr wrap="none" rtlCol="0">
            <a:spAutoFit/>
          </a:bodyPr>
          <a:lstStyle/>
          <a:p>
            <a:pPr algn="ctr"/>
            <a:r>
              <a:rPr lang="fr-CA" sz="16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a:solidFill>
                  <a:schemeClr val="tx1"/>
                </a:solidFill>
                <a:latin typeface="Calibri" panose="020F0502020204030204" pitchFamily="34" charset="0"/>
                <a:cs typeface="Calibri" panose="020F0502020204030204" pitchFamily="34" charset="0"/>
              </a:rPr>
              <a:t>Ressources des normes de qualité</a:t>
            </a:r>
            <a:endParaRPr lang="en-US">
              <a:solidFill>
                <a:schemeClr val="tx1"/>
              </a:solidFill>
              <a:latin typeface="Calibri" panose="020F0502020204030204" pitchFamily="34" charset="0"/>
              <a:cs typeface="Calibri" panose="020F0502020204030204" pitchFamily="34" charset="0"/>
            </a:endParaRPr>
          </a:p>
        </p:txBody>
      </p:sp>
      <p:sp>
        <p:nvSpPr>
          <p:cNvPr id="23" name="TextBox 22"/>
          <p:cNvSpPr txBox="1"/>
          <p:nvPr/>
        </p:nvSpPr>
        <p:spPr>
          <a:xfrm>
            <a:off x="4045913" y="5854055"/>
            <a:ext cx="1975734" cy="338554"/>
          </a:xfrm>
          <a:prstGeom prst="rect">
            <a:avLst/>
          </a:prstGeom>
          <a:noFill/>
        </p:spPr>
        <p:txBody>
          <a:bodyPr wrap="none" rtlCol="0" anchor="t">
            <a:spAutoFit/>
          </a:bodyPr>
          <a:lstStyle/>
          <a:p>
            <a:r>
              <a:rPr lang="fr-CA" sz="1600" b="1" u="none" dirty="0">
                <a:solidFill>
                  <a:srgbClr val="000000"/>
                </a:solidFill>
                <a:latin typeface="Calibri" panose="020F0502020204030204" pitchFamily="34" charset="0"/>
                <a:cs typeface="Calibri" panose="020F0502020204030204" pitchFamily="34" charset="0"/>
              </a:rPr>
              <a:t>Tableaux de données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615507"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671355"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631472" cy="338554"/>
          </a:xfrm>
          <a:prstGeom prst="rect">
            <a:avLst/>
          </a:prstGeom>
          <a:noFill/>
        </p:spPr>
        <p:txBody>
          <a:bodyPr wrap="none" rtlCol="0" anchor="t">
            <a:spAutoFit/>
          </a:bodyPr>
          <a:lstStyle/>
          <a:p>
            <a:r>
              <a:rPr lang="en-US" altLang="en-US" sz="1600" b="1" u="none">
                <a:solidFill>
                  <a:srgbClr val="000000"/>
                </a:solidFill>
                <a:latin typeface="Calibri" panose="020F0502020204030204" pitchFamily="34" charset="0"/>
                <a:cs typeface="Calibri" panose="020F0502020204030204" pitchFamily="34" charset="0"/>
              </a:rPr>
              <a:t>Guide de </a:t>
            </a:r>
            <a:r>
              <a:rPr lang="en-US" altLang="en-US" sz="1600" b="1" u="none" err="1">
                <a:solidFill>
                  <a:srgbClr val="000000"/>
                </a:solidFill>
                <a:latin typeface="Calibri" panose="020F0502020204030204" pitchFamily="34" charset="0"/>
                <a:cs typeface="Calibri" panose="020F0502020204030204" pitchFamily="34" charset="0"/>
              </a:rPr>
              <a:t>mesure</a:t>
            </a:r>
            <a:endParaRPr lang="en-US" altLang="en-US" sz="1600" b="1" u="none">
              <a:solidFill>
                <a:srgbClr val="00000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2B3ECE41-CE7A-4576-8AEA-CADAFED8D23C}"/>
              </a:ext>
            </a:extLst>
          </p:cNvPr>
          <p:cNvPicPr>
            <a:picLocks noChangeAspect="1"/>
          </p:cNvPicPr>
          <p:nvPr/>
        </p:nvPicPr>
        <p:blipFill>
          <a:blip r:embed="rId5"/>
          <a:srcRect/>
          <a:stretch/>
        </p:blipFill>
        <p:spPr>
          <a:xfrm>
            <a:off x="582562" y="4061876"/>
            <a:ext cx="2321162" cy="1745564"/>
          </a:xfrm>
          <a:prstGeom prst="rect">
            <a:avLst/>
          </a:prstGeom>
          <a:ln>
            <a:noFill/>
          </a:ln>
          <a:effectLst>
            <a:outerShdw blurRad="292100" dist="165100" dir="2700000" sx="93000" sy="93000" algn="tl" rotWithShape="0">
              <a:srgbClr val="333333">
                <a:alpha val="81000"/>
              </a:srgbClr>
            </a:outerShdw>
          </a:effectLst>
        </p:spPr>
      </p:pic>
      <p:pic>
        <p:nvPicPr>
          <p:cNvPr id="4" name="Picture 3" descr="A picture containing flower, bird, tree&#10;&#10;Description automatically generated">
            <a:extLst>
              <a:ext uri="{FF2B5EF4-FFF2-40B4-BE49-F238E27FC236}">
                <a16:creationId xmlns:a16="http://schemas.microsoft.com/office/drawing/2014/main" id="{D3C705F4-4208-4D3E-934B-8890C104925A}"/>
              </a:ext>
            </a:extLst>
          </p:cNvPr>
          <p:cNvPicPr>
            <a:picLocks noChangeAspect="1"/>
          </p:cNvPicPr>
          <p:nvPr/>
        </p:nvPicPr>
        <p:blipFill>
          <a:blip r:embed="rId6"/>
          <a:stretch>
            <a:fillRect/>
          </a:stretch>
        </p:blipFill>
        <p:spPr>
          <a:xfrm>
            <a:off x="2097180" y="1222935"/>
            <a:ext cx="1671355" cy="2172066"/>
          </a:xfrm>
          <a:prstGeom prst="rect">
            <a:avLst/>
          </a:prstGeom>
          <a:effectLst>
            <a:glow rad="63500">
              <a:schemeClr val="accent4">
                <a:satMod val="175000"/>
                <a:alpha val="40000"/>
              </a:schemeClr>
            </a:glow>
          </a:effectLst>
        </p:spPr>
      </p:pic>
      <p:pic>
        <p:nvPicPr>
          <p:cNvPr id="6" name="Picture 5" descr="A picture containing table&#10;&#10;Description automatically generated">
            <a:extLst>
              <a:ext uri="{FF2B5EF4-FFF2-40B4-BE49-F238E27FC236}">
                <a16:creationId xmlns:a16="http://schemas.microsoft.com/office/drawing/2014/main" id="{C3C8A582-408C-4A02-A899-06C168A27956}"/>
              </a:ext>
            </a:extLst>
          </p:cNvPr>
          <p:cNvPicPr>
            <a:picLocks noChangeAspect="1"/>
          </p:cNvPicPr>
          <p:nvPr/>
        </p:nvPicPr>
        <p:blipFill>
          <a:blip r:embed="rId7"/>
          <a:stretch>
            <a:fillRect/>
          </a:stretch>
        </p:blipFill>
        <p:spPr>
          <a:xfrm>
            <a:off x="4947542" y="1222935"/>
            <a:ext cx="1683748" cy="2170112"/>
          </a:xfrm>
          <a:prstGeom prst="rect">
            <a:avLst/>
          </a:prstGeom>
          <a:effectLst>
            <a:glow rad="63500">
              <a:schemeClr val="accent4">
                <a:satMod val="175000"/>
                <a:alpha val="40000"/>
              </a:schemeClr>
            </a:glow>
          </a:effectLst>
        </p:spPr>
      </p:pic>
      <p:pic>
        <p:nvPicPr>
          <p:cNvPr id="5" name="Picture 4">
            <a:extLst>
              <a:ext uri="{FF2B5EF4-FFF2-40B4-BE49-F238E27FC236}">
                <a16:creationId xmlns:a16="http://schemas.microsoft.com/office/drawing/2014/main" id="{EB5FF97B-A52A-43CF-90EF-35B5D5D5999E}"/>
              </a:ext>
            </a:extLst>
          </p:cNvPr>
          <p:cNvPicPr>
            <a:picLocks noChangeAspect="1"/>
          </p:cNvPicPr>
          <p:nvPr/>
        </p:nvPicPr>
        <p:blipFill>
          <a:blip r:embed="rId8"/>
          <a:stretch>
            <a:fillRect/>
          </a:stretch>
        </p:blipFill>
        <p:spPr>
          <a:xfrm>
            <a:off x="6537480" y="4062121"/>
            <a:ext cx="1631265" cy="2103094"/>
          </a:xfrm>
          <a:prstGeom prst="rect">
            <a:avLst/>
          </a:prstGeom>
          <a:effectLst>
            <a:glow rad="63500">
              <a:schemeClr val="accent4">
                <a:satMod val="175000"/>
                <a:alpha val="40000"/>
              </a:schemeClr>
            </a:glow>
          </a:effectLst>
        </p:spPr>
      </p:pic>
      <p:pic>
        <p:nvPicPr>
          <p:cNvPr id="3" name="Picture 2">
            <a:extLst>
              <a:ext uri="{FF2B5EF4-FFF2-40B4-BE49-F238E27FC236}">
                <a16:creationId xmlns:a16="http://schemas.microsoft.com/office/drawing/2014/main" id="{8F7F9354-744B-45BD-85AD-78B309C5ADEF}"/>
              </a:ext>
            </a:extLst>
          </p:cNvPr>
          <p:cNvPicPr>
            <a:picLocks noChangeAspect="1"/>
          </p:cNvPicPr>
          <p:nvPr/>
        </p:nvPicPr>
        <p:blipFill>
          <a:blip r:embed="rId9"/>
          <a:stretch>
            <a:fillRect/>
          </a:stretch>
        </p:blipFill>
        <p:spPr>
          <a:xfrm>
            <a:off x="3527746" y="4117044"/>
            <a:ext cx="2582678" cy="163522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698971" y="922413"/>
            <a:ext cx="1116717" cy="400110"/>
          </a:xfrm>
          <a:prstGeom prst="rect">
            <a:avLst/>
          </a:prstGeom>
          <a:solidFill>
            <a:srgbClr val="047BC1"/>
          </a:solidFill>
          <a:ln>
            <a:noFill/>
          </a:ln>
        </p:spPr>
        <p:txBody>
          <a:bodyPr wrap="none" rtlCol="0">
            <a:spAutoFit/>
          </a:bodyPr>
          <a:lstStyle/>
          <a:p>
            <a:pPr algn="ctr"/>
            <a:r>
              <a:rPr lang="fr-CA" sz="2000" b="1" u="none">
                <a:solidFill>
                  <a:schemeClr val="bg1"/>
                </a:solidFill>
                <a:latin typeface="Calibri" panose="020F0502020204030204" pitchFamily="34" charset="0"/>
                <a:cs typeface="Calibri" panose="020F0502020204030204" pitchFamily="34" charset="0"/>
              </a:rPr>
              <a:t>L’Énoncé</a:t>
            </a:r>
          </a:p>
        </p:txBody>
      </p:sp>
      <p:sp>
        <p:nvSpPr>
          <p:cNvPr id="17" name="TextBox 16">
            <a:extLst>
              <a:ext uri="{FF2B5EF4-FFF2-40B4-BE49-F238E27FC236}">
                <a16:creationId xmlns:a16="http://schemas.microsoft.com/office/drawing/2014/main" id="{E1BA80DA-2E42-A247-901F-49003CF0B24E}"/>
              </a:ext>
            </a:extLst>
          </p:cNvPr>
          <p:cNvSpPr txBox="1"/>
          <p:nvPr/>
        </p:nvSpPr>
        <p:spPr>
          <a:xfrm>
            <a:off x="6007888" y="922413"/>
            <a:ext cx="1127233" cy="400110"/>
          </a:xfrm>
          <a:prstGeom prst="rect">
            <a:avLst/>
          </a:prstGeom>
          <a:solidFill>
            <a:srgbClr val="047BC1"/>
          </a:solidFill>
          <a:ln>
            <a:noFill/>
          </a:ln>
        </p:spPr>
        <p:txBody>
          <a:bodyPr wrap="none" rtlCol="0">
            <a:spAutoFit/>
          </a:bodyPr>
          <a:lstStyle/>
          <a:p>
            <a:pPr algn="ctr"/>
            <a:r>
              <a:rPr lang="fr-CA" sz="2000" b="1" u="none">
                <a:solidFill>
                  <a:schemeClr val="bg1"/>
                </a:solidFill>
                <a:latin typeface="Calibri" panose="020F0502020204030204" pitchFamily="34" charset="0"/>
                <a:cs typeface="Calibri" panose="020F0502020204030204" pitchFamily="34" charset="0"/>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181123" y="4930570"/>
            <a:ext cx="1758302" cy="400110"/>
          </a:xfrm>
          <a:prstGeom prst="rect">
            <a:avLst/>
          </a:prstGeom>
          <a:solidFill>
            <a:srgbClr val="047BC1"/>
          </a:solidFill>
          <a:ln>
            <a:solidFill>
              <a:srgbClr val="FFFFFF"/>
            </a:solidFill>
          </a:ln>
        </p:spPr>
        <p:txBody>
          <a:bodyPr wrap="none" rtlCol="0">
            <a:spAutoFit/>
          </a:bodyPr>
          <a:lstStyle/>
          <a:p>
            <a:pPr algn="ctr"/>
            <a:r>
              <a:rPr lang="fr-CA" sz="2000" b="1" u="none">
                <a:solidFill>
                  <a:schemeClr val="bg1"/>
                </a:solidFill>
                <a:latin typeface="Calibri" panose="020F0502020204030204" pitchFamily="34" charset="0"/>
                <a:cs typeface="Calibri" panose="020F0502020204030204" pitchFamily="34" charset="0"/>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628299" y="3925411"/>
            <a:ext cx="1723293" cy="400110"/>
          </a:xfrm>
          <a:prstGeom prst="rect">
            <a:avLst/>
          </a:prstGeom>
          <a:solidFill>
            <a:srgbClr val="047BC1"/>
          </a:solidFill>
          <a:ln>
            <a:solidFill>
              <a:srgbClr val="FFFFFF"/>
            </a:solidFill>
          </a:ln>
        </p:spPr>
        <p:txBody>
          <a:bodyPr wrap="none" rtlCol="0">
            <a:spAutoFit/>
          </a:bodyPr>
          <a:lstStyle/>
          <a:p>
            <a:pPr algn="ctr"/>
            <a:r>
              <a:rPr lang="fr-CA" sz="2000" b="1" u="none">
                <a:solidFill>
                  <a:schemeClr val="bg1"/>
                </a:solidFill>
                <a:latin typeface="Calibri" panose="020F0502020204030204" pitchFamily="34" charset="0"/>
                <a:cs typeface="Calibri" panose="020F0502020204030204" pitchFamily="34" charset="0"/>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b="0" u="none">
                <a:solidFill>
                  <a:schemeClr val="tx1"/>
                </a:solidFill>
                <a:latin typeface="Calibri" panose="020F0502020204030204" pitchFamily="34" charset="0"/>
                <a:cs typeface="Calibri" panose="020F0502020204030204" pitchFamily="34" charset="0"/>
              </a:rPr>
              <a:t>Aperçu de la </a:t>
            </a:r>
            <a:r>
              <a:rPr lang="fr-CA" u="none">
                <a:solidFill>
                  <a:schemeClr val="tx1"/>
                </a:solidFill>
                <a:latin typeface="Calibri" panose="020F0502020204030204" pitchFamily="34" charset="0"/>
                <a:cs typeface="Calibri" panose="020F0502020204030204" pitchFamily="34" charset="0"/>
              </a:rPr>
              <a:t>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489295" y="4266558"/>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850892" y="5130625"/>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descr="A screenshot of a cell phone&#10;&#10;Description automatically generated">
            <a:extLst>
              <a:ext uri="{FF2B5EF4-FFF2-40B4-BE49-F238E27FC236}">
                <a16:creationId xmlns:a16="http://schemas.microsoft.com/office/drawing/2014/main" id="{515FE7D2-9D91-4EA7-B941-659B628EA03E}"/>
              </a:ext>
            </a:extLst>
          </p:cNvPr>
          <p:cNvPicPr>
            <a:picLocks noChangeAspect="1"/>
          </p:cNvPicPr>
          <p:nvPr/>
        </p:nvPicPr>
        <p:blipFill>
          <a:blip r:embed="rId4"/>
          <a:stretch>
            <a:fillRect/>
          </a:stretch>
        </p:blipFill>
        <p:spPr>
          <a:xfrm>
            <a:off x="629573" y="1749333"/>
            <a:ext cx="3942427" cy="1798619"/>
          </a:xfrm>
          <a:prstGeom prst="rect">
            <a:avLst/>
          </a:prstGeom>
          <a:effectLst>
            <a:outerShdw blurRad="50800" dist="38100" dir="2700000" algn="tl" rotWithShape="0">
              <a:prstClr val="black">
                <a:alpha val="40000"/>
              </a:prstClr>
            </a:outerShdw>
          </a:effectLst>
        </p:spPr>
      </p:pic>
      <p:pic>
        <p:nvPicPr>
          <p:cNvPr id="5" name="Picture 4" descr="A picture containing bird&#10;&#10;Description automatically generated">
            <a:extLst>
              <a:ext uri="{FF2B5EF4-FFF2-40B4-BE49-F238E27FC236}">
                <a16:creationId xmlns:a16="http://schemas.microsoft.com/office/drawing/2014/main" id="{82570111-B213-4360-8CCF-2A9EA7052D0C}"/>
              </a:ext>
            </a:extLst>
          </p:cNvPr>
          <p:cNvPicPr>
            <a:picLocks noChangeAspect="1"/>
          </p:cNvPicPr>
          <p:nvPr/>
        </p:nvPicPr>
        <p:blipFill>
          <a:blip r:embed="rId5"/>
          <a:stretch>
            <a:fillRect/>
          </a:stretch>
        </p:blipFill>
        <p:spPr>
          <a:xfrm>
            <a:off x="834505" y="4800819"/>
            <a:ext cx="3249223" cy="1240041"/>
          </a:xfrm>
          <a:prstGeom prst="rect">
            <a:avLst/>
          </a:prstGeom>
          <a:effectLst>
            <a:outerShdw blurRad="50800" dist="38100" dir="2700000" algn="tl"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C19A5F09-19CD-4DE0-9D33-FEA4F41B5DA1}"/>
              </a:ext>
            </a:extLst>
          </p:cNvPr>
          <p:cNvPicPr>
            <a:picLocks noChangeAspect="1"/>
          </p:cNvPicPr>
          <p:nvPr/>
        </p:nvPicPr>
        <p:blipFill>
          <a:blip r:embed="rId6"/>
          <a:stretch>
            <a:fillRect/>
          </a:stretch>
        </p:blipFill>
        <p:spPr>
          <a:xfrm>
            <a:off x="5619564" y="1713455"/>
            <a:ext cx="2151913" cy="2481100"/>
          </a:xfrm>
          <a:prstGeom prst="rect">
            <a:avLst/>
          </a:prstGeom>
          <a:effectLst>
            <a:outerShdw blurRad="50800" dist="38100" dir="2700000" algn="tl" rotWithShape="0">
              <a:prstClr val="black">
                <a:alpha val="40000"/>
              </a:prstClr>
            </a:outerShdw>
          </a:effectLst>
        </p:spPr>
      </p:pic>
      <p:pic>
        <p:nvPicPr>
          <p:cNvPr id="9" name="Picture 8" descr="A screenshot of a cell phone&#10;&#10;Description automatically generated">
            <a:extLst>
              <a:ext uri="{FF2B5EF4-FFF2-40B4-BE49-F238E27FC236}">
                <a16:creationId xmlns:a16="http://schemas.microsoft.com/office/drawing/2014/main" id="{9835B06D-397D-47B0-AB22-B1BCAA8CCF54}"/>
              </a:ext>
            </a:extLst>
          </p:cNvPr>
          <p:cNvPicPr>
            <a:picLocks noChangeAspect="1"/>
          </p:cNvPicPr>
          <p:nvPr/>
        </p:nvPicPr>
        <p:blipFill>
          <a:blip r:embed="rId7"/>
          <a:stretch>
            <a:fillRect/>
          </a:stretch>
        </p:blipFill>
        <p:spPr>
          <a:xfrm>
            <a:off x="6227087" y="4484770"/>
            <a:ext cx="1783010" cy="172072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a:ea typeface="MS PGothic"/>
                <a:cs typeface="Calibri"/>
              </a:rPr>
              <a:t>Normes de qualité :</a:t>
            </a:r>
            <a:r>
              <a:rPr lang="fr-CA" b="0">
                <a:solidFill>
                  <a:schemeClr val="tx1"/>
                </a:solidFill>
                <a:latin typeface="Calibri"/>
                <a:ea typeface="MS PGothic"/>
                <a:cs typeface="Calibri"/>
              </a:rPr>
              <a:t> </a:t>
            </a:r>
            <a:br>
              <a:rPr lang="fr-CA" b="0">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Guide du patient</a:t>
            </a:r>
            <a:endParaRPr lang="en-US">
              <a:solidFill>
                <a:schemeClr val="tx1"/>
              </a:solidFill>
              <a:latin typeface="Calibri"/>
              <a:ea typeface="MS PGothic"/>
              <a:cs typeface="Calibri"/>
            </a:endParaRPr>
          </a:p>
        </p:txBody>
      </p:sp>
      <p:sp>
        <p:nvSpPr>
          <p:cNvPr id="5" name="Content Placeholder 4"/>
          <p:cNvSpPr>
            <a:spLocks noGrp="1"/>
          </p:cNvSpPr>
          <p:nvPr>
            <p:ph idx="4294967295"/>
          </p:nvPr>
        </p:nvSpPr>
        <p:spPr>
          <a:xfrm>
            <a:off x="473272" y="2549525"/>
            <a:ext cx="3273462" cy="3195292"/>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du patient </a:t>
            </a:r>
            <a:r>
              <a:rPr lang="fr-CA" sz="20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descr="A picture containing table&#10;&#10;Description automatically generated">
            <a:extLst>
              <a:ext uri="{FF2B5EF4-FFF2-40B4-BE49-F238E27FC236}">
                <a16:creationId xmlns:a16="http://schemas.microsoft.com/office/drawing/2014/main" id="{260FE9AF-E979-4FC7-8E4A-5B56962E08D5}"/>
              </a:ext>
            </a:extLst>
          </p:cNvPr>
          <p:cNvPicPr>
            <a:picLocks noChangeAspect="1"/>
          </p:cNvPicPr>
          <p:nvPr/>
        </p:nvPicPr>
        <p:blipFill>
          <a:blip r:embed="rId4"/>
          <a:stretch>
            <a:fillRect/>
          </a:stretch>
        </p:blipFill>
        <p:spPr>
          <a:xfrm>
            <a:off x="4732156" y="1635855"/>
            <a:ext cx="3485760" cy="4492651"/>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a:ea typeface="MS PGothic"/>
                <a:cs typeface="Calibri"/>
              </a:rPr>
              <a:t>Normes de qualité :</a:t>
            </a:r>
            <a:br>
              <a:rPr lang="fr-CA">
                <a:latin typeface="Calibri" panose="020F0502020204030204" pitchFamily="34" charset="0"/>
                <a:cs typeface="Calibri" panose="020F0502020204030204" pitchFamily="34" charset="0"/>
              </a:rPr>
            </a:br>
            <a:r>
              <a:rPr lang="fr-CA">
                <a:solidFill>
                  <a:schemeClr val="tx1"/>
                </a:solidFill>
                <a:latin typeface="Calibri"/>
                <a:ea typeface="MS PGothic"/>
                <a:cs typeface="Calibri"/>
              </a:rPr>
              <a:t>Outils de mise en œuvre</a:t>
            </a:r>
            <a:endParaRPr lang="en-US">
              <a:solidFill>
                <a:schemeClr val="tx1"/>
              </a:solidFill>
              <a:latin typeface="Calibri"/>
              <a:ea typeface="MS PGothic"/>
              <a:cs typeface="Calibri"/>
            </a:endParaRPr>
          </a:p>
        </p:txBody>
      </p:sp>
      <p:sp>
        <p:nvSpPr>
          <p:cNvPr id="5" name="Content Placeholder 4"/>
          <p:cNvSpPr>
            <a:spLocks noGrp="1"/>
          </p:cNvSpPr>
          <p:nvPr>
            <p:ph idx="4294967295"/>
          </p:nvPr>
        </p:nvSpPr>
        <p:spPr>
          <a:xfrm>
            <a:off x="587247" y="2065133"/>
            <a:ext cx="3544123" cy="424815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i="1">
                <a:latin typeface="Calibri" panose="020F0502020204030204" pitchFamily="34" charset="0"/>
                <a:cs typeface="Calibri" panose="020F0502020204030204" pitchFamily="34" charset="0"/>
              </a:rPr>
              <a:t>Guide de démarrage</a:t>
            </a:r>
            <a:r>
              <a:rPr lang="fr-CA" sz="2000" b="1">
                <a:latin typeface="Calibri" panose="020F0502020204030204" pitchFamily="34" charset="0"/>
                <a:cs typeface="Calibri" panose="020F0502020204030204" pitchFamily="34" charset="0"/>
              </a:rPr>
              <a:t> :</a:t>
            </a:r>
          </a:p>
          <a:p>
            <a:pPr>
              <a:buClr>
                <a:srgbClr val="00B2E3"/>
              </a:buClr>
            </a:pPr>
            <a:r>
              <a:rPr lang="fr-CA" sz="20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7" name="Picture 6">
            <a:extLst>
              <a:ext uri="{FF2B5EF4-FFF2-40B4-BE49-F238E27FC236}">
                <a16:creationId xmlns:a16="http://schemas.microsoft.com/office/drawing/2014/main" id="{FC66EC94-AC01-4F16-94F5-DB4D2A66F4F3}"/>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DDEBAB53-752E-4AF2-AB64-0D28F89BE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211F7-2DF1-4B68-8B60-CC913EB92E33}">
  <ds:schemaRefs>
    <ds:schemaRef ds:uri="http://schemas.openxmlformats.org/package/2006/metadata/core-properties"/>
    <ds:schemaRef ds:uri="http://schemas.microsoft.com/office/2006/documentManagement/types"/>
    <ds:schemaRef ds:uri="209d81ef-0277-42ba-a0f1-16cbb8b85662"/>
    <ds:schemaRef ds:uri="http://schemas.microsoft.com/office/infopath/2007/PartnerControls"/>
    <ds:schemaRef ds:uri="http://purl.org/dc/elements/1.1/"/>
    <ds:schemaRef ds:uri="http://schemas.microsoft.com/office/2006/metadata/properties"/>
    <ds:schemaRef ds:uri="fb09dc78-496d-4cee-aa06-cd448ccde12b"/>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3373</Words>
  <Application>Microsoft Office PowerPoint</Application>
  <PresentationFormat>On-screen Show (4:3)</PresentationFormat>
  <Paragraphs>197</Paragraphs>
  <Slides>34</Slides>
  <Notes>31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2_HQO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Tableaux de données</vt:lpstr>
      <vt:lpstr>PowerPoint Presentation</vt:lpstr>
      <vt:lpstr>PowerPoint Presentation</vt:lpstr>
      <vt:lpstr>PowerPoint Presentation</vt:lpstr>
      <vt:lpstr>Prévalence de l’asthme pour 100 personnes, par région, 2018* La région du Centre-Ouest a enregistré la prévalence la plus élevée en 2018*, tandis que la région de Waterloo Wellington a enregistré la prévalence la plus faible </vt:lpstr>
      <vt:lpstr>PowerPoint Presentation</vt:lpstr>
      <vt:lpstr>PowerPoint Presentation</vt:lpstr>
      <vt:lpstr>« Les directives cliniques indiquent que le traitement de l’asthme devrait durer de 3 à 6 mois. Mais les gens utilisent des inhalateurs par intermittence pendant des années sans avoir fait d’exploration fonctionnelle respiratoire et sans avoir reçu de diagnostic d’asthme. Nous devons mieux informer le public sur les tests, le diagnostic et les médicaments pour l’asthme. J’espère que cette norme aidera les patients asthmatiques à apprendre les meilleures pratiques et à mieux se représenter afin qu’ils puissent bénéficier de la meilleure qualité de soins de l’asthme. »  – Carmela Graziani, conseillère en matière d’expérience vécue, Comité consultatif sur la norme de qualité pour l’asthme</vt:lpstr>
      <vt:lpstr>« Si quelqu’un ne retient qu’un seul point de la norme de qualité, ce devrait être la nécessité d’avoir accès à la spirométrie. Une réponse positive à la spirométrie vous permet de confirmer et de dire : “Vous êtes asthmatique”. Il permet au fournisseur de soins primaires de poser un diagnostic efficace et de mettre en place un traitement approprié. »  – Itamar Tamari, médecin de famille, Comité consultatif sur la norme de qualité pour l’asthme</vt:lpstr>
      <vt:lpstr> Énoncés de qualité pour  améliorer les soins </vt:lpstr>
      <vt:lpstr>Portée de cette norme de qualité</vt:lpstr>
      <vt:lpstr>Thèmes de l’énoncé sur cette norme de qualité</vt:lpstr>
      <vt:lpstr>Énoncé de qualité 1 : Diagnostic</vt:lpstr>
      <vt:lpstr>Énoncé de qualité 2 : Contrôle de l'asthme  </vt:lpstr>
      <vt:lpstr>Énoncé de qualité 3 : Médicaments contre l’asthme </vt:lpstr>
      <vt:lpstr>Énoncé de qualité 4 : Information sur l’autogestion et plan d’action pour l’asthme    </vt:lpstr>
      <vt:lpstr>Énoncé de qualité 5 : Orientation vers des services spécialisés de traitement de l’asthme     </vt:lpstr>
      <vt:lpstr>Énoncé de qualité 6 : Suivi après le congé de l’hôpital    </vt:lpstr>
      <vt:lpstr>Manière de mesurer  le succès  </vt:lpstr>
      <vt:lpstr>Indicateurs pouvant être mesurés à l’aide de données provinciales </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cp:revision>
  <dcterms:modified xsi:type="dcterms:W3CDTF">2020-08-14T20:52:56Z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