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tags/tag27.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4598" r:id="rId4"/>
    <p:sldMasterId id="2147484610" r:id="rId5"/>
    <p:sldMasterId id="2147484625" r:id="rId6"/>
    <p:sldMasterId id="2147484639" r:id="rId7"/>
    <p:sldMasterId id="2147484650" r:id="rId8"/>
  </p:sldMasterIdLst>
  <p:notesMasterIdLst>
    <p:notesMasterId r:id="rId44"/>
  </p:notesMasterIdLst>
  <p:handoutMasterIdLst>
    <p:handoutMasterId r:id="rId45"/>
  </p:handoutMasterIdLst>
  <p:sldIdLst>
    <p:sldId id="372" r:id="rId9"/>
    <p:sldId id="649" r:id="rId10"/>
    <p:sldId id="651" r:id="rId11"/>
    <p:sldId id="654" r:id="rId12"/>
    <p:sldId id="652" r:id="rId13"/>
    <p:sldId id="474" r:id="rId14"/>
    <p:sldId id="621" r:id="rId15"/>
    <p:sldId id="653" r:id="rId16"/>
    <p:sldId id="623" r:id="rId17"/>
    <p:sldId id="1559" r:id="rId18"/>
    <p:sldId id="699" r:id="rId19"/>
    <p:sldId id="700" r:id="rId20"/>
    <p:sldId id="624" r:id="rId21"/>
    <p:sldId id="1560" r:id="rId22"/>
    <p:sldId id="1562" r:id="rId23"/>
    <p:sldId id="686" r:id="rId24"/>
    <p:sldId id="1563" r:id="rId25"/>
    <p:sldId id="635" r:id="rId26"/>
    <p:sldId id="637" r:id="rId27"/>
    <p:sldId id="1179" r:id="rId28"/>
    <p:sldId id="1196" r:id="rId29"/>
    <p:sldId id="422" r:id="rId30"/>
    <p:sldId id="1324" r:id="rId31"/>
    <p:sldId id="278" r:id="rId32"/>
    <p:sldId id="666" r:id="rId33"/>
    <p:sldId id="667" r:id="rId34"/>
    <p:sldId id="668" r:id="rId35"/>
    <p:sldId id="669" r:id="rId36"/>
    <p:sldId id="670" r:id="rId37"/>
    <p:sldId id="671" r:id="rId38"/>
    <p:sldId id="1174" r:id="rId39"/>
    <p:sldId id="646" r:id="rId40"/>
    <p:sldId id="1369" r:id="rId41"/>
    <p:sldId id="1384" r:id="rId42"/>
    <p:sldId id="647" r:id="rId43"/>
  </p:sldIdLst>
  <p:sldSz cx="9144000" cy="6858000" type="screen4x3"/>
  <p:notesSz cx="6858000" cy="9144000"/>
  <p:custDataLst>
    <p:tags r:id="rId46"/>
  </p:custDataLst>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29" name="Kara Cowan" initials="KC" lastIdx="3" clrIdx="29">
    <p:extLst>
      <p:ext uri="{19B8F6BF-5375-455C-9EA6-DF929625EA0E}">
        <p15:presenceInfo xmlns:p15="http://schemas.microsoft.com/office/powerpoint/2012/main" userId="ccdf5d224380aeb8" providerId="Windows Live"/>
      </p:ext>
    </p:extLst>
  </p:cmAuthor>
  <p:cmAuthor id="1" name="Loren Aytona" initials="" lastIdx="37" clrIdx="1"/>
  <p:cmAuthor id="30" name="Monte, Ryan" initials="MR" lastIdx="1" clrIdx="30">
    <p:extLst>
      <p:ext uri="{19B8F6BF-5375-455C-9EA6-DF929625EA0E}">
        <p15:presenceInfo xmlns:p15="http://schemas.microsoft.com/office/powerpoint/2012/main" userId="S::RMonte@hqontario.ca::4e415589-c142-4f87-8a32-69601720affe" providerId="AD"/>
      </p:ext>
    </p:extLst>
  </p:cmAuthor>
  <p:cmAuthor id="2" name="Adatia, Tasleen" initials="AT" lastIdx="13" clrIdx="2"/>
  <p:cmAuthor id="3" name="Ng, Jessica" initials="NJ" lastIdx="2" clrIdx="3"/>
  <p:cmAuthor id="4" name="Bennett, Suzannah" initials="BS" lastIdx="1" clrIdx="4">
    <p:extLst>
      <p:ext uri="{19B8F6BF-5375-455C-9EA6-DF929625EA0E}">
        <p15:presenceInfo xmlns:p15="http://schemas.microsoft.com/office/powerpoint/2012/main" userId="S::sbennett@hqontario.ca::a275cb3f-6118-46c6-a80f-c6865482db72" providerId="AD"/>
      </p:ext>
    </p:extLst>
  </p:cmAuthor>
  <p:cmAuthor id="5" name="Kashfia" initials="K" lastIdx="23" clrIdx="5">
    <p:extLst>
      <p:ext uri="{19B8F6BF-5375-455C-9EA6-DF929625EA0E}">
        <p15:presenceInfo xmlns:p15="http://schemas.microsoft.com/office/powerpoint/2012/main" userId="Kashfia" providerId="None"/>
      </p:ext>
    </p:extLst>
  </p:cmAuthor>
  <p:cmAuthor id="6" name="Jennifer White" initials="JW" lastIdx="10" clrIdx="6">
    <p:extLst>
      <p:ext uri="{19B8F6BF-5375-455C-9EA6-DF929625EA0E}">
        <p15:presenceInfo xmlns:p15="http://schemas.microsoft.com/office/powerpoint/2012/main" userId="Jennifer White" providerId="None"/>
      </p:ext>
    </p:extLst>
  </p:cmAuthor>
  <p:cmAuthor id="7" name="White, Jennifer" initials="WJ" lastIdx="3" clrIdx="7">
    <p:extLst>
      <p:ext uri="{19B8F6BF-5375-455C-9EA6-DF929625EA0E}">
        <p15:presenceInfo xmlns:p15="http://schemas.microsoft.com/office/powerpoint/2012/main" userId="White, Jennifer" providerId="None"/>
      </p:ext>
    </p:extLst>
  </p:cmAuthor>
  <p:cmAuthor id="8" name="Burke Dimitrova, Sarah" initials="BDS" lastIdx="30" clrIdx="8">
    <p:extLst>
      <p:ext uri="{19B8F6BF-5375-455C-9EA6-DF929625EA0E}">
        <p15:presenceInfo xmlns:p15="http://schemas.microsoft.com/office/powerpoint/2012/main" userId="S::sbdimitrova@hqontario.ca::7cc3709f-8b4d-437c-a82c-63edf78dc3bb" providerId="AD"/>
      </p:ext>
    </p:extLst>
  </p:cmAuthor>
  <p:cmAuthor id="9" name="Tasleen" initials="T" lastIdx="20" clrIdx="9">
    <p:extLst>
      <p:ext uri="{19B8F6BF-5375-455C-9EA6-DF929625EA0E}">
        <p15:presenceInfo xmlns:p15="http://schemas.microsoft.com/office/powerpoint/2012/main" userId="Tasleen" providerId="None"/>
      </p:ext>
    </p:extLst>
  </p:cmAuthor>
  <p:cmAuthor id="10" name="Shirodkar, Apurva" initials="SA" lastIdx="2" clrIdx="10">
    <p:extLst>
      <p:ext uri="{19B8F6BF-5375-455C-9EA6-DF929625EA0E}">
        <p15:presenceInfo xmlns:p15="http://schemas.microsoft.com/office/powerpoint/2012/main" userId="S::ashirodkar@hqontario.ca::23dd53ca-b896-46ef-9c79-bd536f7a6fbe" providerId="AD"/>
      </p:ext>
    </p:extLst>
  </p:cmAuthor>
  <p:cmAuthor id="11" name="Yurkiewich, Alex" initials="YA" lastIdx="6" clrIdx="11">
    <p:extLst>
      <p:ext uri="{19B8F6BF-5375-455C-9EA6-DF929625EA0E}">
        <p15:presenceInfo xmlns:p15="http://schemas.microsoft.com/office/powerpoint/2012/main" userId="S::ayurkiewich@hqontario.ca::c73ae43d-13b4-4a95-a37e-f2a649a0e935" providerId="AD"/>
      </p:ext>
    </p:extLst>
  </p:cmAuthor>
  <p:cmAuthor id="12" name="Bennell, Maria" initials="BM" lastIdx="60" clrIdx="12">
    <p:extLst>
      <p:ext uri="{19B8F6BF-5375-455C-9EA6-DF929625EA0E}">
        <p15:presenceInfo xmlns:p15="http://schemas.microsoft.com/office/powerpoint/2012/main" userId="S::mbennell@hqontario.ca::29ff3d4d-a61b-465a-b508-388f73d9a7fd" providerId="AD"/>
      </p:ext>
    </p:extLst>
  </p:cmAuthor>
  <p:cmAuthor id="13" name="Yurkiewich, Alex" initials="YA [2]" lastIdx="3" clrIdx="13">
    <p:extLst>
      <p:ext uri="{19B8F6BF-5375-455C-9EA6-DF929625EA0E}">
        <p15:presenceInfo xmlns:p15="http://schemas.microsoft.com/office/powerpoint/2012/main" userId="Yurkiewich, Alex" providerId="None"/>
      </p:ext>
    </p:extLst>
  </p:cmAuthor>
  <p:cmAuthor id="14" name="Degani, Naushaba" initials="DN" lastIdx="41" clrIdx="14">
    <p:extLst>
      <p:ext uri="{19B8F6BF-5375-455C-9EA6-DF929625EA0E}">
        <p15:presenceInfo xmlns:p15="http://schemas.microsoft.com/office/powerpoint/2012/main" userId="S::NDegani@hqontario.ca::b3fe8926-635f-4694-afb6-532aee62f3e1" providerId="AD"/>
      </p:ext>
    </p:extLst>
  </p:cmAuthor>
  <p:cmAuthor id="15" name="White, Jennifer" initials="WJ [2]" lastIdx="2" clrIdx="15">
    <p:extLst>
      <p:ext uri="{19B8F6BF-5375-455C-9EA6-DF929625EA0E}">
        <p15:presenceInfo xmlns:p15="http://schemas.microsoft.com/office/powerpoint/2012/main" userId="S::jwhite@hqontario.ca::22e1a18e-8c11-41e1-8dbe-ead067d06f7e" providerId="AD"/>
      </p:ext>
    </p:extLst>
  </p:cmAuthor>
  <p:cmAuthor id="16" name="Phillips, Lacey" initials="PL" lastIdx="15" clrIdx="16">
    <p:extLst>
      <p:ext uri="{19B8F6BF-5375-455C-9EA6-DF929625EA0E}">
        <p15:presenceInfo xmlns:p15="http://schemas.microsoft.com/office/powerpoint/2012/main" userId="S::lphillips@hqontario.ca::f36da0fa-bc11-47e7-b011-288b2690d24c" providerId="AD"/>
      </p:ext>
    </p:extLst>
  </p:cmAuthor>
  <p:cmAuthor id="17" name="Baltman-Cord, Arielle" initials="BA" lastIdx="4" clrIdx="17">
    <p:extLst>
      <p:ext uri="{19B8F6BF-5375-455C-9EA6-DF929625EA0E}">
        <p15:presenceInfo xmlns:p15="http://schemas.microsoft.com/office/powerpoint/2012/main" userId="S::abaltman@hqontario.ca::9b7feabb-00b0-4e29-82fa-b0ef0096bed4" providerId="AD"/>
      </p:ext>
    </p:extLst>
  </p:cmAuthor>
  <p:cmAuthor id="18" name="Irwin, Terri" initials="IT" lastIdx="1" clrIdx="18">
    <p:extLst>
      <p:ext uri="{19B8F6BF-5375-455C-9EA6-DF929625EA0E}">
        <p15:presenceInfo xmlns:p15="http://schemas.microsoft.com/office/powerpoint/2012/main" userId="S::tirwin@hqontario.ca::9a279925-31fb-42f2-b00c-69cd8459cf1c" providerId="AD"/>
      </p:ext>
    </p:extLst>
  </p:cmAuthor>
  <p:cmAuthor id="19" name="Alex Yurkiewich" initials="AY" lastIdx="1" clrIdx="19">
    <p:extLst>
      <p:ext uri="{19B8F6BF-5375-455C-9EA6-DF929625EA0E}">
        <p15:presenceInfo xmlns:p15="http://schemas.microsoft.com/office/powerpoint/2012/main" userId="Alex Yurkiewich" providerId="None"/>
      </p:ext>
    </p:extLst>
  </p:cmAuthor>
  <p:cmAuthor id="20" name="Singh, Hasmita" initials="SH" lastIdx="97" clrIdx="20">
    <p:extLst>
      <p:ext uri="{19B8F6BF-5375-455C-9EA6-DF929625EA0E}">
        <p15:presenceInfo xmlns:p15="http://schemas.microsoft.com/office/powerpoint/2012/main" userId="Singh, Hasmita" providerId="None"/>
      </p:ext>
    </p:extLst>
  </p:cmAuthor>
  <p:cmAuthor id="21" name="Willson, Vanessa" initials="WV" lastIdx="26" clrIdx="21">
    <p:extLst>
      <p:ext uri="{19B8F6BF-5375-455C-9EA6-DF929625EA0E}">
        <p15:presenceInfo xmlns:p15="http://schemas.microsoft.com/office/powerpoint/2012/main" userId="S::vwillson@hqontario.ca::36187c62-39b2-4093-9f4e-be1cbfcacfc7" providerId="AD"/>
      </p:ext>
    </p:extLst>
  </p:cmAuthor>
  <p:cmAuthor id="22" name="Aytona-Arena, Loren" initials="AL" lastIdx="2" clrIdx="22">
    <p:extLst>
      <p:ext uri="{19B8F6BF-5375-455C-9EA6-DF929625EA0E}">
        <p15:presenceInfo xmlns:p15="http://schemas.microsoft.com/office/powerpoint/2012/main" userId="S::laytona@hqontario.ca::dff38c10-91b7-4935-94ff-8594b114d0a8" providerId="AD"/>
      </p:ext>
    </p:extLst>
  </p:cmAuthor>
  <p:cmAuthor id="23" name="Kennedy, Carol" initials="KC" lastIdx="11" clrIdx="23">
    <p:extLst>
      <p:ext uri="{19B8F6BF-5375-455C-9EA6-DF929625EA0E}">
        <p15:presenceInfo xmlns:p15="http://schemas.microsoft.com/office/powerpoint/2012/main" userId="S::ckennedy@hqontario.ca::f0b2b8af-47db-4d78-a4c3-674ff789a5a0" providerId="AD"/>
      </p:ext>
    </p:extLst>
  </p:cmAuthor>
  <p:cmAuthor id="24" name="Ihn, Erica" initials="IE" lastIdx="13" clrIdx="24">
    <p:extLst>
      <p:ext uri="{19B8F6BF-5375-455C-9EA6-DF929625EA0E}">
        <p15:presenceInfo xmlns:p15="http://schemas.microsoft.com/office/powerpoint/2012/main" userId="S::eihn@hqontario.ca::e9cf071f-070c-444b-9220-ab1b62e60e80" providerId="AD"/>
      </p:ext>
    </p:extLst>
  </p:cmAuthor>
  <p:cmAuthor id="25" name="McPherson, Mark" initials="MM" lastIdx="2" clrIdx="25">
    <p:extLst>
      <p:ext uri="{19B8F6BF-5375-455C-9EA6-DF929625EA0E}">
        <p15:presenceInfo xmlns:p15="http://schemas.microsoft.com/office/powerpoint/2012/main" userId="S-1-5-21-535683054-4239906057-3132855710-3292" providerId="AD"/>
      </p:ext>
    </p:extLst>
  </p:cmAuthor>
  <p:cmAuthor id="26" name="Ye, Lisa" initials="YL" lastIdx="3" clrIdx="26">
    <p:extLst>
      <p:ext uri="{19B8F6BF-5375-455C-9EA6-DF929625EA0E}">
        <p15:presenceInfo xmlns:p15="http://schemas.microsoft.com/office/powerpoint/2012/main" userId="S::lye@hqontario.ca::6b7b96a5-ff1e-43fc-851f-6456d18317f6" providerId="AD"/>
      </p:ext>
    </p:extLst>
  </p:cmAuthor>
  <p:cmAuthor id="27" name="Timothy Maguire" initials="TM" lastIdx="11" clrIdx="27">
    <p:extLst>
      <p:ext uri="{19B8F6BF-5375-455C-9EA6-DF929625EA0E}">
        <p15:presenceInfo xmlns:p15="http://schemas.microsoft.com/office/powerpoint/2012/main" userId="S::tmaguire@hqontario.ca::b83a4a02-cfb3-4751-b069-a87b66e2f3d5" providerId="AD"/>
      </p:ext>
    </p:extLst>
  </p:cmAuthor>
  <p:cmAuthor id="28" name="Harrison, Susan" initials="HS" lastIdx="10" clrIdx="28">
    <p:extLst>
      <p:ext uri="{19B8F6BF-5375-455C-9EA6-DF929625EA0E}">
        <p15:presenceInfo xmlns:p15="http://schemas.microsoft.com/office/powerpoint/2012/main" userId="S::sharrison@hqontario.ca::12d20603-a68e-40bb-99e5-862f823410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78F"/>
    <a:srgbClr val="047BC1"/>
    <a:srgbClr val="00B2E3"/>
    <a:srgbClr val="00A0AF"/>
    <a:srgbClr val="39B54A"/>
    <a:srgbClr val="00788A"/>
    <a:srgbClr val="B4A76C"/>
    <a:srgbClr val="6C4D23"/>
    <a:srgbClr val="F5F5F5"/>
    <a:srgbClr val="FCD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0" autoAdjust="0"/>
    <p:restoredTop sz="81551" autoAdjust="0"/>
  </p:normalViewPr>
  <p:slideViewPr>
    <p:cSldViewPr snapToGrid="0">
      <p:cViewPr varScale="1">
        <p:scale>
          <a:sx n="93" d="100"/>
          <a:sy n="93" d="100"/>
        </p:scale>
        <p:origin x="2148" y="78"/>
      </p:cViewPr>
      <p:guideLst>
        <p:guide orient="horz" pos="470"/>
        <p:guide orient="horz" pos="469"/>
        <p:guide orient="horz" pos="349"/>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Susan" userId="12d20603-a68e-40bb-99e5-862f8234107b" providerId="ADAL" clId="{FCBEF2FF-89E0-411B-A4DC-AFC5121EF4C9}"/>
    <pc:docChg chg="undo custSel modSld">
      <pc:chgData name="Harrison, Susan" userId="12d20603-a68e-40bb-99e5-862f8234107b" providerId="ADAL" clId="{FCBEF2FF-89E0-411B-A4DC-AFC5121EF4C9}" dt="2020-03-26T23:48:13.338" v="36" actId="1592"/>
      <pc:docMkLst>
        <pc:docMk/>
      </pc:docMkLst>
      <pc:sldChg chg="modSp mod">
        <pc:chgData name="Harrison, Susan" userId="12d20603-a68e-40bb-99e5-862f8234107b" providerId="ADAL" clId="{FCBEF2FF-89E0-411B-A4DC-AFC5121EF4C9}" dt="2020-03-26T23:47:03.674" v="35" actId="6549"/>
        <pc:sldMkLst>
          <pc:docMk/>
          <pc:sldMk cId="208820688" sldId="635"/>
        </pc:sldMkLst>
        <pc:spChg chg="mod">
          <ac:chgData name="Harrison, Susan" userId="12d20603-a68e-40bb-99e5-862f8234107b" providerId="ADAL" clId="{FCBEF2FF-89E0-411B-A4DC-AFC5121EF4C9}" dt="2020-03-26T23:47:03.674" v="35" actId="6549"/>
          <ac:spMkLst>
            <pc:docMk/>
            <pc:sldMk cId="208820688" sldId="635"/>
            <ac:spMk id="7" creationId="{E3D55A53-30F8-4D29-8467-5726DD770563}"/>
          </ac:spMkLst>
        </pc:spChg>
        <pc:graphicFrameChg chg="mod">
          <ac:chgData name="Harrison, Susan" userId="12d20603-a68e-40bb-99e5-862f8234107b" providerId="ADAL" clId="{FCBEF2FF-89E0-411B-A4DC-AFC5121EF4C9}" dt="2020-03-26T20:10:11.569" v="10" actId="207"/>
          <ac:graphicFrameMkLst>
            <pc:docMk/>
            <pc:sldMk cId="208820688" sldId="635"/>
            <ac:graphicFrameMk id="6" creationId="{F550F236-C35D-40D7-B031-9B3164433F16}"/>
          </ac:graphicFrameMkLst>
        </pc:graphicFrameChg>
        <pc:graphicFrameChg chg="mod">
          <ac:chgData name="Harrison, Susan" userId="12d20603-a68e-40bb-99e5-862f8234107b" providerId="ADAL" clId="{FCBEF2FF-89E0-411B-A4DC-AFC5121EF4C9}" dt="2020-03-26T20:10:16.569" v="11" actId="207"/>
          <ac:graphicFrameMkLst>
            <pc:docMk/>
            <pc:sldMk cId="208820688" sldId="635"/>
            <ac:graphicFrameMk id="9" creationId="{A4E9FA62-9D78-4F09-977C-AAA5A5B91C2F}"/>
          </ac:graphicFrameMkLst>
        </pc:graphicFrameChg>
      </pc:sldChg>
      <pc:sldChg chg="modSp delCm">
        <pc:chgData name="Harrison, Susan" userId="12d20603-a68e-40bb-99e5-862f8234107b" providerId="ADAL" clId="{FCBEF2FF-89E0-411B-A4DC-AFC5121EF4C9}" dt="2020-03-26T23:48:13.338" v="36" actId="1592"/>
        <pc:sldMkLst>
          <pc:docMk/>
          <pc:sldMk cId="2374297035" sldId="637"/>
        </pc:sldMkLst>
        <pc:graphicFrameChg chg="mod">
          <ac:chgData name="Harrison, Susan" userId="12d20603-a68e-40bb-99e5-862f8234107b" providerId="ADAL" clId="{FCBEF2FF-89E0-411B-A4DC-AFC5121EF4C9}" dt="2020-03-26T20:10:21.857" v="12" actId="207"/>
          <ac:graphicFrameMkLst>
            <pc:docMk/>
            <pc:sldMk cId="2374297035" sldId="637"/>
            <ac:graphicFrameMk id="7" creationId="{478D77F7-D87C-43FF-B8C2-0F8745A94917}"/>
          </ac:graphicFrameMkLst>
        </pc:graphicFrameChg>
        <pc:graphicFrameChg chg="mod">
          <ac:chgData name="Harrison, Susan" userId="12d20603-a68e-40bb-99e5-862f8234107b" providerId="ADAL" clId="{FCBEF2FF-89E0-411B-A4DC-AFC5121EF4C9}" dt="2020-03-26T20:10:25.418" v="13" actId="207"/>
          <ac:graphicFrameMkLst>
            <pc:docMk/>
            <pc:sldMk cId="2374297035" sldId="637"/>
            <ac:graphicFrameMk id="11" creationId="{4B4801B3-1218-4776-B966-46A3FEC3DFDE}"/>
          </ac:graphicFrameMkLst>
        </pc:graphicFrameChg>
      </pc:sldChg>
      <pc:sldChg chg="modSp mod">
        <pc:chgData name="Harrison, Susan" userId="12d20603-a68e-40bb-99e5-862f8234107b" providerId="ADAL" clId="{FCBEF2FF-89E0-411B-A4DC-AFC5121EF4C9}" dt="2020-03-26T20:11:56.981" v="16" actId="20577"/>
        <pc:sldMkLst>
          <pc:docMk/>
          <pc:sldMk cId="1127171710" sldId="686"/>
        </pc:sldMkLst>
        <pc:spChg chg="mod">
          <ac:chgData name="Harrison, Susan" userId="12d20603-a68e-40bb-99e5-862f8234107b" providerId="ADAL" clId="{FCBEF2FF-89E0-411B-A4DC-AFC5121EF4C9}" dt="2020-03-26T20:11:56.981" v="16" actId="20577"/>
          <ac:spMkLst>
            <pc:docMk/>
            <pc:sldMk cId="1127171710" sldId="686"/>
            <ac:spMk id="2" creationId="{00000000-0000-0000-0000-000000000000}"/>
          </ac:spMkLst>
        </pc:spChg>
      </pc:sldChg>
      <pc:sldChg chg="modSp mod modNotesTx">
        <pc:chgData name="Harrison, Susan" userId="12d20603-a68e-40bb-99e5-862f8234107b" providerId="ADAL" clId="{FCBEF2FF-89E0-411B-A4DC-AFC5121EF4C9}" dt="2020-03-26T20:07:45.591" v="4" actId="1076"/>
        <pc:sldMkLst>
          <pc:docMk/>
          <pc:sldMk cId="3396531296" sldId="1560"/>
        </pc:sldMkLst>
        <pc:spChg chg="mod">
          <ac:chgData name="Harrison, Susan" userId="12d20603-a68e-40bb-99e5-862f8234107b" providerId="ADAL" clId="{FCBEF2FF-89E0-411B-A4DC-AFC5121EF4C9}" dt="2020-03-26T20:07:45.591" v="4" actId="1076"/>
          <ac:spMkLst>
            <pc:docMk/>
            <pc:sldMk cId="3396531296" sldId="1560"/>
            <ac:spMk id="6" creationId="{56F42EF2-4D3E-4D6E-B1EB-36720EF18F39}"/>
          </ac:spMkLst>
        </pc:spChg>
        <pc:spChg chg="mod">
          <ac:chgData name="Harrison, Susan" userId="12d20603-a68e-40bb-99e5-862f8234107b" providerId="ADAL" clId="{FCBEF2FF-89E0-411B-A4DC-AFC5121EF4C9}" dt="2020-03-26T20:05:02.616" v="1" actId="6549"/>
          <ac:spMkLst>
            <pc:docMk/>
            <pc:sldMk cId="3396531296" sldId="1560"/>
            <ac:spMk id="9" creationId="{9A37E0CE-0E7D-4550-8699-A8311C2E19C1}"/>
          </ac:spMkLst>
        </pc:spChg>
      </pc:sldChg>
      <pc:sldChg chg="modSp mod">
        <pc:chgData name="Harrison, Susan" userId="12d20603-a68e-40bb-99e5-862f8234107b" providerId="ADAL" clId="{FCBEF2FF-89E0-411B-A4DC-AFC5121EF4C9}" dt="2020-03-26T20:08:29.521" v="8" actId="1076"/>
        <pc:sldMkLst>
          <pc:docMk/>
          <pc:sldMk cId="2710768053" sldId="1562"/>
        </pc:sldMkLst>
        <pc:spChg chg="mod">
          <ac:chgData name="Harrison, Susan" userId="12d20603-a68e-40bb-99e5-862f8234107b" providerId="ADAL" clId="{FCBEF2FF-89E0-411B-A4DC-AFC5121EF4C9}" dt="2020-03-26T20:08:03.362" v="6" actId="6549"/>
          <ac:spMkLst>
            <pc:docMk/>
            <pc:sldMk cId="2710768053" sldId="1562"/>
            <ac:spMk id="2" creationId="{23D9F0F8-4460-44E0-BDC4-CB3EF66F4163}"/>
          </ac:spMkLst>
        </pc:spChg>
        <pc:spChg chg="mod">
          <ac:chgData name="Harrison, Susan" userId="12d20603-a68e-40bb-99e5-862f8234107b" providerId="ADAL" clId="{FCBEF2FF-89E0-411B-A4DC-AFC5121EF4C9}" dt="2020-03-26T20:08:29.521" v="8" actId="1076"/>
          <ac:spMkLst>
            <pc:docMk/>
            <pc:sldMk cId="2710768053" sldId="1562"/>
            <ac:spMk id="6" creationId="{56F42EF2-4D3E-4D6E-B1EB-36720EF18F39}"/>
          </ac:spMkLst>
        </pc:spChg>
      </pc:sldChg>
      <pc:sldChg chg="modSp mod">
        <pc:chgData name="Harrison, Susan" userId="12d20603-a68e-40bb-99e5-862f8234107b" providerId="ADAL" clId="{FCBEF2FF-89E0-411B-A4DC-AFC5121EF4C9}" dt="2020-03-26T20:12:29.907" v="32" actId="20577"/>
        <pc:sldMkLst>
          <pc:docMk/>
          <pc:sldMk cId="3430823388" sldId="1563"/>
        </pc:sldMkLst>
        <pc:spChg chg="mod">
          <ac:chgData name="Harrison, Susan" userId="12d20603-a68e-40bb-99e5-862f8234107b" providerId="ADAL" clId="{FCBEF2FF-89E0-411B-A4DC-AFC5121EF4C9}" dt="2020-03-26T20:12:29.907" v="32" actId="20577"/>
          <ac:spMkLst>
            <pc:docMk/>
            <pc:sldMk cId="3430823388" sldId="1563"/>
            <ac:spMk id="2" creationId="{00000000-0000-0000-0000-000000000000}"/>
          </ac:spMkLst>
        </pc:spChg>
      </pc:sldChg>
    </pc:docChg>
  </pc:docChgLst>
  <pc:docChgLst>
    <pc:chgData name="Harrison, Susan" userId="12d20603-a68e-40bb-99e5-862f8234107b" providerId="ADAL" clId="{1F3851A0-2978-4584-9D39-5D5BF8DE1985}"/>
    <pc:docChg chg="custSel modSld">
      <pc:chgData name="Harrison, Susan" userId="12d20603-a68e-40bb-99e5-862f8234107b" providerId="ADAL" clId="{1F3851A0-2978-4584-9D39-5D5BF8DE1985}" dt="2020-08-05T20:40:35.428" v="31" actId="13926"/>
      <pc:docMkLst>
        <pc:docMk/>
      </pc:docMkLst>
      <pc:sldChg chg="modSp mod">
        <pc:chgData name="Harrison, Susan" userId="12d20603-a68e-40bb-99e5-862f8234107b" providerId="ADAL" clId="{1F3851A0-2978-4584-9D39-5D5BF8DE1985}" dt="2020-08-04T20:27:50.425" v="6" actId="13926"/>
        <pc:sldMkLst>
          <pc:docMk/>
          <pc:sldMk cId="208820688" sldId="635"/>
        </pc:sldMkLst>
        <pc:spChg chg="mod">
          <ac:chgData name="Harrison, Susan" userId="12d20603-a68e-40bb-99e5-862f8234107b" providerId="ADAL" clId="{1F3851A0-2978-4584-9D39-5D5BF8DE1985}" dt="2020-08-04T20:27:50.425" v="6" actId="13926"/>
          <ac:spMkLst>
            <pc:docMk/>
            <pc:sldMk cId="208820688" sldId="635"/>
            <ac:spMk id="7" creationId="{E3D55A53-30F8-4D29-8467-5726DD770563}"/>
          </ac:spMkLst>
        </pc:spChg>
      </pc:sldChg>
      <pc:sldChg chg="modSp mod">
        <pc:chgData name="Harrison, Susan" userId="12d20603-a68e-40bb-99e5-862f8234107b" providerId="ADAL" clId="{1F3851A0-2978-4584-9D39-5D5BF8DE1985}" dt="2020-08-04T20:28:04.633" v="7" actId="13926"/>
        <pc:sldMkLst>
          <pc:docMk/>
          <pc:sldMk cId="2374297035" sldId="637"/>
        </pc:sldMkLst>
        <pc:spChg chg="mod">
          <ac:chgData name="Harrison, Susan" userId="12d20603-a68e-40bb-99e5-862f8234107b" providerId="ADAL" clId="{1F3851A0-2978-4584-9D39-5D5BF8DE1985}" dt="2020-08-04T20:28:04.633" v="7" actId="13926"/>
          <ac:spMkLst>
            <pc:docMk/>
            <pc:sldMk cId="2374297035" sldId="637"/>
            <ac:spMk id="8" creationId="{A3D7AD86-668E-4D9C-B490-14ED1AD88489}"/>
          </ac:spMkLst>
        </pc:spChg>
      </pc:sldChg>
      <pc:sldChg chg="addSp modSp mod delCm">
        <pc:chgData name="Harrison, Susan" userId="12d20603-a68e-40bb-99e5-862f8234107b" providerId="ADAL" clId="{1F3851A0-2978-4584-9D39-5D5BF8DE1985}" dt="2020-08-05T20:34:53.221" v="27" actId="1592"/>
        <pc:sldMkLst>
          <pc:docMk/>
          <pc:sldMk cId="1953139645" sldId="652"/>
        </pc:sldMkLst>
        <pc:picChg chg="add mod">
          <ac:chgData name="Harrison, Susan" userId="12d20603-a68e-40bb-99e5-862f8234107b" providerId="ADAL" clId="{1F3851A0-2978-4584-9D39-5D5BF8DE1985}" dt="2020-08-05T20:32:57.626" v="16" actId="14861"/>
          <ac:picMkLst>
            <pc:docMk/>
            <pc:sldMk cId="1953139645" sldId="652"/>
            <ac:picMk id="3" creationId="{F6FC5E31-C801-4710-B155-FE0E713073C8}"/>
          </ac:picMkLst>
        </pc:picChg>
      </pc:sldChg>
      <pc:sldChg chg="modSp mod">
        <pc:chgData name="Harrison, Susan" userId="12d20603-a68e-40bb-99e5-862f8234107b" providerId="ADAL" clId="{1F3851A0-2978-4584-9D39-5D5BF8DE1985}" dt="2020-08-05T20:40:35.428" v="31" actId="13926"/>
        <pc:sldMkLst>
          <pc:docMk/>
          <pc:sldMk cId="1127171710" sldId="686"/>
        </pc:sldMkLst>
        <pc:spChg chg="mod">
          <ac:chgData name="Harrison, Susan" userId="12d20603-a68e-40bb-99e5-862f8234107b" providerId="ADAL" clId="{1F3851A0-2978-4584-9D39-5D5BF8DE1985}" dt="2020-08-05T20:40:35.428" v="31" actId="13926"/>
          <ac:spMkLst>
            <pc:docMk/>
            <pc:sldMk cId="1127171710" sldId="686"/>
            <ac:spMk id="2" creationId="{00000000-0000-0000-0000-000000000000}"/>
          </ac:spMkLst>
        </pc:spChg>
      </pc:sldChg>
      <pc:sldChg chg="addSp modSp mod delCm">
        <pc:chgData name="Harrison, Susan" userId="12d20603-a68e-40bb-99e5-862f8234107b" providerId="ADAL" clId="{1F3851A0-2978-4584-9D39-5D5BF8DE1985}" dt="2020-08-05T20:34:55.560" v="28" actId="1592"/>
        <pc:sldMkLst>
          <pc:docMk/>
          <pc:sldMk cId="4087828476" sldId="699"/>
        </pc:sldMkLst>
        <pc:picChg chg="add mod">
          <ac:chgData name="Harrison, Susan" userId="12d20603-a68e-40bb-99e5-862f8234107b" providerId="ADAL" clId="{1F3851A0-2978-4584-9D39-5D5BF8DE1985}" dt="2020-08-05T20:33:29.869" v="26" actId="14861"/>
          <ac:picMkLst>
            <pc:docMk/>
            <pc:sldMk cId="4087828476" sldId="699"/>
            <ac:picMk id="3" creationId="{7BCB011F-1148-4CD9-BC4A-1FC761A004D8}"/>
          </ac:picMkLst>
        </pc:picChg>
      </pc:sldChg>
      <pc:sldChg chg="delCm">
        <pc:chgData name="Harrison, Susan" userId="12d20603-a68e-40bb-99e5-862f8234107b" providerId="ADAL" clId="{1F3851A0-2978-4584-9D39-5D5BF8DE1985}" dt="2020-08-05T20:34:58.576" v="29" actId="1592"/>
        <pc:sldMkLst>
          <pc:docMk/>
          <pc:sldMk cId="3940148106" sldId="700"/>
        </pc:sldMkLst>
      </pc:sldChg>
      <pc:sldChg chg="modSp mod">
        <pc:chgData name="Harrison, Susan" userId="12d20603-a68e-40bb-99e5-862f8234107b" providerId="ADAL" clId="{1F3851A0-2978-4584-9D39-5D5BF8DE1985}" dt="2020-08-05T20:40:04.401" v="30" actId="13926"/>
        <pc:sldMkLst>
          <pc:docMk/>
          <pc:sldMk cId="3396531296" sldId="1560"/>
        </pc:sldMkLst>
        <pc:spChg chg="mod">
          <ac:chgData name="Harrison, Susan" userId="12d20603-a68e-40bb-99e5-862f8234107b" providerId="ADAL" clId="{1F3851A0-2978-4584-9D39-5D5BF8DE1985}" dt="2020-08-05T20:40:04.401" v="30" actId="13926"/>
          <ac:spMkLst>
            <pc:docMk/>
            <pc:sldMk cId="3396531296" sldId="1560"/>
            <ac:spMk id="9" creationId="{9A37E0CE-0E7D-4550-8699-A8311C2E19C1}"/>
          </ac:spMkLst>
        </pc:spChg>
      </pc:sldChg>
      <pc:sldChg chg="modSp mod">
        <pc:chgData name="Harrison, Susan" userId="12d20603-a68e-40bb-99e5-862f8234107b" providerId="ADAL" clId="{1F3851A0-2978-4584-9D39-5D5BF8DE1985}" dt="2020-08-04T20:23:54.126" v="5" actId="13926"/>
        <pc:sldMkLst>
          <pc:docMk/>
          <pc:sldMk cId="2710768053" sldId="1562"/>
        </pc:sldMkLst>
        <pc:spChg chg="mod">
          <ac:chgData name="Harrison, Susan" userId="12d20603-a68e-40bb-99e5-862f8234107b" providerId="ADAL" clId="{1F3851A0-2978-4584-9D39-5D5BF8DE1985}" dt="2020-08-04T20:23:54.126" v="5" actId="13926"/>
          <ac:spMkLst>
            <pc:docMk/>
            <pc:sldMk cId="2710768053" sldId="1562"/>
            <ac:spMk id="2" creationId="{23D9F0F8-4460-44E0-BDC4-CB3EF66F4163}"/>
          </ac:spMkLst>
        </pc:spChg>
      </pc:sldChg>
      <pc:sldChg chg="modSp mod">
        <pc:chgData name="Harrison, Susan" userId="12d20603-a68e-40bb-99e5-862f8234107b" providerId="ADAL" clId="{1F3851A0-2978-4584-9D39-5D5BF8DE1985}" dt="2020-08-04T19:39:52.329" v="4" actId="1076"/>
        <pc:sldMkLst>
          <pc:docMk/>
          <pc:sldMk cId="3430823388" sldId="1563"/>
        </pc:sldMkLst>
        <pc:spChg chg="mod">
          <ac:chgData name="Harrison, Susan" userId="12d20603-a68e-40bb-99e5-862f8234107b" providerId="ADAL" clId="{1F3851A0-2978-4584-9D39-5D5BF8DE1985}" dt="2020-08-04T19:39:52.329" v="4" actId="1076"/>
          <ac:spMkLst>
            <pc:docMk/>
            <pc:sldMk cId="3430823388" sldId="1563"/>
            <ac:spMk id="2" creationId="{00000000-0000-0000-0000-000000000000}"/>
          </ac:spMkLst>
        </pc:spChg>
      </pc:sldChg>
    </pc:docChg>
  </pc:docChgLst>
  <pc:docChgLst>
    <pc:chgData name="Harrison, Susan" userId="12d20603-a68e-40bb-99e5-862f8234107b" providerId="ADAL" clId="{818821EB-304D-49B9-B23E-2659FB736775}"/>
    <pc:docChg chg="undo custSel addSld delSld modSld">
      <pc:chgData name="Harrison, Susan" userId="12d20603-a68e-40bb-99e5-862f8234107b" providerId="ADAL" clId="{818821EB-304D-49B9-B23E-2659FB736775}" dt="2020-07-10T14:16:19.107" v="105"/>
      <pc:docMkLst>
        <pc:docMk/>
      </pc:docMkLst>
      <pc:sldChg chg="addSp modSp mod">
        <pc:chgData name="Harrison, Susan" userId="12d20603-a68e-40bb-99e5-862f8234107b" providerId="ADAL" clId="{818821EB-304D-49B9-B23E-2659FB736775}" dt="2020-07-03T20:06:48.847" v="19" actId="1076"/>
        <pc:sldMkLst>
          <pc:docMk/>
          <pc:sldMk cId="2260738719" sldId="372"/>
        </pc:sldMkLst>
        <pc:picChg chg="add mod">
          <ac:chgData name="Harrison, Susan" userId="12d20603-a68e-40bb-99e5-862f8234107b" providerId="ADAL" clId="{818821EB-304D-49B9-B23E-2659FB736775}" dt="2020-07-03T20:06:48.847" v="19" actId="1076"/>
          <ac:picMkLst>
            <pc:docMk/>
            <pc:sldMk cId="2260738719" sldId="372"/>
            <ac:picMk id="4" creationId="{C6026E33-2CB6-4FCA-B025-24120BDDAD78}"/>
          </ac:picMkLst>
        </pc:picChg>
      </pc:sldChg>
      <pc:sldChg chg="addSp modSp mod delCm">
        <pc:chgData name="Harrison, Susan" userId="12d20603-a68e-40bb-99e5-862f8234107b" providerId="ADAL" clId="{818821EB-304D-49B9-B23E-2659FB736775}" dt="2020-07-03T20:24:16.311" v="103" actId="14861"/>
        <pc:sldMkLst>
          <pc:docMk/>
          <pc:sldMk cId="2480312458" sldId="474"/>
        </pc:sldMkLst>
        <pc:spChg chg="mod">
          <ac:chgData name="Harrison, Susan" userId="12d20603-a68e-40bb-99e5-862f8234107b" providerId="ADAL" clId="{818821EB-304D-49B9-B23E-2659FB736775}" dt="2020-07-03T20:24:05.181" v="101" actId="1076"/>
          <ac:spMkLst>
            <pc:docMk/>
            <pc:sldMk cId="2480312458" sldId="474"/>
            <ac:spMk id="18" creationId="{E36393B9-558E-0242-9948-3BD695AD8D63}"/>
          </ac:spMkLst>
        </pc:spChg>
        <pc:spChg chg="mod">
          <ac:chgData name="Harrison, Susan" userId="12d20603-a68e-40bb-99e5-862f8234107b" providerId="ADAL" clId="{818821EB-304D-49B9-B23E-2659FB736775}" dt="2020-07-03T20:20:53.337" v="83" actId="1076"/>
          <ac:spMkLst>
            <pc:docMk/>
            <pc:sldMk cId="2480312458" sldId="474"/>
            <ac:spMk id="20" creationId="{DE05E8AF-D01F-A847-BF76-EA1A662E57A1}"/>
          </ac:spMkLst>
        </pc:spChg>
        <pc:picChg chg="add mod">
          <ac:chgData name="Harrison, Susan" userId="12d20603-a68e-40bb-99e5-862f8234107b" providerId="ADAL" clId="{818821EB-304D-49B9-B23E-2659FB736775}" dt="2020-07-03T20:18:56.610" v="74" actId="14861"/>
          <ac:picMkLst>
            <pc:docMk/>
            <pc:sldMk cId="2480312458" sldId="474"/>
            <ac:picMk id="3" creationId="{1C8BF94B-2878-44EF-9000-1FB9FD418443}"/>
          </ac:picMkLst>
        </pc:picChg>
        <pc:picChg chg="add mod">
          <ac:chgData name="Harrison, Susan" userId="12d20603-a68e-40bb-99e5-862f8234107b" providerId="ADAL" clId="{818821EB-304D-49B9-B23E-2659FB736775}" dt="2020-07-03T20:21:15.645" v="86" actId="14861"/>
          <ac:picMkLst>
            <pc:docMk/>
            <pc:sldMk cId="2480312458" sldId="474"/>
            <ac:picMk id="5" creationId="{C8563398-66C5-4C01-BAF9-D214D27E2BA9}"/>
          </ac:picMkLst>
        </pc:picChg>
        <pc:picChg chg="add mod">
          <ac:chgData name="Harrison, Susan" userId="12d20603-a68e-40bb-99e5-862f8234107b" providerId="ADAL" clId="{818821EB-304D-49B9-B23E-2659FB736775}" dt="2020-07-03T20:22:49.566" v="94" actId="14100"/>
          <ac:picMkLst>
            <pc:docMk/>
            <pc:sldMk cId="2480312458" sldId="474"/>
            <ac:picMk id="7" creationId="{A5D596CF-C861-41D8-801F-97693E1E2DF9}"/>
          </ac:picMkLst>
        </pc:picChg>
        <pc:picChg chg="add mod">
          <ac:chgData name="Harrison, Susan" userId="12d20603-a68e-40bb-99e5-862f8234107b" providerId="ADAL" clId="{818821EB-304D-49B9-B23E-2659FB736775}" dt="2020-07-03T20:24:16.311" v="103" actId="14861"/>
          <ac:picMkLst>
            <pc:docMk/>
            <pc:sldMk cId="2480312458" sldId="474"/>
            <ac:picMk id="9" creationId="{31ABD7F1-566A-488C-9C7F-91D522AF01A5}"/>
          </ac:picMkLst>
        </pc:picChg>
        <pc:cxnChg chg="mod">
          <ac:chgData name="Harrison, Susan" userId="12d20603-a68e-40bb-99e5-862f8234107b" providerId="ADAL" clId="{818821EB-304D-49B9-B23E-2659FB736775}" dt="2020-07-03T20:20:56.320" v="84" actId="1076"/>
          <ac:cxnSpMkLst>
            <pc:docMk/>
            <pc:sldMk cId="2480312458" sldId="474"/>
            <ac:cxnSpMk id="24" creationId="{2B1AFB89-A1B5-D241-87A6-958BE267059A}"/>
          </ac:cxnSpMkLst>
        </pc:cxnChg>
        <pc:cxnChg chg="mod">
          <ac:chgData name="Harrison, Susan" userId="12d20603-a68e-40bb-99e5-862f8234107b" providerId="ADAL" clId="{818821EB-304D-49B9-B23E-2659FB736775}" dt="2020-07-03T20:24:07.389" v="102" actId="1076"/>
          <ac:cxnSpMkLst>
            <pc:docMk/>
            <pc:sldMk cId="2480312458" sldId="474"/>
            <ac:cxnSpMk id="25" creationId="{F736C12B-5523-0B4C-A29D-21271DA5935B}"/>
          </ac:cxnSpMkLst>
        </pc:cxnChg>
      </pc:sldChg>
      <pc:sldChg chg="addSp modSp mod delCm">
        <pc:chgData name="Harrison, Susan" userId="12d20603-a68e-40bb-99e5-862f8234107b" providerId="ADAL" clId="{818821EB-304D-49B9-B23E-2659FB736775}" dt="2020-07-03T20:24:37.981" v="104" actId="1592"/>
        <pc:sldMkLst>
          <pc:docMk/>
          <pc:sldMk cId="386164400" sldId="621"/>
        </pc:sldMkLst>
        <pc:picChg chg="add mod">
          <ac:chgData name="Harrison, Susan" userId="12d20603-a68e-40bb-99e5-862f8234107b" providerId="ADAL" clId="{818821EB-304D-49B9-B23E-2659FB736775}" dt="2020-07-03T20:04:40.542" v="5" actId="14861"/>
          <ac:picMkLst>
            <pc:docMk/>
            <pc:sldMk cId="386164400" sldId="621"/>
            <ac:picMk id="4" creationId="{A2C88B7F-A653-4AD1-AF69-AA7B3A4154F7}"/>
          </ac:picMkLst>
        </pc:picChg>
      </pc:sldChg>
      <pc:sldChg chg="addSp modSp mod">
        <pc:chgData name="Harrison, Susan" userId="12d20603-a68e-40bb-99e5-862f8234107b" providerId="ADAL" clId="{818821EB-304D-49B9-B23E-2659FB736775}" dt="2020-07-03T20:09:31.888" v="35" actId="14861"/>
        <pc:sldMkLst>
          <pc:docMk/>
          <pc:sldMk cId="1291779212" sldId="651"/>
        </pc:sldMkLst>
        <pc:spChg chg="mod">
          <ac:chgData name="Harrison, Susan" userId="12d20603-a68e-40bb-99e5-862f8234107b" providerId="ADAL" clId="{818821EB-304D-49B9-B23E-2659FB736775}" dt="2020-07-03T20:08:36.885" v="21" actId="14100"/>
          <ac:spMkLst>
            <pc:docMk/>
            <pc:sldMk cId="1291779212" sldId="651"/>
            <ac:spMk id="3" creationId="{00000000-0000-0000-0000-000000000000}"/>
          </ac:spMkLst>
        </pc:spChg>
        <pc:picChg chg="add mod">
          <ac:chgData name="Harrison, Susan" userId="12d20603-a68e-40bb-99e5-862f8234107b" providerId="ADAL" clId="{818821EB-304D-49B9-B23E-2659FB736775}" dt="2020-07-03T20:09:31.888" v="35" actId="14861"/>
          <ac:picMkLst>
            <pc:docMk/>
            <pc:sldMk cId="1291779212" sldId="651"/>
            <ac:picMk id="5" creationId="{C2C26317-0602-4489-8873-09E2FF7B7497}"/>
          </ac:picMkLst>
        </pc:picChg>
      </pc:sldChg>
      <pc:sldChg chg="addSp modSp mod addCm modNotesTx">
        <pc:chgData name="Harrison, Susan" userId="12d20603-a68e-40bb-99e5-862f8234107b" providerId="ADAL" clId="{818821EB-304D-49B9-B23E-2659FB736775}" dt="2020-07-03T20:16:32.377" v="66" actId="6549"/>
        <pc:sldMkLst>
          <pc:docMk/>
          <pc:sldMk cId="1953139645" sldId="652"/>
        </pc:sldMkLst>
        <pc:spChg chg="mod">
          <ac:chgData name="Harrison, Susan" userId="12d20603-a68e-40bb-99e5-862f8234107b" providerId="ADAL" clId="{818821EB-304D-49B9-B23E-2659FB736775}" dt="2020-07-03T20:10:52.862" v="38" actId="13926"/>
          <ac:spMkLst>
            <pc:docMk/>
            <pc:sldMk cId="1953139645" sldId="652"/>
            <ac:spMk id="2" creationId="{00000000-0000-0000-0000-000000000000}"/>
          </ac:spMkLst>
        </pc:spChg>
        <pc:picChg chg="add mod">
          <ac:chgData name="Harrison, Susan" userId="12d20603-a68e-40bb-99e5-862f8234107b" providerId="ADAL" clId="{818821EB-304D-49B9-B23E-2659FB736775}" dt="2020-07-03T20:05:17.499" v="12" actId="1076"/>
          <ac:picMkLst>
            <pc:docMk/>
            <pc:sldMk cId="1953139645" sldId="652"/>
            <ac:picMk id="4" creationId="{4B2BD454-26DB-4AFA-9574-C90E7E1DBA1C}"/>
          </ac:picMkLst>
        </pc:picChg>
        <pc:picChg chg="add mod">
          <ac:chgData name="Harrison, Susan" userId="12d20603-a68e-40bb-99e5-862f8234107b" providerId="ADAL" clId="{818821EB-304D-49B9-B23E-2659FB736775}" dt="2020-07-03T20:13:14.314" v="65" actId="1076"/>
          <ac:picMkLst>
            <pc:docMk/>
            <pc:sldMk cId="1953139645" sldId="652"/>
            <ac:picMk id="6" creationId="{43639E9D-C7E5-45A9-A019-10A9BECAA51D}"/>
          </ac:picMkLst>
        </pc:picChg>
      </pc:sldChg>
      <pc:sldChg chg="add del">
        <pc:chgData name="Harrison, Susan" userId="12d20603-a68e-40bb-99e5-862f8234107b" providerId="ADAL" clId="{818821EB-304D-49B9-B23E-2659FB736775}" dt="2020-07-10T14:16:19.107" v="105"/>
        <pc:sldMkLst>
          <pc:docMk/>
          <pc:sldMk cId="3363751239" sldId="653"/>
        </pc:sldMkLst>
      </pc:sldChg>
    </pc:docChg>
  </pc:docChgLst>
  <pc:docChgLst>
    <pc:chgData name="Harrison, Susan" userId="12d20603-a68e-40bb-99e5-862f8234107b" providerId="ADAL" clId="{5BDF26CE-944D-4DA1-AECD-BBB21F4C859B}"/>
    <pc:docChg chg="addSld delSld modSld">
      <pc:chgData name="Harrison, Susan" userId="12d20603-a68e-40bb-99e5-862f8234107b" providerId="ADAL" clId="{5BDF26CE-944D-4DA1-AECD-BBB21F4C859B}" dt="2020-02-25T18:53:17.198" v="1" actId="2696"/>
      <pc:docMkLst>
        <pc:docMk/>
      </pc:docMkLst>
      <pc:sldChg chg="del">
        <pc:chgData name="Harrison, Susan" userId="12d20603-a68e-40bb-99e5-862f8234107b" providerId="ADAL" clId="{5BDF26CE-944D-4DA1-AECD-BBB21F4C859B}" dt="2020-02-25T18:53:17.198" v="1" actId="2696"/>
        <pc:sldMkLst>
          <pc:docMk/>
          <pc:sldMk cId="4279490866" sldId="1167"/>
        </pc:sldMkLst>
      </pc:sldChg>
      <pc:sldChg chg="add">
        <pc:chgData name="Harrison, Susan" userId="12d20603-a68e-40bb-99e5-862f8234107b" providerId="ADAL" clId="{5BDF26CE-944D-4DA1-AECD-BBB21F4C859B}" dt="2020-02-25T18:53:12.759" v="0"/>
        <pc:sldMkLst>
          <pc:docMk/>
          <pc:sldMk cId="1383081971" sldId="1559"/>
        </pc:sldMkLst>
      </pc:sldChg>
    </pc:docChg>
  </pc:docChgLst>
  <pc:docChgLst>
    <pc:chgData name="Mabaya, Gracia" userId="S::gmabaya@hqontario.ca::71390233-9021-4d6f-b6fb-5bb6352765bd" providerId="AD" clId="Web-{141480DB-DD6E-14DD-94FD-823542A6BC15}"/>
    <pc:docChg chg="modSld">
      <pc:chgData name="Mabaya, Gracia" userId="S::gmabaya@hqontario.ca::71390233-9021-4d6f-b6fb-5bb6352765bd" providerId="AD" clId="Web-{141480DB-DD6E-14DD-94FD-823542A6BC15}" dt="2020-02-20T19:11:50.508" v="6" actId="20577"/>
      <pc:docMkLst>
        <pc:docMk/>
      </pc:docMkLst>
      <pc:sldChg chg="modSp">
        <pc:chgData name="Mabaya, Gracia" userId="S::gmabaya@hqontario.ca::71390233-9021-4d6f-b6fb-5bb6352765bd" providerId="AD" clId="Web-{141480DB-DD6E-14DD-94FD-823542A6BC15}" dt="2020-02-20T19:11:50.508" v="6" actId="20577"/>
        <pc:sldMkLst>
          <pc:docMk/>
          <pc:sldMk cId="710165204" sldId="669"/>
        </pc:sldMkLst>
        <pc:spChg chg="mod">
          <ac:chgData name="Mabaya, Gracia" userId="S::gmabaya@hqontario.ca::71390233-9021-4d6f-b6fb-5bb6352765bd" providerId="AD" clId="Web-{141480DB-DD6E-14DD-94FD-823542A6BC15}" dt="2020-02-20T19:11:50.508" v="6" actId="20577"/>
          <ac:spMkLst>
            <pc:docMk/>
            <pc:sldMk cId="710165204" sldId="669"/>
            <ac:spMk id="3" creationId="{00000000-0000-0000-0000-000000000000}"/>
          </ac:spMkLst>
        </pc:spChg>
      </pc:sldChg>
    </pc:docChg>
  </pc:docChgLst>
  <pc:docChgLst>
    <pc:chgData name="Monte, Ryan" userId="4e415589-c142-4f87-8a32-69601720affe" providerId="ADAL" clId="{99684C68-3001-4F1C-B90B-CE27947CE58A}"/>
    <pc:docChg chg="custSel modSld">
      <pc:chgData name="Monte, Ryan" userId="4e415589-c142-4f87-8a32-69601720affe" providerId="ADAL" clId="{99684C68-3001-4F1C-B90B-CE27947CE58A}" dt="2020-08-13T20:37:31.518" v="312"/>
      <pc:docMkLst>
        <pc:docMk/>
      </pc:docMkLst>
      <pc:sldChg chg="addSp delSp modSp mod">
        <pc:chgData name="Monte, Ryan" userId="4e415589-c142-4f87-8a32-69601720affe" providerId="ADAL" clId="{99684C68-3001-4F1C-B90B-CE27947CE58A}" dt="2020-08-13T20:37:23.549" v="309"/>
        <pc:sldMkLst>
          <pc:docMk/>
          <pc:sldMk cId="208820688" sldId="635"/>
        </pc:sldMkLst>
        <pc:spChg chg="mod">
          <ac:chgData name="Monte, Ryan" userId="4e415589-c142-4f87-8a32-69601720affe" providerId="ADAL" clId="{99684C68-3001-4F1C-B90B-CE27947CE58A}" dt="2020-08-13T20:37:17.779" v="307" actId="20577"/>
          <ac:spMkLst>
            <pc:docMk/>
            <pc:sldMk cId="208820688" sldId="635"/>
            <ac:spMk id="7" creationId="{E3D55A53-30F8-4D29-8467-5726DD770563}"/>
          </ac:spMkLst>
        </pc:spChg>
        <pc:spChg chg="mod">
          <ac:chgData name="Monte, Ryan" userId="4e415589-c142-4f87-8a32-69601720affe" providerId="ADAL" clId="{99684C68-3001-4F1C-B90B-CE27947CE58A}" dt="2020-08-13T20:37:23.549" v="309"/>
          <ac:spMkLst>
            <pc:docMk/>
            <pc:sldMk cId="208820688" sldId="635"/>
            <ac:spMk id="8" creationId="{D5FFC3B2-F0DC-4347-A3C0-43E8A0F9D8A9}"/>
          </ac:spMkLst>
        </pc:spChg>
        <pc:graphicFrameChg chg="del">
          <ac:chgData name="Monte, Ryan" userId="4e415589-c142-4f87-8a32-69601720affe" providerId="ADAL" clId="{99684C68-3001-4F1C-B90B-CE27947CE58A}" dt="2020-08-04T02:26:59.834" v="166" actId="478"/>
          <ac:graphicFrameMkLst>
            <pc:docMk/>
            <pc:sldMk cId="208820688" sldId="635"/>
            <ac:graphicFrameMk id="6" creationId="{F550F236-C35D-40D7-B031-9B3164433F16}"/>
          </ac:graphicFrameMkLst>
        </pc:graphicFrameChg>
        <pc:graphicFrameChg chg="del">
          <ac:chgData name="Monte, Ryan" userId="4e415589-c142-4f87-8a32-69601720affe" providerId="ADAL" clId="{99684C68-3001-4F1C-B90B-CE27947CE58A}" dt="2020-08-04T02:26:33.734" v="162" actId="478"/>
          <ac:graphicFrameMkLst>
            <pc:docMk/>
            <pc:sldMk cId="208820688" sldId="635"/>
            <ac:graphicFrameMk id="9" creationId="{A4E9FA62-9D78-4F09-977C-AAA5A5B91C2F}"/>
          </ac:graphicFrameMkLst>
        </pc:graphicFrameChg>
        <pc:graphicFrameChg chg="add mod">
          <ac:chgData name="Monte, Ryan" userId="4e415589-c142-4f87-8a32-69601720affe" providerId="ADAL" clId="{99684C68-3001-4F1C-B90B-CE27947CE58A}" dt="2020-08-04T02:26:51.859" v="165" actId="1076"/>
          <ac:graphicFrameMkLst>
            <pc:docMk/>
            <pc:sldMk cId="208820688" sldId="635"/>
            <ac:graphicFrameMk id="10" creationId="{A4E9FA62-9D78-4F09-977C-AAA5A5B91C2F}"/>
          </ac:graphicFrameMkLst>
        </pc:graphicFrameChg>
        <pc:graphicFrameChg chg="add mod">
          <ac:chgData name="Monte, Ryan" userId="4e415589-c142-4f87-8a32-69601720affe" providerId="ADAL" clId="{99684C68-3001-4F1C-B90B-CE27947CE58A}" dt="2020-08-04T04:05:16.954" v="284"/>
          <ac:graphicFrameMkLst>
            <pc:docMk/>
            <pc:sldMk cId="208820688" sldId="635"/>
            <ac:graphicFrameMk id="11" creationId="{F550F236-C35D-40D7-B031-9B3164433F16}"/>
          </ac:graphicFrameMkLst>
        </pc:graphicFrameChg>
      </pc:sldChg>
      <pc:sldChg chg="addSp delSp modSp mod">
        <pc:chgData name="Monte, Ryan" userId="4e415589-c142-4f87-8a32-69601720affe" providerId="ADAL" clId="{99684C68-3001-4F1C-B90B-CE27947CE58A}" dt="2020-08-13T20:37:31.518" v="312"/>
        <pc:sldMkLst>
          <pc:docMk/>
          <pc:sldMk cId="2374297035" sldId="637"/>
        </pc:sldMkLst>
        <pc:spChg chg="mod">
          <ac:chgData name="Monte, Ryan" userId="4e415589-c142-4f87-8a32-69601720affe" providerId="ADAL" clId="{99684C68-3001-4F1C-B90B-CE27947CE58A}" dt="2020-08-13T20:37:28.053" v="310" actId="20577"/>
          <ac:spMkLst>
            <pc:docMk/>
            <pc:sldMk cId="2374297035" sldId="637"/>
            <ac:spMk id="8" creationId="{A3D7AD86-668E-4D9C-B490-14ED1AD88489}"/>
          </ac:spMkLst>
        </pc:spChg>
        <pc:spChg chg="mod">
          <ac:chgData name="Monte, Ryan" userId="4e415589-c142-4f87-8a32-69601720affe" providerId="ADAL" clId="{99684C68-3001-4F1C-B90B-CE27947CE58A}" dt="2020-08-13T20:37:31.518" v="312"/>
          <ac:spMkLst>
            <pc:docMk/>
            <pc:sldMk cId="2374297035" sldId="637"/>
            <ac:spMk id="9" creationId="{7282A121-1A8C-447F-9F20-9C9A82AEF2B2}"/>
          </ac:spMkLst>
        </pc:spChg>
        <pc:graphicFrameChg chg="del mod">
          <ac:chgData name="Monte, Ryan" userId="4e415589-c142-4f87-8a32-69601720affe" providerId="ADAL" clId="{99684C68-3001-4F1C-B90B-CE27947CE58A}" dt="2020-08-04T02:34:25.818" v="222" actId="478"/>
          <ac:graphicFrameMkLst>
            <pc:docMk/>
            <pc:sldMk cId="2374297035" sldId="637"/>
            <ac:graphicFrameMk id="7" creationId="{478D77F7-D87C-43FF-B8C2-0F8745A94917}"/>
          </ac:graphicFrameMkLst>
        </pc:graphicFrameChg>
        <pc:graphicFrameChg chg="add mod">
          <ac:chgData name="Monte, Ryan" userId="4e415589-c142-4f87-8a32-69601720affe" providerId="ADAL" clId="{99684C68-3001-4F1C-B90B-CE27947CE58A}" dt="2020-08-04T02:34:42.562" v="232" actId="1076"/>
          <ac:graphicFrameMkLst>
            <pc:docMk/>
            <pc:sldMk cId="2374297035" sldId="637"/>
            <ac:graphicFrameMk id="10" creationId="{F550F236-C35D-40D7-B031-9B3164433F16}"/>
          </ac:graphicFrameMkLst>
        </pc:graphicFrameChg>
        <pc:graphicFrameChg chg="del mod">
          <ac:chgData name="Monte, Ryan" userId="4e415589-c142-4f87-8a32-69601720affe" providerId="ADAL" clId="{99684C68-3001-4F1C-B90B-CE27947CE58A}" dt="2020-08-04T02:36:07.567" v="235" actId="478"/>
          <ac:graphicFrameMkLst>
            <pc:docMk/>
            <pc:sldMk cId="2374297035" sldId="637"/>
            <ac:graphicFrameMk id="11" creationId="{4B4801B3-1218-4776-B966-46A3FEC3DFDE}"/>
          </ac:graphicFrameMkLst>
        </pc:graphicFrameChg>
        <pc:graphicFrameChg chg="add mod">
          <ac:chgData name="Monte, Ryan" userId="4e415589-c142-4f87-8a32-69601720affe" providerId="ADAL" clId="{99684C68-3001-4F1C-B90B-CE27947CE58A}" dt="2020-08-04T02:36:15.117" v="238" actId="1076"/>
          <ac:graphicFrameMkLst>
            <pc:docMk/>
            <pc:sldMk cId="2374297035" sldId="637"/>
            <ac:graphicFrameMk id="12" creationId="{4B4801B3-1218-4776-B966-46A3FEC3DFDE}"/>
          </ac:graphicFrameMkLst>
        </pc:graphicFrameChg>
      </pc:sldChg>
      <pc:sldChg chg="addSp delSp modSp mod">
        <pc:chgData name="Monte, Ryan" userId="4e415589-c142-4f87-8a32-69601720affe" providerId="ADAL" clId="{99684C68-3001-4F1C-B90B-CE27947CE58A}" dt="2020-08-13T20:37:03.657" v="305" actId="1076"/>
        <pc:sldMkLst>
          <pc:docMk/>
          <pc:sldMk cId="1127171710" sldId="686"/>
        </pc:sldMkLst>
        <pc:spChg chg="mod">
          <ac:chgData name="Monte, Ryan" userId="4e415589-c142-4f87-8a32-69601720affe" providerId="ADAL" clId="{99684C68-3001-4F1C-B90B-CE27947CE58A}" dt="2020-08-13T20:36:40.974" v="297" actId="20577"/>
          <ac:spMkLst>
            <pc:docMk/>
            <pc:sldMk cId="1127171710" sldId="686"/>
            <ac:spMk id="2" creationId="{00000000-0000-0000-0000-000000000000}"/>
          </ac:spMkLst>
        </pc:spChg>
        <pc:spChg chg="mod">
          <ac:chgData name="Monte, Ryan" userId="4e415589-c142-4f87-8a32-69601720affe" providerId="ADAL" clId="{99684C68-3001-4F1C-B90B-CE27947CE58A}" dt="2020-08-13T20:37:03.657" v="305" actId="1076"/>
          <ac:spMkLst>
            <pc:docMk/>
            <pc:sldMk cId="1127171710" sldId="686"/>
            <ac:spMk id="6" creationId="{F666C81C-CFAC-4670-9961-B99750BF09DE}"/>
          </ac:spMkLst>
        </pc:spChg>
        <pc:graphicFrameChg chg="add mod">
          <ac:chgData name="Monte, Ryan" userId="4e415589-c142-4f87-8a32-69601720affe" providerId="ADAL" clId="{99684C68-3001-4F1C-B90B-CE27947CE58A}" dt="2020-08-04T02:25:12.156" v="161"/>
          <ac:graphicFrameMkLst>
            <pc:docMk/>
            <pc:sldMk cId="1127171710" sldId="686"/>
            <ac:graphicFrameMk id="5" creationId="{18EC512F-D51F-41FE-842E-6126BF510B47}"/>
          </ac:graphicFrameMkLst>
        </pc:graphicFrameChg>
        <pc:graphicFrameChg chg="del">
          <ac:chgData name="Monte, Ryan" userId="4e415589-c142-4f87-8a32-69601720affe" providerId="ADAL" clId="{99684C68-3001-4F1C-B90B-CE27947CE58A}" dt="2020-08-04T02:22:11.013" v="6" actId="478"/>
          <ac:graphicFrameMkLst>
            <pc:docMk/>
            <pc:sldMk cId="1127171710" sldId="686"/>
            <ac:graphicFrameMk id="7" creationId="{18EC512F-D51F-41FE-842E-6126BF510B47}"/>
          </ac:graphicFrameMkLst>
        </pc:graphicFrameChg>
      </pc:sldChg>
      <pc:sldChg chg="addSp modSp mod">
        <pc:chgData name="Monte, Ryan" userId="4e415589-c142-4f87-8a32-69601720affe" providerId="ADAL" clId="{99684C68-3001-4F1C-B90B-CE27947CE58A}" dt="2020-08-13T20:35:46.903" v="286" actId="1076"/>
        <pc:sldMkLst>
          <pc:docMk/>
          <pc:sldMk cId="3940148106" sldId="700"/>
        </pc:sldMkLst>
        <pc:picChg chg="add mod">
          <ac:chgData name="Monte, Ryan" userId="4e415589-c142-4f87-8a32-69601720affe" providerId="ADAL" clId="{99684C68-3001-4F1C-B90B-CE27947CE58A}" dt="2020-08-13T20:35:46.903" v="286" actId="1076"/>
          <ac:picMkLst>
            <pc:docMk/>
            <pc:sldMk cId="3940148106" sldId="700"/>
            <ac:picMk id="3" creationId="{01125F53-B745-4732-81B0-8C87DB6B93B8}"/>
          </ac:picMkLst>
        </pc:picChg>
      </pc:sldChg>
      <pc:sldChg chg="modSp mod">
        <pc:chgData name="Monte, Ryan" userId="4e415589-c142-4f87-8a32-69601720affe" providerId="ADAL" clId="{99684C68-3001-4F1C-B90B-CE27947CE58A}" dt="2020-08-13T20:36:28.136" v="293" actId="20577"/>
        <pc:sldMkLst>
          <pc:docMk/>
          <pc:sldMk cId="3396531296" sldId="1560"/>
        </pc:sldMkLst>
        <pc:spChg chg="mod">
          <ac:chgData name="Monte, Ryan" userId="4e415589-c142-4f87-8a32-69601720affe" providerId="ADAL" clId="{99684C68-3001-4F1C-B90B-CE27947CE58A}" dt="2020-08-13T20:36:25.868" v="292" actId="1076"/>
          <ac:spMkLst>
            <pc:docMk/>
            <pc:sldMk cId="3396531296" sldId="1560"/>
            <ac:spMk id="6" creationId="{56F42EF2-4D3E-4D6E-B1EB-36720EF18F39}"/>
          </ac:spMkLst>
        </pc:spChg>
        <pc:spChg chg="mod">
          <ac:chgData name="Monte, Ryan" userId="4e415589-c142-4f87-8a32-69601720affe" providerId="ADAL" clId="{99684C68-3001-4F1C-B90B-CE27947CE58A}" dt="2020-08-13T20:36:28.136" v="293" actId="20577"/>
          <ac:spMkLst>
            <pc:docMk/>
            <pc:sldMk cId="3396531296" sldId="1560"/>
            <ac:spMk id="9" creationId="{9A37E0CE-0E7D-4550-8699-A8311C2E19C1}"/>
          </ac:spMkLst>
        </pc:spChg>
      </pc:sldChg>
      <pc:sldChg chg="modSp mod modNotesTx">
        <pc:chgData name="Monte, Ryan" userId="4e415589-c142-4f87-8a32-69601720affe" providerId="ADAL" clId="{99684C68-3001-4F1C-B90B-CE27947CE58A}" dt="2020-08-13T20:37:07.138" v="306" actId="1076"/>
        <pc:sldMkLst>
          <pc:docMk/>
          <pc:sldMk cId="2710768053" sldId="1562"/>
        </pc:sldMkLst>
        <pc:spChg chg="mod">
          <ac:chgData name="Monte, Ryan" userId="4e415589-c142-4f87-8a32-69601720affe" providerId="ADAL" clId="{99684C68-3001-4F1C-B90B-CE27947CE58A}" dt="2020-08-13T20:36:32.732" v="294" actId="20577"/>
          <ac:spMkLst>
            <pc:docMk/>
            <pc:sldMk cId="2710768053" sldId="1562"/>
            <ac:spMk id="2" creationId="{23D9F0F8-4460-44E0-BDC4-CB3EF66F4163}"/>
          </ac:spMkLst>
        </pc:spChg>
        <pc:spChg chg="mod">
          <ac:chgData name="Monte, Ryan" userId="4e415589-c142-4f87-8a32-69601720affe" providerId="ADAL" clId="{99684C68-3001-4F1C-B90B-CE27947CE58A}" dt="2020-08-13T20:37:07.138" v="306" actId="1076"/>
          <ac:spMkLst>
            <pc:docMk/>
            <pc:sldMk cId="2710768053" sldId="1562"/>
            <ac:spMk id="6" creationId="{56F42EF2-4D3E-4D6E-B1EB-36720EF18F39}"/>
          </ac:spMkLst>
        </pc:spChg>
      </pc:sldChg>
      <pc:sldChg chg="addSp delSp modSp mod">
        <pc:chgData name="Monte, Ryan" userId="4e415589-c142-4f87-8a32-69601720affe" providerId="ADAL" clId="{99684C68-3001-4F1C-B90B-CE27947CE58A}" dt="2020-08-13T20:37:00.891" v="304" actId="1076"/>
        <pc:sldMkLst>
          <pc:docMk/>
          <pc:sldMk cId="3430823388" sldId="1563"/>
        </pc:sldMkLst>
        <pc:spChg chg="mod">
          <ac:chgData name="Monte, Ryan" userId="4e415589-c142-4f87-8a32-69601720affe" providerId="ADAL" clId="{99684C68-3001-4F1C-B90B-CE27947CE58A}" dt="2020-08-13T20:36:50.858" v="300" actId="20577"/>
          <ac:spMkLst>
            <pc:docMk/>
            <pc:sldMk cId="3430823388" sldId="1563"/>
            <ac:spMk id="2" creationId="{00000000-0000-0000-0000-000000000000}"/>
          </ac:spMkLst>
        </pc:spChg>
        <pc:spChg chg="mod">
          <ac:chgData name="Monte, Ryan" userId="4e415589-c142-4f87-8a32-69601720affe" providerId="ADAL" clId="{99684C68-3001-4F1C-B90B-CE27947CE58A}" dt="2020-08-13T20:37:00.891" v="304" actId="1076"/>
          <ac:spMkLst>
            <pc:docMk/>
            <pc:sldMk cId="3430823388" sldId="1563"/>
            <ac:spMk id="6" creationId="{F666C81C-CFAC-4670-9961-B99750BF09DE}"/>
          </ac:spMkLst>
        </pc:spChg>
        <pc:graphicFrameChg chg="del">
          <ac:chgData name="Monte, Ryan" userId="4e415589-c142-4f87-8a32-69601720affe" providerId="ADAL" clId="{99684C68-3001-4F1C-B90B-CE27947CE58A}" dt="2020-08-04T02:23:00.816" v="30" actId="478"/>
          <ac:graphicFrameMkLst>
            <pc:docMk/>
            <pc:sldMk cId="3430823388" sldId="1563"/>
            <ac:graphicFrameMk id="5" creationId="{8B9AC27B-993C-44D7-852C-3780B6A52C7D}"/>
          </ac:graphicFrameMkLst>
        </pc:graphicFrameChg>
        <pc:graphicFrameChg chg="add mod">
          <ac:chgData name="Monte, Ryan" userId="4e415589-c142-4f87-8a32-69601720affe" providerId="ADAL" clId="{99684C68-3001-4F1C-B90B-CE27947CE58A}" dt="2020-08-04T02:25:00.719" v="159" actId="1076"/>
          <ac:graphicFrameMkLst>
            <pc:docMk/>
            <pc:sldMk cId="3430823388" sldId="1563"/>
            <ac:graphicFrameMk id="7" creationId="{8B9AC27B-993C-44D7-852C-3780B6A52C7D}"/>
          </ac:graphicFrameMkLst>
        </pc:graphicFrameChg>
      </pc:sldChg>
    </pc:docChg>
  </pc:docChgLst>
  <pc:docChgLst>
    <pc:chgData name="Harrison, Susan" userId="S::sharrison@hqontario.ca::12d20603-a68e-40bb-99e5-862f8234107b" providerId="AD" clId="Web-{94B12542-6984-6669-C13A-B848184D0726}"/>
    <pc:docChg chg="modSld">
      <pc:chgData name="Harrison, Susan" userId="S::sharrison@hqontario.ca::12d20603-a68e-40bb-99e5-862f8234107b" providerId="AD" clId="Web-{94B12542-6984-6669-C13A-B848184D0726}" dt="2020-02-26T16:34:55.699" v="7" actId="20577"/>
      <pc:docMkLst>
        <pc:docMk/>
      </pc:docMkLst>
      <pc:sldChg chg="modSp">
        <pc:chgData name="Harrison, Susan" userId="S::sharrison@hqontario.ca::12d20603-a68e-40bb-99e5-862f8234107b" providerId="AD" clId="Web-{94B12542-6984-6669-C13A-B848184D0726}" dt="2020-02-26T16:34:55.699" v="7" actId="20577"/>
        <pc:sldMkLst>
          <pc:docMk/>
          <pc:sldMk cId="769053251" sldId="1324"/>
        </pc:sldMkLst>
        <pc:spChg chg="mod">
          <ac:chgData name="Harrison, Susan" userId="S::sharrison@hqontario.ca::12d20603-a68e-40bb-99e5-862f8234107b" providerId="AD" clId="Web-{94B12542-6984-6669-C13A-B848184D0726}" dt="2020-02-26T16:34:54.199" v="6" actId="20577"/>
          <ac:spMkLst>
            <pc:docMk/>
            <pc:sldMk cId="769053251" sldId="1324"/>
            <ac:spMk id="2" creationId="{00000000-0000-0000-0000-000000000000}"/>
          </ac:spMkLst>
        </pc:spChg>
        <pc:spChg chg="mod">
          <ac:chgData name="Harrison, Susan" userId="S::sharrison@hqontario.ca::12d20603-a68e-40bb-99e5-862f8234107b" providerId="AD" clId="Web-{94B12542-6984-6669-C13A-B848184D0726}" dt="2020-02-26T16:34:55.699" v="7" actId="20577"/>
          <ac:spMkLst>
            <pc:docMk/>
            <pc:sldMk cId="769053251" sldId="1324"/>
            <ac:spMk id="4" creationId="{00000000-0000-0000-0000-000000000000}"/>
          </ac:spMkLst>
        </pc:spChg>
      </pc:sldChg>
    </pc:docChg>
  </pc:docChgLst>
  <pc:docChgLst>
    <pc:chgData name="Harrison, Susan" userId="1ddf3375-323b-4640-a3c6-9d3435a6c407" providerId="ADAL" clId="{6044F6CB-4F02-450A-9B1B-2D58454F5E51}"/>
    <pc:docChg chg="modSld">
      <pc:chgData name="Harrison, Susan" userId="1ddf3375-323b-4640-a3c6-9d3435a6c407" providerId="ADAL" clId="{6044F6CB-4F02-450A-9B1B-2D58454F5E51}" dt="2020-08-14T20:55:20.455" v="10" actId="1076"/>
      <pc:docMkLst>
        <pc:docMk/>
      </pc:docMkLst>
      <pc:sldChg chg="addSp modSp mod">
        <pc:chgData name="Harrison, Susan" userId="1ddf3375-323b-4640-a3c6-9d3435a6c407" providerId="ADAL" clId="{6044F6CB-4F02-450A-9B1B-2D58454F5E51}" dt="2020-08-14T20:55:20.455" v="10" actId="1076"/>
        <pc:sldMkLst>
          <pc:docMk/>
          <pc:sldMk cId="1953139645" sldId="652"/>
        </pc:sldMkLst>
        <pc:spChg chg="mod">
          <ac:chgData name="Harrison, Susan" userId="1ddf3375-323b-4640-a3c6-9d3435a6c407" providerId="ADAL" clId="{6044F6CB-4F02-450A-9B1B-2D58454F5E51}" dt="2020-08-14T20:55:20.455" v="10" actId="1076"/>
          <ac:spMkLst>
            <pc:docMk/>
            <pc:sldMk cId="1953139645" sldId="652"/>
            <ac:spMk id="23" creationId="{00000000-0000-0000-0000-000000000000}"/>
          </ac:spMkLst>
        </pc:spChg>
        <pc:picChg chg="add mod">
          <ac:chgData name="Harrison, Susan" userId="1ddf3375-323b-4640-a3c6-9d3435a6c407" providerId="ADAL" clId="{6044F6CB-4F02-450A-9B1B-2D58454F5E51}" dt="2020-08-14T20:55:15.750" v="9" actId="1076"/>
          <ac:picMkLst>
            <pc:docMk/>
            <pc:sldMk cId="1953139645" sldId="652"/>
            <ac:picMk id="5" creationId="{B57AA864-DFAC-44E0-A6CD-62DBADC2FCFA}"/>
          </ac:picMkLst>
        </pc:picChg>
      </pc:sldChg>
      <pc:sldChg chg="modSp mod">
        <pc:chgData name="Harrison, Susan" userId="1ddf3375-323b-4640-a3c6-9d3435a6c407" providerId="ADAL" clId="{6044F6CB-4F02-450A-9B1B-2D58454F5E51}" dt="2020-08-14T20:53:02.474" v="0" actId="14861"/>
        <pc:sldMkLst>
          <pc:docMk/>
          <pc:sldMk cId="3940148106" sldId="700"/>
        </pc:sldMkLst>
        <pc:picChg chg="mod">
          <ac:chgData name="Harrison, Susan" userId="1ddf3375-323b-4640-a3c6-9d3435a6c407" providerId="ADAL" clId="{6044F6CB-4F02-450A-9B1B-2D58454F5E51}" dt="2020-08-14T20:53:02.474" v="0" actId="14861"/>
          <ac:picMkLst>
            <pc:docMk/>
            <pc:sldMk cId="3940148106" sldId="700"/>
            <ac:picMk id="3" creationId="{01125F53-B745-4732-81B0-8C87DB6B93B8}"/>
          </ac:picMkLst>
        </pc:picChg>
      </pc:sldChg>
    </pc:docChg>
  </pc:docChgLst>
  <pc:docChgLst>
    <pc:chgData name="Harrison, Susan" userId="S::sharrison@hqontario.ca::12d20603-a68e-40bb-99e5-862f8234107b" providerId="AD" clId="Web-{2B737A67-E176-6D2E-6E32-CF206F2DC643}"/>
    <pc:docChg chg="modSld">
      <pc:chgData name="Harrison, Susan" userId="S::sharrison@hqontario.ca::12d20603-a68e-40bb-99e5-862f8234107b" providerId="AD" clId="Web-{2B737A67-E176-6D2E-6E32-CF206F2DC643}" dt="2020-03-10T16:06:07.919" v="0" actId="20577"/>
      <pc:docMkLst>
        <pc:docMk/>
      </pc:docMkLst>
      <pc:sldChg chg="modSp">
        <pc:chgData name="Harrison, Susan" userId="S::sharrison@hqontario.ca::12d20603-a68e-40bb-99e5-862f8234107b" providerId="AD" clId="Web-{2B737A67-E176-6D2E-6E32-CF206F2DC643}" dt="2020-03-10T16:06:07.919" v="0" actId="20577"/>
        <pc:sldMkLst>
          <pc:docMk/>
          <pc:sldMk cId="1170533872" sldId="1196"/>
        </pc:sldMkLst>
        <pc:spChg chg="mod">
          <ac:chgData name="Harrison, Susan" userId="S::sharrison@hqontario.ca::12d20603-a68e-40bb-99e5-862f8234107b" providerId="AD" clId="Web-{2B737A67-E176-6D2E-6E32-CF206F2DC643}" dt="2020-03-10T16:06:07.919" v="0" actId="20577"/>
          <ac:spMkLst>
            <pc:docMk/>
            <pc:sldMk cId="1170533872" sldId="1196"/>
            <ac:spMk id="4" creationId="{000ADE7C-2D37-FC45-B624-6FD4DC6A8DC1}"/>
          </ac:spMkLst>
        </pc:spChg>
      </pc:sldChg>
    </pc:docChg>
  </pc:docChgLst>
  <pc:docChgLst>
    <pc:chgData name="Harrison, Susan" userId="S::sharrison@hqontario.ca::12d20603-a68e-40bb-99e5-862f8234107b" providerId="AD" clId="Web-{FF2E3D14-6493-FE12-4CFD-32EC2F94B18E}"/>
    <pc:docChg chg="modSld">
      <pc:chgData name="Harrison, Susan" userId="S::sharrison@hqontario.ca::12d20603-a68e-40bb-99e5-862f8234107b" providerId="AD" clId="Web-{FF2E3D14-6493-FE12-4CFD-32EC2F94B18E}" dt="2020-03-10T16:15:05.037" v="8" actId="20577"/>
      <pc:docMkLst>
        <pc:docMk/>
      </pc:docMkLst>
      <pc:sldChg chg="modSp">
        <pc:chgData name="Harrison, Susan" userId="S::sharrison@hqontario.ca::12d20603-a68e-40bb-99e5-862f8234107b" providerId="AD" clId="Web-{FF2E3D14-6493-FE12-4CFD-32EC2F94B18E}" dt="2020-03-10T16:15:05.037" v="8" actId="20577"/>
        <pc:sldMkLst>
          <pc:docMk/>
          <pc:sldMk cId="946709697" sldId="1179"/>
        </pc:sldMkLst>
        <pc:spChg chg="mod">
          <ac:chgData name="Harrison, Susan" userId="S::sharrison@hqontario.ca::12d20603-a68e-40bb-99e5-862f8234107b" providerId="AD" clId="Web-{FF2E3D14-6493-FE12-4CFD-32EC2F94B18E}" dt="2020-03-10T16:15:05.037" v="8" actId="20577"/>
          <ac:spMkLst>
            <pc:docMk/>
            <pc:sldMk cId="946709697" sldId="1179"/>
            <ac:spMk id="4" creationId="{000ADE7C-2D37-FC45-B624-6FD4DC6A8DC1}"/>
          </ac:spMkLst>
        </pc:spChg>
      </pc:sldChg>
    </pc:docChg>
  </pc:docChgLst>
  <pc:docChgLst>
    <pc:chgData name="Harrison, Susan" userId="S::sharrison@hqontario.ca::12d20603-a68e-40bb-99e5-862f8234107b" providerId="AD" clId="Web-{381C632C-0BC6-224A-532B-263943F36D06}"/>
    <pc:docChg chg="modSld">
      <pc:chgData name="Harrison, Susan" userId="S::sharrison@hqontario.ca::12d20603-a68e-40bb-99e5-862f8234107b" providerId="AD" clId="Web-{381C632C-0BC6-224A-532B-263943F36D06}" dt="2020-07-10T14:40:54.942" v="12" actId="20577"/>
      <pc:docMkLst>
        <pc:docMk/>
      </pc:docMkLst>
      <pc:sldChg chg="modSp">
        <pc:chgData name="Harrison, Susan" userId="S::sharrison@hqontario.ca::12d20603-a68e-40bb-99e5-862f8234107b" providerId="AD" clId="Web-{381C632C-0BC6-224A-532B-263943F36D06}" dt="2020-07-10T14:39:42.801" v="0" actId="20577"/>
        <pc:sldMkLst>
          <pc:docMk/>
          <pc:sldMk cId="386164400" sldId="621"/>
        </pc:sldMkLst>
        <pc:spChg chg="mod">
          <ac:chgData name="Harrison, Susan" userId="S::sharrison@hqontario.ca::12d20603-a68e-40bb-99e5-862f8234107b" providerId="AD" clId="Web-{381C632C-0BC6-224A-532B-263943F36D06}" dt="2020-07-10T14:39:42.801" v="0" actId="20577"/>
          <ac:spMkLst>
            <pc:docMk/>
            <pc:sldMk cId="386164400" sldId="621"/>
            <ac:spMk id="2" creationId="{00000000-0000-0000-0000-000000000000}"/>
          </ac:spMkLst>
        </pc:spChg>
      </pc:sldChg>
      <pc:sldChg chg="modSp">
        <pc:chgData name="Harrison, Susan" userId="S::sharrison@hqontario.ca::12d20603-a68e-40bb-99e5-862f8234107b" providerId="AD" clId="Web-{381C632C-0BC6-224A-532B-263943F36D06}" dt="2020-07-10T14:39:50.801" v="1" actId="20577"/>
        <pc:sldMkLst>
          <pc:docMk/>
          <pc:sldMk cId="2501582916" sldId="623"/>
        </pc:sldMkLst>
        <pc:spChg chg="mod">
          <ac:chgData name="Harrison, Susan" userId="S::sharrison@hqontario.ca::12d20603-a68e-40bb-99e5-862f8234107b" providerId="AD" clId="Web-{381C632C-0BC6-224A-532B-263943F36D06}" dt="2020-07-10T14:39:50.801" v="1" actId="20577"/>
          <ac:spMkLst>
            <pc:docMk/>
            <pc:sldMk cId="2501582916" sldId="623"/>
            <ac:spMk id="2" creationId="{00000000-0000-0000-0000-000000000000}"/>
          </ac:spMkLst>
        </pc:spChg>
      </pc:sldChg>
      <pc:sldChg chg="modSp">
        <pc:chgData name="Harrison, Susan" userId="S::sharrison@hqontario.ca::12d20603-a68e-40bb-99e5-862f8234107b" providerId="AD" clId="Web-{381C632C-0BC6-224A-532B-263943F36D06}" dt="2020-07-10T14:40:24.254" v="7" actId="20577"/>
        <pc:sldMkLst>
          <pc:docMk/>
          <pc:sldMk cId="2503775561" sldId="666"/>
        </pc:sldMkLst>
        <pc:spChg chg="mod">
          <ac:chgData name="Harrison, Susan" userId="S::sharrison@hqontario.ca::12d20603-a68e-40bb-99e5-862f8234107b" providerId="AD" clId="Web-{381C632C-0BC6-224A-532B-263943F36D06}" dt="2020-07-10T14:40:24.254" v="7" actId="20577"/>
          <ac:spMkLst>
            <pc:docMk/>
            <pc:sldMk cId="2503775561" sldId="666"/>
            <ac:spMk id="2" creationId="{00000000-0000-0000-0000-000000000000}"/>
          </ac:spMkLst>
        </pc:spChg>
      </pc:sldChg>
      <pc:sldChg chg="modSp">
        <pc:chgData name="Harrison, Susan" userId="S::sharrison@hqontario.ca::12d20603-a68e-40bb-99e5-862f8234107b" providerId="AD" clId="Web-{381C632C-0BC6-224A-532B-263943F36D06}" dt="2020-07-10T14:40:29.676" v="8" actId="20577"/>
        <pc:sldMkLst>
          <pc:docMk/>
          <pc:sldMk cId="977568538" sldId="667"/>
        </pc:sldMkLst>
        <pc:spChg chg="mod">
          <ac:chgData name="Harrison, Susan" userId="S::sharrison@hqontario.ca::12d20603-a68e-40bb-99e5-862f8234107b" providerId="AD" clId="Web-{381C632C-0BC6-224A-532B-263943F36D06}" dt="2020-07-10T14:40:29.676" v="8" actId="20577"/>
          <ac:spMkLst>
            <pc:docMk/>
            <pc:sldMk cId="977568538" sldId="667"/>
            <ac:spMk id="2" creationId="{00000000-0000-0000-0000-000000000000}"/>
          </ac:spMkLst>
        </pc:spChg>
      </pc:sldChg>
      <pc:sldChg chg="modSp">
        <pc:chgData name="Harrison, Susan" userId="S::sharrison@hqontario.ca::12d20603-a68e-40bb-99e5-862f8234107b" providerId="AD" clId="Web-{381C632C-0BC6-224A-532B-263943F36D06}" dt="2020-07-10T14:40:37.864" v="9" actId="20577"/>
        <pc:sldMkLst>
          <pc:docMk/>
          <pc:sldMk cId="4237890756" sldId="668"/>
        </pc:sldMkLst>
        <pc:spChg chg="mod">
          <ac:chgData name="Harrison, Susan" userId="S::sharrison@hqontario.ca::12d20603-a68e-40bb-99e5-862f8234107b" providerId="AD" clId="Web-{381C632C-0BC6-224A-532B-263943F36D06}" dt="2020-07-10T14:40:37.864" v="9" actId="20577"/>
          <ac:spMkLst>
            <pc:docMk/>
            <pc:sldMk cId="4237890756" sldId="668"/>
            <ac:spMk id="2" creationId="{00000000-0000-0000-0000-000000000000}"/>
          </ac:spMkLst>
        </pc:spChg>
      </pc:sldChg>
      <pc:sldChg chg="modSp">
        <pc:chgData name="Harrison, Susan" userId="S::sharrison@hqontario.ca::12d20603-a68e-40bb-99e5-862f8234107b" providerId="AD" clId="Web-{381C632C-0BC6-224A-532B-263943F36D06}" dt="2020-07-10T14:40:43.004" v="10" actId="20577"/>
        <pc:sldMkLst>
          <pc:docMk/>
          <pc:sldMk cId="710165204" sldId="669"/>
        </pc:sldMkLst>
        <pc:spChg chg="mod">
          <ac:chgData name="Harrison, Susan" userId="S::sharrison@hqontario.ca::12d20603-a68e-40bb-99e5-862f8234107b" providerId="AD" clId="Web-{381C632C-0BC6-224A-532B-263943F36D06}" dt="2020-07-10T14:40:43.004" v="10" actId="20577"/>
          <ac:spMkLst>
            <pc:docMk/>
            <pc:sldMk cId="710165204" sldId="669"/>
            <ac:spMk id="2" creationId="{00000000-0000-0000-0000-000000000000}"/>
          </ac:spMkLst>
        </pc:spChg>
      </pc:sldChg>
      <pc:sldChg chg="modSp">
        <pc:chgData name="Harrison, Susan" userId="S::sharrison@hqontario.ca::12d20603-a68e-40bb-99e5-862f8234107b" providerId="AD" clId="Web-{381C632C-0BC6-224A-532B-263943F36D06}" dt="2020-07-10T14:40:48.786" v="11" actId="20577"/>
        <pc:sldMkLst>
          <pc:docMk/>
          <pc:sldMk cId="463597606" sldId="670"/>
        </pc:sldMkLst>
        <pc:spChg chg="mod">
          <ac:chgData name="Harrison, Susan" userId="S::sharrison@hqontario.ca::12d20603-a68e-40bb-99e5-862f8234107b" providerId="AD" clId="Web-{381C632C-0BC6-224A-532B-263943F36D06}" dt="2020-07-10T14:40:48.786" v="11" actId="20577"/>
          <ac:spMkLst>
            <pc:docMk/>
            <pc:sldMk cId="463597606" sldId="670"/>
            <ac:spMk id="2" creationId="{00000000-0000-0000-0000-000000000000}"/>
          </ac:spMkLst>
        </pc:spChg>
      </pc:sldChg>
      <pc:sldChg chg="modSp">
        <pc:chgData name="Harrison, Susan" userId="S::sharrison@hqontario.ca::12d20603-a68e-40bb-99e5-862f8234107b" providerId="AD" clId="Web-{381C632C-0BC6-224A-532B-263943F36D06}" dt="2020-07-10T14:40:54.942" v="12" actId="20577"/>
        <pc:sldMkLst>
          <pc:docMk/>
          <pc:sldMk cId="1344525895" sldId="671"/>
        </pc:sldMkLst>
        <pc:spChg chg="mod">
          <ac:chgData name="Harrison, Susan" userId="S::sharrison@hqontario.ca::12d20603-a68e-40bb-99e5-862f8234107b" providerId="AD" clId="Web-{381C632C-0BC6-224A-532B-263943F36D06}" dt="2020-07-10T14:40:54.942" v="12" actId="20577"/>
          <ac:spMkLst>
            <pc:docMk/>
            <pc:sldMk cId="1344525895" sldId="671"/>
            <ac:spMk id="2" creationId="{00000000-0000-0000-0000-000000000000}"/>
          </ac:spMkLst>
        </pc:spChg>
      </pc:sldChg>
      <pc:sldChg chg="modSp">
        <pc:chgData name="Harrison, Susan" userId="S::sharrison@hqontario.ca::12d20603-a68e-40bb-99e5-862f8234107b" providerId="AD" clId="Web-{381C632C-0BC6-224A-532B-263943F36D06}" dt="2020-07-10T14:40:06.941" v="5" actId="20577"/>
        <pc:sldMkLst>
          <pc:docMk/>
          <pc:sldMk cId="4087828476" sldId="699"/>
        </pc:sldMkLst>
        <pc:spChg chg="mod">
          <ac:chgData name="Harrison, Susan" userId="S::sharrison@hqontario.ca::12d20603-a68e-40bb-99e5-862f8234107b" providerId="AD" clId="Web-{381C632C-0BC6-224A-532B-263943F36D06}" dt="2020-07-10T14:40:06.941" v="5" actId="20577"/>
          <ac:spMkLst>
            <pc:docMk/>
            <pc:sldMk cId="4087828476" sldId="699"/>
            <ac:spMk id="2" creationId="{00000000-0000-0000-0000-000000000000}"/>
          </ac:spMkLst>
        </pc:spChg>
      </pc:sldChg>
      <pc:sldChg chg="modSp">
        <pc:chgData name="Harrison, Susan" userId="S::sharrison@hqontario.ca::12d20603-a68e-40bb-99e5-862f8234107b" providerId="AD" clId="Web-{381C632C-0BC6-224A-532B-263943F36D06}" dt="2020-07-10T14:40:12.754" v="6" actId="20577"/>
        <pc:sldMkLst>
          <pc:docMk/>
          <pc:sldMk cId="3940148106" sldId="700"/>
        </pc:sldMkLst>
        <pc:spChg chg="mod">
          <ac:chgData name="Harrison, Susan" userId="S::sharrison@hqontario.ca::12d20603-a68e-40bb-99e5-862f8234107b" providerId="AD" clId="Web-{381C632C-0BC6-224A-532B-263943F36D06}" dt="2020-07-10T14:40:12.754" v="6" actId="20577"/>
          <ac:spMkLst>
            <pc:docMk/>
            <pc:sldMk cId="3940148106" sldId="700"/>
            <ac:spMk id="2" creationId="{00000000-0000-0000-0000-000000000000}"/>
          </ac:spMkLst>
        </pc:spChg>
      </pc:sldChg>
      <pc:sldChg chg="modSp">
        <pc:chgData name="Harrison, Susan" userId="S::sharrison@hqontario.ca::12d20603-a68e-40bb-99e5-862f8234107b" providerId="AD" clId="Web-{381C632C-0BC6-224A-532B-263943F36D06}" dt="2020-07-10T14:40:02.629" v="4" actId="20577"/>
        <pc:sldMkLst>
          <pc:docMk/>
          <pc:sldMk cId="1383081971" sldId="1559"/>
        </pc:sldMkLst>
        <pc:spChg chg="mod">
          <ac:chgData name="Harrison, Susan" userId="S::sharrison@hqontario.ca::12d20603-a68e-40bb-99e5-862f8234107b" providerId="AD" clId="Web-{381C632C-0BC6-224A-532B-263943F36D06}" dt="2020-07-10T14:40:02.629" v="4" actId="20577"/>
          <ac:spMkLst>
            <pc:docMk/>
            <pc:sldMk cId="1383081971" sldId="1559"/>
            <ac:spMk id="2" creationId="{313D18A7-016D-4068-88B1-A754A0CE0D50}"/>
          </ac:spMkLst>
        </pc:spChg>
      </pc:sldChg>
    </pc:docChg>
  </pc:docChgLst>
  <pc:docChgLst>
    <pc:chgData name="Monte, Ryan" userId="4e415589-c142-4f87-8a32-69601720affe" providerId="ADAL" clId="{0963D666-A38B-406C-A40F-71DCB435BCD5}"/>
    <pc:docChg chg="custSel addSld delSld modSld">
      <pc:chgData name="Monte, Ryan" userId="4e415589-c142-4f87-8a32-69601720affe" providerId="ADAL" clId="{0963D666-A38B-406C-A40F-71DCB435BCD5}" dt="2020-04-09T20:50:23.925" v="383" actId="1076"/>
      <pc:docMkLst>
        <pc:docMk/>
      </pc:docMkLst>
      <pc:sldChg chg="modSp">
        <pc:chgData name="Monte, Ryan" userId="4e415589-c142-4f87-8a32-69601720affe" providerId="ADAL" clId="{0963D666-A38B-406C-A40F-71DCB435BCD5}" dt="2020-04-09T20:50:23.925" v="383" actId="1076"/>
        <pc:sldMkLst>
          <pc:docMk/>
          <pc:sldMk cId="2260738719" sldId="372"/>
        </pc:sldMkLst>
        <pc:spChg chg="mod">
          <ac:chgData name="Monte, Ryan" userId="4e415589-c142-4f87-8a32-69601720affe" providerId="ADAL" clId="{0963D666-A38B-406C-A40F-71DCB435BCD5}" dt="2020-04-09T20:50:23.925" v="383" actId="1076"/>
          <ac:spMkLst>
            <pc:docMk/>
            <pc:sldMk cId="2260738719" sldId="372"/>
            <ac:spMk id="2" creationId="{75A291A8-1382-D540-A1A4-729B0126E327}"/>
          </ac:spMkLst>
        </pc:spChg>
        <pc:picChg chg="mod">
          <ac:chgData name="Monte, Ryan" userId="4e415589-c142-4f87-8a32-69601720affe" providerId="ADAL" clId="{0963D666-A38B-406C-A40F-71DCB435BCD5}" dt="2020-04-09T20:50:20.312" v="382" actId="1076"/>
          <ac:picMkLst>
            <pc:docMk/>
            <pc:sldMk cId="2260738719" sldId="372"/>
            <ac:picMk id="7" creationId="{60BD3852-2D28-364F-BA75-1020C295F8B0}"/>
          </ac:picMkLst>
        </pc:picChg>
      </pc:sldChg>
      <pc:sldChg chg="modSp mod">
        <pc:chgData name="Monte, Ryan" userId="4e415589-c142-4f87-8a32-69601720affe" providerId="ADAL" clId="{0963D666-A38B-406C-A40F-71DCB435BCD5}" dt="2020-03-26T18:29:18.429" v="365" actId="207"/>
        <pc:sldMkLst>
          <pc:docMk/>
          <pc:sldMk cId="208820688" sldId="635"/>
        </pc:sldMkLst>
        <pc:spChg chg="mod">
          <ac:chgData name="Monte, Ryan" userId="4e415589-c142-4f87-8a32-69601720affe" providerId="ADAL" clId="{0963D666-A38B-406C-A40F-71DCB435BCD5}" dt="2020-03-25T20:49:18.847" v="80" actId="20577"/>
          <ac:spMkLst>
            <pc:docMk/>
            <pc:sldMk cId="208820688" sldId="635"/>
            <ac:spMk id="7" creationId="{E3D55A53-30F8-4D29-8467-5726DD770563}"/>
          </ac:spMkLst>
        </pc:spChg>
        <pc:graphicFrameChg chg="mod">
          <ac:chgData name="Monte, Ryan" userId="4e415589-c142-4f87-8a32-69601720affe" providerId="ADAL" clId="{0963D666-A38B-406C-A40F-71DCB435BCD5}" dt="2020-03-26T18:29:13.154" v="364" actId="207"/>
          <ac:graphicFrameMkLst>
            <pc:docMk/>
            <pc:sldMk cId="208820688" sldId="635"/>
            <ac:graphicFrameMk id="6" creationId="{F550F236-C35D-40D7-B031-9B3164433F16}"/>
          </ac:graphicFrameMkLst>
        </pc:graphicFrameChg>
        <pc:graphicFrameChg chg="mod">
          <ac:chgData name="Monte, Ryan" userId="4e415589-c142-4f87-8a32-69601720affe" providerId="ADAL" clId="{0963D666-A38B-406C-A40F-71DCB435BCD5}" dt="2020-03-26T18:29:18.429" v="365" actId="207"/>
          <ac:graphicFrameMkLst>
            <pc:docMk/>
            <pc:sldMk cId="208820688" sldId="635"/>
            <ac:graphicFrameMk id="9" creationId="{A4E9FA62-9D78-4F09-977C-AAA5A5B91C2F}"/>
          </ac:graphicFrameMkLst>
        </pc:graphicFrameChg>
      </pc:sldChg>
      <pc:sldChg chg="addSp delSp modSp mod addCm">
        <pc:chgData name="Monte, Ryan" userId="4e415589-c142-4f87-8a32-69601720affe" providerId="ADAL" clId="{0963D666-A38B-406C-A40F-71DCB435BCD5}" dt="2020-03-26T18:31:11.011" v="380" actId="1076"/>
        <pc:sldMkLst>
          <pc:docMk/>
          <pc:sldMk cId="2374297035" sldId="637"/>
        </pc:sldMkLst>
        <pc:graphicFrameChg chg="mod">
          <ac:chgData name="Monte, Ryan" userId="4e415589-c142-4f87-8a32-69601720affe" providerId="ADAL" clId="{0963D666-A38B-406C-A40F-71DCB435BCD5}" dt="2020-03-26T18:29:54.871" v="371" actId="207"/>
          <ac:graphicFrameMkLst>
            <pc:docMk/>
            <pc:sldMk cId="2374297035" sldId="637"/>
            <ac:graphicFrameMk id="7" creationId="{478D77F7-D87C-43FF-B8C2-0F8745A94917}"/>
          </ac:graphicFrameMkLst>
        </pc:graphicFrameChg>
        <pc:graphicFrameChg chg="del">
          <ac:chgData name="Monte, Ryan" userId="4e415589-c142-4f87-8a32-69601720affe" providerId="ADAL" clId="{0963D666-A38B-406C-A40F-71DCB435BCD5}" dt="2020-03-26T18:30:48.009" v="372" actId="478"/>
          <ac:graphicFrameMkLst>
            <pc:docMk/>
            <pc:sldMk cId="2374297035" sldId="637"/>
            <ac:graphicFrameMk id="10" creationId="{4B4801B3-1218-4776-B966-46A3FEC3DFDE}"/>
          </ac:graphicFrameMkLst>
        </pc:graphicFrameChg>
        <pc:graphicFrameChg chg="add mod">
          <ac:chgData name="Monte, Ryan" userId="4e415589-c142-4f87-8a32-69601720affe" providerId="ADAL" clId="{0963D666-A38B-406C-A40F-71DCB435BCD5}" dt="2020-03-26T18:31:11.011" v="380" actId="1076"/>
          <ac:graphicFrameMkLst>
            <pc:docMk/>
            <pc:sldMk cId="2374297035" sldId="637"/>
            <ac:graphicFrameMk id="11" creationId="{4B4801B3-1218-4776-B966-46A3FEC3DFDE}"/>
          </ac:graphicFrameMkLst>
        </pc:graphicFrameChg>
      </pc:sldChg>
      <pc:sldChg chg="addSp delSp modSp mod delCm">
        <pc:chgData name="Monte, Ryan" userId="4e415589-c142-4f87-8a32-69601720affe" providerId="ADAL" clId="{0963D666-A38B-406C-A40F-71DCB435BCD5}" dt="2020-03-26T18:29:34.389" v="368" actId="207"/>
        <pc:sldMkLst>
          <pc:docMk/>
          <pc:sldMk cId="1127171710" sldId="686"/>
        </pc:sldMkLst>
        <pc:spChg chg="mod">
          <ac:chgData name="Monte, Ryan" userId="4e415589-c142-4f87-8a32-69601720affe" providerId="ADAL" clId="{0963D666-A38B-406C-A40F-71DCB435BCD5}" dt="2020-03-25T20:52:16.814" v="125" actId="20577"/>
          <ac:spMkLst>
            <pc:docMk/>
            <pc:sldMk cId="1127171710" sldId="686"/>
            <ac:spMk id="2" creationId="{00000000-0000-0000-0000-000000000000}"/>
          </ac:spMkLst>
        </pc:spChg>
        <pc:graphicFrameChg chg="del">
          <ac:chgData name="Monte, Ryan" userId="4e415589-c142-4f87-8a32-69601720affe" providerId="ADAL" clId="{0963D666-A38B-406C-A40F-71DCB435BCD5}" dt="2020-03-25T00:10:07.233" v="44" actId="478"/>
          <ac:graphicFrameMkLst>
            <pc:docMk/>
            <pc:sldMk cId="1127171710" sldId="686"/>
            <ac:graphicFrameMk id="5" creationId="{5E3CB8FD-EE61-464F-A77B-DBFC8266A3FE}"/>
          </ac:graphicFrameMkLst>
        </pc:graphicFrameChg>
        <pc:graphicFrameChg chg="add mod">
          <ac:chgData name="Monte, Ryan" userId="4e415589-c142-4f87-8a32-69601720affe" providerId="ADAL" clId="{0963D666-A38B-406C-A40F-71DCB435BCD5}" dt="2020-03-26T18:29:34.389" v="368" actId="207"/>
          <ac:graphicFrameMkLst>
            <pc:docMk/>
            <pc:sldMk cId="1127171710" sldId="686"/>
            <ac:graphicFrameMk id="7" creationId="{18EC512F-D51F-41FE-842E-6126BF510B47}"/>
          </ac:graphicFrameMkLst>
        </pc:graphicFrameChg>
      </pc:sldChg>
      <pc:sldChg chg="del">
        <pc:chgData name="Monte, Ryan" userId="4e415589-c142-4f87-8a32-69601720affe" providerId="ADAL" clId="{0963D666-A38B-406C-A40F-71DCB435BCD5}" dt="2020-03-25T21:02:49.643" v="355" actId="47"/>
        <pc:sldMkLst>
          <pc:docMk/>
          <pc:sldMk cId="2966928305" sldId="1377"/>
        </pc:sldMkLst>
      </pc:sldChg>
      <pc:sldChg chg="add">
        <pc:chgData name="Monte, Ryan" userId="4e415589-c142-4f87-8a32-69601720affe" providerId="ADAL" clId="{0963D666-A38B-406C-A40F-71DCB435BCD5}" dt="2020-03-24T23:50:55.415" v="0"/>
        <pc:sldMkLst>
          <pc:docMk/>
          <pc:sldMk cId="3396531296" sldId="1560"/>
        </pc:sldMkLst>
      </pc:sldChg>
      <pc:sldChg chg="add">
        <pc:chgData name="Monte, Ryan" userId="4e415589-c142-4f87-8a32-69601720affe" providerId="ADAL" clId="{0963D666-A38B-406C-A40F-71DCB435BCD5}" dt="2020-03-24T23:50:55.415" v="0"/>
        <pc:sldMkLst>
          <pc:docMk/>
          <pc:sldMk cId="2710768053" sldId="1562"/>
        </pc:sldMkLst>
      </pc:sldChg>
      <pc:sldChg chg="addSp delSp modSp add mod">
        <pc:chgData name="Monte, Ryan" userId="4e415589-c142-4f87-8a32-69601720affe" providerId="ADAL" clId="{0963D666-A38B-406C-A40F-71DCB435BCD5}" dt="2020-03-26T18:29:23.992" v="366" actId="207"/>
        <pc:sldMkLst>
          <pc:docMk/>
          <pc:sldMk cId="3430823388" sldId="1563"/>
        </pc:sldMkLst>
        <pc:spChg chg="mod">
          <ac:chgData name="Monte, Ryan" userId="4e415589-c142-4f87-8a32-69601720affe" providerId="ADAL" clId="{0963D666-A38B-406C-A40F-71DCB435BCD5}" dt="2020-03-25T21:02:37.636" v="354" actId="1076"/>
          <ac:spMkLst>
            <pc:docMk/>
            <pc:sldMk cId="3430823388" sldId="1563"/>
            <ac:spMk id="2" creationId="{00000000-0000-0000-0000-000000000000}"/>
          </ac:spMkLst>
        </pc:spChg>
        <pc:graphicFrameChg chg="add mod">
          <ac:chgData name="Monte, Ryan" userId="4e415589-c142-4f87-8a32-69601720affe" providerId="ADAL" clId="{0963D666-A38B-406C-A40F-71DCB435BCD5}" dt="2020-03-26T18:29:23.992" v="366" actId="207"/>
          <ac:graphicFrameMkLst>
            <pc:docMk/>
            <pc:sldMk cId="3430823388" sldId="1563"/>
            <ac:graphicFrameMk id="5" creationId="{8B9AC27B-993C-44D7-852C-3780B6A52C7D}"/>
          </ac:graphicFrameMkLst>
        </pc:graphicFrameChg>
        <pc:graphicFrameChg chg="del">
          <ac:chgData name="Monte, Ryan" userId="4e415589-c142-4f87-8a32-69601720affe" providerId="ADAL" clId="{0963D666-A38B-406C-A40F-71DCB435BCD5}" dt="2020-03-25T21:00:34.482" v="130" actId="478"/>
          <ac:graphicFrameMkLst>
            <pc:docMk/>
            <pc:sldMk cId="3430823388" sldId="1563"/>
            <ac:graphicFrameMk id="7" creationId="{18EC512F-D51F-41FE-842E-6126BF510B47}"/>
          </ac:graphicFrameMkLst>
        </pc:graphicFrameChg>
      </pc:sldChg>
    </pc:docChg>
  </pc:docChgLst>
  <pc:docChgLst>
    <pc:chgData name="Timothy Maguire" userId="b83a4a02-cfb3-4751-b069-a87b66e2f3d5" providerId="ADAL" clId="{5EFABAA5-74F9-4A77-9882-379316C412B1}"/>
    <pc:docChg chg="undo custSel modSld">
      <pc:chgData name="Timothy Maguire" userId="b83a4a02-cfb3-4751-b069-a87b66e2f3d5" providerId="ADAL" clId="{5EFABAA5-74F9-4A77-9882-379316C412B1}" dt="2020-04-14T14:00:41.520" v="222" actId="2711"/>
      <pc:docMkLst>
        <pc:docMk/>
      </pc:docMkLst>
      <pc:sldChg chg="modSp mod">
        <pc:chgData name="Timothy Maguire" userId="b83a4a02-cfb3-4751-b069-a87b66e2f3d5" providerId="ADAL" clId="{5EFABAA5-74F9-4A77-9882-379316C412B1}" dt="2020-04-14T14:00:11.013" v="219" actId="948"/>
        <pc:sldMkLst>
          <pc:docMk/>
          <pc:sldMk cId="0" sldId="278"/>
        </pc:sldMkLst>
        <pc:spChg chg="mod">
          <ac:chgData name="Timothy Maguire" userId="b83a4a02-cfb3-4751-b069-a87b66e2f3d5" providerId="ADAL" clId="{5EFABAA5-74F9-4A77-9882-379316C412B1}" dt="2020-04-14T14:00:11.013" v="219" actId="948"/>
          <ac:spMkLst>
            <pc:docMk/>
            <pc:sldMk cId="0" sldId="278"/>
            <ac:spMk id="628" creationId="{00000000-0000-0000-0000-000000000000}"/>
          </ac:spMkLst>
        </pc:spChg>
        <pc:spChg chg="mod">
          <ac:chgData name="Timothy Maguire" userId="b83a4a02-cfb3-4751-b069-a87b66e2f3d5" providerId="ADAL" clId="{5EFABAA5-74F9-4A77-9882-379316C412B1}" dt="2020-04-14T13:41:27.552" v="132" actId="2711"/>
          <ac:spMkLst>
            <pc:docMk/>
            <pc:sldMk cId="0" sldId="278"/>
            <ac:spMk id="629" creationId="{00000000-0000-0000-0000-000000000000}"/>
          </ac:spMkLst>
        </pc:spChg>
      </pc:sldChg>
      <pc:sldChg chg="modSp mod">
        <pc:chgData name="Timothy Maguire" userId="b83a4a02-cfb3-4751-b069-a87b66e2f3d5" providerId="ADAL" clId="{5EFABAA5-74F9-4A77-9882-379316C412B1}" dt="2020-04-14T13:14:29.914" v="2" actId="255"/>
        <pc:sldMkLst>
          <pc:docMk/>
          <pc:sldMk cId="2260738719" sldId="372"/>
        </pc:sldMkLst>
        <pc:spChg chg="mod">
          <ac:chgData name="Timothy Maguire" userId="b83a4a02-cfb3-4751-b069-a87b66e2f3d5" providerId="ADAL" clId="{5EFABAA5-74F9-4A77-9882-379316C412B1}" dt="2020-04-14T13:14:24.276" v="0" actId="2711"/>
          <ac:spMkLst>
            <pc:docMk/>
            <pc:sldMk cId="2260738719" sldId="372"/>
            <ac:spMk id="2" creationId="{75A291A8-1382-D540-A1A4-729B0126E327}"/>
          </ac:spMkLst>
        </pc:spChg>
        <pc:spChg chg="mod">
          <ac:chgData name="Timothy Maguire" userId="b83a4a02-cfb3-4751-b069-a87b66e2f3d5" providerId="ADAL" clId="{5EFABAA5-74F9-4A77-9882-379316C412B1}" dt="2020-04-14T13:14:29.914" v="2" actId="255"/>
          <ac:spMkLst>
            <pc:docMk/>
            <pc:sldMk cId="2260738719" sldId="372"/>
            <ac:spMk id="9" creationId="{9F1007DD-C592-9A42-BB2E-04EDED0F40D9}"/>
          </ac:spMkLst>
        </pc:spChg>
      </pc:sldChg>
      <pc:sldChg chg="modSp mod">
        <pc:chgData name="Timothy Maguire" userId="b83a4a02-cfb3-4751-b069-a87b66e2f3d5" providerId="ADAL" clId="{5EFABAA5-74F9-4A77-9882-379316C412B1}" dt="2020-04-14T13:34:13.102" v="128" actId="255"/>
        <pc:sldMkLst>
          <pc:docMk/>
          <pc:sldMk cId="3696571009" sldId="422"/>
        </pc:sldMkLst>
        <pc:spChg chg="mod">
          <ac:chgData name="Timothy Maguire" userId="b83a4a02-cfb3-4751-b069-a87b66e2f3d5" providerId="ADAL" clId="{5EFABAA5-74F9-4A77-9882-379316C412B1}" dt="2020-04-14T13:34:13.102" v="128" actId="255"/>
          <ac:spMkLst>
            <pc:docMk/>
            <pc:sldMk cId="3696571009" sldId="422"/>
            <ac:spMk id="5" creationId="{24DDF61A-1F58-534E-861E-005427CEFB31}"/>
          </ac:spMkLst>
        </pc:spChg>
      </pc:sldChg>
      <pc:sldChg chg="modSp mod">
        <pc:chgData name="Timothy Maguire" userId="b83a4a02-cfb3-4751-b069-a87b66e2f3d5" providerId="ADAL" clId="{5EFABAA5-74F9-4A77-9882-379316C412B1}" dt="2020-04-14T13:17:05.991" v="19" actId="255"/>
        <pc:sldMkLst>
          <pc:docMk/>
          <pc:sldMk cId="2480312458" sldId="474"/>
        </pc:sldMkLst>
        <pc:spChg chg="mod">
          <ac:chgData name="Timothy Maguire" userId="b83a4a02-cfb3-4751-b069-a87b66e2f3d5" providerId="ADAL" clId="{5EFABAA5-74F9-4A77-9882-379316C412B1}" dt="2020-04-14T13:17:05.991" v="19" actId="255"/>
          <ac:spMkLst>
            <pc:docMk/>
            <pc:sldMk cId="2480312458" sldId="474"/>
            <ac:spMk id="16" creationId="{86B6670D-E67D-AC44-98C1-39CEF062E68F}"/>
          </ac:spMkLst>
        </pc:spChg>
        <pc:spChg chg="mod">
          <ac:chgData name="Timothy Maguire" userId="b83a4a02-cfb3-4751-b069-a87b66e2f3d5" providerId="ADAL" clId="{5EFABAA5-74F9-4A77-9882-379316C412B1}" dt="2020-04-14T13:17:05.991" v="19" actId="255"/>
          <ac:spMkLst>
            <pc:docMk/>
            <pc:sldMk cId="2480312458" sldId="474"/>
            <ac:spMk id="17" creationId="{E1BA80DA-2E42-A247-901F-49003CF0B24E}"/>
          </ac:spMkLst>
        </pc:spChg>
        <pc:spChg chg="mod">
          <ac:chgData name="Timothy Maguire" userId="b83a4a02-cfb3-4751-b069-a87b66e2f3d5" providerId="ADAL" clId="{5EFABAA5-74F9-4A77-9882-379316C412B1}" dt="2020-04-14T13:17:05.991" v="19" actId="255"/>
          <ac:spMkLst>
            <pc:docMk/>
            <pc:sldMk cId="2480312458" sldId="474"/>
            <ac:spMk id="18" creationId="{E36393B9-558E-0242-9948-3BD695AD8D63}"/>
          </ac:spMkLst>
        </pc:spChg>
        <pc:spChg chg="mod">
          <ac:chgData name="Timothy Maguire" userId="b83a4a02-cfb3-4751-b069-a87b66e2f3d5" providerId="ADAL" clId="{5EFABAA5-74F9-4A77-9882-379316C412B1}" dt="2020-04-14T13:17:05.991" v="19" actId="255"/>
          <ac:spMkLst>
            <pc:docMk/>
            <pc:sldMk cId="2480312458" sldId="474"/>
            <ac:spMk id="20" creationId="{DE05E8AF-D01F-A847-BF76-EA1A662E57A1}"/>
          </ac:spMkLst>
        </pc:spChg>
        <pc:spChg chg="mod">
          <ac:chgData name="Timothy Maguire" userId="b83a4a02-cfb3-4751-b069-a87b66e2f3d5" providerId="ADAL" clId="{5EFABAA5-74F9-4A77-9882-379316C412B1}" dt="2020-04-14T13:16:55.993" v="17" actId="2711"/>
          <ac:spMkLst>
            <pc:docMk/>
            <pc:sldMk cId="2480312458" sldId="474"/>
            <ac:spMk id="21" creationId="{A11A7FE2-EFE2-A447-9265-66E2636CB5FE}"/>
          </ac:spMkLst>
        </pc:spChg>
      </pc:sldChg>
      <pc:sldChg chg="modSp mod">
        <pc:chgData name="Timothy Maguire" userId="b83a4a02-cfb3-4751-b069-a87b66e2f3d5" providerId="ADAL" clId="{5EFABAA5-74F9-4A77-9882-379316C412B1}" dt="2020-04-14T13:17:21.305" v="23" actId="255"/>
        <pc:sldMkLst>
          <pc:docMk/>
          <pc:sldMk cId="386164400" sldId="621"/>
        </pc:sldMkLst>
        <pc:spChg chg="mod">
          <ac:chgData name="Timothy Maguire" userId="b83a4a02-cfb3-4751-b069-a87b66e2f3d5" providerId="ADAL" clId="{5EFABAA5-74F9-4A77-9882-379316C412B1}" dt="2020-04-14T13:17:21.305" v="23" actId="255"/>
          <ac:spMkLst>
            <pc:docMk/>
            <pc:sldMk cId="386164400" sldId="621"/>
            <ac:spMk id="2" creationId="{00000000-0000-0000-0000-000000000000}"/>
          </ac:spMkLst>
        </pc:spChg>
        <pc:spChg chg="mod">
          <ac:chgData name="Timothy Maguire" userId="b83a4a02-cfb3-4751-b069-a87b66e2f3d5" providerId="ADAL" clId="{5EFABAA5-74F9-4A77-9882-379316C412B1}" dt="2020-04-14T13:17:15.883" v="21" actId="2711"/>
          <ac:spMkLst>
            <pc:docMk/>
            <pc:sldMk cId="386164400" sldId="621"/>
            <ac:spMk id="5" creationId="{00000000-0000-0000-0000-000000000000}"/>
          </ac:spMkLst>
        </pc:spChg>
      </pc:sldChg>
      <pc:sldChg chg="modSp mod">
        <pc:chgData name="Timothy Maguire" userId="b83a4a02-cfb3-4751-b069-a87b66e2f3d5" providerId="ADAL" clId="{5EFABAA5-74F9-4A77-9882-379316C412B1}" dt="2020-04-14T13:19:04.634" v="33" actId="255"/>
        <pc:sldMkLst>
          <pc:docMk/>
          <pc:sldMk cId="2501582916" sldId="623"/>
        </pc:sldMkLst>
        <pc:spChg chg="mod">
          <ac:chgData name="Timothy Maguire" userId="b83a4a02-cfb3-4751-b069-a87b66e2f3d5" providerId="ADAL" clId="{5EFABAA5-74F9-4A77-9882-379316C412B1}" dt="2020-04-14T13:18:57.561" v="31" actId="255"/>
          <ac:spMkLst>
            <pc:docMk/>
            <pc:sldMk cId="2501582916" sldId="623"/>
            <ac:spMk id="2" creationId="{00000000-0000-0000-0000-000000000000}"/>
          </ac:spMkLst>
        </pc:spChg>
        <pc:spChg chg="mod">
          <ac:chgData name="Timothy Maguire" userId="b83a4a02-cfb3-4751-b069-a87b66e2f3d5" providerId="ADAL" clId="{5EFABAA5-74F9-4A77-9882-379316C412B1}" dt="2020-04-14T13:19:04.634" v="33" actId="255"/>
          <ac:spMkLst>
            <pc:docMk/>
            <pc:sldMk cId="2501582916" sldId="623"/>
            <ac:spMk id="5" creationId="{00000000-0000-0000-0000-000000000000}"/>
          </ac:spMkLst>
        </pc:spChg>
      </pc:sldChg>
      <pc:sldChg chg="modSp mod">
        <pc:chgData name="Timothy Maguire" userId="b83a4a02-cfb3-4751-b069-a87b66e2f3d5" providerId="ADAL" clId="{5EFABAA5-74F9-4A77-9882-379316C412B1}" dt="2020-04-14T13:23:56.261" v="50" actId="1076"/>
        <pc:sldMkLst>
          <pc:docMk/>
          <pc:sldMk cId="2577171833" sldId="624"/>
        </pc:sldMkLst>
        <pc:spChg chg="mod">
          <ac:chgData name="Timothy Maguire" userId="b83a4a02-cfb3-4751-b069-a87b66e2f3d5" providerId="ADAL" clId="{5EFABAA5-74F9-4A77-9882-379316C412B1}" dt="2020-04-14T13:23:52.794" v="49" actId="14100"/>
          <ac:spMkLst>
            <pc:docMk/>
            <pc:sldMk cId="2577171833" sldId="624"/>
            <ac:spMk id="5" creationId="{58410E86-D30A-6A45-AB50-2CB9CE93C28B}"/>
          </ac:spMkLst>
        </pc:spChg>
        <pc:cxnChg chg="mod">
          <ac:chgData name="Timothy Maguire" userId="b83a4a02-cfb3-4751-b069-a87b66e2f3d5" providerId="ADAL" clId="{5EFABAA5-74F9-4A77-9882-379316C412B1}" dt="2020-04-14T13:23:56.261" v="50" actId="1076"/>
          <ac:cxnSpMkLst>
            <pc:docMk/>
            <pc:sldMk cId="2577171833" sldId="624"/>
            <ac:cxnSpMk id="6" creationId="{74DFD7D8-A131-C947-B962-8FC553DFBBB6}"/>
          </ac:cxnSpMkLst>
        </pc:cxnChg>
      </pc:sldChg>
      <pc:sldChg chg="modSp mod">
        <pc:chgData name="Timothy Maguire" userId="b83a4a02-cfb3-4751-b069-a87b66e2f3d5" providerId="ADAL" clId="{5EFABAA5-74F9-4A77-9882-379316C412B1}" dt="2020-04-14T13:29:58.914" v="99" actId="255"/>
        <pc:sldMkLst>
          <pc:docMk/>
          <pc:sldMk cId="208820688" sldId="635"/>
        </pc:sldMkLst>
        <pc:spChg chg="mod">
          <ac:chgData name="Timothy Maguire" userId="b83a4a02-cfb3-4751-b069-a87b66e2f3d5" providerId="ADAL" clId="{5EFABAA5-74F9-4A77-9882-379316C412B1}" dt="2020-04-14T13:29:02.651" v="83" actId="255"/>
          <ac:spMkLst>
            <pc:docMk/>
            <pc:sldMk cId="208820688" sldId="635"/>
            <ac:spMk id="7" creationId="{E3D55A53-30F8-4D29-8467-5726DD770563}"/>
          </ac:spMkLst>
        </pc:spChg>
        <pc:spChg chg="mod">
          <ac:chgData name="Timothy Maguire" userId="b83a4a02-cfb3-4751-b069-a87b66e2f3d5" providerId="ADAL" clId="{5EFABAA5-74F9-4A77-9882-379316C412B1}" dt="2020-04-14T13:29:50.842" v="97" actId="255"/>
          <ac:spMkLst>
            <pc:docMk/>
            <pc:sldMk cId="208820688" sldId="635"/>
            <ac:spMk id="8" creationId="{D5FFC3B2-F0DC-4347-A3C0-43E8A0F9D8A9}"/>
          </ac:spMkLst>
        </pc:spChg>
        <pc:graphicFrameChg chg="mod">
          <ac:chgData name="Timothy Maguire" userId="b83a4a02-cfb3-4751-b069-a87b66e2f3d5" providerId="ADAL" clId="{5EFABAA5-74F9-4A77-9882-379316C412B1}" dt="2020-04-14T13:29:22.504" v="89" actId="255"/>
          <ac:graphicFrameMkLst>
            <pc:docMk/>
            <pc:sldMk cId="208820688" sldId="635"/>
            <ac:graphicFrameMk id="6" creationId="{F550F236-C35D-40D7-B031-9B3164433F16}"/>
          </ac:graphicFrameMkLst>
        </pc:graphicFrameChg>
        <pc:graphicFrameChg chg="mod">
          <ac:chgData name="Timothy Maguire" userId="b83a4a02-cfb3-4751-b069-a87b66e2f3d5" providerId="ADAL" clId="{5EFABAA5-74F9-4A77-9882-379316C412B1}" dt="2020-04-14T13:29:58.914" v="99" actId="255"/>
          <ac:graphicFrameMkLst>
            <pc:docMk/>
            <pc:sldMk cId="208820688" sldId="635"/>
            <ac:graphicFrameMk id="9" creationId="{A4E9FA62-9D78-4F09-977C-AAA5A5B91C2F}"/>
          </ac:graphicFrameMkLst>
        </pc:graphicFrameChg>
      </pc:sldChg>
      <pc:sldChg chg="modSp mod">
        <pc:chgData name="Timothy Maguire" userId="b83a4a02-cfb3-4751-b069-a87b66e2f3d5" providerId="ADAL" clId="{5EFABAA5-74F9-4A77-9882-379316C412B1}" dt="2020-04-14T13:33:26.217" v="118" actId="255"/>
        <pc:sldMkLst>
          <pc:docMk/>
          <pc:sldMk cId="2374297035" sldId="637"/>
        </pc:sldMkLst>
        <pc:spChg chg="mod">
          <ac:chgData name="Timothy Maguire" userId="b83a4a02-cfb3-4751-b069-a87b66e2f3d5" providerId="ADAL" clId="{5EFABAA5-74F9-4A77-9882-379316C412B1}" dt="2020-04-14T13:33:26.217" v="118" actId="255"/>
          <ac:spMkLst>
            <pc:docMk/>
            <pc:sldMk cId="2374297035" sldId="637"/>
            <ac:spMk id="8" creationId="{A3D7AD86-668E-4D9C-B490-14ED1AD88489}"/>
          </ac:spMkLst>
        </pc:spChg>
        <pc:spChg chg="mod">
          <ac:chgData name="Timothy Maguire" userId="b83a4a02-cfb3-4751-b069-a87b66e2f3d5" providerId="ADAL" clId="{5EFABAA5-74F9-4A77-9882-379316C412B1}" dt="2020-04-14T13:32:23.449" v="101" actId="255"/>
          <ac:spMkLst>
            <pc:docMk/>
            <pc:sldMk cId="2374297035" sldId="637"/>
            <ac:spMk id="9" creationId="{7282A121-1A8C-447F-9F20-9C9A82AEF2B2}"/>
          </ac:spMkLst>
        </pc:spChg>
        <pc:graphicFrameChg chg="mod">
          <ac:chgData name="Timothy Maguire" userId="b83a4a02-cfb3-4751-b069-a87b66e2f3d5" providerId="ADAL" clId="{5EFABAA5-74F9-4A77-9882-379316C412B1}" dt="2020-04-14T13:32:40.804" v="107" actId="255"/>
          <ac:graphicFrameMkLst>
            <pc:docMk/>
            <pc:sldMk cId="2374297035" sldId="637"/>
            <ac:graphicFrameMk id="7" creationId="{478D77F7-D87C-43FF-B8C2-0F8745A94917}"/>
          </ac:graphicFrameMkLst>
        </pc:graphicFrameChg>
        <pc:graphicFrameChg chg="mod">
          <ac:chgData name="Timothy Maguire" userId="b83a4a02-cfb3-4751-b069-a87b66e2f3d5" providerId="ADAL" clId="{5EFABAA5-74F9-4A77-9882-379316C412B1}" dt="2020-04-14T13:33:10.773" v="114" actId="255"/>
          <ac:graphicFrameMkLst>
            <pc:docMk/>
            <pc:sldMk cId="2374297035" sldId="637"/>
            <ac:graphicFrameMk id="11" creationId="{4B4801B3-1218-4776-B966-46A3FEC3DFDE}"/>
          </ac:graphicFrameMkLst>
        </pc:graphicFrameChg>
      </pc:sldChg>
      <pc:sldChg chg="modSp mod">
        <pc:chgData name="Timothy Maguire" userId="b83a4a02-cfb3-4751-b069-a87b66e2f3d5" providerId="ADAL" clId="{5EFABAA5-74F9-4A77-9882-379316C412B1}" dt="2020-04-14T13:58:29.494" v="184" actId="948"/>
        <pc:sldMkLst>
          <pc:docMk/>
          <pc:sldMk cId="3157782450" sldId="646"/>
        </pc:sldMkLst>
        <pc:spChg chg="mod">
          <ac:chgData name="Timothy Maguire" userId="b83a4a02-cfb3-4751-b069-a87b66e2f3d5" providerId="ADAL" clId="{5EFABAA5-74F9-4A77-9882-379316C412B1}" dt="2020-04-14T13:57:39.703" v="176" actId="255"/>
          <ac:spMkLst>
            <pc:docMk/>
            <pc:sldMk cId="3157782450" sldId="646"/>
            <ac:spMk id="2" creationId="{D3D11D4A-5A4B-42C8-B41D-A880D1F100FA}"/>
          </ac:spMkLst>
        </pc:spChg>
        <pc:spChg chg="mod">
          <ac:chgData name="Timothy Maguire" userId="b83a4a02-cfb3-4751-b069-a87b66e2f3d5" providerId="ADAL" clId="{5EFABAA5-74F9-4A77-9882-379316C412B1}" dt="2020-04-14T13:58:29.494" v="184" actId="948"/>
          <ac:spMkLst>
            <pc:docMk/>
            <pc:sldMk cId="3157782450" sldId="646"/>
            <ac:spMk id="5" creationId="{4EF0EEC0-5334-49B7-B18E-C32A3037E22F}"/>
          </ac:spMkLst>
        </pc:spChg>
      </pc:sldChg>
      <pc:sldChg chg="modSp mod">
        <pc:chgData name="Timothy Maguire" userId="b83a4a02-cfb3-4751-b069-a87b66e2f3d5" providerId="ADAL" clId="{5EFABAA5-74F9-4A77-9882-379316C412B1}" dt="2020-04-14T13:59:03.151" v="189" actId="948"/>
        <pc:sldMkLst>
          <pc:docMk/>
          <pc:sldMk cId="2513520008" sldId="649"/>
        </pc:sldMkLst>
        <pc:spChg chg="mod">
          <ac:chgData name="Timothy Maguire" userId="b83a4a02-cfb3-4751-b069-a87b66e2f3d5" providerId="ADAL" clId="{5EFABAA5-74F9-4A77-9882-379316C412B1}" dt="2020-04-14T13:14:52.267" v="3" actId="2711"/>
          <ac:spMkLst>
            <pc:docMk/>
            <pc:sldMk cId="2513520008" sldId="649"/>
            <ac:spMk id="2" creationId="{00000000-0000-0000-0000-000000000000}"/>
          </ac:spMkLst>
        </pc:spChg>
        <pc:spChg chg="mod">
          <ac:chgData name="Timothy Maguire" userId="b83a4a02-cfb3-4751-b069-a87b66e2f3d5" providerId="ADAL" clId="{5EFABAA5-74F9-4A77-9882-379316C412B1}" dt="2020-04-14T13:59:03.151" v="189" actId="948"/>
          <ac:spMkLst>
            <pc:docMk/>
            <pc:sldMk cId="2513520008" sldId="649"/>
            <ac:spMk id="3" creationId="{00000000-0000-0000-0000-000000000000}"/>
          </ac:spMkLst>
        </pc:spChg>
      </pc:sldChg>
      <pc:sldChg chg="modSp mod">
        <pc:chgData name="Timothy Maguire" userId="b83a4a02-cfb3-4751-b069-a87b66e2f3d5" providerId="ADAL" clId="{5EFABAA5-74F9-4A77-9882-379316C412B1}" dt="2020-04-14T13:59:12.502" v="190" actId="948"/>
        <pc:sldMkLst>
          <pc:docMk/>
          <pc:sldMk cId="1291779212" sldId="651"/>
        </pc:sldMkLst>
        <pc:spChg chg="mod">
          <ac:chgData name="Timothy Maguire" userId="b83a4a02-cfb3-4751-b069-a87b66e2f3d5" providerId="ADAL" clId="{5EFABAA5-74F9-4A77-9882-379316C412B1}" dt="2020-04-14T13:15:02.481" v="5" actId="2711"/>
          <ac:spMkLst>
            <pc:docMk/>
            <pc:sldMk cId="1291779212" sldId="651"/>
            <ac:spMk id="2" creationId="{00000000-0000-0000-0000-000000000000}"/>
          </ac:spMkLst>
        </pc:spChg>
        <pc:spChg chg="mod">
          <ac:chgData name="Timothy Maguire" userId="b83a4a02-cfb3-4751-b069-a87b66e2f3d5" providerId="ADAL" clId="{5EFABAA5-74F9-4A77-9882-379316C412B1}" dt="2020-04-14T13:59:12.502" v="190" actId="948"/>
          <ac:spMkLst>
            <pc:docMk/>
            <pc:sldMk cId="1291779212" sldId="651"/>
            <ac:spMk id="3" creationId="{00000000-0000-0000-0000-000000000000}"/>
          </ac:spMkLst>
        </pc:spChg>
      </pc:sldChg>
      <pc:sldChg chg="modSp mod">
        <pc:chgData name="Timothy Maguire" userId="b83a4a02-cfb3-4751-b069-a87b66e2f3d5" providerId="ADAL" clId="{5EFABAA5-74F9-4A77-9882-379316C412B1}" dt="2020-04-14T13:16:34.593" v="15" actId="2711"/>
        <pc:sldMkLst>
          <pc:docMk/>
          <pc:sldMk cId="1953139645" sldId="652"/>
        </pc:sldMkLst>
        <pc:spChg chg="mod">
          <ac:chgData name="Timothy Maguire" userId="b83a4a02-cfb3-4751-b069-a87b66e2f3d5" providerId="ADAL" clId="{5EFABAA5-74F9-4A77-9882-379316C412B1}" dt="2020-04-14T13:16:34.593" v="15" actId="2711"/>
          <ac:spMkLst>
            <pc:docMk/>
            <pc:sldMk cId="1953139645" sldId="652"/>
            <ac:spMk id="2" creationId="{00000000-0000-0000-0000-000000000000}"/>
          </ac:spMkLst>
        </pc:spChg>
        <pc:spChg chg="mod">
          <ac:chgData name="Timothy Maguire" userId="b83a4a02-cfb3-4751-b069-a87b66e2f3d5" providerId="ADAL" clId="{5EFABAA5-74F9-4A77-9882-379316C412B1}" dt="2020-04-14T13:15:55.769" v="11" actId="255"/>
          <ac:spMkLst>
            <pc:docMk/>
            <pc:sldMk cId="1953139645" sldId="652"/>
            <ac:spMk id="7" creationId="{00000000-0000-0000-0000-000000000000}"/>
          </ac:spMkLst>
        </pc:spChg>
        <pc:spChg chg="mod">
          <ac:chgData name="Timothy Maguire" userId="b83a4a02-cfb3-4751-b069-a87b66e2f3d5" providerId="ADAL" clId="{5EFABAA5-74F9-4A77-9882-379316C412B1}" dt="2020-04-14T13:16:23.667" v="13" actId="255"/>
          <ac:spMkLst>
            <pc:docMk/>
            <pc:sldMk cId="1953139645" sldId="652"/>
            <ac:spMk id="12" creationId="{F0F35BBD-54CB-4390-9756-E2365E67CCA5}"/>
          </ac:spMkLst>
        </pc:spChg>
        <pc:spChg chg="mod">
          <ac:chgData name="Timothy Maguire" userId="b83a4a02-cfb3-4751-b069-a87b66e2f3d5" providerId="ADAL" clId="{5EFABAA5-74F9-4A77-9882-379316C412B1}" dt="2020-04-14T13:16:23.667" v="13" actId="255"/>
          <ac:spMkLst>
            <pc:docMk/>
            <pc:sldMk cId="1953139645" sldId="652"/>
            <ac:spMk id="22" creationId="{00000000-0000-0000-0000-000000000000}"/>
          </ac:spMkLst>
        </pc:spChg>
        <pc:spChg chg="mod">
          <ac:chgData name="Timothy Maguire" userId="b83a4a02-cfb3-4751-b069-a87b66e2f3d5" providerId="ADAL" clId="{5EFABAA5-74F9-4A77-9882-379316C412B1}" dt="2020-04-14T13:16:23.667" v="13" actId="255"/>
          <ac:spMkLst>
            <pc:docMk/>
            <pc:sldMk cId="1953139645" sldId="652"/>
            <ac:spMk id="23" creationId="{00000000-0000-0000-0000-000000000000}"/>
          </ac:spMkLst>
        </pc:spChg>
        <pc:spChg chg="mod">
          <ac:chgData name="Timothy Maguire" userId="b83a4a02-cfb3-4751-b069-a87b66e2f3d5" providerId="ADAL" clId="{5EFABAA5-74F9-4A77-9882-379316C412B1}" dt="2020-04-14T13:16:23.667" v="13" actId="255"/>
          <ac:spMkLst>
            <pc:docMk/>
            <pc:sldMk cId="1953139645" sldId="652"/>
            <ac:spMk id="24" creationId="{4853A873-C959-4D38-8278-FD7FE247F985}"/>
          </ac:spMkLst>
        </pc:spChg>
        <pc:spChg chg="mod">
          <ac:chgData name="Timothy Maguire" userId="b83a4a02-cfb3-4751-b069-a87b66e2f3d5" providerId="ADAL" clId="{5EFABAA5-74F9-4A77-9882-379316C412B1}" dt="2020-04-14T13:16:23.667" v="13" actId="255"/>
          <ac:spMkLst>
            <pc:docMk/>
            <pc:sldMk cId="1953139645" sldId="652"/>
            <ac:spMk id="25" creationId="{03E716EF-89B3-412B-9FC8-3C5BA1689C25}"/>
          </ac:spMkLst>
        </pc:spChg>
      </pc:sldChg>
      <pc:sldChg chg="modSp mod">
        <pc:chgData name="Timothy Maguire" userId="b83a4a02-cfb3-4751-b069-a87b66e2f3d5" providerId="ADAL" clId="{5EFABAA5-74F9-4A77-9882-379316C412B1}" dt="2020-04-14T13:17:40.804" v="29" actId="255"/>
        <pc:sldMkLst>
          <pc:docMk/>
          <pc:sldMk cId="3363751239" sldId="653"/>
        </pc:sldMkLst>
        <pc:spChg chg="mod">
          <ac:chgData name="Timothy Maguire" userId="b83a4a02-cfb3-4751-b069-a87b66e2f3d5" providerId="ADAL" clId="{5EFABAA5-74F9-4A77-9882-379316C412B1}" dt="2020-04-14T13:17:28.331" v="25" actId="255"/>
          <ac:spMkLst>
            <pc:docMk/>
            <pc:sldMk cId="3363751239" sldId="653"/>
            <ac:spMk id="3" creationId="{00000000-0000-0000-0000-000000000000}"/>
          </ac:spMkLst>
        </pc:spChg>
        <pc:spChg chg="mod">
          <ac:chgData name="Timothy Maguire" userId="b83a4a02-cfb3-4751-b069-a87b66e2f3d5" providerId="ADAL" clId="{5EFABAA5-74F9-4A77-9882-379316C412B1}" dt="2020-04-14T13:17:40.804" v="29" actId="255"/>
          <ac:spMkLst>
            <pc:docMk/>
            <pc:sldMk cId="3363751239" sldId="653"/>
            <ac:spMk id="5" creationId="{00000000-0000-0000-0000-000000000000}"/>
          </ac:spMkLst>
        </pc:spChg>
      </pc:sldChg>
      <pc:sldChg chg="modSp mod">
        <pc:chgData name="Timothy Maguire" userId="b83a4a02-cfb3-4751-b069-a87b66e2f3d5" providerId="ADAL" clId="{5EFABAA5-74F9-4A77-9882-379316C412B1}" dt="2020-04-14T13:15:40.229" v="9" actId="2711"/>
        <pc:sldMkLst>
          <pc:docMk/>
          <pc:sldMk cId="619141110" sldId="654"/>
        </pc:sldMkLst>
        <pc:spChg chg="mod">
          <ac:chgData name="Timothy Maguire" userId="b83a4a02-cfb3-4751-b069-a87b66e2f3d5" providerId="ADAL" clId="{5EFABAA5-74F9-4A77-9882-379316C412B1}" dt="2020-04-14T13:15:15.853" v="8" actId="2711"/>
          <ac:spMkLst>
            <pc:docMk/>
            <pc:sldMk cId="619141110" sldId="654"/>
            <ac:spMk id="2" creationId="{00000000-0000-0000-0000-000000000000}"/>
          </ac:spMkLst>
        </pc:spChg>
        <pc:graphicFrameChg chg="mod">
          <ac:chgData name="Timothy Maguire" userId="b83a4a02-cfb3-4751-b069-a87b66e2f3d5" providerId="ADAL" clId="{5EFABAA5-74F9-4A77-9882-379316C412B1}" dt="2020-04-14T13:15:40.229" v="9" actId="2711"/>
          <ac:graphicFrameMkLst>
            <pc:docMk/>
            <pc:sldMk cId="619141110" sldId="654"/>
            <ac:graphicFrameMk id="4" creationId="{00000000-0000-0000-0000-000000000000}"/>
          </ac:graphicFrameMkLst>
        </pc:graphicFrameChg>
      </pc:sldChg>
      <pc:sldChg chg="modSp mod">
        <pc:chgData name="Timothy Maguire" userId="b83a4a02-cfb3-4751-b069-a87b66e2f3d5" providerId="ADAL" clId="{5EFABAA5-74F9-4A77-9882-379316C412B1}" dt="2020-04-14T13:44:49.041" v="139" actId="14100"/>
        <pc:sldMkLst>
          <pc:docMk/>
          <pc:sldMk cId="2503775561" sldId="666"/>
        </pc:sldMkLst>
        <pc:spChg chg="mod">
          <ac:chgData name="Timothy Maguire" userId="b83a4a02-cfb3-4751-b069-a87b66e2f3d5" providerId="ADAL" clId="{5EFABAA5-74F9-4A77-9882-379316C412B1}" dt="2020-04-14T13:44:38.651" v="136" actId="255"/>
          <ac:spMkLst>
            <pc:docMk/>
            <pc:sldMk cId="2503775561" sldId="666"/>
            <ac:spMk id="2" creationId="{00000000-0000-0000-0000-000000000000}"/>
          </ac:spMkLst>
        </pc:spChg>
        <pc:spChg chg="mod">
          <ac:chgData name="Timothy Maguire" userId="b83a4a02-cfb3-4751-b069-a87b66e2f3d5" providerId="ADAL" clId="{5EFABAA5-74F9-4A77-9882-379316C412B1}" dt="2020-04-14T13:44:49.041" v="139" actId="14100"/>
          <ac:spMkLst>
            <pc:docMk/>
            <pc:sldMk cId="2503775561" sldId="666"/>
            <ac:spMk id="3" creationId="{00000000-0000-0000-0000-000000000000}"/>
          </ac:spMkLst>
        </pc:spChg>
      </pc:sldChg>
      <pc:sldChg chg="modSp mod">
        <pc:chgData name="Timothy Maguire" userId="b83a4a02-cfb3-4751-b069-a87b66e2f3d5" providerId="ADAL" clId="{5EFABAA5-74F9-4A77-9882-379316C412B1}" dt="2020-04-14T13:51:20.089" v="143" actId="255"/>
        <pc:sldMkLst>
          <pc:docMk/>
          <pc:sldMk cId="977568538" sldId="667"/>
        </pc:sldMkLst>
        <pc:spChg chg="mod">
          <ac:chgData name="Timothy Maguire" userId="b83a4a02-cfb3-4751-b069-a87b66e2f3d5" providerId="ADAL" clId="{5EFABAA5-74F9-4A77-9882-379316C412B1}" dt="2020-04-14T13:51:14.557" v="141" actId="2711"/>
          <ac:spMkLst>
            <pc:docMk/>
            <pc:sldMk cId="977568538" sldId="667"/>
            <ac:spMk id="2" creationId="{00000000-0000-0000-0000-000000000000}"/>
          </ac:spMkLst>
        </pc:spChg>
        <pc:spChg chg="mod">
          <ac:chgData name="Timothy Maguire" userId="b83a4a02-cfb3-4751-b069-a87b66e2f3d5" providerId="ADAL" clId="{5EFABAA5-74F9-4A77-9882-379316C412B1}" dt="2020-04-14T13:51:20.089" v="143" actId="255"/>
          <ac:spMkLst>
            <pc:docMk/>
            <pc:sldMk cId="977568538" sldId="667"/>
            <ac:spMk id="3" creationId="{00000000-0000-0000-0000-000000000000}"/>
          </ac:spMkLst>
        </pc:spChg>
      </pc:sldChg>
      <pc:sldChg chg="modSp mod">
        <pc:chgData name="Timothy Maguire" userId="b83a4a02-cfb3-4751-b069-a87b66e2f3d5" providerId="ADAL" clId="{5EFABAA5-74F9-4A77-9882-379316C412B1}" dt="2020-04-14T13:51:38.320" v="149" actId="255"/>
        <pc:sldMkLst>
          <pc:docMk/>
          <pc:sldMk cId="4237890756" sldId="668"/>
        </pc:sldMkLst>
        <pc:spChg chg="mod">
          <ac:chgData name="Timothy Maguire" userId="b83a4a02-cfb3-4751-b069-a87b66e2f3d5" providerId="ADAL" clId="{5EFABAA5-74F9-4A77-9882-379316C412B1}" dt="2020-04-14T13:51:29.736" v="145" actId="255"/>
          <ac:spMkLst>
            <pc:docMk/>
            <pc:sldMk cId="4237890756" sldId="668"/>
            <ac:spMk id="2" creationId="{00000000-0000-0000-0000-000000000000}"/>
          </ac:spMkLst>
        </pc:spChg>
        <pc:spChg chg="mod">
          <ac:chgData name="Timothy Maguire" userId="b83a4a02-cfb3-4751-b069-a87b66e2f3d5" providerId="ADAL" clId="{5EFABAA5-74F9-4A77-9882-379316C412B1}" dt="2020-04-14T13:51:38.320" v="149" actId="255"/>
          <ac:spMkLst>
            <pc:docMk/>
            <pc:sldMk cId="4237890756" sldId="668"/>
            <ac:spMk id="3" creationId="{00000000-0000-0000-0000-000000000000}"/>
          </ac:spMkLst>
        </pc:spChg>
      </pc:sldChg>
      <pc:sldChg chg="modSp mod">
        <pc:chgData name="Timothy Maguire" userId="b83a4a02-cfb3-4751-b069-a87b66e2f3d5" providerId="ADAL" clId="{5EFABAA5-74F9-4A77-9882-379316C412B1}" dt="2020-04-14T13:53:47.459" v="156" actId="14100"/>
        <pc:sldMkLst>
          <pc:docMk/>
          <pc:sldMk cId="710165204" sldId="669"/>
        </pc:sldMkLst>
        <pc:spChg chg="mod">
          <ac:chgData name="Timothy Maguire" userId="b83a4a02-cfb3-4751-b069-a87b66e2f3d5" providerId="ADAL" clId="{5EFABAA5-74F9-4A77-9882-379316C412B1}" dt="2020-04-14T13:53:33.655" v="151" actId="255"/>
          <ac:spMkLst>
            <pc:docMk/>
            <pc:sldMk cId="710165204" sldId="669"/>
            <ac:spMk id="2" creationId="{00000000-0000-0000-0000-000000000000}"/>
          </ac:spMkLst>
        </pc:spChg>
        <pc:spChg chg="mod">
          <ac:chgData name="Timothy Maguire" userId="b83a4a02-cfb3-4751-b069-a87b66e2f3d5" providerId="ADAL" clId="{5EFABAA5-74F9-4A77-9882-379316C412B1}" dt="2020-04-14T13:53:47.459" v="156" actId="14100"/>
          <ac:spMkLst>
            <pc:docMk/>
            <pc:sldMk cId="710165204" sldId="669"/>
            <ac:spMk id="3" creationId="{00000000-0000-0000-0000-000000000000}"/>
          </ac:spMkLst>
        </pc:spChg>
      </pc:sldChg>
      <pc:sldChg chg="modSp mod">
        <pc:chgData name="Timothy Maguire" userId="b83a4a02-cfb3-4751-b069-a87b66e2f3d5" providerId="ADAL" clId="{5EFABAA5-74F9-4A77-9882-379316C412B1}" dt="2020-04-14T13:54:09.598" v="163" actId="255"/>
        <pc:sldMkLst>
          <pc:docMk/>
          <pc:sldMk cId="463597606" sldId="670"/>
        </pc:sldMkLst>
        <pc:spChg chg="mod">
          <ac:chgData name="Timothy Maguire" userId="b83a4a02-cfb3-4751-b069-a87b66e2f3d5" providerId="ADAL" clId="{5EFABAA5-74F9-4A77-9882-379316C412B1}" dt="2020-04-14T13:53:59.123" v="159" actId="14100"/>
          <ac:spMkLst>
            <pc:docMk/>
            <pc:sldMk cId="463597606" sldId="670"/>
            <ac:spMk id="2" creationId="{00000000-0000-0000-0000-000000000000}"/>
          </ac:spMkLst>
        </pc:spChg>
        <pc:spChg chg="mod">
          <ac:chgData name="Timothy Maguire" userId="b83a4a02-cfb3-4751-b069-a87b66e2f3d5" providerId="ADAL" clId="{5EFABAA5-74F9-4A77-9882-379316C412B1}" dt="2020-04-14T13:54:09.598" v="163" actId="255"/>
          <ac:spMkLst>
            <pc:docMk/>
            <pc:sldMk cId="463597606" sldId="670"/>
            <ac:spMk id="3" creationId="{00000000-0000-0000-0000-000000000000}"/>
          </ac:spMkLst>
        </pc:spChg>
      </pc:sldChg>
      <pc:sldChg chg="modSp mod">
        <pc:chgData name="Timothy Maguire" userId="b83a4a02-cfb3-4751-b069-a87b66e2f3d5" providerId="ADAL" clId="{5EFABAA5-74F9-4A77-9882-379316C412B1}" dt="2020-04-14T13:54:31.447" v="172" actId="14100"/>
        <pc:sldMkLst>
          <pc:docMk/>
          <pc:sldMk cId="1344525895" sldId="671"/>
        </pc:sldMkLst>
        <pc:spChg chg="mod">
          <ac:chgData name="Timothy Maguire" userId="b83a4a02-cfb3-4751-b069-a87b66e2f3d5" providerId="ADAL" clId="{5EFABAA5-74F9-4A77-9882-379316C412B1}" dt="2020-04-14T13:54:23.761" v="169" actId="255"/>
          <ac:spMkLst>
            <pc:docMk/>
            <pc:sldMk cId="1344525895" sldId="671"/>
            <ac:spMk id="2" creationId="{00000000-0000-0000-0000-000000000000}"/>
          </ac:spMkLst>
        </pc:spChg>
        <pc:spChg chg="mod">
          <ac:chgData name="Timothy Maguire" userId="b83a4a02-cfb3-4751-b069-a87b66e2f3d5" providerId="ADAL" clId="{5EFABAA5-74F9-4A77-9882-379316C412B1}" dt="2020-04-14T13:54:31.447" v="172" actId="14100"/>
          <ac:spMkLst>
            <pc:docMk/>
            <pc:sldMk cId="1344525895" sldId="671"/>
            <ac:spMk id="3" creationId="{00000000-0000-0000-0000-000000000000}"/>
          </ac:spMkLst>
        </pc:spChg>
      </pc:sldChg>
      <pc:sldChg chg="modSp mod">
        <pc:chgData name="Timothy Maguire" userId="b83a4a02-cfb3-4751-b069-a87b66e2f3d5" providerId="ADAL" clId="{5EFABAA5-74F9-4A77-9882-379316C412B1}" dt="2020-04-14T13:27:41.612" v="70"/>
        <pc:sldMkLst>
          <pc:docMk/>
          <pc:sldMk cId="1127171710" sldId="686"/>
        </pc:sldMkLst>
        <pc:spChg chg="mod">
          <ac:chgData name="Timothy Maguire" userId="b83a4a02-cfb3-4751-b069-a87b66e2f3d5" providerId="ADAL" clId="{5EFABAA5-74F9-4A77-9882-379316C412B1}" dt="2020-04-14T13:25:42.554" v="58" actId="255"/>
          <ac:spMkLst>
            <pc:docMk/>
            <pc:sldMk cId="1127171710" sldId="686"/>
            <ac:spMk id="2" creationId="{00000000-0000-0000-0000-000000000000}"/>
          </ac:spMkLst>
        </pc:spChg>
        <pc:spChg chg="mod">
          <ac:chgData name="Timothy Maguire" userId="b83a4a02-cfb3-4751-b069-a87b66e2f3d5" providerId="ADAL" clId="{5EFABAA5-74F9-4A77-9882-379316C412B1}" dt="2020-04-14T13:26:31.977" v="69" actId="255"/>
          <ac:spMkLst>
            <pc:docMk/>
            <pc:sldMk cId="1127171710" sldId="686"/>
            <ac:spMk id="6" creationId="{F666C81C-CFAC-4670-9961-B99750BF09DE}"/>
          </ac:spMkLst>
        </pc:spChg>
        <pc:graphicFrameChg chg="mod">
          <ac:chgData name="Timothy Maguire" userId="b83a4a02-cfb3-4751-b069-a87b66e2f3d5" providerId="ADAL" clId="{5EFABAA5-74F9-4A77-9882-379316C412B1}" dt="2020-04-14T13:27:41.612" v="70"/>
          <ac:graphicFrameMkLst>
            <pc:docMk/>
            <pc:sldMk cId="1127171710" sldId="686"/>
            <ac:graphicFrameMk id="7" creationId="{18EC512F-D51F-41FE-842E-6126BF510B47}"/>
          </ac:graphicFrameMkLst>
        </pc:graphicFrameChg>
      </pc:sldChg>
      <pc:sldChg chg="modSp mod">
        <pc:chgData name="Timothy Maguire" userId="b83a4a02-cfb3-4751-b069-a87b66e2f3d5" providerId="ADAL" clId="{5EFABAA5-74F9-4A77-9882-379316C412B1}" dt="2020-04-14T13:23:20.102" v="42" actId="255"/>
        <pc:sldMkLst>
          <pc:docMk/>
          <pc:sldMk cId="4087828476" sldId="699"/>
        </pc:sldMkLst>
        <pc:spChg chg="mod">
          <ac:chgData name="Timothy Maguire" userId="b83a4a02-cfb3-4751-b069-a87b66e2f3d5" providerId="ADAL" clId="{5EFABAA5-74F9-4A77-9882-379316C412B1}" dt="2020-04-14T13:23:13.451" v="40" actId="255"/>
          <ac:spMkLst>
            <pc:docMk/>
            <pc:sldMk cId="4087828476" sldId="699"/>
            <ac:spMk id="2" creationId="{00000000-0000-0000-0000-000000000000}"/>
          </ac:spMkLst>
        </pc:spChg>
        <pc:spChg chg="mod">
          <ac:chgData name="Timothy Maguire" userId="b83a4a02-cfb3-4751-b069-a87b66e2f3d5" providerId="ADAL" clId="{5EFABAA5-74F9-4A77-9882-379316C412B1}" dt="2020-04-14T13:23:20.102" v="42" actId="255"/>
          <ac:spMkLst>
            <pc:docMk/>
            <pc:sldMk cId="4087828476" sldId="699"/>
            <ac:spMk id="5" creationId="{00000000-0000-0000-0000-000000000000}"/>
          </ac:spMkLst>
        </pc:spChg>
      </pc:sldChg>
      <pc:sldChg chg="modSp mod">
        <pc:chgData name="Timothy Maguire" userId="b83a4a02-cfb3-4751-b069-a87b66e2f3d5" providerId="ADAL" clId="{5EFABAA5-74F9-4A77-9882-379316C412B1}" dt="2020-04-14T13:23:38.434" v="46" actId="255"/>
        <pc:sldMkLst>
          <pc:docMk/>
          <pc:sldMk cId="3940148106" sldId="700"/>
        </pc:sldMkLst>
        <pc:spChg chg="mod">
          <ac:chgData name="Timothy Maguire" userId="b83a4a02-cfb3-4751-b069-a87b66e2f3d5" providerId="ADAL" clId="{5EFABAA5-74F9-4A77-9882-379316C412B1}" dt="2020-04-14T13:23:32.025" v="44" actId="255"/>
          <ac:spMkLst>
            <pc:docMk/>
            <pc:sldMk cId="3940148106" sldId="700"/>
            <ac:spMk id="2" creationId="{00000000-0000-0000-0000-000000000000}"/>
          </ac:spMkLst>
        </pc:spChg>
        <pc:spChg chg="mod">
          <ac:chgData name="Timothy Maguire" userId="b83a4a02-cfb3-4751-b069-a87b66e2f3d5" providerId="ADAL" clId="{5EFABAA5-74F9-4A77-9882-379316C412B1}" dt="2020-04-14T13:23:38.434" v="46" actId="255"/>
          <ac:spMkLst>
            <pc:docMk/>
            <pc:sldMk cId="3940148106" sldId="700"/>
            <ac:spMk id="5" creationId="{00000000-0000-0000-0000-000000000000}"/>
          </ac:spMkLst>
        </pc:spChg>
      </pc:sldChg>
      <pc:sldChg chg="modSp mod">
        <pc:chgData name="Timothy Maguire" userId="b83a4a02-cfb3-4751-b069-a87b66e2f3d5" providerId="ADAL" clId="{5EFABAA5-74F9-4A77-9882-379316C412B1}" dt="2020-04-14T13:54:41.831" v="174" actId="255"/>
        <pc:sldMkLst>
          <pc:docMk/>
          <pc:sldMk cId="1479002756" sldId="1174"/>
        </pc:sldMkLst>
        <pc:spChg chg="mod">
          <ac:chgData name="Timothy Maguire" userId="b83a4a02-cfb3-4751-b069-a87b66e2f3d5" providerId="ADAL" clId="{5EFABAA5-74F9-4A77-9882-379316C412B1}" dt="2020-04-14T13:54:41.831" v="174" actId="255"/>
          <ac:spMkLst>
            <pc:docMk/>
            <pc:sldMk cId="1479002756" sldId="1174"/>
            <ac:spMk id="5" creationId="{7C73D60E-78B0-7E47-9D34-8EB811DA664E}"/>
          </ac:spMkLst>
        </pc:spChg>
      </pc:sldChg>
      <pc:sldChg chg="modSp mod">
        <pc:chgData name="Timothy Maguire" userId="b83a4a02-cfb3-4751-b069-a87b66e2f3d5" providerId="ADAL" clId="{5EFABAA5-74F9-4A77-9882-379316C412B1}" dt="2020-04-14T13:33:45.227" v="122" actId="255"/>
        <pc:sldMkLst>
          <pc:docMk/>
          <pc:sldMk cId="946709697" sldId="1179"/>
        </pc:sldMkLst>
        <pc:spChg chg="mod">
          <ac:chgData name="Timothy Maguire" userId="b83a4a02-cfb3-4751-b069-a87b66e2f3d5" providerId="ADAL" clId="{5EFABAA5-74F9-4A77-9882-379316C412B1}" dt="2020-04-14T13:33:45.227" v="122" actId="255"/>
          <ac:spMkLst>
            <pc:docMk/>
            <pc:sldMk cId="946709697" sldId="1179"/>
            <ac:spMk id="4" creationId="{000ADE7C-2D37-FC45-B624-6FD4DC6A8DC1}"/>
          </ac:spMkLst>
        </pc:spChg>
      </pc:sldChg>
      <pc:sldChg chg="modSp mod">
        <pc:chgData name="Timothy Maguire" userId="b83a4a02-cfb3-4751-b069-a87b66e2f3d5" providerId="ADAL" clId="{5EFABAA5-74F9-4A77-9882-379316C412B1}" dt="2020-04-14T13:34:03.696" v="126" actId="255"/>
        <pc:sldMkLst>
          <pc:docMk/>
          <pc:sldMk cId="1170533872" sldId="1196"/>
        </pc:sldMkLst>
        <pc:spChg chg="mod">
          <ac:chgData name="Timothy Maguire" userId="b83a4a02-cfb3-4751-b069-a87b66e2f3d5" providerId="ADAL" clId="{5EFABAA5-74F9-4A77-9882-379316C412B1}" dt="2020-04-14T13:34:03.696" v="126" actId="255"/>
          <ac:spMkLst>
            <pc:docMk/>
            <pc:sldMk cId="1170533872" sldId="1196"/>
            <ac:spMk id="4" creationId="{000ADE7C-2D37-FC45-B624-6FD4DC6A8DC1}"/>
          </ac:spMkLst>
        </pc:spChg>
      </pc:sldChg>
      <pc:sldChg chg="modSp mod">
        <pc:chgData name="Timothy Maguire" userId="b83a4a02-cfb3-4751-b069-a87b66e2f3d5" providerId="ADAL" clId="{5EFABAA5-74F9-4A77-9882-379316C412B1}" dt="2020-04-14T13:59:33.189" v="193" actId="948"/>
        <pc:sldMkLst>
          <pc:docMk/>
          <pc:sldMk cId="769053251" sldId="1324"/>
        </pc:sldMkLst>
        <pc:spChg chg="mod">
          <ac:chgData name="Timothy Maguire" userId="b83a4a02-cfb3-4751-b069-a87b66e2f3d5" providerId="ADAL" clId="{5EFABAA5-74F9-4A77-9882-379316C412B1}" dt="2020-04-14T13:41:13.808" v="129" actId="2711"/>
          <ac:spMkLst>
            <pc:docMk/>
            <pc:sldMk cId="769053251" sldId="1324"/>
            <ac:spMk id="2" creationId="{00000000-0000-0000-0000-000000000000}"/>
          </ac:spMkLst>
        </pc:spChg>
        <pc:spChg chg="mod">
          <ac:chgData name="Timothy Maguire" userId="b83a4a02-cfb3-4751-b069-a87b66e2f3d5" providerId="ADAL" clId="{5EFABAA5-74F9-4A77-9882-379316C412B1}" dt="2020-04-14T13:59:33.189" v="193" actId="948"/>
          <ac:spMkLst>
            <pc:docMk/>
            <pc:sldMk cId="769053251" sldId="1324"/>
            <ac:spMk id="4" creationId="{00000000-0000-0000-0000-000000000000}"/>
          </ac:spMkLst>
        </pc:spChg>
      </pc:sldChg>
      <pc:sldChg chg="modSp mod">
        <pc:chgData name="Timothy Maguire" userId="b83a4a02-cfb3-4751-b069-a87b66e2f3d5" providerId="ADAL" clId="{5EFABAA5-74F9-4A77-9882-379316C412B1}" dt="2020-04-14T13:58:18.616" v="183" actId="948"/>
        <pc:sldMkLst>
          <pc:docMk/>
          <pc:sldMk cId="314142159" sldId="1369"/>
        </pc:sldMkLst>
        <pc:spChg chg="mod">
          <ac:chgData name="Timothy Maguire" userId="b83a4a02-cfb3-4751-b069-a87b66e2f3d5" providerId="ADAL" clId="{5EFABAA5-74F9-4A77-9882-379316C412B1}" dt="2020-04-14T13:57:58.328" v="179" actId="255"/>
          <ac:spMkLst>
            <pc:docMk/>
            <pc:sldMk cId="314142159" sldId="1369"/>
            <ac:spMk id="2" creationId="{D3D11D4A-5A4B-42C8-B41D-A880D1F100FA}"/>
          </ac:spMkLst>
        </pc:spChg>
        <pc:spChg chg="mod">
          <ac:chgData name="Timothy Maguire" userId="b83a4a02-cfb3-4751-b069-a87b66e2f3d5" providerId="ADAL" clId="{5EFABAA5-74F9-4A77-9882-379316C412B1}" dt="2020-04-14T13:58:18.616" v="183" actId="948"/>
          <ac:spMkLst>
            <pc:docMk/>
            <pc:sldMk cId="314142159" sldId="1369"/>
            <ac:spMk id="5" creationId="{4EF0EEC0-5334-49B7-B18E-C32A3037E22F}"/>
          </ac:spMkLst>
        </pc:spChg>
      </pc:sldChg>
      <pc:sldChg chg="modSp mod">
        <pc:chgData name="Timothy Maguire" userId="b83a4a02-cfb3-4751-b069-a87b66e2f3d5" providerId="ADAL" clId="{5EFABAA5-74F9-4A77-9882-379316C412B1}" dt="2020-04-14T14:00:41.520" v="222" actId="2711"/>
        <pc:sldMkLst>
          <pc:docMk/>
          <pc:sldMk cId="3538692646" sldId="1384"/>
        </pc:sldMkLst>
        <pc:spChg chg="mod">
          <ac:chgData name="Timothy Maguire" userId="b83a4a02-cfb3-4751-b069-a87b66e2f3d5" providerId="ADAL" clId="{5EFABAA5-74F9-4A77-9882-379316C412B1}" dt="2020-04-14T14:00:41.520" v="222" actId="2711"/>
          <ac:spMkLst>
            <pc:docMk/>
            <pc:sldMk cId="3538692646" sldId="1384"/>
            <ac:spMk id="2" creationId="{00000000-0000-0000-0000-000000000000}"/>
          </ac:spMkLst>
        </pc:spChg>
        <pc:spChg chg="mod">
          <ac:chgData name="Timothy Maguire" userId="b83a4a02-cfb3-4751-b069-a87b66e2f3d5" providerId="ADAL" clId="{5EFABAA5-74F9-4A77-9882-379316C412B1}" dt="2020-04-14T14:00:37.246" v="221" actId="255"/>
          <ac:spMkLst>
            <pc:docMk/>
            <pc:sldMk cId="3538692646" sldId="1384"/>
            <ac:spMk id="3" creationId="{00000000-0000-0000-0000-000000000000}"/>
          </ac:spMkLst>
        </pc:spChg>
      </pc:sldChg>
      <pc:sldChg chg="modSp mod">
        <pc:chgData name="Timothy Maguire" userId="b83a4a02-cfb3-4751-b069-a87b66e2f3d5" providerId="ADAL" clId="{5EFABAA5-74F9-4A77-9882-379316C412B1}" dt="2020-04-14T13:19:23.393" v="38" actId="6549"/>
        <pc:sldMkLst>
          <pc:docMk/>
          <pc:sldMk cId="1383081971" sldId="1559"/>
        </pc:sldMkLst>
        <pc:spChg chg="mod">
          <ac:chgData name="Timothy Maguire" userId="b83a4a02-cfb3-4751-b069-a87b66e2f3d5" providerId="ADAL" clId="{5EFABAA5-74F9-4A77-9882-379316C412B1}" dt="2020-04-14T13:19:12.930" v="34" actId="2711"/>
          <ac:spMkLst>
            <pc:docMk/>
            <pc:sldMk cId="1383081971" sldId="1559"/>
            <ac:spMk id="2" creationId="{313D18A7-016D-4068-88B1-A754A0CE0D50}"/>
          </ac:spMkLst>
        </pc:spChg>
        <pc:spChg chg="mod">
          <ac:chgData name="Timothy Maguire" userId="b83a4a02-cfb3-4751-b069-a87b66e2f3d5" providerId="ADAL" clId="{5EFABAA5-74F9-4A77-9882-379316C412B1}" dt="2020-04-14T13:19:23.393" v="38" actId="6549"/>
          <ac:spMkLst>
            <pc:docMk/>
            <pc:sldMk cId="1383081971" sldId="1559"/>
            <ac:spMk id="3" creationId="{805AE972-0C5D-4C3F-B73A-0E73848BD203}"/>
          </ac:spMkLst>
        </pc:spChg>
      </pc:sldChg>
      <pc:sldChg chg="modSp mod">
        <pc:chgData name="Timothy Maguire" userId="b83a4a02-cfb3-4751-b069-a87b66e2f3d5" providerId="ADAL" clId="{5EFABAA5-74F9-4A77-9882-379316C412B1}" dt="2020-04-14T13:24:34.343" v="54" actId="14100"/>
        <pc:sldMkLst>
          <pc:docMk/>
          <pc:sldMk cId="3396531296" sldId="1560"/>
        </pc:sldMkLst>
        <pc:spChg chg="mod">
          <ac:chgData name="Timothy Maguire" userId="b83a4a02-cfb3-4751-b069-a87b66e2f3d5" providerId="ADAL" clId="{5EFABAA5-74F9-4A77-9882-379316C412B1}" dt="2020-04-14T13:24:34.343" v="54" actId="14100"/>
          <ac:spMkLst>
            <pc:docMk/>
            <pc:sldMk cId="3396531296" sldId="1560"/>
            <ac:spMk id="6" creationId="{56F42EF2-4D3E-4D6E-B1EB-36720EF18F39}"/>
          </ac:spMkLst>
        </pc:spChg>
      </pc:sldChg>
      <pc:sldChg chg="modSp mod">
        <pc:chgData name="Timothy Maguire" userId="b83a4a02-cfb3-4751-b069-a87b66e2f3d5" providerId="ADAL" clId="{5EFABAA5-74F9-4A77-9882-379316C412B1}" dt="2020-04-14T13:25:15.487" v="56" actId="255"/>
        <pc:sldMkLst>
          <pc:docMk/>
          <pc:sldMk cId="2710768053" sldId="1562"/>
        </pc:sldMkLst>
        <pc:spChg chg="mod">
          <ac:chgData name="Timothy Maguire" userId="b83a4a02-cfb3-4751-b069-a87b66e2f3d5" providerId="ADAL" clId="{5EFABAA5-74F9-4A77-9882-379316C412B1}" dt="2020-04-14T13:25:15.487" v="56" actId="255"/>
          <ac:spMkLst>
            <pc:docMk/>
            <pc:sldMk cId="2710768053" sldId="1562"/>
            <ac:spMk id="6" creationId="{56F42EF2-4D3E-4D6E-B1EB-36720EF18F39}"/>
          </ac:spMkLst>
        </pc:spChg>
      </pc:sldChg>
      <pc:sldChg chg="modSp mod">
        <pc:chgData name="Timothy Maguire" userId="b83a4a02-cfb3-4751-b069-a87b66e2f3d5" providerId="ADAL" clId="{5EFABAA5-74F9-4A77-9882-379316C412B1}" dt="2020-04-14T13:28:35.433" v="81" actId="255"/>
        <pc:sldMkLst>
          <pc:docMk/>
          <pc:sldMk cId="3430823388" sldId="1563"/>
        </pc:sldMkLst>
        <pc:spChg chg="mod">
          <ac:chgData name="Timothy Maguire" userId="b83a4a02-cfb3-4751-b069-a87b66e2f3d5" providerId="ADAL" clId="{5EFABAA5-74F9-4A77-9882-379316C412B1}" dt="2020-04-14T13:28:00.617" v="73" actId="2711"/>
          <ac:spMkLst>
            <pc:docMk/>
            <pc:sldMk cId="3430823388" sldId="1563"/>
            <ac:spMk id="2" creationId="{00000000-0000-0000-0000-000000000000}"/>
          </ac:spMkLst>
        </pc:spChg>
        <pc:spChg chg="mod">
          <ac:chgData name="Timothy Maguire" userId="b83a4a02-cfb3-4751-b069-a87b66e2f3d5" providerId="ADAL" clId="{5EFABAA5-74F9-4A77-9882-379316C412B1}" dt="2020-04-14T13:28:35.433" v="81" actId="255"/>
          <ac:spMkLst>
            <pc:docMk/>
            <pc:sldMk cId="3430823388" sldId="1563"/>
            <ac:spMk id="6" creationId="{F666C81C-CFAC-4670-9961-B99750BF09DE}"/>
          </ac:spMkLst>
        </pc:spChg>
        <pc:graphicFrameChg chg="mod">
          <ac:chgData name="Timothy Maguire" userId="b83a4a02-cfb3-4751-b069-a87b66e2f3d5" providerId="ADAL" clId="{5EFABAA5-74F9-4A77-9882-379316C412B1}" dt="2020-04-14T13:28:19.240" v="79" actId="2711"/>
          <ac:graphicFrameMkLst>
            <pc:docMk/>
            <pc:sldMk cId="3430823388" sldId="1563"/>
            <ac:graphicFrameMk id="5" creationId="{8B9AC27B-993C-44D7-852C-3780B6A52C7D}"/>
          </ac:graphicFrameMkLst>
        </pc:graphicFrameChg>
      </pc:sldChg>
    </pc:docChg>
  </pc:docChgLst>
  <pc:docChgLst>
    <pc:chgData name="Burke Dimitrova, Sarah" userId="7cc3709f-8b4d-437c-a82c-63edf78dc3bb" providerId="ADAL" clId="{C2ABBCD9-B507-469B-8269-44B22CDD7BF5}"/>
    <pc:docChg chg="modSld">
      <pc:chgData name="Burke Dimitrova, Sarah" userId="7cc3709f-8b4d-437c-a82c-63edf78dc3bb" providerId="ADAL" clId="{C2ABBCD9-B507-469B-8269-44B22CDD7BF5}" dt="2020-02-14T19:40:35.782" v="85" actId="14100"/>
      <pc:docMkLst>
        <pc:docMk/>
      </pc:docMkLst>
      <pc:sldChg chg="modSp mod">
        <pc:chgData name="Burke Dimitrova, Sarah" userId="7cc3709f-8b4d-437c-a82c-63edf78dc3bb" providerId="ADAL" clId="{C2ABBCD9-B507-469B-8269-44B22CDD7BF5}" dt="2020-02-14T18:10:35.689" v="6" actId="20577"/>
        <pc:sldMkLst>
          <pc:docMk/>
          <pc:sldMk cId="2260738719" sldId="372"/>
        </pc:sldMkLst>
        <pc:spChg chg="mod">
          <ac:chgData name="Burke Dimitrova, Sarah" userId="7cc3709f-8b4d-437c-a82c-63edf78dc3bb" providerId="ADAL" clId="{C2ABBCD9-B507-469B-8269-44B22CDD7BF5}" dt="2020-02-14T18:10:35.689" v="6" actId="20577"/>
          <ac:spMkLst>
            <pc:docMk/>
            <pc:sldMk cId="2260738719" sldId="372"/>
            <ac:spMk id="9" creationId="{9F1007DD-C592-9A42-BB2E-04EDED0F40D9}"/>
          </ac:spMkLst>
        </pc:spChg>
      </pc:sldChg>
      <pc:sldChg chg="modCm">
        <pc:chgData name="Burke Dimitrova, Sarah" userId="7cc3709f-8b4d-437c-a82c-63edf78dc3bb" providerId="ADAL" clId="{C2ABBCD9-B507-469B-8269-44B22CDD7BF5}" dt="2020-02-14T18:10:58.489" v="8"/>
        <pc:sldMkLst>
          <pc:docMk/>
          <pc:sldMk cId="2480312458" sldId="474"/>
        </pc:sldMkLst>
      </pc:sldChg>
      <pc:sldChg chg="modCm">
        <pc:chgData name="Burke Dimitrova, Sarah" userId="7cc3709f-8b4d-437c-a82c-63edf78dc3bb" providerId="ADAL" clId="{C2ABBCD9-B507-469B-8269-44B22CDD7BF5}" dt="2020-02-14T18:11:15.516" v="9"/>
        <pc:sldMkLst>
          <pc:docMk/>
          <pc:sldMk cId="386164400" sldId="621"/>
        </pc:sldMkLst>
      </pc:sldChg>
      <pc:sldChg chg="modSp mod">
        <pc:chgData name="Burke Dimitrova, Sarah" userId="7cc3709f-8b4d-437c-a82c-63edf78dc3bb" providerId="ADAL" clId="{C2ABBCD9-B507-469B-8269-44B22CDD7BF5}" dt="2020-02-14T19:40:18.414" v="82" actId="14100"/>
        <pc:sldMkLst>
          <pc:docMk/>
          <pc:sldMk cId="3157782450" sldId="646"/>
        </pc:sldMkLst>
        <pc:spChg chg="mod">
          <ac:chgData name="Burke Dimitrova, Sarah" userId="7cc3709f-8b4d-437c-a82c-63edf78dc3bb" providerId="ADAL" clId="{C2ABBCD9-B507-469B-8269-44B22CDD7BF5}" dt="2020-02-14T19:40:18.414" v="82" actId="14100"/>
          <ac:spMkLst>
            <pc:docMk/>
            <pc:sldMk cId="3157782450" sldId="646"/>
            <ac:spMk id="5" creationId="{4EF0EEC0-5334-49B7-B18E-C32A3037E22F}"/>
          </ac:spMkLst>
        </pc:spChg>
      </pc:sldChg>
      <pc:sldChg chg="modCm">
        <pc:chgData name="Burke Dimitrova, Sarah" userId="7cc3709f-8b4d-437c-a82c-63edf78dc3bb" providerId="ADAL" clId="{C2ABBCD9-B507-469B-8269-44B22CDD7BF5}" dt="2020-02-14T18:10:50.425" v="7"/>
        <pc:sldMkLst>
          <pc:docMk/>
          <pc:sldMk cId="1953139645" sldId="652"/>
        </pc:sldMkLst>
      </pc:sldChg>
      <pc:sldChg chg="modSp mod">
        <pc:chgData name="Burke Dimitrova, Sarah" userId="7cc3709f-8b4d-437c-a82c-63edf78dc3bb" providerId="ADAL" clId="{C2ABBCD9-B507-469B-8269-44B22CDD7BF5}" dt="2020-02-14T19:38:34.472" v="72" actId="1076"/>
        <pc:sldMkLst>
          <pc:docMk/>
          <pc:sldMk cId="2503775561" sldId="666"/>
        </pc:sldMkLst>
        <pc:spChg chg="mod">
          <ac:chgData name="Burke Dimitrova, Sarah" userId="7cc3709f-8b4d-437c-a82c-63edf78dc3bb" providerId="ADAL" clId="{C2ABBCD9-B507-469B-8269-44B22CDD7BF5}" dt="2020-02-14T19:38:34.472" v="72" actId="1076"/>
          <ac:spMkLst>
            <pc:docMk/>
            <pc:sldMk cId="2503775561" sldId="666"/>
            <ac:spMk id="3" creationId="{00000000-0000-0000-0000-000000000000}"/>
          </ac:spMkLst>
        </pc:spChg>
      </pc:sldChg>
      <pc:sldChg chg="modSp">
        <pc:chgData name="Burke Dimitrova, Sarah" userId="7cc3709f-8b4d-437c-a82c-63edf78dc3bb" providerId="ADAL" clId="{C2ABBCD9-B507-469B-8269-44B22CDD7BF5}" dt="2020-02-14T19:38:49.950" v="73"/>
        <pc:sldMkLst>
          <pc:docMk/>
          <pc:sldMk cId="977568538" sldId="667"/>
        </pc:sldMkLst>
        <pc:spChg chg="mod">
          <ac:chgData name="Burke Dimitrova, Sarah" userId="7cc3709f-8b4d-437c-a82c-63edf78dc3bb" providerId="ADAL" clId="{C2ABBCD9-B507-469B-8269-44B22CDD7BF5}" dt="2020-02-14T19:38:49.950" v="73"/>
          <ac:spMkLst>
            <pc:docMk/>
            <pc:sldMk cId="977568538" sldId="667"/>
            <ac:spMk id="3" creationId="{00000000-0000-0000-0000-000000000000}"/>
          </ac:spMkLst>
        </pc:spChg>
      </pc:sldChg>
      <pc:sldChg chg="modSp">
        <pc:chgData name="Burke Dimitrova, Sarah" userId="7cc3709f-8b4d-437c-a82c-63edf78dc3bb" providerId="ADAL" clId="{C2ABBCD9-B507-469B-8269-44B22CDD7BF5}" dt="2020-02-14T19:39:02.597" v="74"/>
        <pc:sldMkLst>
          <pc:docMk/>
          <pc:sldMk cId="4237890756" sldId="668"/>
        </pc:sldMkLst>
        <pc:spChg chg="mod">
          <ac:chgData name="Burke Dimitrova, Sarah" userId="7cc3709f-8b4d-437c-a82c-63edf78dc3bb" providerId="ADAL" clId="{C2ABBCD9-B507-469B-8269-44B22CDD7BF5}" dt="2020-02-14T19:39:02.597" v="74"/>
          <ac:spMkLst>
            <pc:docMk/>
            <pc:sldMk cId="4237890756" sldId="668"/>
            <ac:spMk id="3" creationId="{00000000-0000-0000-0000-000000000000}"/>
          </ac:spMkLst>
        </pc:spChg>
      </pc:sldChg>
      <pc:sldChg chg="modSp">
        <pc:chgData name="Burke Dimitrova, Sarah" userId="7cc3709f-8b4d-437c-a82c-63edf78dc3bb" providerId="ADAL" clId="{C2ABBCD9-B507-469B-8269-44B22CDD7BF5}" dt="2020-02-14T19:39:13.628" v="75"/>
        <pc:sldMkLst>
          <pc:docMk/>
          <pc:sldMk cId="710165204" sldId="669"/>
        </pc:sldMkLst>
        <pc:spChg chg="mod">
          <ac:chgData name="Burke Dimitrova, Sarah" userId="7cc3709f-8b4d-437c-a82c-63edf78dc3bb" providerId="ADAL" clId="{C2ABBCD9-B507-469B-8269-44B22CDD7BF5}" dt="2020-02-14T19:39:13.628" v="75"/>
          <ac:spMkLst>
            <pc:docMk/>
            <pc:sldMk cId="710165204" sldId="669"/>
            <ac:spMk id="3" creationId="{00000000-0000-0000-0000-000000000000}"/>
          </ac:spMkLst>
        </pc:spChg>
      </pc:sldChg>
      <pc:sldChg chg="modSp mod">
        <pc:chgData name="Burke Dimitrova, Sarah" userId="7cc3709f-8b4d-437c-a82c-63edf78dc3bb" providerId="ADAL" clId="{C2ABBCD9-B507-469B-8269-44B22CDD7BF5}" dt="2020-02-14T19:39:30.672" v="77" actId="20577"/>
        <pc:sldMkLst>
          <pc:docMk/>
          <pc:sldMk cId="463597606" sldId="670"/>
        </pc:sldMkLst>
        <pc:spChg chg="mod">
          <ac:chgData name="Burke Dimitrova, Sarah" userId="7cc3709f-8b4d-437c-a82c-63edf78dc3bb" providerId="ADAL" clId="{C2ABBCD9-B507-469B-8269-44B22CDD7BF5}" dt="2020-02-14T19:39:30.672" v="77" actId="20577"/>
          <ac:spMkLst>
            <pc:docMk/>
            <pc:sldMk cId="463597606" sldId="670"/>
            <ac:spMk id="3" creationId="{00000000-0000-0000-0000-000000000000}"/>
          </ac:spMkLst>
        </pc:spChg>
      </pc:sldChg>
      <pc:sldChg chg="modSp mod">
        <pc:chgData name="Burke Dimitrova, Sarah" userId="7cc3709f-8b4d-437c-a82c-63edf78dc3bb" providerId="ADAL" clId="{C2ABBCD9-B507-469B-8269-44B22CDD7BF5}" dt="2020-02-14T19:39:48.055" v="79" actId="14100"/>
        <pc:sldMkLst>
          <pc:docMk/>
          <pc:sldMk cId="1344525895" sldId="671"/>
        </pc:sldMkLst>
        <pc:spChg chg="mod">
          <ac:chgData name="Burke Dimitrova, Sarah" userId="7cc3709f-8b4d-437c-a82c-63edf78dc3bb" providerId="ADAL" clId="{C2ABBCD9-B507-469B-8269-44B22CDD7BF5}" dt="2020-02-14T19:39:48.055" v="79" actId="14100"/>
          <ac:spMkLst>
            <pc:docMk/>
            <pc:sldMk cId="1344525895" sldId="671"/>
            <ac:spMk id="3" creationId="{00000000-0000-0000-0000-000000000000}"/>
          </ac:spMkLst>
        </pc:spChg>
      </pc:sldChg>
      <pc:sldChg chg="modCm">
        <pc:chgData name="Burke Dimitrova, Sarah" userId="7cc3709f-8b4d-437c-a82c-63edf78dc3bb" providerId="ADAL" clId="{C2ABBCD9-B507-469B-8269-44B22CDD7BF5}" dt="2020-02-14T18:11:28.015" v="10"/>
        <pc:sldMkLst>
          <pc:docMk/>
          <pc:sldMk cId="4087828476" sldId="699"/>
        </pc:sldMkLst>
      </pc:sldChg>
      <pc:sldChg chg="modSp mod">
        <pc:chgData name="Burke Dimitrova, Sarah" userId="7cc3709f-8b4d-437c-a82c-63edf78dc3bb" providerId="ADAL" clId="{C2ABBCD9-B507-469B-8269-44B22CDD7BF5}" dt="2020-02-14T19:23:14.431" v="29" actId="20577"/>
        <pc:sldMkLst>
          <pc:docMk/>
          <pc:sldMk cId="946709697" sldId="1179"/>
        </pc:sldMkLst>
        <pc:spChg chg="mod">
          <ac:chgData name="Burke Dimitrova, Sarah" userId="7cc3709f-8b4d-437c-a82c-63edf78dc3bb" providerId="ADAL" clId="{C2ABBCD9-B507-469B-8269-44B22CDD7BF5}" dt="2020-02-14T19:23:14.431" v="29" actId="20577"/>
          <ac:spMkLst>
            <pc:docMk/>
            <pc:sldMk cId="946709697" sldId="1179"/>
            <ac:spMk id="4" creationId="{000ADE7C-2D37-FC45-B624-6FD4DC6A8DC1}"/>
          </ac:spMkLst>
        </pc:spChg>
      </pc:sldChg>
      <pc:sldChg chg="modSp mod">
        <pc:chgData name="Burke Dimitrova, Sarah" userId="7cc3709f-8b4d-437c-a82c-63edf78dc3bb" providerId="ADAL" clId="{C2ABBCD9-B507-469B-8269-44B22CDD7BF5}" dt="2020-02-14T19:33:54.487" v="66" actId="20577"/>
        <pc:sldMkLst>
          <pc:docMk/>
          <pc:sldMk cId="1170533872" sldId="1196"/>
        </pc:sldMkLst>
        <pc:spChg chg="mod">
          <ac:chgData name="Burke Dimitrova, Sarah" userId="7cc3709f-8b4d-437c-a82c-63edf78dc3bb" providerId="ADAL" clId="{C2ABBCD9-B507-469B-8269-44B22CDD7BF5}" dt="2020-02-14T19:33:54.487" v="66" actId="20577"/>
          <ac:spMkLst>
            <pc:docMk/>
            <pc:sldMk cId="1170533872" sldId="1196"/>
            <ac:spMk id="4" creationId="{000ADE7C-2D37-FC45-B624-6FD4DC6A8DC1}"/>
          </ac:spMkLst>
        </pc:spChg>
      </pc:sldChg>
      <pc:sldChg chg="modSp">
        <pc:chgData name="Burke Dimitrova, Sarah" userId="7cc3709f-8b4d-437c-a82c-63edf78dc3bb" providerId="ADAL" clId="{C2ABBCD9-B507-469B-8269-44B22CDD7BF5}" dt="2020-02-14T19:36:38.611" v="68"/>
        <pc:sldMkLst>
          <pc:docMk/>
          <pc:sldMk cId="769053251" sldId="1324"/>
        </pc:sldMkLst>
        <pc:spChg chg="mod">
          <ac:chgData name="Burke Dimitrova, Sarah" userId="7cc3709f-8b4d-437c-a82c-63edf78dc3bb" providerId="ADAL" clId="{C2ABBCD9-B507-469B-8269-44B22CDD7BF5}" dt="2020-02-14T19:36:38.611" v="68"/>
          <ac:spMkLst>
            <pc:docMk/>
            <pc:sldMk cId="769053251" sldId="1324"/>
            <ac:spMk id="4" creationId="{00000000-0000-0000-0000-000000000000}"/>
          </ac:spMkLst>
        </pc:spChg>
      </pc:sldChg>
      <pc:sldChg chg="modSp mod">
        <pc:chgData name="Burke Dimitrova, Sarah" userId="7cc3709f-8b4d-437c-a82c-63edf78dc3bb" providerId="ADAL" clId="{C2ABBCD9-B507-469B-8269-44B22CDD7BF5}" dt="2020-02-14T19:40:35.782" v="85" actId="14100"/>
        <pc:sldMkLst>
          <pc:docMk/>
          <pc:sldMk cId="314142159" sldId="1369"/>
        </pc:sldMkLst>
        <pc:spChg chg="mod">
          <ac:chgData name="Burke Dimitrova, Sarah" userId="7cc3709f-8b4d-437c-a82c-63edf78dc3bb" providerId="ADAL" clId="{C2ABBCD9-B507-469B-8269-44B22CDD7BF5}" dt="2020-02-14T19:40:35.782" v="85" actId="14100"/>
          <ac:spMkLst>
            <pc:docMk/>
            <pc:sldMk cId="314142159" sldId="1369"/>
            <ac:spMk id="5" creationId="{4EF0EEC0-5334-49B7-B18E-C32A3037E22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monte\Desktop\Asthma\Asthma_indicators_OASIS_dat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79162120499138E-2"/>
          <c:y val="4.0228029866072622E-2"/>
          <c:w val="0.91250637574156368"/>
          <c:h val="0.67551233332301097"/>
        </c:manualLayout>
      </c:layout>
      <c:barChart>
        <c:barDir val="col"/>
        <c:grouping val="clustered"/>
        <c:varyColors val="0"/>
        <c:ser>
          <c:idx val="0"/>
          <c:order val="0"/>
          <c:tx>
            <c:strRef>
              <c:f>'asthma incidence 2018'!$B$36</c:f>
              <c:strCache>
                <c:ptCount val="1"/>
                <c:pt idx="0">
                  <c:v>Asthma Incidence Crude Rates (per 1,000 Ontario Population)</c:v>
                </c:pt>
              </c:strCache>
            </c:strRef>
          </c:tx>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964A-45E0-87AB-6CD0F29A9CA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incidence 2018'!$A$54:$A$68</c:f>
              <c:strCache>
                <c:ptCount val="15"/>
                <c:pt idx="0">
                  <c:v>Ontario</c:v>
                </c:pt>
                <c:pt idx="1">
                  <c:v> Erie St Clair</c:v>
                </c:pt>
                <c:pt idx="2">
                  <c:v> South West</c:v>
                </c:pt>
                <c:pt idx="3">
                  <c:v> Waterloo Wellington</c:v>
                </c:pt>
                <c:pt idx="4">
                  <c:v> Hamilton Niagara</c:v>
                </c:pt>
                <c:pt idx="5">
                  <c:v> Central West</c:v>
                </c:pt>
                <c:pt idx="6">
                  <c:v> Mississauga Halton</c:v>
                </c:pt>
                <c:pt idx="7">
                  <c:v> Toronto Central</c:v>
                </c:pt>
                <c:pt idx="8">
                  <c:v> Central</c:v>
                </c:pt>
                <c:pt idx="9">
                  <c:v> Central East</c:v>
                </c:pt>
                <c:pt idx="10">
                  <c:v> South East</c:v>
                </c:pt>
                <c:pt idx="11">
                  <c:v> Champlain</c:v>
                </c:pt>
                <c:pt idx="12">
                  <c:v> North Simcoe</c:v>
                </c:pt>
                <c:pt idx="13">
                  <c:v> North East</c:v>
                </c:pt>
                <c:pt idx="14">
                  <c:v> North West</c:v>
                </c:pt>
              </c:strCache>
            </c:strRef>
          </c:cat>
          <c:val>
            <c:numRef>
              <c:f>'asthma incidence 2018'!$X$54:$X$68</c:f>
              <c:numCache>
                <c:formatCode>General</c:formatCode>
                <c:ptCount val="15"/>
                <c:pt idx="0">
                  <c:v>2.27</c:v>
                </c:pt>
                <c:pt idx="1">
                  <c:v>2.52</c:v>
                </c:pt>
                <c:pt idx="2">
                  <c:v>1.9</c:v>
                </c:pt>
                <c:pt idx="3">
                  <c:v>1.76</c:v>
                </c:pt>
                <c:pt idx="4">
                  <c:v>2.11</c:v>
                </c:pt>
                <c:pt idx="5">
                  <c:v>3.22</c:v>
                </c:pt>
                <c:pt idx="6">
                  <c:v>2.4300000000000002</c:v>
                </c:pt>
                <c:pt idx="7">
                  <c:v>2.34</c:v>
                </c:pt>
                <c:pt idx="8">
                  <c:v>2.65</c:v>
                </c:pt>
                <c:pt idx="9">
                  <c:v>2.2999999999999998</c:v>
                </c:pt>
                <c:pt idx="10">
                  <c:v>1.88</c:v>
                </c:pt>
                <c:pt idx="11">
                  <c:v>2.19</c:v>
                </c:pt>
                <c:pt idx="12">
                  <c:v>1.63</c:v>
                </c:pt>
                <c:pt idx="13">
                  <c:v>1.66</c:v>
                </c:pt>
                <c:pt idx="14">
                  <c:v>1.25</c:v>
                </c:pt>
              </c:numCache>
            </c:numRef>
          </c:val>
          <c:extLst>
            <c:ext xmlns:c16="http://schemas.microsoft.com/office/drawing/2014/chart" uri="{C3380CC4-5D6E-409C-BE32-E72D297353CC}">
              <c16:uniqueId val="{00000002-964A-45E0-87AB-6CD0F29A9CAC}"/>
            </c:ext>
          </c:extLst>
        </c:ser>
        <c:dLbls>
          <c:showLegendKey val="0"/>
          <c:showVal val="0"/>
          <c:showCatName val="0"/>
          <c:showSerName val="0"/>
          <c:showPercent val="0"/>
          <c:showBubbleSize val="0"/>
        </c:dLbls>
        <c:gapWidth val="219"/>
        <c:overlap val="-27"/>
        <c:axId val="864535720"/>
        <c:axId val="864536704"/>
      </c:barChart>
      <c:catAx>
        <c:axId val="864535720"/>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sz="1100" dirty="0">
                    <a:latin typeface="Calibri" panose="020F0502020204030204" pitchFamily="34" charset="0"/>
                    <a:cs typeface="Calibri" panose="020F0502020204030204" pitchFamily="34" charset="0"/>
                  </a:rPr>
                  <a:t>Health Region</a:t>
                </a:r>
              </a:p>
            </c:rich>
          </c:tx>
          <c:layout>
            <c:manualLayout>
              <c:xMode val="edge"/>
              <c:yMode val="edge"/>
              <c:x val="0.45530427759963343"/>
              <c:y val="0.930510751217313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864536704"/>
        <c:crosses val="autoZero"/>
        <c:auto val="1"/>
        <c:lblAlgn val="ctr"/>
        <c:lblOffset val="100"/>
        <c:noMultiLvlLbl val="0"/>
      </c:catAx>
      <c:valAx>
        <c:axId val="864536704"/>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sz="1100">
                    <a:latin typeface="Calibri" panose="020F0502020204030204" pitchFamily="34" charset="0"/>
                    <a:cs typeface="Calibri" panose="020F0502020204030204" pitchFamily="34" charset="0"/>
                  </a:rPr>
                  <a:t>Per 1,000 people</a:t>
                </a:r>
              </a:p>
            </c:rich>
          </c:tx>
          <c:layout>
            <c:manualLayout>
              <c:xMode val="edge"/>
              <c:yMode val="edge"/>
              <c:x val="1.3055075176672679E-2"/>
              <c:y val="0.25405683799121237"/>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453572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41015313341389E-2"/>
          <c:y val="5.0925925925925923E-2"/>
          <c:w val="0.89710340904434438"/>
          <c:h val="0.819459801283837"/>
        </c:manualLayout>
      </c:layout>
      <c:barChart>
        <c:barDir val="col"/>
        <c:grouping val="clustered"/>
        <c:varyColors val="0"/>
        <c:ser>
          <c:idx val="0"/>
          <c:order val="0"/>
          <c:spPr>
            <a:solidFill>
              <a:srgbClr val="047BC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'asthma incidence 2018'!$A$45:$A$49</c:f>
              <c:strCache>
                <c:ptCount val="5"/>
                <c:pt idx="0">
                  <c:v>Q1 (lowest)</c:v>
                </c:pt>
                <c:pt idx="1">
                  <c:v>Q2</c:v>
                </c:pt>
                <c:pt idx="2">
                  <c:v>Q3</c:v>
                </c:pt>
                <c:pt idx="3">
                  <c:v>Q4</c:v>
                </c:pt>
                <c:pt idx="4">
                  <c:v>Q5 (highest)</c:v>
                </c:pt>
              </c:strCache>
            </c:strRef>
          </c:cat>
          <c:val>
            <c:numRef>
              <c:f>'asthma incidence 2018'!$X$45:$X$49</c:f>
              <c:numCache>
                <c:formatCode>General</c:formatCode>
                <c:ptCount val="5"/>
                <c:pt idx="0">
                  <c:v>2.44</c:v>
                </c:pt>
                <c:pt idx="1">
                  <c:v>2.2799999999999998</c:v>
                </c:pt>
                <c:pt idx="2">
                  <c:v>2.33</c:v>
                </c:pt>
                <c:pt idx="3">
                  <c:v>2.27</c:v>
                </c:pt>
                <c:pt idx="4">
                  <c:v>2.0099999999999998</c:v>
                </c:pt>
              </c:numCache>
            </c:numRef>
          </c:val>
          <c:extLst>
            <c:ext xmlns:c16="http://schemas.microsoft.com/office/drawing/2014/chart" uri="{C3380CC4-5D6E-409C-BE32-E72D297353CC}">
              <c16:uniqueId val="{00000000-A504-4E7C-B2CA-A5A6D365A7EB}"/>
            </c:ext>
          </c:extLst>
        </c:ser>
        <c:dLbls>
          <c:showLegendKey val="0"/>
          <c:showVal val="0"/>
          <c:showCatName val="0"/>
          <c:showSerName val="0"/>
          <c:showPercent val="0"/>
          <c:showBubbleSize val="0"/>
        </c:dLbls>
        <c:gapWidth val="219"/>
        <c:overlap val="-27"/>
        <c:axId val="600959432"/>
        <c:axId val="600958776"/>
      </c:barChart>
      <c:catAx>
        <c:axId val="600959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Neighbourhood Income Quintile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00958776"/>
        <c:crosses val="autoZero"/>
        <c:auto val="1"/>
        <c:lblAlgn val="ctr"/>
        <c:lblOffset val="100"/>
        <c:noMultiLvlLbl val="0"/>
      </c:catAx>
      <c:valAx>
        <c:axId val="600958776"/>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CA" sz="1100">
                    <a:latin typeface="Calibri" panose="020F0502020204030204" pitchFamily="34" charset="0"/>
                    <a:cs typeface="Calibri" panose="020F0502020204030204" pitchFamily="34" charset="0"/>
                  </a:rPr>
                  <a:t>Per 1,000</a:t>
                </a:r>
              </a:p>
            </c:rich>
          </c:tx>
          <c:layout>
            <c:manualLayout>
              <c:xMode val="edge"/>
              <c:yMode val="edge"/>
              <c:x val="1.3038515958126341E-2"/>
              <c:y val="0.35555265824078258"/>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095943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3"/>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4B51-4C4E-913A-C293D7ED46C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[1]OASIS5!$C$61:$C$73</c:f>
              <c:strCache>
                <c:ptCount val="13"/>
                <c:pt idx="0">
                  <c:v>All</c:v>
                </c:pt>
                <c:pt idx="1">
                  <c:v>0-4</c:v>
                </c:pt>
                <c:pt idx="2">
                  <c:v>5-9</c:v>
                </c:pt>
                <c:pt idx="3">
                  <c:v>10-14</c:v>
                </c:pt>
                <c:pt idx="4">
                  <c:v>15-19</c:v>
                </c:pt>
                <c:pt idx="5">
                  <c:v>20-29</c:v>
                </c:pt>
                <c:pt idx="6">
                  <c:v>30-39</c:v>
                </c:pt>
                <c:pt idx="7">
                  <c:v>40-49</c:v>
                </c:pt>
                <c:pt idx="8">
                  <c:v>50-59</c:v>
                </c:pt>
                <c:pt idx="9">
                  <c:v>60-69</c:v>
                </c:pt>
                <c:pt idx="10">
                  <c:v>70-79</c:v>
                </c:pt>
                <c:pt idx="11">
                  <c:v>80-89</c:v>
                </c:pt>
                <c:pt idx="12">
                  <c:v>90-99</c:v>
                </c:pt>
              </c:strCache>
            </c:strRef>
          </c:cat>
          <c:val>
            <c:numRef>
              <c:f>'tabula-asthma_specific_ED'!$R$3:$R$15</c:f>
              <c:numCache>
                <c:formatCode>General</c:formatCode>
                <c:ptCount val="13"/>
                <c:pt idx="0">
                  <c:v>1.44</c:v>
                </c:pt>
                <c:pt idx="1">
                  <c:v>9.1999999999999993</c:v>
                </c:pt>
                <c:pt idx="2">
                  <c:v>2.64</c:v>
                </c:pt>
                <c:pt idx="3">
                  <c:v>1.23</c:v>
                </c:pt>
                <c:pt idx="4">
                  <c:v>1.1599999999999999</c:v>
                </c:pt>
                <c:pt idx="5">
                  <c:v>0.99</c:v>
                </c:pt>
                <c:pt idx="6">
                  <c:v>1.22</c:v>
                </c:pt>
                <c:pt idx="7">
                  <c:v>1.28</c:v>
                </c:pt>
                <c:pt idx="8">
                  <c:v>1.1599999999999999</c:v>
                </c:pt>
                <c:pt idx="9">
                  <c:v>1.05</c:v>
                </c:pt>
                <c:pt idx="10">
                  <c:v>0.96</c:v>
                </c:pt>
                <c:pt idx="11">
                  <c:v>1.03</c:v>
                </c:pt>
                <c:pt idx="12">
                  <c:v>0.89</c:v>
                </c:pt>
              </c:numCache>
            </c:numRef>
          </c:val>
          <c:extLst>
            <c:ext xmlns:c16="http://schemas.microsoft.com/office/drawing/2014/chart" uri="{C3380CC4-5D6E-409C-BE32-E72D297353CC}">
              <c16:uniqueId val="{00000002-4B51-4C4E-913A-C293D7ED46C9}"/>
            </c:ext>
          </c:extLst>
        </c:ser>
        <c:dLbls>
          <c:dLblPos val="outEnd"/>
          <c:showLegendKey val="0"/>
          <c:showVal val="1"/>
          <c:showCatName val="0"/>
          <c:showSerName val="0"/>
          <c:showPercent val="0"/>
          <c:showBubbleSize val="0"/>
        </c:dLbls>
        <c:gapWidth val="219"/>
        <c:axId val="941025296"/>
        <c:axId val="941028576"/>
      </c:barChart>
      <c:catAx>
        <c:axId val="94102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41028576"/>
        <c:crosses val="autoZero"/>
        <c:auto val="1"/>
        <c:lblAlgn val="ctr"/>
        <c:lblOffset val="100"/>
        <c:noMultiLvlLbl val="0"/>
      </c:catAx>
      <c:valAx>
        <c:axId val="941028576"/>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b="0" i="0" baseline="0">
                    <a:effectLst/>
                    <a:latin typeface="Calibri" panose="020F0502020204030204" pitchFamily="34" charset="0"/>
                    <a:cs typeface="Calibri" panose="020F0502020204030204" pitchFamily="34" charset="0"/>
                  </a:rPr>
                  <a:t>Per 100 people with asthma</a:t>
                </a:r>
                <a:endParaRPr lang="en-US" sz="110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41025296"/>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7895853329956"/>
          <c:y val="3.644605800793204E-2"/>
          <c:w val="0.87144864069513084"/>
          <c:h val="0.57469563497798892"/>
        </c:manualLayout>
      </c:layout>
      <c:barChart>
        <c:barDir val="col"/>
        <c:grouping val="clustered"/>
        <c:varyColors val="0"/>
        <c:ser>
          <c:idx val="13"/>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C565-4638-BCD6-26767C4F2D0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'tabula-asthma_specific_ED'!$A$54:$A$68</c:f>
              <c:strCache>
                <c:ptCount val="15"/>
                <c:pt idx="0">
                  <c:v>Ontario</c:v>
                </c:pt>
                <c:pt idx="1">
                  <c:v> Erie St Clair</c:v>
                </c:pt>
                <c:pt idx="2">
                  <c:v> South West</c:v>
                </c:pt>
                <c:pt idx="3">
                  <c:v> Waterloo Wellington</c:v>
                </c:pt>
                <c:pt idx="4">
                  <c:v> Hamilton Niagara</c:v>
                </c:pt>
                <c:pt idx="5">
                  <c:v> Central West</c:v>
                </c:pt>
                <c:pt idx="6">
                  <c:v> Mississauga Halton</c:v>
                </c:pt>
                <c:pt idx="7">
                  <c:v> Toronto Central</c:v>
                </c:pt>
                <c:pt idx="8">
                  <c:v> Central</c:v>
                </c:pt>
                <c:pt idx="9">
                  <c:v> Central East</c:v>
                </c:pt>
                <c:pt idx="10">
                  <c:v> South East</c:v>
                </c:pt>
                <c:pt idx="11">
                  <c:v> Champlain</c:v>
                </c:pt>
                <c:pt idx="12">
                  <c:v> North Simcoe</c:v>
                </c:pt>
                <c:pt idx="13">
                  <c:v> North East</c:v>
                </c:pt>
                <c:pt idx="14">
                  <c:v> North West</c:v>
                </c:pt>
              </c:strCache>
            </c:strRef>
          </c:cat>
          <c:val>
            <c:numRef>
              <c:f>'tabula-asthma_specific_ED'!$Q$54:$Q$68</c:f>
              <c:numCache>
                <c:formatCode>General</c:formatCode>
                <c:ptCount val="15"/>
                <c:pt idx="0">
                  <c:v>1.44</c:v>
                </c:pt>
                <c:pt idx="1">
                  <c:v>1.17</c:v>
                </c:pt>
                <c:pt idx="2">
                  <c:v>2.14</c:v>
                </c:pt>
                <c:pt idx="3">
                  <c:v>1.36</c:v>
                </c:pt>
                <c:pt idx="4">
                  <c:v>1.35</c:v>
                </c:pt>
                <c:pt idx="5">
                  <c:v>1.44</c:v>
                </c:pt>
                <c:pt idx="6">
                  <c:v>0.98</c:v>
                </c:pt>
                <c:pt idx="7">
                  <c:v>1.26</c:v>
                </c:pt>
                <c:pt idx="8">
                  <c:v>1.06</c:v>
                </c:pt>
                <c:pt idx="9">
                  <c:v>1.35</c:v>
                </c:pt>
                <c:pt idx="10">
                  <c:v>2.11</c:v>
                </c:pt>
                <c:pt idx="11">
                  <c:v>1.59</c:v>
                </c:pt>
                <c:pt idx="12">
                  <c:v>1.59</c:v>
                </c:pt>
                <c:pt idx="13">
                  <c:v>2.4300000000000002</c:v>
                </c:pt>
                <c:pt idx="14">
                  <c:v>2.27</c:v>
                </c:pt>
              </c:numCache>
            </c:numRef>
          </c:val>
          <c:extLst>
            <c:ext xmlns:c16="http://schemas.microsoft.com/office/drawing/2014/chart" uri="{C3380CC4-5D6E-409C-BE32-E72D297353CC}">
              <c16:uniqueId val="{00000002-C565-4638-BCD6-26767C4F2D07}"/>
            </c:ext>
          </c:extLst>
        </c:ser>
        <c:dLbls>
          <c:showLegendKey val="0"/>
          <c:showVal val="0"/>
          <c:showCatName val="0"/>
          <c:showSerName val="0"/>
          <c:showPercent val="0"/>
          <c:showBubbleSize val="0"/>
        </c:dLbls>
        <c:gapWidth val="219"/>
        <c:overlap val="-27"/>
        <c:axId val="1263397208"/>
        <c:axId val="1263401800"/>
      </c:barChart>
      <c:catAx>
        <c:axId val="1263397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63401800"/>
        <c:crosses val="autoZero"/>
        <c:auto val="1"/>
        <c:lblAlgn val="ctr"/>
        <c:lblOffset val="100"/>
        <c:noMultiLvlLbl val="0"/>
      </c:catAx>
      <c:valAx>
        <c:axId val="1263401800"/>
        <c:scaling>
          <c:orientation val="minMax"/>
          <c:max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a:latin typeface="Calibri" panose="020F0502020204030204" pitchFamily="34" charset="0"/>
                    <a:cs typeface="Calibri" panose="020F0502020204030204" pitchFamily="34" charset="0"/>
                  </a:rPr>
                  <a:t>Per 100 people</a:t>
                </a:r>
                <a:r>
                  <a:rPr lang="en-US" sz="1100" baseline="0">
                    <a:latin typeface="Calibri" panose="020F0502020204030204" pitchFamily="34" charset="0"/>
                    <a:cs typeface="Calibri" panose="020F0502020204030204" pitchFamily="34" charset="0"/>
                  </a:rPr>
                  <a:t> with</a:t>
                </a:r>
                <a:r>
                  <a:rPr lang="en-US" sz="1100">
                    <a:latin typeface="Calibri" panose="020F0502020204030204" pitchFamily="34" charset="0"/>
                    <a:cs typeface="Calibri" panose="020F0502020204030204" pitchFamily="34" charset="0"/>
                  </a:rPr>
                  <a:t> asthma</a:t>
                </a:r>
              </a:p>
            </c:rich>
          </c:tx>
          <c:layout>
            <c:manualLayout>
              <c:xMode val="edge"/>
              <c:yMode val="edge"/>
              <c:x val="7.8970374866283687E-3"/>
              <c:y val="0.1097920528140675"/>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339720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08805029963877"/>
          <c:y val="3.6446075597159407E-2"/>
          <c:w val="0.86914561010635105"/>
          <c:h val="0.57469563497798892"/>
        </c:manualLayout>
      </c:layout>
      <c:barChart>
        <c:barDir val="col"/>
        <c:grouping val="clustered"/>
        <c:varyColors val="0"/>
        <c:ser>
          <c:idx val="13"/>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85FA-41E7-AB2C-E9BEBEE467D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'tabula-asthma_hospitalization_2'!$A$54:$A$68</c:f>
              <c:strCache>
                <c:ptCount val="15"/>
                <c:pt idx="0">
                  <c:v>Ontario</c:v>
                </c:pt>
                <c:pt idx="1">
                  <c:v> Erie St Clair</c:v>
                </c:pt>
                <c:pt idx="2">
                  <c:v> South West</c:v>
                </c:pt>
                <c:pt idx="3">
                  <c:v> Waterloo Wellington</c:v>
                </c:pt>
                <c:pt idx="4">
                  <c:v> Hamilton Niagara</c:v>
                </c:pt>
                <c:pt idx="5">
                  <c:v> Central West</c:v>
                </c:pt>
                <c:pt idx="6">
                  <c:v> Mississauga Halton</c:v>
                </c:pt>
                <c:pt idx="7">
                  <c:v> Toronto Central</c:v>
                </c:pt>
                <c:pt idx="8">
                  <c:v> Central</c:v>
                </c:pt>
                <c:pt idx="9">
                  <c:v> Central East</c:v>
                </c:pt>
                <c:pt idx="10">
                  <c:v> South East</c:v>
                </c:pt>
                <c:pt idx="11">
                  <c:v> Champlain</c:v>
                </c:pt>
                <c:pt idx="12">
                  <c:v> North Simcoe</c:v>
                </c:pt>
                <c:pt idx="13">
                  <c:v> North East</c:v>
                </c:pt>
                <c:pt idx="14">
                  <c:v> North West</c:v>
                </c:pt>
              </c:strCache>
            </c:strRef>
          </c:cat>
          <c:val>
            <c:numRef>
              <c:f>'tabula-asthma_hospitalization_2'!$X$54:$X$68</c:f>
              <c:numCache>
                <c:formatCode>General</c:formatCode>
                <c:ptCount val="15"/>
                <c:pt idx="0">
                  <c:v>0.49</c:v>
                </c:pt>
                <c:pt idx="1">
                  <c:v>0.44</c:v>
                </c:pt>
                <c:pt idx="2">
                  <c:v>0.47</c:v>
                </c:pt>
                <c:pt idx="3">
                  <c:v>0.5</c:v>
                </c:pt>
                <c:pt idx="4">
                  <c:v>0.41</c:v>
                </c:pt>
                <c:pt idx="5">
                  <c:v>0.51</c:v>
                </c:pt>
                <c:pt idx="6">
                  <c:v>0.43</c:v>
                </c:pt>
                <c:pt idx="7">
                  <c:v>0.74</c:v>
                </c:pt>
                <c:pt idx="8">
                  <c:v>0.55000000000000004</c:v>
                </c:pt>
                <c:pt idx="9">
                  <c:v>0.5</c:v>
                </c:pt>
                <c:pt idx="10">
                  <c:v>0.65</c:v>
                </c:pt>
                <c:pt idx="11">
                  <c:v>0.3</c:v>
                </c:pt>
                <c:pt idx="12">
                  <c:v>0.37</c:v>
                </c:pt>
                <c:pt idx="13">
                  <c:v>0.49</c:v>
                </c:pt>
                <c:pt idx="14">
                  <c:v>0.34</c:v>
                </c:pt>
              </c:numCache>
            </c:numRef>
          </c:val>
          <c:extLst>
            <c:ext xmlns:c16="http://schemas.microsoft.com/office/drawing/2014/chart" uri="{C3380CC4-5D6E-409C-BE32-E72D297353CC}">
              <c16:uniqueId val="{00000002-85FA-41E7-AB2C-E9BEBEE467DD}"/>
            </c:ext>
          </c:extLst>
        </c:ser>
        <c:dLbls>
          <c:showLegendKey val="0"/>
          <c:showVal val="0"/>
          <c:showCatName val="0"/>
          <c:showSerName val="0"/>
          <c:showPercent val="0"/>
          <c:showBubbleSize val="0"/>
        </c:dLbls>
        <c:gapWidth val="219"/>
        <c:overlap val="-27"/>
        <c:axId val="1263397208"/>
        <c:axId val="1263401800"/>
      </c:barChart>
      <c:catAx>
        <c:axId val="12633972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Health</a:t>
                </a:r>
                <a:r>
                  <a:rPr lang="en-US" baseline="0" dirty="0"/>
                  <a:t> </a:t>
                </a:r>
                <a:r>
                  <a:rPr lang="en-US" dirty="0"/>
                  <a:t>Region</a:t>
                </a:r>
                <a:endParaRPr lang="en-CA"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63401800"/>
        <c:crosses val="autoZero"/>
        <c:auto val="1"/>
        <c:lblAlgn val="ctr"/>
        <c:lblOffset val="100"/>
        <c:noMultiLvlLbl val="0"/>
      </c:catAx>
      <c:valAx>
        <c:axId val="126340180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a:latin typeface="Calibri" panose="020F0502020204030204" pitchFamily="34" charset="0"/>
                    <a:cs typeface="Calibri" panose="020F0502020204030204" pitchFamily="34" charset="0"/>
                  </a:rPr>
                  <a:t>Per 100 people</a:t>
                </a:r>
                <a:r>
                  <a:rPr lang="en-US" sz="1100" baseline="0">
                    <a:latin typeface="Calibri" panose="020F0502020204030204" pitchFamily="34" charset="0"/>
                    <a:cs typeface="Calibri" panose="020F0502020204030204" pitchFamily="34" charset="0"/>
                  </a:rPr>
                  <a:t> with</a:t>
                </a:r>
                <a:r>
                  <a:rPr lang="en-US" sz="1100">
                    <a:latin typeface="Calibri" panose="020F0502020204030204" pitchFamily="34" charset="0"/>
                    <a:cs typeface="Calibri" panose="020F0502020204030204" pitchFamily="34" charset="0"/>
                  </a:rPr>
                  <a:t> asthma</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3397208"/>
        <c:crosses val="autoZero"/>
        <c:crossBetween val="between"/>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57480387415036"/>
          <c:y val="5.5642137809740193E-2"/>
          <c:w val="0.79016744804302208"/>
          <c:h val="0.77323825975928051"/>
        </c:manualLayout>
      </c:layout>
      <c:barChart>
        <c:barDir val="bar"/>
        <c:grouping val="clustered"/>
        <c:varyColors val="0"/>
        <c:ser>
          <c:idx val="0"/>
          <c:order val="0"/>
          <c:spPr>
            <a:solidFill>
              <a:srgbClr val="047BC1"/>
            </a:solidFill>
            <a:ln>
              <a:noFill/>
            </a:ln>
            <a:effectLst/>
          </c:spPr>
          <c:invertIfNegative val="0"/>
          <c:dPt>
            <c:idx val="0"/>
            <c:invertIfNegative val="0"/>
            <c:bubble3D val="0"/>
            <c:spPr>
              <a:solidFill>
                <a:srgbClr val="92278F"/>
              </a:solidFill>
              <a:ln>
                <a:noFill/>
              </a:ln>
              <a:effectLst/>
            </c:spPr>
            <c:extLst>
              <c:ext xmlns:c16="http://schemas.microsoft.com/office/drawing/2014/chart" uri="{C3380CC4-5D6E-409C-BE32-E72D297353CC}">
                <c16:uniqueId val="{00000001-ACEF-4CE0-8A2A-A0B5D9249AE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'tabula-asthma_hospitalization_2'!$B$3:$B$13</c:f>
              <c:strCache>
                <c:ptCount val="11"/>
                <c:pt idx="0">
                  <c:v>All</c:v>
                </c:pt>
                <c:pt idx="1">
                  <c:v>0-4</c:v>
                </c:pt>
                <c:pt idx="2">
                  <c:v>05-09</c:v>
                </c:pt>
                <c:pt idx="3">
                  <c:v>10-14</c:v>
                </c:pt>
                <c:pt idx="4">
                  <c:v>15-19</c:v>
                </c:pt>
                <c:pt idx="5">
                  <c:v>20-29</c:v>
                </c:pt>
                <c:pt idx="6">
                  <c:v>30-39</c:v>
                </c:pt>
                <c:pt idx="7">
                  <c:v>40-49</c:v>
                </c:pt>
                <c:pt idx="8">
                  <c:v>50-59</c:v>
                </c:pt>
                <c:pt idx="9">
                  <c:v>60-69</c:v>
                </c:pt>
                <c:pt idx="10">
                  <c:v>70+</c:v>
                </c:pt>
              </c:strCache>
            </c:strRef>
          </c:cat>
          <c:val>
            <c:numRef>
              <c:f>'tabula-asthma_hospitalization_2'!$Y$3:$Y$13</c:f>
              <c:numCache>
                <c:formatCode>General</c:formatCode>
                <c:ptCount val="11"/>
                <c:pt idx="0">
                  <c:v>0.49</c:v>
                </c:pt>
                <c:pt idx="1">
                  <c:v>3.89</c:v>
                </c:pt>
                <c:pt idx="2">
                  <c:v>0.59</c:v>
                </c:pt>
                <c:pt idx="3">
                  <c:v>0.22</c:v>
                </c:pt>
                <c:pt idx="4">
                  <c:v>0.17</c:v>
                </c:pt>
                <c:pt idx="5">
                  <c:v>0.14000000000000001</c:v>
                </c:pt>
                <c:pt idx="6">
                  <c:v>0.27</c:v>
                </c:pt>
                <c:pt idx="7">
                  <c:v>0.36</c:v>
                </c:pt>
                <c:pt idx="8">
                  <c:v>0.39</c:v>
                </c:pt>
                <c:pt idx="9">
                  <c:v>0.54</c:v>
                </c:pt>
                <c:pt idx="10">
                  <c:v>1.07</c:v>
                </c:pt>
              </c:numCache>
            </c:numRef>
          </c:val>
          <c:extLst>
            <c:ext xmlns:c16="http://schemas.microsoft.com/office/drawing/2014/chart" uri="{C3380CC4-5D6E-409C-BE32-E72D297353CC}">
              <c16:uniqueId val="{00000002-ACEF-4CE0-8A2A-A0B5D9249AE0}"/>
            </c:ext>
          </c:extLst>
        </c:ser>
        <c:dLbls>
          <c:showLegendKey val="0"/>
          <c:showVal val="0"/>
          <c:showCatName val="0"/>
          <c:showSerName val="0"/>
          <c:showPercent val="0"/>
          <c:showBubbleSize val="0"/>
        </c:dLbls>
        <c:gapWidth val="182"/>
        <c:axId val="967596248"/>
        <c:axId val="967591984"/>
      </c:barChart>
      <c:catAx>
        <c:axId val="96759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1984"/>
        <c:crosses val="autoZero"/>
        <c:auto val="1"/>
        <c:lblAlgn val="ctr"/>
        <c:lblOffset val="100"/>
        <c:noMultiLvlLbl val="0"/>
      </c:catAx>
      <c:valAx>
        <c:axId val="967591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100" b="0" i="0" baseline="0">
                    <a:effectLst/>
                    <a:latin typeface="Calibri" panose="020F0502020204030204" pitchFamily="34" charset="0"/>
                    <a:cs typeface="Calibri" panose="020F0502020204030204" pitchFamily="34" charset="0"/>
                  </a:rPr>
                  <a:t>Per 100 people with asthma</a:t>
                </a:r>
                <a:endParaRPr lang="en-US" sz="600">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6759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en-US" sz="1800" b="1" i="0" dirty="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dirty="0">
              <a:solidFill>
                <a:schemeClr val="tx1"/>
              </a:solidFill>
              <a:latin typeface="Calibri" panose="020F0502020204030204" pitchFamily="34" charset="0"/>
              <a:cs typeface="Calibri" panose="020F0502020204030204" pitchFamily="34" charset="0"/>
            </a:rPr>
            <a:t> </a:t>
          </a:r>
          <a:endParaRPr lang="en-US" sz="1800" b="1" dirty="0">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latin typeface="Calibri" panose="020F0502020204030204" pitchFamily="34" charset="0"/>
            <a:cs typeface="Calibri" panose="020F0502020204030204" pitchFamily="34" charset="0"/>
          </a:endParaRPr>
        </a:p>
      </dgm:t>
    </dgm:pt>
    <dgm:pt modelId="{87807F56-717B-437D-8357-7F7EC766DD35}" type="sibTrans" cxnId="{D9D1A8D7-2D13-442B-895B-87107E3C7F9B}">
      <dgm:prSet/>
      <dgm:spPr/>
      <dgm:t>
        <a:bodyPr/>
        <a:lstStyle/>
        <a:p>
          <a:endParaRPr lang="en-US">
            <a:latin typeface="Calibri" panose="020F0502020204030204" pitchFamily="34" charset="0"/>
            <a:cs typeface="Calibri" panose="020F0502020204030204" pitchFamily="34" charset="0"/>
          </a:endParaRPr>
        </a:p>
      </dgm:t>
    </dgm:pt>
    <dgm:pt modelId="{641AFC70-DB88-412C-BF4D-AF094EFAD06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latin typeface="Calibri" panose="020F0502020204030204" pitchFamily="34" charset="0"/>
            <a:cs typeface="Calibri" panose="020F0502020204030204" pitchFamily="34" charset="0"/>
          </a:endParaRPr>
        </a:p>
      </dgm:t>
    </dgm:pt>
    <dgm:pt modelId="{E746E011-6488-4F00-AA4F-29465A3AA9E7}" type="sibTrans" cxnId="{1ED5BF27-9B13-4486-895C-DE8BE08860EB}">
      <dgm:prSet/>
      <dgm:spPr/>
      <dgm:t>
        <a:bodyPr/>
        <a:lstStyle/>
        <a:p>
          <a:endParaRPr lang="en-US">
            <a:latin typeface="Calibri" panose="020F0502020204030204" pitchFamily="34" charset="0"/>
            <a:cs typeface="Calibri" panose="020F0502020204030204" pitchFamily="34" charset="0"/>
          </a:endParaRPr>
        </a:p>
      </dgm:t>
    </dgm:pt>
    <dgm:pt modelId="{BE5ED5D8-DD0E-4501-A549-D2736B552CA0}">
      <dgm:prSet custT="1"/>
      <dgm:spPr>
        <a:noFill/>
        <a:ln>
          <a:solidFill>
            <a:srgbClr val="00B2E3"/>
          </a:solidFill>
        </a:ln>
      </dgm:spPr>
      <dgm:t>
        <a:bodyPr/>
        <a:lstStyle/>
        <a:p>
          <a:r>
            <a:rPr lang="en-US" sz="1800" b="1" i="0">
              <a:solidFill>
                <a:schemeClr val="tx1"/>
              </a:solidFill>
              <a:latin typeface="Calibri" panose="020F0502020204030204" pitchFamily="34" charset="0"/>
              <a:cs typeface="Calibri" panose="020F0502020204030204" pitchFamily="34" charset="0"/>
            </a:rPr>
            <a:t>Help ensure consistent, </a:t>
          </a:r>
          <a:br>
            <a:rPr lang="en-US" sz="1800" b="1" i="0">
              <a:solidFill>
                <a:schemeClr val="tx1"/>
              </a:solidFill>
              <a:latin typeface="Calibri" panose="020F0502020204030204" pitchFamily="34" charset="0"/>
              <a:cs typeface="Calibri" panose="020F0502020204030204" pitchFamily="34" charset="0"/>
            </a:rPr>
          </a:br>
          <a:r>
            <a:rPr lang="en-US" sz="1800" b="1" i="0">
              <a:solidFill>
                <a:schemeClr val="tx1"/>
              </a:solidFill>
              <a:latin typeface="Calibri" panose="020F0502020204030204" pitchFamily="34" charset="0"/>
              <a:cs typeface="Calibri" panose="020F0502020204030204" pitchFamily="34" charset="0"/>
            </a:rPr>
            <a:t>high-quality care across the province</a:t>
          </a:r>
          <a:endParaRPr lang="en-US" sz="18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latin typeface="Calibri" panose="020F0502020204030204" pitchFamily="34" charset="0"/>
            <a:cs typeface="Calibri" panose="020F0502020204030204" pitchFamily="34" charset="0"/>
          </a:endParaRPr>
        </a:p>
      </dgm:t>
    </dgm:pt>
    <dgm:pt modelId="{A822CBB2-BB0A-4EF4-9FB6-5CCC6E6303A1}" type="sibTrans" cxnId="{D79F5477-325F-474B-BFCF-266A0BE0C79C}">
      <dgm:prSet/>
      <dgm:spPr/>
      <dgm:t>
        <a:bodyPr/>
        <a:lstStyle/>
        <a:p>
          <a:endParaRPr lang="en-US">
            <a:latin typeface="Calibri" panose="020F0502020204030204" pitchFamily="34" charset="0"/>
            <a:cs typeface="Calibri" panose="020F0502020204030204" pitchFamily="34" charset="0"/>
          </a:endParaRPr>
        </a:p>
      </dgm:t>
    </dgm:pt>
    <dgm:pt modelId="{02F62AD5-798D-4181-B022-DABC92325870}">
      <dgm:prSet phldrT="[Text]" custT="1"/>
      <dgm:spPr>
        <a:noFill/>
        <a:ln>
          <a:solidFill>
            <a:srgbClr val="00B2E3"/>
          </a:solidFill>
        </a:ln>
        <a:effectLst/>
      </dgm:spPr>
      <dgm:t>
        <a:bodyPr/>
        <a:lstStyle/>
        <a:p>
          <a:r>
            <a:rPr lang="en-US" sz="1800" b="1" i="0" dirty="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dirty="0">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latin typeface="Calibri" panose="020F0502020204030204" pitchFamily="34" charset="0"/>
            <a:cs typeface="Calibri" panose="020F0502020204030204" pitchFamily="34" charset="0"/>
          </a:endParaRPr>
        </a:p>
      </dgm:t>
    </dgm:pt>
    <dgm:pt modelId="{3808D909-EAE8-4C93-BFE9-AD0822C420E4}" type="parTrans" cxnId="{A572B9BA-6BAE-4488-B021-C025FAE65C8F}">
      <dgm:prSet/>
      <dgm:spPr/>
      <dgm:t>
        <a:bodyPr/>
        <a:lstStyle/>
        <a:p>
          <a:endParaRPr lang="en-US">
            <a:latin typeface="Calibri" panose="020F0502020204030204" pitchFamily="34" charset="0"/>
            <a:cs typeface="Calibri" panose="020F0502020204030204" pitchFamily="34" charset="0"/>
          </a:endParaRPr>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359561" y="1242"/>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patients, residents, families, and caregivers know what to ask for in their care </a:t>
          </a:r>
          <a:endParaRPr lang="en-US" sz="1800" b="1" kern="1200" dirty="0">
            <a:solidFill>
              <a:schemeClr val="tx1"/>
            </a:solidFill>
            <a:latin typeface="Calibri" panose="020F0502020204030204" pitchFamily="34" charset="0"/>
            <a:cs typeface="Calibri" panose="020F0502020204030204" pitchFamily="34" charset="0"/>
          </a:endParaRPr>
        </a:p>
      </dsp:txBody>
      <dsp:txXfrm>
        <a:off x="359561" y="1242"/>
        <a:ext cx="3485703" cy="2091422"/>
      </dsp:txXfrm>
    </dsp:sp>
    <dsp:sp modelId="{3CAAF4E5-77DB-4A44-960A-16E8C59147EF}">
      <dsp:nvSpPr>
        <dsp:cNvPr id="0" name=""/>
        <dsp:cNvSpPr/>
      </dsp:nvSpPr>
      <dsp:spPr>
        <a:xfrm>
          <a:off x="4217433" y="34977"/>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latin typeface="Calibri" panose="020F0502020204030204" pitchFamily="34" charset="0"/>
              <a:cs typeface="Calibri" panose="020F0502020204030204" pitchFamily="34" charset="0"/>
            </a:rPr>
            <a:t>Help health care professionals know what care to offer, based on evidence and expert consensus</a:t>
          </a:r>
          <a:r>
            <a:rPr lang="en-US" sz="1800" b="0" i="0" kern="1200" dirty="0">
              <a:solidFill>
                <a:schemeClr val="tx1"/>
              </a:solidFill>
              <a:latin typeface="Calibri" panose="020F0502020204030204" pitchFamily="34" charset="0"/>
              <a:cs typeface="Calibri" panose="020F0502020204030204" pitchFamily="34" charset="0"/>
            </a:rPr>
            <a:t> </a:t>
          </a:r>
          <a:endParaRPr lang="en-US" sz="1800" b="1" kern="1200" dirty="0">
            <a:solidFill>
              <a:schemeClr val="tx1"/>
            </a:solidFill>
            <a:latin typeface="Calibri" panose="020F0502020204030204" pitchFamily="34" charset="0"/>
            <a:cs typeface="Calibri" panose="020F0502020204030204" pitchFamily="34" charset="0"/>
          </a:endParaRPr>
        </a:p>
      </dsp:txBody>
      <dsp:txXfrm>
        <a:off x="4217433" y="34977"/>
        <a:ext cx="3485703" cy="2091422"/>
      </dsp:txXfrm>
    </dsp:sp>
    <dsp:sp modelId="{52569B33-71BD-4ED9-94A4-6B7602EBB6EF}">
      <dsp:nvSpPr>
        <dsp:cNvPr id="0" name=""/>
        <dsp:cNvSpPr/>
      </dsp:nvSpPr>
      <dsp:spPr>
        <a:xfrm>
          <a:off x="359561"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health care organizations measure, assess, and improve the quality of care they provide</a:t>
          </a:r>
          <a:endParaRPr lang="en-US" sz="1800" b="1" kern="1200">
            <a:solidFill>
              <a:schemeClr val="tx1"/>
            </a:solidFill>
            <a:latin typeface="Calibri" panose="020F0502020204030204" pitchFamily="34" charset="0"/>
            <a:cs typeface="Calibri" panose="020F0502020204030204" pitchFamily="34" charset="0"/>
          </a:endParaRPr>
        </a:p>
      </dsp:txBody>
      <dsp:txXfrm>
        <a:off x="359561" y="2441235"/>
        <a:ext cx="3485703" cy="2091422"/>
      </dsp:txXfrm>
    </dsp:sp>
    <dsp:sp modelId="{1D491102-124B-463F-8464-FEFE997FF070}">
      <dsp:nvSpPr>
        <dsp:cNvPr id="0" name=""/>
        <dsp:cNvSpPr/>
      </dsp:nvSpPr>
      <dsp:spPr>
        <a:xfrm>
          <a:off x="4193835" y="2441235"/>
          <a:ext cx="3485703" cy="2091422"/>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a:solidFill>
                <a:schemeClr val="tx1"/>
              </a:solidFill>
              <a:latin typeface="Calibri" panose="020F0502020204030204" pitchFamily="34" charset="0"/>
              <a:cs typeface="Calibri" panose="020F0502020204030204" pitchFamily="34" charset="0"/>
            </a:rPr>
            <a:t>Help ensure consistent, </a:t>
          </a:r>
          <a:br>
            <a:rPr lang="en-US" sz="1800" b="1" i="0" kern="1200">
              <a:solidFill>
                <a:schemeClr val="tx1"/>
              </a:solidFill>
              <a:latin typeface="Calibri" panose="020F0502020204030204" pitchFamily="34" charset="0"/>
              <a:cs typeface="Calibri" panose="020F0502020204030204" pitchFamily="34" charset="0"/>
            </a:rPr>
          </a:br>
          <a:r>
            <a:rPr lang="en-US" sz="1800" b="1" i="0" kern="1200">
              <a:solidFill>
                <a:schemeClr val="tx1"/>
              </a:solidFill>
              <a:latin typeface="Calibri" panose="020F0502020204030204" pitchFamily="34" charset="0"/>
              <a:cs typeface="Calibri" panose="020F0502020204030204" pitchFamily="34" charset="0"/>
            </a:rPr>
            <a:t>high-quality care across the province</a:t>
          </a:r>
          <a:endParaRPr lang="en-US" sz="1800" b="1" kern="1200">
            <a:solidFill>
              <a:schemeClr val="tx1"/>
            </a:solidFill>
            <a:latin typeface="Calibri" panose="020F0502020204030204" pitchFamily="34" charset="0"/>
            <a:cs typeface="Calibri" panose="020F0502020204030204" pitchFamily="34" charset="0"/>
          </a:endParaRPr>
        </a:p>
      </dsp:txBody>
      <dsp:txXfrm>
        <a:off x="4193835" y="2441235"/>
        <a:ext cx="3485703" cy="20914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1" y="0"/>
            <a:ext cx="4028971" cy="3505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spcBef>
                <a:spcPct val="0"/>
              </a:spcBef>
              <a:defRPr sz="1100" u="none">
                <a:latin typeface="Arial Narrow" pitchFamily="34" charset="0"/>
                <a:ea typeface="ＭＳ Ｐゴシック" pitchFamily="68" charset="-128"/>
                <a:cs typeface="+mn-cs"/>
              </a:defRPr>
            </a:lvl1pPr>
          </a:lstStyle>
          <a:p>
            <a:pPr>
              <a:defRPr/>
            </a:pPr>
            <a:r>
              <a:rPr lang="en-CA"/>
              <a:t>Ontario Health (Quality)</a:t>
            </a:r>
          </a:p>
        </p:txBody>
      </p:sp>
      <p:sp>
        <p:nvSpPr>
          <p:cNvPr id="234500" name="Rectangle 4"/>
          <p:cNvSpPr>
            <a:spLocks noGrp="1" noChangeArrowheads="1"/>
          </p:cNvSpPr>
          <p:nvPr>
            <p:ph type="ftr" sz="quarter" idx="2"/>
          </p:nvPr>
        </p:nvSpPr>
        <p:spPr bwMode="auto">
          <a:xfrm>
            <a:off x="1" y="6658287"/>
            <a:ext cx="5990129"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90352" y="6658287"/>
            <a:ext cx="1004457" cy="3505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65838" y="0"/>
            <a:ext cx="4028971" cy="35052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lvl1pPr algn="r" defTabSz="464987" eaLnBrk="0" hangingPunct="0">
              <a:defRPr sz="1200" u="none"/>
            </a:lvl1pPr>
          </a:lstStyle>
          <a:p>
            <a:fld id="{24F56CF2-DCFE-4A13-AF35-E1D99AC3E997}" type="datetime1">
              <a:rPr lang="en-CA" altLang="en-US"/>
              <a:pPr/>
              <a:t>2020-08-14</a:t>
            </a:fld>
            <a:endParaRPr lang="en-CA" altLang="en-US"/>
          </a:p>
        </p:txBody>
      </p:sp>
      <p:sp>
        <p:nvSpPr>
          <p:cNvPr id="3277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9640" y="3329940"/>
            <a:ext cx="7437120" cy="3154680"/>
          </a:xfrm>
          <a:prstGeom prst="rect">
            <a:avLst/>
          </a:prstGeom>
          <a:noFill/>
          <a:ln w="9525">
            <a:noFill/>
            <a:miter lim="800000"/>
            <a:headEnd/>
            <a:tailEnd/>
          </a:ln>
        </p:spPr>
        <p:txBody>
          <a:bodyPr vert="horz" wrap="square" lIns="93167" tIns="46584" rIns="93167" bIns="46584"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1"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defTabSz="464987"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65838" y="6658287"/>
            <a:ext cx="4028971" cy="350520"/>
          </a:xfrm>
          <a:prstGeom prst="rect">
            <a:avLst/>
          </a:prstGeom>
          <a:noFill/>
          <a:ln w="9525">
            <a:noFill/>
            <a:miter lim="800000"/>
            <a:headEnd/>
            <a:tailEnd/>
          </a:ln>
        </p:spPr>
        <p:txBody>
          <a:bodyPr vert="horz" wrap="square" lIns="93167" tIns="46584" rIns="93167" bIns="46584" numCol="1" anchor="b" anchorCtr="0" compatLnSpc="1">
            <a:prstTxWarp prst="textNoShape">
              <a:avLst/>
            </a:prstTxWarp>
          </a:bodyPr>
          <a:lstStyle>
            <a:lvl1pPr algn="r" defTabSz="464987"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health.gov.on.ca/en/pro/programs/ecfa/docs/hb_paed_asthma.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Calibri" pitchFamily="68" charset="0"/>
                <a:ea typeface="MS PGothic" panose="020B0600070205080204" pitchFamily="34" charset="-128"/>
                <a:cs typeface="ＭＳ Ｐゴシック" pitchFamily="68" charset="-128"/>
              </a:rPr>
              <a:t>If you have any questions about the content of this presentation, please contact us at </a:t>
            </a:r>
            <a:r>
              <a:rPr lang="en-US" sz="1200" b="0" i="0" u="sng" strike="noStrike" kern="1200">
                <a:solidFill>
                  <a:schemeClr val="tx1"/>
                </a:solidFill>
                <a:effectLst/>
                <a:latin typeface="Calibri" pitchFamily="68" charset="0"/>
                <a:ea typeface="MS PGothic" panose="020B0600070205080204" pitchFamily="34" charset="-128"/>
                <a:cs typeface="ＭＳ Ｐゴシック" pitchFamily="68" charset="-128"/>
                <a:hlinkClick r:id="rId3"/>
              </a:rPr>
              <a:t>QualityStandards@hqontario.ca</a:t>
            </a:r>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83886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66880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95727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15</a:t>
            </a:fld>
            <a:endParaRPr lang="en-CA" altLang="en-US"/>
          </a:p>
        </p:txBody>
      </p:sp>
    </p:spTree>
    <p:extLst>
      <p:ext uri="{BB962C8B-B14F-4D97-AF65-F5344CB8AC3E}">
        <p14:creationId xmlns:p14="http://schemas.microsoft.com/office/powerpoint/2010/main" val="53317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endParaRPr lang="en-CA"/>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16</a:t>
            </a:fld>
            <a:endParaRPr lang="en-CA" altLang="en-US"/>
          </a:p>
        </p:txBody>
      </p:sp>
    </p:spTree>
    <p:extLst>
      <p:ext uri="{BB962C8B-B14F-4D97-AF65-F5344CB8AC3E}">
        <p14:creationId xmlns:p14="http://schemas.microsoft.com/office/powerpoint/2010/main" val="4012212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r>
              <a:rPr lang="en-CA" dirty="0"/>
              <a:t>NW was 2.65 higher than Mississauga Halton</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17</a:t>
            </a:fld>
            <a:endParaRPr lang="en-CA" altLang="en-US"/>
          </a:p>
        </p:txBody>
      </p:sp>
    </p:spTree>
    <p:extLst>
      <p:ext uri="{BB962C8B-B14F-4D97-AF65-F5344CB8AC3E}">
        <p14:creationId xmlns:p14="http://schemas.microsoft.com/office/powerpoint/2010/main" val="225435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3431">
              <a:defRPr/>
            </a:pPr>
            <a:r>
              <a:rPr lang="en-CA"/>
              <a:t>18x higher than the 15-19 age group</a:t>
            </a: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18</a:t>
            </a:fld>
            <a:endParaRPr lang="en-CA" altLang="en-US"/>
          </a:p>
        </p:txBody>
      </p:sp>
    </p:spTree>
    <p:extLst>
      <p:ext uri="{BB962C8B-B14F-4D97-AF65-F5344CB8AC3E}">
        <p14:creationId xmlns:p14="http://schemas.microsoft.com/office/powerpoint/2010/main" val="229764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19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Quality standards are a smaller set of high impact statements that describe optimal care where identified quality gaps exist in Ontario.</a:t>
            </a:r>
            <a:endParaRPr lang="en-US" sz="1200" b="0" i="0" kern="1200" dirty="0">
              <a:solidFill>
                <a:schemeClr val="tx1"/>
              </a:solidFill>
              <a:effectLst/>
              <a:latin typeface="Calibri" pitchFamily="68" charset="0"/>
              <a:ea typeface="MS PGothic" panose="020B0600070205080204" pitchFamily="34" charset="-128"/>
              <a:cs typeface="ＭＳ Ｐゴシック" pitchFamily="68" charset="-128"/>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Voluntary and aspirational in nature</a:t>
            </a:r>
            <a:r>
              <a:rPr lang="en-US" sz="1200" b="0" i="0" kern="1200" dirty="0">
                <a:solidFill>
                  <a:schemeClr val="tx1"/>
                </a:solidFill>
                <a:effectLst/>
                <a:latin typeface="Calibri" pitchFamily="68" charset="0"/>
                <a:ea typeface="MS PGothic" panose="020B0600070205080204" pitchFamily="34" charset="-128"/>
                <a:cs typeface="ＭＳ Ｐゴシック" pitchFamily="68" charset="-128"/>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Calibri" pitchFamily="68" charset="0"/>
                <a:ea typeface="MS PGothic" panose="020B0600070205080204" pitchFamily="34" charset="-128"/>
                <a:cs typeface="ＭＳ Ｐゴシック" pitchFamily="68" charset="-128"/>
              </a:rPr>
              <a:t>Designed to “raise the ceiling” with the goal of having the best possible care available to all Ontarians, regardless of where they live in the province.</a:t>
            </a:r>
          </a:p>
          <a:p>
            <a:pPr marL="171450" indent="-171450" rtl="0" fontAlgn="base">
              <a:buFont typeface="Arial" panose="020B0604020202020204" pitchFamily="34" charset="0"/>
              <a:buChar char="•"/>
            </a:pPr>
            <a:r>
              <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rPr>
              <a:t>There are many guidelines, professional standards, and</a:t>
            </a:r>
            <a:r>
              <a:rPr lang="en-US" sz="2400" b="0" kern="1200" baseline="0" dirty="0">
                <a:solidFill>
                  <a:schemeClr val="tx1"/>
                </a:solidFill>
                <a:latin typeface="Arial" panose="020B0604020202020204" pitchFamily="34" charset="0"/>
                <a:ea typeface="MS PGothic" panose="020B0600070205080204" pitchFamily="34" charset="-128"/>
                <a:cs typeface="ＭＳ Ｐゴシック" pitchFamily="68" charset="-128"/>
              </a:rPr>
              <a:t> other recommendations that contribute to the evidence ecosystem. Quality standards complement these resources.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400" baseline="0" dirty="0"/>
              <a:t>Quality standards outline the </a:t>
            </a:r>
            <a:r>
              <a:rPr lang="en-US" sz="2400" b="1" baseline="0" dirty="0"/>
              <a:t>what</a:t>
            </a:r>
            <a:r>
              <a:rPr lang="en-US" sz="2400" baseline="0" dirty="0"/>
              <a:t> of care that should be delivered but are agnostic on </a:t>
            </a:r>
            <a:r>
              <a:rPr lang="en-US" sz="2400" b="1" baseline="0" dirty="0"/>
              <a:t>who</a:t>
            </a:r>
            <a:r>
              <a:rPr lang="en-US" sz="2400" baseline="0" dirty="0"/>
              <a:t> should be delivering it (unlike other CPGs, BPGs).</a:t>
            </a:r>
            <a:endParaRPr lang="en-US" sz="2400" b="0" kern="1200" dirty="0">
              <a:solidFill>
                <a:schemeClr val="tx1"/>
              </a:solidFill>
              <a:latin typeface="Arial" panose="020B0604020202020204" pitchFamily="34" charset="0"/>
              <a:ea typeface="MS PGothic" panose="020B0600070205080204" pitchFamily="34" charset="-128"/>
              <a:cs typeface="ＭＳ Ｐゴシック" pitchFamily="68" charset="-128"/>
            </a:endParaRPr>
          </a:p>
          <a:p>
            <a:endParaRPr lang="en-CA" b="1" dirty="0"/>
          </a:p>
          <a:p>
            <a:r>
              <a:rPr lang="en-CA" b="1" dirty="0"/>
              <a:t>Quality standards are: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Concise: 5 to 15 strong, evidence-based statements focused on high priority areas for improvement.</a:t>
            </a:r>
          </a:p>
          <a:p>
            <a:pPr marL="171450" marR="0" lvl="0" indent="-171450" algn="l" defTabSz="457200" rtl="0" eaLnBrk="0" fontAlgn="base" latinLnBrk="0" hangingPunct="0">
              <a:lnSpc>
                <a:spcPct val="100000"/>
              </a:lnSpc>
              <a:spcBef>
                <a:spcPct val="0"/>
              </a:spcBef>
              <a:spcAft>
                <a:spcPct val="0"/>
              </a:spcAft>
              <a:buClr>
                <a:srgbClr val="00788A"/>
              </a:buClr>
              <a:buSzTx/>
              <a:buFont typeface="Arial" panose="020B0604020202020204" pitchFamily="34" charset="0"/>
              <a:buChar char="•"/>
              <a:tabLst/>
              <a:defRPr/>
            </a:pPr>
            <a:r>
              <a:rPr lang="en-US" sz="1200" b="0" kern="1200" dirty="0">
                <a:solidFill>
                  <a:schemeClr val="tx1"/>
                </a:solidFill>
                <a:latin typeface="Calibri" pitchFamily="68" charset="0"/>
                <a:ea typeface="MS PGothic" panose="020B0600070205080204" pitchFamily="34" charset="-128"/>
                <a:cs typeface="ＭＳ Ｐゴシック" pitchFamily="68" charset="-128"/>
              </a:rPr>
              <a:t>Accessible: help clinicians and provider organizations offer the highest-quality care; and patients to know what to discuss with their care providers (</a:t>
            </a:r>
            <a:r>
              <a:rPr lang="en-US" sz="1200" b="0" baseline="0" dirty="0"/>
              <a:t>compared with CPGs that are quite dense, these are very accessible, also written in plain language).</a:t>
            </a:r>
          </a:p>
          <a:p>
            <a:pPr marL="17145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Measurable: each statement is accompanied by one or more quality indicators (structure, process or outcome), with a set of outcome measures for the overall standard.</a:t>
            </a:r>
          </a:p>
          <a:p>
            <a:pPr marL="171450" lvl="0" indent="-171450" defTabSz="457200">
              <a:spcBef>
                <a:spcPct val="0"/>
              </a:spcBef>
              <a:buClr>
                <a:srgbClr val="00788A"/>
              </a:buClr>
              <a:buFont typeface="Arial" panose="020B0604020202020204" pitchFamily="34" charset="0"/>
              <a:buChar char="•"/>
            </a:pPr>
            <a:r>
              <a:rPr lang="en-US" sz="1200" b="0" kern="1200" dirty="0">
                <a:solidFill>
                  <a:schemeClr val="tx1"/>
                </a:solidFill>
                <a:latin typeface="Calibri" pitchFamily="68" charset="0"/>
                <a:ea typeface="MS PGothic" panose="020B0600070205080204" pitchFamily="34" charset="-128"/>
                <a:cs typeface="ＭＳ Ｐゴシック" pitchFamily="68" charset="-128"/>
              </a:rPr>
              <a:t>Implementable</a:t>
            </a:r>
            <a:r>
              <a:rPr lang="en-US" sz="2800" b="0" dirty="0"/>
              <a:t>: </a:t>
            </a:r>
            <a:r>
              <a:rPr lang="en-US" sz="1200" kern="1200" dirty="0">
                <a:solidFill>
                  <a:schemeClr val="tx1"/>
                </a:solidFill>
                <a:latin typeface="Calibri" pitchFamily="68" charset="0"/>
                <a:ea typeface="MS PGothic" panose="020B0600070205080204" pitchFamily="34" charset="-128"/>
                <a:cs typeface="ＭＳ Ｐゴシック" pitchFamily="68" charset="-128"/>
              </a:rPr>
              <a:t>quality improvement tools and resources support each standard, to fuel adoption.</a:t>
            </a:r>
            <a:endParaRPr lang="en-CA" sz="1200" kern="1200" dirty="0">
              <a:solidFill>
                <a:schemeClr val="tx1"/>
              </a:solidFill>
              <a:latin typeface="Calibri" pitchFamily="68" charset="0"/>
              <a:ea typeface="MS PGothic" panose="020B0600070205080204" pitchFamily="34" charset="-128"/>
              <a:cs typeface="ＭＳ Ｐゴシック" pitchFamily="68" charset="-128"/>
            </a:endParaRPr>
          </a:p>
          <a:p>
            <a:pPr defTabSz="457883">
              <a:defRPr/>
            </a:pPr>
            <a:endParaRPr lang="en-CA" b="1"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11450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a:solidFill>
                  <a:schemeClr val="tx1"/>
                </a:solidFill>
                <a:effectLst/>
                <a:latin typeface="Calibri" pitchFamily="68" charset="0"/>
                <a:ea typeface="MS PGothic" panose="020B0600070205080204" pitchFamily="34" charset="-128"/>
                <a:cs typeface="ＭＳ Ｐゴシック" pitchFamily="68" charset="-128"/>
              </a:rPr>
              <a:t>Scope of This Quality Standard</a:t>
            </a:r>
          </a:p>
          <a:p>
            <a:endParaRPr lang="en-US" sz="1200" kern="1200">
              <a:solidFill>
                <a:schemeClr val="tx1"/>
              </a:solidFill>
              <a:effectLst/>
              <a:latin typeface="Calibri" pitchFamily="68" charset="0"/>
              <a:ea typeface="MS PGothic" panose="020B0600070205080204" pitchFamily="34" charset="-128"/>
              <a:cs typeface="ＭＳ Ｐゴシック" pitchFamily="68"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This quality standard addresses the diagnosis and management of asthma in children and adolescents under 16 years of age, with a focus on primary care and community-based settings. It addresses referral to specialized pediatric asthma care for children and adolescents who have indications characterizing severe asthma, but it does not address the management of severe asthma, acute asthma exacerbations or care provided during emergency department visits, or hospitalizations.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The </a:t>
            </a:r>
            <a:r>
              <a:rPr lang="en-CA" sz="1200" i="1" u="sng" kern="1200">
                <a:solidFill>
                  <a:schemeClr val="tx1"/>
                </a:solidFill>
                <a:effectLst/>
                <a:latin typeface="Calibri" pitchFamily="68" charset="0"/>
                <a:ea typeface="MS PGothic" panose="020B0600070205080204" pitchFamily="34" charset="-128"/>
                <a:cs typeface="ＭＳ Ｐゴシック" pitchFamily="68" charset="-128"/>
                <a:hlinkClick r:id="rId3"/>
              </a:rPr>
              <a:t>Clinical Handbook for Paediatric Asthma</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 </a:t>
            </a:r>
            <a:r>
              <a:rPr lang="en-CA" sz="1200" kern="1200">
                <a:solidFill>
                  <a:schemeClr val="tx1"/>
                </a:solidFill>
                <a:effectLst/>
                <a:latin typeface="Calibri" pitchFamily="68" charset="0"/>
                <a:ea typeface="MS PGothic" panose="020B0600070205080204" pitchFamily="34" charset="-128"/>
                <a:cs typeface="ＭＳ Ｐゴシック" pitchFamily="68" charset="-128"/>
              </a:rPr>
              <a:t>by the Provincial Council for Maternal and Child Health and Ontario’s </a:t>
            </a:r>
            <a:r>
              <a:rPr lang="en-CA" sz="1200" u="sng" kern="1200">
                <a:solidFill>
                  <a:schemeClr val="tx1"/>
                </a:solidFill>
                <a:effectLst/>
                <a:latin typeface="Calibri" pitchFamily="68" charset="0"/>
                <a:ea typeface="MS PGothic" panose="020B0600070205080204" pitchFamily="34" charset="-128"/>
                <a:cs typeface="ＭＳ Ｐゴシック" pitchFamily="68" charset="-128"/>
              </a:rPr>
              <a:t>Ministry of Health </a:t>
            </a:r>
            <a:r>
              <a:rPr lang="en-CA" sz="1200" kern="1200">
                <a:solidFill>
                  <a:schemeClr val="tx1"/>
                </a:solidFill>
                <a:effectLst/>
                <a:latin typeface="Calibri" pitchFamily="68" charset="0"/>
                <a:ea typeface="MS PGothic" panose="020B0600070205080204" pitchFamily="34" charset="-128"/>
                <a:cs typeface="ＭＳ Ｐゴシック" pitchFamily="68" charset="-128"/>
              </a:rPr>
              <a:t>  addresses the emergency department and inpatient episodes of care.</a:t>
            </a:r>
            <a:r>
              <a:rPr lang="en-CA" sz="1200" kern="1200" baseline="30000">
                <a:solidFill>
                  <a:schemeClr val="tx1"/>
                </a:solidFill>
                <a:effectLst/>
                <a:latin typeface="Calibri" pitchFamily="68" charset="0"/>
                <a:ea typeface="MS PGothic" panose="020B0600070205080204" pitchFamily="34" charset="-128"/>
                <a:cs typeface="ＭＳ Ｐゴシック" pitchFamily="68" charset="-128"/>
              </a:rPr>
              <a:t>1</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 </a:t>
            </a:r>
          </a:p>
          <a:p>
            <a:r>
              <a:rPr lang="en-CA" sz="1200" kern="1200">
                <a:solidFill>
                  <a:schemeClr val="tx1"/>
                </a:solidFill>
                <a:effectLst/>
                <a:latin typeface="Calibri" pitchFamily="68" charset="0"/>
                <a:ea typeface="MS PGothic" panose="020B0600070205080204" pitchFamily="34" charset="-128"/>
                <a:cs typeface="ＭＳ Ｐゴシック" pitchFamily="68" charset="-128"/>
              </a:rPr>
              <a:t>A separate quality standard addresses </a:t>
            </a:r>
            <a:r>
              <a:rPr lang="en-CA" sz="1200" i="1" kern="1200">
                <a:solidFill>
                  <a:schemeClr val="tx1"/>
                </a:solidFill>
                <a:effectLst/>
                <a:latin typeface="Calibri" pitchFamily="68" charset="0"/>
                <a:ea typeface="MS PGothic" panose="020B0600070205080204" pitchFamily="34" charset="-128"/>
                <a:cs typeface="ＭＳ Ｐゴシック" pitchFamily="68" charset="-128"/>
              </a:rPr>
              <a:t>Asthma Care in the Community for People 16 Years of Age and Older</a:t>
            </a:r>
            <a:r>
              <a:rPr lang="en-CA" sz="1200" kern="1200">
                <a:solidFill>
                  <a:schemeClr val="tx1"/>
                </a:solidFill>
                <a:effectLst/>
                <a:latin typeface="Calibri" pitchFamily="68" charset="0"/>
                <a:ea typeface="MS PGothic" panose="020B0600070205080204" pitchFamily="34" charset="-128"/>
                <a:cs typeface="ＭＳ Ｐゴシック" pitchFamily="68" charset="-128"/>
              </a:rPr>
              <a:t>.</a:t>
            </a: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r>
              <a:t>.</a:t>
            </a:r>
          </a:p>
        </p:txBody>
      </p:sp>
    </p:spTree>
    <p:extLst>
      <p:ext uri="{BB962C8B-B14F-4D97-AF65-F5344CB8AC3E}">
        <p14:creationId xmlns:p14="http://schemas.microsoft.com/office/powerpoint/2010/main" val="173995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0664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3105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90733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5394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CA" sz="1200" kern="1200">
                <a:solidFill>
                  <a:schemeClr val="tx1"/>
                </a:solidFill>
                <a:effectLst/>
                <a:latin typeface="Calibri" pitchFamily="68" charset="0"/>
                <a:ea typeface="MS PGothic" panose="020B0600070205080204" pitchFamily="34" charset="-128"/>
                <a:cs typeface="ＭＳ Ｐゴシック" pitchFamily="68" charset="-128"/>
              </a:rPr>
              <a:t>The Asthma Quality Standards Advisory Committee identified a set of overarching goals for this quality standard. These have been mapped to indicators that may be used to assess quality of care provincially and locally.</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30</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Patients, caregivers and the public </a:t>
            </a:r>
            <a:r>
              <a:rPr lang="en-CA" sz="1600">
                <a:cs typeface="ＭＳ Ｐゴシック" charset="-128"/>
              </a:rPr>
              <a:t>can use quality standards to understand what excellent care looks like, what they should expect from their health care providers, and how to discuss the quality of their care.</a:t>
            </a:r>
            <a:endParaRPr lang="en-CA" sz="1600" b="1"/>
          </a:p>
          <a:p>
            <a:pPr marL="360363" indent="-360363">
              <a:lnSpc>
                <a:spcPct val="95000"/>
              </a:lnSpc>
              <a:spcAft>
                <a:spcPts val="600"/>
              </a:spcAft>
              <a:buFont typeface="Arial" panose="020B0604020202020204" pitchFamily="34" charset="0"/>
              <a:buChar char="•"/>
            </a:pPr>
            <a:r>
              <a:rPr lang="en-CA" sz="1600" b="1"/>
              <a:t>Provincial regions and disease agencies </a:t>
            </a:r>
            <a:r>
              <a:rPr lang="en-CA" sz="1600"/>
              <a:t>can use quality standards to measure health outcomes, hold health service providers accountable for delivering high-quality care, and inform regional improvement strategies.</a:t>
            </a:r>
            <a:endParaRPr lang="en-CA" sz="1600" b="1"/>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Provider organizations </a:t>
            </a:r>
            <a:r>
              <a:rPr lang="en-CA" sz="1600">
                <a:cs typeface="ＭＳ Ｐゴシック" charset="-128"/>
              </a:rPr>
              <a:t>can use quality standards to measure and audit their quality of care, identify gaps, guide organizational improvement strategies, and inform clinical program investments.</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cs typeface="ＭＳ Ｐゴシック" charset="-128"/>
              </a:rPr>
              <a:t>Health care professionals </a:t>
            </a:r>
            <a:r>
              <a:rPr lang="en-CA" sz="1600">
                <a:cs typeface="ＭＳ Ｐゴシック" charset="-128"/>
              </a:rPr>
              <a:t>can use quality standards to evaluate their practice and identify areas for personal and organizational quality improvement, and can incorporate the evidence-based statements into professional education.</a:t>
            </a:r>
            <a:endParaRPr lang="en-CA" sz="1600" b="1">
              <a:cs typeface="ＭＳ Ｐゴシック" charset="-128"/>
            </a:endParaRPr>
          </a:p>
          <a:p>
            <a:pPr marL="360363" lvl="1" indent="-360363">
              <a:lnSpc>
                <a:spcPct val="95000"/>
              </a:lnSpc>
              <a:spcAft>
                <a:spcPts val="600"/>
              </a:spcAft>
              <a:buClr>
                <a:srgbClr val="00858F"/>
              </a:buClr>
              <a:buFont typeface="Arial" panose="020B0604020202020204" pitchFamily="34" charset="0"/>
              <a:buChar char="•"/>
            </a:pPr>
            <a:r>
              <a:rPr lang="en-CA" sz="1600" b="1"/>
              <a:t>Government </a:t>
            </a:r>
            <a:r>
              <a:rPr lang="en-CA" sz="1600"/>
              <a:t>can use quality standards to identify provincial priority areas, inform new data collection and reporting initiatives, and design performance indicators and funding incentives.</a:t>
            </a:r>
          </a:p>
          <a:p>
            <a:endParaRPr lang="en-CA" b="1"/>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31</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a:solidFill>
                <a:schemeClr val="tx1"/>
              </a:solidFill>
              <a:effectLst/>
              <a:latin typeface="Calibri" pitchFamily="68" charset="0"/>
              <a:ea typeface="MS PGothic" panose="020B0600070205080204" pitchFamily="34" charset="-128"/>
              <a:cs typeface="Calibri"/>
            </a:endParaRPr>
          </a:p>
          <a:p>
            <a:endParaRPr lang="en-CA">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32</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34</a:t>
            </a:fld>
            <a:endParaRPr lang="en-CA" altLang="en-US">
              <a:solidFill>
                <a:srgbClr val="000000"/>
              </a:solidFill>
            </a:endParaRPr>
          </a:p>
        </p:txBody>
      </p:sp>
    </p:spTree>
    <p:extLst>
      <p:ext uri="{BB962C8B-B14F-4D97-AF65-F5344CB8AC3E}">
        <p14:creationId xmlns:p14="http://schemas.microsoft.com/office/powerpoint/2010/main" val="86225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defRPr/>
            </a:pPr>
            <a:r>
              <a:rPr lang="en-CA" sz="1800" dirty="0">
                <a:latin typeface="Calibri"/>
                <a:ea typeface="MS PGothic"/>
                <a:cs typeface="Calibri"/>
              </a:rPr>
              <a:t>Each quality standard focuses on a specific health care issue.  The development of each quality standard is accompanied by an assortment of resources.</a:t>
            </a:r>
          </a:p>
          <a:p>
            <a:pPr marL="285750" marR="0" lvl="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800" dirty="0">
                <a:latin typeface="Calibri"/>
                <a:ea typeface="MS PGothic"/>
                <a:cs typeface="Calibri"/>
              </a:rPr>
              <a:t>Through concise, easy-to-understand statements, quality standards outline what quality care looks like for a condition or topic based on the evidence.</a:t>
            </a:r>
          </a:p>
          <a:p>
            <a:pPr marL="285750" indent="-285750">
              <a:buFont typeface="Arial" panose="020B0604020202020204" pitchFamily="34" charset="0"/>
              <a:buChar char="•"/>
            </a:pPr>
            <a:r>
              <a:rPr lang="en-CA" sz="1800" dirty="0">
                <a:latin typeface="Calibri"/>
                <a:ea typeface="MS PGothic"/>
                <a:cs typeface="Calibri"/>
              </a:rPr>
              <a:t>Each quality standard is accompanied by: </a:t>
            </a:r>
            <a:endParaRPr lang="en-CA" sz="1800" dirty="0">
              <a:cs typeface="Calibri"/>
            </a:endParaRPr>
          </a:p>
          <a:p>
            <a:pPr marL="742950" lvl="1" indent="-285750">
              <a:buFont typeface="Arial" panose="020B0604020202020204" pitchFamily="34" charset="0"/>
              <a:buChar char="•"/>
            </a:pPr>
            <a:r>
              <a:rPr lang="en-CA" sz="1800" i="1" dirty="0">
                <a:latin typeface="Calibri"/>
                <a:ea typeface="MS PGothic"/>
                <a:cs typeface="Calibri"/>
              </a:rPr>
              <a:t>A patient conversation guide </a:t>
            </a:r>
          </a:p>
          <a:p>
            <a:pPr marL="742950" lvl="1" indent="-285750">
              <a:buFont typeface="Arial" panose="020B0604020202020204" pitchFamily="34" charset="0"/>
              <a:buChar char="•"/>
            </a:pPr>
            <a:r>
              <a:rPr lang="en-CA" sz="1800" i="1" dirty="0">
                <a:latin typeface="Calibri"/>
                <a:ea typeface="MS PGothic"/>
                <a:cs typeface="Calibri"/>
              </a:rPr>
              <a:t>A getting started guide</a:t>
            </a:r>
          </a:p>
          <a:p>
            <a:pPr marL="742950" lvl="1" indent="-285750">
              <a:buFont typeface="Arial" panose="020B0604020202020204" pitchFamily="34" charset="0"/>
              <a:buChar char="•"/>
            </a:pPr>
            <a:r>
              <a:rPr lang="en-CA" sz="1800" i="1" dirty="0">
                <a:latin typeface="Calibri"/>
                <a:ea typeface="MS PGothic"/>
                <a:cs typeface="Calibri"/>
              </a:rPr>
              <a:t>Data tables</a:t>
            </a:r>
            <a:endParaRPr lang="en-CA" sz="1800" i="1" dirty="0">
              <a:cs typeface="Calibri"/>
            </a:endParaRPr>
          </a:p>
          <a:p>
            <a:pPr marL="742950" lvl="1" indent="-285750">
              <a:buFont typeface="Arial" panose="020B0604020202020204" pitchFamily="34" charset="0"/>
              <a:buChar char="•"/>
            </a:pPr>
            <a:r>
              <a:rPr lang="en-CA" sz="1800" i="1" dirty="0">
                <a:latin typeface="Calibri"/>
                <a:ea typeface="MS PGothic"/>
                <a:cs typeface="Calibri"/>
              </a:rPr>
              <a:t>A measurement guide</a:t>
            </a:r>
          </a:p>
          <a:p>
            <a:pPr marL="285750" indent="-285750">
              <a:buFont typeface="Arial" panose="020B0604020202020204" pitchFamily="34" charset="0"/>
              <a:buChar char="•"/>
            </a:pPr>
            <a:r>
              <a:rPr lang="en-CA" sz="1800" dirty="0">
                <a:latin typeface="Calibri"/>
                <a:ea typeface="MS PGothic"/>
                <a:cs typeface="Calibri"/>
              </a:rPr>
              <a:t>Quality standards provide the blueprint to enable the health care system in Ontario to work better, facilitate smooth transitions, and ensure patients receive the same high-quality care, regardless of where they reside.</a:t>
            </a:r>
          </a:p>
          <a:p>
            <a:endParaRPr lang="en-US" dirty="0"/>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b="0"/>
              <a:t>Every quality standard includes a plain language summary for patients,</a:t>
            </a:r>
            <a:r>
              <a:rPr lang="en-CA" b="0" baseline="0"/>
              <a:t> families, </a:t>
            </a:r>
            <a:r>
              <a:rPr lang="en-CA" b="0"/>
              <a:t>caregivers and the public called the </a:t>
            </a:r>
            <a:r>
              <a:rPr lang="en-CA" b="1"/>
              <a:t>patient conversation guide.</a:t>
            </a:r>
          </a:p>
          <a:p>
            <a:endParaRPr lang="en-US" baseline="0"/>
          </a:p>
          <a:p>
            <a:r>
              <a:rPr lang="en-US" b="1" baseline="0"/>
              <a:t>Patient engagement in quality standards: </a:t>
            </a:r>
          </a:p>
          <a:p>
            <a:pPr marL="171450" indent="-171450">
              <a:buFont typeface="Arial" panose="020B0604020202020204" pitchFamily="34" charset="0"/>
              <a:buChar char="•"/>
            </a:pPr>
            <a:r>
              <a:rPr lang="en-CA" sz="1200"/>
              <a:t>Membership on advisory committees</a:t>
            </a:r>
          </a:p>
          <a:p>
            <a:pPr marL="171450" indent="-171450">
              <a:buFont typeface="Arial" panose="020B0604020202020204" pitchFamily="34" charset="0"/>
              <a:buChar char="•"/>
            </a:pPr>
            <a:r>
              <a:rPr lang="en-CA" sz="1200"/>
              <a:t>Focus groups and key informant interviews on topic-specific content (when necessary)</a:t>
            </a:r>
          </a:p>
          <a:p>
            <a:pPr marL="171450" indent="-171450">
              <a:buFont typeface="Arial" panose="020B0604020202020204" pitchFamily="34" charset="0"/>
              <a:buChar char="•"/>
            </a:pPr>
            <a:r>
              <a:rPr lang="en-CA" sz="1200"/>
              <a:t>Public comment period for each quality standard</a:t>
            </a:r>
          </a:p>
          <a:p>
            <a:pPr marL="171450" indent="-171450">
              <a:buFont typeface="Arial" panose="020B0604020202020204" pitchFamily="34" charset="0"/>
              <a:buChar char="•"/>
            </a:pPr>
            <a:r>
              <a:rPr lang="en-CA" sz="1200"/>
              <a:t>Consultations on the patient conversation guide</a:t>
            </a: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There are things we can do today despite the larger systemic barriers that may take time to resolve. The </a:t>
            </a:r>
            <a:r>
              <a:rPr lang="en-CA" i="1" dirty="0"/>
              <a:t>Getting Started Guide </a:t>
            </a:r>
            <a:r>
              <a:rPr lang="en-CA" dirty="0"/>
              <a:t>is a document that outlines a process for using the quality standards as a resource to deliver high-quality care. It compiles a number of resources to support adoption, such as links to implementation and quality improvement resources, examples and activities for reflection, and templates and documents to support the implementation planning activities. The </a:t>
            </a:r>
            <a:r>
              <a:rPr lang="en-CA" i="1" dirty="0"/>
              <a:t>Getting Started Guide </a:t>
            </a:r>
            <a:r>
              <a:rPr lang="en-CA" dirty="0"/>
              <a:t>also includes an Action Plan Template and examples on how Quality Improvement Plans can help to advance quality standards.</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Quality Standards program has highlighted several stories from organizations and groups using various standards and statements within their clinical care settings, organization, or institutions; these are available through posts and discussions on Quorum.</a:t>
            </a:r>
          </a:p>
          <a:p>
            <a:endParaRPr lang="en-US"/>
          </a:p>
          <a:p>
            <a:r>
              <a:rPr lang="en-US"/>
              <a:t>As well, we are working on compiling resources and tools, for both clinicians and patients and families.</a:t>
            </a:r>
          </a:p>
          <a:p>
            <a:endParaRPr lang="en-US"/>
          </a:p>
          <a:p>
            <a:r>
              <a:rPr lang="en-US"/>
              <a:t>The focus is on implementation/adoption stories and how organizations are using quality standards in practice to inform care.</a:t>
            </a:r>
          </a:p>
          <a:p>
            <a:r>
              <a:rPr lang="en-US"/>
              <a:t> </a:t>
            </a:r>
          </a:p>
          <a:p>
            <a:r>
              <a:rPr lang="en-US"/>
              <a:t>We’d love to hear from you if you are interested in contributing to a post or article.</a:t>
            </a:r>
          </a:p>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2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99068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8818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57703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135220476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163" t="6163" b="6163"/>
          <a:stretch/>
        </p:blipFill>
        <p:spPr>
          <a:xfrm>
            <a:off x="-1" y="-1"/>
            <a:ext cx="4864129" cy="6858001"/>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4272948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H="1">
            <a:off x="50264" y="0"/>
            <a:ext cx="9093736" cy="6858000"/>
          </a:xfrm>
          <a:prstGeom prst="rect">
            <a:avLst/>
          </a:prstGeom>
        </p:spPr>
      </p:pic>
    </p:spTree>
    <p:extLst>
      <p:ext uri="{BB962C8B-B14F-4D97-AF65-F5344CB8AC3E}">
        <p14:creationId xmlns:p14="http://schemas.microsoft.com/office/powerpoint/2010/main" val="3618805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653209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pic>
        <p:nvPicPr>
          <p:cNvPr id="6" name="Picture 5"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74544" y="2074491"/>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415865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pic>
        <p:nvPicPr>
          <p:cNvPr id="5" name="Picture 4"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7620" y="0"/>
            <a:ext cx="7066380" cy="6858000"/>
          </a:xfrm>
          <a:prstGeom prst="rect">
            <a:avLst/>
          </a:prstGeom>
        </p:spPr>
      </p:pic>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86237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_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5"/>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858398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6230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1499622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5" y="-81344"/>
            <a:ext cx="9198665" cy="6937130"/>
          </a:xfrm>
          <a:prstGeom prst="rect">
            <a:avLst/>
          </a:prstGeom>
        </p:spPr>
      </p:pic>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230649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3" name="Picture 2" descr="HQO End Slide_corn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0"/>
            <a:ext cx="7066380"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147153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 y="0"/>
            <a:ext cx="9175334" cy="6920640"/>
          </a:xfrm>
          <a:prstGeom prst="rect">
            <a:avLst/>
          </a:prstGeom>
        </p:spPr>
      </p:pic>
    </p:spTree>
    <p:extLst>
      <p:ext uri="{BB962C8B-B14F-4D97-AF65-F5344CB8AC3E}">
        <p14:creationId xmlns:p14="http://schemas.microsoft.com/office/powerpoint/2010/main" val="170849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43999" cy="6897005"/>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40188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4"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6" y="5013484"/>
            <a:ext cx="2787565" cy="1437461"/>
          </a:xfrm>
          <a:prstGeom prst="rect">
            <a:avLst/>
          </a:prstGeom>
        </p:spPr>
      </p:pic>
    </p:spTree>
    <p:extLst>
      <p:ext uri="{BB962C8B-B14F-4D97-AF65-F5344CB8AC3E}">
        <p14:creationId xmlns:p14="http://schemas.microsoft.com/office/powerpoint/2010/main" val="387124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274544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lides option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3" y="0"/>
            <a:ext cx="9087937"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187" y="5013486"/>
            <a:ext cx="2787565" cy="1437461"/>
          </a:xfrm>
          <a:prstGeom prst="rect">
            <a:avLst/>
          </a:prstGeom>
        </p:spPr>
      </p:pic>
    </p:spTree>
    <p:extLst>
      <p:ext uri="{BB962C8B-B14F-4D97-AF65-F5344CB8AC3E}">
        <p14:creationId xmlns:p14="http://schemas.microsoft.com/office/powerpoint/2010/main" val="58411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1583" cy="6858000"/>
          </a:xfrm>
          <a:prstGeom prst="rect">
            <a:avLst/>
          </a:prstGeom>
        </p:spPr>
      </p:pic>
    </p:spTree>
    <p:extLst>
      <p:ext uri="{BB962C8B-B14F-4D97-AF65-F5344CB8AC3E}">
        <p14:creationId xmlns:p14="http://schemas.microsoft.com/office/powerpoint/2010/main" val="3485822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lides option 2">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2085714" y="-34148"/>
            <a:ext cx="7058286" cy="6858000"/>
          </a:xfrm>
          <a:prstGeom prst="rect">
            <a:avLst/>
          </a:prstGeom>
        </p:spPr>
      </p:pic>
      <p:sp>
        <p:nvSpPr>
          <p:cNvPr id="2" name="Title 1"/>
          <p:cNvSpPr>
            <a:spLocks noGrp="1"/>
          </p:cNvSpPr>
          <p:nvPr>
            <p:ph type="title"/>
          </p:nvPr>
        </p:nvSpPr>
        <p:spPr>
          <a:xfrm>
            <a:off x="457200" y="274638"/>
            <a:ext cx="7139136" cy="1165909"/>
          </a:xfrm>
        </p:spPr>
        <p:txBody>
          <a:bodyPr anchor="b"/>
          <a:lstStyle>
            <a:lvl1pPr>
              <a:defRPr>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61258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Slides option 2">
    <p:spTree>
      <p:nvGrpSpPr>
        <p:cNvPr id="1" name=""/>
        <p:cNvGrpSpPr/>
        <p:nvPr/>
      </p:nvGrpSpPr>
      <p:grpSpPr>
        <a:xfrm>
          <a:off x="0" y="0"/>
          <a:ext cx="0" cy="0"/>
          <a:chOff x="0" y="0"/>
          <a:chExt cx="0" cy="0"/>
        </a:xfrm>
      </p:grpSpPr>
      <p:pic>
        <p:nvPicPr>
          <p:cNvPr id="9" name="Picture 8"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74544" y="2074493"/>
            <a:ext cx="7139136" cy="706437"/>
          </a:xfrm>
        </p:spPr>
        <p:txBody>
          <a:bodyPr anchor="b"/>
          <a:lstStyle>
            <a:lvl1pPr>
              <a:lnSpc>
                <a:spcPts val="4680"/>
              </a:lnSpc>
              <a:defRPr sz="4400">
                <a:solidFill>
                  <a:srgbClr val="00788A"/>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33070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039987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lides option 2">
    <p:spTree>
      <p:nvGrpSpPr>
        <p:cNvPr id="1" name=""/>
        <p:cNvGrpSpPr/>
        <p:nvPr/>
      </p:nvGrpSpPr>
      <p:grpSpPr>
        <a:xfrm>
          <a:off x="0" y="0"/>
          <a:ext cx="0" cy="0"/>
          <a:chOff x="0" y="0"/>
          <a:chExt cx="0" cy="0"/>
        </a:xfrm>
      </p:grpSpPr>
      <p:pic>
        <p:nvPicPr>
          <p:cNvPr id="6" name="Picture 5" descr="circle detail.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12738" y="0"/>
            <a:ext cx="6831263" cy="6858000"/>
          </a:xfrm>
          <a:prstGeom prst="rect">
            <a:avLst/>
          </a:prstGeom>
        </p:spPr>
      </p:pic>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69240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lides option Graphs">
    <p:spTree>
      <p:nvGrpSpPr>
        <p:cNvPr id="1" name=""/>
        <p:cNvGrpSpPr/>
        <p:nvPr/>
      </p:nvGrpSpPr>
      <p:grpSpPr>
        <a:xfrm>
          <a:off x="0" y="0"/>
          <a:ext cx="0" cy="0"/>
          <a:chOff x="0" y="0"/>
          <a:chExt cx="0" cy="0"/>
        </a:xfrm>
      </p:grpSpPr>
      <p:sp>
        <p:nvSpPr>
          <p:cNvPr id="2" name="Title 1"/>
          <p:cNvSpPr>
            <a:spLocks noGrp="1"/>
          </p:cNvSpPr>
          <p:nvPr>
            <p:ph type="title"/>
          </p:nvPr>
        </p:nvSpPr>
        <p:spPr>
          <a:xfrm>
            <a:off x="457200" y="490317"/>
            <a:ext cx="7139136" cy="706437"/>
          </a:xfrm>
        </p:spPr>
        <p:txBody>
          <a:bodyPr anchor="t"/>
          <a:lstStyle>
            <a:lvl1pPr>
              <a:lnSpc>
                <a:spcPts val="3720"/>
              </a:lnSpc>
              <a:defRPr>
                <a:solidFill>
                  <a:srgbClr val="00788A"/>
                </a:solidFill>
              </a:defRPr>
            </a:lvl1pPr>
          </a:lstStyle>
          <a:p>
            <a:r>
              <a:rPr lang="en-US"/>
              <a:t>Click to edit Master title style</a:t>
            </a:r>
            <a:endParaRPr lang="en-CA"/>
          </a:p>
        </p:txBody>
      </p:sp>
      <p:sp>
        <p:nvSpPr>
          <p:cNvPr id="7" name="TextBox 6"/>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70682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lides option Graphs">
    <p:spTree>
      <p:nvGrpSpPr>
        <p:cNvPr id="1" name=""/>
        <p:cNvGrpSpPr/>
        <p:nvPr/>
      </p:nvGrpSpPr>
      <p:grpSpPr>
        <a:xfrm>
          <a:off x="0" y="0"/>
          <a:ext cx="0" cy="0"/>
          <a:chOff x="0" y="0"/>
          <a:chExt cx="0" cy="0"/>
        </a:xfrm>
      </p:grpSpPr>
      <p:sp>
        <p:nvSpPr>
          <p:cNvPr id="7" name="Content Placeholder 2"/>
          <p:cNvSpPr>
            <a:spLocks noGrp="1"/>
          </p:cNvSpPr>
          <p:nvPr>
            <p:ph idx="1"/>
          </p:nvPr>
        </p:nvSpPr>
        <p:spPr>
          <a:xfrm>
            <a:off x="2"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2"/>
            <a:ext cx="9144000" cy="1472493"/>
          </a:xfrm>
          <a:solidFill>
            <a:srgbClr val="00A0AF"/>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220623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118995"/>
        </a:solidFill>
        <a:effectLst/>
      </p:bgPr>
    </p:bg>
    <p:spTree>
      <p:nvGrpSpPr>
        <p:cNvPr id="1" name=""/>
        <p:cNvGrpSpPr/>
        <p:nvPr/>
      </p:nvGrpSpPr>
      <p:grpSpPr>
        <a:xfrm>
          <a:off x="0" y="0"/>
          <a:ext cx="0" cy="0"/>
          <a:chOff x="0" y="0"/>
          <a:chExt cx="0" cy="0"/>
        </a:xfrm>
      </p:grpSpPr>
      <p:pic>
        <p:nvPicPr>
          <p:cNvPr id="10" name="Picture 9"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664" y="-83558"/>
            <a:ext cx="9198665" cy="6941558"/>
          </a:xfrm>
          <a:prstGeom prst="rect">
            <a:avLst/>
          </a:prstGeom>
        </p:spPr>
      </p:pic>
      <p:sp>
        <p:nvSpPr>
          <p:cNvPr id="2" name="Title 1"/>
          <p:cNvSpPr>
            <a:spLocks noGrp="1"/>
          </p:cNvSpPr>
          <p:nvPr>
            <p:ph type="title"/>
          </p:nvPr>
        </p:nvSpPr>
        <p:spPr>
          <a:xfrm>
            <a:off x="722314" y="1813205"/>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spTree>
    <p:extLst>
      <p:ext uri="{BB962C8B-B14F-4D97-AF65-F5344CB8AC3E}">
        <p14:creationId xmlns:p14="http://schemas.microsoft.com/office/powerpoint/2010/main" val="3236295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7" name="Picture 6" descr="quote pag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12" y="0"/>
            <a:ext cx="9141986" cy="6858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lnSpc>
                <a:spcPts val="3900"/>
              </a:lnSpc>
              <a:spcAft>
                <a:spcPts val="1200"/>
              </a:spcAft>
              <a:defRPr sz="3600" b="1" cap="none">
                <a:solidFill>
                  <a:srgbClr val="118995"/>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04857"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421318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18995"/>
        </a:solidFill>
        <a:effectLst/>
      </p:bgPr>
    </p:bg>
    <p:spTree>
      <p:nvGrpSpPr>
        <p:cNvPr id="1" name=""/>
        <p:cNvGrpSpPr/>
        <p:nvPr/>
      </p:nvGrpSpPr>
      <p:grpSpPr>
        <a:xfrm>
          <a:off x="0" y="0"/>
          <a:ext cx="0" cy="0"/>
          <a:chOff x="0" y="0"/>
          <a:chExt cx="0" cy="0"/>
        </a:xfrm>
      </p:grpSpPr>
      <p:pic>
        <p:nvPicPr>
          <p:cNvPr id="5" name="Picture 4" descr="What-is-HQO_slides_slide divide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510" y="-83558"/>
            <a:ext cx="9265509" cy="6992000"/>
          </a:xfrm>
          <a:prstGeom prst="rect">
            <a:avLst/>
          </a:prstGeom>
        </p:spPr>
      </p:pic>
      <p:sp>
        <p:nvSpPr>
          <p:cNvPr id="2" name="Title 1"/>
          <p:cNvSpPr>
            <a:spLocks noGrp="1"/>
          </p:cNvSpPr>
          <p:nvPr>
            <p:ph type="title"/>
          </p:nvPr>
        </p:nvSpPr>
        <p:spPr>
          <a:xfrm>
            <a:off x="722314" y="2420890"/>
            <a:ext cx="6081935" cy="1362075"/>
          </a:xfrm>
        </p:spPr>
        <p:txBody>
          <a:bodyPr anchor="t"/>
          <a:lstStyle>
            <a:lvl1pPr algn="l">
              <a:defRPr sz="4000" b="1" cap="none">
                <a:solidFill>
                  <a:srgbClr val="FFFFFF"/>
                </a:solidFill>
              </a:defRPr>
            </a:lvl1pPr>
          </a:lstStyle>
          <a:p>
            <a:r>
              <a:rPr lang="en-US"/>
              <a:t>Click to edit Master title style</a:t>
            </a:r>
            <a:endParaRPr lang="en-CA"/>
          </a:p>
        </p:txBody>
      </p:sp>
    </p:spTree>
    <p:extLst>
      <p:ext uri="{BB962C8B-B14F-4D97-AF65-F5344CB8AC3E}">
        <p14:creationId xmlns:p14="http://schemas.microsoft.com/office/powerpoint/2010/main" val="2011847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Slides option 2">
    <p:spTree>
      <p:nvGrpSpPr>
        <p:cNvPr id="1" name=""/>
        <p:cNvGrpSpPr/>
        <p:nvPr/>
      </p:nvGrpSpPr>
      <p:grpSpPr>
        <a:xfrm>
          <a:off x="0" y="0"/>
          <a:ext cx="0" cy="0"/>
          <a:chOff x="0" y="0"/>
          <a:chExt cx="0" cy="0"/>
        </a:xfrm>
      </p:grpSpPr>
      <p:pic>
        <p:nvPicPr>
          <p:cNvPr id="12" name="Picture 11" descr="What-is-HQO_slides_slide divider.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1510" y="0"/>
            <a:ext cx="9265509" cy="6858000"/>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504029" y="1272020"/>
            <a:ext cx="2997771" cy="1312646"/>
          </a:xfrm>
        </p:spPr>
        <p:txBody>
          <a:bodyPr anchor="t"/>
          <a:lstStyle>
            <a:lvl1pPr>
              <a:lnSpc>
                <a:spcPts val="5620"/>
              </a:lnSpc>
              <a:defRPr sz="6000">
                <a:solidFill>
                  <a:srgbClr val="FFFFFF"/>
                </a:solidFill>
              </a:defRPr>
            </a:lvl1pPr>
          </a:lstStyle>
          <a:p>
            <a:r>
              <a:rPr lang="en-US"/>
              <a:t>Click to edit Master title style</a:t>
            </a:r>
            <a:endParaRPr lang="en-CA"/>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descr="HQO_Wordmark_English_Negative.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4884" y="5354666"/>
            <a:ext cx="2206509" cy="1137830"/>
          </a:xfrm>
          <a:prstGeom prst="rect">
            <a:avLst/>
          </a:prstGeom>
        </p:spPr>
      </p:pic>
      <p:pic>
        <p:nvPicPr>
          <p:cNvPr id="11" name="Picture 10" descr="HQO_Logo_English_Negative.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8046" y="5253129"/>
            <a:ext cx="1895620" cy="1204573"/>
          </a:xfrm>
          <a:prstGeom prst="rect">
            <a:avLst/>
          </a:prstGeom>
        </p:spPr>
      </p:pic>
    </p:spTree>
    <p:extLst>
      <p:ext uri="{BB962C8B-B14F-4D97-AF65-F5344CB8AC3E}">
        <p14:creationId xmlns:p14="http://schemas.microsoft.com/office/powerpoint/2010/main" val="1368181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b="0"/>
            </a:pPr>
            <a:r>
              <a:rPr sz="4219" b="1"/>
              <a:t>Title Text</a:t>
            </a:r>
          </a:p>
        </p:txBody>
      </p:sp>
      <p:sp>
        <p:nvSpPr>
          <p:cNvPr id="29" name="Shape 29"/>
          <p:cNvSpPr>
            <a:spLocks noGrp="1"/>
          </p:cNvSpPr>
          <p:nvPr>
            <p:ph type="sldNum" sz="quarter" idx="2"/>
          </p:nvPr>
        </p:nvSpPr>
        <p:spPr>
          <a:xfrm>
            <a:off x="8932545" y="6616901"/>
            <a:ext cx="217528" cy="237101"/>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89658214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28403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6629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9" name="Rectangle 8"/>
          <p:cNvSpPr/>
          <p:nvPr userDrawn="1"/>
        </p:nvSpPr>
        <p:spPr bwMode="auto">
          <a:xfrm>
            <a:off x="0" y="28043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07966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418534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6472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1280466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294734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4031005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2319629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184500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62170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24201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51292" y="0"/>
            <a:ext cx="9091679" cy="6858000"/>
          </a:xfrm>
          <a:prstGeom prst="rect">
            <a:avLst/>
          </a:prstGeom>
        </p:spPr>
      </p:pic>
      <p:sp>
        <p:nvSpPr>
          <p:cNvPr id="4" name="Rectangle 3"/>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66111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47BC1"/>
                </a:solidFill>
                <a:latin typeface="Arial"/>
                <a:cs typeface="Arial"/>
              </a:rPr>
              <a:pPr algn="r" eaLnBrk="1" hangingPunct="1">
                <a:spcBef>
                  <a:spcPct val="50000"/>
                </a:spcBef>
              </a:pPr>
              <a:t>‹#›</a:t>
            </a:fld>
            <a:endParaRPr lang="en-US" altLang="en-US" sz="1100" u="none">
              <a:solidFill>
                <a:srgbClr val="047BC1"/>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36866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3342609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Tree>
    <p:extLst>
      <p:ext uri="{BB962C8B-B14F-4D97-AF65-F5344CB8AC3E}">
        <p14:creationId xmlns:p14="http://schemas.microsoft.com/office/powerpoint/2010/main" val="42642887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pPr>
            <a:endParaRPr lang="en-US">
              <a:solidFill>
                <a:srgbClr val="000000"/>
              </a:solidFill>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a:p>
        </p:txBody>
      </p:sp>
    </p:spTree>
    <p:extLst>
      <p:ext uri="{BB962C8B-B14F-4D97-AF65-F5344CB8AC3E}">
        <p14:creationId xmlns:p14="http://schemas.microsoft.com/office/powerpoint/2010/main" val="4173110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12161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26244855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A0AF"/>
                </a:solidFill>
                <a:latin typeface="ITC Century Std Book"/>
                <a:cs typeface="ITC Century Std Book"/>
              </a:rPr>
              <a:t>”</a:t>
            </a:r>
          </a:p>
        </p:txBody>
      </p:sp>
    </p:spTree>
    <p:extLst>
      <p:ext uri="{BB962C8B-B14F-4D97-AF65-F5344CB8AC3E}">
        <p14:creationId xmlns:p14="http://schemas.microsoft.com/office/powerpoint/2010/main" val="37672174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256945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207943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7856"/>
            <a:ext cx="7058285" cy="6850144"/>
          </a:xfrm>
          <a:prstGeom prst="rect">
            <a:avLst/>
          </a:prstGeom>
        </p:spPr>
      </p:pic>
    </p:spTree>
    <p:extLst>
      <p:ext uri="{BB962C8B-B14F-4D97-AF65-F5344CB8AC3E}">
        <p14:creationId xmlns:p14="http://schemas.microsoft.com/office/powerpoint/2010/main" val="14729937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p>
            <a:fld id="{7C168D28-9C6A-8D48-B7F5-3AF471BC95E1}" type="datetimeFigureOut">
              <a:rPr lang="en-US" smtClean="0"/>
              <a:t>8/14/2020</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p>
            <a:fld id="{B869D1F6-CCE9-2E47-9A77-EEFFC8AF0AA6}" type="slidenum">
              <a:rPr lang="en-US" smtClean="0"/>
              <a:t>‹#›</a:t>
            </a:fld>
            <a:endParaRPr lang="en-US"/>
          </a:p>
        </p:txBody>
      </p:sp>
    </p:spTree>
    <p:extLst>
      <p:ext uri="{BB962C8B-B14F-4D97-AF65-F5344CB8AC3E}">
        <p14:creationId xmlns:p14="http://schemas.microsoft.com/office/powerpoint/2010/main" val="3912681570"/>
      </p:ext>
    </p:extLst>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Tree>
    <p:extLst>
      <p:ext uri="{BB962C8B-B14F-4D97-AF65-F5344CB8AC3E}">
        <p14:creationId xmlns:p14="http://schemas.microsoft.com/office/powerpoint/2010/main" val="726996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00B2E3">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Tree>
    <p:extLst>
      <p:ext uri="{BB962C8B-B14F-4D97-AF65-F5344CB8AC3E}">
        <p14:creationId xmlns:p14="http://schemas.microsoft.com/office/powerpoint/2010/main" val="111697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00788A"/>
                </a:solidFill>
                <a:latin typeface="Arial"/>
                <a:cs typeface="Arial"/>
              </a:rPr>
              <a:pPr algn="r" eaLnBrk="1" hangingPunct="1">
                <a:spcBef>
                  <a:spcPct val="50000"/>
                </a:spcBef>
              </a:pPr>
              <a:t>‹#›</a:t>
            </a:fld>
            <a:endParaRPr lang="en-US" altLang="en-US" sz="1100" u="none">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a:solidFill>
                  <a:srgbClr val="00B2E3"/>
                </a:solidFill>
                <a:latin typeface="ITC Century Std Book"/>
                <a:cs typeface="ITC Century Std Book"/>
              </a:rPr>
              <a:t>”</a:t>
            </a:r>
          </a:p>
        </p:txBody>
      </p:sp>
    </p:spTree>
    <p:extLst>
      <p:ext uri="{BB962C8B-B14F-4D97-AF65-F5344CB8AC3E}">
        <p14:creationId xmlns:p14="http://schemas.microsoft.com/office/powerpoint/2010/main" val="121258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CD8659-3186-A247-8B78-03C0FFC6EA6D}"/>
              </a:ext>
            </a:extLst>
          </p:cNvPr>
          <p:cNvPicPr>
            <a:picLocks noChangeAspect="1"/>
          </p:cNvPicPr>
          <p:nvPr userDrawn="1"/>
        </p:nvPicPr>
        <p:blipFill>
          <a:blip r:embed="rId2"/>
          <a:srcRect/>
          <a:stretch/>
        </p:blipFill>
        <p:spPr>
          <a:xfrm>
            <a:off x="0" y="0"/>
            <a:ext cx="9175332" cy="6919603"/>
          </a:xfrm>
          <a:prstGeom prst="rect">
            <a:avLst/>
          </a:prstGeom>
        </p:spPr>
      </p:pic>
    </p:spTree>
    <p:extLst>
      <p:ext uri="{BB962C8B-B14F-4D97-AF65-F5344CB8AC3E}">
        <p14:creationId xmlns:p14="http://schemas.microsoft.com/office/powerpoint/2010/main" val="81053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39805846"/>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24" r:id="rId11"/>
    <p:sldLayoutId id="2147484638"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540582668"/>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40"/>
            <a:ext cx="7139136"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2"/>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825228233"/>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Lst>
  <p:hf sldNum="0" hdr="0" ftr="0" dt="0"/>
  <p:txStyles>
    <p:title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3712255457"/>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extLst>
      <p:ext uri="{BB962C8B-B14F-4D97-AF65-F5344CB8AC3E}">
        <p14:creationId xmlns:p14="http://schemas.microsoft.com/office/powerpoint/2010/main" val="4093516152"/>
      </p:ext>
    </p:extLst>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8.png"/><Relationship Id="rId5" Type="http://schemas.openxmlformats.org/officeDocument/2006/relationships/image" Target="../media/image27.emf"/><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quorum.hqontario.ca/en/Home/Posts?tags=quality+standards+adoption"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sv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2.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4.xml"/><Relationship Id="rId7" Type="http://schemas.openxmlformats.org/officeDocument/2006/relationships/image" Target="../media/image29.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www.hqontario.ca/evidence-to-improve-care/quality-standards/view-all-quality-standards/asthma-in-children-and-adolescents" TargetMode="Externa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A291A8-1382-D540-A1A4-729B0126E327}"/>
              </a:ext>
            </a:extLst>
          </p:cNvPr>
          <p:cNvSpPr txBox="1"/>
          <p:nvPr/>
        </p:nvSpPr>
        <p:spPr>
          <a:xfrm>
            <a:off x="328972" y="1427077"/>
            <a:ext cx="6187767" cy="1554272"/>
          </a:xfrm>
          <a:prstGeom prst="rect">
            <a:avLst/>
          </a:prstGeom>
          <a:noFill/>
        </p:spPr>
        <p:txBody>
          <a:bodyPr wrap="square" rtlCol="0" anchor="t">
            <a:spAutoFit/>
          </a:bodyPr>
          <a:lstStyle/>
          <a:p>
            <a:pPr>
              <a:lnSpc>
                <a:spcPts val="5745"/>
              </a:lnSpc>
            </a:pPr>
            <a:r>
              <a:rPr lang="en-US" sz="4800" u="none" dirty="0">
                <a:latin typeface="Calibri" panose="020F0502020204030204" pitchFamily="34" charset="0"/>
                <a:ea typeface="Helvetica Neue Light" panose="02000403000000020004" pitchFamily="2" charset="0"/>
                <a:cs typeface="Calibri" panose="020F0502020204030204" pitchFamily="34" charset="0"/>
              </a:rPr>
              <a:t>Asthma</a:t>
            </a:r>
          </a:p>
          <a:p>
            <a:pPr>
              <a:lnSpc>
                <a:spcPts val="5745"/>
              </a:lnSpc>
            </a:pPr>
            <a:r>
              <a:rPr lang="en-US" sz="4800" u="none" dirty="0">
                <a:latin typeface="Calibri" panose="020F0502020204030204" pitchFamily="34" charset="0"/>
                <a:ea typeface="Helvetica Neue Light" panose="02000403000000020004" pitchFamily="2" charset="0"/>
                <a:cs typeface="Calibri" panose="020F0502020204030204" pitchFamily="34" charset="0"/>
              </a:rPr>
              <a:t>Quality Standard</a:t>
            </a:r>
          </a:p>
        </p:txBody>
      </p:sp>
      <p:sp>
        <p:nvSpPr>
          <p:cNvPr id="9" name="Rectangle 2">
            <a:extLst>
              <a:ext uri="{FF2B5EF4-FFF2-40B4-BE49-F238E27FC236}">
                <a16:creationId xmlns:a16="http://schemas.microsoft.com/office/drawing/2014/main" id="{9F1007DD-C592-9A42-BB2E-04EDED0F40D9}"/>
              </a:ext>
            </a:extLst>
          </p:cNvPr>
          <p:cNvSpPr txBox="1">
            <a:spLocks noChangeArrowheads="1"/>
          </p:cNvSpPr>
          <p:nvPr/>
        </p:nvSpPr>
        <p:spPr bwMode="auto">
          <a:xfrm>
            <a:off x="418783" y="3562650"/>
            <a:ext cx="4455058" cy="742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2660"/>
              </a:lnSpc>
            </a:pPr>
            <a:r>
              <a:rPr lang="en-US" altLang="en-US" sz="2400" u="none" spc="80" dirty="0">
                <a:latin typeface="Calibri" panose="020F0502020204030204" pitchFamily="34" charset="0"/>
                <a:ea typeface="MS PGothic"/>
                <a:cs typeface="Calibri" panose="020F0502020204030204" pitchFamily="34" charset="0"/>
              </a:rPr>
              <a:t>Guiding evidence-based care for people under 16 years of age in Ontario</a:t>
            </a:r>
          </a:p>
          <a:p>
            <a:pPr>
              <a:lnSpc>
                <a:spcPts val="2660"/>
              </a:lnSpc>
            </a:pPr>
            <a:endParaRPr lang="en-US" altLang="en-US" sz="2000" u="none" spc="80" dirty="0"/>
          </a:p>
        </p:txBody>
      </p:sp>
      <p:pic>
        <p:nvPicPr>
          <p:cNvPr id="7" name="Picture 6">
            <a:extLst>
              <a:ext uri="{FF2B5EF4-FFF2-40B4-BE49-F238E27FC236}">
                <a16:creationId xmlns:a16="http://schemas.microsoft.com/office/drawing/2014/main" id="{60BD3852-2D28-364F-BA75-1020C295F8B0}"/>
              </a:ext>
            </a:extLst>
          </p:cNvPr>
          <p:cNvPicPr>
            <a:picLocks noChangeAspect="1"/>
          </p:cNvPicPr>
          <p:nvPr/>
        </p:nvPicPr>
        <p:blipFill>
          <a:blip r:embed="rId4"/>
          <a:srcRect/>
          <a:stretch/>
        </p:blipFill>
        <p:spPr>
          <a:xfrm>
            <a:off x="204418" y="5830973"/>
            <a:ext cx="2539332" cy="866839"/>
          </a:xfrm>
          <a:prstGeom prst="rect">
            <a:avLst/>
          </a:prstGeom>
        </p:spPr>
      </p:pic>
      <p:pic>
        <p:nvPicPr>
          <p:cNvPr id="11" name="Picture 10">
            <a:extLst>
              <a:ext uri="{FF2B5EF4-FFF2-40B4-BE49-F238E27FC236}">
                <a16:creationId xmlns:a16="http://schemas.microsoft.com/office/drawing/2014/main" id="{F056D91C-40E4-2644-9877-6CE942E131B9}"/>
              </a:ext>
            </a:extLst>
          </p:cNvPr>
          <p:cNvPicPr>
            <a:picLocks noChangeAspect="1"/>
          </p:cNvPicPr>
          <p:nvPr/>
        </p:nvPicPr>
        <p:blipFill>
          <a:blip r:embed="rId5"/>
          <a:stretch>
            <a:fillRect/>
          </a:stretch>
        </p:blipFill>
        <p:spPr>
          <a:xfrm>
            <a:off x="418783" y="423495"/>
            <a:ext cx="822317" cy="822317"/>
          </a:xfrm>
          <a:prstGeom prst="rect">
            <a:avLst/>
          </a:prstGeom>
        </p:spPr>
      </p:pic>
      <p:cxnSp>
        <p:nvCxnSpPr>
          <p:cNvPr id="12" name="Straight Connector 11">
            <a:extLst>
              <a:ext uri="{FF2B5EF4-FFF2-40B4-BE49-F238E27FC236}">
                <a16:creationId xmlns:a16="http://schemas.microsoft.com/office/drawing/2014/main" id="{A584562E-50ED-884F-96BA-FB1269B1C584}"/>
              </a:ext>
            </a:extLst>
          </p:cNvPr>
          <p:cNvCxnSpPr>
            <a:cxnSpLocks/>
          </p:cNvCxnSpPr>
          <p:nvPr/>
        </p:nvCxnSpPr>
        <p:spPr bwMode="auto">
          <a:xfrm>
            <a:off x="464831" y="3142765"/>
            <a:ext cx="4557838" cy="0"/>
          </a:xfrm>
          <a:prstGeom prst="line">
            <a:avLst/>
          </a:prstGeom>
          <a:solidFill>
            <a:srgbClr val="FFFF00"/>
          </a:solidFill>
          <a:ln w="66675" cap="flat" cmpd="sng" algn="ctr">
            <a:solidFill>
              <a:srgbClr val="39B54A"/>
            </a:solidFill>
            <a:prstDash val="solid"/>
            <a:round/>
            <a:headEnd type="none" w="med" len="med"/>
            <a:tailEnd type="none" w="med" len="med"/>
          </a:ln>
          <a:effectLst/>
        </p:spPr>
      </p:cxnSp>
      <p:pic>
        <p:nvPicPr>
          <p:cNvPr id="4" name="Picture 3" descr="A close up of a toy&#10;&#10;Description automatically generated">
            <a:extLst>
              <a:ext uri="{FF2B5EF4-FFF2-40B4-BE49-F238E27FC236}">
                <a16:creationId xmlns:a16="http://schemas.microsoft.com/office/drawing/2014/main" id="{C6026E33-2CB6-4FCA-B025-24120BDDAD78}"/>
              </a:ext>
            </a:extLst>
          </p:cNvPr>
          <p:cNvPicPr>
            <a:picLocks noChangeAspect="1"/>
          </p:cNvPicPr>
          <p:nvPr/>
        </p:nvPicPr>
        <p:blipFill>
          <a:blip r:embed="rId6"/>
          <a:stretch>
            <a:fillRect/>
          </a:stretch>
        </p:blipFill>
        <p:spPr>
          <a:xfrm>
            <a:off x="5557421" y="2229016"/>
            <a:ext cx="3586579" cy="4628984"/>
          </a:xfrm>
          <a:prstGeom prst="rect">
            <a:avLst/>
          </a:prstGeom>
        </p:spPr>
      </p:pic>
    </p:spTree>
    <p:custDataLst>
      <p:tags r:id="rId1"/>
    </p:custDataLst>
    <p:extLst>
      <p:ext uri="{BB962C8B-B14F-4D97-AF65-F5344CB8AC3E}">
        <p14:creationId xmlns:p14="http://schemas.microsoft.com/office/powerpoint/2010/main" val="2260738719"/>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2158718" y="1623428"/>
            <a:ext cx="6863362" cy="4475776"/>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en-US" sz="2400" b="0" dirty="0">
                <a:solidFill>
                  <a:schemeClr val="tx1"/>
                </a:solidFill>
                <a:latin typeface="Calibri"/>
                <a:ea typeface="MS PGothic"/>
                <a:cs typeface="Calibri"/>
              </a:rPr>
              <a:t>Quality Standard Adoption Tools:</a:t>
            </a:r>
            <a:br>
              <a:rPr lang="en-US" dirty="0">
                <a:latin typeface="Calibri" panose="020F0502020204030204" pitchFamily="34" charset="0"/>
                <a:ea typeface="MS PGothic"/>
                <a:cs typeface="Calibri" panose="020F0502020204030204" pitchFamily="34" charset="0"/>
              </a:rPr>
            </a:br>
            <a:r>
              <a:rPr lang="en-US" dirty="0">
                <a:solidFill>
                  <a:schemeClr val="tx1"/>
                </a:solidFill>
                <a:latin typeface="Calibri"/>
                <a:ea typeface="MS PGothic"/>
                <a:cs typeface="Calibri"/>
              </a:rPr>
              <a:t>QUORUM</a:t>
            </a:r>
            <a:endParaRPr lang="en-US" dirty="0">
              <a:solidFill>
                <a:schemeClr val="tx1"/>
              </a:solidFill>
              <a:latin typeface="Calibri"/>
              <a:cs typeface="Calibri"/>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251684" y="1844820"/>
            <a:ext cx="2762516" cy="4114066"/>
          </a:xfrm>
        </p:spPr>
        <p:txBody>
          <a:bodyPr/>
          <a:lstStyle/>
          <a:p>
            <a:pPr marL="0" indent="0">
              <a:buNone/>
            </a:pPr>
            <a:r>
              <a:rPr lang="en-US" sz="2000" b="1" dirty="0">
                <a:latin typeface="Calibri" panose="020F0502020204030204" pitchFamily="34" charset="0"/>
                <a:cs typeface="Calibri" panose="020F0502020204030204" pitchFamily="34" charset="0"/>
              </a:rPr>
              <a:t>Quorum </a:t>
            </a:r>
            <a:r>
              <a:rPr lang="en-CA" sz="2000" dirty="0">
                <a:latin typeface="Calibri" panose="020F0502020204030204" pitchFamily="34" charset="0"/>
                <a:cs typeface="Calibri" panose="020F0502020204030204" pitchFamily="34" charset="0"/>
              </a:rPr>
              <a:t>is an online community dedicated to improving the quality of health care in Ontario. </a:t>
            </a:r>
            <a:br>
              <a:rPr lang="en-CA" sz="2000" dirty="0">
                <a:latin typeface="Calibri" panose="020F0502020204030204" pitchFamily="34" charset="0"/>
                <a:cs typeface="Calibri" panose="020F0502020204030204" pitchFamily="34" charset="0"/>
              </a:rPr>
            </a:br>
            <a:endParaRPr lang="en-CA" sz="2000" dirty="0">
              <a:latin typeface="Calibri" panose="020F0502020204030204" pitchFamily="34" charset="0"/>
              <a:cs typeface="Calibri" panose="020F0502020204030204" pitchFamily="34" charset="0"/>
            </a:endParaRPr>
          </a:p>
          <a:p>
            <a:pPr marL="0" indent="0">
              <a:buNone/>
            </a:pPr>
            <a:r>
              <a:rPr lang="en-CA" sz="2000" dirty="0">
                <a:latin typeface="Calibri" panose="020F0502020204030204" pitchFamily="34" charset="0"/>
                <a:cs typeface="Calibri" panose="020F0502020204030204" pitchFamily="34" charset="0"/>
              </a:rPr>
              <a:t>The </a:t>
            </a:r>
            <a:r>
              <a:rPr lang="en-CA" sz="2000" b="1" dirty="0">
                <a:solidFill>
                  <a:srgbClr val="047BC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Quality Standards Adoption Series</a:t>
            </a:r>
            <a:r>
              <a:rPr lang="en-CA" sz="2000" b="1" dirty="0">
                <a:solidFill>
                  <a:srgbClr val="047BC1"/>
                </a:solidFill>
                <a:latin typeface="Calibri" panose="020F0502020204030204" pitchFamily="34" charset="0"/>
                <a:cs typeface="Calibri" panose="020F0502020204030204" pitchFamily="34" charset="0"/>
              </a:rPr>
              <a:t> </a:t>
            </a:r>
            <a:r>
              <a:rPr lang="en-CA" sz="2000" dirty="0">
                <a:latin typeface="Calibri" panose="020F0502020204030204" pitchFamily="34" charset="0"/>
                <a:cs typeface="Calibri" panose="020F0502020204030204" pitchFamily="34" charset="0"/>
              </a:rPr>
              <a:t>highlights efforts in the field to implement changes and close gaps in care related to quality standard topics. </a:t>
            </a:r>
            <a:endParaRPr lang="en-CA" sz="1800" dirty="0"/>
          </a:p>
          <a:p>
            <a:endParaRPr lang="en-US" sz="180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42522" y="6040291"/>
            <a:ext cx="8704075"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a:p>
            <a:pPr lvl="0" algn="ctr">
              <a:defRPr/>
            </a:pPr>
            <a:r>
              <a:rPr lang="en-US" sz="1600" b="1">
                <a:solidFill>
                  <a:srgbClr val="047BC1"/>
                </a:solidFill>
              </a:rPr>
              <a:t>quorum.hqontario.ca</a:t>
            </a:r>
            <a:endParaRPr kumimoji="0" lang="en-CA" sz="1600" b="1" i="0" u="none" strike="noStrike" kern="1200" cap="none" spc="0" normalizeH="0" baseline="0" noProof="0">
              <a:ln>
                <a:noFill/>
              </a:ln>
              <a:solidFill>
                <a:srgbClr val="047BC1"/>
              </a:solidFill>
              <a:effectLst/>
              <a:uLnTx/>
              <a:uFillTx/>
            </a:endParaRPr>
          </a:p>
        </p:txBody>
      </p:sp>
    </p:spTree>
    <p:extLst>
      <p:ext uri="{BB962C8B-B14F-4D97-AF65-F5344CB8AC3E}">
        <p14:creationId xmlns:p14="http://schemas.microsoft.com/office/powerpoint/2010/main" val="1383081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br>
              <a:rPr lang="en-US"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Measurement Guide</a:t>
            </a:r>
          </a:p>
        </p:txBody>
      </p:sp>
      <p:sp>
        <p:nvSpPr>
          <p:cNvPr id="5" name="Content Placeholder 4"/>
          <p:cNvSpPr>
            <a:spLocks noGrp="1"/>
          </p:cNvSpPr>
          <p:nvPr>
            <p:ph idx="4294967295"/>
          </p:nvPr>
        </p:nvSpPr>
        <p:spPr>
          <a:xfrm>
            <a:off x="457200" y="2040123"/>
            <a:ext cx="4438891" cy="3121523"/>
          </a:xfrm>
        </p:spPr>
        <p:txBody>
          <a:bodyPr/>
          <a:lstStyle/>
          <a:p>
            <a:pPr marL="0" indent="0">
              <a:buNone/>
            </a:pPr>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measurement guide </a:t>
            </a:r>
            <a:r>
              <a:rPr lang="en-US" sz="2000" dirty="0">
                <a:latin typeface="Calibri" panose="020F0502020204030204" pitchFamily="34" charset="0"/>
                <a:cs typeface="Calibri" panose="020F0502020204030204" pitchFamily="34" charset="0"/>
              </a:rPr>
              <a:t>has two dedicated sections:</a:t>
            </a:r>
          </a:p>
          <a:p>
            <a:pPr lvl="0"/>
            <a:r>
              <a:rPr lang="en-US" sz="2000" b="1" dirty="0">
                <a:latin typeface="Calibri" panose="020F0502020204030204" pitchFamily="34" charset="0"/>
                <a:cs typeface="Calibri" panose="020F0502020204030204" pitchFamily="34" charset="0"/>
              </a:rPr>
              <a:t>Local measurement:</a:t>
            </a:r>
            <a:r>
              <a:rPr lang="en-US" sz="2000" dirty="0">
                <a:latin typeface="Calibri" panose="020F0502020204030204" pitchFamily="34" charset="0"/>
                <a:cs typeface="Calibri" panose="020F0502020204030204" pitchFamily="34" charset="0"/>
              </a:rPr>
              <a:t> what you can do to assess the quality of care that you provide locally</a:t>
            </a:r>
          </a:p>
          <a:p>
            <a:pPr lvl="0"/>
            <a:r>
              <a:rPr lang="en-US" sz="2000" b="1" dirty="0">
                <a:latin typeface="Calibri" panose="020F0502020204030204" pitchFamily="34" charset="0"/>
                <a:cs typeface="Calibri" panose="020F0502020204030204" pitchFamily="34" charset="0"/>
              </a:rPr>
              <a:t>Provincial measurement:</a:t>
            </a:r>
            <a:r>
              <a:rPr lang="en-US" sz="2000" dirty="0">
                <a:latin typeface="Calibri" panose="020F0502020204030204" pitchFamily="34" charset="0"/>
                <a:cs typeface="Calibri" panose="020F0502020204030204" pitchFamily="34" charset="0"/>
              </a:rPr>
              <a:t> how we can measure the success of the quality standard on a provincial level</a:t>
            </a:r>
          </a:p>
          <a:p>
            <a:pPr marL="0" indent="0">
              <a:buNone/>
            </a:pPr>
            <a:endParaRPr lang="en-US" sz="1800" dirty="0"/>
          </a:p>
        </p:txBody>
      </p:sp>
      <p:pic>
        <p:nvPicPr>
          <p:cNvPr id="3" name="Picture 2">
            <a:extLst>
              <a:ext uri="{FF2B5EF4-FFF2-40B4-BE49-F238E27FC236}">
                <a16:creationId xmlns:a16="http://schemas.microsoft.com/office/drawing/2014/main" id="{7BCB011F-1148-4CD9-BC4A-1FC761A004D8}"/>
              </a:ext>
            </a:extLst>
          </p:cNvPr>
          <p:cNvPicPr>
            <a:picLocks noChangeAspect="1"/>
          </p:cNvPicPr>
          <p:nvPr/>
        </p:nvPicPr>
        <p:blipFill>
          <a:blip r:embed="rId4"/>
          <a:stretch>
            <a:fillRect/>
          </a:stretch>
        </p:blipFill>
        <p:spPr>
          <a:xfrm>
            <a:off x="5250094" y="1455434"/>
            <a:ext cx="3055685" cy="3947132"/>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40878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588"/>
            <a:ext cx="8244584" cy="1165909"/>
          </a:xfrm>
        </p:spPr>
        <p:txBody>
          <a:bodyPr/>
          <a:lstStyle/>
          <a:p>
            <a:r>
              <a:rPr lang="en-US" sz="2400" b="0" dirty="0">
                <a:solidFill>
                  <a:schemeClr val="tx1"/>
                </a:solidFill>
                <a:latin typeface="Calibri"/>
                <a:ea typeface="MS PGothic"/>
                <a:cs typeface="Calibri"/>
              </a:rPr>
              <a:t>Quality Standards:</a:t>
            </a:r>
            <a:br>
              <a:rPr lang="en-US" dirty="0">
                <a:highlight>
                  <a:srgbClr val="FFFF00"/>
                </a:highlight>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Data Tables</a:t>
            </a:r>
          </a:p>
        </p:txBody>
      </p:sp>
      <p:sp>
        <p:nvSpPr>
          <p:cNvPr id="5" name="Content Placeholder 4"/>
          <p:cNvSpPr>
            <a:spLocks noGrp="1"/>
          </p:cNvSpPr>
          <p:nvPr>
            <p:ph idx="4294967295"/>
          </p:nvPr>
        </p:nvSpPr>
        <p:spPr>
          <a:xfrm>
            <a:off x="306281" y="1868238"/>
            <a:ext cx="4068771" cy="3715816"/>
          </a:xfrm>
        </p:spPr>
        <p:txBody>
          <a:bodyPr/>
          <a:lstStyle/>
          <a:p>
            <a:pPr marL="0" indent="0">
              <a:buNone/>
            </a:pPr>
            <a:r>
              <a:rPr lang="en-US" sz="2000" b="1" dirty="0">
                <a:latin typeface="Calibri" panose="020F0502020204030204" pitchFamily="34" charset="0"/>
                <a:cs typeface="Calibri" panose="020F0502020204030204" pitchFamily="34" charset="0"/>
              </a:rPr>
              <a:t>Data tables </a:t>
            </a:r>
            <a:r>
              <a:rPr lang="en-CA" sz="2000" dirty="0">
                <a:latin typeface="Calibri" panose="020F0502020204030204" pitchFamily="34" charset="0"/>
                <a:cs typeface="Calibri" panose="020F0502020204030204" pitchFamily="34" charset="0"/>
              </a:rPr>
              <a:t>can be used to examine variations in indicator results across the province. They include data on key indicators:</a:t>
            </a:r>
          </a:p>
          <a:p>
            <a:pPr>
              <a:buClr>
                <a:srgbClr val="00B2E3"/>
              </a:buClr>
              <a:buFontTx/>
              <a:buChar char="-"/>
            </a:pPr>
            <a:r>
              <a:rPr lang="en-CA" sz="2000" dirty="0">
                <a:latin typeface="Calibri" panose="020F0502020204030204" pitchFamily="34" charset="0"/>
                <a:cs typeface="Calibri" panose="020F0502020204030204" pitchFamily="34" charset="0"/>
              </a:rPr>
              <a:t>Over time for Ontario</a:t>
            </a:r>
          </a:p>
          <a:p>
            <a:pPr>
              <a:buClr>
                <a:srgbClr val="00B2E3"/>
              </a:buClr>
              <a:buFontTx/>
              <a:buChar char="-"/>
            </a:pPr>
            <a:r>
              <a:rPr lang="en-CA" sz="2000" dirty="0">
                <a:latin typeface="Calibri" panose="020F0502020204030204" pitchFamily="34" charset="0"/>
                <a:cs typeface="Calibri" panose="020F0502020204030204" pitchFamily="34" charset="0"/>
              </a:rPr>
              <a:t>Across regions in Ontario</a:t>
            </a:r>
          </a:p>
          <a:p>
            <a:pPr>
              <a:buClr>
                <a:srgbClr val="00B2E3"/>
              </a:buClr>
              <a:buFontTx/>
              <a:buChar char="-"/>
            </a:pPr>
            <a:r>
              <a:rPr lang="en-CA" sz="2000" dirty="0">
                <a:latin typeface="Calibri" panose="020F0502020204030204" pitchFamily="34" charset="0"/>
                <a:cs typeface="Calibri" panose="020F0502020204030204" pitchFamily="34" charset="0"/>
              </a:rPr>
              <a:t>For specific measures of equity (age, sex, rurality, and household income)</a:t>
            </a:r>
            <a:endParaRPr lang="en-US" sz="20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1125F53-B745-4732-81B0-8C87DB6B93B8}"/>
              </a:ext>
            </a:extLst>
          </p:cNvPr>
          <p:cNvPicPr>
            <a:picLocks noChangeAspect="1"/>
          </p:cNvPicPr>
          <p:nvPr/>
        </p:nvPicPr>
        <p:blipFill>
          <a:blip r:embed="rId4"/>
          <a:stretch>
            <a:fillRect/>
          </a:stretch>
        </p:blipFill>
        <p:spPr>
          <a:xfrm>
            <a:off x="4768950" y="1668458"/>
            <a:ext cx="3925316" cy="3521083"/>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940148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373604" y="2074380"/>
            <a:ext cx="7586489" cy="1969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sz="4400" u="none" kern="0" dirty="0">
                <a:solidFill>
                  <a:schemeClr val="tx1"/>
                </a:solidFill>
                <a:latin typeface="Calibri" panose="020F0502020204030204" pitchFamily="34" charset="0"/>
                <a:cs typeface="Calibri" panose="020F0502020204030204" pitchFamily="34" charset="0"/>
              </a:rPr>
              <a:t>Why </a:t>
            </a:r>
            <a:r>
              <a:rPr lang="en-CA" sz="4400" u="none" kern="0" dirty="0">
                <a:solidFill>
                  <a:schemeClr val="tx1"/>
                </a:solidFill>
                <a:latin typeface="Calibri" panose="020F0502020204030204" pitchFamily="34" charset="0"/>
                <a:cs typeface="Calibri" panose="020F0502020204030204" pitchFamily="34" charset="0"/>
              </a:rPr>
              <a:t>Do We Need a Quality Standard for Asthma? </a:t>
            </a:r>
            <a:br>
              <a:rPr lang="en-US" u="none" kern="0" dirty="0">
                <a:solidFill>
                  <a:schemeClr val="tx1"/>
                </a:solidFill>
                <a:latin typeface="MS PGothic"/>
              </a:rPr>
            </a:br>
            <a:endParaRPr lang="en-US" u="none" kern="0" dirty="0">
              <a:solidFill>
                <a:schemeClr val="tx1"/>
              </a:solidFill>
            </a:endParaRPr>
          </a:p>
        </p:txBody>
      </p:sp>
      <p:cxnSp>
        <p:nvCxnSpPr>
          <p:cNvPr id="6" name="Straight Connector 5">
            <a:extLst>
              <a:ext uri="{FF2B5EF4-FFF2-40B4-BE49-F238E27FC236}">
                <a16:creationId xmlns:a16="http://schemas.microsoft.com/office/drawing/2014/main" id="{74DFD7D8-A131-C947-B962-8FC553DFBBB6}"/>
              </a:ext>
            </a:extLst>
          </p:cNvPr>
          <p:cNvCxnSpPr>
            <a:cxnSpLocks/>
          </p:cNvCxnSpPr>
          <p:nvPr/>
        </p:nvCxnSpPr>
        <p:spPr bwMode="auto">
          <a:xfrm>
            <a:off x="474457" y="3678851"/>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2577171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407642" y="6130613"/>
            <a:ext cx="7162682" cy="481670"/>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Ontario Asthma Surveillance Information System, ICES. Asthma incidence crude rates.</a:t>
            </a:r>
          </a:p>
          <a:p>
            <a:pPr eaLnBrk="0" hangingPunct="0">
              <a:spcBef>
                <a:spcPct val="30000"/>
              </a:spcBef>
              <a:defRPr/>
            </a:pPr>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148011" y="1015063"/>
            <a:ext cx="4136994" cy="4136994"/>
          </a:xfrm>
          <a:prstGeom prst="rect">
            <a:avLst/>
          </a:prstGeom>
        </p:spPr>
      </p:pic>
      <p:sp>
        <p:nvSpPr>
          <p:cNvPr id="9" name="Rectangle 8">
            <a:extLst>
              <a:ext uri="{FF2B5EF4-FFF2-40B4-BE49-F238E27FC236}">
                <a16:creationId xmlns:a16="http://schemas.microsoft.com/office/drawing/2014/main" id="{9A37E0CE-0E7D-4550-8699-A8311C2E19C1}"/>
              </a:ext>
            </a:extLst>
          </p:cNvPr>
          <p:cNvSpPr/>
          <p:nvPr/>
        </p:nvSpPr>
        <p:spPr>
          <a:xfrm>
            <a:off x="4129087" y="1951672"/>
            <a:ext cx="4572000" cy="2954655"/>
          </a:xfrm>
          <a:prstGeom prst="rect">
            <a:avLst/>
          </a:prstGeom>
        </p:spPr>
        <p:txBody>
          <a:bodyPr>
            <a:spAutoFit/>
          </a:bodyPr>
          <a:lstStyle/>
          <a:p>
            <a:pPr algn="ctr"/>
            <a:r>
              <a:rPr lang="en-CA" sz="2400" u="none" dirty="0">
                <a:solidFill>
                  <a:srgbClr val="047BC1"/>
                </a:solidFill>
                <a:latin typeface="Calibri" pitchFamily="68" charset="0"/>
                <a:cs typeface="ＭＳ Ｐゴシック" pitchFamily="68" charset="-128"/>
              </a:rPr>
              <a:t>The </a:t>
            </a:r>
            <a:r>
              <a:rPr lang="en-CA" sz="2400" b="1" u="none" dirty="0">
                <a:solidFill>
                  <a:srgbClr val="047BC1"/>
                </a:solidFill>
                <a:latin typeface="Calibri" pitchFamily="68" charset="0"/>
                <a:cs typeface="ＭＳ Ｐゴシック" pitchFamily="68" charset="-128"/>
              </a:rPr>
              <a:t>incidence of asthma</a:t>
            </a:r>
            <a:r>
              <a:rPr lang="en-CA" sz="2400" u="none" dirty="0">
                <a:solidFill>
                  <a:srgbClr val="047BC1"/>
                </a:solidFill>
                <a:latin typeface="Calibri" pitchFamily="68" charset="0"/>
                <a:cs typeface="ＭＳ Ｐゴシック" pitchFamily="68" charset="-128"/>
              </a:rPr>
              <a:t> in Ontario (the number of people newly diagnosed each year) has been </a:t>
            </a:r>
            <a:r>
              <a:rPr lang="en-CA" sz="2400" b="1" u="none" dirty="0">
                <a:solidFill>
                  <a:srgbClr val="047BC1"/>
                </a:solidFill>
                <a:latin typeface="Calibri" pitchFamily="68" charset="0"/>
                <a:cs typeface="ＭＳ Ｐゴシック" pitchFamily="68" charset="-128"/>
              </a:rPr>
              <a:t>decreasing across all age groups</a:t>
            </a:r>
            <a:r>
              <a:rPr lang="en-CA" sz="2400" u="none" dirty="0">
                <a:solidFill>
                  <a:srgbClr val="047BC1"/>
                </a:solidFill>
                <a:latin typeface="Calibri" pitchFamily="68" charset="0"/>
                <a:cs typeface="ＭＳ Ｐゴシック" pitchFamily="68" charset="-128"/>
              </a:rPr>
              <a:t>; it dropped from 9.3 new cases per 1,000 people in 1996 to 2.27 per 1,000 in 2018*. </a:t>
            </a:r>
          </a:p>
          <a:p>
            <a:pPr algn="ctr"/>
            <a:endParaRPr lang="en-CA" sz="1800" u="none" dirty="0">
              <a:latin typeface="Calibri" pitchFamily="68" charset="0"/>
              <a:cs typeface="ＭＳ Ｐゴシック" pitchFamily="68" charset="-128"/>
            </a:endParaRPr>
          </a:p>
        </p:txBody>
      </p:sp>
    </p:spTree>
    <p:extLst>
      <p:ext uri="{BB962C8B-B14F-4D97-AF65-F5344CB8AC3E}">
        <p14:creationId xmlns:p14="http://schemas.microsoft.com/office/powerpoint/2010/main" val="339653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nvSpPr>
        <p:spPr>
          <a:xfrm>
            <a:off x="307989" y="6080760"/>
            <a:ext cx="8528021" cy="701731"/>
          </a:xfrm>
          <a:prstGeom prst="rect">
            <a:avLst/>
          </a:prstGeom>
        </p:spPr>
        <p:txBody>
          <a:bodyPr wrap="square">
            <a:spAutoFit/>
          </a:bodyPr>
          <a:lstStyle/>
          <a:p>
            <a:pPr eaLnBrk="0" hangingPunct="0">
              <a:spcBef>
                <a:spcPct val="30000"/>
              </a:spcBef>
              <a:defRPr/>
            </a:pPr>
            <a:r>
              <a:rPr lang="en-CA" sz="1100" u="none" dirty="0">
                <a:latin typeface="Calibri" panose="020F0502020204030204" pitchFamily="34" charset="0"/>
                <a:cs typeface="Calibri" panose="020F0502020204030204" pitchFamily="34" charset="0"/>
              </a:rPr>
              <a:t>Source: Ontario Asthma Surveillance Information System, ICES. Asthma prevalence crude rates.</a:t>
            </a:r>
          </a:p>
          <a:p>
            <a:pPr eaLnBrk="0" hangingPunct="0">
              <a:spcBef>
                <a:spcPct val="30000"/>
              </a:spcBef>
              <a:defRPr/>
            </a:pPr>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pPr eaLnBrk="0" hangingPunct="0">
              <a:spcBef>
                <a:spcPct val="30000"/>
              </a:spcBef>
              <a:defRPr/>
            </a:pPr>
            <a:endParaRPr lang="en-CA" sz="1100" u="none" dirty="0">
              <a:solidFill>
                <a:srgbClr val="047BC1"/>
              </a:solidFill>
              <a:latin typeface="Calibri" panose="020F0502020204030204" pitchFamily="34" charset="0"/>
              <a:cs typeface="Calibri" panose="020F0502020204030204" pitchFamily="34" charset="0"/>
            </a:endParaRPr>
          </a:p>
        </p:txBody>
      </p:sp>
      <p:pic>
        <p:nvPicPr>
          <p:cNvPr id="3" name="Picture 2" descr="A close up of a logo&#10;&#10;Description automatically generated">
            <a:extLst>
              <a:ext uri="{FF2B5EF4-FFF2-40B4-BE49-F238E27FC236}">
                <a16:creationId xmlns:a16="http://schemas.microsoft.com/office/drawing/2014/main" id="{82530768-0871-4A0E-BE2B-61FD3B158210}"/>
              </a:ext>
            </a:extLst>
          </p:cNvPr>
          <p:cNvPicPr>
            <a:picLocks noChangeAspect="1"/>
          </p:cNvPicPr>
          <p:nvPr/>
        </p:nvPicPr>
        <p:blipFill>
          <a:blip r:embed="rId3"/>
          <a:stretch>
            <a:fillRect/>
          </a:stretch>
        </p:blipFill>
        <p:spPr>
          <a:xfrm>
            <a:off x="0" y="1015063"/>
            <a:ext cx="4136994" cy="4136994"/>
          </a:xfrm>
          <a:prstGeom prst="rect">
            <a:avLst/>
          </a:prstGeom>
        </p:spPr>
      </p:pic>
      <p:sp>
        <p:nvSpPr>
          <p:cNvPr id="2" name="Rectangle 1">
            <a:extLst>
              <a:ext uri="{FF2B5EF4-FFF2-40B4-BE49-F238E27FC236}">
                <a16:creationId xmlns:a16="http://schemas.microsoft.com/office/drawing/2014/main" id="{23D9F0F8-4460-44E0-BDC4-CB3EF66F4163}"/>
              </a:ext>
            </a:extLst>
          </p:cNvPr>
          <p:cNvSpPr/>
          <p:nvPr/>
        </p:nvSpPr>
        <p:spPr>
          <a:xfrm>
            <a:off x="4136994" y="1560066"/>
            <a:ext cx="4572000" cy="3046988"/>
          </a:xfrm>
          <a:prstGeom prst="rect">
            <a:avLst/>
          </a:prstGeom>
        </p:spPr>
        <p:txBody>
          <a:bodyPr>
            <a:spAutoFit/>
          </a:bodyPr>
          <a:lstStyle/>
          <a:p>
            <a:pPr algn="ctr"/>
            <a:r>
              <a:rPr lang="en-CA" sz="2400" u="none" dirty="0">
                <a:solidFill>
                  <a:srgbClr val="047BC1"/>
                </a:solidFill>
                <a:latin typeface="Calibri" pitchFamily="68" charset="0"/>
                <a:cs typeface="ＭＳ Ｐゴシック" pitchFamily="68" charset="-128"/>
              </a:rPr>
              <a:t>At the same time, because </a:t>
            </a:r>
            <a:r>
              <a:rPr lang="en-CA" sz="2400" b="1" u="none" dirty="0">
                <a:solidFill>
                  <a:srgbClr val="047BC1"/>
                </a:solidFill>
                <a:latin typeface="Calibri" pitchFamily="68" charset="0"/>
                <a:cs typeface="ＭＳ Ｐゴシック" pitchFamily="68" charset="-128"/>
              </a:rPr>
              <a:t>people are generally living longer</a:t>
            </a:r>
            <a:r>
              <a:rPr lang="en-CA" sz="2400" u="none" dirty="0">
                <a:solidFill>
                  <a:srgbClr val="047BC1"/>
                </a:solidFill>
                <a:latin typeface="Calibri" pitchFamily="68" charset="0"/>
                <a:cs typeface="ＭＳ Ｐゴシック" pitchFamily="68" charset="-128"/>
              </a:rPr>
              <a:t>, the </a:t>
            </a:r>
            <a:r>
              <a:rPr lang="en-CA" sz="2400" b="1" u="none" dirty="0">
                <a:solidFill>
                  <a:srgbClr val="047BC1"/>
                </a:solidFill>
                <a:latin typeface="Calibri" pitchFamily="68" charset="0"/>
                <a:cs typeface="ＭＳ Ｐゴシック" pitchFamily="68" charset="-128"/>
              </a:rPr>
              <a:t>prevalence of asthma</a:t>
            </a:r>
            <a:r>
              <a:rPr lang="en-CA" sz="2400" u="none" dirty="0">
                <a:solidFill>
                  <a:srgbClr val="047BC1"/>
                </a:solidFill>
                <a:latin typeface="Calibri" pitchFamily="68" charset="0"/>
                <a:cs typeface="ＭＳ Ｐゴシック" pitchFamily="68" charset="-128"/>
              </a:rPr>
              <a:t> in Ontario (the number of people living with the disease) </a:t>
            </a:r>
            <a:r>
              <a:rPr lang="en-CA" sz="2400" b="1" u="none" dirty="0">
                <a:solidFill>
                  <a:srgbClr val="047BC1"/>
                </a:solidFill>
                <a:latin typeface="Calibri" pitchFamily="68" charset="0"/>
                <a:cs typeface="ＭＳ Ｐゴシック" pitchFamily="68" charset="-128"/>
              </a:rPr>
              <a:t>continued to increase for all ages</a:t>
            </a:r>
            <a:r>
              <a:rPr lang="en-CA" sz="2400" u="none" dirty="0">
                <a:solidFill>
                  <a:srgbClr val="047BC1"/>
                </a:solidFill>
                <a:latin typeface="Calibri" pitchFamily="68" charset="0"/>
                <a:cs typeface="ＭＳ Ｐゴシック" pitchFamily="68" charset="-128"/>
              </a:rPr>
              <a:t>; it rose from around 90 per 1,000 people in 1996 to 155 per 1,000 in 2018*.</a:t>
            </a:r>
            <a:endParaRPr lang="en-US" sz="2400" u="none" dirty="0">
              <a:solidFill>
                <a:srgbClr val="047BC1"/>
              </a:solidFill>
            </a:endParaRPr>
          </a:p>
        </p:txBody>
      </p:sp>
    </p:spTree>
    <p:extLst>
      <p:ext uri="{BB962C8B-B14F-4D97-AF65-F5344CB8AC3E}">
        <p14:creationId xmlns:p14="http://schemas.microsoft.com/office/powerpoint/2010/main" val="2710768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35" y="207667"/>
            <a:ext cx="8638384" cy="1359519"/>
          </a:xfrm>
        </p:spPr>
        <p:txBody>
          <a:bodyPr/>
          <a:lstStyle/>
          <a:p>
            <a:r>
              <a:rPr lang="en-CA" sz="2400" dirty="0">
                <a:solidFill>
                  <a:schemeClr val="tx1"/>
                </a:solidFill>
                <a:latin typeface="Calibri" panose="020F0502020204030204" pitchFamily="34" charset="0"/>
                <a:cs typeface="Calibri" panose="020F0502020204030204" pitchFamily="34" charset="0"/>
              </a:rPr>
              <a:t>Asthma incidence per 1,000 people, by region, 2018*</a:t>
            </a:r>
            <a:br>
              <a:rPr lang="en-CA" sz="2400" dirty="0">
                <a:solidFill>
                  <a:schemeClr val="tx1"/>
                </a:solidFill>
                <a:latin typeface="Calibri" panose="020F0502020204030204" pitchFamily="34" charset="0"/>
                <a:cs typeface="Calibri" panose="020F0502020204030204" pitchFamily="34" charset="0"/>
              </a:rPr>
            </a:br>
            <a:r>
              <a:rPr lang="en-CA" sz="2000" b="0" i="1" dirty="0">
                <a:solidFill>
                  <a:schemeClr val="tx1"/>
                </a:solidFill>
                <a:latin typeface="Calibri" panose="020F0502020204030204" pitchFamily="34" charset="0"/>
                <a:cs typeface="Calibri" panose="020F0502020204030204" pitchFamily="34" charset="0"/>
              </a:rPr>
              <a:t>Central West region’s incidence was the highest in 2018, while North West region had the lowest incidence  </a:t>
            </a:r>
          </a:p>
        </p:txBody>
      </p:sp>
      <p:sp>
        <p:nvSpPr>
          <p:cNvPr id="6" name="Rectangle 5">
            <a:extLst>
              <a:ext uri="{FF2B5EF4-FFF2-40B4-BE49-F238E27FC236}">
                <a16:creationId xmlns:a16="http://schemas.microsoft.com/office/drawing/2014/main" id="{F666C81C-CFAC-4670-9961-B99750BF09DE}"/>
              </a:ext>
            </a:extLst>
          </p:cNvPr>
          <p:cNvSpPr/>
          <p:nvPr/>
        </p:nvSpPr>
        <p:spPr>
          <a:xfrm>
            <a:off x="303735" y="6257836"/>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5" name="Chart 4">
            <a:extLst>
              <a:ext uri="{FF2B5EF4-FFF2-40B4-BE49-F238E27FC236}">
                <a16:creationId xmlns:a16="http://schemas.microsoft.com/office/drawing/2014/main" id="{18EC512F-D51F-41FE-842E-6126BF510B47}"/>
              </a:ext>
            </a:extLst>
          </p:cNvPr>
          <p:cNvGraphicFramePr>
            <a:graphicFrameLocks/>
          </p:cNvGraphicFramePr>
          <p:nvPr>
            <p:extLst>
              <p:ext uri="{D42A27DB-BD31-4B8C-83A1-F6EECF244321}">
                <p14:modId xmlns:p14="http://schemas.microsoft.com/office/powerpoint/2010/main" val="657126289"/>
              </p:ext>
            </p:extLst>
          </p:nvPr>
        </p:nvGraphicFramePr>
        <p:xfrm>
          <a:off x="498096" y="1700351"/>
          <a:ext cx="8102979" cy="42949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717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35" y="484879"/>
            <a:ext cx="8627201" cy="1208637"/>
          </a:xfrm>
        </p:spPr>
        <p:txBody>
          <a:bodyPr/>
          <a:lstStyle/>
          <a:p>
            <a:r>
              <a:rPr lang="en-CA" sz="2200" dirty="0">
                <a:solidFill>
                  <a:schemeClr val="tx1"/>
                </a:solidFill>
                <a:latin typeface="Calibri" panose="020F0502020204030204" pitchFamily="34" charset="0"/>
                <a:cs typeface="Calibri" panose="020F0502020204030204" pitchFamily="34" charset="0"/>
              </a:rPr>
              <a:t>Asthma incidence per 1,000 people, by neighbourhood income quintile, 2018*</a:t>
            </a:r>
            <a:br>
              <a:rPr lang="en-CA" sz="2200" dirty="0">
                <a:solidFill>
                  <a:schemeClr val="tx1"/>
                </a:solidFill>
                <a:latin typeface="Calibri" panose="020F0502020204030204" pitchFamily="34" charset="0"/>
                <a:cs typeface="Calibri" panose="020F0502020204030204" pitchFamily="34" charset="0"/>
              </a:rPr>
            </a:br>
            <a:r>
              <a:rPr lang="en-CA" sz="2200" b="0" i="1" dirty="0">
                <a:solidFill>
                  <a:schemeClr val="tx1"/>
                </a:solidFill>
                <a:latin typeface="Calibri" panose="020F0502020204030204" pitchFamily="34" charset="0"/>
                <a:cs typeface="Calibri" panose="020F0502020204030204" pitchFamily="34" charset="0"/>
              </a:rPr>
              <a:t>The incidence of asthma was 21% higher in the lowest neighbourhood income quintile compared with the highest neighbourhood income quintile</a:t>
            </a:r>
            <a:br>
              <a:rPr lang="en-CA" sz="2400" dirty="0">
                <a:solidFill>
                  <a:schemeClr val="tx1"/>
                </a:solidFill>
              </a:rPr>
            </a:br>
            <a:endParaRPr lang="en-CA" sz="2000" b="0" i="1" dirty="0">
              <a:solidFill>
                <a:schemeClr val="tx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666C81C-CFAC-4670-9961-B99750BF09DE}"/>
              </a:ext>
            </a:extLst>
          </p:cNvPr>
          <p:cNvSpPr/>
          <p:nvPr/>
        </p:nvSpPr>
        <p:spPr>
          <a:xfrm>
            <a:off x="303735" y="6123539"/>
            <a:ext cx="8398476"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7" name="Chart 6">
            <a:extLst>
              <a:ext uri="{FF2B5EF4-FFF2-40B4-BE49-F238E27FC236}">
                <a16:creationId xmlns:a16="http://schemas.microsoft.com/office/drawing/2014/main" id="{8B9AC27B-993C-44D7-852C-3780B6A52C7D}"/>
              </a:ext>
            </a:extLst>
          </p:cNvPr>
          <p:cNvGraphicFramePr>
            <a:graphicFrameLocks/>
          </p:cNvGraphicFramePr>
          <p:nvPr>
            <p:extLst>
              <p:ext uri="{D42A27DB-BD31-4B8C-83A1-F6EECF244321}">
                <p14:modId xmlns:p14="http://schemas.microsoft.com/office/powerpoint/2010/main" val="2010256679"/>
              </p:ext>
            </p:extLst>
          </p:nvPr>
        </p:nvGraphicFramePr>
        <p:xfrm>
          <a:off x="303735" y="1938747"/>
          <a:ext cx="8297340" cy="41494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082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3D55A53-30F8-4D29-8467-5726DD770563}"/>
              </a:ext>
            </a:extLst>
          </p:cNvPr>
          <p:cNvSpPr txBox="1">
            <a:spLocks/>
          </p:cNvSpPr>
          <p:nvPr/>
        </p:nvSpPr>
        <p:spPr bwMode="auto">
          <a:xfrm>
            <a:off x="258086" y="229680"/>
            <a:ext cx="8627828" cy="1596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CA" sz="2400" u="none" kern="0" dirty="0">
                <a:solidFill>
                  <a:schemeClr val="tx1"/>
                </a:solidFill>
                <a:latin typeface="Calibri" panose="020F0502020204030204" pitchFamily="34" charset="0"/>
                <a:cs typeface="Calibri" panose="020F0502020204030204" pitchFamily="34" charset="0"/>
              </a:rPr>
              <a:t>Asthma-specific emergency department visits per 100 people with asthma, by region and by age group, 2018*</a:t>
            </a:r>
          </a:p>
          <a:p>
            <a:pPr defTabSz="914400"/>
            <a:r>
              <a:rPr lang="en-CA" sz="2000" b="0" i="1" u="none" kern="0" dirty="0">
                <a:solidFill>
                  <a:schemeClr val="tx1"/>
                </a:solidFill>
                <a:latin typeface="Calibri" panose="020F0502020204030204" pitchFamily="34" charset="0"/>
                <a:cs typeface="Calibri" panose="020F0502020204030204" pitchFamily="34" charset="0"/>
              </a:rPr>
              <a:t>Wide variation was observed across Ontario in ED visits for asthma among people with asthma, with the North East region having the highest rate.</a:t>
            </a:r>
          </a:p>
          <a:p>
            <a:pPr defTabSz="914400"/>
            <a:r>
              <a:rPr lang="en-CA" sz="2000" b="0" i="1" u="none" kern="0" dirty="0">
                <a:solidFill>
                  <a:schemeClr val="tx1"/>
                </a:solidFill>
                <a:latin typeface="Calibri" panose="020F0502020204030204" pitchFamily="34" charset="0"/>
                <a:cs typeface="Calibri" panose="020F0502020204030204" pitchFamily="34" charset="0"/>
              </a:rPr>
              <a:t>The highest rate of ED visits was among children under 5 years of age.</a:t>
            </a:r>
            <a:endParaRPr lang="en-CA" sz="2000" u="none" kern="0" dirty="0">
              <a:solidFill>
                <a:schemeClr val="tx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5FFC3B2-F0DC-4347-A3C0-43E8A0F9D8A9}"/>
              </a:ext>
            </a:extLst>
          </p:cNvPr>
          <p:cNvSpPr/>
          <p:nvPr/>
        </p:nvSpPr>
        <p:spPr>
          <a:xfrm>
            <a:off x="303735" y="6340211"/>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A4E9FA62-9D78-4F09-977C-AAA5A5B91C2F}"/>
              </a:ext>
            </a:extLst>
          </p:cNvPr>
          <p:cNvGraphicFramePr>
            <a:graphicFrameLocks/>
          </p:cNvGraphicFramePr>
          <p:nvPr>
            <p:extLst>
              <p:ext uri="{D42A27DB-BD31-4B8C-83A1-F6EECF244321}">
                <p14:modId xmlns:p14="http://schemas.microsoft.com/office/powerpoint/2010/main" val="2061756491"/>
              </p:ext>
            </p:extLst>
          </p:nvPr>
        </p:nvGraphicFramePr>
        <p:xfrm>
          <a:off x="5745698" y="1980509"/>
          <a:ext cx="3316557" cy="3596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550F236-C35D-40D7-B031-9B3164433F16}"/>
              </a:ext>
            </a:extLst>
          </p:cNvPr>
          <p:cNvGraphicFramePr>
            <a:graphicFrameLocks/>
          </p:cNvGraphicFramePr>
          <p:nvPr>
            <p:extLst>
              <p:ext uri="{D42A27DB-BD31-4B8C-83A1-F6EECF244321}">
                <p14:modId xmlns:p14="http://schemas.microsoft.com/office/powerpoint/2010/main" val="513218614"/>
              </p:ext>
            </p:extLst>
          </p:nvPr>
        </p:nvGraphicFramePr>
        <p:xfrm>
          <a:off x="160203" y="2058382"/>
          <a:ext cx="5514473" cy="3900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882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D7AD86-668E-4D9C-B490-14ED1AD88489}"/>
              </a:ext>
            </a:extLst>
          </p:cNvPr>
          <p:cNvSpPr txBox="1">
            <a:spLocks/>
          </p:cNvSpPr>
          <p:nvPr/>
        </p:nvSpPr>
        <p:spPr bwMode="auto">
          <a:xfrm>
            <a:off x="331445" y="252094"/>
            <a:ext cx="8358910" cy="1576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CA" sz="2400" u="none" kern="0" dirty="0">
                <a:solidFill>
                  <a:schemeClr val="tx1"/>
                </a:solidFill>
                <a:latin typeface="Calibri" panose="020F0502020204030204" pitchFamily="34" charset="0"/>
                <a:cs typeface="Calibri" panose="020F0502020204030204" pitchFamily="34" charset="0"/>
              </a:rPr>
              <a:t>Asthma-specific hospitalizations per 100 people with asthma, by region and by age group, 2018*</a:t>
            </a:r>
          </a:p>
          <a:p>
            <a:pPr defTabSz="914400"/>
            <a:r>
              <a:rPr lang="en-CA" sz="2000" b="0" i="1" u="none" kern="0" dirty="0">
                <a:solidFill>
                  <a:schemeClr val="tx1"/>
                </a:solidFill>
                <a:latin typeface="Calibri" panose="020F0502020204030204" pitchFamily="34" charset="0"/>
                <a:cs typeface="Calibri" panose="020F0502020204030204" pitchFamily="34" charset="0"/>
              </a:rPr>
              <a:t>The rate of asthma-specific hospitalizations was highest in the Toronto Central region and lowest in the Champlain region.</a:t>
            </a:r>
          </a:p>
          <a:p>
            <a:pPr defTabSz="914400"/>
            <a:r>
              <a:rPr lang="en-CA" sz="2000" b="0" i="1" u="none" kern="0" dirty="0">
                <a:solidFill>
                  <a:schemeClr val="tx1"/>
                </a:solidFill>
                <a:latin typeface="Calibri" panose="020F0502020204030204" pitchFamily="34" charset="0"/>
                <a:cs typeface="Calibri" panose="020F0502020204030204" pitchFamily="34" charset="0"/>
              </a:rPr>
              <a:t>Children under 5 years of age had the highest rate of asthma-specific hospitalizations.</a:t>
            </a:r>
          </a:p>
        </p:txBody>
      </p:sp>
      <p:sp>
        <p:nvSpPr>
          <p:cNvPr id="13" name="Freeform: Shape 12">
            <a:extLst>
              <a:ext uri="{FF2B5EF4-FFF2-40B4-BE49-F238E27FC236}">
                <a16:creationId xmlns:a16="http://schemas.microsoft.com/office/drawing/2014/main" id="{66270E88-E8D2-4CA6-8ABD-D60F90FA1701}"/>
              </a:ext>
            </a:extLst>
          </p:cNvPr>
          <p:cNvSpPr/>
          <p:nvPr/>
        </p:nvSpPr>
        <p:spPr bwMode="auto">
          <a:xfrm>
            <a:off x="600364" y="1505527"/>
            <a:ext cx="8358909" cy="1791855"/>
          </a:xfrm>
          <a:custGeom>
            <a:avLst/>
            <a:gdLst>
              <a:gd name="connsiteX0" fmla="*/ 1163781 w 8358909"/>
              <a:gd name="connsiteY0" fmla="*/ 1339273 h 1791855"/>
              <a:gd name="connsiteX1" fmla="*/ 1163781 w 8358909"/>
              <a:gd name="connsiteY1" fmla="*/ 1339273 h 1791855"/>
              <a:gd name="connsiteX2" fmla="*/ 1274618 w 8358909"/>
              <a:gd name="connsiteY2" fmla="*/ 1265382 h 1791855"/>
              <a:gd name="connsiteX3" fmla="*/ 1348509 w 8358909"/>
              <a:gd name="connsiteY3" fmla="*/ 1246909 h 1791855"/>
              <a:gd name="connsiteX4" fmla="*/ 1413163 w 8358909"/>
              <a:gd name="connsiteY4" fmla="*/ 1228437 h 1791855"/>
              <a:gd name="connsiteX5" fmla="*/ 1505527 w 8358909"/>
              <a:gd name="connsiteY5" fmla="*/ 1209964 h 1791855"/>
              <a:gd name="connsiteX6" fmla="*/ 1607127 w 8358909"/>
              <a:gd name="connsiteY6" fmla="*/ 1173018 h 1791855"/>
              <a:gd name="connsiteX7" fmla="*/ 1856509 w 8358909"/>
              <a:gd name="connsiteY7" fmla="*/ 1136073 h 1791855"/>
              <a:gd name="connsiteX8" fmla="*/ 1976581 w 8358909"/>
              <a:gd name="connsiteY8" fmla="*/ 1117600 h 1791855"/>
              <a:gd name="connsiteX9" fmla="*/ 2466109 w 8358909"/>
              <a:gd name="connsiteY9" fmla="*/ 979055 h 1791855"/>
              <a:gd name="connsiteX10" fmla="*/ 2697018 w 8358909"/>
              <a:gd name="connsiteY10" fmla="*/ 905164 h 1791855"/>
              <a:gd name="connsiteX11" fmla="*/ 2872509 w 8358909"/>
              <a:gd name="connsiteY11" fmla="*/ 822037 h 1791855"/>
              <a:gd name="connsiteX12" fmla="*/ 3020291 w 8358909"/>
              <a:gd name="connsiteY12" fmla="*/ 766618 h 1791855"/>
              <a:gd name="connsiteX13" fmla="*/ 3131127 w 8358909"/>
              <a:gd name="connsiteY13" fmla="*/ 711200 h 1791855"/>
              <a:gd name="connsiteX14" fmla="*/ 3214254 w 8358909"/>
              <a:gd name="connsiteY14" fmla="*/ 683491 h 1791855"/>
              <a:gd name="connsiteX15" fmla="*/ 3251200 w 8358909"/>
              <a:gd name="connsiteY15" fmla="*/ 665018 h 1791855"/>
              <a:gd name="connsiteX16" fmla="*/ 3306618 w 8358909"/>
              <a:gd name="connsiteY16" fmla="*/ 655782 h 1791855"/>
              <a:gd name="connsiteX17" fmla="*/ 3435927 w 8358909"/>
              <a:gd name="connsiteY17" fmla="*/ 618837 h 1791855"/>
              <a:gd name="connsiteX18" fmla="*/ 3519054 w 8358909"/>
              <a:gd name="connsiteY18" fmla="*/ 591128 h 1791855"/>
              <a:gd name="connsiteX19" fmla="*/ 3611418 w 8358909"/>
              <a:gd name="connsiteY19" fmla="*/ 572655 h 1791855"/>
              <a:gd name="connsiteX20" fmla="*/ 3713018 w 8358909"/>
              <a:gd name="connsiteY20" fmla="*/ 535709 h 1791855"/>
              <a:gd name="connsiteX21" fmla="*/ 3953163 w 8358909"/>
              <a:gd name="connsiteY21" fmla="*/ 480291 h 1791855"/>
              <a:gd name="connsiteX22" fmla="*/ 4054763 w 8358909"/>
              <a:gd name="connsiteY22" fmla="*/ 434109 h 1791855"/>
              <a:gd name="connsiteX23" fmla="*/ 4276436 w 8358909"/>
              <a:gd name="connsiteY23" fmla="*/ 378691 h 1791855"/>
              <a:gd name="connsiteX24" fmla="*/ 4433454 w 8358909"/>
              <a:gd name="connsiteY24" fmla="*/ 314037 h 1791855"/>
              <a:gd name="connsiteX25" fmla="*/ 4525818 w 8358909"/>
              <a:gd name="connsiteY25" fmla="*/ 277091 h 1791855"/>
              <a:gd name="connsiteX26" fmla="*/ 4692072 w 8358909"/>
              <a:gd name="connsiteY26" fmla="*/ 230909 h 1791855"/>
              <a:gd name="connsiteX27" fmla="*/ 4756727 w 8358909"/>
              <a:gd name="connsiteY27" fmla="*/ 203200 h 1791855"/>
              <a:gd name="connsiteX28" fmla="*/ 4830618 w 8358909"/>
              <a:gd name="connsiteY28" fmla="*/ 184728 h 1791855"/>
              <a:gd name="connsiteX29" fmla="*/ 4895272 w 8358909"/>
              <a:gd name="connsiteY29" fmla="*/ 166255 h 1791855"/>
              <a:gd name="connsiteX30" fmla="*/ 5560291 w 8358909"/>
              <a:gd name="connsiteY30" fmla="*/ 46182 h 1791855"/>
              <a:gd name="connsiteX31" fmla="*/ 5680363 w 8358909"/>
              <a:gd name="connsiteY31" fmla="*/ 18473 h 1791855"/>
              <a:gd name="connsiteX32" fmla="*/ 5902036 w 8358909"/>
              <a:gd name="connsiteY32" fmla="*/ 0 h 1791855"/>
              <a:gd name="connsiteX33" fmla="*/ 6363854 w 8358909"/>
              <a:gd name="connsiteY33" fmla="*/ 18473 h 1791855"/>
              <a:gd name="connsiteX34" fmla="*/ 6493163 w 8358909"/>
              <a:gd name="connsiteY34" fmla="*/ 73891 h 1791855"/>
              <a:gd name="connsiteX35" fmla="*/ 6539345 w 8358909"/>
              <a:gd name="connsiteY35" fmla="*/ 101600 h 1791855"/>
              <a:gd name="connsiteX36" fmla="*/ 6594763 w 8358909"/>
              <a:gd name="connsiteY36" fmla="*/ 138546 h 1791855"/>
              <a:gd name="connsiteX37" fmla="*/ 6650181 w 8358909"/>
              <a:gd name="connsiteY37" fmla="*/ 166255 h 1791855"/>
              <a:gd name="connsiteX38" fmla="*/ 6733309 w 8358909"/>
              <a:gd name="connsiteY38" fmla="*/ 240146 h 1791855"/>
              <a:gd name="connsiteX39" fmla="*/ 6779491 w 8358909"/>
              <a:gd name="connsiteY39" fmla="*/ 267855 h 1791855"/>
              <a:gd name="connsiteX40" fmla="*/ 6825672 w 8358909"/>
              <a:gd name="connsiteY40" fmla="*/ 314037 h 1791855"/>
              <a:gd name="connsiteX41" fmla="*/ 6908800 w 8358909"/>
              <a:gd name="connsiteY41" fmla="*/ 387928 h 1791855"/>
              <a:gd name="connsiteX42" fmla="*/ 6945745 w 8358909"/>
              <a:gd name="connsiteY42" fmla="*/ 443346 h 1791855"/>
              <a:gd name="connsiteX43" fmla="*/ 6991927 w 8358909"/>
              <a:gd name="connsiteY43" fmla="*/ 498764 h 1791855"/>
              <a:gd name="connsiteX44" fmla="*/ 7075054 w 8358909"/>
              <a:gd name="connsiteY44" fmla="*/ 628073 h 1791855"/>
              <a:gd name="connsiteX45" fmla="*/ 7112000 w 8358909"/>
              <a:gd name="connsiteY45" fmla="*/ 665018 h 1791855"/>
              <a:gd name="connsiteX46" fmla="*/ 7158181 w 8358909"/>
              <a:gd name="connsiteY46" fmla="*/ 757382 h 1791855"/>
              <a:gd name="connsiteX47" fmla="*/ 7204363 w 8358909"/>
              <a:gd name="connsiteY47" fmla="*/ 812800 h 1791855"/>
              <a:gd name="connsiteX48" fmla="*/ 7259781 w 8358909"/>
              <a:gd name="connsiteY48" fmla="*/ 923637 h 1791855"/>
              <a:gd name="connsiteX49" fmla="*/ 7287491 w 8358909"/>
              <a:gd name="connsiteY49" fmla="*/ 960582 h 1791855"/>
              <a:gd name="connsiteX50" fmla="*/ 7333672 w 8358909"/>
              <a:gd name="connsiteY50" fmla="*/ 1080655 h 1791855"/>
              <a:gd name="connsiteX51" fmla="*/ 7342909 w 8358909"/>
              <a:gd name="connsiteY51" fmla="*/ 1136073 h 1791855"/>
              <a:gd name="connsiteX52" fmla="*/ 7370618 w 8358909"/>
              <a:gd name="connsiteY52" fmla="*/ 1191491 h 1791855"/>
              <a:gd name="connsiteX53" fmla="*/ 7398327 w 8358909"/>
              <a:gd name="connsiteY53" fmla="*/ 1256146 h 1791855"/>
              <a:gd name="connsiteX54" fmla="*/ 7444509 w 8358909"/>
              <a:gd name="connsiteY54" fmla="*/ 1339273 h 1791855"/>
              <a:gd name="connsiteX55" fmla="*/ 7481454 w 8358909"/>
              <a:gd name="connsiteY55" fmla="*/ 1413164 h 1791855"/>
              <a:gd name="connsiteX56" fmla="*/ 7536872 w 8358909"/>
              <a:gd name="connsiteY56" fmla="*/ 1487055 h 1791855"/>
              <a:gd name="connsiteX57" fmla="*/ 7601527 w 8358909"/>
              <a:gd name="connsiteY57" fmla="*/ 1524000 h 1791855"/>
              <a:gd name="connsiteX58" fmla="*/ 7647709 w 8358909"/>
              <a:gd name="connsiteY58" fmla="*/ 1542473 h 1791855"/>
              <a:gd name="connsiteX59" fmla="*/ 7684654 w 8358909"/>
              <a:gd name="connsiteY59" fmla="*/ 1551709 h 1791855"/>
              <a:gd name="connsiteX60" fmla="*/ 7767781 w 8358909"/>
              <a:gd name="connsiteY60" fmla="*/ 1570182 h 1791855"/>
              <a:gd name="connsiteX61" fmla="*/ 7952509 w 8358909"/>
              <a:gd name="connsiteY61" fmla="*/ 1551709 h 1791855"/>
              <a:gd name="connsiteX62" fmla="*/ 7998691 w 8358909"/>
              <a:gd name="connsiteY62" fmla="*/ 1533237 h 1791855"/>
              <a:gd name="connsiteX63" fmla="*/ 8063345 w 8358909"/>
              <a:gd name="connsiteY63" fmla="*/ 1514764 h 1791855"/>
              <a:gd name="connsiteX64" fmla="*/ 8146472 w 8358909"/>
              <a:gd name="connsiteY64" fmla="*/ 1496291 h 1791855"/>
              <a:gd name="connsiteX65" fmla="*/ 8275781 w 8358909"/>
              <a:gd name="connsiteY65" fmla="*/ 1459346 h 1791855"/>
              <a:gd name="connsiteX66" fmla="*/ 8358909 w 8358909"/>
              <a:gd name="connsiteY66" fmla="*/ 1440873 h 1791855"/>
              <a:gd name="connsiteX67" fmla="*/ 8349672 w 8358909"/>
              <a:gd name="connsiteY67" fmla="*/ 1496291 h 1791855"/>
              <a:gd name="connsiteX68" fmla="*/ 8294254 w 8358909"/>
              <a:gd name="connsiteY68" fmla="*/ 1579418 h 1791855"/>
              <a:gd name="connsiteX69" fmla="*/ 8275781 w 8358909"/>
              <a:gd name="connsiteY69" fmla="*/ 1607128 h 1791855"/>
              <a:gd name="connsiteX70" fmla="*/ 8257309 w 8358909"/>
              <a:gd name="connsiteY70" fmla="*/ 1634837 h 1791855"/>
              <a:gd name="connsiteX71" fmla="*/ 8285018 w 8358909"/>
              <a:gd name="connsiteY71" fmla="*/ 1588655 h 1791855"/>
              <a:gd name="connsiteX72" fmla="*/ 8201891 w 8358909"/>
              <a:gd name="connsiteY72" fmla="*/ 1616364 h 1791855"/>
              <a:gd name="connsiteX73" fmla="*/ 8146472 w 8358909"/>
              <a:gd name="connsiteY73" fmla="*/ 1644073 h 1791855"/>
              <a:gd name="connsiteX74" fmla="*/ 8081818 w 8358909"/>
              <a:gd name="connsiteY74" fmla="*/ 1681018 h 1791855"/>
              <a:gd name="connsiteX75" fmla="*/ 7924800 w 8358909"/>
              <a:gd name="connsiteY75" fmla="*/ 1717964 h 1791855"/>
              <a:gd name="connsiteX76" fmla="*/ 7749309 w 8358909"/>
              <a:gd name="connsiteY76" fmla="*/ 1764146 h 1791855"/>
              <a:gd name="connsiteX77" fmla="*/ 7675418 w 8358909"/>
              <a:gd name="connsiteY77" fmla="*/ 1773382 h 1791855"/>
              <a:gd name="connsiteX78" fmla="*/ 7509163 w 8358909"/>
              <a:gd name="connsiteY78" fmla="*/ 1791855 h 1791855"/>
              <a:gd name="connsiteX79" fmla="*/ 7093527 w 8358909"/>
              <a:gd name="connsiteY79" fmla="*/ 1782618 h 1791855"/>
              <a:gd name="connsiteX80" fmla="*/ 7010400 w 8358909"/>
              <a:gd name="connsiteY80" fmla="*/ 1754909 h 1791855"/>
              <a:gd name="connsiteX81" fmla="*/ 6881091 w 8358909"/>
              <a:gd name="connsiteY81" fmla="*/ 1717964 h 1791855"/>
              <a:gd name="connsiteX82" fmla="*/ 6751781 w 8358909"/>
              <a:gd name="connsiteY82" fmla="*/ 1662546 h 1791855"/>
              <a:gd name="connsiteX83" fmla="*/ 6668654 w 8358909"/>
              <a:gd name="connsiteY83" fmla="*/ 1634837 h 1791855"/>
              <a:gd name="connsiteX84" fmla="*/ 6567054 w 8358909"/>
              <a:gd name="connsiteY84" fmla="*/ 1570182 h 1791855"/>
              <a:gd name="connsiteX85" fmla="*/ 6511636 w 8358909"/>
              <a:gd name="connsiteY85" fmla="*/ 1542473 h 1791855"/>
              <a:gd name="connsiteX86" fmla="*/ 6456218 w 8358909"/>
              <a:gd name="connsiteY86" fmla="*/ 1505528 h 1791855"/>
              <a:gd name="connsiteX87" fmla="*/ 6400800 w 8358909"/>
              <a:gd name="connsiteY87" fmla="*/ 1477818 h 1791855"/>
              <a:gd name="connsiteX88" fmla="*/ 6142181 w 8358909"/>
              <a:gd name="connsiteY88" fmla="*/ 1246909 h 1791855"/>
              <a:gd name="connsiteX89" fmla="*/ 6096000 w 8358909"/>
              <a:gd name="connsiteY89" fmla="*/ 1200728 h 1791855"/>
              <a:gd name="connsiteX90" fmla="*/ 6012872 w 8358909"/>
              <a:gd name="connsiteY90" fmla="*/ 1099128 h 1791855"/>
              <a:gd name="connsiteX91" fmla="*/ 5966691 w 8358909"/>
              <a:gd name="connsiteY91" fmla="*/ 1043709 h 1791855"/>
              <a:gd name="connsiteX92" fmla="*/ 5929745 w 8358909"/>
              <a:gd name="connsiteY92" fmla="*/ 997528 h 1791855"/>
              <a:gd name="connsiteX93" fmla="*/ 5846618 w 8358909"/>
              <a:gd name="connsiteY93" fmla="*/ 905164 h 1791855"/>
              <a:gd name="connsiteX94" fmla="*/ 5800436 w 8358909"/>
              <a:gd name="connsiteY94" fmla="*/ 858982 h 1791855"/>
              <a:gd name="connsiteX95" fmla="*/ 5772727 w 8358909"/>
              <a:gd name="connsiteY95" fmla="*/ 822037 h 1791855"/>
              <a:gd name="connsiteX96" fmla="*/ 5726545 w 8358909"/>
              <a:gd name="connsiteY96" fmla="*/ 775855 h 1791855"/>
              <a:gd name="connsiteX97" fmla="*/ 5698836 w 8358909"/>
              <a:gd name="connsiteY97" fmla="*/ 738909 h 1791855"/>
              <a:gd name="connsiteX98" fmla="*/ 5541818 w 8358909"/>
              <a:gd name="connsiteY98" fmla="*/ 646546 h 1791855"/>
              <a:gd name="connsiteX99" fmla="*/ 5514109 w 8358909"/>
              <a:gd name="connsiteY99" fmla="*/ 637309 h 1791855"/>
              <a:gd name="connsiteX100" fmla="*/ 5458691 w 8358909"/>
              <a:gd name="connsiteY100" fmla="*/ 609600 h 1791855"/>
              <a:gd name="connsiteX101" fmla="*/ 5264727 w 8358909"/>
              <a:gd name="connsiteY101" fmla="*/ 535709 h 1791855"/>
              <a:gd name="connsiteX102" fmla="*/ 5126181 w 8358909"/>
              <a:gd name="connsiteY102" fmla="*/ 498764 h 1791855"/>
              <a:gd name="connsiteX103" fmla="*/ 5015345 w 8358909"/>
              <a:gd name="connsiteY103" fmla="*/ 480291 h 1791855"/>
              <a:gd name="connsiteX104" fmla="*/ 4248727 w 8358909"/>
              <a:gd name="connsiteY104" fmla="*/ 489528 h 1791855"/>
              <a:gd name="connsiteX105" fmla="*/ 4184072 w 8358909"/>
              <a:gd name="connsiteY105" fmla="*/ 498764 h 1791855"/>
              <a:gd name="connsiteX106" fmla="*/ 4017818 w 8358909"/>
              <a:gd name="connsiteY106" fmla="*/ 517237 h 1791855"/>
              <a:gd name="connsiteX107" fmla="*/ 3796145 w 8358909"/>
              <a:gd name="connsiteY107" fmla="*/ 554182 h 1791855"/>
              <a:gd name="connsiteX108" fmla="*/ 3602181 w 8358909"/>
              <a:gd name="connsiteY108" fmla="*/ 581891 h 1791855"/>
              <a:gd name="connsiteX109" fmla="*/ 3528291 w 8358909"/>
              <a:gd name="connsiteY109" fmla="*/ 591128 h 1791855"/>
              <a:gd name="connsiteX110" fmla="*/ 3472872 w 8358909"/>
              <a:gd name="connsiteY110" fmla="*/ 600364 h 1791855"/>
              <a:gd name="connsiteX111" fmla="*/ 3038763 w 8358909"/>
              <a:gd name="connsiteY111" fmla="*/ 609600 h 1791855"/>
              <a:gd name="connsiteX112" fmla="*/ 2918691 w 8358909"/>
              <a:gd name="connsiteY112" fmla="*/ 618837 h 1791855"/>
              <a:gd name="connsiteX113" fmla="*/ 2835563 w 8358909"/>
              <a:gd name="connsiteY113" fmla="*/ 637309 h 1791855"/>
              <a:gd name="connsiteX114" fmla="*/ 2429163 w 8358909"/>
              <a:gd name="connsiteY114" fmla="*/ 683491 h 1791855"/>
              <a:gd name="connsiteX115" fmla="*/ 2290618 w 8358909"/>
              <a:gd name="connsiteY115" fmla="*/ 711200 h 1791855"/>
              <a:gd name="connsiteX116" fmla="*/ 2216727 w 8358909"/>
              <a:gd name="connsiteY116" fmla="*/ 720437 h 1791855"/>
              <a:gd name="connsiteX117" fmla="*/ 2161309 w 8358909"/>
              <a:gd name="connsiteY117" fmla="*/ 729673 h 1791855"/>
              <a:gd name="connsiteX118" fmla="*/ 2096654 w 8358909"/>
              <a:gd name="connsiteY118" fmla="*/ 738909 h 1791855"/>
              <a:gd name="connsiteX119" fmla="*/ 1995054 w 8358909"/>
              <a:gd name="connsiteY119" fmla="*/ 766618 h 1791855"/>
              <a:gd name="connsiteX120" fmla="*/ 1884218 w 8358909"/>
              <a:gd name="connsiteY120" fmla="*/ 812800 h 1791855"/>
              <a:gd name="connsiteX121" fmla="*/ 1801091 w 8358909"/>
              <a:gd name="connsiteY121" fmla="*/ 868218 h 1791855"/>
              <a:gd name="connsiteX122" fmla="*/ 1662545 w 8358909"/>
              <a:gd name="connsiteY122" fmla="*/ 1006764 h 1791855"/>
              <a:gd name="connsiteX123" fmla="*/ 1625600 w 8358909"/>
              <a:gd name="connsiteY123" fmla="*/ 1043709 h 1791855"/>
              <a:gd name="connsiteX124" fmla="*/ 1533236 w 8358909"/>
              <a:gd name="connsiteY124" fmla="*/ 1108364 h 1791855"/>
              <a:gd name="connsiteX125" fmla="*/ 1440872 w 8358909"/>
              <a:gd name="connsiteY125" fmla="*/ 1163782 h 1791855"/>
              <a:gd name="connsiteX126" fmla="*/ 1413163 w 8358909"/>
              <a:gd name="connsiteY126" fmla="*/ 1182255 h 1791855"/>
              <a:gd name="connsiteX127" fmla="*/ 1357745 w 8358909"/>
              <a:gd name="connsiteY127" fmla="*/ 1191491 h 1791855"/>
              <a:gd name="connsiteX128" fmla="*/ 1274618 w 8358909"/>
              <a:gd name="connsiteY128" fmla="*/ 1209964 h 1791855"/>
              <a:gd name="connsiteX129" fmla="*/ 0 w 8358909"/>
              <a:gd name="connsiteY129" fmla="*/ 406400 h 1791855"/>
              <a:gd name="connsiteX130" fmla="*/ 5624945 w 8358909"/>
              <a:gd name="connsiteY130" fmla="*/ 1754909 h 179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8358909" h="1791855">
                <a:moveTo>
                  <a:pt x="1163781" y="1339273"/>
                </a:moveTo>
                <a:lnTo>
                  <a:pt x="1163781" y="1339273"/>
                </a:lnTo>
                <a:cubicBezTo>
                  <a:pt x="1200727" y="1314643"/>
                  <a:pt x="1234903" y="1285240"/>
                  <a:pt x="1274618" y="1265382"/>
                </a:cubicBezTo>
                <a:cubicBezTo>
                  <a:pt x="1297326" y="1254028"/>
                  <a:pt x="1323978" y="1253451"/>
                  <a:pt x="1348509" y="1246909"/>
                </a:cubicBezTo>
                <a:cubicBezTo>
                  <a:pt x="1370166" y="1241134"/>
                  <a:pt x="1391345" y="1233571"/>
                  <a:pt x="1413163" y="1228437"/>
                </a:cubicBezTo>
                <a:cubicBezTo>
                  <a:pt x="1443726" y="1221246"/>
                  <a:pt x="1475337" y="1218590"/>
                  <a:pt x="1505527" y="1209964"/>
                </a:cubicBezTo>
                <a:cubicBezTo>
                  <a:pt x="1540177" y="1200064"/>
                  <a:pt x="1571864" y="1180442"/>
                  <a:pt x="1607127" y="1173018"/>
                </a:cubicBezTo>
                <a:cubicBezTo>
                  <a:pt x="1689359" y="1155706"/>
                  <a:pt x="1773404" y="1148539"/>
                  <a:pt x="1856509" y="1136073"/>
                </a:cubicBezTo>
                <a:cubicBezTo>
                  <a:pt x="1896556" y="1130066"/>
                  <a:pt x="1937050" y="1126385"/>
                  <a:pt x="1976581" y="1117600"/>
                </a:cubicBezTo>
                <a:cubicBezTo>
                  <a:pt x="2191769" y="1069781"/>
                  <a:pt x="2261766" y="1064199"/>
                  <a:pt x="2466109" y="979055"/>
                </a:cubicBezTo>
                <a:cubicBezTo>
                  <a:pt x="2752438" y="859750"/>
                  <a:pt x="2396753" y="1000704"/>
                  <a:pt x="2697018" y="905164"/>
                </a:cubicBezTo>
                <a:cubicBezTo>
                  <a:pt x="2751724" y="887757"/>
                  <a:pt x="2820994" y="843727"/>
                  <a:pt x="2872509" y="822037"/>
                </a:cubicBezTo>
                <a:cubicBezTo>
                  <a:pt x="3055793" y="744866"/>
                  <a:pt x="2866243" y="839589"/>
                  <a:pt x="3020291" y="766618"/>
                </a:cubicBezTo>
                <a:cubicBezTo>
                  <a:pt x="3057621" y="748935"/>
                  <a:pt x="3091054" y="721218"/>
                  <a:pt x="3131127" y="711200"/>
                </a:cubicBezTo>
                <a:cubicBezTo>
                  <a:pt x="3174013" y="700479"/>
                  <a:pt x="3169535" y="703366"/>
                  <a:pt x="3214254" y="683491"/>
                </a:cubicBezTo>
                <a:cubicBezTo>
                  <a:pt x="3226836" y="677899"/>
                  <a:pt x="3238012" y="668974"/>
                  <a:pt x="3251200" y="665018"/>
                </a:cubicBezTo>
                <a:cubicBezTo>
                  <a:pt x="3269138" y="659637"/>
                  <a:pt x="3288450" y="660324"/>
                  <a:pt x="3306618" y="655782"/>
                </a:cubicBezTo>
                <a:cubicBezTo>
                  <a:pt x="3350107" y="644910"/>
                  <a:pt x="3393400" y="633013"/>
                  <a:pt x="3435927" y="618837"/>
                </a:cubicBezTo>
                <a:cubicBezTo>
                  <a:pt x="3463636" y="609601"/>
                  <a:pt x="3490808" y="598561"/>
                  <a:pt x="3519054" y="591128"/>
                </a:cubicBezTo>
                <a:cubicBezTo>
                  <a:pt x="3549418" y="583137"/>
                  <a:pt x="3581228" y="581281"/>
                  <a:pt x="3611418" y="572655"/>
                </a:cubicBezTo>
                <a:cubicBezTo>
                  <a:pt x="3646068" y="562755"/>
                  <a:pt x="3678230" y="545111"/>
                  <a:pt x="3713018" y="535709"/>
                </a:cubicBezTo>
                <a:cubicBezTo>
                  <a:pt x="3792325" y="514275"/>
                  <a:pt x="3878374" y="514286"/>
                  <a:pt x="3953163" y="480291"/>
                </a:cubicBezTo>
                <a:cubicBezTo>
                  <a:pt x="3987030" y="464897"/>
                  <a:pt x="4019273" y="445263"/>
                  <a:pt x="4054763" y="434109"/>
                </a:cubicBezTo>
                <a:cubicBezTo>
                  <a:pt x="4127424" y="411273"/>
                  <a:pt x="4206008" y="407691"/>
                  <a:pt x="4276436" y="378691"/>
                </a:cubicBezTo>
                <a:lnTo>
                  <a:pt x="4433454" y="314037"/>
                </a:lnTo>
                <a:cubicBezTo>
                  <a:pt x="4464163" y="301526"/>
                  <a:pt x="4493648" y="285134"/>
                  <a:pt x="4525818" y="277091"/>
                </a:cubicBezTo>
                <a:cubicBezTo>
                  <a:pt x="4583496" y="262671"/>
                  <a:pt x="4635399" y="250911"/>
                  <a:pt x="4692072" y="230909"/>
                </a:cubicBezTo>
                <a:cubicBezTo>
                  <a:pt x="4714183" y="223105"/>
                  <a:pt x="4734483" y="210615"/>
                  <a:pt x="4756727" y="203200"/>
                </a:cubicBezTo>
                <a:cubicBezTo>
                  <a:pt x="4780813" y="195172"/>
                  <a:pt x="4806087" y="191270"/>
                  <a:pt x="4830618" y="184728"/>
                </a:cubicBezTo>
                <a:cubicBezTo>
                  <a:pt x="4852275" y="178953"/>
                  <a:pt x="4873252" y="170436"/>
                  <a:pt x="4895272" y="166255"/>
                </a:cubicBezTo>
                <a:cubicBezTo>
                  <a:pt x="5116575" y="124235"/>
                  <a:pt x="5340802" y="96833"/>
                  <a:pt x="5560291" y="46182"/>
                </a:cubicBezTo>
                <a:cubicBezTo>
                  <a:pt x="5600315" y="36946"/>
                  <a:pt x="5639846" y="25226"/>
                  <a:pt x="5680363" y="18473"/>
                </a:cubicBezTo>
                <a:cubicBezTo>
                  <a:pt x="5702415" y="14798"/>
                  <a:pt x="5889151" y="991"/>
                  <a:pt x="5902036" y="0"/>
                </a:cubicBezTo>
                <a:cubicBezTo>
                  <a:pt x="6055975" y="6158"/>
                  <a:pt x="6210981" y="-636"/>
                  <a:pt x="6363854" y="18473"/>
                </a:cubicBezTo>
                <a:cubicBezTo>
                  <a:pt x="6410387" y="24290"/>
                  <a:pt x="6452951" y="49764"/>
                  <a:pt x="6493163" y="73891"/>
                </a:cubicBezTo>
                <a:cubicBezTo>
                  <a:pt x="6508557" y="83127"/>
                  <a:pt x="6524199" y="91962"/>
                  <a:pt x="6539345" y="101600"/>
                </a:cubicBezTo>
                <a:cubicBezTo>
                  <a:pt x="6558076" y="113520"/>
                  <a:pt x="6575586" y="127359"/>
                  <a:pt x="6594763" y="138546"/>
                </a:cubicBezTo>
                <a:cubicBezTo>
                  <a:pt x="6612603" y="148953"/>
                  <a:pt x="6632757" y="155167"/>
                  <a:pt x="6650181" y="166255"/>
                </a:cubicBezTo>
                <a:cubicBezTo>
                  <a:pt x="6731301" y="217876"/>
                  <a:pt x="6663572" y="185906"/>
                  <a:pt x="6733309" y="240146"/>
                </a:cubicBezTo>
                <a:cubicBezTo>
                  <a:pt x="6747480" y="251168"/>
                  <a:pt x="6765473" y="256640"/>
                  <a:pt x="6779491" y="267855"/>
                </a:cubicBezTo>
                <a:cubicBezTo>
                  <a:pt x="6796491" y="281455"/>
                  <a:pt x="6809401" y="299574"/>
                  <a:pt x="6825672" y="314037"/>
                </a:cubicBezTo>
                <a:cubicBezTo>
                  <a:pt x="6875786" y="358583"/>
                  <a:pt x="6857741" y="325522"/>
                  <a:pt x="6908800" y="387928"/>
                </a:cubicBezTo>
                <a:cubicBezTo>
                  <a:pt x="6922859" y="405111"/>
                  <a:pt x="6932424" y="425585"/>
                  <a:pt x="6945745" y="443346"/>
                </a:cubicBezTo>
                <a:cubicBezTo>
                  <a:pt x="6960173" y="462583"/>
                  <a:pt x="6978137" y="479065"/>
                  <a:pt x="6991927" y="498764"/>
                </a:cubicBezTo>
                <a:cubicBezTo>
                  <a:pt x="7021312" y="540742"/>
                  <a:pt x="7038821" y="591841"/>
                  <a:pt x="7075054" y="628073"/>
                </a:cubicBezTo>
                <a:cubicBezTo>
                  <a:pt x="7087369" y="640388"/>
                  <a:pt x="7101307" y="651270"/>
                  <a:pt x="7112000" y="665018"/>
                </a:cubicBezTo>
                <a:cubicBezTo>
                  <a:pt x="7188388" y="763230"/>
                  <a:pt x="7095963" y="659609"/>
                  <a:pt x="7158181" y="757382"/>
                </a:cubicBezTo>
                <a:cubicBezTo>
                  <a:pt x="7171091" y="777669"/>
                  <a:pt x="7191824" y="792282"/>
                  <a:pt x="7204363" y="812800"/>
                </a:cubicBezTo>
                <a:cubicBezTo>
                  <a:pt x="7225902" y="848046"/>
                  <a:pt x="7234996" y="890592"/>
                  <a:pt x="7259781" y="923637"/>
                </a:cubicBezTo>
                <a:cubicBezTo>
                  <a:pt x="7269018" y="935952"/>
                  <a:pt x="7280936" y="946653"/>
                  <a:pt x="7287491" y="960582"/>
                </a:cubicBezTo>
                <a:cubicBezTo>
                  <a:pt x="7305750" y="999383"/>
                  <a:pt x="7318278" y="1040631"/>
                  <a:pt x="7333672" y="1080655"/>
                </a:cubicBezTo>
                <a:cubicBezTo>
                  <a:pt x="7336751" y="1099128"/>
                  <a:pt x="7336987" y="1118307"/>
                  <a:pt x="7342909" y="1136073"/>
                </a:cubicBezTo>
                <a:cubicBezTo>
                  <a:pt x="7349440" y="1155666"/>
                  <a:pt x="7361963" y="1172739"/>
                  <a:pt x="7370618" y="1191491"/>
                </a:cubicBezTo>
                <a:cubicBezTo>
                  <a:pt x="7380444" y="1212780"/>
                  <a:pt x="7388624" y="1234800"/>
                  <a:pt x="7398327" y="1256146"/>
                </a:cubicBezTo>
                <a:cubicBezTo>
                  <a:pt x="7414888" y="1292580"/>
                  <a:pt x="7422677" y="1302887"/>
                  <a:pt x="7444509" y="1339273"/>
                </a:cubicBezTo>
                <a:cubicBezTo>
                  <a:pt x="7458761" y="1410537"/>
                  <a:pt x="7440602" y="1364142"/>
                  <a:pt x="7481454" y="1413164"/>
                </a:cubicBezTo>
                <a:cubicBezTo>
                  <a:pt x="7524085" y="1464321"/>
                  <a:pt x="7469511" y="1419694"/>
                  <a:pt x="7536872" y="1487055"/>
                </a:cubicBezTo>
                <a:cubicBezTo>
                  <a:pt x="7568173" y="1518356"/>
                  <a:pt x="7567710" y="1511319"/>
                  <a:pt x="7601527" y="1524000"/>
                </a:cubicBezTo>
                <a:cubicBezTo>
                  <a:pt x="7617051" y="1529822"/>
                  <a:pt x="7631980" y="1537230"/>
                  <a:pt x="7647709" y="1542473"/>
                </a:cubicBezTo>
                <a:cubicBezTo>
                  <a:pt x="7659752" y="1546487"/>
                  <a:pt x="7672448" y="1548222"/>
                  <a:pt x="7684654" y="1551709"/>
                </a:cubicBezTo>
                <a:cubicBezTo>
                  <a:pt x="7748324" y="1569901"/>
                  <a:pt x="7667761" y="1553513"/>
                  <a:pt x="7767781" y="1570182"/>
                </a:cubicBezTo>
                <a:cubicBezTo>
                  <a:pt x="7829357" y="1564024"/>
                  <a:pt x="7891403" y="1561486"/>
                  <a:pt x="7952509" y="1551709"/>
                </a:cubicBezTo>
                <a:cubicBezTo>
                  <a:pt x="7968881" y="1549090"/>
                  <a:pt x="7982962" y="1538480"/>
                  <a:pt x="7998691" y="1533237"/>
                </a:cubicBezTo>
                <a:cubicBezTo>
                  <a:pt x="8019955" y="1526149"/>
                  <a:pt x="8041600" y="1520200"/>
                  <a:pt x="8063345" y="1514764"/>
                </a:cubicBezTo>
                <a:cubicBezTo>
                  <a:pt x="8090882" y="1507880"/>
                  <a:pt x="8119006" y="1503456"/>
                  <a:pt x="8146472" y="1496291"/>
                </a:cubicBezTo>
                <a:cubicBezTo>
                  <a:pt x="8189848" y="1484976"/>
                  <a:pt x="8232292" y="1470219"/>
                  <a:pt x="8275781" y="1459346"/>
                </a:cubicBezTo>
                <a:cubicBezTo>
                  <a:pt x="8327957" y="1446301"/>
                  <a:pt x="8300279" y="1452598"/>
                  <a:pt x="8358909" y="1440873"/>
                </a:cubicBezTo>
                <a:cubicBezTo>
                  <a:pt x="8355830" y="1459346"/>
                  <a:pt x="8356875" y="1479004"/>
                  <a:pt x="8349672" y="1496291"/>
                </a:cubicBezTo>
                <a:cubicBezTo>
                  <a:pt x="8349669" y="1496297"/>
                  <a:pt x="8303492" y="1565561"/>
                  <a:pt x="8294254" y="1579418"/>
                </a:cubicBezTo>
                <a:lnTo>
                  <a:pt x="8275781" y="1607128"/>
                </a:lnTo>
                <a:lnTo>
                  <a:pt x="8257309" y="1634837"/>
                </a:lnTo>
                <a:lnTo>
                  <a:pt x="8285018" y="1588655"/>
                </a:lnTo>
                <a:cubicBezTo>
                  <a:pt x="8257309" y="1597891"/>
                  <a:pt x="8229010" y="1605517"/>
                  <a:pt x="8201891" y="1616364"/>
                </a:cubicBezTo>
                <a:cubicBezTo>
                  <a:pt x="8182715" y="1624034"/>
                  <a:pt x="8164657" y="1634281"/>
                  <a:pt x="8146472" y="1644073"/>
                </a:cubicBezTo>
                <a:cubicBezTo>
                  <a:pt x="8124617" y="1655841"/>
                  <a:pt x="8104864" y="1671799"/>
                  <a:pt x="8081818" y="1681018"/>
                </a:cubicBezTo>
                <a:cubicBezTo>
                  <a:pt x="8063944" y="1688167"/>
                  <a:pt x="7939294" y="1714340"/>
                  <a:pt x="7924800" y="1717964"/>
                </a:cubicBezTo>
                <a:cubicBezTo>
                  <a:pt x="7866117" y="1732635"/>
                  <a:pt x="7809331" y="1756644"/>
                  <a:pt x="7749309" y="1764146"/>
                </a:cubicBezTo>
                <a:lnTo>
                  <a:pt x="7675418" y="1773382"/>
                </a:lnTo>
                <a:lnTo>
                  <a:pt x="7509163" y="1791855"/>
                </a:lnTo>
                <a:cubicBezTo>
                  <a:pt x="7370618" y="1788776"/>
                  <a:pt x="7231728" y="1792855"/>
                  <a:pt x="7093527" y="1782618"/>
                </a:cubicBezTo>
                <a:cubicBezTo>
                  <a:pt x="7064399" y="1780460"/>
                  <a:pt x="7038342" y="1763413"/>
                  <a:pt x="7010400" y="1754909"/>
                </a:cubicBezTo>
                <a:cubicBezTo>
                  <a:pt x="6967514" y="1741857"/>
                  <a:pt x="6922294" y="1735622"/>
                  <a:pt x="6881091" y="1717964"/>
                </a:cubicBezTo>
                <a:cubicBezTo>
                  <a:pt x="6837988" y="1699491"/>
                  <a:pt x="6796269" y="1677375"/>
                  <a:pt x="6751781" y="1662546"/>
                </a:cubicBezTo>
                <a:cubicBezTo>
                  <a:pt x="6724072" y="1653310"/>
                  <a:pt x="6695500" y="1646343"/>
                  <a:pt x="6668654" y="1634837"/>
                </a:cubicBezTo>
                <a:cubicBezTo>
                  <a:pt x="6645039" y="1624716"/>
                  <a:pt x="6585957" y="1581209"/>
                  <a:pt x="6567054" y="1570182"/>
                </a:cubicBezTo>
                <a:cubicBezTo>
                  <a:pt x="6549214" y="1559775"/>
                  <a:pt x="6529476" y="1552879"/>
                  <a:pt x="6511636" y="1542473"/>
                </a:cubicBezTo>
                <a:cubicBezTo>
                  <a:pt x="6492459" y="1531286"/>
                  <a:pt x="6475395" y="1516715"/>
                  <a:pt x="6456218" y="1505528"/>
                </a:cubicBezTo>
                <a:cubicBezTo>
                  <a:pt x="6438378" y="1495121"/>
                  <a:pt x="6417409" y="1490094"/>
                  <a:pt x="6400800" y="1477818"/>
                </a:cubicBezTo>
                <a:cubicBezTo>
                  <a:pt x="6269567" y="1380819"/>
                  <a:pt x="6247395" y="1352123"/>
                  <a:pt x="6142181" y="1246909"/>
                </a:cubicBezTo>
                <a:cubicBezTo>
                  <a:pt x="6126787" y="1231515"/>
                  <a:pt x="6109786" y="1217577"/>
                  <a:pt x="6096000" y="1200728"/>
                </a:cubicBezTo>
                <a:lnTo>
                  <a:pt x="6012872" y="1099128"/>
                </a:lnTo>
                <a:cubicBezTo>
                  <a:pt x="5997586" y="1080566"/>
                  <a:pt x="5981918" y="1062320"/>
                  <a:pt x="5966691" y="1043709"/>
                </a:cubicBezTo>
                <a:cubicBezTo>
                  <a:pt x="5954208" y="1028451"/>
                  <a:pt x="5943685" y="1011468"/>
                  <a:pt x="5929745" y="997528"/>
                </a:cubicBezTo>
                <a:cubicBezTo>
                  <a:pt x="5799850" y="867633"/>
                  <a:pt x="5960345" y="1031528"/>
                  <a:pt x="5846618" y="905164"/>
                </a:cubicBezTo>
                <a:cubicBezTo>
                  <a:pt x="5832054" y="888982"/>
                  <a:pt x="5814900" y="875253"/>
                  <a:pt x="5800436" y="858982"/>
                </a:cubicBezTo>
                <a:cubicBezTo>
                  <a:pt x="5790209" y="847477"/>
                  <a:pt x="5782954" y="833542"/>
                  <a:pt x="5772727" y="822037"/>
                </a:cubicBezTo>
                <a:cubicBezTo>
                  <a:pt x="5758263" y="805766"/>
                  <a:pt x="5741008" y="792126"/>
                  <a:pt x="5726545" y="775855"/>
                </a:cubicBezTo>
                <a:cubicBezTo>
                  <a:pt x="5716318" y="764349"/>
                  <a:pt x="5710941" y="748420"/>
                  <a:pt x="5698836" y="738909"/>
                </a:cubicBezTo>
                <a:cubicBezTo>
                  <a:pt x="5660795" y="709020"/>
                  <a:pt x="5591475" y="668616"/>
                  <a:pt x="5541818" y="646546"/>
                </a:cubicBezTo>
                <a:cubicBezTo>
                  <a:pt x="5532921" y="642592"/>
                  <a:pt x="5523006" y="641263"/>
                  <a:pt x="5514109" y="637309"/>
                </a:cubicBezTo>
                <a:cubicBezTo>
                  <a:pt x="5495236" y="628921"/>
                  <a:pt x="5477612" y="617878"/>
                  <a:pt x="5458691" y="609600"/>
                </a:cubicBezTo>
                <a:cubicBezTo>
                  <a:pt x="5386171" y="577873"/>
                  <a:pt x="5339563" y="563773"/>
                  <a:pt x="5264727" y="535709"/>
                </a:cubicBezTo>
                <a:cubicBezTo>
                  <a:pt x="5189535" y="507512"/>
                  <a:pt x="5234533" y="516823"/>
                  <a:pt x="5126181" y="498764"/>
                </a:cubicBezTo>
                <a:lnTo>
                  <a:pt x="5015345" y="480291"/>
                </a:lnTo>
                <a:lnTo>
                  <a:pt x="4248727" y="489528"/>
                </a:lnTo>
                <a:cubicBezTo>
                  <a:pt x="4226962" y="490012"/>
                  <a:pt x="4205687" y="496170"/>
                  <a:pt x="4184072" y="498764"/>
                </a:cubicBezTo>
                <a:lnTo>
                  <a:pt x="4017818" y="517237"/>
                </a:lnTo>
                <a:cubicBezTo>
                  <a:pt x="3881022" y="551435"/>
                  <a:pt x="3997947" y="525353"/>
                  <a:pt x="3796145" y="554182"/>
                </a:cubicBezTo>
                <a:lnTo>
                  <a:pt x="3602181" y="581891"/>
                </a:lnTo>
                <a:lnTo>
                  <a:pt x="3528291" y="591128"/>
                </a:lnTo>
                <a:cubicBezTo>
                  <a:pt x="3509751" y="593777"/>
                  <a:pt x="3491586" y="599658"/>
                  <a:pt x="3472872" y="600364"/>
                </a:cubicBezTo>
                <a:cubicBezTo>
                  <a:pt x="3328239" y="605822"/>
                  <a:pt x="3183466" y="606521"/>
                  <a:pt x="3038763" y="609600"/>
                </a:cubicBezTo>
                <a:cubicBezTo>
                  <a:pt x="2998739" y="612679"/>
                  <a:pt x="2958588" y="614404"/>
                  <a:pt x="2918691" y="618837"/>
                </a:cubicBezTo>
                <a:cubicBezTo>
                  <a:pt x="2836829" y="627933"/>
                  <a:pt x="2906525" y="626392"/>
                  <a:pt x="2835563" y="637309"/>
                </a:cubicBezTo>
                <a:cubicBezTo>
                  <a:pt x="2640134" y="667375"/>
                  <a:pt x="2625664" y="665627"/>
                  <a:pt x="2429163" y="683491"/>
                </a:cubicBezTo>
                <a:cubicBezTo>
                  <a:pt x="2382981" y="692727"/>
                  <a:pt x="2337018" y="703130"/>
                  <a:pt x="2290618" y="711200"/>
                </a:cubicBezTo>
                <a:cubicBezTo>
                  <a:pt x="2266163" y="715453"/>
                  <a:pt x="2241300" y="716927"/>
                  <a:pt x="2216727" y="720437"/>
                </a:cubicBezTo>
                <a:cubicBezTo>
                  <a:pt x="2198188" y="723086"/>
                  <a:pt x="2179819" y="726825"/>
                  <a:pt x="2161309" y="729673"/>
                </a:cubicBezTo>
                <a:cubicBezTo>
                  <a:pt x="2139792" y="732983"/>
                  <a:pt x="2118073" y="735015"/>
                  <a:pt x="2096654" y="738909"/>
                </a:cubicBezTo>
                <a:cubicBezTo>
                  <a:pt x="2078711" y="742171"/>
                  <a:pt x="1999968" y="764808"/>
                  <a:pt x="1995054" y="766618"/>
                </a:cubicBezTo>
                <a:cubicBezTo>
                  <a:pt x="1957498" y="780454"/>
                  <a:pt x="1917520" y="790599"/>
                  <a:pt x="1884218" y="812800"/>
                </a:cubicBezTo>
                <a:cubicBezTo>
                  <a:pt x="1856509" y="831273"/>
                  <a:pt x="1824639" y="844670"/>
                  <a:pt x="1801091" y="868218"/>
                </a:cubicBezTo>
                <a:lnTo>
                  <a:pt x="1662545" y="1006764"/>
                </a:lnTo>
                <a:cubicBezTo>
                  <a:pt x="1650230" y="1019079"/>
                  <a:pt x="1639533" y="1033259"/>
                  <a:pt x="1625600" y="1043709"/>
                </a:cubicBezTo>
                <a:cubicBezTo>
                  <a:pt x="1586667" y="1072908"/>
                  <a:pt x="1578712" y="1079941"/>
                  <a:pt x="1533236" y="1108364"/>
                </a:cubicBezTo>
                <a:cubicBezTo>
                  <a:pt x="1502789" y="1127393"/>
                  <a:pt x="1470746" y="1143865"/>
                  <a:pt x="1440872" y="1163782"/>
                </a:cubicBezTo>
                <a:cubicBezTo>
                  <a:pt x="1431636" y="1169940"/>
                  <a:pt x="1423694" y="1178745"/>
                  <a:pt x="1413163" y="1182255"/>
                </a:cubicBezTo>
                <a:cubicBezTo>
                  <a:pt x="1395397" y="1188177"/>
                  <a:pt x="1376218" y="1188412"/>
                  <a:pt x="1357745" y="1191491"/>
                </a:cubicBezTo>
                <a:cubicBezTo>
                  <a:pt x="1293565" y="1212885"/>
                  <a:pt x="1321799" y="1209964"/>
                  <a:pt x="1274618" y="1209964"/>
                </a:cubicBezTo>
                <a:lnTo>
                  <a:pt x="0" y="406400"/>
                </a:lnTo>
                <a:lnTo>
                  <a:pt x="5624945" y="1754909"/>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9" name="Rectangle 8">
            <a:extLst>
              <a:ext uri="{FF2B5EF4-FFF2-40B4-BE49-F238E27FC236}">
                <a16:creationId xmlns:a16="http://schemas.microsoft.com/office/drawing/2014/main" id="{7282A121-1A8C-447F-9F20-9C9A82AEF2B2}"/>
              </a:ext>
            </a:extLst>
          </p:cNvPr>
          <p:cNvSpPr/>
          <p:nvPr/>
        </p:nvSpPr>
        <p:spPr>
          <a:xfrm>
            <a:off x="303735" y="6340211"/>
            <a:ext cx="8297340" cy="600164"/>
          </a:xfrm>
          <a:prstGeom prst="rect">
            <a:avLst/>
          </a:prstGeom>
        </p:spPr>
        <p:txBody>
          <a:bodyPr wrap="square">
            <a:spAutoFit/>
          </a:bodyPr>
          <a:lstStyle/>
          <a:p>
            <a:r>
              <a:rPr lang="en-CA" sz="1100" u="none" dirty="0">
                <a:latin typeface="Calibri" panose="020F0502020204030204" pitchFamily="34" charset="0"/>
                <a:cs typeface="Calibri" panose="020F0502020204030204" pitchFamily="34" charset="0"/>
              </a:rPr>
              <a:t>Source: Statistics reported by the Ontario Asthma Surveillance Information System (OASIS) and data provided by ICES, Ontario</a:t>
            </a:r>
          </a:p>
          <a:p>
            <a:r>
              <a:rPr lang="en-CA" sz="1100" u="none" dirty="0">
                <a:latin typeface="Calibri" panose="020F0502020204030204" pitchFamily="34" charset="0"/>
                <a:cs typeface="Calibri" panose="020F0502020204030204" pitchFamily="34" charset="0"/>
              </a:rPr>
              <a:t>*Data for 2018 may be incomplete due to the 2-year algorithm to identify asthma, and numbers are subject to change</a:t>
            </a:r>
          </a:p>
          <a:p>
            <a:endParaRPr lang="en-CA" sz="1100" u="none" dirty="0">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F550F236-C35D-40D7-B031-9B3164433F16}"/>
              </a:ext>
            </a:extLst>
          </p:cNvPr>
          <p:cNvGraphicFramePr>
            <a:graphicFrameLocks/>
          </p:cNvGraphicFramePr>
          <p:nvPr>
            <p:extLst>
              <p:ext uri="{D42A27DB-BD31-4B8C-83A1-F6EECF244321}">
                <p14:modId xmlns:p14="http://schemas.microsoft.com/office/powerpoint/2010/main" val="3791906464"/>
              </p:ext>
            </p:extLst>
          </p:nvPr>
        </p:nvGraphicFramePr>
        <p:xfrm>
          <a:off x="80560" y="2152281"/>
          <a:ext cx="5370990" cy="3849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B4801B3-1218-4776-B966-46A3FEC3DFDE}"/>
              </a:ext>
            </a:extLst>
          </p:cNvPr>
          <p:cNvGraphicFramePr>
            <a:graphicFrameLocks/>
          </p:cNvGraphicFramePr>
          <p:nvPr>
            <p:extLst>
              <p:ext uri="{D42A27DB-BD31-4B8C-83A1-F6EECF244321}">
                <p14:modId xmlns:p14="http://schemas.microsoft.com/office/powerpoint/2010/main" val="798213776"/>
              </p:ext>
            </p:extLst>
          </p:nvPr>
        </p:nvGraphicFramePr>
        <p:xfrm>
          <a:off x="5451550" y="1959849"/>
          <a:ext cx="3632530" cy="3541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4297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Objectives</a:t>
            </a:r>
          </a:p>
        </p:txBody>
      </p:sp>
      <p:sp>
        <p:nvSpPr>
          <p:cNvPr id="3" name="Content Placeholder 2"/>
          <p:cNvSpPr>
            <a:spLocks noGrp="1"/>
          </p:cNvSpPr>
          <p:nvPr>
            <p:ph idx="1"/>
          </p:nvPr>
        </p:nvSpPr>
        <p:spPr/>
        <p:txBody>
          <a:bodyPr/>
          <a:lstStyle/>
          <a:p>
            <a:pPr>
              <a:spcBef>
                <a:spcPts val="1000"/>
              </a:spcBef>
              <a:buClr>
                <a:srgbClr val="00B2E3"/>
              </a:buClr>
            </a:pPr>
            <a:r>
              <a:rPr lang="en-US" sz="2000" b="1" dirty="0">
                <a:latin typeface="Calibri" panose="020F0502020204030204" pitchFamily="34" charset="0"/>
                <a:cs typeface="Calibri" panose="020F0502020204030204" pitchFamily="34" charset="0"/>
              </a:rPr>
              <a:t>Overview of quality standards </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What are they? How are they used?​</a:t>
            </a:r>
          </a:p>
          <a:p>
            <a:pPr>
              <a:spcBef>
                <a:spcPts val="1000"/>
              </a:spcBef>
              <a:buClr>
                <a:srgbClr val="00B2E3"/>
              </a:buClr>
            </a:pPr>
            <a:r>
              <a:rPr lang="en-US" sz="2000" b="1" dirty="0">
                <a:latin typeface="Calibri" panose="020F0502020204030204" pitchFamily="34" charset="0"/>
                <a:cs typeface="Calibri" panose="020F0502020204030204" pitchFamily="34" charset="0"/>
              </a:rPr>
              <a:t>Why this quality standard is needed </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Gaps and variations in quality of care for people with asthma in Ontario</a:t>
            </a:r>
          </a:p>
          <a:p>
            <a:pPr>
              <a:spcBef>
                <a:spcPts val="1000"/>
              </a:spcBef>
              <a:buClr>
                <a:srgbClr val="00B2E3"/>
              </a:buClr>
            </a:pPr>
            <a:r>
              <a:rPr lang="en-US" sz="2000" b="1" dirty="0">
                <a:latin typeface="Calibri" panose="020F0502020204030204" pitchFamily="34" charset="0"/>
                <a:ea typeface="MS PGothic"/>
                <a:cs typeface="Calibri" panose="020F0502020204030204" pitchFamily="34" charset="0"/>
              </a:rPr>
              <a:t>How to measure overall success </a:t>
            </a:r>
            <a:br>
              <a:rPr lang="en-US" sz="2000" b="1" dirty="0">
                <a:latin typeface="Calibri" panose="020F0502020204030204" pitchFamily="34" charset="0"/>
                <a:cs typeface="Calibri" panose="020F0502020204030204" pitchFamily="34" charset="0"/>
              </a:rPr>
            </a:br>
            <a:r>
              <a:rPr lang="en-US" sz="2000" dirty="0">
                <a:latin typeface="Calibri" panose="020F0502020204030204" pitchFamily="34" charset="0"/>
                <a:ea typeface="MS PGothic"/>
                <a:cs typeface="Calibri" panose="020F0502020204030204" pitchFamily="34" charset="0"/>
              </a:rPr>
              <a:t>Indicators that can help measure your quality improvement efforts</a:t>
            </a:r>
            <a:endParaRPr lang="en-US" sz="2000" b="1" dirty="0">
              <a:latin typeface="Calibri" panose="020F0502020204030204" pitchFamily="34" charset="0"/>
              <a:ea typeface="MS PGothic"/>
              <a:cs typeface="Calibri" panose="020F0502020204030204" pitchFamily="34" charset="0"/>
            </a:endParaRPr>
          </a:p>
          <a:p>
            <a:pPr>
              <a:spcBef>
                <a:spcPts val="1000"/>
              </a:spcBef>
              <a:buClr>
                <a:srgbClr val="00B2E3"/>
              </a:buClr>
            </a:pPr>
            <a:r>
              <a:rPr lang="en-US" sz="2000" b="1" dirty="0">
                <a:latin typeface="Calibri" panose="020F0502020204030204" pitchFamily="34" charset="0"/>
                <a:ea typeface="MS PGothic"/>
                <a:cs typeface="Calibri" panose="020F0502020204030204" pitchFamily="34" charset="0"/>
              </a:rPr>
              <a:t>Quality statements to improve care</a:t>
            </a:r>
            <a:br>
              <a:rPr lang="en-US" sz="2000" b="1" dirty="0">
                <a:latin typeface="Calibri" panose="020F0502020204030204" pitchFamily="34" charset="0"/>
                <a:ea typeface="MS PGothic"/>
                <a:cs typeface="Calibri" panose="020F0502020204030204" pitchFamily="34" charset="0"/>
              </a:rPr>
            </a:br>
            <a:r>
              <a:rPr lang="en-US" sz="2000" dirty="0">
                <a:latin typeface="Calibri" panose="020F0502020204030204" pitchFamily="34" charset="0"/>
                <a:ea typeface="MS PGothic"/>
                <a:cs typeface="Calibri" panose="020F0502020204030204" pitchFamily="34" charset="0"/>
              </a:rPr>
              <a:t>The key statements in the asthma quality standard </a:t>
            </a:r>
          </a:p>
          <a:p>
            <a:pPr>
              <a:buClr>
                <a:srgbClr val="00B2E3"/>
              </a:buClr>
            </a:pPr>
            <a:endParaRPr lang="en-US" sz="2000" dirty="0"/>
          </a:p>
        </p:txBody>
      </p:sp>
    </p:spTree>
    <p:custDataLst>
      <p:tags r:id="rId1"/>
    </p:custDataLst>
    <p:extLst>
      <p:ext uri="{BB962C8B-B14F-4D97-AF65-F5344CB8AC3E}">
        <p14:creationId xmlns:p14="http://schemas.microsoft.com/office/powerpoint/2010/main" val="25135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56490" y="1177138"/>
            <a:ext cx="6520171" cy="4376056"/>
          </a:xfrm>
        </p:spPr>
        <p:txBody>
          <a:bodyPr/>
          <a:lstStyle/>
          <a:p>
            <a:pPr>
              <a:lnSpc>
                <a:spcPct val="100000"/>
              </a:lnSpc>
            </a:pPr>
            <a:r>
              <a:rPr lang="en-US" sz="2000" b="0" i="1" dirty="0">
                <a:solidFill>
                  <a:schemeClr val="tx1"/>
                </a:solidFill>
                <a:latin typeface="Calibri" panose="020F0502020204030204" pitchFamily="34" charset="0"/>
                <a:ea typeface="MS PGothic"/>
                <a:cs typeface="Calibri" panose="020F0502020204030204" pitchFamily="34" charset="0"/>
              </a:rPr>
              <a:t>“People perceive asthma as 'minor,' but I don’t think they recognize the seriousness of it. Asthma can be a huge barrier to people, particularly with respect to health potential, but the ceiling is higher than I expected. This quality standard equips me with knowledge. I can work with my team, and I can ask for the care my child and I need.</a:t>
            </a:r>
            <a:br>
              <a:rPr lang="en-US" sz="2000" b="0" i="1" dirty="0">
                <a:latin typeface="Calibri" panose="020F0502020204030204" pitchFamily="34" charset="0"/>
                <a:cs typeface="Calibri" panose="020F0502020204030204" pitchFamily="34" charset="0"/>
              </a:rPr>
            </a:br>
            <a:br>
              <a:rPr lang="en-US" sz="2000" b="0" i="1" dirty="0">
                <a:latin typeface="Calibri" panose="020F0502020204030204" pitchFamily="34" charset="0"/>
                <a:cs typeface="Calibri" panose="020F0502020204030204" pitchFamily="34" charset="0"/>
              </a:rPr>
            </a:br>
            <a:r>
              <a:rPr lang="en-US" sz="2000" b="0" i="1" dirty="0">
                <a:solidFill>
                  <a:schemeClr val="tx1"/>
                </a:solidFill>
                <a:latin typeface="Calibri" panose="020F0502020204030204" pitchFamily="34" charset="0"/>
                <a:ea typeface="MS PGothic"/>
                <a:cs typeface="Calibri" panose="020F0502020204030204" pitchFamily="34" charset="0"/>
              </a:rPr>
              <a:t>I will use the quality standard to hold myself and the care team accountable as much as I can as an individual patient who sometimes feels vulnerable. I am hoping this quality standard will help people recognize what good health can look like when living with asthma and to not accept anything less.”</a:t>
            </a:r>
            <a:br>
              <a:rPr lang="en-CA" sz="1800" b="0" kern="1200" dirty="0">
                <a:latin typeface="Calibri" pitchFamily="68" charset="0"/>
                <a:cs typeface="ＭＳ Ｐゴシック" pitchFamily="68" charset="-128"/>
              </a:rPr>
            </a:br>
            <a:br>
              <a:rPr lang="en-US" sz="1800" b="0" dirty="0"/>
            </a:br>
            <a:r>
              <a:rPr lang="en-US" sz="1600" b="0" i="1" dirty="0">
                <a:solidFill>
                  <a:schemeClr val="tx1"/>
                </a:solidFill>
                <a:latin typeface="Calibri" panose="020F0502020204030204" pitchFamily="34" charset="0"/>
                <a:ea typeface="MS PGothic"/>
                <a:cs typeface="Calibri" panose="020F0502020204030204" pitchFamily="34" charset="0"/>
              </a:rPr>
              <a:t>– </a:t>
            </a:r>
            <a:r>
              <a:rPr lang="en-CA" sz="1600" b="0" i="1" dirty="0">
                <a:solidFill>
                  <a:schemeClr val="tx1"/>
                </a:solidFill>
                <a:latin typeface="Calibri" panose="020F0502020204030204" pitchFamily="34" charset="0"/>
                <a:ea typeface="MS PGothic"/>
                <a:cs typeface="Calibri" panose="020F0502020204030204" pitchFamily="34" charset="0"/>
              </a:rPr>
              <a:t>Kate Mulligan, Lived Experience Advisor, </a:t>
            </a:r>
            <a:r>
              <a:rPr lang="en-US" sz="1600" b="0" i="1" dirty="0">
                <a:solidFill>
                  <a:schemeClr val="tx1"/>
                </a:solidFill>
                <a:latin typeface="Calibri" panose="020F0502020204030204" pitchFamily="34" charset="0"/>
                <a:ea typeface="MS PGothic"/>
                <a:cs typeface="Calibri" panose="020F0502020204030204" pitchFamily="34" charset="0"/>
              </a:rPr>
              <a:t>Asthma Quality Standards Advisory Committee</a:t>
            </a:r>
            <a:endParaRPr lang="en-US" sz="1600" b="0" dirty="0">
              <a:solidFill>
                <a:schemeClr val="tx1"/>
              </a:solidFill>
              <a:latin typeface="Calibri" panose="020F0502020204030204" pitchFamily="34" charset="0"/>
              <a:ea typeface="MS PGothic"/>
              <a:cs typeface="Calibri" panose="020F0502020204030204" pitchFamily="34" charset="0"/>
            </a:endParaRPr>
          </a:p>
        </p:txBody>
      </p:sp>
    </p:spTree>
    <p:custDataLst>
      <p:tags r:id="rId1"/>
    </p:custDataLst>
    <p:extLst>
      <p:ext uri="{BB962C8B-B14F-4D97-AF65-F5344CB8AC3E}">
        <p14:creationId xmlns:p14="http://schemas.microsoft.com/office/powerpoint/2010/main" val="9467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546677" y="1446742"/>
            <a:ext cx="6365751" cy="4304212"/>
          </a:xfrm>
        </p:spPr>
        <p:txBody>
          <a:bodyPr/>
          <a:lstStyle/>
          <a:p>
            <a:pPr>
              <a:lnSpc>
                <a:spcPct val="100000"/>
              </a:lnSpc>
            </a:pPr>
            <a:r>
              <a:rPr lang="en-CA" sz="2000" b="0" i="1" dirty="0">
                <a:solidFill>
                  <a:schemeClr val="tx1"/>
                </a:solidFill>
                <a:latin typeface="Calibri" panose="020F0502020204030204" pitchFamily="34" charset="0"/>
                <a:ea typeface="MS PGothic"/>
                <a:cs typeface="Calibri" panose="020F0502020204030204" pitchFamily="34" charset="0"/>
              </a:rPr>
              <a:t>“</a:t>
            </a:r>
            <a:r>
              <a:rPr lang="en-US" sz="2000" b="0" i="1" dirty="0">
                <a:solidFill>
                  <a:schemeClr val="tx1"/>
                </a:solidFill>
                <a:latin typeface="Calibri" panose="020F0502020204030204" pitchFamily="34" charset="0"/>
                <a:ea typeface="MS PGothic"/>
                <a:cs typeface="Calibri" panose="020F0502020204030204" pitchFamily="34" charset="0"/>
              </a:rPr>
              <a:t>Time to spirometry is a big barrier for many practitioners and </a:t>
            </a:r>
            <a:r>
              <a:rPr lang="en-CA" sz="2000" b="0" i="1" dirty="0">
                <a:solidFill>
                  <a:schemeClr val="tx1"/>
                </a:solidFill>
                <a:latin typeface="Calibri" panose="020F0502020204030204" pitchFamily="34" charset="0"/>
                <a:ea typeface="MS PGothic"/>
                <a:cs typeface="Calibri" panose="020F0502020204030204" pitchFamily="34" charset="0"/>
              </a:rPr>
              <a:t>centres</a:t>
            </a:r>
            <a:r>
              <a:rPr lang="en-US" sz="2000" b="0" i="1" dirty="0">
                <a:solidFill>
                  <a:schemeClr val="tx1"/>
                </a:solidFill>
                <a:latin typeface="Calibri" panose="020F0502020204030204" pitchFamily="34" charset="0"/>
                <a:ea typeface="MS PGothic"/>
                <a:cs typeface="Calibri" panose="020F0502020204030204" pitchFamily="34" charset="0"/>
              </a:rPr>
              <a:t>, and getting education out into the community can be challenging. This quality standard is a good start toward changing patient care, particularly for children, and will raise awareness of how to manage this unique population. People who are enthusiastic about asthma will use this document to improve asthma care, and these changes will filter to other sites in the region.”</a:t>
            </a:r>
            <a:br>
              <a:rPr lang="en-CA" sz="1800" b="0" i="1" dirty="0">
                <a:highlight>
                  <a:srgbClr val="FFFF00"/>
                </a:highlight>
              </a:rPr>
            </a:br>
            <a:br>
              <a:rPr lang="en-CA" sz="1800" b="0" i="1" dirty="0"/>
            </a:br>
            <a:r>
              <a:rPr lang="en-CA" sz="1600" b="0" i="1" dirty="0">
                <a:solidFill>
                  <a:schemeClr val="tx1"/>
                </a:solidFill>
                <a:latin typeface="Calibri" panose="020F0502020204030204" pitchFamily="34" charset="0"/>
                <a:ea typeface="MS PGothic"/>
                <a:cs typeface="Calibri" panose="020F0502020204030204" pitchFamily="34" charset="0"/>
              </a:rPr>
              <a:t>– </a:t>
            </a:r>
            <a:r>
              <a:rPr lang="en-US" sz="1600" b="0" i="1" dirty="0">
                <a:solidFill>
                  <a:schemeClr val="tx1"/>
                </a:solidFill>
                <a:latin typeface="Calibri" panose="020F0502020204030204" pitchFamily="34" charset="0"/>
                <a:ea typeface="MS PGothic"/>
                <a:cs typeface="Calibri" panose="020F0502020204030204" pitchFamily="34" charset="0"/>
              </a:rPr>
              <a:t>Ryan W. Smith, Pediatrician, Asthma Quality Standards Advisory Committee</a:t>
            </a:r>
          </a:p>
        </p:txBody>
      </p:sp>
    </p:spTree>
    <p:custDataLst>
      <p:tags r:id="rId1"/>
    </p:custDataLst>
    <p:extLst>
      <p:ext uri="{BB962C8B-B14F-4D97-AF65-F5344CB8AC3E}">
        <p14:creationId xmlns:p14="http://schemas.microsoft.com/office/powerpoint/2010/main" val="117053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406430" y="1137029"/>
            <a:ext cx="6081935" cy="2383411"/>
          </a:xfrm>
        </p:spPr>
        <p:txBody>
          <a:bodyPr/>
          <a:lstStyle/>
          <a:p>
            <a:br>
              <a:rPr lang="en-CA" sz="4800" dirty="0">
                <a:solidFill>
                  <a:schemeClr val="tx1"/>
                </a:solidFill>
              </a:rPr>
            </a:br>
            <a:r>
              <a:rPr lang="en-US" sz="4400" dirty="0">
                <a:solidFill>
                  <a:schemeClr val="tx1"/>
                </a:solidFill>
                <a:latin typeface="Calibri" panose="020F0502020204030204" pitchFamily="34" charset="0"/>
                <a:cs typeface="Calibri" panose="020F0502020204030204" pitchFamily="34" charset="0"/>
              </a:rPr>
              <a:t>Quality Statements </a:t>
            </a:r>
            <a:br>
              <a:rPr lang="en-US" sz="4400" dirty="0">
                <a:solidFill>
                  <a:schemeClr val="tx1"/>
                </a:solidFill>
                <a:latin typeface="Calibri" panose="020F0502020204030204" pitchFamily="34" charset="0"/>
                <a:cs typeface="Calibri" panose="020F0502020204030204" pitchFamily="34" charset="0"/>
              </a:rPr>
            </a:br>
            <a:r>
              <a:rPr lang="en-US" sz="4400" dirty="0">
                <a:solidFill>
                  <a:schemeClr val="tx1"/>
                </a:solidFill>
                <a:latin typeface="Calibri" panose="020F0502020204030204" pitchFamily="34" charset="0"/>
                <a:cs typeface="Calibri" panose="020F0502020204030204" pitchFamily="34" charset="0"/>
              </a:rPr>
              <a:t>to Improve Care</a:t>
            </a:r>
          </a:p>
        </p:txBody>
      </p:sp>
      <p:cxnSp>
        <p:nvCxnSpPr>
          <p:cNvPr id="6" name="Straight Connector 5">
            <a:extLst>
              <a:ext uri="{FF2B5EF4-FFF2-40B4-BE49-F238E27FC236}">
                <a16:creationId xmlns:a16="http://schemas.microsoft.com/office/drawing/2014/main" id="{8A829423-CDEE-DA4B-847F-C2D3E49B5ECB}"/>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696571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4638"/>
            <a:ext cx="8229599" cy="1165909"/>
          </a:xfrm>
        </p:spPr>
        <p:txBody>
          <a:bodyPr/>
          <a:lstStyle/>
          <a:p>
            <a:r>
              <a:rPr lang="en-CA" dirty="0">
                <a:solidFill>
                  <a:schemeClr val="tx1"/>
                </a:solidFill>
                <a:latin typeface="Calibri" panose="020F0502020204030204" pitchFamily="34" charset="0"/>
                <a:ea typeface="MS PGothic"/>
                <a:cs typeface="Calibri" panose="020F0502020204030204" pitchFamily="34" charset="0"/>
              </a:rPr>
              <a:t>Scope</a:t>
            </a:r>
            <a:r>
              <a:rPr lang="en-CA" b="0" dirty="0">
                <a:solidFill>
                  <a:schemeClr val="tx1"/>
                </a:solidFill>
                <a:latin typeface="Calibri" panose="020F0502020204030204" pitchFamily="34" charset="0"/>
                <a:ea typeface="MS PGothic"/>
                <a:cs typeface="Calibri" panose="020F0502020204030204" pitchFamily="34" charset="0"/>
              </a:rPr>
              <a:t> </a:t>
            </a:r>
            <a:r>
              <a:rPr lang="en-CA" dirty="0">
                <a:solidFill>
                  <a:schemeClr val="tx1"/>
                </a:solidFill>
                <a:latin typeface="Calibri" panose="020F0502020204030204" pitchFamily="34" charset="0"/>
                <a:ea typeface="MS PGothic"/>
                <a:cs typeface="Calibri" panose="020F0502020204030204" pitchFamily="34" charset="0"/>
              </a:rPr>
              <a:t>of This Quality Standard</a:t>
            </a:r>
          </a:p>
        </p:txBody>
      </p:sp>
      <p:sp>
        <p:nvSpPr>
          <p:cNvPr id="4" name="Content Placeholder 3"/>
          <p:cNvSpPr>
            <a:spLocks noGrp="1"/>
          </p:cNvSpPr>
          <p:nvPr>
            <p:ph idx="1"/>
          </p:nvPr>
        </p:nvSpPr>
        <p:spPr>
          <a:xfrm>
            <a:off x="457199" y="1969936"/>
            <a:ext cx="8229600" cy="4248472"/>
          </a:xfrm>
        </p:spPr>
        <p:txBody>
          <a:bodyPr/>
          <a:lstStyle/>
          <a:p>
            <a:pPr>
              <a:spcBef>
                <a:spcPts val="1000"/>
              </a:spcBef>
              <a:spcAft>
                <a:spcPts val="0"/>
              </a:spcAft>
              <a:buClr>
                <a:srgbClr val="00B2E3"/>
              </a:buCl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addresses the diagnosis and management of asthma in children and adolescents under 16 years of age, with a focus on primary care and community-based settings. It addresses referral to specialized pediatric asthma care for children and adolescents who have indications characterizing severe asthma.</a:t>
            </a:r>
          </a:p>
          <a:p>
            <a:pPr>
              <a:spcBef>
                <a:spcPts val="1000"/>
              </a:spcBef>
              <a:spcAft>
                <a:spcPts val="0"/>
              </a:spcAft>
              <a:buClr>
                <a:srgbClr val="00B2E3"/>
              </a:buClr>
            </a:pPr>
            <a:r>
              <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quality standard does not address the management of severe asthma, acute asthma exacerbations or care provided during emergency department visits, or hospitalizations. </a:t>
            </a:r>
          </a:p>
          <a:p>
            <a:pPr marL="0" indent="0">
              <a:spcBef>
                <a:spcPts val="0"/>
              </a:spcBef>
              <a:spcAft>
                <a:spcPts val="0"/>
              </a:spcAft>
              <a:buClr>
                <a:srgbClr val="00B2E3"/>
              </a:buClr>
              <a:buNone/>
            </a:pPr>
            <a:endParaRPr lang="en-CA"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69053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1026060" y="1295431"/>
            <a:ext cx="7693250" cy="4912127"/>
          </a:xfrm>
          <a:prstGeom prst="rect">
            <a:avLst/>
          </a:prstGeom>
        </p:spPr>
        <p:txBody>
          <a:bodyPr/>
          <a:lstStyle/>
          <a:p>
            <a:pPr>
              <a:lnSpc>
                <a:spcPts val="3400"/>
              </a:lnSpc>
              <a:spcBef>
                <a:spcPts val="0"/>
              </a:spcBef>
              <a:buClr>
                <a:schemeClr val="tx1"/>
              </a:buClr>
              <a:buAutoNum type="arabicPeriod"/>
              <a:defRPr sz="1800"/>
            </a:pPr>
            <a:r>
              <a:rPr lang="en-CA" sz="2000" dirty="0">
                <a:latin typeface="Calibri" panose="020F0502020204030204" pitchFamily="34" charset="0"/>
                <a:cs typeface="Calibri" panose="020F0502020204030204" pitchFamily="34" charset="0"/>
              </a:rPr>
              <a:t>Diagnosis</a:t>
            </a:r>
          </a:p>
          <a:p>
            <a:pPr>
              <a:lnSpc>
                <a:spcPts val="3400"/>
              </a:lnSpc>
              <a:spcBef>
                <a:spcPts val="0"/>
              </a:spcBef>
              <a:buClr>
                <a:schemeClr val="tx1"/>
              </a:buClr>
              <a:buAutoNum type="arabicPeriod"/>
              <a:defRPr sz="1800"/>
            </a:pPr>
            <a:endParaRPr lang="en-CA" sz="2000" dirty="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dirty="0">
                <a:latin typeface="Calibri" panose="020F0502020204030204" pitchFamily="34" charset="0"/>
                <a:cs typeface="Calibri" panose="020F0502020204030204" pitchFamily="34" charset="0"/>
              </a:rPr>
              <a:t>Asthma</a:t>
            </a:r>
            <a:r>
              <a:rPr lang="fr-CA" sz="2000" dirty="0">
                <a:latin typeface="Calibri" panose="020F0502020204030204" pitchFamily="34" charset="0"/>
                <a:cs typeface="Calibri" panose="020F0502020204030204" pitchFamily="34" charset="0"/>
              </a:rPr>
              <a:t> Control</a:t>
            </a:r>
          </a:p>
          <a:p>
            <a:pPr>
              <a:lnSpc>
                <a:spcPts val="3400"/>
              </a:lnSpc>
              <a:spcBef>
                <a:spcPts val="0"/>
              </a:spcBef>
              <a:buClr>
                <a:schemeClr val="tx1"/>
              </a:buClr>
              <a:buAutoNum type="arabicPeriod"/>
              <a:defRPr sz="1800"/>
            </a:pPr>
            <a:endParaRPr lang="fr-CA" sz="2000" dirty="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dirty="0">
                <a:latin typeface="Calibri" panose="020F0502020204030204" pitchFamily="34" charset="0"/>
                <a:cs typeface="Calibri" panose="020F0502020204030204" pitchFamily="34" charset="0"/>
              </a:rPr>
              <a:t>Asthma</a:t>
            </a:r>
            <a:r>
              <a:rPr lang="fr-CA" sz="2000" dirty="0">
                <a:latin typeface="Calibri" panose="020F0502020204030204" pitchFamily="34" charset="0"/>
                <a:cs typeface="Calibri" panose="020F0502020204030204" pitchFamily="34" charset="0"/>
              </a:rPr>
              <a:t> </a:t>
            </a:r>
            <a:r>
              <a:rPr lang="en-CA" sz="2000" dirty="0">
                <a:latin typeface="Calibri" panose="020F0502020204030204" pitchFamily="34" charset="0"/>
                <a:cs typeface="Calibri" panose="020F0502020204030204" pitchFamily="34" charset="0"/>
              </a:rPr>
              <a:t>Medication</a:t>
            </a:r>
          </a:p>
          <a:p>
            <a:pPr>
              <a:lnSpc>
                <a:spcPts val="3400"/>
              </a:lnSpc>
              <a:spcBef>
                <a:spcPts val="0"/>
              </a:spcBef>
              <a:buClr>
                <a:schemeClr val="tx1"/>
              </a:buClr>
              <a:buAutoNum type="arabicPeriod"/>
              <a:defRPr sz="1800"/>
            </a:pPr>
            <a:endParaRPr lang="en-CA" sz="2000" dirty="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dirty="0">
                <a:latin typeface="Calibri" panose="020F0502020204030204" pitchFamily="34" charset="0"/>
                <a:cs typeface="Calibri" panose="020F0502020204030204" pitchFamily="34" charset="0"/>
              </a:rPr>
              <a:t>Self-Management Education and Asthma Action Plan</a:t>
            </a:r>
          </a:p>
          <a:p>
            <a:pPr>
              <a:lnSpc>
                <a:spcPts val="3400"/>
              </a:lnSpc>
              <a:spcBef>
                <a:spcPts val="0"/>
              </a:spcBef>
              <a:buClr>
                <a:schemeClr val="tx1"/>
              </a:buClr>
              <a:buAutoNum type="arabicPeriod"/>
              <a:defRPr sz="1800"/>
            </a:pPr>
            <a:endParaRPr lang="en-CA" sz="2000" dirty="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CA" sz="2000" dirty="0">
                <a:latin typeface="Calibri" panose="020F0502020204030204" pitchFamily="34" charset="0"/>
                <a:cs typeface="Calibri" panose="020F0502020204030204" pitchFamily="34" charset="0"/>
              </a:rPr>
              <a:t>Referral to Specialized Asthma </a:t>
            </a:r>
            <a:r>
              <a:rPr lang="fr-CA" sz="2000" dirty="0">
                <a:latin typeface="Calibri" panose="020F0502020204030204" pitchFamily="34" charset="0"/>
                <a:cs typeface="Calibri" panose="020F0502020204030204" pitchFamily="34" charset="0"/>
              </a:rPr>
              <a:t>Care</a:t>
            </a:r>
          </a:p>
          <a:p>
            <a:pPr>
              <a:lnSpc>
                <a:spcPts val="3400"/>
              </a:lnSpc>
              <a:spcBef>
                <a:spcPts val="0"/>
              </a:spcBef>
              <a:buClr>
                <a:schemeClr val="tx1"/>
              </a:buClr>
              <a:buAutoNum type="arabicPeriod"/>
              <a:defRPr sz="1800"/>
            </a:pPr>
            <a:endParaRPr lang="fr-CA" sz="2000" dirty="0">
              <a:latin typeface="Calibri" panose="020F0502020204030204" pitchFamily="34" charset="0"/>
              <a:cs typeface="Calibri" panose="020F0502020204030204" pitchFamily="34" charset="0"/>
            </a:endParaRPr>
          </a:p>
          <a:p>
            <a:pPr>
              <a:lnSpc>
                <a:spcPts val="3400"/>
              </a:lnSpc>
              <a:spcBef>
                <a:spcPts val="0"/>
              </a:spcBef>
              <a:buClr>
                <a:schemeClr val="tx1"/>
              </a:buClr>
              <a:buAutoNum type="arabicPeriod"/>
              <a:defRPr sz="1800"/>
            </a:pPr>
            <a:r>
              <a:rPr lang="en-US" sz="2000" dirty="0">
                <a:latin typeface="Calibri" panose="020F0502020204030204" pitchFamily="34" charset="0"/>
                <a:cs typeface="Calibri" panose="020F0502020204030204" pitchFamily="34" charset="0"/>
              </a:rPr>
              <a:t>Follow-up After Discharge</a:t>
            </a:r>
          </a:p>
        </p:txBody>
      </p:sp>
      <p:sp>
        <p:nvSpPr>
          <p:cNvPr id="629" name="Title 2"/>
          <p:cNvSpPr txBox="1">
            <a:spLocks noGrp="1"/>
          </p:cNvSpPr>
          <p:nvPr>
            <p:ph type="title"/>
          </p:nvPr>
        </p:nvSpPr>
        <p:spPr>
          <a:xfrm>
            <a:off x="457199" y="274638"/>
            <a:ext cx="8244586" cy="1165910"/>
          </a:xfrm>
          <a:prstGeom prst="rect">
            <a:avLst/>
          </a:prstGeom>
        </p:spPr>
        <p:txBody>
          <a:bodyPr/>
          <a:lstStyle/>
          <a:p>
            <a:r>
              <a:rPr lang="en-US" dirty="0">
                <a:solidFill>
                  <a:schemeClr val="tx1"/>
                </a:solidFill>
                <a:latin typeface="Calibri" panose="020F0502020204030204" pitchFamily="34" charset="0"/>
                <a:cs typeface="Calibri" panose="020F0502020204030204" pitchFamily="34" charset="0"/>
              </a:rPr>
              <a:t>Quality </a:t>
            </a:r>
            <a:r>
              <a:rPr dirty="0">
                <a:solidFill>
                  <a:schemeClr val="tx1"/>
                </a:solidFill>
                <a:latin typeface="Calibri" panose="020F0502020204030204" pitchFamily="34" charset="0"/>
                <a:cs typeface="Calibri" panose="020F0502020204030204" pitchFamily="34" charset="0"/>
              </a:rPr>
              <a:t>Statement </a:t>
            </a:r>
            <a:r>
              <a:rPr lang="en-US" dirty="0">
                <a:solidFill>
                  <a:schemeClr val="tx1"/>
                </a:solidFill>
                <a:latin typeface="Calibri" panose="020F0502020204030204" pitchFamily="34" charset="0"/>
                <a:cs typeface="Calibri" panose="020F0502020204030204" pitchFamily="34" charset="0"/>
              </a:rPr>
              <a:t>Topics</a:t>
            </a:r>
            <a:endParaRPr dirty="0">
              <a:solidFill>
                <a:schemeClr val="tx1"/>
              </a:solidFill>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A5116683-A760-2240-AD27-7EF50C85BE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249" y="3136851"/>
            <a:ext cx="359811" cy="359811"/>
          </a:xfrm>
          <a:prstGeom prst="rect">
            <a:avLst/>
          </a:prstGeom>
        </p:spPr>
      </p:pic>
      <p:pic>
        <p:nvPicPr>
          <p:cNvPr id="19" name="Graphic 18">
            <a:extLst>
              <a:ext uri="{FF2B5EF4-FFF2-40B4-BE49-F238E27FC236}">
                <a16:creationId xmlns:a16="http://schemas.microsoft.com/office/drawing/2014/main" id="{745A6AD4-3D27-4E4B-9B92-7C828EB79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045" y="2248246"/>
            <a:ext cx="435015" cy="435015"/>
          </a:xfrm>
          <a:prstGeom prst="rect">
            <a:avLst/>
          </a:prstGeom>
        </p:spPr>
      </p:pic>
      <p:pic>
        <p:nvPicPr>
          <p:cNvPr id="21" name="Graphic 20">
            <a:extLst>
              <a:ext uri="{FF2B5EF4-FFF2-40B4-BE49-F238E27FC236}">
                <a16:creationId xmlns:a16="http://schemas.microsoft.com/office/drawing/2014/main" id="{53CDAC7D-F31E-8440-B1D4-B2FE92FC92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582" y="4058942"/>
            <a:ext cx="332528" cy="332528"/>
          </a:xfrm>
          <a:prstGeom prst="rect">
            <a:avLst/>
          </a:prstGeom>
        </p:spPr>
      </p:pic>
      <p:pic>
        <p:nvPicPr>
          <p:cNvPr id="23" name="Graphic 22">
            <a:extLst>
              <a:ext uri="{FF2B5EF4-FFF2-40B4-BE49-F238E27FC236}">
                <a16:creationId xmlns:a16="http://schemas.microsoft.com/office/drawing/2014/main" id="{E2EED72E-891A-2B41-B50E-CF3EE682EB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5353" y="4792745"/>
            <a:ext cx="349618" cy="349618"/>
          </a:xfrm>
          <a:prstGeom prst="rect">
            <a:avLst/>
          </a:prstGeom>
        </p:spPr>
      </p:pic>
      <p:pic>
        <p:nvPicPr>
          <p:cNvPr id="29" name="Graphic 28">
            <a:extLst>
              <a:ext uri="{FF2B5EF4-FFF2-40B4-BE49-F238E27FC236}">
                <a16:creationId xmlns:a16="http://schemas.microsoft.com/office/drawing/2014/main" id="{ACB28F36-9C54-BF49-AEEE-939612314C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6249" y="1372988"/>
            <a:ext cx="414512" cy="414512"/>
          </a:xfrm>
          <a:prstGeom prst="rect">
            <a:avLst/>
          </a:prstGeom>
        </p:spPr>
      </p:pic>
      <p:pic>
        <p:nvPicPr>
          <p:cNvPr id="16" name="Graphic 15">
            <a:extLst>
              <a:ext uri="{FF2B5EF4-FFF2-40B4-BE49-F238E27FC236}">
                <a16:creationId xmlns:a16="http://schemas.microsoft.com/office/drawing/2014/main" id="{3A882921-2DFA-48C5-9594-583DCDF693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30011" y="5552778"/>
            <a:ext cx="580302" cy="5803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666"/>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1:</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Diagnosis</a:t>
            </a:r>
            <a:endParaRPr lang="en-CA" b="0" dirty="0">
              <a:solidFill>
                <a:schemeClr val="tx1"/>
              </a:solidFill>
              <a:latin typeface="Calibri"/>
              <a:ea typeface="MS PGothic"/>
              <a:cs typeface="Calibri"/>
            </a:endParaRPr>
          </a:p>
        </p:txBody>
      </p:sp>
      <p:sp>
        <p:nvSpPr>
          <p:cNvPr id="3" name="Rectangle 2"/>
          <p:cNvSpPr/>
          <p:nvPr/>
        </p:nvSpPr>
        <p:spPr>
          <a:xfrm>
            <a:off x="1442974" y="1989056"/>
            <a:ext cx="6273035" cy="323746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Children 6 years of age and older and adolescents clinically suspected of having asthma complete spirometry to demonstrate reversible airflow obstruction and, if negative, other lung function testing to confirm the diagnosis of asthma, as soon as possible. Children 1 to 5 years of age are diagnosed with asthma after documentation of signs or symptoms of airflow obstruction, reversibility of symptoms with asthma medication, and no clinical suspicion of an alternative diagnosis.</a:t>
            </a:r>
            <a:endParaRPr lang="en-CA" sz="20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50377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8"/>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2:</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Asthma Control</a:t>
            </a:r>
            <a:br>
              <a:rPr lang="en-CA" sz="2400" dirty="0"/>
            </a:br>
            <a:br>
              <a:rPr lang="en-CA" sz="2600" dirty="0"/>
            </a:br>
            <a:endParaRPr lang="en-CA" sz="2625" b="0" dirty="0">
              <a:solidFill>
                <a:schemeClr val="tx1"/>
              </a:solidFill>
            </a:endParaRPr>
          </a:p>
        </p:txBody>
      </p:sp>
      <p:sp>
        <p:nvSpPr>
          <p:cNvPr id="3" name="Rectangle 2"/>
          <p:cNvSpPr/>
          <p:nvPr/>
        </p:nvSpPr>
        <p:spPr>
          <a:xfrm>
            <a:off x="1451525" y="2263090"/>
            <a:ext cx="6255934" cy="116591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Children and adolescents with asthma have a structured assessment at least annually to determine their level of asthma control and reasons for poor control.</a:t>
            </a:r>
            <a:endParaRPr lang="en-CA" sz="20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977568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067"/>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3:</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MS PGothic"/>
                <a:cs typeface="Calibri"/>
              </a:rPr>
              <a:t>Asthma Medication</a:t>
            </a:r>
            <a:br>
              <a:rPr lang="en-CA" sz="2600" dirty="0"/>
            </a:br>
            <a:endParaRPr lang="en-CA" sz="2625" b="0" dirty="0">
              <a:solidFill>
                <a:schemeClr val="tx1"/>
              </a:solidFill>
            </a:endParaRPr>
          </a:p>
        </p:txBody>
      </p:sp>
      <p:sp>
        <p:nvSpPr>
          <p:cNvPr id="3" name="Rectangle 2"/>
          <p:cNvSpPr/>
          <p:nvPr/>
        </p:nvSpPr>
        <p:spPr>
          <a:xfrm>
            <a:off x="1379905" y="2088737"/>
            <a:ext cx="6384190" cy="134026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Children and adolescents with asthma receive appropriate medication and devices based on their age and current level of asthma control, including early initiation of regular inhaled anti-inflammatory therapy.</a:t>
            </a:r>
            <a:endParaRPr lang="en-CA" sz="20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3789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88" y="414660"/>
            <a:ext cx="7912637" cy="874432"/>
          </a:xfrm>
        </p:spPr>
        <p:txBody>
          <a:bodyPr anchor="t"/>
          <a:lstStyle/>
          <a:p>
            <a:pPr>
              <a:lnSpc>
                <a:spcPct val="90000"/>
              </a:lnSpc>
            </a:pPr>
            <a:r>
              <a:rPr lang="en-CA" sz="2400" b="0" dirty="0">
                <a:solidFill>
                  <a:schemeClr val="tx1"/>
                </a:solidFill>
                <a:latin typeface="Calibri"/>
                <a:ea typeface="MS PGothic"/>
                <a:cs typeface="Calibri"/>
              </a:rPr>
              <a:t>Quality Statement 4:</a:t>
            </a:r>
            <a:br>
              <a:rPr lang="en-CA"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Self-Management Education and Asthma Action Plan</a:t>
            </a:r>
            <a:br>
              <a:rPr lang="en-US" sz="2400" dirty="0"/>
            </a:br>
            <a:br>
              <a:rPr lang="en-US" sz="2400" dirty="0"/>
            </a:br>
            <a:br>
              <a:rPr lang="en-US" sz="2400" dirty="0"/>
            </a:br>
            <a:br>
              <a:rPr lang="en-US" sz="2400" dirty="0"/>
            </a:br>
            <a:endParaRPr lang="en-CA" sz="2625" b="0" dirty="0">
              <a:solidFill>
                <a:schemeClr val="tx1"/>
              </a:solidFill>
            </a:endParaRPr>
          </a:p>
        </p:txBody>
      </p:sp>
      <p:sp>
        <p:nvSpPr>
          <p:cNvPr id="3" name="Rectangle 2"/>
          <p:cNvSpPr/>
          <p:nvPr/>
        </p:nvSpPr>
        <p:spPr>
          <a:xfrm>
            <a:off x="1500128" y="2473693"/>
            <a:ext cx="5864355" cy="154244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ea typeface="MS PGothic"/>
                <a:cs typeface="Calibri" panose="020F0502020204030204" pitchFamily="34" charset="0"/>
              </a:rPr>
              <a:t>Children and adolescents with asthma and their caregivers receive self-management education and a written personalized asthma action plan that is reviewed regularly with a health care professional.</a:t>
            </a:r>
            <a:endParaRPr lang="en-CA" sz="2000" b="1" u="none" dirty="0">
              <a:solidFill>
                <a:srgbClr val="000000"/>
              </a:solidFill>
              <a:latin typeface="Calibri" panose="020F0502020204030204" pitchFamily="34" charset="0"/>
              <a:ea typeface="MS PGothic"/>
              <a:cs typeface="Calibri" panose="020F0502020204030204" pitchFamily="34" charset="0"/>
            </a:endParaRPr>
          </a:p>
        </p:txBody>
      </p:sp>
    </p:spTree>
    <p:custDataLst>
      <p:tags r:id="rId1"/>
    </p:custDataLst>
    <p:extLst>
      <p:ext uri="{BB962C8B-B14F-4D97-AF65-F5344CB8AC3E}">
        <p14:creationId xmlns:p14="http://schemas.microsoft.com/office/powerpoint/2010/main" val="710165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292" y="407491"/>
            <a:ext cx="7103790" cy="874432"/>
          </a:xfrm>
        </p:spPr>
        <p:txBody>
          <a:bodyPr anchor="t"/>
          <a:lstStyle/>
          <a:p>
            <a:pPr>
              <a:lnSpc>
                <a:spcPct val="90000"/>
              </a:lnSpc>
            </a:pPr>
            <a:r>
              <a:rPr lang="en-CA" sz="2400" b="0" dirty="0">
                <a:solidFill>
                  <a:schemeClr val="tx1"/>
                </a:solidFill>
                <a:latin typeface="Calibri"/>
                <a:ea typeface="MS PGothic"/>
                <a:cs typeface="Calibri"/>
              </a:rPr>
              <a:t>Quality Statement 5:</a:t>
            </a:r>
            <a:br>
              <a:rPr lang="en-CA"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Referral to Specialized Asthma Care</a:t>
            </a:r>
            <a:br>
              <a:rPr lang="en-CA" sz="2400" dirty="0"/>
            </a:br>
            <a:br>
              <a:rPr lang="en-US" sz="2400" dirty="0"/>
            </a:br>
            <a:br>
              <a:rPr lang="en-US" sz="2400" dirty="0"/>
            </a:br>
            <a:br>
              <a:rPr lang="en-CA" sz="2400" dirty="0"/>
            </a:br>
            <a:br>
              <a:rPr lang="en-CA" sz="2600" dirty="0"/>
            </a:br>
            <a:endParaRPr lang="en-CA" sz="2625" b="0" dirty="0">
              <a:solidFill>
                <a:schemeClr val="tx1"/>
              </a:solidFill>
            </a:endParaRPr>
          </a:p>
        </p:txBody>
      </p:sp>
      <p:sp>
        <p:nvSpPr>
          <p:cNvPr id="3" name="Rectangle 2"/>
          <p:cNvSpPr/>
          <p:nvPr/>
        </p:nvSpPr>
        <p:spPr>
          <a:xfrm>
            <a:off x="1239327" y="2254685"/>
            <a:ext cx="6665345" cy="117431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US" sz="2000" u="none" dirty="0">
                <a:solidFill>
                  <a:srgbClr val="000000"/>
                </a:solidFill>
                <a:latin typeface="Calibri" panose="020F0502020204030204" pitchFamily="34" charset="0"/>
                <a:cs typeface="Calibri" panose="020F0502020204030204" pitchFamily="34" charset="0"/>
              </a:rPr>
              <a:t>Children and adolescents with asthma with appropriate indications are referred to specialized pediatric asthma care.</a:t>
            </a:r>
            <a:endParaRPr lang="en-CA" sz="200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6359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tx1"/>
                </a:solidFill>
                <a:latin typeface="Calibri" panose="020F0502020204030204" pitchFamily="34" charset="0"/>
                <a:cs typeface="Calibri" panose="020F0502020204030204" pitchFamily="34" charset="0"/>
              </a:rPr>
              <a:t>Quality Standards</a:t>
            </a:r>
          </a:p>
        </p:txBody>
      </p:sp>
      <p:sp>
        <p:nvSpPr>
          <p:cNvPr id="3" name="Content Placeholder 2"/>
          <p:cNvSpPr>
            <a:spLocks noGrp="1"/>
          </p:cNvSpPr>
          <p:nvPr>
            <p:ph idx="1"/>
          </p:nvPr>
        </p:nvSpPr>
        <p:spPr>
          <a:xfrm>
            <a:off x="472185" y="2172067"/>
            <a:ext cx="3931140" cy="1988453"/>
          </a:xfrm>
        </p:spPr>
        <p:txBody>
          <a:bodyPr/>
          <a:lstStyle/>
          <a:p>
            <a:pPr>
              <a:lnSpc>
                <a:spcPct val="90000"/>
              </a:lnSpc>
              <a:spcBef>
                <a:spcPts val="1000"/>
              </a:spcBef>
              <a:spcAft>
                <a:spcPts val="0"/>
              </a:spcAft>
              <a:buClr>
                <a:srgbClr val="00B2E3"/>
              </a:buClr>
            </a:pPr>
            <a:r>
              <a:rPr lang="en-CA" sz="2000" dirty="0">
                <a:latin typeface="Calibri" panose="020F0502020204030204" pitchFamily="34" charset="0"/>
                <a:cs typeface="Calibri" panose="020F0502020204030204" pitchFamily="34" charset="0"/>
              </a:rPr>
              <a:t>Inform clinicians and patients what quality care looks like</a:t>
            </a:r>
          </a:p>
          <a:p>
            <a:pPr>
              <a:lnSpc>
                <a:spcPct val="90000"/>
              </a:lnSpc>
              <a:spcBef>
                <a:spcPts val="1000"/>
              </a:spcBef>
              <a:spcAft>
                <a:spcPts val="0"/>
              </a:spcAft>
              <a:buClr>
                <a:srgbClr val="00B2E3"/>
              </a:buClr>
            </a:pPr>
            <a:r>
              <a:rPr lang="en-CA" sz="2000" dirty="0">
                <a:latin typeface="Calibri" panose="020F0502020204030204" pitchFamily="34" charset="0"/>
                <a:cs typeface="Calibri" panose="020F0502020204030204" pitchFamily="34" charset="0"/>
              </a:rPr>
              <a:t>Focus on conditions or processes where there are large variations in how care is delivered, or where there are gaps between the care provided in Ontario and the care patients should receive</a:t>
            </a:r>
          </a:p>
          <a:p>
            <a:pPr>
              <a:lnSpc>
                <a:spcPct val="90000"/>
              </a:lnSpc>
              <a:spcBef>
                <a:spcPts val="1000"/>
              </a:spcBef>
              <a:spcAft>
                <a:spcPts val="0"/>
              </a:spcAft>
              <a:buClr>
                <a:srgbClr val="00B2E3"/>
              </a:buClr>
            </a:pPr>
            <a:r>
              <a:rPr lang="en-CA" sz="2000" dirty="0">
                <a:latin typeface="Calibri" panose="020F0502020204030204" pitchFamily="34" charset="0"/>
                <a:cs typeface="Calibri" panose="020F0502020204030204" pitchFamily="34" charset="0"/>
              </a:rPr>
              <a:t>Are grounded in the best available evidence</a:t>
            </a:r>
          </a:p>
          <a:p>
            <a:pPr marL="360363" indent="-360363">
              <a:lnSpc>
                <a:spcPct val="90000"/>
              </a:lnSpc>
              <a:spcAft>
                <a:spcPts val="1200"/>
              </a:spcAft>
              <a:buClr>
                <a:srgbClr val="00B2E3"/>
              </a:buClr>
              <a:buFont typeface="Arial" panose="020B0604020202020204" pitchFamily="34" charset="0"/>
              <a:buChar char="•"/>
            </a:pPr>
            <a:endParaRPr lang="en-CA" dirty="0"/>
          </a:p>
          <a:p>
            <a:pPr>
              <a:buClr>
                <a:srgbClr val="00B2E3"/>
              </a:buClr>
            </a:pPr>
            <a:endParaRPr lang="en-CA" dirty="0"/>
          </a:p>
        </p:txBody>
      </p:sp>
      <p:pic>
        <p:nvPicPr>
          <p:cNvPr id="5" name="Picture 4" descr="A picture containing flower, bird, tree&#10;&#10;Description automatically generated">
            <a:extLst>
              <a:ext uri="{FF2B5EF4-FFF2-40B4-BE49-F238E27FC236}">
                <a16:creationId xmlns:a16="http://schemas.microsoft.com/office/drawing/2014/main" id="{C2C26317-0602-4489-8873-09E2FF7B7497}"/>
              </a:ext>
            </a:extLst>
          </p:cNvPr>
          <p:cNvPicPr>
            <a:picLocks noChangeAspect="1"/>
          </p:cNvPicPr>
          <p:nvPr/>
        </p:nvPicPr>
        <p:blipFill>
          <a:blip r:embed="rId4"/>
          <a:stretch>
            <a:fillRect/>
          </a:stretch>
        </p:blipFill>
        <p:spPr>
          <a:xfrm>
            <a:off x="5039922" y="1914614"/>
            <a:ext cx="3132430" cy="4076924"/>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91779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708" y="455470"/>
            <a:ext cx="8244584" cy="1165909"/>
          </a:xfrm>
        </p:spPr>
        <p:txBody>
          <a:bodyPr anchor="t"/>
          <a:lstStyle/>
          <a:p>
            <a:pPr>
              <a:lnSpc>
                <a:spcPct val="90000"/>
              </a:lnSpc>
            </a:pPr>
            <a:r>
              <a:rPr lang="en-CA" sz="2400" b="0" dirty="0">
                <a:solidFill>
                  <a:schemeClr val="tx1"/>
                </a:solidFill>
                <a:latin typeface="Calibri"/>
                <a:ea typeface="MS PGothic"/>
                <a:cs typeface="Calibri"/>
              </a:rPr>
              <a:t>Quality Statement 6:</a:t>
            </a:r>
            <a:br>
              <a:rPr lang="en-CA" dirty="0">
                <a:latin typeface="Calibri" panose="020F0502020204030204" pitchFamily="34" charset="0"/>
                <a:cs typeface="Calibri" panose="020F0502020204030204" pitchFamily="34" charset="0"/>
              </a:rPr>
            </a:br>
            <a:r>
              <a:rPr lang="en-CA" dirty="0">
                <a:solidFill>
                  <a:schemeClr val="tx1"/>
                </a:solidFill>
                <a:latin typeface="Calibri"/>
                <a:ea typeface="Times New Roman" panose="02020603050405020304" pitchFamily="18" charset="0"/>
                <a:cs typeface="Calibri"/>
              </a:rPr>
              <a:t>Follow-Up After Discharge</a:t>
            </a:r>
            <a:br>
              <a:rPr lang="en-CA" sz="2400" dirty="0"/>
            </a:br>
            <a:br>
              <a:rPr lang="en-CA" sz="2600" dirty="0"/>
            </a:br>
            <a:endParaRPr lang="en-CA" sz="2625" b="0" dirty="0">
              <a:solidFill>
                <a:schemeClr val="tx1"/>
              </a:solidFill>
            </a:endParaRPr>
          </a:p>
        </p:txBody>
      </p:sp>
      <p:sp>
        <p:nvSpPr>
          <p:cNvPr id="3" name="Rectangle 2"/>
          <p:cNvSpPr/>
          <p:nvPr/>
        </p:nvSpPr>
        <p:spPr>
          <a:xfrm>
            <a:off x="1569262" y="2262708"/>
            <a:ext cx="6005475" cy="1471894"/>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108000" tIns="108000" rIns="108000" bIns="108000" anchor="ctr">
            <a:noAutofit/>
          </a:bodyPr>
          <a:lstStyle/>
          <a:p>
            <a:pPr defTabSz="342900"/>
            <a:r>
              <a:rPr lang="en-CA" sz="2000" u="none" dirty="0">
                <a:solidFill>
                  <a:srgbClr val="000000"/>
                </a:solidFill>
                <a:latin typeface="Calibri" panose="020F0502020204030204" pitchFamily="34" charset="0"/>
                <a:cs typeface="Calibri" panose="020F0502020204030204" pitchFamily="34" charset="0"/>
              </a:rPr>
              <a:t>Children and adolescents who have had an emergency department visit or been hospitalized for an asthma exacerbation have a follow-up assessment within 2 to 7 days after discharge.</a:t>
            </a:r>
          </a:p>
        </p:txBody>
      </p:sp>
    </p:spTree>
    <p:custDataLst>
      <p:tags r:id="rId1"/>
    </p:custDataLst>
    <p:extLst>
      <p:ext uri="{BB962C8B-B14F-4D97-AF65-F5344CB8AC3E}">
        <p14:creationId xmlns:p14="http://schemas.microsoft.com/office/powerpoint/2010/main" val="1344525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406429" y="1170739"/>
            <a:ext cx="6081935" cy="1969761"/>
          </a:xfrm>
        </p:spPr>
        <p:txBody>
          <a:bodyPr/>
          <a:lstStyle/>
          <a:p>
            <a:br>
              <a:rPr lang="en-CA" sz="4800" dirty="0">
                <a:solidFill>
                  <a:schemeClr val="tx1"/>
                </a:solidFill>
              </a:rPr>
            </a:br>
            <a:r>
              <a:rPr lang="en-US" sz="4400" dirty="0">
                <a:solidFill>
                  <a:schemeClr val="tx1"/>
                </a:solidFill>
                <a:latin typeface="Calibri" panose="020F0502020204030204" pitchFamily="34" charset="0"/>
                <a:cs typeface="Calibri" panose="020F0502020204030204" pitchFamily="34" charset="0"/>
              </a:rPr>
              <a:t>How to Measure Overall Success</a:t>
            </a:r>
            <a:br>
              <a:rPr lang="en-US" sz="4400" dirty="0">
                <a:solidFill>
                  <a:schemeClr val="tx1"/>
                </a:solidFill>
                <a:latin typeface="Calibri" panose="020F0502020204030204" pitchFamily="34" charset="0"/>
                <a:cs typeface="Calibri" panose="020F0502020204030204" pitchFamily="34" charset="0"/>
              </a:rPr>
            </a:br>
            <a:endParaRPr lang="en-US" sz="4400" dirty="0">
              <a:solidFill>
                <a:schemeClr val="tx1"/>
              </a:solidFill>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464831" y="3593433"/>
            <a:ext cx="486362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1479002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346142" y="238539"/>
            <a:ext cx="8244584" cy="1165909"/>
          </a:xfrm>
        </p:spPr>
        <p:txBody>
          <a:bodyPr/>
          <a:lstStyle/>
          <a:p>
            <a:r>
              <a:rPr lang="en-US" dirty="0">
                <a:solidFill>
                  <a:schemeClr val="tx1"/>
                </a:solidFill>
                <a:latin typeface="Calibri" panose="020F0502020204030204" pitchFamily="34" charset="0"/>
                <a:cs typeface="Calibri" panose="020F0502020204030204" pitchFamily="34" charset="0"/>
              </a:rPr>
              <a:t>Indicators That Can Be Measured Using Provincial Data</a:t>
            </a: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346142" y="1868733"/>
            <a:ext cx="8126651" cy="4015700"/>
          </a:xfrm>
        </p:spPr>
        <p:txBody>
          <a:bodyPr/>
          <a:lstStyle/>
          <a:p>
            <a:pPr lvl="0">
              <a:spcBef>
                <a:spcPts val="600"/>
              </a:spcBef>
              <a:spcAft>
                <a:spcPts val="0"/>
              </a:spcAft>
              <a:buClr>
                <a:srgbClr val="00B2E3"/>
              </a:buClr>
            </a:pPr>
            <a:r>
              <a:rPr lang="en-US" sz="2000" dirty="0">
                <a:latin typeface="Calibri" panose="020F0502020204030204" pitchFamily="34" charset="0"/>
                <a:cs typeface="Calibri" panose="020F0502020204030204" pitchFamily="34" charset="0"/>
              </a:rPr>
              <a:t>Percentage of children and adolescents 6 to 16 years of age with asthma whose diagnosis is confirmed with lung function testing</a:t>
            </a:r>
          </a:p>
          <a:p>
            <a:pPr lvl="0">
              <a:spcBef>
                <a:spcPts val="600"/>
              </a:spcBef>
              <a:spcAft>
                <a:spcPts val="0"/>
              </a:spcAft>
              <a:buClr>
                <a:srgbClr val="00B2E3"/>
              </a:buClr>
            </a:pPr>
            <a:r>
              <a:rPr lang="en-US" sz="2000" dirty="0">
                <a:latin typeface="Calibri" panose="020F0502020204030204" pitchFamily="34" charset="0"/>
                <a:cs typeface="Calibri" panose="020F0502020204030204" pitchFamily="34" charset="0"/>
              </a:rPr>
              <a:t>Percentage of children and adolescents 6 to 16 years of age with asthma who had a lung function test in the previous 12 months</a:t>
            </a:r>
          </a:p>
          <a:p>
            <a:pPr lvl="0">
              <a:spcBef>
                <a:spcPts val="600"/>
              </a:spcBef>
              <a:spcAft>
                <a:spcPts val="0"/>
              </a:spcAft>
              <a:buClr>
                <a:srgbClr val="00B2E3"/>
              </a:buClr>
            </a:pPr>
            <a:r>
              <a:rPr lang="en-US" sz="2000" dirty="0">
                <a:latin typeface="Calibri" panose="020F0502020204030204" pitchFamily="34" charset="0"/>
                <a:cs typeface="Calibri" panose="020F0502020204030204" pitchFamily="34" charset="0"/>
              </a:rPr>
              <a:t>Percentage of children and adolescents with asthma who visited the emergency department for an asthma-specific reason in the previous 12 months</a:t>
            </a:r>
          </a:p>
          <a:p>
            <a:pPr lvl="0">
              <a:spcBef>
                <a:spcPts val="600"/>
              </a:spcBef>
              <a:spcAft>
                <a:spcPts val="0"/>
              </a:spcAft>
              <a:buClr>
                <a:srgbClr val="00B2E3"/>
              </a:buClr>
            </a:pPr>
            <a:r>
              <a:rPr lang="en-US" sz="2000" dirty="0">
                <a:latin typeface="Calibri" panose="020F0502020204030204" pitchFamily="34" charset="0"/>
                <a:cs typeface="Calibri" panose="020F0502020204030204" pitchFamily="34" charset="0"/>
              </a:rPr>
              <a:t>Percentage of children and adolescents with asthma who were hospitalized for an asthma-specific reason in the previous 12 months</a:t>
            </a:r>
          </a:p>
        </p:txBody>
      </p:sp>
    </p:spTree>
    <p:custDataLst>
      <p:tags r:id="rId1"/>
    </p:custDataLst>
    <p:extLst>
      <p:ext uri="{BB962C8B-B14F-4D97-AF65-F5344CB8AC3E}">
        <p14:creationId xmlns:p14="http://schemas.microsoft.com/office/powerpoint/2010/main" val="3157782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228209" y="162838"/>
            <a:ext cx="8244584" cy="1165909"/>
          </a:xfrm>
        </p:spPr>
        <p:txBody>
          <a:bodyPr/>
          <a:lstStyle/>
          <a:p>
            <a:r>
              <a:rPr lang="en-US" dirty="0">
                <a:solidFill>
                  <a:schemeClr val="tx1"/>
                </a:solidFill>
                <a:latin typeface="Calibri" panose="020F0502020204030204" pitchFamily="34" charset="0"/>
                <a:ea typeface="MS PGothic"/>
                <a:cs typeface="Calibri" panose="020F0502020204030204" pitchFamily="34" charset="0"/>
              </a:rPr>
              <a:t>Indicators That Can Be Measured Using Only Local Data</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228208" y="1537469"/>
            <a:ext cx="8244585" cy="4250145"/>
          </a:xfrm>
        </p:spPr>
        <p:txBody>
          <a:bodyPr/>
          <a:lstStyle/>
          <a:p>
            <a:pPr lvl="0">
              <a:spcBef>
                <a:spcPts val="600"/>
              </a:spcBef>
              <a:buClr>
                <a:srgbClr val="00B2E3"/>
              </a:buClr>
            </a:pPr>
            <a:r>
              <a:rPr lang="en-US" sz="2000" dirty="0">
                <a:latin typeface="Calibri" panose="020F0502020204030204" pitchFamily="34" charset="0"/>
                <a:cs typeface="Calibri" panose="020F0502020204030204" pitchFamily="34" charset="0"/>
              </a:rPr>
              <a:t>Percentage of young children 1 to 5 years of age clinically suspected of having asthma whose diagnosis of asthma is confirmed by documented reversibility of signs or symptoms with medication</a:t>
            </a:r>
          </a:p>
          <a:p>
            <a:pPr lvl="0">
              <a:spcBef>
                <a:spcPts val="600"/>
              </a:spcBef>
              <a:buClr>
                <a:srgbClr val="00B2E3"/>
              </a:buClr>
            </a:pPr>
            <a:r>
              <a:rPr lang="en-US" sz="2000" dirty="0">
                <a:latin typeface="Calibri" panose="020F0502020204030204" pitchFamily="34" charset="0"/>
                <a:cs typeface="Calibri" panose="020F0502020204030204" pitchFamily="34" charset="0"/>
              </a:rPr>
              <a:t>Percentage of children and adolescents with asthma who had a structured assessment in the previous 6 months to determine their asthma symptom control and the reasons for poor control</a:t>
            </a:r>
          </a:p>
          <a:p>
            <a:pPr lvl="0">
              <a:spcBef>
                <a:spcPts val="600"/>
              </a:spcBef>
              <a:buClr>
                <a:srgbClr val="00B2E3"/>
              </a:buClr>
            </a:pPr>
            <a:r>
              <a:rPr lang="en-US" sz="2000" dirty="0">
                <a:latin typeface="Calibri" panose="020F0502020204030204" pitchFamily="34" charset="0"/>
                <a:cs typeface="Calibri" panose="020F0502020204030204" pitchFamily="34" charset="0"/>
              </a:rPr>
              <a:t>Percentage of children and adolescents with asthma with the appropriate indications who are prescribed regular (daily) inhaled anti-inflammatory therapy</a:t>
            </a:r>
          </a:p>
          <a:p>
            <a:pPr lvl="0">
              <a:spcBef>
                <a:spcPts val="600"/>
              </a:spcBef>
              <a:buClr>
                <a:srgbClr val="00B2E3"/>
              </a:buClr>
            </a:pPr>
            <a:r>
              <a:rPr lang="en-US" sz="2000" dirty="0">
                <a:latin typeface="Calibri" panose="020F0502020204030204" pitchFamily="34" charset="0"/>
                <a:cs typeface="Calibri" panose="020F0502020204030204" pitchFamily="34" charset="0"/>
              </a:rPr>
              <a:t>Average number of asthma symptom–free days in the previous 4 weeks among children and adolescents with asthma</a:t>
            </a:r>
          </a:p>
          <a:p>
            <a:pPr lvl="0">
              <a:spcBef>
                <a:spcPts val="600"/>
              </a:spcBef>
              <a:buClr>
                <a:srgbClr val="00B2E3"/>
              </a:buClr>
            </a:pPr>
            <a:r>
              <a:rPr lang="en-US" sz="2000" dirty="0">
                <a:latin typeface="Calibri" panose="020F0502020204030204" pitchFamily="34" charset="0"/>
                <a:cs typeface="Calibri" panose="020F0502020204030204" pitchFamily="34" charset="0"/>
              </a:rPr>
              <a:t>Average number of days missed from school or work due to asthma in the previous 4 weeks</a:t>
            </a:r>
          </a:p>
        </p:txBody>
      </p:sp>
    </p:spTree>
    <p:custDataLst>
      <p:tags r:id="rId1"/>
    </p:custDataLst>
    <p:extLst>
      <p:ext uri="{BB962C8B-B14F-4D97-AF65-F5344CB8AC3E}">
        <p14:creationId xmlns:p14="http://schemas.microsoft.com/office/powerpoint/2010/main" val="31414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Calibri" panose="020F0502020204030204" pitchFamily="34" charset="0"/>
                <a:cs typeface="Calibri" panose="020F0502020204030204" pitchFamily="34" charset="0"/>
              </a:rPr>
              <a:t>Data Sources and Acknowledgement</a:t>
            </a:r>
            <a:endParaRPr lang="en-CA"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CA" sz="2000" dirty="0">
                <a:latin typeface="Calibri" panose="020F0502020204030204" pitchFamily="34" charset="0"/>
                <a:ea typeface="MS PGothic"/>
                <a:cs typeface="Calibri" panose="020F0502020204030204" pitchFamily="34" charset="0"/>
              </a:rPr>
              <a:t>The data used in this presentation was provided by the Institute for Clinical Evaluative Sciences (ICES), which is funded by an annual grant from the Ontario Ministry of Health. The opinions, results, and conclusions included in this report are those of the authors and are independent from the funding sources. No endorsement by ICES or the Ministry of Health is intended or should be inferred. These datasets were linked using unique encoded identifiers and analyzed at ICES. Parts of this material are based on data and information compiled and provided by the Canadian Institute for Health Information (</a:t>
            </a:r>
            <a:r>
              <a:rPr lang="en-CA" sz="2000" dirty="0" err="1">
                <a:latin typeface="Calibri" panose="020F0502020204030204" pitchFamily="34" charset="0"/>
                <a:ea typeface="MS PGothic"/>
                <a:cs typeface="Calibri" panose="020F0502020204030204" pitchFamily="34" charset="0"/>
              </a:rPr>
              <a:t>CIHI</a:t>
            </a:r>
            <a:r>
              <a:rPr lang="en-CA" sz="2000" dirty="0">
                <a:latin typeface="Calibri" panose="020F0502020204030204" pitchFamily="34" charset="0"/>
                <a:ea typeface="MS PGothic"/>
                <a:cs typeface="Calibri" panose="020F0502020204030204" pitchFamily="34" charset="0"/>
              </a:rPr>
              <a:t>). However, the analyses, conclusions, opinions, and statements expressed herein are those of the authors, and not necessarily those of </a:t>
            </a:r>
            <a:r>
              <a:rPr lang="en-CA" sz="2000" dirty="0" err="1">
                <a:latin typeface="Calibri" panose="020F0502020204030204" pitchFamily="34" charset="0"/>
                <a:ea typeface="MS PGothic"/>
                <a:cs typeface="Calibri" panose="020F0502020204030204" pitchFamily="34" charset="0"/>
              </a:rPr>
              <a:t>CIHI</a:t>
            </a:r>
            <a:r>
              <a:rPr lang="en-CA" sz="2000" dirty="0">
                <a:latin typeface="Calibri" panose="020F0502020204030204" pitchFamily="34" charset="0"/>
                <a:ea typeface="MS PGothic"/>
                <a:cs typeface="Calibri" panose="020F0502020204030204" pitchFamily="34" charset="0"/>
              </a:rPr>
              <a:t>.</a:t>
            </a:r>
          </a:p>
          <a:p>
            <a:endParaRPr lang="en-CA" dirty="0"/>
          </a:p>
        </p:txBody>
      </p:sp>
    </p:spTree>
    <p:extLst>
      <p:ext uri="{BB962C8B-B14F-4D97-AF65-F5344CB8AC3E}">
        <p14:creationId xmlns:p14="http://schemas.microsoft.com/office/powerpoint/2010/main" val="3538692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23476E-70FC-024E-B6CE-72ED6E8E64EC}"/>
              </a:ext>
            </a:extLst>
          </p:cNvPr>
          <p:cNvSpPr/>
          <p:nvPr/>
        </p:nvSpPr>
        <p:spPr>
          <a:xfrm>
            <a:off x="4572000" y="5906426"/>
            <a:ext cx="4639734" cy="646331"/>
          </a:xfrm>
          <a:prstGeom prst="rect">
            <a:avLst/>
          </a:prstGeom>
          <a:noFill/>
          <a:ln>
            <a:noFill/>
          </a:ln>
        </p:spPr>
        <p:txBody>
          <a:bodyPr vert="horz" wrap="square" lIns="91440" tIns="45720" rIns="91440" bIns="45720" numCol="1" anchor="b" anchorCtr="0" compatLnSpc="1">
            <a:prstTxWarp prst="textNoShape">
              <a:avLst/>
            </a:prstTxWarp>
          </a:bodyPr>
          <a:lstStyle/>
          <a:p>
            <a:pPr eaLnBrk="0" hangingPunct="0"/>
            <a:br>
              <a:rPr lang="en-CA" sz="2800" b="1" u="none">
                <a:solidFill>
                  <a:srgbClr val="FFFFFF"/>
                </a:solidFill>
                <a:latin typeface="Arial"/>
                <a:cs typeface="Arial"/>
              </a:rPr>
            </a:br>
            <a:endParaRPr lang="en-CA" sz="2800" b="1" u="none">
              <a:solidFill>
                <a:srgbClr val="FFFFFF"/>
              </a:solidFill>
              <a:latin typeface="Arial"/>
              <a:cs typeface="Arial"/>
            </a:endParaRPr>
          </a:p>
          <a:p>
            <a:pPr eaLnBrk="0" hangingPunct="0"/>
            <a:endParaRPr lang="en-CA" sz="2800" b="1" u="none">
              <a:solidFill>
                <a:srgbClr val="FFFFFF"/>
              </a:solidFill>
              <a:latin typeface="Arial"/>
              <a:cs typeface="Arial"/>
            </a:endParaRPr>
          </a:p>
          <a:p>
            <a:pPr eaLnBrk="0" hangingPunct="0"/>
            <a:br>
              <a:rPr lang="en-CA" sz="2800" b="1" u="none">
                <a:solidFill>
                  <a:srgbClr val="FFFFFF"/>
                </a:solidFill>
                <a:latin typeface="Arial"/>
                <a:cs typeface="Arial"/>
              </a:rPr>
            </a:br>
            <a:r>
              <a:rPr lang="en-CA" sz="2400" u="none">
                <a:solidFill>
                  <a:srgbClr val="FFFFFF"/>
                </a:solidFill>
                <a:latin typeface="Arial"/>
                <a:cs typeface="Arial"/>
              </a:rPr>
              <a:t>Connect with us:</a:t>
            </a:r>
            <a:br>
              <a:rPr lang="en-CA" sz="2400" u="none">
                <a:solidFill>
                  <a:srgbClr val="FFFFFF"/>
                </a:solidFill>
                <a:latin typeface="Arial"/>
                <a:cs typeface="Arial"/>
              </a:rPr>
            </a:br>
            <a:r>
              <a:rPr lang="en-CA" sz="2400" b="1" u="none">
                <a:solidFill>
                  <a:srgbClr val="FFFFFF"/>
                </a:solidFill>
                <a:latin typeface="Arial"/>
                <a:cs typeface="Arial"/>
              </a:rPr>
              <a:t>https://</a:t>
            </a:r>
            <a:r>
              <a:rPr lang="en-CA" sz="2400" b="1" u="none" err="1">
                <a:solidFill>
                  <a:srgbClr val="FFFFFF"/>
                </a:solidFill>
                <a:latin typeface="Arial"/>
                <a:cs typeface="Arial"/>
              </a:rPr>
              <a:t>quorum.hqontario.ca</a:t>
            </a:r>
            <a:endParaRPr lang="en-CA" sz="2400" b="1" u="none">
              <a:solidFill>
                <a:srgbClr val="FFFFFF"/>
              </a:solidFill>
              <a:latin typeface="Arial"/>
              <a:cs typeface="Arial"/>
            </a:endParaRPr>
          </a:p>
        </p:txBody>
      </p:sp>
    </p:spTree>
    <p:custDataLst>
      <p:tags r:id="rId1"/>
    </p:custDataLst>
    <p:extLst>
      <p:ext uri="{BB962C8B-B14F-4D97-AF65-F5344CB8AC3E}">
        <p14:creationId xmlns:p14="http://schemas.microsoft.com/office/powerpoint/2010/main" val="137298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872"/>
            <a:ext cx="7139136" cy="706437"/>
          </a:xfrm>
        </p:spPr>
        <p:txBody>
          <a:bodyPr/>
          <a:lstStyle/>
          <a:p>
            <a:r>
              <a:rPr lang="en-CA" dirty="0">
                <a:solidFill>
                  <a:schemeClr val="tx1"/>
                </a:solidFill>
                <a:latin typeface="Calibri" panose="020F0502020204030204" pitchFamily="34" charset="0"/>
                <a:cs typeface="Calibri" panose="020F0502020204030204" pitchFamily="34" charset="0"/>
              </a:rPr>
              <a:t>Quality Standards</a:t>
            </a:r>
          </a:p>
        </p:txBody>
      </p:sp>
      <p:graphicFrame>
        <p:nvGraphicFramePr>
          <p:cNvPr id="4" name="Diagram 3"/>
          <p:cNvGraphicFramePr/>
          <p:nvPr>
            <p:extLst>
              <p:ext uri="{D42A27DB-BD31-4B8C-83A1-F6EECF244321}">
                <p14:modId xmlns:p14="http://schemas.microsoft.com/office/powerpoint/2010/main" val="1897882206"/>
              </p:ext>
            </p:extLst>
          </p:nvPr>
        </p:nvGraphicFramePr>
        <p:xfrm>
          <a:off x="552450" y="1536526"/>
          <a:ext cx="8039100" cy="4533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619141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219289" y="251754"/>
            <a:ext cx="8434383" cy="778712"/>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Clr>
                <a:srgbClr val="00788A"/>
              </a:buClr>
              <a:buFontTx/>
              <a:buNone/>
            </a:pPr>
            <a:endParaRPr lang="en-CA" sz="3600" b="1" u="none">
              <a:solidFill>
                <a:srgbClr val="0C6577"/>
              </a:solidFill>
            </a:endParaRPr>
          </a:p>
        </p:txBody>
      </p:sp>
      <p:sp>
        <p:nvSpPr>
          <p:cNvPr id="14" name="TextBox 13"/>
          <p:cNvSpPr txBox="1"/>
          <p:nvPr/>
        </p:nvSpPr>
        <p:spPr>
          <a:xfrm>
            <a:off x="-1608667" y="677333"/>
            <a:ext cx="184666" cy="307777"/>
          </a:xfrm>
          <a:prstGeom prst="rect">
            <a:avLst/>
          </a:prstGeom>
          <a:noFill/>
        </p:spPr>
        <p:txBody>
          <a:bodyPr wrap="none" rtlCol="0">
            <a:spAutoFit/>
          </a:bodyPr>
          <a:lstStyle/>
          <a:p>
            <a:endParaRPr lang="en-US">
              <a:solidFill>
                <a:srgbClr val="000000"/>
              </a:solidFill>
            </a:endParaRPr>
          </a:p>
        </p:txBody>
      </p:sp>
      <p:sp>
        <p:nvSpPr>
          <p:cNvPr id="2" name="Rectangle 1"/>
          <p:cNvSpPr/>
          <p:nvPr/>
        </p:nvSpPr>
        <p:spPr>
          <a:xfrm>
            <a:off x="244524" y="6304002"/>
            <a:ext cx="8921937" cy="430887"/>
          </a:xfrm>
          <a:prstGeom prst="rect">
            <a:avLst/>
          </a:prstGeom>
        </p:spPr>
        <p:txBody>
          <a:bodyPr wrap="square" anchor="t">
            <a:spAutoFit/>
          </a:bodyPr>
          <a:lstStyle/>
          <a:p>
            <a:r>
              <a:rPr lang="en-US" sz="1100" b="1" u="none" dirty="0">
                <a:latin typeface="Calibri" panose="020F0502020204030204" pitchFamily="34" charset="0"/>
                <a:cs typeface="Calibri" panose="020F0502020204030204" pitchFamily="34" charset="0"/>
              </a:rPr>
              <a:t>Find these resources here:</a:t>
            </a:r>
            <a:br>
              <a:rPr lang="en-US" sz="1100" u="none" dirty="0">
                <a:highlight>
                  <a:srgbClr val="FFFF00"/>
                </a:highlight>
                <a:latin typeface="Calibri" panose="020F0502020204030204" pitchFamily="34" charset="0"/>
                <a:cs typeface="Calibri" panose="020F0502020204030204" pitchFamily="34" charset="0"/>
              </a:rPr>
            </a:br>
            <a:r>
              <a:rPr lang="en-CA" sz="1100" dirty="0">
                <a:latin typeface="Calibri" panose="020F0502020204030204" pitchFamily="34" charset="0"/>
                <a:cs typeface="Calibri" panose="020F0502020204030204" pitchFamily="34" charset="0"/>
                <a:hlinkClick r:id="rId4"/>
              </a:rPr>
              <a:t>https://www.hqontario.ca/evidence-to-improve-care/quality-standards/view-all-quality-standards/asthma-in-children-and-adolescents</a:t>
            </a:r>
            <a:endParaRPr lang="en-US" sz="1100" u="none" dirty="0">
              <a:latin typeface="Calibri" panose="020F0502020204030204" pitchFamily="34" charset="0"/>
              <a:cs typeface="Calibri" panose="020F0502020204030204" pitchFamily="34" charset="0"/>
            </a:endParaRPr>
          </a:p>
        </p:txBody>
      </p:sp>
      <p:sp>
        <p:nvSpPr>
          <p:cNvPr id="22" name="TextBox 21"/>
          <p:cNvSpPr txBox="1"/>
          <p:nvPr/>
        </p:nvSpPr>
        <p:spPr>
          <a:xfrm>
            <a:off x="828504" y="5854055"/>
            <a:ext cx="2034211"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Getting Started Guide</a:t>
            </a:r>
          </a:p>
        </p:txBody>
      </p:sp>
      <p:sp>
        <p:nvSpPr>
          <p:cNvPr id="7" name="Title 6"/>
          <p:cNvSpPr>
            <a:spLocks noGrp="1"/>
          </p:cNvSpPr>
          <p:nvPr>
            <p:ph type="title"/>
          </p:nvPr>
        </p:nvSpPr>
        <p:spPr>
          <a:xfrm>
            <a:off x="436829" y="118737"/>
            <a:ext cx="8244584" cy="1165909"/>
          </a:xfrm>
        </p:spPr>
        <p:txBody>
          <a:bodyPr/>
          <a:lstStyle/>
          <a:p>
            <a:r>
              <a:rPr lang="en-US" dirty="0">
                <a:solidFill>
                  <a:schemeClr val="tx1"/>
                </a:solidFill>
                <a:latin typeface="Calibri" panose="020F0502020204030204" pitchFamily="34" charset="0"/>
                <a:cs typeface="Calibri" panose="020F0502020204030204" pitchFamily="34" charset="0"/>
              </a:rPr>
              <a:t>Quality Standard Resources</a:t>
            </a:r>
          </a:p>
        </p:txBody>
      </p:sp>
      <p:sp>
        <p:nvSpPr>
          <p:cNvPr id="23" name="TextBox 22"/>
          <p:cNvSpPr txBox="1"/>
          <p:nvPr/>
        </p:nvSpPr>
        <p:spPr>
          <a:xfrm>
            <a:off x="4217456" y="5861621"/>
            <a:ext cx="1160702" cy="338554"/>
          </a:xfrm>
          <a:prstGeom prst="rect">
            <a:avLst/>
          </a:prstGeom>
          <a:noFill/>
        </p:spPr>
        <p:txBody>
          <a:bodyPr wrap="none" rtlCol="0" anchor="t">
            <a:spAutoFit/>
          </a:bodyPr>
          <a:lstStyle/>
          <a:p>
            <a:r>
              <a:rPr lang="en-US" sz="1600" b="1" u="none" dirty="0">
                <a:solidFill>
                  <a:srgbClr val="000000"/>
                </a:solidFill>
                <a:latin typeface="Calibri" panose="020F0502020204030204" pitchFamily="34" charset="0"/>
                <a:cs typeface="Calibri" panose="020F0502020204030204" pitchFamily="34" charset="0"/>
              </a:rPr>
              <a:t>Data Tables</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970875" y="3504440"/>
            <a:ext cx="1342162"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Patient Guide</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097181" y="3504441"/>
            <a:ext cx="1622880" cy="338554"/>
          </a:xfrm>
          <a:prstGeom prst="rect">
            <a:avLst/>
          </a:prstGeom>
          <a:noFill/>
        </p:spPr>
        <p:txBody>
          <a:bodyPr wrap="none" rtlCol="0">
            <a:spAutoFit/>
          </a:bodyPr>
          <a:lstStyle/>
          <a:p>
            <a:r>
              <a:rPr lang="en-US" sz="1600" b="1" u="none">
                <a:solidFill>
                  <a:srgbClr val="000000"/>
                </a:solidFill>
                <a:latin typeface="Calibri" panose="020F0502020204030204" pitchFamily="34" charset="0"/>
                <a:cs typeface="Calibri" panose="020F0502020204030204" pitchFamily="34" charset="0"/>
              </a:rPr>
              <a:t>Quality Standard</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37273" y="6161832"/>
            <a:ext cx="1934119" cy="338554"/>
          </a:xfrm>
          <a:prstGeom prst="rect">
            <a:avLst/>
          </a:prstGeom>
          <a:noFill/>
        </p:spPr>
        <p:txBody>
          <a:bodyPr wrap="none" rtlCol="0" anchor="t">
            <a:spAutoFit/>
          </a:bodyPr>
          <a:lstStyle/>
          <a:p>
            <a:r>
              <a:rPr lang="en-US" sz="1600" b="1" u="none">
                <a:solidFill>
                  <a:srgbClr val="000000"/>
                </a:solidFill>
                <a:latin typeface="Calibri" panose="020F0502020204030204" pitchFamily="34" charset="0"/>
                <a:cs typeface="Calibri" panose="020F0502020204030204" pitchFamily="34" charset="0"/>
              </a:rPr>
              <a:t>Measurement Guide</a:t>
            </a:r>
          </a:p>
        </p:txBody>
      </p:sp>
      <p:pic>
        <p:nvPicPr>
          <p:cNvPr id="18" name="Picture 17">
            <a:extLst>
              <a:ext uri="{FF2B5EF4-FFF2-40B4-BE49-F238E27FC236}">
                <a16:creationId xmlns:a16="http://schemas.microsoft.com/office/drawing/2014/main" id="{BE42839A-FF49-D945-9D05-B3048EDD402C}"/>
              </a:ext>
            </a:extLst>
          </p:cNvPr>
          <p:cNvPicPr>
            <a:picLocks noChangeAspect="1"/>
          </p:cNvPicPr>
          <p:nvPr/>
        </p:nvPicPr>
        <p:blipFill>
          <a:blip r:embed="rId5"/>
          <a:srcRect/>
          <a:stretch/>
        </p:blipFill>
        <p:spPr>
          <a:xfrm>
            <a:off x="696723" y="4074495"/>
            <a:ext cx="2164710" cy="1624278"/>
          </a:xfrm>
          <a:prstGeom prst="rect">
            <a:avLst/>
          </a:prstGeom>
          <a:effectLst>
            <a:outerShdw blurRad="76200" algn="ctr" rotWithShape="0">
              <a:prstClr val="black">
                <a:alpha val="40000"/>
              </a:prstClr>
            </a:outerShdw>
          </a:effectLst>
        </p:spPr>
      </p:pic>
      <p:pic>
        <p:nvPicPr>
          <p:cNvPr id="4" name="Picture 3" descr="A screenshot of a person&#10;&#10;Description automatically generated">
            <a:extLst>
              <a:ext uri="{FF2B5EF4-FFF2-40B4-BE49-F238E27FC236}">
                <a16:creationId xmlns:a16="http://schemas.microsoft.com/office/drawing/2014/main" id="{4B2BD454-26DB-4AFA-9574-C90E7E1DBA1C}"/>
              </a:ext>
            </a:extLst>
          </p:cNvPr>
          <p:cNvPicPr>
            <a:picLocks noChangeAspect="1"/>
          </p:cNvPicPr>
          <p:nvPr/>
        </p:nvPicPr>
        <p:blipFill>
          <a:blip r:embed="rId6"/>
          <a:stretch>
            <a:fillRect/>
          </a:stretch>
        </p:blipFill>
        <p:spPr>
          <a:xfrm>
            <a:off x="4796235" y="1175469"/>
            <a:ext cx="1741038" cy="2253531"/>
          </a:xfrm>
          <a:prstGeom prst="rect">
            <a:avLst/>
          </a:prstGeom>
          <a:effectLst>
            <a:glow rad="63500">
              <a:schemeClr val="accent4">
                <a:satMod val="175000"/>
                <a:alpha val="40000"/>
              </a:schemeClr>
            </a:glow>
          </a:effectLst>
        </p:spPr>
      </p:pic>
      <p:pic>
        <p:nvPicPr>
          <p:cNvPr id="6" name="Picture 5" descr="A picture containing flower, bird, tree&#10;&#10;Description automatically generated">
            <a:extLst>
              <a:ext uri="{FF2B5EF4-FFF2-40B4-BE49-F238E27FC236}">
                <a16:creationId xmlns:a16="http://schemas.microsoft.com/office/drawing/2014/main" id="{43639E9D-C7E5-45A9-A019-10A9BECAA51D}"/>
              </a:ext>
            </a:extLst>
          </p:cNvPr>
          <p:cNvPicPr>
            <a:picLocks noChangeAspect="1"/>
          </p:cNvPicPr>
          <p:nvPr/>
        </p:nvPicPr>
        <p:blipFill>
          <a:blip r:embed="rId7"/>
          <a:stretch>
            <a:fillRect/>
          </a:stretch>
        </p:blipFill>
        <p:spPr>
          <a:xfrm>
            <a:off x="2007282" y="1201087"/>
            <a:ext cx="1708301" cy="2223388"/>
          </a:xfrm>
          <a:prstGeom prst="rect">
            <a:avLst/>
          </a:prstGeom>
          <a:effectLst>
            <a:glow rad="63500">
              <a:schemeClr val="accent4">
                <a:satMod val="175000"/>
                <a:alpha val="40000"/>
              </a:schemeClr>
            </a:glow>
          </a:effectLst>
        </p:spPr>
      </p:pic>
      <p:pic>
        <p:nvPicPr>
          <p:cNvPr id="3" name="Picture 2">
            <a:extLst>
              <a:ext uri="{FF2B5EF4-FFF2-40B4-BE49-F238E27FC236}">
                <a16:creationId xmlns:a16="http://schemas.microsoft.com/office/drawing/2014/main" id="{F6FC5E31-C801-4710-B155-FE0E713073C8}"/>
              </a:ext>
            </a:extLst>
          </p:cNvPr>
          <p:cNvPicPr>
            <a:picLocks noChangeAspect="1"/>
          </p:cNvPicPr>
          <p:nvPr/>
        </p:nvPicPr>
        <p:blipFill>
          <a:blip r:embed="rId8"/>
          <a:stretch>
            <a:fillRect/>
          </a:stretch>
        </p:blipFill>
        <p:spPr>
          <a:xfrm>
            <a:off x="6594254" y="3826434"/>
            <a:ext cx="1721242" cy="2223388"/>
          </a:xfrm>
          <a:prstGeom prst="rect">
            <a:avLst/>
          </a:prstGeom>
          <a:effectLst>
            <a:glow rad="63500">
              <a:schemeClr val="accent4">
                <a:satMod val="175000"/>
                <a:alpha val="40000"/>
              </a:schemeClr>
            </a:glow>
          </a:effectLst>
        </p:spPr>
      </p:pic>
      <p:pic>
        <p:nvPicPr>
          <p:cNvPr id="5" name="Picture 4">
            <a:extLst>
              <a:ext uri="{FF2B5EF4-FFF2-40B4-BE49-F238E27FC236}">
                <a16:creationId xmlns:a16="http://schemas.microsoft.com/office/drawing/2014/main" id="{B57AA864-DFAC-44E0-A6CD-62DBADC2FCFA}"/>
              </a:ext>
            </a:extLst>
          </p:cNvPr>
          <p:cNvPicPr>
            <a:picLocks noChangeAspect="1"/>
          </p:cNvPicPr>
          <p:nvPr/>
        </p:nvPicPr>
        <p:blipFill>
          <a:blip r:embed="rId9"/>
          <a:stretch>
            <a:fillRect/>
          </a:stretch>
        </p:blipFill>
        <p:spPr>
          <a:xfrm>
            <a:off x="3846558" y="4118384"/>
            <a:ext cx="1810750" cy="1624278"/>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1953139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1080564" y="922413"/>
            <a:ext cx="2578783" cy="400110"/>
          </a:xfrm>
          <a:prstGeom prst="rect">
            <a:avLst/>
          </a:prstGeom>
          <a:solidFill>
            <a:srgbClr val="047BC1"/>
          </a:solidFill>
          <a:ln>
            <a:noFill/>
          </a:ln>
        </p:spPr>
        <p:txBody>
          <a:bodyPr wrap="none" rtlCol="0">
            <a:spAutoFit/>
          </a:bodyPr>
          <a:lstStyle/>
          <a:p>
            <a:r>
              <a:rPr lang="en-CA" sz="2000" b="1" u="none">
                <a:solidFill>
                  <a:schemeClr val="bg1"/>
                </a:solidFill>
                <a:latin typeface="Calibri" panose="020F0502020204030204" pitchFamily="34" charset="0"/>
                <a:cs typeface="Calibri" panose="020F0502020204030204" pitchFamily="34" charset="0"/>
              </a:rPr>
              <a:t>The Quality Statement</a:t>
            </a:r>
          </a:p>
        </p:txBody>
      </p:sp>
      <p:sp>
        <p:nvSpPr>
          <p:cNvPr id="17" name="TextBox 16">
            <a:extLst>
              <a:ext uri="{FF2B5EF4-FFF2-40B4-BE49-F238E27FC236}">
                <a16:creationId xmlns:a16="http://schemas.microsoft.com/office/drawing/2014/main" id="{E1BA80DA-2E42-A247-901F-49003CF0B24E}"/>
              </a:ext>
            </a:extLst>
          </p:cNvPr>
          <p:cNvSpPr txBox="1"/>
          <p:nvPr/>
        </p:nvSpPr>
        <p:spPr>
          <a:xfrm>
            <a:off x="5202806" y="920607"/>
            <a:ext cx="2904193" cy="400110"/>
          </a:xfrm>
          <a:prstGeom prst="rect">
            <a:avLst/>
          </a:prstGeom>
          <a:solidFill>
            <a:srgbClr val="047BC1"/>
          </a:solidFill>
          <a:ln>
            <a:noFill/>
          </a:ln>
        </p:spPr>
        <p:txBody>
          <a:bodyPr wrap="none" rtlCol="0">
            <a:spAutoFit/>
          </a:bodyPr>
          <a:lstStyle/>
          <a:p>
            <a:r>
              <a:rPr lang="en-CA" sz="2000" b="1" u="none">
                <a:solidFill>
                  <a:schemeClr val="bg1"/>
                </a:solidFill>
                <a:latin typeface="Calibri" panose="020F0502020204030204" pitchFamily="34" charset="0"/>
                <a:cs typeface="Calibri" panose="020F0502020204030204" pitchFamily="34" charset="0"/>
              </a:rPr>
              <a:t>The Audience Statements</a:t>
            </a:r>
          </a:p>
        </p:txBody>
      </p:sp>
      <p:sp>
        <p:nvSpPr>
          <p:cNvPr id="18" name="TextBox 17">
            <a:extLst>
              <a:ext uri="{FF2B5EF4-FFF2-40B4-BE49-F238E27FC236}">
                <a16:creationId xmlns:a16="http://schemas.microsoft.com/office/drawing/2014/main" id="{E36393B9-558E-0242-9948-3BD695AD8D63}"/>
              </a:ext>
            </a:extLst>
          </p:cNvPr>
          <p:cNvSpPr txBox="1"/>
          <p:nvPr/>
        </p:nvSpPr>
        <p:spPr>
          <a:xfrm>
            <a:off x="4185606" y="5132337"/>
            <a:ext cx="1688411" cy="400110"/>
          </a:xfrm>
          <a:prstGeom prst="rect">
            <a:avLst/>
          </a:prstGeom>
          <a:solidFill>
            <a:srgbClr val="047BC1"/>
          </a:solidFill>
          <a:ln>
            <a:solidFill>
              <a:srgbClr val="FFFFFF"/>
            </a:solidFill>
          </a:ln>
        </p:spPr>
        <p:txBody>
          <a:bodyPr wrap="none" rtlCol="0">
            <a:spAutoFit/>
          </a:bodyPr>
          <a:lstStyle/>
          <a:p>
            <a:r>
              <a:rPr lang="en-CA" sz="2000" b="1" u="none" dirty="0">
                <a:solidFill>
                  <a:schemeClr val="bg1"/>
                </a:solidFill>
                <a:latin typeface="Calibri" panose="020F0502020204030204" pitchFamily="34" charset="0"/>
                <a:cs typeface="Calibri" panose="020F0502020204030204" pitchFamily="34" charset="0"/>
              </a:rPr>
              <a:t>The Indicators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1493502" y="4135991"/>
            <a:ext cx="1800236" cy="400110"/>
          </a:xfrm>
          <a:prstGeom prst="rect">
            <a:avLst/>
          </a:prstGeom>
          <a:solidFill>
            <a:srgbClr val="047BC1"/>
          </a:solidFill>
          <a:ln>
            <a:solidFill>
              <a:srgbClr val="FFFFFF"/>
            </a:solidFill>
          </a:ln>
        </p:spPr>
        <p:txBody>
          <a:bodyPr wrap="none" rtlCol="0">
            <a:spAutoFit/>
          </a:bodyPr>
          <a:lstStyle/>
          <a:p>
            <a:r>
              <a:rPr lang="en-CA" sz="2000" b="1" u="none" dirty="0">
                <a:solidFill>
                  <a:schemeClr val="bg1"/>
                </a:solidFill>
                <a:latin typeface="Calibri" panose="020F0502020204030204" pitchFamily="34" charset="0"/>
                <a:cs typeface="Calibri" panose="020F0502020204030204" pitchFamily="34" charset="0"/>
              </a:rPr>
              <a:t>The Definitions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01821" y="238344"/>
            <a:ext cx="8495044" cy="706437"/>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en-US" b="0" u="none" kern="0" dirty="0">
                <a:solidFill>
                  <a:schemeClr val="tx1"/>
                </a:solidFill>
                <a:latin typeface="Calibri" panose="020F0502020204030204" pitchFamily="34" charset="0"/>
                <a:cs typeface="Calibri" panose="020F0502020204030204" pitchFamily="34" charset="0"/>
              </a:rPr>
              <a:t>Inside the </a:t>
            </a:r>
            <a:r>
              <a:rPr lang="en-US" u="none" kern="0" dirty="0">
                <a:solidFill>
                  <a:schemeClr val="tx1"/>
                </a:solidFill>
                <a:latin typeface="Calibri" panose="020F0502020204030204" pitchFamily="34" charset="0"/>
                <a:cs typeface="Calibri" panose="020F0502020204030204" pitchFamily="34" charset="0"/>
              </a:rPr>
              <a:t>Quality Standard</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257329" y="1261250"/>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487022" y="1234987"/>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2393620" y="4517945"/>
            <a:ext cx="1" cy="436422"/>
          </a:xfrm>
          <a:prstGeom prst="straightConnector1">
            <a:avLst/>
          </a:prstGeom>
          <a:solidFill>
            <a:srgbClr val="FFFF00"/>
          </a:solidFill>
          <a:ln w="19050" cap="flat" cmpd="sng" algn="ctr">
            <a:solidFill>
              <a:srgbClr val="047BC1"/>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5862064" y="5320098"/>
            <a:ext cx="365022" cy="0"/>
          </a:xfrm>
          <a:prstGeom prst="straightConnector1">
            <a:avLst/>
          </a:prstGeom>
          <a:solidFill>
            <a:srgbClr val="FFFF00"/>
          </a:solidFill>
          <a:ln w="19050" cap="flat" cmpd="sng" algn="ctr">
            <a:solidFill>
              <a:srgbClr val="047BC1"/>
            </a:solidFill>
            <a:prstDash val="solid"/>
            <a:round/>
            <a:headEnd type="none" w="med" len="med"/>
            <a:tailEnd type="arrow"/>
          </a:ln>
          <a:effectLst/>
        </p:spPr>
      </p:cxnSp>
      <p:pic>
        <p:nvPicPr>
          <p:cNvPr id="3" name="Picture 2" descr="A screenshot of a cell phone&#10;&#10;Description automatically generated">
            <a:extLst>
              <a:ext uri="{FF2B5EF4-FFF2-40B4-BE49-F238E27FC236}">
                <a16:creationId xmlns:a16="http://schemas.microsoft.com/office/drawing/2014/main" id="{1C8BF94B-2878-44EF-9000-1FB9FD418443}"/>
              </a:ext>
            </a:extLst>
          </p:cNvPr>
          <p:cNvPicPr>
            <a:picLocks noChangeAspect="1"/>
          </p:cNvPicPr>
          <p:nvPr/>
        </p:nvPicPr>
        <p:blipFill>
          <a:blip r:embed="rId4"/>
          <a:stretch>
            <a:fillRect/>
          </a:stretch>
        </p:blipFill>
        <p:spPr>
          <a:xfrm>
            <a:off x="807868" y="1694294"/>
            <a:ext cx="3171505" cy="1870633"/>
          </a:xfrm>
          <a:prstGeom prst="rect">
            <a:avLst/>
          </a:prstGeom>
          <a:effectLst>
            <a:outerShdw blurRad="50800" dist="38100" dir="2700000" algn="tl" rotWithShape="0">
              <a:prstClr val="black">
                <a:alpha val="40000"/>
              </a:prstClr>
            </a:outerShdw>
          </a:effectLst>
        </p:spPr>
      </p:pic>
      <p:pic>
        <p:nvPicPr>
          <p:cNvPr id="5" name="Picture 4" descr="A picture containing bird&#10;&#10;Description automatically generated">
            <a:extLst>
              <a:ext uri="{FF2B5EF4-FFF2-40B4-BE49-F238E27FC236}">
                <a16:creationId xmlns:a16="http://schemas.microsoft.com/office/drawing/2014/main" id="{C8563398-66C5-4C01-BAF9-D214D27E2BA9}"/>
              </a:ext>
            </a:extLst>
          </p:cNvPr>
          <p:cNvPicPr>
            <a:picLocks noChangeAspect="1"/>
          </p:cNvPicPr>
          <p:nvPr/>
        </p:nvPicPr>
        <p:blipFill>
          <a:blip r:embed="rId5"/>
          <a:stretch>
            <a:fillRect/>
          </a:stretch>
        </p:blipFill>
        <p:spPr>
          <a:xfrm>
            <a:off x="673049" y="4954367"/>
            <a:ext cx="3441141" cy="1452173"/>
          </a:xfrm>
          <a:prstGeom prst="rect">
            <a:avLst/>
          </a:prstGeom>
          <a:effectLst>
            <a:outerShdw blurRad="50800" dist="38100" dir="2700000" algn="tl" rotWithShape="0">
              <a:prstClr val="black">
                <a:alpha val="40000"/>
              </a:prstClr>
            </a:outerShdw>
          </a:effectLst>
        </p:spPr>
      </p:pic>
      <p:pic>
        <p:nvPicPr>
          <p:cNvPr id="7" name="Picture 6" descr="A screenshot of a cell phone&#10;&#10;Description automatically generated">
            <a:extLst>
              <a:ext uri="{FF2B5EF4-FFF2-40B4-BE49-F238E27FC236}">
                <a16:creationId xmlns:a16="http://schemas.microsoft.com/office/drawing/2014/main" id="{A5D596CF-C861-41D8-801F-97693E1E2DF9}"/>
              </a:ext>
            </a:extLst>
          </p:cNvPr>
          <p:cNvPicPr>
            <a:picLocks noChangeAspect="1"/>
          </p:cNvPicPr>
          <p:nvPr/>
        </p:nvPicPr>
        <p:blipFill>
          <a:blip r:embed="rId6"/>
          <a:stretch>
            <a:fillRect/>
          </a:stretch>
        </p:blipFill>
        <p:spPr>
          <a:xfrm>
            <a:off x="5384446" y="1668480"/>
            <a:ext cx="2266030" cy="2498443"/>
          </a:xfrm>
          <a:prstGeom prst="rect">
            <a:avLst/>
          </a:prstGeom>
          <a:effectLst>
            <a:outerShdw blurRad="50800" dist="38100" dir="2700000" algn="tl" rotWithShape="0">
              <a:prstClr val="black">
                <a:alpha val="40000"/>
              </a:prstClr>
            </a:outerShdw>
          </a:effectLst>
        </p:spPr>
      </p:pic>
      <p:pic>
        <p:nvPicPr>
          <p:cNvPr id="9" name="Picture 8" descr="A screenshot of a cell phone&#10;&#10;Description automatically generated">
            <a:extLst>
              <a:ext uri="{FF2B5EF4-FFF2-40B4-BE49-F238E27FC236}">
                <a16:creationId xmlns:a16="http://schemas.microsoft.com/office/drawing/2014/main" id="{31ABD7F1-566A-488C-9C7F-91D522AF01A5}"/>
              </a:ext>
            </a:extLst>
          </p:cNvPr>
          <p:cNvPicPr>
            <a:picLocks noChangeAspect="1"/>
          </p:cNvPicPr>
          <p:nvPr/>
        </p:nvPicPr>
        <p:blipFill>
          <a:blip r:embed="rId7"/>
          <a:stretch>
            <a:fillRect/>
          </a:stretch>
        </p:blipFill>
        <p:spPr>
          <a:xfrm>
            <a:off x="6227086" y="4612284"/>
            <a:ext cx="1750025" cy="161711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48031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r>
              <a:rPr lang="en-US" b="0" dirty="0">
                <a:solidFill>
                  <a:schemeClr val="tx1"/>
                </a:solidFill>
                <a:latin typeface="Calibri"/>
                <a:ea typeface="MS PGothic"/>
                <a:cs typeface="Calibri"/>
              </a:rPr>
              <a:t> </a:t>
            </a:r>
            <a:br>
              <a:rPr lang="en-US" b="0"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Patient Guide</a:t>
            </a:r>
          </a:p>
        </p:txBody>
      </p:sp>
      <p:sp>
        <p:nvSpPr>
          <p:cNvPr id="5" name="Content Placeholder 4"/>
          <p:cNvSpPr>
            <a:spLocks noGrp="1"/>
          </p:cNvSpPr>
          <p:nvPr>
            <p:ph idx="4294967295"/>
          </p:nvPr>
        </p:nvSpPr>
        <p:spPr>
          <a:xfrm>
            <a:off x="473272" y="2549525"/>
            <a:ext cx="3273462" cy="2492375"/>
          </a:xfrm>
        </p:spPr>
        <p:txBody>
          <a:bodyPr/>
          <a:lstStyle/>
          <a:p>
            <a:pPr marL="0" indent="0">
              <a:buNone/>
            </a:pPr>
            <a:r>
              <a:rPr lang="en-US" sz="2000" dirty="0">
                <a:latin typeface="Calibri" panose="020F0502020204030204" pitchFamily="34" charset="0"/>
                <a:cs typeface="Calibri" panose="020F0502020204030204" pitchFamily="34" charset="0"/>
              </a:rPr>
              <a:t>The </a:t>
            </a:r>
            <a:r>
              <a:rPr lang="en-US" sz="2000" b="1" dirty="0">
                <a:latin typeface="Calibri" panose="020F0502020204030204" pitchFamily="34" charset="0"/>
                <a:cs typeface="Calibri" panose="020F0502020204030204" pitchFamily="34" charset="0"/>
              </a:rPr>
              <a:t>patient guide </a:t>
            </a:r>
            <a:r>
              <a:rPr lang="en-US" sz="2000" dirty="0">
                <a:latin typeface="Calibri" panose="020F0502020204030204" pitchFamily="34" charset="0"/>
                <a:cs typeface="Calibri" panose="020F0502020204030204" pitchFamily="34" charset="0"/>
              </a:rPr>
              <a:t>is designed to give patients information about what quality care looks like for various conditions based on the best evidence, so they can ask informed questions of their health care providers. </a:t>
            </a:r>
          </a:p>
        </p:txBody>
      </p:sp>
      <p:pic>
        <p:nvPicPr>
          <p:cNvPr id="4" name="Picture 3" descr="A screenshot of a person&#10;&#10;Description automatically generated">
            <a:extLst>
              <a:ext uri="{FF2B5EF4-FFF2-40B4-BE49-F238E27FC236}">
                <a16:creationId xmlns:a16="http://schemas.microsoft.com/office/drawing/2014/main" id="{A2C88B7F-A653-4AD1-AF69-AA7B3A4154F7}"/>
              </a:ext>
            </a:extLst>
          </p:cNvPr>
          <p:cNvPicPr>
            <a:picLocks noChangeAspect="1"/>
          </p:cNvPicPr>
          <p:nvPr/>
        </p:nvPicPr>
        <p:blipFill>
          <a:blip r:embed="rId4"/>
          <a:stretch>
            <a:fillRect/>
          </a:stretch>
        </p:blipFill>
        <p:spPr>
          <a:xfrm>
            <a:off x="4579492" y="1440547"/>
            <a:ext cx="3515100" cy="4549806"/>
          </a:xfrm>
          <a:prstGeom prst="rect">
            <a:avLst/>
          </a:prstGeom>
          <a:effectLst>
            <a:glow rad="63500">
              <a:schemeClr val="accent4">
                <a:satMod val="175000"/>
                <a:alpha val="40000"/>
              </a:schemeClr>
            </a:glow>
          </a:effectLst>
        </p:spPr>
      </p:pic>
    </p:spTree>
    <p:custDataLst>
      <p:tags r:id="rId1"/>
    </p:custDataLst>
    <p:extLst>
      <p:ext uri="{BB962C8B-B14F-4D97-AF65-F5344CB8AC3E}">
        <p14:creationId xmlns:p14="http://schemas.microsoft.com/office/powerpoint/2010/main" val="38616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9708" y="661499"/>
            <a:ext cx="8244584" cy="1165909"/>
          </a:xfrm>
        </p:spPr>
        <p:txBody>
          <a:bodyPr/>
          <a:lstStyle/>
          <a:p>
            <a:r>
              <a:rPr lang="en-US" sz="2400" b="0" dirty="0">
                <a:solidFill>
                  <a:schemeClr val="tx1"/>
                </a:solidFill>
                <a:latin typeface="Calibri" panose="020F0502020204030204" pitchFamily="34" charset="0"/>
                <a:cs typeface="Calibri" panose="020F0502020204030204" pitchFamily="34" charset="0"/>
              </a:rPr>
              <a:t>Quality Standards:</a:t>
            </a:r>
            <a:br>
              <a:rPr lang="en-US" sz="2400" dirty="0">
                <a:solidFill>
                  <a:schemeClr val="tx1"/>
                </a:solidFill>
                <a:latin typeface="Calibri" panose="020F0502020204030204" pitchFamily="34" charset="0"/>
                <a:cs typeface="Calibri" panose="020F0502020204030204" pitchFamily="34" charset="0"/>
              </a:rPr>
            </a:br>
            <a:r>
              <a:rPr lang="en-CA" dirty="0">
                <a:solidFill>
                  <a:schemeClr val="tx1"/>
                </a:solidFill>
                <a:latin typeface="Calibri" panose="020F0502020204030204" pitchFamily="34" charset="0"/>
                <a:cs typeface="Calibri" panose="020F0502020204030204" pitchFamily="34" charset="0"/>
              </a:rPr>
              <a:t>How the Health Care System Can Support Implementation</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71761" y="2378075"/>
            <a:ext cx="7212361" cy="1050925"/>
          </a:xfrm>
        </p:spPr>
        <p:txBody>
          <a:bodyPr/>
          <a:lstStyle/>
          <a:p>
            <a:pPr marL="0" indent="0">
              <a:buNone/>
            </a:pPr>
            <a:r>
              <a:rPr lang="en-US" sz="2200" dirty="0">
                <a:latin typeface="Calibri" panose="020F0502020204030204" pitchFamily="34" charset="0"/>
                <a:cs typeface="Calibri" panose="020F0502020204030204" pitchFamily="34" charset="0"/>
              </a:rPr>
              <a:t>Implementing quality standards can be challenging due to system-level barriers or gaps, many of which have been identified throughout the development of this standard. Ontario Health will work with and support other provincial partners, including Ministry of Health, to bridge system-level gaps to support the implementation of quality standards.</a:t>
            </a:r>
          </a:p>
        </p:txBody>
      </p:sp>
    </p:spTree>
    <p:custDataLst>
      <p:tags r:id="rId1"/>
    </p:custDataLst>
    <p:extLst>
      <p:ext uri="{BB962C8B-B14F-4D97-AF65-F5344CB8AC3E}">
        <p14:creationId xmlns:p14="http://schemas.microsoft.com/office/powerpoint/2010/main" val="336375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chemeClr val="tx1"/>
                </a:solidFill>
                <a:latin typeface="Calibri"/>
                <a:ea typeface="MS PGothic"/>
                <a:cs typeface="Calibri"/>
              </a:rPr>
              <a:t>Quality Standards:</a:t>
            </a:r>
            <a:br>
              <a:rPr lang="en-US" dirty="0">
                <a:latin typeface="Calibri" panose="020F0502020204030204" pitchFamily="34" charset="0"/>
                <a:cs typeface="Calibri" panose="020F0502020204030204" pitchFamily="34" charset="0"/>
              </a:rPr>
            </a:br>
            <a:r>
              <a:rPr lang="en-US" dirty="0">
                <a:solidFill>
                  <a:schemeClr val="tx1"/>
                </a:solidFill>
                <a:latin typeface="Calibri"/>
                <a:ea typeface="MS PGothic"/>
                <a:cs typeface="Calibri"/>
              </a:rPr>
              <a:t>Implementation Tools</a:t>
            </a:r>
          </a:p>
        </p:txBody>
      </p:sp>
      <p:sp>
        <p:nvSpPr>
          <p:cNvPr id="5" name="Content Placeholder 4"/>
          <p:cNvSpPr>
            <a:spLocks noGrp="1"/>
          </p:cNvSpPr>
          <p:nvPr>
            <p:ph idx="4294967295"/>
          </p:nvPr>
        </p:nvSpPr>
        <p:spPr>
          <a:xfrm>
            <a:off x="496935" y="2173288"/>
            <a:ext cx="3354340" cy="4248150"/>
          </a:xfrm>
        </p:spPr>
        <p:txBody>
          <a:bodyPr/>
          <a:lstStyle/>
          <a:p>
            <a:pPr marL="0" indent="0">
              <a:buClr>
                <a:srgbClr val="00B2E3"/>
              </a:buClr>
              <a:buNone/>
            </a:pPr>
            <a:r>
              <a:rPr lang="en-US" sz="2000" dirty="0">
                <a:latin typeface="Calibri" panose="020F0502020204030204" pitchFamily="34" charset="0"/>
                <a:cs typeface="Calibri" panose="020F0502020204030204" pitchFamily="34" charset="0"/>
              </a:rPr>
              <a:t>The </a:t>
            </a:r>
            <a:r>
              <a:rPr lang="en-US" sz="2000" b="1" i="1" dirty="0">
                <a:latin typeface="Calibri" panose="020F0502020204030204" pitchFamily="34" charset="0"/>
                <a:cs typeface="Calibri" panose="020F0502020204030204" pitchFamily="34" charset="0"/>
              </a:rPr>
              <a:t>Getting Started Guide:</a:t>
            </a:r>
          </a:p>
          <a:p>
            <a:pPr>
              <a:buClr>
                <a:srgbClr val="00B2E3"/>
              </a:buClr>
            </a:pPr>
            <a:r>
              <a:rPr lang="en-US" sz="2000" dirty="0">
                <a:latin typeface="Calibri" panose="020F0502020204030204" pitchFamily="34" charset="0"/>
                <a:cs typeface="Calibri" panose="020F0502020204030204" pitchFamily="34" charset="0"/>
              </a:rPr>
              <a:t>Outlines the process for using the quality standard as a resource to deliver high-quality care</a:t>
            </a:r>
          </a:p>
          <a:p>
            <a:pPr>
              <a:buClr>
                <a:srgbClr val="00B2E3"/>
              </a:buClr>
            </a:pPr>
            <a:r>
              <a:rPr lang="en-US" sz="2000" dirty="0">
                <a:latin typeface="Calibri" panose="020F0502020204030204" pitchFamily="34" charset="0"/>
                <a:cs typeface="Calibri" panose="020F0502020204030204" pitchFamily="34" charset="0"/>
              </a:rPr>
              <a:t>Contains evidence-based approaches, as well as useful tools and templates for implementing change ideas at the practice level</a:t>
            </a:r>
          </a:p>
        </p:txBody>
      </p:sp>
      <p:pic>
        <p:nvPicPr>
          <p:cNvPr id="6" name="Picture 5">
            <a:extLst>
              <a:ext uri="{FF2B5EF4-FFF2-40B4-BE49-F238E27FC236}">
                <a16:creationId xmlns:a16="http://schemas.microsoft.com/office/drawing/2014/main" id="{9A6DF3E4-916A-BA4A-901C-704C23049548}"/>
              </a:ext>
            </a:extLst>
          </p:cNvPr>
          <p:cNvPicPr>
            <a:picLocks noChangeAspect="1"/>
          </p:cNvPicPr>
          <p:nvPr/>
        </p:nvPicPr>
        <p:blipFill>
          <a:blip r:embed="rId4"/>
          <a:srcRect/>
          <a:stretch/>
        </p:blipFill>
        <p:spPr>
          <a:xfrm>
            <a:off x="4187114" y="2053947"/>
            <a:ext cx="4419771" cy="3316353"/>
          </a:xfrm>
          <a:prstGeom prst="rect">
            <a:avLst/>
          </a:prstGeom>
          <a:ln>
            <a:noFill/>
          </a:ln>
          <a:effectLst>
            <a:outerShdw blurRad="76200" algn="ctr" rotWithShape="0">
              <a:prstClr val="black">
                <a:alpha val="40000"/>
              </a:prstClr>
            </a:outerShdw>
          </a:effectLst>
        </p:spPr>
      </p:pic>
    </p:spTree>
    <p:custDataLst>
      <p:tags r:id="rId1"/>
    </p:custDataLst>
    <p:extLst>
      <p:ext uri="{BB962C8B-B14F-4D97-AF65-F5344CB8AC3E}">
        <p14:creationId xmlns:p14="http://schemas.microsoft.com/office/powerpoint/2010/main" val="25015829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QO_Slide">
  <a:themeElements>
    <a:clrScheme name="HQO">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00A0A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36cbde69b0d2621dabbb0ac4d7158f27">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49408837973909164b72be3465413739"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09d81ef-0277-42ba-a0f1-16cbb8b85662">
      <UserInfo>
        <DisplayName>Adatia, Tasleen</DisplayName>
        <AccountId>219</AccountId>
        <AccountType/>
      </UserInfo>
      <UserInfo>
        <DisplayName>Willson, Vanessa</DisplayName>
        <AccountId>192</AccountId>
        <AccountType/>
      </UserInfo>
      <UserInfo>
        <DisplayName>Ginieniewicz, Jorge</DisplayName>
        <AccountId>343</AccountId>
        <AccountType/>
      </UserInfo>
      <UserInfo>
        <DisplayName>Zago, Dave</DisplayName>
        <AccountId>215</AccountId>
        <AccountType/>
      </UserInfo>
      <UserInfo>
        <DisplayName>Aytona-Arena, Loren</DisplayName>
        <AccountId>667</AccountId>
        <AccountType/>
      </UserInfo>
      <UserInfo>
        <DisplayName>Mohamed, Merissa</DisplayName>
        <AccountId>79</AccountId>
        <AccountType/>
      </UserInfo>
      <UserInfo>
        <DisplayName>Abdolzahraei, Saleemeh</DisplayName>
        <AccountId>935</AccountId>
        <AccountType/>
      </UserInfo>
      <UserInfo>
        <DisplayName>Jeria, Sabrina</DisplayName>
        <AccountId>3763</AccountId>
        <AccountType/>
      </UserInfo>
      <UserInfo>
        <DisplayName>Maguire, Timothy</DisplayName>
        <AccountId>78</AccountId>
        <AccountType/>
      </UserInfo>
      <UserInfo>
        <DisplayName>Singh, Hasmita</DisplayName>
        <AccountId>394</AccountId>
        <AccountType/>
      </UserInfo>
      <UserInfo>
        <DisplayName>Irwin, Terri</DisplayName>
        <AccountId>202</AccountId>
        <AccountType/>
      </UserInfo>
      <UserInfo>
        <DisplayName>Harrison, Susan</DisplayName>
        <AccountId>76</AccountId>
        <AccountType/>
      </UserInfo>
      <UserInfo>
        <DisplayName>Degani, Naushaba</DisplayName>
        <AccountId>421</AccountId>
        <AccountType/>
      </UserInfo>
      <UserInfo>
        <DisplayName>Phillips, Lacey</DisplayName>
        <AccountId>195</AccountId>
        <AccountType/>
      </UserInfo>
      <UserInfo>
        <DisplayName>Wong, Steven</DisplayName>
        <AccountId>455</AccountId>
        <AccountType/>
      </UserInfo>
    </SharedWithUsers>
  </documentManagement>
</p:properties>
</file>

<file path=customXml/itemProps1.xml><?xml version="1.0" encoding="utf-8"?>
<ds:datastoreItem xmlns:ds="http://schemas.openxmlformats.org/officeDocument/2006/customXml" ds:itemID="{DDEBAB53-752E-4AF2-AB64-0D28F89BE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9d81ef-0277-42ba-a0f1-16cbb8b85662"/>
    <ds:schemaRef ds:uri="fb09dc78-496d-4cee-aa06-cd448ccde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077211F7-2DF1-4B68-8B60-CC913EB92E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fb09dc78-496d-4cee-aa06-cd448ccde12b"/>
    <ds:schemaRef ds:uri="209d81ef-0277-42ba-a0f1-16cbb8b8566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2838</TotalTime>
  <Words>3074</Words>
  <Application>Microsoft Office PowerPoint</Application>
  <PresentationFormat>On-screen Show (4:3)</PresentationFormat>
  <Paragraphs>212</Paragraphs>
  <Slides>35</Slides>
  <Notes>32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35</vt:i4>
      </vt:variant>
    </vt:vector>
  </HeadingPairs>
  <TitlesOfParts>
    <vt:vector size="47" baseType="lpstr">
      <vt:lpstr>MS PGothic</vt:lpstr>
      <vt:lpstr>Arial</vt:lpstr>
      <vt:lpstr>Arial Narrow</vt:lpstr>
      <vt:lpstr>Calibri</vt:lpstr>
      <vt:lpstr>Helvetica Neue</vt:lpstr>
      <vt:lpstr>Helvetica Neue Light</vt:lpstr>
      <vt:lpstr>ITC Century Std Book</vt:lpstr>
      <vt:lpstr>HQO Draft Template_4-3</vt:lpstr>
      <vt:lpstr>HQO_Slide</vt:lpstr>
      <vt:lpstr>1_HQO_Slide</vt:lpstr>
      <vt:lpstr>1_HQO Draft Template_4-3</vt:lpstr>
      <vt:lpstr>2_HQO Draft Template_4-3</vt:lpstr>
      <vt:lpstr>PowerPoint Presentation</vt:lpstr>
      <vt:lpstr>Objectives</vt:lpstr>
      <vt:lpstr>Quality Standards</vt:lpstr>
      <vt:lpstr>Quality Standards</vt:lpstr>
      <vt:lpstr>Quality Standard Resources</vt:lpstr>
      <vt:lpstr>PowerPoint Presentation</vt:lpstr>
      <vt:lpstr>Quality Standards:  Patient Guide</vt:lpstr>
      <vt:lpstr>Quality Standards: How the Health Care System Can Support Implementation </vt:lpstr>
      <vt:lpstr>Quality Standards: Implementation Tools</vt:lpstr>
      <vt:lpstr>Quality Standard Adoption Tools: QUORUM</vt:lpstr>
      <vt:lpstr>Quality Standards: Measurement Guide</vt:lpstr>
      <vt:lpstr>Quality Standards: Data Tables</vt:lpstr>
      <vt:lpstr>PowerPoint Presentation</vt:lpstr>
      <vt:lpstr>PowerPoint Presentation</vt:lpstr>
      <vt:lpstr>PowerPoint Presentation</vt:lpstr>
      <vt:lpstr>Asthma incidence per 1,000 people, by region, 2018* Central West region’s incidence was the highest in 2018, while North West region had the lowest incidence  </vt:lpstr>
      <vt:lpstr>Asthma incidence per 1,000 people, by neighbourhood income quintile, 2018* The incidence of asthma was 21% higher in the lowest neighbourhood income quintile compared with the highest neighbourhood income quintile </vt:lpstr>
      <vt:lpstr>PowerPoint Presentation</vt:lpstr>
      <vt:lpstr>PowerPoint Presentation</vt:lpstr>
      <vt:lpstr>“People perceive asthma as 'minor,' but I don’t think they recognize the seriousness of it. Asthma can be a huge barrier to people, particularly with respect to health potential, but the ceiling is higher than I expected. This quality standard equips me with knowledge. I can work with my team, and I can ask for the care my child and I need.  I will use the quality standard to hold myself and the care team accountable as much as I can as an individual patient who sometimes feels vulnerable. I am hoping this quality standard will help people recognize what good health can look like when living with asthma and to not accept anything less.”  – Kate Mulligan, Lived Experience Advisor, Asthma Quality Standards Advisory Committee</vt:lpstr>
      <vt:lpstr>“Time to spirometry is a big barrier for many practitioners and centres, and getting education out into the community can be challenging. This quality standard is a good start toward changing patient care, particularly for children, and will raise awareness of how to manage this unique population. People who are enthusiastic about asthma will use this document to improve asthma care, and these changes will filter to other sites in the region.”  – Ryan W. Smith, Pediatrician, Asthma Quality Standards Advisory Committee</vt:lpstr>
      <vt:lpstr> Quality Statements  to Improve Care</vt:lpstr>
      <vt:lpstr>Scope of This Quality Standard</vt:lpstr>
      <vt:lpstr>Quality Statement Topics</vt:lpstr>
      <vt:lpstr>Quality Statement 1: Diagnosis</vt:lpstr>
      <vt:lpstr>Quality Statement 2: Asthma Control  </vt:lpstr>
      <vt:lpstr>Quality Statement 3: Asthma Medication </vt:lpstr>
      <vt:lpstr>Quality Statement 4: Self-Management Education and Asthma Action Plan    </vt:lpstr>
      <vt:lpstr>Quality Statement 5: Referral to Specialized Asthma Care     </vt:lpstr>
      <vt:lpstr>Quality Statement 6: Follow-Up After Discharge  </vt:lpstr>
      <vt:lpstr> How to Measure Overall Success </vt:lpstr>
      <vt:lpstr>Indicators That Can Be Measured Using Provincial Data</vt:lpstr>
      <vt:lpstr>Indicators That Can Be Measured Using Only Local Data</vt:lpstr>
      <vt:lpstr>Data Sources and Acknowledgement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Ginieniewicz, Jorge</dc:creator>
  <cp:lastModifiedBy>Harrison, Susan</cp:lastModifiedBy>
  <cp:revision>18</cp:revision>
  <dcterms:modified xsi:type="dcterms:W3CDTF">2020-08-14T20:55:23Z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y fmtid="{D5CDD505-2E9C-101B-9397-08002B2CF9AE}" pid="3" name="ArticulateGUID">
    <vt:lpwstr>A2B460D2-FA6A-48B5-B38D-25ED4533D0C7</vt:lpwstr>
  </property>
  <property fmtid="{D5CDD505-2E9C-101B-9397-08002B2CF9AE}" pid="4" name="ArticulatePath">
    <vt:lpwstr>Opioid Use Disorder Quality Standard Slides</vt:lpwstr>
  </property>
  <property fmtid="{D5CDD505-2E9C-101B-9397-08002B2CF9AE}" pid="5" name="AuthorIds_UIVersion_7680">
    <vt:lpwstr>192</vt:lpwstr>
  </property>
  <property fmtid="{D5CDD505-2E9C-101B-9397-08002B2CF9AE}" pid="6" name="AuthorIds_UIVersion_1536">
    <vt:lpwstr>76</vt:lpwstr>
  </property>
</Properties>
</file>