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53"/>
  </p:notesMasterIdLst>
  <p:handoutMasterIdLst>
    <p:handoutMasterId r:id="rId54"/>
  </p:handoutMasterIdLst>
  <p:sldIdLst>
    <p:sldId id="322" r:id="rId5"/>
    <p:sldId id="356" r:id="rId6"/>
    <p:sldId id="357" r:id="rId7"/>
    <p:sldId id="358" r:id="rId8"/>
    <p:sldId id="359" r:id="rId9"/>
    <p:sldId id="360" r:id="rId10"/>
    <p:sldId id="361" r:id="rId11"/>
    <p:sldId id="367" r:id="rId12"/>
    <p:sldId id="1611" r:id="rId13"/>
    <p:sldId id="362" r:id="rId14"/>
    <p:sldId id="363" r:id="rId15"/>
    <p:sldId id="364" r:id="rId16"/>
    <p:sldId id="365" r:id="rId17"/>
    <p:sldId id="366" r:id="rId18"/>
    <p:sldId id="382" r:id="rId19"/>
    <p:sldId id="1613" r:id="rId20"/>
    <p:sldId id="1614" r:id="rId21"/>
    <p:sldId id="1615" r:id="rId22"/>
    <p:sldId id="1616" r:id="rId23"/>
    <p:sldId id="1617" r:id="rId24"/>
    <p:sldId id="1618" r:id="rId25"/>
    <p:sldId id="1619" r:id="rId26"/>
    <p:sldId id="1620" r:id="rId27"/>
    <p:sldId id="1621" r:id="rId28"/>
    <p:sldId id="1622" r:id="rId29"/>
    <p:sldId id="1623" r:id="rId30"/>
    <p:sldId id="381" r:id="rId31"/>
    <p:sldId id="384" r:id="rId32"/>
    <p:sldId id="385" r:id="rId33"/>
    <p:sldId id="395" r:id="rId34"/>
    <p:sldId id="386" r:id="rId35"/>
    <p:sldId id="1594" r:id="rId36"/>
    <p:sldId id="1595" r:id="rId37"/>
    <p:sldId id="1596" r:id="rId38"/>
    <p:sldId id="1597" r:id="rId39"/>
    <p:sldId id="1598" r:id="rId40"/>
    <p:sldId id="1599" r:id="rId41"/>
    <p:sldId id="1600" r:id="rId42"/>
    <p:sldId id="1601" r:id="rId43"/>
    <p:sldId id="1602" r:id="rId44"/>
    <p:sldId id="1603" r:id="rId45"/>
    <p:sldId id="1604" r:id="rId46"/>
    <p:sldId id="1605" r:id="rId47"/>
    <p:sldId id="387" r:id="rId48"/>
    <p:sldId id="391" r:id="rId49"/>
    <p:sldId id="1589" r:id="rId50"/>
    <p:sldId id="390" r:id="rId51"/>
    <p:sldId id="39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F81E792E-49DB-0CD8-8BBE-A01EE85F7AF6}" name="Costante, Alicia" initials="CA" userId="S::alicia.costante@ontariohealth.ca::088730f9-fd58-499f-8459-bd7b32429f13" providerId="AD"/>
  <p188:author id="{140EC53F-1E9F-57D0-99BE-727B4A497F5C}" name="Wang, George" initials="WG" userId="S::george.wang@ontariohealth.ca::e9ca96ca-afa9-47b4-a550-1344521cad92" providerId="AD"/>
  <p188:author id="{6ECF6640-D457-CF41-79C2-0311DA4197C9}" name="Wang, Jerry" initials="JW" userId="S::jerryyixuan.wang@ontariohealth.ca::c9aadfd3-e47f-4a31-9ac0-e6a1ca77629d" providerId="AD"/>
  <p188:author id="{96D86249-AC73-C0DD-A9C0-AE41BEE1CAC4}" name="Phillips, Lacey" initials="PL" userId="S::lacey.phillips@ontariohealth.ca::97da2b8f-d8f9-4cf6-afc9-ae8f940ca630" providerId="AD"/>
  <p188:author id="{1491374D-04A9-779E-1BEE-A3E0F109A932}" name="Bennett, Suzannah" initials="BS" userId="S::suzannah.bennett@ontariohealth.ca::843130ed-5d9c-42f0-baed-19a822af7024" providerId="AD"/>
  <p188:author id="{D0FFAE60-4F43-C334-F9EF-F4728FDBE600}" name="Mulder, Tonja" initials="MT" userId="S::tonja.mulder@ontariohealth.ca::820ac58e-689d-4285-beef-c00b21dc2ef3" providerId="AD"/>
  <p188:author id="{CCCA06D2-2B1A-19B8-839D-F0CFA478F188}" name="Funge, Daniel" initials="FD" userId="S::daniel.funge@ontariohealth.ca::248dd956-cb03-4c1e-9365-ca153f70fb64" providerId="AD"/>
  <p188:author id="{32966AD6-DD37-978D-E2E9-9158C60A7F0B}" name="Harrison, Susan" initials="SH" userId="S::susan.harrison@ontariohealth.ca::1ddf3375-323b-4640-a3c6-9d3435a6c407" providerId="AD"/>
  <p188:author id="{552E99D7-0544-5E55-BFD5-B94D20887A59}" name="Nasir, Zil" initials="NZ" userId="S::zil.nasir@ontariohealth.ca::0e7472d3-bf0f-42ec-9542-556133ae7e0a"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B2B83"/>
    <a:srgbClr val="C6F3FF"/>
    <a:srgbClr val="B7C628"/>
    <a:srgbClr val="3E3E3E"/>
    <a:srgbClr val="00B2E3"/>
    <a:srgbClr val="326295"/>
    <a:srgbClr val="598787"/>
    <a:srgbClr val="FFDD10"/>
    <a:srgbClr val="CDCDCD"/>
    <a:srgbClr val="B4A7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8299AB-E660-4D7B-A869-CEC3966F82C0}" v="68" dt="2024-09-05T20:29:20.4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612" autoAdjust="0"/>
  </p:normalViewPr>
  <p:slideViewPr>
    <p:cSldViewPr snapToGrid="0">
      <p:cViewPr varScale="1">
        <p:scale>
          <a:sx n="101" d="100"/>
          <a:sy n="101" d="100"/>
        </p:scale>
        <p:origin x="144" y="366"/>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 George" userId="S::george.wang@ontariohealth.ca::e9ca96ca-afa9-47b4-a550-1344521cad92" providerId="AD" clId="Web-{44A98F95-A0ED-FAFB-0A35-1E26BE14CCDB}"/>
    <pc:docChg chg="">
      <pc:chgData name="Wang, George" userId="S::george.wang@ontariohealth.ca::e9ca96ca-afa9-47b4-a550-1344521cad92" providerId="AD" clId="Web-{44A98F95-A0ED-FAFB-0A35-1E26BE14CCDB}" dt="2024-07-30T15:08:40.581" v="0"/>
      <pc:docMkLst>
        <pc:docMk/>
      </pc:docMkLst>
      <pc:sldChg chg="modCm">
        <pc:chgData name="Wang, George" userId="S::george.wang@ontariohealth.ca::e9ca96ca-afa9-47b4-a550-1344521cad92" providerId="AD" clId="Web-{44A98F95-A0ED-FAFB-0A35-1E26BE14CCDB}" dt="2024-07-30T15:08:40.581" v="0"/>
        <pc:sldMkLst>
          <pc:docMk/>
          <pc:sldMk cId="4073254409" sldId="1612"/>
        </pc:sldMkLst>
        <pc:extLst>
          <p:ext xmlns:p="http://schemas.openxmlformats.org/presentationml/2006/main" uri="{D6D511B9-2390-475A-947B-AFAB55BFBCF1}">
            <pc226:cmChg xmlns:pc226="http://schemas.microsoft.com/office/powerpoint/2022/06/main/command" chg="mod modRxn">
              <pc226:chgData name="Wang, George" userId="S::george.wang@ontariohealth.ca::e9ca96ca-afa9-47b4-a550-1344521cad92" providerId="AD" clId="Web-{44A98F95-A0ED-FAFB-0A35-1E26BE14CCDB}" dt="2024-07-30T15:08:40.581" v="0"/>
              <pc2:cmMkLst xmlns:pc2="http://schemas.microsoft.com/office/powerpoint/2019/9/main/command">
                <pc:docMk/>
                <pc:sldMk cId="4073254409" sldId="1612"/>
                <pc2:cmMk id="{CBFAB6C9-68E6-40B2-B0E0-EF8508D20358}"/>
              </pc2:cmMkLst>
            </pc226:cmChg>
          </p:ext>
        </pc:extLst>
      </pc:sldChg>
    </pc:docChg>
  </pc:docChgLst>
  <pc:docChgLst>
    <pc:chgData name="Nasir, Zil" userId="0e7472d3-bf0f-42ec-9542-556133ae7e0a" providerId="ADAL" clId="{D572AD05-F884-4C60-87E0-DB0AC422C2E7}"/>
    <pc:docChg chg="undo custSel addSld delSld modSld sldOrd">
      <pc:chgData name="Nasir, Zil" userId="0e7472d3-bf0f-42ec-9542-556133ae7e0a" providerId="ADAL" clId="{D572AD05-F884-4C60-87E0-DB0AC422C2E7}" dt="2024-06-25T20:34:28.911" v="1964" actId="20577"/>
      <pc:docMkLst>
        <pc:docMk/>
      </pc:docMkLst>
      <pc:sldChg chg="modSp mod">
        <pc:chgData name="Nasir, Zil" userId="0e7472d3-bf0f-42ec-9542-556133ae7e0a" providerId="ADAL" clId="{D572AD05-F884-4C60-87E0-DB0AC422C2E7}" dt="2024-06-14T19:42:59.231" v="1869" actId="20577"/>
        <pc:sldMkLst>
          <pc:docMk/>
          <pc:sldMk cId="925506241" sldId="322"/>
        </pc:sldMkLst>
        <pc:spChg chg="mod">
          <ac:chgData name="Nasir, Zil" userId="0e7472d3-bf0f-42ec-9542-556133ae7e0a" providerId="ADAL" clId="{D572AD05-F884-4C60-87E0-DB0AC422C2E7}" dt="2024-06-14T19:42:59.231" v="1869" actId="20577"/>
          <ac:spMkLst>
            <pc:docMk/>
            <pc:sldMk cId="925506241" sldId="322"/>
            <ac:spMk id="2" creationId="{19A068EC-1729-176F-DCD9-CB27FD380BE4}"/>
          </ac:spMkLst>
        </pc:spChg>
      </pc:sldChg>
      <pc:sldChg chg="addSp delSp modSp mod addCm modCm">
        <pc:chgData name="Nasir, Zil" userId="0e7472d3-bf0f-42ec-9542-556133ae7e0a" providerId="ADAL" clId="{D572AD05-F884-4C60-87E0-DB0AC422C2E7}" dt="2024-06-25T20:30:09.450" v="1941"/>
        <pc:sldMkLst>
          <pc:docMk/>
          <pc:sldMk cId="387574291" sldId="370"/>
        </pc:sldMkLst>
        <pc:spChg chg="add mod">
          <ac:chgData name="Nasir, Zil" userId="0e7472d3-bf0f-42ec-9542-556133ae7e0a" providerId="ADAL" clId="{D572AD05-F884-4C60-87E0-DB0AC422C2E7}" dt="2024-06-25T20:26:52.566" v="1873"/>
          <ac:spMkLst>
            <pc:docMk/>
            <pc:sldMk cId="387574291" sldId="370"/>
            <ac:spMk id="2" creationId="{702CF43F-F94F-433C-F482-3EDF45FFC30E}"/>
          </ac:spMkLst>
        </pc:spChg>
        <pc:spChg chg="add mod">
          <ac:chgData name="Nasir, Zil" userId="0e7472d3-bf0f-42ec-9542-556133ae7e0a" providerId="ADAL" clId="{D572AD05-F884-4C60-87E0-DB0AC422C2E7}" dt="2024-06-25T20:26:55.516" v="1875"/>
          <ac:spMkLst>
            <pc:docMk/>
            <pc:sldMk cId="387574291" sldId="370"/>
            <ac:spMk id="3" creationId="{1778C1E0-1F76-305B-F6C4-DBE27BF2BA7D}"/>
          </ac:spMkLst>
        </pc:spChg>
        <pc:spChg chg="del">
          <ac:chgData name="Nasir, Zil" userId="0e7472d3-bf0f-42ec-9542-556133ae7e0a" providerId="ADAL" clId="{D572AD05-F884-4C60-87E0-DB0AC422C2E7}" dt="2024-06-25T20:26:54.700" v="1874" actId="478"/>
          <ac:spMkLst>
            <pc:docMk/>
            <pc:sldMk cId="387574291" sldId="370"/>
            <ac:spMk id="9" creationId="{B01EE045-E33B-2AB2-5A43-DCEFAAC81D9A}"/>
          </ac:spMkLst>
        </pc:spChg>
        <pc:spChg chg="mod">
          <ac:chgData name="Nasir, Zil" userId="0e7472d3-bf0f-42ec-9542-556133ae7e0a" providerId="ADAL" clId="{D572AD05-F884-4C60-87E0-DB0AC422C2E7}" dt="2024-06-25T20:29:56.449" v="1940" actId="20577"/>
          <ac:spMkLst>
            <pc:docMk/>
            <pc:sldMk cId="387574291" sldId="370"/>
            <ac:spMk id="17" creationId="{E8373C87-0A21-5FB5-E0DF-557429FB6A94}"/>
          </ac:spMkLst>
        </pc:spChg>
        <pc:extLst>
          <p:ext xmlns:p="http://schemas.openxmlformats.org/presentationml/2006/main" uri="{D6D511B9-2390-475A-947B-AFAB55BFBCF1}">
            <pc226:cmChg xmlns:pc226="http://schemas.microsoft.com/office/powerpoint/2022/06/main/command" chg="mod">
              <pc226:chgData name="Nasir, Zil" userId="0e7472d3-bf0f-42ec-9542-556133ae7e0a" providerId="ADAL" clId="{D572AD05-F884-4C60-87E0-DB0AC422C2E7}" dt="2024-06-25T20:29:56.449" v="1940" actId="20577"/>
              <pc2:cmMkLst xmlns:pc2="http://schemas.microsoft.com/office/powerpoint/2019/9/main/command">
                <pc:docMk/>
                <pc:sldMk cId="387574291" sldId="370"/>
                <pc2:cmMk id="{B114A905-5FD9-4956-9E3D-7FEA92CEA789}"/>
              </pc2:cmMkLst>
            </pc226:cmChg>
            <pc226:cmChg xmlns:pc226="http://schemas.microsoft.com/office/powerpoint/2022/06/main/command" chg="add">
              <pc226:chgData name="Nasir, Zil" userId="0e7472d3-bf0f-42ec-9542-556133ae7e0a" providerId="ADAL" clId="{D572AD05-F884-4C60-87E0-DB0AC422C2E7}" dt="2024-06-25T20:30:09.450" v="1941"/>
              <pc2:cmMkLst xmlns:pc2="http://schemas.microsoft.com/office/powerpoint/2019/9/main/command">
                <pc:docMk/>
                <pc:sldMk cId="387574291" sldId="370"/>
                <pc2:cmMk id="{14891667-321C-4168-A8FA-9B932F822319}"/>
              </pc2:cmMkLst>
            </pc226:cmChg>
          </p:ext>
        </pc:extLst>
      </pc:sldChg>
      <pc:sldChg chg="del">
        <pc:chgData name="Nasir, Zil" userId="0e7472d3-bf0f-42ec-9542-556133ae7e0a" providerId="ADAL" clId="{D572AD05-F884-4C60-87E0-DB0AC422C2E7}" dt="2024-06-14T18:48:56.541" v="2" actId="47"/>
        <pc:sldMkLst>
          <pc:docMk/>
          <pc:sldMk cId="863682701" sldId="379"/>
        </pc:sldMkLst>
      </pc:sldChg>
      <pc:sldChg chg="modSp mod modNotesTx">
        <pc:chgData name="Nasir, Zil" userId="0e7472d3-bf0f-42ec-9542-556133ae7e0a" providerId="ADAL" clId="{D572AD05-F884-4C60-87E0-DB0AC422C2E7}" dt="2024-06-14T19:41:37.335" v="1808" actId="20577"/>
        <pc:sldMkLst>
          <pc:docMk/>
          <pc:sldMk cId="3909832607" sldId="384"/>
        </pc:sldMkLst>
        <pc:spChg chg="mod">
          <ac:chgData name="Nasir, Zil" userId="0e7472d3-bf0f-42ec-9542-556133ae7e0a" providerId="ADAL" clId="{D572AD05-F884-4C60-87E0-DB0AC422C2E7}" dt="2024-06-14T18:52:42.543" v="410" actId="313"/>
          <ac:spMkLst>
            <pc:docMk/>
            <pc:sldMk cId="3909832607" sldId="384"/>
            <ac:spMk id="4" creationId="{34B929EA-085D-03CC-8ABC-3FFBF3231F85}"/>
          </ac:spMkLst>
        </pc:spChg>
      </pc:sldChg>
      <pc:sldChg chg="modSp mod">
        <pc:chgData name="Nasir, Zil" userId="0e7472d3-bf0f-42ec-9542-556133ae7e0a" providerId="ADAL" clId="{D572AD05-F884-4C60-87E0-DB0AC422C2E7}" dt="2024-06-14T18:59:46.158" v="598" actId="20577"/>
        <pc:sldMkLst>
          <pc:docMk/>
          <pc:sldMk cId="936660227" sldId="385"/>
        </pc:sldMkLst>
        <pc:spChg chg="mod">
          <ac:chgData name="Nasir, Zil" userId="0e7472d3-bf0f-42ec-9542-556133ae7e0a" providerId="ADAL" clId="{D572AD05-F884-4C60-87E0-DB0AC422C2E7}" dt="2024-06-14T18:59:46.158" v="598" actId="20577"/>
          <ac:spMkLst>
            <pc:docMk/>
            <pc:sldMk cId="936660227" sldId="385"/>
            <ac:spMk id="4" creationId="{34B929EA-085D-03CC-8ABC-3FFBF3231F85}"/>
          </ac:spMkLst>
        </pc:spChg>
      </pc:sldChg>
      <pc:sldChg chg="modSp mod">
        <pc:chgData name="Nasir, Zil" userId="0e7472d3-bf0f-42ec-9542-556133ae7e0a" providerId="ADAL" clId="{D572AD05-F884-4C60-87E0-DB0AC422C2E7}" dt="2024-06-14T19:28:28.906" v="1561"/>
        <pc:sldMkLst>
          <pc:docMk/>
          <pc:sldMk cId="830031710" sldId="386"/>
        </pc:sldMkLst>
        <pc:spChg chg="mod">
          <ac:chgData name="Nasir, Zil" userId="0e7472d3-bf0f-42ec-9542-556133ae7e0a" providerId="ADAL" clId="{D572AD05-F884-4C60-87E0-DB0AC422C2E7}" dt="2024-06-14T19:28:21.093" v="1560" actId="20577"/>
          <ac:spMkLst>
            <pc:docMk/>
            <pc:sldMk cId="830031710" sldId="386"/>
            <ac:spMk id="8" creationId="{A62CD457-E2DA-68F9-02F0-D85A239B732C}"/>
          </ac:spMkLst>
        </pc:spChg>
        <pc:spChg chg="mod">
          <ac:chgData name="Nasir, Zil" userId="0e7472d3-bf0f-42ec-9542-556133ae7e0a" providerId="ADAL" clId="{D572AD05-F884-4C60-87E0-DB0AC422C2E7}" dt="2024-06-14T19:28:28.906" v="1561"/>
          <ac:spMkLst>
            <pc:docMk/>
            <pc:sldMk cId="830031710" sldId="386"/>
            <ac:spMk id="10" creationId="{F40643EF-7EF3-DB44-3916-7877A3EC01E0}"/>
          </ac:spMkLst>
        </pc:spChg>
      </pc:sldChg>
      <pc:sldChg chg="modSp mod">
        <pc:chgData name="Nasir, Zil" userId="0e7472d3-bf0f-42ec-9542-556133ae7e0a" providerId="ADAL" clId="{D572AD05-F884-4C60-87E0-DB0AC422C2E7}" dt="2024-06-14T19:28:11.656" v="1534" actId="13926"/>
        <pc:sldMkLst>
          <pc:docMk/>
          <pc:sldMk cId="415376732" sldId="395"/>
        </pc:sldMkLst>
        <pc:spChg chg="mod">
          <ac:chgData name="Nasir, Zil" userId="0e7472d3-bf0f-42ec-9542-556133ae7e0a" providerId="ADAL" clId="{D572AD05-F884-4C60-87E0-DB0AC422C2E7}" dt="2024-06-14T19:28:11.656" v="1534" actId="13926"/>
          <ac:spMkLst>
            <pc:docMk/>
            <pc:sldMk cId="415376732" sldId="395"/>
            <ac:spMk id="8" creationId="{A62CD457-E2DA-68F9-02F0-D85A239B732C}"/>
          </ac:spMkLst>
        </pc:spChg>
        <pc:spChg chg="mod">
          <ac:chgData name="Nasir, Zil" userId="0e7472d3-bf0f-42ec-9542-556133ae7e0a" providerId="ADAL" clId="{D572AD05-F884-4C60-87E0-DB0AC422C2E7}" dt="2024-06-14T19:28:03.083" v="1508"/>
          <ac:spMkLst>
            <pc:docMk/>
            <pc:sldMk cId="415376732" sldId="395"/>
            <ac:spMk id="10" creationId="{F40643EF-7EF3-DB44-3916-7877A3EC01E0}"/>
          </ac:spMkLst>
        </pc:spChg>
      </pc:sldChg>
      <pc:sldChg chg="addSp modSp">
        <pc:chgData name="Nasir, Zil" userId="0e7472d3-bf0f-42ec-9542-556133ae7e0a" providerId="ADAL" clId="{D572AD05-F884-4C60-87E0-DB0AC422C2E7}" dt="2024-06-25T20:27:02.123" v="1877"/>
        <pc:sldMkLst>
          <pc:docMk/>
          <pc:sldMk cId="1608280382" sldId="396"/>
        </pc:sldMkLst>
        <pc:spChg chg="add mod">
          <ac:chgData name="Nasir, Zil" userId="0e7472d3-bf0f-42ec-9542-556133ae7e0a" providerId="ADAL" clId="{D572AD05-F884-4C60-87E0-DB0AC422C2E7}" dt="2024-06-25T20:27:02.123" v="1877"/>
          <ac:spMkLst>
            <pc:docMk/>
            <pc:sldMk cId="1608280382" sldId="396"/>
            <ac:spMk id="3" creationId="{5115F35F-1C86-D250-7CCF-822EA3C747AD}"/>
          </ac:spMkLst>
        </pc:spChg>
      </pc:sldChg>
      <pc:sldChg chg="del">
        <pc:chgData name="Nasir, Zil" userId="0e7472d3-bf0f-42ec-9542-556133ae7e0a" providerId="ADAL" clId="{D572AD05-F884-4C60-87E0-DB0AC422C2E7}" dt="2024-06-14T19:14:04.165" v="921" actId="47"/>
        <pc:sldMkLst>
          <pc:docMk/>
          <pc:sldMk cId="1754173097" sldId="1577"/>
        </pc:sldMkLst>
      </pc:sldChg>
      <pc:sldChg chg="addSp modSp modCm">
        <pc:chgData name="Nasir, Zil" userId="0e7472d3-bf0f-42ec-9542-556133ae7e0a" providerId="ADAL" clId="{D572AD05-F884-4C60-87E0-DB0AC422C2E7}" dt="2024-06-25T20:32:09.612" v="1958" actId="20577"/>
        <pc:sldMkLst>
          <pc:docMk/>
          <pc:sldMk cId="3061229484" sldId="1590"/>
        </pc:sldMkLst>
        <pc:spChg chg="add mod">
          <ac:chgData name="Nasir, Zil" userId="0e7472d3-bf0f-42ec-9542-556133ae7e0a" providerId="ADAL" clId="{D572AD05-F884-4C60-87E0-DB0AC422C2E7}" dt="2024-06-25T20:26:42.642" v="1870"/>
          <ac:spMkLst>
            <pc:docMk/>
            <pc:sldMk cId="3061229484" sldId="1590"/>
            <ac:spMk id="11" creationId="{8DAA09C9-29C4-A5AF-FEAE-E476548E1828}"/>
          </ac:spMkLst>
        </pc:spChg>
        <pc:graphicFrameChg chg="mod">
          <ac:chgData name="Nasir, Zil" userId="0e7472d3-bf0f-42ec-9542-556133ae7e0a" providerId="ADAL" clId="{D572AD05-F884-4C60-87E0-DB0AC422C2E7}" dt="2024-06-25T20:32:09.612" v="1958" actId="20577"/>
          <ac:graphicFrameMkLst>
            <pc:docMk/>
            <pc:sldMk cId="3061229484" sldId="1590"/>
            <ac:graphicFrameMk id="7" creationId="{135919B4-62AF-3EA4-128C-91B72624FBD6}"/>
          </ac:graphicFrameMkLst>
        </pc:graphicFrameChg>
        <pc:extLst>
          <p:ext xmlns:p="http://schemas.openxmlformats.org/presentationml/2006/main" uri="{D6D511B9-2390-475A-947B-AFAB55BFBCF1}">
            <pc226:cmChg xmlns:pc226="http://schemas.microsoft.com/office/powerpoint/2022/06/main/command" chg="mod modTsk">
              <pc226:chgData name="Nasir, Zil" userId="0e7472d3-bf0f-42ec-9542-556133ae7e0a" providerId="ADAL" clId="{D572AD05-F884-4C60-87E0-DB0AC422C2E7}" dt="2024-06-25T20:27:50.860" v="1879"/>
              <pc2:cmMkLst xmlns:pc2="http://schemas.microsoft.com/office/powerpoint/2019/9/main/command">
                <pc:docMk/>
                <pc:sldMk cId="3061229484" sldId="1590"/>
                <pc2:cmMk id="{8A1AA7FC-363D-4CED-B61D-0DC6CDDDEFC1}"/>
              </pc2:cmMkLst>
              <pc226:cmRplyChg chg="add">
                <pc226:chgData name="Nasir, Zil" userId="0e7472d3-bf0f-42ec-9542-556133ae7e0a" providerId="ADAL" clId="{D572AD05-F884-4C60-87E0-DB0AC422C2E7}" dt="2024-06-25T20:27:38.070" v="1878"/>
                <pc2:cmRplyMkLst xmlns:pc2="http://schemas.microsoft.com/office/powerpoint/2019/9/main/command">
                  <pc:docMk/>
                  <pc:sldMk cId="3061229484" sldId="1590"/>
                  <pc2:cmMk id="{8A1AA7FC-363D-4CED-B61D-0DC6CDDDEFC1}"/>
                  <pc2:cmRplyMk id="{8751A829-E865-487C-999B-4BB69AC789C6}"/>
                </pc2:cmRplyMkLst>
              </pc226:cmRplyChg>
              <pc226:cmRplyChg chg="add">
                <pc226:chgData name="Nasir, Zil" userId="0e7472d3-bf0f-42ec-9542-556133ae7e0a" providerId="ADAL" clId="{D572AD05-F884-4C60-87E0-DB0AC422C2E7}" dt="2024-06-25T20:27:50.860" v="1879"/>
                <pc2:cmRplyMkLst xmlns:pc2="http://schemas.microsoft.com/office/powerpoint/2019/9/main/command">
                  <pc:docMk/>
                  <pc:sldMk cId="3061229484" sldId="1590"/>
                  <pc2:cmMk id="{8A1AA7FC-363D-4CED-B61D-0DC6CDDDEFC1}"/>
                  <pc2:cmRplyMk id="{B2F25488-2B6F-4D20-8BC3-86DCE738440F}"/>
                </pc2:cmRplyMkLst>
              </pc226:cmRplyChg>
            </pc226:cmChg>
          </p:ext>
        </pc:extLst>
      </pc:sldChg>
      <pc:sldChg chg="addSp delSp modSp add mod ord">
        <pc:chgData name="Nasir, Zil" userId="0e7472d3-bf0f-42ec-9542-556133ae7e0a" providerId="ADAL" clId="{D572AD05-F884-4C60-87E0-DB0AC422C2E7}" dt="2024-06-25T20:34:28.911" v="1964" actId="20577"/>
        <pc:sldMkLst>
          <pc:docMk/>
          <pc:sldMk cId="2167963438" sldId="1592"/>
        </pc:sldMkLst>
        <pc:spChg chg="add">
          <ac:chgData name="Nasir, Zil" userId="0e7472d3-bf0f-42ec-9542-556133ae7e0a" providerId="ADAL" clId="{D572AD05-F884-4C60-87E0-DB0AC422C2E7}" dt="2024-06-14T19:09:27.466" v="761"/>
          <ac:spMkLst>
            <pc:docMk/>
            <pc:sldMk cId="2167963438" sldId="1592"/>
            <ac:spMk id="2" creationId="{8B28900E-0512-5FCF-E83D-CDA2F18A69E7}"/>
          </ac:spMkLst>
        </pc:spChg>
        <pc:spChg chg="add del mod">
          <ac:chgData name="Nasir, Zil" userId="0e7472d3-bf0f-42ec-9542-556133ae7e0a" providerId="ADAL" clId="{D572AD05-F884-4C60-87E0-DB0AC422C2E7}" dt="2024-06-14T19:10:08.588" v="768" actId="478"/>
          <ac:spMkLst>
            <pc:docMk/>
            <pc:sldMk cId="2167963438" sldId="1592"/>
            <ac:spMk id="4" creationId="{CA2E234C-FD9C-1E07-A1C3-FD2C12F5E9A8}"/>
          </ac:spMkLst>
        </pc:spChg>
        <pc:spChg chg="mod">
          <ac:chgData name="Nasir, Zil" userId="0e7472d3-bf0f-42ec-9542-556133ae7e0a" providerId="ADAL" clId="{D572AD05-F884-4C60-87E0-DB0AC422C2E7}" dt="2024-06-25T20:34:28.911" v="1964" actId="20577"/>
          <ac:spMkLst>
            <pc:docMk/>
            <pc:sldMk cId="2167963438" sldId="1592"/>
            <ac:spMk id="6" creationId="{D58865F0-4395-116B-E5D1-6905C4FF1267}"/>
          </ac:spMkLst>
        </pc:spChg>
        <pc:spChg chg="del mod">
          <ac:chgData name="Nasir, Zil" userId="0e7472d3-bf0f-42ec-9542-556133ae7e0a" providerId="ADAL" clId="{D572AD05-F884-4C60-87E0-DB0AC422C2E7}" dt="2024-06-14T19:18:16.600" v="1151" actId="478"/>
          <ac:spMkLst>
            <pc:docMk/>
            <pc:sldMk cId="2167963438" sldId="1592"/>
            <ac:spMk id="9" creationId="{EF283FB2-CF47-C885-1567-68AEF8694404}"/>
          </ac:spMkLst>
        </pc:spChg>
        <pc:spChg chg="del mod">
          <ac:chgData name="Nasir, Zil" userId="0e7472d3-bf0f-42ec-9542-556133ae7e0a" providerId="ADAL" clId="{D572AD05-F884-4C60-87E0-DB0AC422C2E7}" dt="2024-06-14T19:18:12.648" v="1150" actId="478"/>
          <ac:spMkLst>
            <pc:docMk/>
            <pc:sldMk cId="2167963438" sldId="1592"/>
            <ac:spMk id="17" creationId="{75A8B39D-8004-7CA7-B888-9964151CB41B}"/>
          </ac:spMkLst>
        </pc:spChg>
        <pc:spChg chg="mod">
          <ac:chgData name="Nasir, Zil" userId="0e7472d3-bf0f-42ec-9542-556133ae7e0a" providerId="ADAL" clId="{D572AD05-F884-4C60-87E0-DB0AC422C2E7}" dt="2024-06-14T19:39:24.323" v="1725" actId="20577"/>
          <ac:spMkLst>
            <pc:docMk/>
            <pc:sldMk cId="2167963438" sldId="1592"/>
            <ac:spMk id="18" creationId="{146EB7FF-EEBF-3B5A-63D2-5108C190C7B2}"/>
          </ac:spMkLst>
        </pc:spChg>
        <pc:picChg chg="mod">
          <ac:chgData name="Nasir, Zil" userId="0e7472d3-bf0f-42ec-9542-556133ae7e0a" providerId="ADAL" clId="{D572AD05-F884-4C60-87E0-DB0AC422C2E7}" dt="2024-06-14T19:22:15.418" v="1477" actId="1076"/>
          <ac:picMkLst>
            <pc:docMk/>
            <pc:sldMk cId="2167963438" sldId="1592"/>
            <ac:picMk id="3" creationId="{D90BFFBE-D3F4-8E60-B0EB-FE6CD9B555C7}"/>
          </ac:picMkLst>
        </pc:picChg>
        <pc:picChg chg="del">
          <ac:chgData name="Nasir, Zil" userId="0e7472d3-bf0f-42ec-9542-556133ae7e0a" providerId="ADAL" clId="{D572AD05-F884-4C60-87E0-DB0AC422C2E7}" dt="2024-06-14T19:09:26.007" v="760" actId="478"/>
          <ac:picMkLst>
            <pc:docMk/>
            <pc:sldMk cId="2167963438" sldId="1592"/>
            <ac:picMk id="5" creationId="{42C66223-21C2-0AAA-F50B-8AE4595FD4DC}"/>
          </ac:picMkLst>
        </pc:picChg>
        <pc:picChg chg="add del mod">
          <ac:chgData name="Nasir, Zil" userId="0e7472d3-bf0f-42ec-9542-556133ae7e0a" providerId="ADAL" clId="{D572AD05-F884-4C60-87E0-DB0AC422C2E7}" dt="2024-06-14T19:18:11.101" v="1149" actId="478"/>
          <ac:picMkLst>
            <pc:docMk/>
            <pc:sldMk cId="2167963438" sldId="1592"/>
            <ac:picMk id="10" creationId="{7B35C104-F869-22C8-58F2-489213897AD3}"/>
          </ac:picMkLst>
        </pc:picChg>
        <pc:picChg chg="del">
          <ac:chgData name="Nasir, Zil" userId="0e7472d3-bf0f-42ec-9542-556133ae7e0a" providerId="ADAL" clId="{D572AD05-F884-4C60-87E0-DB0AC422C2E7}" dt="2024-06-14T19:10:21.714" v="773" actId="478"/>
          <ac:picMkLst>
            <pc:docMk/>
            <pc:sldMk cId="2167963438" sldId="1592"/>
            <ac:picMk id="11" creationId="{0296A5F4-949C-C0AB-46BB-489798232B6E}"/>
          </ac:picMkLst>
        </pc:picChg>
        <pc:picChg chg="add del mod">
          <ac:chgData name="Nasir, Zil" userId="0e7472d3-bf0f-42ec-9542-556133ae7e0a" providerId="ADAL" clId="{D572AD05-F884-4C60-87E0-DB0AC422C2E7}" dt="2024-06-14T19:18:17.370" v="1152" actId="478"/>
          <ac:picMkLst>
            <pc:docMk/>
            <pc:sldMk cId="2167963438" sldId="1592"/>
            <ac:picMk id="13" creationId="{BC572A91-B63C-247E-8DF2-94D1BAB71687}"/>
          </ac:picMkLst>
        </pc:picChg>
      </pc:sldChg>
      <pc:sldChg chg="delSp modSp add mod ord">
        <pc:chgData name="Nasir, Zil" userId="0e7472d3-bf0f-42ec-9542-556133ae7e0a" providerId="ADAL" clId="{D572AD05-F884-4C60-87E0-DB0AC422C2E7}" dt="2024-06-14T19:38:42.666" v="1705" actId="404"/>
        <pc:sldMkLst>
          <pc:docMk/>
          <pc:sldMk cId="1688694388" sldId="1593"/>
        </pc:sldMkLst>
        <pc:spChg chg="del">
          <ac:chgData name="Nasir, Zil" userId="0e7472d3-bf0f-42ec-9542-556133ae7e0a" providerId="ADAL" clId="{D572AD05-F884-4C60-87E0-DB0AC422C2E7}" dt="2024-06-14T19:17:51.545" v="1146" actId="478"/>
          <ac:spMkLst>
            <pc:docMk/>
            <pc:sldMk cId="1688694388" sldId="1593"/>
            <ac:spMk id="6" creationId="{D58865F0-4395-116B-E5D1-6905C4FF1267}"/>
          </ac:spMkLst>
        </pc:spChg>
        <pc:spChg chg="mod">
          <ac:chgData name="Nasir, Zil" userId="0e7472d3-bf0f-42ec-9542-556133ae7e0a" providerId="ADAL" clId="{D572AD05-F884-4C60-87E0-DB0AC422C2E7}" dt="2024-06-14T19:37:38.251" v="1669" actId="14100"/>
          <ac:spMkLst>
            <pc:docMk/>
            <pc:sldMk cId="1688694388" sldId="1593"/>
            <ac:spMk id="9" creationId="{EF283FB2-CF47-C885-1567-68AEF8694404}"/>
          </ac:spMkLst>
        </pc:spChg>
        <pc:spChg chg="mod">
          <ac:chgData name="Nasir, Zil" userId="0e7472d3-bf0f-42ec-9542-556133ae7e0a" providerId="ADAL" clId="{D572AD05-F884-4C60-87E0-DB0AC422C2E7}" dt="2024-06-14T19:37:49.392" v="1672" actId="14100"/>
          <ac:spMkLst>
            <pc:docMk/>
            <pc:sldMk cId="1688694388" sldId="1593"/>
            <ac:spMk id="17" creationId="{75A8B39D-8004-7CA7-B888-9964151CB41B}"/>
          </ac:spMkLst>
        </pc:spChg>
        <pc:spChg chg="mod">
          <ac:chgData name="Nasir, Zil" userId="0e7472d3-bf0f-42ec-9542-556133ae7e0a" providerId="ADAL" clId="{D572AD05-F884-4C60-87E0-DB0AC422C2E7}" dt="2024-06-14T19:38:42.666" v="1705" actId="404"/>
          <ac:spMkLst>
            <pc:docMk/>
            <pc:sldMk cId="1688694388" sldId="1593"/>
            <ac:spMk id="18" creationId="{146EB7FF-EEBF-3B5A-63D2-5108C190C7B2}"/>
          </ac:spMkLst>
        </pc:spChg>
        <pc:picChg chg="del">
          <ac:chgData name="Nasir, Zil" userId="0e7472d3-bf0f-42ec-9542-556133ae7e0a" providerId="ADAL" clId="{D572AD05-F884-4C60-87E0-DB0AC422C2E7}" dt="2024-06-14T19:17:50.029" v="1145" actId="478"/>
          <ac:picMkLst>
            <pc:docMk/>
            <pc:sldMk cId="1688694388" sldId="1593"/>
            <ac:picMk id="3" creationId="{D90BFFBE-D3F4-8E60-B0EB-FE6CD9B555C7}"/>
          </ac:picMkLst>
        </pc:picChg>
        <pc:picChg chg="mod">
          <ac:chgData name="Nasir, Zil" userId="0e7472d3-bf0f-42ec-9542-556133ae7e0a" providerId="ADAL" clId="{D572AD05-F884-4C60-87E0-DB0AC422C2E7}" dt="2024-06-14T19:18:06.957" v="1147" actId="1076"/>
          <ac:picMkLst>
            <pc:docMk/>
            <pc:sldMk cId="1688694388" sldId="1593"/>
            <ac:picMk id="10" creationId="{7B35C104-F869-22C8-58F2-489213897AD3}"/>
          </ac:picMkLst>
        </pc:picChg>
        <pc:picChg chg="mod">
          <ac:chgData name="Nasir, Zil" userId="0e7472d3-bf0f-42ec-9542-556133ae7e0a" providerId="ADAL" clId="{D572AD05-F884-4C60-87E0-DB0AC422C2E7}" dt="2024-06-14T19:18:06.957" v="1147" actId="1076"/>
          <ac:picMkLst>
            <pc:docMk/>
            <pc:sldMk cId="1688694388" sldId="1593"/>
            <ac:picMk id="13" creationId="{BC572A91-B63C-247E-8DF2-94D1BAB71687}"/>
          </ac:picMkLst>
        </pc:picChg>
      </pc:sldChg>
      <pc:sldChg chg="delSp modSp add del mod">
        <pc:chgData name="Nasir, Zil" userId="0e7472d3-bf0f-42ec-9542-556133ae7e0a" providerId="ADAL" clId="{D572AD05-F884-4C60-87E0-DB0AC422C2E7}" dt="2024-06-14T19:15:32.788" v="1143" actId="47"/>
        <pc:sldMkLst>
          <pc:docMk/>
          <pc:sldMk cId="3364042949" sldId="1593"/>
        </pc:sldMkLst>
        <pc:spChg chg="mod">
          <ac:chgData name="Nasir, Zil" userId="0e7472d3-bf0f-42ec-9542-556133ae7e0a" providerId="ADAL" clId="{D572AD05-F884-4C60-87E0-DB0AC422C2E7}" dt="2024-06-14T19:15:27.614" v="1142" actId="20577"/>
          <ac:spMkLst>
            <pc:docMk/>
            <pc:sldMk cId="3364042949" sldId="1593"/>
            <ac:spMk id="6" creationId="{D58865F0-4395-116B-E5D1-6905C4FF1267}"/>
          </ac:spMkLst>
        </pc:spChg>
        <pc:spChg chg="del">
          <ac:chgData name="Nasir, Zil" userId="0e7472d3-bf0f-42ec-9542-556133ae7e0a" providerId="ADAL" clId="{D572AD05-F884-4C60-87E0-DB0AC422C2E7}" dt="2024-06-14T19:14:15.605" v="926" actId="478"/>
          <ac:spMkLst>
            <pc:docMk/>
            <pc:sldMk cId="3364042949" sldId="1593"/>
            <ac:spMk id="9" creationId="{EF283FB2-CF47-C885-1567-68AEF8694404}"/>
          </ac:spMkLst>
        </pc:spChg>
        <pc:spChg chg="del">
          <ac:chgData name="Nasir, Zil" userId="0e7472d3-bf0f-42ec-9542-556133ae7e0a" providerId="ADAL" clId="{D572AD05-F884-4C60-87E0-DB0AC422C2E7}" dt="2024-06-14T19:14:13.774" v="924" actId="478"/>
          <ac:spMkLst>
            <pc:docMk/>
            <pc:sldMk cId="3364042949" sldId="1593"/>
            <ac:spMk id="17" creationId="{75A8B39D-8004-7CA7-B888-9964151CB41B}"/>
          </ac:spMkLst>
        </pc:spChg>
        <pc:picChg chg="mod">
          <ac:chgData name="Nasir, Zil" userId="0e7472d3-bf0f-42ec-9542-556133ae7e0a" providerId="ADAL" clId="{D572AD05-F884-4C60-87E0-DB0AC422C2E7}" dt="2024-06-14T19:14:25.413" v="929" actId="1076"/>
          <ac:picMkLst>
            <pc:docMk/>
            <pc:sldMk cId="3364042949" sldId="1593"/>
            <ac:picMk id="3" creationId="{D90BFFBE-D3F4-8E60-B0EB-FE6CD9B555C7}"/>
          </ac:picMkLst>
        </pc:picChg>
        <pc:picChg chg="del">
          <ac:chgData name="Nasir, Zil" userId="0e7472d3-bf0f-42ec-9542-556133ae7e0a" providerId="ADAL" clId="{D572AD05-F884-4C60-87E0-DB0AC422C2E7}" dt="2024-06-14T19:14:12.186" v="923" actId="478"/>
          <ac:picMkLst>
            <pc:docMk/>
            <pc:sldMk cId="3364042949" sldId="1593"/>
            <ac:picMk id="10" creationId="{7B35C104-F869-22C8-58F2-489213897AD3}"/>
          </ac:picMkLst>
        </pc:picChg>
        <pc:picChg chg="del">
          <ac:chgData name="Nasir, Zil" userId="0e7472d3-bf0f-42ec-9542-556133ae7e0a" providerId="ADAL" clId="{D572AD05-F884-4C60-87E0-DB0AC422C2E7}" dt="2024-06-14T19:14:14.667" v="925" actId="478"/>
          <ac:picMkLst>
            <pc:docMk/>
            <pc:sldMk cId="3364042949" sldId="1593"/>
            <ac:picMk id="13" creationId="{BC572A91-B63C-247E-8DF2-94D1BAB71687}"/>
          </ac:picMkLst>
        </pc:picChg>
      </pc:sldChg>
      <pc:sldChg chg="new del">
        <pc:chgData name="Nasir, Zil" userId="0e7472d3-bf0f-42ec-9542-556133ae7e0a" providerId="ADAL" clId="{D572AD05-F884-4C60-87E0-DB0AC422C2E7}" dt="2024-06-14T19:29:08.208" v="1563" actId="680"/>
        <pc:sldMkLst>
          <pc:docMk/>
          <pc:sldMk cId="1886326772" sldId="1594"/>
        </pc:sldMkLst>
      </pc:sldChg>
      <pc:sldChg chg="modSp add mod">
        <pc:chgData name="Nasir, Zil" userId="0e7472d3-bf0f-42ec-9542-556133ae7e0a" providerId="ADAL" clId="{D572AD05-F884-4C60-87E0-DB0AC422C2E7}" dt="2024-06-14T19:31:12.468" v="1607" actId="404"/>
        <pc:sldMkLst>
          <pc:docMk/>
          <pc:sldMk cId="2138773198" sldId="1594"/>
        </pc:sldMkLst>
        <pc:spChg chg="mod">
          <ac:chgData name="Nasir, Zil" userId="0e7472d3-bf0f-42ec-9542-556133ae7e0a" providerId="ADAL" clId="{D572AD05-F884-4C60-87E0-DB0AC422C2E7}" dt="2024-06-14T19:31:12.468" v="1607" actId="404"/>
          <ac:spMkLst>
            <pc:docMk/>
            <pc:sldMk cId="2138773198" sldId="1594"/>
            <ac:spMk id="8" creationId="{A62CD457-E2DA-68F9-02F0-D85A239B732C}"/>
          </ac:spMkLst>
        </pc:spChg>
        <pc:spChg chg="mod">
          <ac:chgData name="Nasir, Zil" userId="0e7472d3-bf0f-42ec-9542-556133ae7e0a" providerId="ADAL" clId="{D572AD05-F884-4C60-87E0-DB0AC422C2E7}" dt="2024-06-14T19:29:17.738" v="1568" actId="20577"/>
          <ac:spMkLst>
            <pc:docMk/>
            <pc:sldMk cId="2138773198" sldId="1594"/>
            <ac:spMk id="9" creationId="{88473CDD-13F8-8118-0452-F274E29EA5D9}"/>
          </ac:spMkLst>
        </pc:spChg>
        <pc:spChg chg="mod">
          <ac:chgData name="Nasir, Zil" userId="0e7472d3-bf0f-42ec-9542-556133ae7e0a" providerId="ADAL" clId="{D572AD05-F884-4C60-87E0-DB0AC422C2E7}" dt="2024-06-14T19:30:59.936" v="1604"/>
          <ac:spMkLst>
            <pc:docMk/>
            <pc:sldMk cId="2138773198" sldId="1594"/>
            <ac:spMk id="10" creationId="{F40643EF-7EF3-DB44-3916-7877A3EC01E0}"/>
          </ac:spMkLst>
        </pc:spChg>
      </pc:sldChg>
      <pc:sldChg chg="modSp add mod">
        <pc:chgData name="Nasir, Zil" userId="0e7472d3-bf0f-42ec-9542-556133ae7e0a" providerId="ADAL" clId="{D572AD05-F884-4C60-87E0-DB0AC422C2E7}" dt="2024-06-14T19:31:33.057" v="1609"/>
        <pc:sldMkLst>
          <pc:docMk/>
          <pc:sldMk cId="3810367808" sldId="1595"/>
        </pc:sldMkLst>
        <pc:spChg chg="mod">
          <ac:chgData name="Nasir, Zil" userId="0e7472d3-bf0f-42ec-9542-556133ae7e0a" providerId="ADAL" clId="{D572AD05-F884-4C60-87E0-DB0AC422C2E7}" dt="2024-06-14T19:31:24.884" v="1608"/>
          <ac:spMkLst>
            <pc:docMk/>
            <pc:sldMk cId="3810367808" sldId="1595"/>
            <ac:spMk id="8" creationId="{A62CD457-E2DA-68F9-02F0-D85A239B732C}"/>
          </ac:spMkLst>
        </pc:spChg>
        <pc:spChg chg="mod">
          <ac:chgData name="Nasir, Zil" userId="0e7472d3-bf0f-42ec-9542-556133ae7e0a" providerId="ADAL" clId="{D572AD05-F884-4C60-87E0-DB0AC422C2E7}" dt="2024-06-14T19:29:25.274" v="1571" actId="20577"/>
          <ac:spMkLst>
            <pc:docMk/>
            <pc:sldMk cId="3810367808" sldId="1595"/>
            <ac:spMk id="9" creationId="{88473CDD-13F8-8118-0452-F274E29EA5D9}"/>
          </ac:spMkLst>
        </pc:spChg>
        <pc:spChg chg="mod">
          <ac:chgData name="Nasir, Zil" userId="0e7472d3-bf0f-42ec-9542-556133ae7e0a" providerId="ADAL" clId="{D572AD05-F884-4C60-87E0-DB0AC422C2E7}" dt="2024-06-14T19:31:33.057" v="1609"/>
          <ac:spMkLst>
            <pc:docMk/>
            <pc:sldMk cId="3810367808" sldId="1595"/>
            <ac:spMk id="10" creationId="{F40643EF-7EF3-DB44-3916-7877A3EC01E0}"/>
          </ac:spMkLst>
        </pc:spChg>
      </pc:sldChg>
      <pc:sldChg chg="modSp add mod">
        <pc:chgData name="Nasir, Zil" userId="0e7472d3-bf0f-42ec-9542-556133ae7e0a" providerId="ADAL" clId="{D572AD05-F884-4C60-87E0-DB0AC422C2E7}" dt="2024-06-14T19:31:57.207" v="1613" actId="404"/>
        <pc:sldMkLst>
          <pc:docMk/>
          <pc:sldMk cId="3593287080" sldId="1596"/>
        </pc:sldMkLst>
        <pc:spChg chg="mod">
          <ac:chgData name="Nasir, Zil" userId="0e7472d3-bf0f-42ec-9542-556133ae7e0a" providerId="ADAL" clId="{D572AD05-F884-4C60-87E0-DB0AC422C2E7}" dt="2024-06-14T19:31:57.207" v="1613" actId="404"/>
          <ac:spMkLst>
            <pc:docMk/>
            <pc:sldMk cId="3593287080" sldId="1596"/>
            <ac:spMk id="8" creationId="{A62CD457-E2DA-68F9-02F0-D85A239B732C}"/>
          </ac:spMkLst>
        </pc:spChg>
        <pc:spChg chg="mod">
          <ac:chgData name="Nasir, Zil" userId="0e7472d3-bf0f-42ec-9542-556133ae7e0a" providerId="ADAL" clId="{D572AD05-F884-4C60-87E0-DB0AC422C2E7}" dt="2024-06-14T19:29:32.211" v="1574" actId="20577"/>
          <ac:spMkLst>
            <pc:docMk/>
            <pc:sldMk cId="3593287080" sldId="1596"/>
            <ac:spMk id="9" creationId="{88473CDD-13F8-8118-0452-F274E29EA5D9}"/>
          </ac:spMkLst>
        </pc:spChg>
        <pc:spChg chg="mod">
          <ac:chgData name="Nasir, Zil" userId="0e7472d3-bf0f-42ec-9542-556133ae7e0a" providerId="ADAL" clId="{D572AD05-F884-4C60-87E0-DB0AC422C2E7}" dt="2024-06-14T19:31:45.842" v="1610"/>
          <ac:spMkLst>
            <pc:docMk/>
            <pc:sldMk cId="3593287080" sldId="1596"/>
            <ac:spMk id="10" creationId="{F40643EF-7EF3-DB44-3916-7877A3EC01E0}"/>
          </ac:spMkLst>
        </pc:spChg>
      </pc:sldChg>
      <pc:sldChg chg="modSp add mod">
        <pc:chgData name="Nasir, Zil" userId="0e7472d3-bf0f-42ec-9542-556133ae7e0a" providerId="ADAL" clId="{D572AD05-F884-4C60-87E0-DB0AC422C2E7}" dt="2024-06-14T19:32:14.885" v="1615"/>
        <pc:sldMkLst>
          <pc:docMk/>
          <pc:sldMk cId="957069421" sldId="1597"/>
        </pc:sldMkLst>
        <pc:spChg chg="mod">
          <ac:chgData name="Nasir, Zil" userId="0e7472d3-bf0f-42ec-9542-556133ae7e0a" providerId="ADAL" clId="{D572AD05-F884-4C60-87E0-DB0AC422C2E7}" dt="2024-06-14T19:32:08.385" v="1614"/>
          <ac:spMkLst>
            <pc:docMk/>
            <pc:sldMk cId="957069421" sldId="1597"/>
            <ac:spMk id="8" creationId="{A62CD457-E2DA-68F9-02F0-D85A239B732C}"/>
          </ac:spMkLst>
        </pc:spChg>
        <pc:spChg chg="mod">
          <ac:chgData name="Nasir, Zil" userId="0e7472d3-bf0f-42ec-9542-556133ae7e0a" providerId="ADAL" clId="{D572AD05-F884-4C60-87E0-DB0AC422C2E7}" dt="2024-06-14T19:29:43.819" v="1577" actId="20577"/>
          <ac:spMkLst>
            <pc:docMk/>
            <pc:sldMk cId="957069421" sldId="1597"/>
            <ac:spMk id="9" creationId="{88473CDD-13F8-8118-0452-F274E29EA5D9}"/>
          </ac:spMkLst>
        </pc:spChg>
        <pc:spChg chg="mod">
          <ac:chgData name="Nasir, Zil" userId="0e7472d3-bf0f-42ec-9542-556133ae7e0a" providerId="ADAL" clId="{D572AD05-F884-4C60-87E0-DB0AC422C2E7}" dt="2024-06-14T19:32:14.885" v="1615"/>
          <ac:spMkLst>
            <pc:docMk/>
            <pc:sldMk cId="957069421" sldId="1597"/>
            <ac:spMk id="10" creationId="{F40643EF-7EF3-DB44-3916-7877A3EC01E0}"/>
          </ac:spMkLst>
        </pc:spChg>
      </pc:sldChg>
      <pc:sldChg chg="modSp add mod">
        <pc:chgData name="Nasir, Zil" userId="0e7472d3-bf0f-42ec-9542-556133ae7e0a" providerId="ADAL" clId="{D572AD05-F884-4C60-87E0-DB0AC422C2E7}" dt="2024-06-14T19:33:33.041" v="1621"/>
        <pc:sldMkLst>
          <pc:docMk/>
          <pc:sldMk cId="1261942443" sldId="1598"/>
        </pc:sldMkLst>
        <pc:spChg chg="mod">
          <ac:chgData name="Nasir, Zil" userId="0e7472d3-bf0f-42ec-9542-556133ae7e0a" providerId="ADAL" clId="{D572AD05-F884-4C60-87E0-DB0AC422C2E7}" dt="2024-06-14T19:33:24.713" v="1620" actId="404"/>
          <ac:spMkLst>
            <pc:docMk/>
            <pc:sldMk cId="1261942443" sldId="1598"/>
            <ac:spMk id="8" creationId="{A62CD457-E2DA-68F9-02F0-D85A239B732C}"/>
          </ac:spMkLst>
        </pc:spChg>
        <pc:spChg chg="mod">
          <ac:chgData name="Nasir, Zil" userId="0e7472d3-bf0f-42ec-9542-556133ae7e0a" providerId="ADAL" clId="{D572AD05-F884-4C60-87E0-DB0AC422C2E7}" dt="2024-06-14T19:29:56.939" v="1581" actId="20577"/>
          <ac:spMkLst>
            <pc:docMk/>
            <pc:sldMk cId="1261942443" sldId="1598"/>
            <ac:spMk id="9" creationId="{88473CDD-13F8-8118-0452-F274E29EA5D9}"/>
          </ac:spMkLst>
        </pc:spChg>
        <pc:spChg chg="mod">
          <ac:chgData name="Nasir, Zil" userId="0e7472d3-bf0f-42ec-9542-556133ae7e0a" providerId="ADAL" clId="{D572AD05-F884-4C60-87E0-DB0AC422C2E7}" dt="2024-06-14T19:33:33.041" v="1621"/>
          <ac:spMkLst>
            <pc:docMk/>
            <pc:sldMk cId="1261942443" sldId="1598"/>
            <ac:spMk id="10" creationId="{F40643EF-7EF3-DB44-3916-7877A3EC01E0}"/>
          </ac:spMkLst>
        </pc:spChg>
      </pc:sldChg>
      <pc:sldChg chg="modSp add mod">
        <pc:chgData name="Nasir, Zil" userId="0e7472d3-bf0f-42ec-9542-556133ae7e0a" providerId="ADAL" clId="{D572AD05-F884-4C60-87E0-DB0AC422C2E7}" dt="2024-06-14T19:33:50.209" v="1623"/>
        <pc:sldMkLst>
          <pc:docMk/>
          <pc:sldMk cId="3760049610" sldId="1599"/>
        </pc:sldMkLst>
        <pc:spChg chg="mod">
          <ac:chgData name="Nasir, Zil" userId="0e7472d3-bf0f-42ec-9542-556133ae7e0a" providerId="ADAL" clId="{D572AD05-F884-4C60-87E0-DB0AC422C2E7}" dt="2024-06-14T19:33:50.209" v="1623"/>
          <ac:spMkLst>
            <pc:docMk/>
            <pc:sldMk cId="3760049610" sldId="1599"/>
            <ac:spMk id="8" creationId="{A62CD457-E2DA-68F9-02F0-D85A239B732C}"/>
          </ac:spMkLst>
        </pc:spChg>
        <pc:spChg chg="mod">
          <ac:chgData name="Nasir, Zil" userId="0e7472d3-bf0f-42ec-9542-556133ae7e0a" providerId="ADAL" clId="{D572AD05-F884-4C60-87E0-DB0AC422C2E7}" dt="2024-06-14T19:30:00.603" v="1582" actId="20577"/>
          <ac:spMkLst>
            <pc:docMk/>
            <pc:sldMk cId="3760049610" sldId="1599"/>
            <ac:spMk id="9" creationId="{88473CDD-13F8-8118-0452-F274E29EA5D9}"/>
          </ac:spMkLst>
        </pc:spChg>
        <pc:spChg chg="mod">
          <ac:chgData name="Nasir, Zil" userId="0e7472d3-bf0f-42ec-9542-556133ae7e0a" providerId="ADAL" clId="{D572AD05-F884-4C60-87E0-DB0AC422C2E7}" dt="2024-06-14T19:33:43.199" v="1622"/>
          <ac:spMkLst>
            <pc:docMk/>
            <pc:sldMk cId="3760049610" sldId="1599"/>
            <ac:spMk id="10" creationId="{F40643EF-7EF3-DB44-3916-7877A3EC01E0}"/>
          </ac:spMkLst>
        </pc:spChg>
      </pc:sldChg>
      <pc:sldChg chg="modSp add mod">
        <pc:chgData name="Nasir, Zil" userId="0e7472d3-bf0f-42ec-9542-556133ae7e0a" providerId="ADAL" clId="{D572AD05-F884-4C60-87E0-DB0AC422C2E7}" dt="2024-06-14T19:34:05.591" v="1625"/>
        <pc:sldMkLst>
          <pc:docMk/>
          <pc:sldMk cId="1157555139" sldId="1600"/>
        </pc:sldMkLst>
        <pc:spChg chg="mod">
          <ac:chgData name="Nasir, Zil" userId="0e7472d3-bf0f-42ec-9542-556133ae7e0a" providerId="ADAL" clId="{D572AD05-F884-4C60-87E0-DB0AC422C2E7}" dt="2024-06-14T19:33:58.890" v="1624"/>
          <ac:spMkLst>
            <pc:docMk/>
            <pc:sldMk cId="1157555139" sldId="1600"/>
            <ac:spMk id="8" creationId="{A62CD457-E2DA-68F9-02F0-D85A239B732C}"/>
          </ac:spMkLst>
        </pc:spChg>
        <pc:spChg chg="mod">
          <ac:chgData name="Nasir, Zil" userId="0e7472d3-bf0f-42ec-9542-556133ae7e0a" providerId="ADAL" clId="{D572AD05-F884-4C60-87E0-DB0AC422C2E7}" dt="2024-06-14T19:30:06.213" v="1585" actId="20577"/>
          <ac:spMkLst>
            <pc:docMk/>
            <pc:sldMk cId="1157555139" sldId="1600"/>
            <ac:spMk id="9" creationId="{88473CDD-13F8-8118-0452-F274E29EA5D9}"/>
          </ac:spMkLst>
        </pc:spChg>
        <pc:spChg chg="mod">
          <ac:chgData name="Nasir, Zil" userId="0e7472d3-bf0f-42ec-9542-556133ae7e0a" providerId="ADAL" clId="{D572AD05-F884-4C60-87E0-DB0AC422C2E7}" dt="2024-06-14T19:34:05.591" v="1625"/>
          <ac:spMkLst>
            <pc:docMk/>
            <pc:sldMk cId="1157555139" sldId="1600"/>
            <ac:spMk id="10" creationId="{F40643EF-7EF3-DB44-3916-7877A3EC01E0}"/>
          </ac:spMkLst>
        </pc:spChg>
      </pc:sldChg>
      <pc:sldChg chg="modSp add mod">
        <pc:chgData name="Nasir, Zil" userId="0e7472d3-bf0f-42ec-9542-556133ae7e0a" providerId="ADAL" clId="{D572AD05-F884-4C60-87E0-DB0AC422C2E7}" dt="2024-06-14T19:34:23.598" v="1627"/>
        <pc:sldMkLst>
          <pc:docMk/>
          <pc:sldMk cId="4260370703" sldId="1601"/>
        </pc:sldMkLst>
        <pc:spChg chg="mod">
          <ac:chgData name="Nasir, Zil" userId="0e7472d3-bf0f-42ec-9542-556133ae7e0a" providerId="ADAL" clId="{D572AD05-F884-4C60-87E0-DB0AC422C2E7}" dt="2024-06-14T19:34:16.041" v="1626"/>
          <ac:spMkLst>
            <pc:docMk/>
            <pc:sldMk cId="4260370703" sldId="1601"/>
            <ac:spMk id="8" creationId="{A62CD457-E2DA-68F9-02F0-D85A239B732C}"/>
          </ac:spMkLst>
        </pc:spChg>
        <pc:spChg chg="mod">
          <ac:chgData name="Nasir, Zil" userId="0e7472d3-bf0f-42ec-9542-556133ae7e0a" providerId="ADAL" clId="{D572AD05-F884-4C60-87E0-DB0AC422C2E7}" dt="2024-06-14T19:30:10.895" v="1589" actId="20577"/>
          <ac:spMkLst>
            <pc:docMk/>
            <pc:sldMk cId="4260370703" sldId="1601"/>
            <ac:spMk id="9" creationId="{88473CDD-13F8-8118-0452-F274E29EA5D9}"/>
          </ac:spMkLst>
        </pc:spChg>
        <pc:spChg chg="mod">
          <ac:chgData name="Nasir, Zil" userId="0e7472d3-bf0f-42ec-9542-556133ae7e0a" providerId="ADAL" clId="{D572AD05-F884-4C60-87E0-DB0AC422C2E7}" dt="2024-06-14T19:34:23.598" v="1627"/>
          <ac:spMkLst>
            <pc:docMk/>
            <pc:sldMk cId="4260370703" sldId="1601"/>
            <ac:spMk id="10" creationId="{F40643EF-7EF3-DB44-3916-7877A3EC01E0}"/>
          </ac:spMkLst>
        </pc:spChg>
      </pc:sldChg>
      <pc:sldChg chg="modSp add mod">
        <pc:chgData name="Nasir, Zil" userId="0e7472d3-bf0f-42ec-9542-556133ae7e0a" providerId="ADAL" clId="{D572AD05-F884-4C60-87E0-DB0AC422C2E7}" dt="2024-06-14T19:34:43.919" v="1629"/>
        <pc:sldMkLst>
          <pc:docMk/>
          <pc:sldMk cId="335807069" sldId="1602"/>
        </pc:sldMkLst>
        <pc:spChg chg="mod">
          <ac:chgData name="Nasir, Zil" userId="0e7472d3-bf0f-42ec-9542-556133ae7e0a" providerId="ADAL" clId="{D572AD05-F884-4C60-87E0-DB0AC422C2E7}" dt="2024-06-14T19:34:32.632" v="1628"/>
          <ac:spMkLst>
            <pc:docMk/>
            <pc:sldMk cId="335807069" sldId="1602"/>
            <ac:spMk id="8" creationId="{A62CD457-E2DA-68F9-02F0-D85A239B732C}"/>
          </ac:spMkLst>
        </pc:spChg>
        <pc:spChg chg="mod">
          <ac:chgData name="Nasir, Zil" userId="0e7472d3-bf0f-42ec-9542-556133ae7e0a" providerId="ADAL" clId="{D572AD05-F884-4C60-87E0-DB0AC422C2E7}" dt="2024-06-14T19:30:16.086" v="1592" actId="20577"/>
          <ac:spMkLst>
            <pc:docMk/>
            <pc:sldMk cId="335807069" sldId="1602"/>
            <ac:spMk id="9" creationId="{88473CDD-13F8-8118-0452-F274E29EA5D9}"/>
          </ac:spMkLst>
        </pc:spChg>
        <pc:spChg chg="mod">
          <ac:chgData name="Nasir, Zil" userId="0e7472d3-bf0f-42ec-9542-556133ae7e0a" providerId="ADAL" clId="{D572AD05-F884-4C60-87E0-DB0AC422C2E7}" dt="2024-06-14T19:34:43.919" v="1629"/>
          <ac:spMkLst>
            <pc:docMk/>
            <pc:sldMk cId="335807069" sldId="1602"/>
            <ac:spMk id="10" creationId="{F40643EF-7EF3-DB44-3916-7877A3EC01E0}"/>
          </ac:spMkLst>
        </pc:spChg>
      </pc:sldChg>
      <pc:sldChg chg="modSp add mod">
        <pc:chgData name="Nasir, Zil" userId="0e7472d3-bf0f-42ec-9542-556133ae7e0a" providerId="ADAL" clId="{D572AD05-F884-4C60-87E0-DB0AC422C2E7}" dt="2024-06-14T19:35:02.867" v="1631"/>
        <pc:sldMkLst>
          <pc:docMk/>
          <pc:sldMk cId="3581849580" sldId="1603"/>
        </pc:sldMkLst>
        <pc:spChg chg="mod">
          <ac:chgData name="Nasir, Zil" userId="0e7472d3-bf0f-42ec-9542-556133ae7e0a" providerId="ADAL" clId="{D572AD05-F884-4C60-87E0-DB0AC422C2E7}" dt="2024-06-14T19:34:53.624" v="1630"/>
          <ac:spMkLst>
            <pc:docMk/>
            <pc:sldMk cId="3581849580" sldId="1603"/>
            <ac:spMk id="8" creationId="{A62CD457-E2DA-68F9-02F0-D85A239B732C}"/>
          </ac:spMkLst>
        </pc:spChg>
        <pc:spChg chg="mod">
          <ac:chgData name="Nasir, Zil" userId="0e7472d3-bf0f-42ec-9542-556133ae7e0a" providerId="ADAL" clId="{D572AD05-F884-4C60-87E0-DB0AC422C2E7}" dt="2024-06-14T19:30:21.633" v="1595" actId="20577"/>
          <ac:spMkLst>
            <pc:docMk/>
            <pc:sldMk cId="3581849580" sldId="1603"/>
            <ac:spMk id="9" creationId="{88473CDD-13F8-8118-0452-F274E29EA5D9}"/>
          </ac:spMkLst>
        </pc:spChg>
        <pc:spChg chg="mod">
          <ac:chgData name="Nasir, Zil" userId="0e7472d3-bf0f-42ec-9542-556133ae7e0a" providerId="ADAL" clId="{D572AD05-F884-4C60-87E0-DB0AC422C2E7}" dt="2024-06-14T19:35:02.867" v="1631"/>
          <ac:spMkLst>
            <pc:docMk/>
            <pc:sldMk cId="3581849580" sldId="1603"/>
            <ac:spMk id="10" creationId="{F40643EF-7EF3-DB44-3916-7877A3EC01E0}"/>
          </ac:spMkLst>
        </pc:spChg>
      </pc:sldChg>
      <pc:sldChg chg="modSp add del mod">
        <pc:chgData name="Nasir, Zil" userId="0e7472d3-bf0f-42ec-9542-556133ae7e0a" providerId="ADAL" clId="{D572AD05-F884-4C60-87E0-DB0AC422C2E7}" dt="2024-06-14T19:35:18.969" v="1633"/>
        <pc:sldMkLst>
          <pc:docMk/>
          <pc:sldMk cId="1587576718" sldId="1604"/>
        </pc:sldMkLst>
        <pc:spChg chg="mod">
          <ac:chgData name="Nasir, Zil" userId="0e7472d3-bf0f-42ec-9542-556133ae7e0a" providerId="ADAL" clId="{D572AD05-F884-4C60-87E0-DB0AC422C2E7}" dt="2024-06-14T19:35:12.474" v="1632"/>
          <ac:spMkLst>
            <pc:docMk/>
            <pc:sldMk cId="1587576718" sldId="1604"/>
            <ac:spMk id="8" creationId="{A62CD457-E2DA-68F9-02F0-D85A239B732C}"/>
          </ac:spMkLst>
        </pc:spChg>
        <pc:spChg chg="mod">
          <ac:chgData name="Nasir, Zil" userId="0e7472d3-bf0f-42ec-9542-556133ae7e0a" providerId="ADAL" clId="{D572AD05-F884-4C60-87E0-DB0AC422C2E7}" dt="2024-06-14T19:30:27.740" v="1598" actId="20577"/>
          <ac:spMkLst>
            <pc:docMk/>
            <pc:sldMk cId="1587576718" sldId="1604"/>
            <ac:spMk id="9" creationId="{88473CDD-13F8-8118-0452-F274E29EA5D9}"/>
          </ac:spMkLst>
        </pc:spChg>
        <pc:spChg chg="mod">
          <ac:chgData name="Nasir, Zil" userId="0e7472d3-bf0f-42ec-9542-556133ae7e0a" providerId="ADAL" clId="{D572AD05-F884-4C60-87E0-DB0AC422C2E7}" dt="2024-06-14T19:35:18.969" v="1633"/>
          <ac:spMkLst>
            <pc:docMk/>
            <pc:sldMk cId="1587576718" sldId="1604"/>
            <ac:spMk id="10" creationId="{F40643EF-7EF3-DB44-3916-7877A3EC01E0}"/>
          </ac:spMkLst>
        </pc:spChg>
      </pc:sldChg>
      <pc:sldChg chg="modSp add mod">
        <pc:chgData name="Nasir, Zil" userId="0e7472d3-bf0f-42ec-9542-556133ae7e0a" providerId="ADAL" clId="{D572AD05-F884-4C60-87E0-DB0AC422C2E7}" dt="2024-06-14T19:35:36.752" v="1635"/>
        <pc:sldMkLst>
          <pc:docMk/>
          <pc:sldMk cId="1961108963" sldId="1605"/>
        </pc:sldMkLst>
        <pc:spChg chg="mod">
          <ac:chgData name="Nasir, Zil" userId="0e7472d3-bf0f-42ec-9542-556133ae7e0a" providerId="ADAL" clId="{D572AD05-F884-4C60-87E0-DB0AC422C2E7}" dt="2024-06-14T19:35:29.562" v="1634"/>
          <ac:spMkLst>
            <pc:docMk/>
            <pc:sldMk cId="1961108963" sldId="1605"/>
            <ac:spMk id="8" creationId="{A62CD457-E2DA-68F9-02F0-D85A239B732C}"/>
          </ac:spMkLst>
        </pc:spChg>
        <pc:spChg chg="mod">
          <ac:chgData name="Nasir, Zil" userId="0e7472d3-bf0f-42ec-9542-556133ae7e0a" providerId="ADAL" clId="{D572AD05-F884-4C60-87E0-DB0AC422C2E7}" dt="2024-06-14T19:30:39.907" v="1603" actId="20577"/>
          <ac:spMkLst>
            <pc:docMk/>
            <pc:sldMk cId="1961108963" sldId="1605"/>
            <ac:spMk id="9" creationId="{88473CDD-13F8-8118-0452-F274E29EA5D9}"/>
          </ac:spMkLst>
        </pc:spChg>
        <pc:spChg chg="mod">
          <ac:chgData name="Nasir, Zil" userId="0e7472d3-bf0f-42ec-9542-556133ae7e0a" providerId="ADAL" clId="{D572AD05-F884-4C60-87E0-DB0AC422C2E7}" dt="2024-06-14T19:35:36.752" v="1635"/>
          <ac:spMkLst>
            <pc:docMk/>
            <pc:sldMk cId="1961108963" sldId="1605"/>
            <ac:spMk id="10" creationId="{F40643EF-7EF3-DB44-3916-7877A3EC01E0}"/>
          </ac:spMkLst>
        </pc:spChg>
      </pc:sldChg>
      <pc:sldChg chg="addSp modSp">
        <pc:chgData name="Nasir, Zil" userId="0e7472d3-bf0f-42ec-9542-556133ae7e0a" providerId="ADAL" clId="{D572AD05-F884-4C60-87E0-DB0AC422C2E7}" dt="2024-06-25T20:26:58.634" v="1876"/>
        <pc:sldMkLst>
          <pc:docMk/>
          <pc:sldMk cId="1729661854" sldId="1606"/>
        </pc:sldMkLst>
        <pc:spChg chg="add mod">
          <ac:chgData name="Nasir, Zil" userId="0e7472d3-bf0f-42ec-9542-556133ae7e0a" providerId="ADAL" clId="{D572AD05-F884-4C60-87E0-DB0AC422C2E7}" dt="2024-06-25T20:26:58.634" v="1876"/>
          <ac:spMkLst>
            <pc:docMk/>
            <pc:sldMk cId="1729661854" sldId="1606"/>
            <ac:spMk id="3" creationId="{294EAF16-D6BC-DE29-46C0-673A45688BC2}"/>
          </ac:spMkLst>
        </pc:spChg>
      </pc:sldChg>
      <pc:sldChg chg="addSp modSp mod addCm">
        <pc:chgData name="Nasir, Zil" userId="0e7472d3-bf0f-42ec-9542-556133ae7e0a" providerId="ADAL" clId="{D572AD05-F884-4C60-87E0-DB0AC422C2E7}" dt="2024-06-25T20:29:25.375" v="1928" actId="20577"/>
        <pc:sldMkLst>
          <pc:docMk/>
          <pc:sldMk cId="3512156961" sldId="1607"/>
        </pc:sldMkLst>
        <pc:spChg chg="add mod">
          <ac:chgData name="Nasir, Zil" userId="0e7472d3-bf0f-42ec-9542-556133ae7e0a" providerId="ADAL" clId="{D572AD05-F884-4C60-87E0-DB0AC422C2E7}" dt="2024-06-25T20:26:48.093" v="1872"/>
          <ac:spMkLst>
            <pc:docMk/>
            <pc:sldMk cId="3512156961" sldId="1607"/>
            <ac:spMk id="3" creationId="{92DEEC7D-E27C-DAAB-8DFE-545B5E8C190A}"/>
          </ac:spMkLst>
        </pc:spChg>
        <pc:spChg chg="mod">
          <ac:chgData name="Nasir, Zil" userId="0e7472d3-bf0f-42ec-9542-556133ae7e0a" providerId="ADAL" clId="{D572AD05-F884-4C60-87E0-DB0AC422C2E7}" dt="2024-06-25T20:28:50.717" v="1915" actId="20577"/>
          <ac:spMkLst>
            <pc:docMk/>
            <pc:sldMk cId="3512156961" sldId="1607"/>
            <ac:spMk id="8" creationId="{F6AABAEB-019D-AE37-76DA-A19E88ECEB6C}"/>
          </ac:spMkLst>
        </pc:spChg>
        <pc:graphicFrameChg chg="mod">
          <ac:chgData name="Nasir, Zil" userId="0e7472d3-bf0f-42ec-9542-556133ae7e0a" providerId="ADAL" clId="{D572AD05-F884-4C60-87E0-DB0AC422C2E7}" dt="2024-06-25T20:29:25.375" v="1928" actId="20577"/>
          <ac:graphicFrameMkLst>
            <pc:docMk/>
            <pc:sldMk cId="3512156961" sldId="1607"/>
            <ac:graphicFrameMk id="7" creationId="{AC5E4C23-0F37-55BD-B130-9ACC430CAE17}"/>
          </ac:graphicFrameMkLst>
        </pc:graphicFrameChg>
        <pc:extLst>
          <p:ext xmlns:p="http://schemas.openxmlformats.org/presentationml/2006/main" uri="{D6D511B9-2390-475A-947B-AFAB55BFBCF1}">
            <pc226:cmChg xmlns:pc226="http://schemas.microsoft.com/office/powerpoint/2022/06/main/command" chg="add">
              <pc226:chgData name="Nasir, Zil" userId="0e7472d3-bf0f-42ec-9542-556133ae7e0a" providerId="ADAL" clId="{D572AD05-F884-4C60-87E0-DB0AC422C2E7}" dt="2024-06-25T20:29:09.242" v="1916"/>
              <pc2:cmMkLst xmlns:pc2="http://schemas.microsoft.com/office/powerpoint/2019/9/main/command">
                <pc:docMk/>
                <pc:sldMk cId="3512156961" sldId="1607"/>
                <pc2:cmMk id="{B5343A64-B93B-49F3-8BBA-DCBD52754E47}"/>
              </pc2:cmMkLst>
            </pc226:cmChg>
          </p:ext>
        </pc:extLst>
      </pc:sldChg>
      <pc:sldChg chg="addSp modSp mod addCm">
        <pc:chgData name="Nasir, Zil" userId="0e7472d3-bf0f-42ec-9542-556133ae7e0a" providerId="ADAL" clId="{D572AD05-F884-4C60-87E0-DB0AC422C2E7}" dt="2024-06-25T20:28:39.979" v="1903"/>
        <pc:sldMkLst>
          <pc:docMk/>
          <pc:sldMk cId="4212272412" sldId="1608"/>
        </pc:sldMkLst>
        <pc:spChg chg="mod">
          <ac:chgData name="Nasir, Zil" userId="0e7472d3-bf0f-42ec-9542-556133ae7e0a" providerId="ADAL" clId="{D572AD05-F884-4C60-87E0-DB0AC422C2E7}" dt="2024-06-25T20:28:23.474" v="1902" actId="20577"/>
          <ac:spMkLst>
            <pc:docMk/>
            <pc:sldMk cId="4212272412" sldId="1608"/>
            <ac:spMk id="2" creationId="{EEC6D9A3-D166-95E7-4268-235252D76B2D}"/>
          </ac:spMkLst>
        </pc:spChg>
        <pc:spChg chg="add mod">
          <ac:chgData name="Nasir, Zil" userId="0e7472d3-bf0f-42ec-9542-556133ae7e0a" providerId="ADAL" clId="{D572AD05-F884-4C60-87E0-DB0AC422C2E7}" dt="2024-06-25T20:26:45.132" v="1871"/>
          <ac:spMkLst>
            <pc:docMk/>
            <pc:sldMk cId="4212272412" sldId="1608"/>
            <ac:spMk id="5" creationId="{CA5CC0B7-21EF-B6F4-96AE-2F79E57C26B8}"/>
          </ac:spMkLst>
        </pc:spChg>
        <pc:extLst>
          <p:ext xmlns:p="http://schemas.openxmlformats.org/presentationml/2006/main" uri="{D6D511B9-2390-475A-947B-AFAB55BFBCF1}">
            <pc226:cmChg xmlns:pc226="http://schemas.microsoft.com/office/powerpoint/2022/06/main/command" chg="add">
              <pc226:chgData name="Nasir, Zil" userId="0e7472d3-bf0f-42ec-9542-556133ae7e0a" providerId="ADAL" clId="{D572AD05-F884-4C60-87E0-DB0AC422C2E7}" dt="2024-06-25T20:28:39.979" v="1903"/>
              <pc2:cmMkLst xmlns:pc2="http://schemas.microsoft.com/office/powerpoint/2019/9/main/command">
                <pc:docMk/>
                <pc:sldMk cId="4212272412" sldId="1608"/>
                <pc2:cmMk id="{D1A9F1C9-27A7-4A82-AF77-FEA0F0DAD654}"/>
              </pc2:cmMkLst>
            </pc226:cmChg>
          </p:ext>
        </pc:extLst>
      </pc:sldChg>
    </pc:docChg>
  </pc:docChgLst>
  <pc:docChgLst>
    <pc:chgData name="Phillips, Lacey" userId="97da2b8f-d8f9-4cf6-afc9-ae8f940ca630" providerId="ADAL" clId="{74F4EB3B-60D9-4590-8504-E7A0161DEA30}"/>
    <pc:docChg chg="modSld sldOrd">
      <pc:chgData name="Phillips, Lacey" userId="97da2b8f-d8f9-4cf6-afc9-ae8f940ca630" providerId="ADAL" clId="{74F4EB3B-60D9-4590-8504-E7A0161DEA30}" dt="2024-08-02T15:35:41.391" v="4"/>
      <pc:docMkLst>
        <pc:docMk/>
      </pc:docMkLst>
      <pc:sldChg chg="ord">
        <pc:chgData name="Phillips, Lacey" userId="97da2b8f-d8f9-4cf6-afc9-ae8f940ca630" providerId="ADAL" clId="{74F4EB3B-60D9-4590-8504-E7A0161DEA30}" dt="2024-08-02T15:32:15.177" v="1"/>
        <pc:sldMkLst>
          <pc:docMk/>
          <pc:sldMk cId="345027054" sldId="382"/>
        </pc:sldMkLst>
      </pc:sldChg>
      <pc:sldChg chg="addCm">
        <pc:chgData name="Phillips, Lacey" userId="97da2b8f-d8f9-4cf6-afc9-ae8f940ca630" providerId="ADAL" clId="{74F4EB3B-60D9-4590-8504-E7A0161DEA30}" dt="2024-08-02T15:35:41.391" v="4"/>
        <pc:sldMkLst>
          <pc:docMk/>
          <pc:sldMk cId="1729661854" sldId="1606"/>
        </pc:sldMkLst>
        <pc:extLst>
          <p:ext xmlns:p="http://schemas.openxmlformats.org/presentationml/2006/main" uri="{D6D511B9-2390-475A-947B-AFAB55BFBCF1}">
            <pc226:cmChg xmlns:pc226="http://schemas.microsoft.com/office/powerpoint/2022/06/main/command" chg="add">
              <pc226:chgData name="Phillips, Lacey" userId="97da2b8f-d8f9-4cf6-afc9-ae8f940ca630" providerId="ADAL" clId="{74F4EB3B-60D9-4590-8504-E7A0161DEA30}" dt="2024-08-02T15:35:41.391" v="4"/>
              <pc2:cmMkLst xmlns:pc2="http://schemas.microsoft.com/office/powerpoint/2019/9/main/command">
                <pc:docMk/>
                <pc:sldMk cId="1729661854" sldId="1606"/>
                <pc2:cmMk id="{CE109EB3-3BE5-4DFC-B4BD-7FFAE3727190}"/>
              </pc2:cmMkLst>
            </pc226:cmChg>
          </p:ext>
        </pc:extLst>
      </pc:sldChg>
      <pc:sldChg chg="addCm">
        <pc:chgData name="Phillips, Lacey" userId="97da2b8f-d8f9-4cf6-afc9-ae8f940ca630" providerId="ADAL" clId="{74F4EB3B-60D9-4590-8504-E7A0161DEA30}" dt="2024-08-02T15:34:00.670" v="2"/>
        <pc:sldMkLst>
          <pc:docMk/>
          <pc:sldMk cId="4212272412" sldId="1608"/>
        </pc:sldMkLst>
        <pc:extLst>
          <p:ext xmlns:p="http://schemas.openxmlformats.org/presentationml/2006/main" uri="{D6D511B9-2390-475A-947B-AFAB55BFBCF1}">
            <pc226:cmChg xmlns:pc226="http://schemas.microsoft.com/office/powerpoint/2022/06/main/command" chg="add">
              <pc226:chgData name="Phillips, Lacey" userId="97da2b8f-d8f9-4cf6-afc9-ae8f940ca630" providerId="ADAL" clId="{74F4EB3B-60D9-4590-8504-E7A0161DEA30}" dt="2024-08-02T15:34:00.670" v="2"/>
              <pc2:cmMkLst xmlns:pc2="http://schemas.microsoft.com/office/powerpoint/2019/9/main/command">
                <pc:docMk/>
                <pc:sldMk cId="4212272412" sldId="1608"/>
                <pc2:cmMk id="{306FDF5D-6166-4607-8895-5FE6F1B044B4}"/>
              </pc2:cmMkLst>
            </pc226:cmChg>
          </p:ext>
        </pc:extLst>
      </pc:sldChg>
      <pc:sldChg chg="addCm">
        <pc:chgData name="Phillips, Lacey" userId="97da2b8f-d8f9-4cf6-afc9-ae8f940ca630" providerId="ADAL" clId="{74F4EB3B-60D9-4590-8504-E7A0161DEA30}" dt="2024-08-02T15:34:36.795" v="3"/>
        <pc:sldMkLst>
          <pc:docMk/>
          <pc:sldMk cId="3811659636" sldId="1610"/>
        </pc:sldMkLst>
        <pc:extLst>
          <p:ext xmlns:p="http://schemas.openxmlformats.org/presentationml/2006/main" uri="{D6D511B9-2390-475A-947B-AFAB55BFBCF1}">
            <pc226:cmChg xmlns:pc226="http://schemas.microsoft.com/office/powerpoint/2022/06/main/command" chg="add">
              <pc226:chgData name="Phillips, Lacey" userId="97da2b8f-d8f9-4cf6-afc9-ae8f940ca630" providerId="ADAL" clId="{74F4EB3B-60D9-4590-8504-E7A0161DEA30}" dt="2024-08-02T15:34:36.795" v="3"/>
              <pc2:cmMkLst xmlns:pc2="http://schemas.microsoft.com/office/powerpoint/2019/9/main/command">
                <pc:docMk/>
                <pc:sldMk cId="3811659636" sldId="1610"/>
                <pc2:cmMk id="{43564F67-7BF2-41ED-9CDF-F517E9A97ADE}"/>
              </pc2:cmMkLst>
            </pc226:cmChg>
          </p:ext>
        </pc:extLst>
      </pc:sldChg>
    </pc:docChg>
  </pc:docChgLst>
  <pc:docChgLst>
    <pc:chgData name="Funge, Daniel" userId="248dd956-cb03-4c1e-9365-ca153f70fb64" providerId="ADAL" clId="{51C095D9-8D31-4A7D-832F-5CC3B653A5D0}"/>
    <pc:docChg chg="undo custSel modSld">
      <pc:chgData name="Funge, Daniel" userId="248dd956-cb03-4c1e-9365-ca153f70fb64" providerId="ADAL" clId="{51C095D9-8D31-4A7D-832F-5CC3B653A5D0}" dt="2024-07-25T20:36:23.504" v="20" actId="14100"/>
      <pc:docMkLst>
        <pc:docMk/>
      </pc:docMkLst>
      <pc:sldChg chg="modSp mod addCm">
        <pc:chgData name="Funge, Daniel" userId="248dd956-cb03-4c1e-9365-ca153f70fb64" providerId="ADAL" clId="{51C095D9-8D31-4A7D-832F-5CC3B653A5D0}" dt="2024-07-25T18:45:25.208" v="17"/>
        <pc:sldMkLst>
          <pc:docMk/>
          <pc:sldMk cId="387574291" sldId="370"/>
        </pc:sldMkLst>
        <pc:graphicFrameChg chg="mod">
          <ac:chgData name="Funge, Daniel" userId="248dd956-cb03-4c1e-9365-ca153f70fb64" providerId="ADAL" clId="{51C095D9-8D31-4A7D-832F-5CC3B653A5D0}" dt="2024-07-25T18:44:16.612" v="16" actId="14100"/>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add">
              <pc226:chgData name="Funge, Daniel" userId="248dd956-cb03-4c1e-9365-ca153f70fb64" providerId="ADAL" clId="{51C095D9-8D31-4A7D-832F-5CC3B653A5D0}" dt="2024-07-25T18:45:25.208" v="17"/>
              <pc2:cmMkLst xmlns:pc2="http://schemas.microsoft.com/office/powerpoint/2019/9/main/command">
                <pc:docMk/>
                <pc:sldMk cId="387574291" sldId="370"/>
                <pc2:cmMk id="{ADCB579F-9A50-4773-A868-8275CC0DF31C}"/>
              </pc2:cmMkLst>
            </pc226:cmChg>
          </p:ext>
        </pc:extLst>
      </pc:sldChg>
      <pc:sldChg chg="modSp mod">
        <pc:chgData name="Funge, Daniel" userId="248dd956-cb03-4c1e-9365-ca153f70fb64" providerId="ADAL" clId="{51C095D9-8D31-4A7D-832F-5CC3B653A5D0}" dt="2024-07-25T18:38:15.981" v="14" actId="255"/>
        <pc:sldMkLst>
          <pc:docMk/>
          <pc:sldMk cId="3557075487" sldId="398"/>
        </pc:sldMkLst>
        <pc:spChg chg="mod">
          <ac:chgData name="Funge, Daniel" userId="248dd956-cb03-4c1e-9365-ca153f70fb64" providerId="ADAL" clId="{51C095D9-8D31-4A7D-832F-5CC3B653A5D0}" dt="2024-07-25T18:38:15.981" v="14" actId="255"/>
          <ac:spMkLst>
            <pc:docMk/>
            <pc:sldMk cId="3557075487" sldId="398"/>
            <ac:spMk id="5" creationId="{4C0C9F06-0F17-780B-2CD3-B030DC611BAD}"/>
          </ac:spMkLst>
        </pc:spChg>
      </pc:sldChg>
      <pc:sldChg chg="modSp mod addCm">
        <pc:chgData name="Funge, Daniel" userId="248dd956-cb03-4c1e-9365-ca153f70fb64" providerId="ADAL" clId="{51C095D9-8D31-4A7D-832F-5CC3B653A5D0}" dt="2024-07-25T20:36:23.504" v="20" actId="14100"/>
        <pc:sldMkLst>
          <pc:docMk/>
          <pc:sldMk cId="3061229484" sldId="1590"/>
        </pc:sldMkLst>
        <pc:spChg chg="mod">
          <ac:chgData name="Funge, Daniel" userId="248dd956-cb03-4c1e-9365-ca153f70fb64" providerId="ADAL" clId="{51C095D9-8D31-4A7D-832F-5CC3B653A5D0}" dt="2024-07-25T20:36:23.504" v="20" actId="14100"/>
          <ac:spMkLst>
            <pc:docMk/>
            <pc:sldMk cId="3061229484" sldId="1590"/>
            <ac:spMk id="3" creationId="{2D771723-134E-D0E5-DA78-94ADBA001BB0}"/>
          </ac:spMkLst>
        </pc:spChg>
        <pc:extLst>
          <p:ext xmlns:p="http://schemas.openxmlformats.org/presentationml/2006/main" uri="{D6D511B9-2390-475A-947B-AFAB55BFBCF1}">
            <pc226:cmChg xmlns:pc226="http://schemas.microsoft.com/office/powerpoint/2022/06/main/command" chg="add">
              <pc226:chgData name="Funge, Daniel" userId="248dd956-cb03-4c1e-9365-ca153f70fb64" providerId="ADAL" clId="{51C095D9-8D31-4A7D-832F-5CC3B653A5D0}" dt="2024-07-25T18:02:13.727" v="0"/>
              <pc2:cmMkLst xmlns:pc2="http://schemas.microsoft.com/office/powerpoint/2019/9/main/command">
                <pc:docMk/>
                <pc:sldMk cId="3061229484" sldId="1590"/>
                <pc2:cmMk id="{39FB8450-8B7B-47DF-AE9F-5A59C9FD387D}"/>
              </pc2:cmMkLst>
            </pc226:cmChg>
          </p:ext>
        </pc:extLst>
      </pc:sldChg>
      <pc:sldChg chg="addCm modCm">
        <pc:chgData name="Funge, Daniel" userId="248dd956-cb03-4c1e-9365-ca153f70fb64" providerId="ADAL" clId="{51C095D9-8D31-4A7D-832F-5CC3B653A5D0}" dt="2024-07-25T18:07:56.732" v="3"/>
        <pc:sldMkLst>
          <pc:docMk/>
          <pc:sldMk cId="4212272412" sldId="1608"/>
        </pc:sldMkLst>
        <pc:extLst>
          <p:ext xmlns:p="http://schemas.openxmlformats.org/presentationml/2006/main" uri="{D6D511B9-2390-475A-947B-AFAB55BFBCF1}">
            <pc226:cmChg xmlns:pc226="http://schemas.microsoft.com/office/powerpoint/2022/06/main/command" chg="add">
              <pc226:chgData name="Funge, Daniel" userId="248dd956-cb03-4c1e-9365-ca153f70fb64" providerId="ADAL" clId="{51C095D9-8D31-4A7D-832F-5CC3B653A5D0}" dt="2024-07-25T18:05:29.805" v="1"/>
              <pc2:cmMkLst xmlns:pc2="http://schemas.microsoft.com/office/powerpoint/2019/9/main/command">
                <pc:docMk/>
                <pc:sldMk cId="4212272412" sldId="1608"/>
                <pc2:cmMk id="{1DFB6A1E-0D73-4E50-A063-3F1766D1F776}"/>
              </pc2:cmMkLst>
            </pc226:cmChg>
            <pc226:cmChg xmlns:pc226="http://schemas.microsoft.com/office/powerpoint/2022/06/main/command" chg="mod">
              <pc226:chgData name="Funge, Daniel" userId="248dd956-cb03-4c1e-9365-ca153f70fb64" providerId="ADAL" clId="{51C095D9-8D31-4A7D-832F-5CC3B653A5D0}" dt="2024-07-25T18:06:38.341" v="2"/>
              <pc2:cmMkLst xmlns:pc2="http://schemas.microsoft.com/office/powerpoint/2019/9/main/command">
                <pc:docMk/>
                <pc:sldMk cId="4212272412" sldId="1608"/>
                <pc2:cmMk id="{34AF0A8C-55DE-4F32-8B72-D2D316794949}"/>
              </pc2:cmMkLst>
            </pc226:cmChg>
            <pc226:cmChg xmlns:pc226="http://schemas.microsoft.com/office/powerpoint/2022/06/main/command" chg="add">
              <pc226:chgData name="Funge, Daniel" userId="248dd956-cb03-4c1e-9365-ca153f70fb64" providerId="ADAL" clId="{51C095D9-8D31-4A7D-832F-5CC3B653A5D0}" dt="2024-07-25T18:07:56.732" v="3"/>
              <pc2:cmMkLst xmlns:pc2="http://schemas.microsoft.com/office/powerpoint/2019/9/main/command">
                <pc:docMk/>
                <pc:sldMk cId="4212272412" sldId="1608"/>
                <pc2:cmMk id="{5CC4F9FE-D1F1-4707-8EA0-EF383B7FFA8D}"/>
              </pc2:cmMkLst>
            </pc226:cmChg>
          </p:ext>
        </pc:extLst>
      </pc:sldChg>
      <pc:sldChg chg="addCm modCm">
        <pc:chgData name="Funge, Daniel" userId="248dd956-cb03-4c1e-9365-ca153f70fb64" providerId="ADAL" clId="{51C095D9-8D31-4A7D-832F-5CC3B653A5D0}" dt="2024-07-25T18:50:33.655" v="18"/>
        <pc:sldMkLst>
          <pc:docMk/>
          <pc:sldMk cId="3177375668" sldId="1609"/>
        </pc:sldMkLst>
        <pc:extLst>
          <p:ext xmlns:p="http://schemas.openxmlformats.org/presentationml/2006/main" uri="{D6D511B9-2390-475A-947B-AFAB55BFBCF1}">
            <pc226:cmChg xmlns:pc226="http://schemas.microsoft.com/office/powerpoint/2022/06/main/command" chg="add mod">
              <pc226:chgData name="Funge, Daniel" userId="248dd956-cb03-4c1e-9365-ca153f70fb64" providerId="ADAL" clId="{51C095D9-8D31-4A7D-832F-5CC3B653A5D0}" dt="2024-07-25T18:50:33.655" v="18"/>
              <pc2:cmMkLst xmlns:pc2="http://schemas.microsoft.com/office/powerpoint/2019/9/main/command">
                <pc:docMk/>
                <pc:sldMk cId="3177375668" sldId="1609"/>
                <pc2:cmMk id="{4585D227-CCDC-48A6-922E-680AE2E42558}"/>
              </pc2:cmMkLst>
            </pc226:cmChg>
          </p:ext>
        </pc:extLst>
      </pc:sldChg>
    </pc:docChg>
  </pc:docChgLst>
  <pc:docChgLst>
    <pc:chgData name="Wang, George" userId="S::george.wang@ontariohealth.ca::e9ca96ca-afa9-47b4-a550-1344521cad92" providerId="AD" clId="Web-{07B129AB-59A2-BE5B-F907-A500DC9B47DB}"/>
    <pc:docChg chg="">
      <pc:chgData name="Wang, George" userId="S::george.wang@ontariohealth.ca::e9ca96ca-afa9-47b4-a550-1344521cad92" providerId="AD" clId="Web-{07B129AB-59A2-BE5B-F907-A500DC9B47DB}" dt="2024-07-16T19:46:01.685" v="1"/>
      <pc:docMkLst>
        <pc:docMk/>
      </pc:docMkLst>
      <pc:sldChg chg="modCm">
        <pc:chgData name="Wang, George" userId="S::george.wang@ontariohealth.ca::e9ca96ca-afa9-47b4-a550-1344521cad92" providerId="AD" clId="Web-{07B129AB-59A2-BE5B-F907-A500DC9B47DB}" dt="2024-07-16T19:46:01.685" v="1"/>
        <pc:sldMkLst>
          <pc:docMk/>
          <pc:sldMk cId="3557075487" sldId="398"/>
        </pc:sldMkLst>
        <pc:extLst>
          <p:ext xmlns:p="http://schemas.openxmlformats.org/presentationml/2006/main" uri="{D6D511B9-2390-475A-947B-AFAB55BFBCF1}">
            <pc226:cmChg xmlns:pc226="http://schemas.microsoft.com/office/powerpoint/2022/06/main/command" chg="mod">
              <pc226:chgData name="Wang, George" userId="S::george.wang@ontariohealth.ca::e9ca96ca-afa9-47b4-a550-1344521cad92" providerId="AD" clId="Web-{07B129AB-59A2-BE5B-F907-A500DC9B47DB}" dt="2024-07-16T19:46:01.685" v="1"/>
              <pc2:cmMkLst xmlns:pc2="http://schemas.microsoft.com/office/powerpoint/2019/9/main/command">
                <pc:docMk/>
                <pc:sldMk cId="3557075487" sldId="398"/>
                <pc2:cmMk id="{AB90B0A8-F3CB-4D3F-9E13-88B9163A39FD}"/>
              </pc2:cmMkLst>
            </pc226:cmChg>
          </p:ext>
        </pc:extLst>
      </pc:sldChg>
    </pc:docChg>
  </pc:docChgLst>
  <pc:docChgLst>
    <pc:chgData name="Nasir, Zil" userId="S::zil.nasir@ontariohealth.ca::0e7472d3-bf0f-42ec-9542-556133ae7e0a" providerId="AD" clId="Web-{A5F2A5D9-6FCF-9A43-51B5-A4EBF5598517}"/>
    <pc:docChg chg="modSld">
      <pc:chgData name="Nasir, Zil" userId="S::zil.nasir@ontariohealth.ca::0e7472d3-bf0f-42ec-9542-556133ae7e0a" providerId="AD" clId="Web-{A5F2A5D9-6FCF-9A43-51B5-A4EBF5598517}" dt="2024-06-17T18:33:57.814" v="74" actId="1076"/>
      <pc:docMkLst>
        <pc:docMk/>
      </pc:docMkLst>
      <pc:sldChg chg="modSp">
        <pc:chgData name="Nasir, Zil" userId="S::zil.nasir@ontariohealth.ca::0e7472d3-bf0f-42ec-9542-556133ae7e0a" providerId="AD" clId="Web-{A5F2A5D9-6FCF-9A43-51B5-A4EBF5598517}" dt="2024-06-17T18:33:57.814" v="74" actId="1076"/>
        <pc:sldMkLst>
          <pc:docMk/>
          <pc:sldMk cId="2167963438" sldId="1592"/>
        </pc:sldMkLst>
        <pc:spChg chg="mod">
          <ac:chgData name="Nasir, Zil" userId="S::zil.nasir@ontariohealth.ca::0e7472d3-bf0f-42ec-9542-556133ae7e0a" providerId="AD" clId="Web-{A5F2A5D9-6FCF-9A43-51B5-A4EBF5598517}" dt="2024-06-17T18:33:47.251" v="73" actId="20577"/>
          <ac:spMkLst>
            <pc:docMk/>
            <pc:sldMk cId="2167963438" sldId="1592"/>
            <ac:spMk id="6" creationId="{D58865F0-4395-116B-E5D1-6905C4FF1267}"/>
          </ac:spMkLst>
        </pc:spChg>
        <pc:picChg chg="mod">
          <ac:chgData name="Nasir, Zil" userId="S::zil.nasir@ontariohealth.ca::0e7472d3-bf0f-42ec-9542-556133ae7e0a" providerId="AD" clId="Web-{A5F2A5D9-6FCF-9A43-51B5-A4EBF5598517}" dt="2024-06-17T18:33:57.814" v="74" actId="1076"/>
          <ac:picMkLst>
            <pc:docMk/>
            <pc:sldMk cId="2167963438" sldId="1592"/>
            <ac:picMk id="3" creationId="{D90BFFBE-D3F4-8E60-B0EB-FE6CD9B555C7}"/>
          </ac:picMkLst>
        </pc:picChg>
      </pc:sldChg>
    </pc:docChg>
  </pc:docChgLst>
  <pc:docChgLst>
    <pc:chgData name="Wang, Jerry" userId="c9aadfd3-e47f-4a31-9ac0-e6a1ca77629d" providerId="ADAL" clId="{C562633A-B62F-4A2A-9D3C-00C1E47C91BE}"/>
    <pc:docChg chg="undo redo custSel addSld delSld modSld sldOrd">
      <pc:chgData name="Wang, Jerry" userId="c9aadfd3-e47f-4a31-9ac0-e6a1ca77629d" providerId="ADAL" clId="{C562633A-B62F-4A2A-9D3C-00C1E47C91BE}" dt="2024-07-10T16:06:34.546" v="8240" actId="27918"/>
      <pc:docMkLst>
        <pc:docMk/>
      </pc:docMkLst>
      <pc:sldChg chg="modSp mod ord addCm modCm">
        <pc:chgData name="Wang, Jerry" userId="c9aadfd3-e47f-4a31-9ac0-e6a1ca77629d" providerId="ADAL" clId="{C562633A-B62F-4A2A-9D3C-00C1E47C91BE}" dt="2024-07-08T13:50:17.090" v="7749"/>
        <pc:sldMkLst>
          <pc:docMk/>
          <pc:sldMk cId="387574291" sldId="370"/>
        </pc:sldMkLst>
        <pc:graphicFrameChg chg="mod">
          <ac:chgData name="Wang, Jerry" userId="c9aadfd3-e47f-4a31-9ac0-e6a1ca77629d" providerId="ADAL" clId="{C562633A-B62F-4A2A-9D3C-00C1E47C91BE}" dt="2024-06-26T04:03:48.173" v="3823" actId="1076"/>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6-26T13:27:37.146" v="6533"/>
              <pc2:cmMkLst xmlns:pc2="http://schemas.microsoft.com/office/powerpoint/2019/9/main/command">
                <pc:docMk/>
                <pc:sldMk cId="387574291" sldId="370"/>
                <pc2:cmMk id="{14891667-321C-4168-A8FA-9B932F822319}"/>
              </pc2:cmMkLst>
            </pc226:cmChg>
            <pc226:cmChg xmlns:pc226="http://schemas.microsoft.com/office/powerpoint/2022/06/main/command" chg="add">
              <pc226:chgData name="Wang, Jerry" userId="c9aadfd3-e47f-4a31-9ac0-e6a1ca77629d" providerId="ADAL" clId="{C562633A-B62F-4A2A-9D3C-00C1E47C91BE}" dt="2024-06-26T13:35:55.594" v="6534"/>
              <pc2:cmMkLst xmlns:pc2="http://schemas.microsoft.com/office/powerpoint/2019/9/main/command">
                <pc:docMk/>
                <pc:sldMk cId="387574291" sldId="370"/>
                <pc2:cmMk id="{A97101B5-7A05-4BD6-B448-69B98A7A874F}"/>
              </pc2:cmMkLst>
            </pc226:cmChg>
          </p:ext>
        </pc:extLst>
      </pc:sldChg>
      <pc:sldChg chg="delCm modCm">
        <pc:chgData name="Wang, Jerry" userId="c9aadfd3-e47f-4a31-9ac0-e6a1ca77629d" providerId="ADAL" clId="{C562633A-B62F-4A2A-9D3C-00C1E47C91BE}" dt="2024-06-25T17:35:56.658" v="1298"/>
        <pc:sldMkLst>
          <pc:docMk/>
          <pc:sldMk cId="345027054" sldId="382"/>
        </pc:sldMkLst>
        <pc:extLst>
          <p:ext xmlns:p="http://schemas.openxmlformats.org/presentationml/2006/main" uri="{D6D511B9-2390-475A-947B-AFAB55BFBCF1}">
            <pc226:cmChg xmlns:pc226="http://schemas.microsoft.com/office/powerpoint/2022/06/main/command" chg="del mod">
              <pc226:chgData name="Wang, Jerry" userId="c9aadfd3-e47f-4a31-9ac0-e6a1ca77629d" providerId="ADAL" clId="{C562633A-B62F-4A2A-9D3C-00C1E47C91BE}" dt="2024-06-25T17:35:56.658" v="1298"/>
              <pc2:cmMkLst xmlns:pc2="http://schemas.microsoft.com/office/powerpoint/2019/9/main/command">
                <pc:docMk/>
                <pc:sldMk cId="345027054" sldId="382"/>
                <pc2:cmMk id="{684701F8-EA2B-4930-9B9C-934082454563}"/>
              </pc2:cmMkLst>
            </pc226:cmChg>
          </p:ext>
        </pc:extLst>
      </pc:sldChg>
      <pc:sldChg chg="modSp mod">
        <pc:chgData name="Wang, Jerry" userId="c9aadfd3-e47f-4a31-9ac0-e6a1ca77629d" providerId="ADAL" clId="{C562633A-B62F-4A2A-9D3C-00C1E47C91BE}" dt="2024-06-26T03:13:27.994" v="3796" actId="255"/>
        <pc:sldMkLst>
          <pc:docMk/>
          <pc:sldMk cId="81161874" sldId="390"/>
        </pc:sldMkLst>
        <pc:spChg chg="mod">
          <ac:chgData name="Wang, Jerry" userId="c9aadfd3-e47f-4a31-9ac0-e6a1ca77629d" providerId="ADAL" clId="{C562633A-B62F-4A2A-9D3C-00C1E47C91BE}" dt="2024-06-26T03:13:27.994" v="3796" actId="255"/>
          <ac:spMkLst>
            <pc:docMk/>
            <pc:sldMk cId="81161874" sldId="390"/>
            <ac:spMk id="4" creationId="{34B929EA-085D-03CC-8ABC-3FFBF3231F85}"/>
          </ac:spMkLst>
        </pc:spChg>
      </pc:sldChg>
      <pc:sldChg chg="addSp delSp modSp mod modCm">
        <pc:chgData name="Wang, Jerry" userId="c9aadfd3-e47f-4a31-9ac0-e6a1ca77629d" providerId="ADAL" clId="{C562633A-B62F-4A2A-9D3C-00C1E47C91BE}" dt="2024-07-10T14:16:49.045" v="8211"/>
        <pc:sldMkLst>
          <pc:docMk/>
          <pc:sldMk cId="2491820790" sldId="391"/>
        </pc:sldMkLst>
        <pc:spChg chg="add mod">
          <ac:chgData name="Wang, Jerry" userId="c9aadfd3-e47f-4a31-9ac0-e6a1ca77629d" providerId="ADAL" clId="{C562633A-B62F-4A2A-9D3C-00C1E47C91BE}" dt="2024-07-08T20:51:58.604" v="7836" actId="20577"/>
          <ac:spMkLst>
            <pc:docMk/>
            <pc:sldMk cId="2491820790" sldId="391"/>
            <ac:spMk id="3" creationId="{BFC149EC-D69C-B9D6-2887-F96AC1E11714}"/>
          </ac:spMkLst>
        </pc:spChg>
        <pc:spChg chg="del">
          <ac:chgData name="Wang, Jerry" userId="c9aadfd3-e47f-4a31-9ac0-e6a1ca77629d" providerId="ADAL" clId="{C562633A-B62F-4A2A-9D3C-00C1E47C91BE}" dt="2024-06-26T02:35:25.883" v="3421"/>
          <ac:spMkLst>
            <pc:docMk/>
            <pc:sldMk cId="2491820790" sldId="391"/>
            <ac:spMk id="4" creationId="{34B929EA-085D-03CC-8ABC-3FFBF3231F85}"/>
          </ac:spMkLst>
        </pc:spChg>
        <pc:graphicFrameChg chg="add mod">
          <ac:chgData name="Wang, Jerry" userId="c9aadfd3-e47f-4a31-9ac0-e6a1ca77629d" providerId="ADAL" clId="{C562633A-B62F-4A2A-9D3C-00C1E47C91BE}" dt="2024-06-26T03:05:15.300" v="3422"/>
          <ac:graphicFrameMkLst>
            <pc:docMk/>
            <pc:sldMk cId="2491820790" sldId="391"/>
            <ac:graphicFrameMk id="5" creationId="{68B4544C-49C4-5309-22F7-170561E29CCA}"/>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7-08T20:51:58.604" v="7836" actId="20577"/>
              <pc2:cmMkLst xmlns:pc2="http://schemas.microsoft.com/office/powerpoint/2019/9/main/command">
                <pc:docMk/>
                <pc:sldMk cId="2491820790" sldId="391"/>
                <pc2:cmMk id="{B1456306-1FB5-4E2A-B8CA-A9297FA85146}"/>
              </pc2:cmMkLst>
            </pc226:cmChg>
            <pc226:cmChg xmlns:pc226="http://schemas.microsoft.com/office/powerpoint/2022/06/main/command" chg="mod">
              <pc226:chgData name="Wang, Jerry" userId="c9aadfd3-e47f-4a31-9ac0-e6a1ca77629d" providerId="ADAL" clId="{C562633A-B62F-4A2A-9D3C-00C1E47C91BE}" dt="2024-07-10T14:16:49.045" v="8211"/>
              <pc2:cmMkLst xmlns:pc2="http://schemas.microsoft.com/office/powerpoint/2019/9/main/command">
                <pc:docMk/>
                <pc:sldMk cId="2491820790" sldId="391"/>
                <pc2:cmMk id="{8DE9B296-349A-407D-8319-5577A2A7B809}"/>
              </pc2:cmMkLst>
            </pc226:cmChg>
          </p:ext>
        </pc:extLst>
      </pc:sldChg>
      <pc:sldChg chg="modSp mod addCm modCm">
        <pc:chgData name="Wang, Jerry" userId="c9aadfd3-e47f-4a31-9ac0-e6a1ca77629d" providerId="ADAL" clId="{C562633A-B62F-4A2A-9D3C-00C1E47C91BE}" dt="2024-06-28T13:58:28.906" v="6848" actId="14734"/>
        <pc:sldMkLst>
          <pc:docMk/>
          <pc:sldMk cId="1608280382" sldId="396"/>
        </pc:sldMkLst>
        <pc:spChg chg="mod">
          <ac:chgData name="Wang, Jerry" userId="c9aadfd3-e47f-4a31-9ac0-e6a1ca77629d" providerId="ADAL" clId="{C562633A-B62F-4A2A-9D3C-00C1E47C91BE}" dt="2024-06-28T13:58:17.884" v="6847" actId="20577"/>
          <ac:spMkLst>
            <pc:docMk/>
            <pc:sldMk cId="1608280382" sldId="396"/>
            <ac:spMk id="6" creationId="{2F5A1AC2-D52C-96C0-00FE-E4B1AF6B5018}"/>
          </ac:spMkLst>
        </pc:spChg>
        <pc:graphicFrameChg chg="modGraphic">
          <ac:chgData name="Wang, Jerry" userId="c9aadfd3-e47f-4a31-9ac0-e6a1ca77629d" providerId="ADAL" clId="{C562633A-B62F-4A2A-9D3C-00C1E47C91BE}" dt="2024-06-28T13:58:28.906" v="6848" actId="14734"/>
          <ac:graphicFrameMkLst>
            <pc:docMk/>
            <pc:sldMk cId="1608280382" sldId="396"/>
            <ac:graphicFrameMk id="11" creationId="{D2CAD0B0-E088-09C9-A7F3-78B66EF68E63}"/>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6-28T13:58:17.884" v="6847" actId="20577"/>
              <pc2:cmMkLst xmlns:pc2="http://schemas.microsoft.com/office/powerpoint/2019/9/main/command">
                <pc:docMk/>
                <pc:sldMk cId="1608280382" sldId="396"/>
                <pc2:cmMk id="{88CBCB7A-F02F-4A1B-B27A-9FEE9244E412}"/>
              </pc2:cmMkLst>
            </pc226:cmChg>
            <pc226:cmChg xmlns:pc226="http://schemas.microsoft.com/office/powerpoint/2022/06/main/command" chg="add">
              <pc226:chgData name="Wang, Jerry" userId="c9aadfd3-e47f-4a31-9ac0-e6a1ca77629d" providerId="ADAL" clId="{C562633A-B62F-4A2A-9D3C-00C1E47C91BE}" dt="2024-06-28T13:57:22.816" v="6788"/>
              <pc2:cmMkLst xmlns:pc2="http://schemas.microsoft.com/office/powerpoint/2019/9/main/command">
                <pc:docMk/>
                <pc:sldMk cId="1608280382" sldId="396"/>
                <pc2:cmMk id="{DBAE5B88-DEF8-4FDF-94E9-5F98A1562684}"/>
              </pc2:cmMkLst>
            </pc226:cmChg>
          </p:ext>
        </pc:extLst>
      </pc:sldChg>
      <pc:sldChg chg="modSp mod">
        <pc:chgData name="Wang, Jerry" userId="c9aadfd3-e47f-4a31-9ac0-e6a1ca77629d" providerId="ADAL" clId="{C562633A-B62F-4A2A-9D3C-00C1E47C91BE}" dt="2024-06-26T04:04:14.928" v="3827" actId="1076"/>
        <pc:sldMkLst>
          <pc:docMk/>
          <pc:sldMk cId="3557075487" sldId="398"/>
        </pc:sldMkLst>
        <pc:graphicFrameChg chg="mod">
          <ac:chgData name="Wang, Jerry" userId="c9aadfd3-e47f-4a31-9ac0-e6a1ca77629d" providerId="ADAL" clId="{C562633A-B62F-4A2A-9D3C-00C1E47C91BE}" dt="2024-06-26T04:04:14.928" v="3827" actId="1076"/>
          <ac:graphicFrameMkLst>
            <pc:docMk/>
            <pc:sldMk cId="3557075487" sldId="398"/>
            <ac:graphicFrameMk id="7" creationId="{A2DEBEF1-352B-E038-2C68-7B4726C5CE7D}"/>
          </ac:graphicFrameMkLst>
        </pc:graphicFrameChg>
      </pc:sldChg>
      <pc:sldChg chg="modSp mod">
        <pc:chgData name="Wang, Jerry" userId="c9aadfd3-e47f-4a31-9ac0-e6a1ca77629d" providerId="ADAL" clId="{C562633A-B62F-4A2A-9D3C-00C1E47C91BE}" dt="2024-06-26T03:13:05.502" v="3792" actId="255"/>
        <pc:sldMkLst>
          <pc:docMk/>
          <pc:sldMk cId="3574350645" sldId="1589"/>
        </pc:sldMkLst>
        <pc:spChg chg="mod">
          <ac:chgData name="Wang, Jerry" userId="c9aadfd3-e47f-4a31-9ac0-e6a1ca77629d" providerId="ADAL" clId="{C562633A-B62F-4A2A-9D3C-00C1E47C91BE}" dt="2024-06-26T03:13:05.502" v="3792" actId="255"/>
          <ac:spMkLst>
            <pc:docMk/>
            <pc:sldMk cId="3574350645" sldId="1589"/>
            <ac:spMk id="4" creationId="{34B929EA-085D-03CC-8ABC-3FFBF3231F85}"/>
          </ac:spMkLst>
        </pc:spChg>
      </pc:sldChg>
      <pc:sldChg chg="addSp delSp modSp mod ord modCm">
        <pc:chgData name="Wang, Jerry" userId="c9aadfd3-e47f-4a31-9ac0-e6a1ca77629d" providerId="ADAL" clId="{C562633A-B62F-4A2A-9D3C-00C1E47C91BE}" dt="2024-07-03T13:40:58.307" v="7160" actId="20577"/>
        <pc:sldMkLst>
          <pc:docMk/>
          <pc:sldMk cId="3061229484" sldId="1590"/>
        </pc:sldMkLst>
        <pc:spChg chg="mod">
          <ac:chgData name="Wang, Jerry" userId="c9aadfd3-e47f-4a31-9ac0-e6a1ca77629d" providerId="ADAL" clId="{C562633A-B62F-4A2A-9D3C-00C1E47C91BE}" dt="2024-07-03T13:40:58.307" v="7160" actId="20577"/>
          <ac:spMkLst>
            <pc:docMk/>
            <pc:sldMk cId="3061229484" sldId="1590"/>
            <ac:spMk id="2" creationId="{EEC6D9A3-D166-95E7-4268-235252D76B2D}"/>
          </ac:spMkLst>
        </pc:spChg>
        <pc:spChg chg="del">
          <ac:chgData name="Wang, Jerry" userId="c9aadfd3-e47f-4a31-9ac0-e6a1ca77629d" providerId="ADAL" clId="{C562633A-B62F-4A2A-9D3C-00C1E47C91BE}" dt="2024-06-24T18:18:26.989" v="466" actId="478"/>
          <ac:spMkLst>
            <pc:docMk/>
            <pc:sldMk cId="3061229484" sldId="1590"/>
            <ac:spMk id="3" creationId="{397BD9DC-B22A-3482-A5DE-ECB87554848D}"/>
          </ac:spMkLst>
        </pc:spChg>
        <pc:spChg chg="add mod">
          <ac:chgData name="Wang, Jerry" userId="c9aadfd3-e47f-4a31-9ac0-e6a1ca77629d" providerId="ADAL" clId="{C562633A-B62F-4A2A-9D3C-00C1E47C91BE}" dt="2024-06-25T18:14:13.436" v="2145" actId="20577"/>
          <ac:spMkLst>
            <pc:docMk/>
            <pc:sldMk cId="3061229484" sldId="1590"/>
            <ac:spMk id="8" creationId="{0AB2D5DF-A00F-7336-0748-3F524E434D7D}"/>
          </ac:spMkLst>
        </pc:spChg>
        <pc:spChg chg="add mod">
          <ac:chgData name="Wang, Jerry" userId="c9aadfd3-e47f-4a31-9ac0-e6a1ca77629d" providerId="ADAL" clId="{C562633A-B62F-4A2A-9D3C-00C1E47C91BE}" dt="2024-06-26T13:26:23.812" v="6531" actId="20577"/>
          <ac:spMkLst>
            <pc:docMk/>
            <pc:sldMk cId="3061229484" sldId="1590"/>
            <ac:spMk id="10" creationId="{62D080F9-77D1-28FA-8179-90C17B8EC21D}"/>
          </ac:spMkLst>
        </pc:spChg>
        <pc:grpChg chg="add mod">
          <ac:chgData name="Wang, Jerry" userId="c9aadfd3-e47f-4a31-9ac0-e6a1ca77629d" providerId="ADAL" clId="{C562633A-B62F-4A2A-9D3C-00C1E47C91BE}" dt="2024-06-25T19:11:49.011" v="3420" actId="1076"/>
          <ac:grpSpMkLst>
            <pc:docMk/>
            <pc:sldMk cId="3061229484" sldId="1590"/>
            <ac:grpSpMk id="9" creationId="{CF422425-A405-D8A8-CEEA-4F351A05E502}"/>
          </ac:grpSpMkLst>
        </pc:grpChg>
        <pc:graphicFrameChg chg="add mod">
          <ac:chgData name="Wang, Jerry" userId="c9aadfd3-e47f-4a31-9ac0-e6a1ca77629d" providerId="ADAL" clId="{C562633A-B62F-4A2A-9D3C-00C1E47C91BE}" dt="2024-06-25T18:05:14.875" v="1934" actId="164"/>
          <ac:graphicFrameMkLst>
            <pc:docMk/>
            <pc:sldMk cId="3061229484" sldId="1590"/>
            <ac:graphicFrameMk id="5" creationId="{D103DFBC-02D9-E644-7A7F-ADB08DA7D43E}"/>
          </ac:graphicFrameMkLst>
        </pc:graphicFrameChg>
        <pc:graphicFrameChg chg="add del mod">
          <ac:chgData name="Wang, Jerry" userId="c9aadfd3-e47f-4a31-9ac0-e6a1ca77629d" providerId="ADAL" clId="{C562633A-B62F-4A2A-9D3C-00C1E47C91BE}" dt="2024-06-25T17:46:21.798" v="1299" actId="478"/>
          <ac:graphicFrameMkLst>
            <pc:docMk/>
            <pc:sldMk cId="3061229484" sldId="1590"/>
            <ac:graphicFrameMk id="6" creationId="{A61814BE-4577-AF11-C7D1-55375D86BF2A}"/>
          </ac:graphicFrameMkLst>
        </pc:graphicFrameChg>
        <pc:graphicFrameChg chg="add mod">
          <ac:chgData name="Wang, Jerry" userId="c9aadfd3-e47f-4a31-9ac0-e6a1ca77629d" providerId="ADAL" clId="{C562633A-B62F-4A2A-9D3C-00C1E47C91BE}" dt="2024-07-03T13:40:55.766" v="7159" actId="20577"/>
          <ac:graphicFrameMkLst>
            <pc:docMk/>
            <pc:sldMk cId="3061229484" sldId="1590"/>
            <ac:graphicFrameMk id="7" creationId="{135919B4-62AF-3EA4-128C-91B72624FBD6}"/>
          </ac:graphicFrameMkLst>
        </pc:graphicFrameChg>
        <pc:graphicFrameChg chg="del mod">
          <ac:chgData name="Wang, Jerry" userId="c9aadfd3-e47f-4a31-9ac0-e6a1ca77629d" providerId="ADAL" clId="{C562633A-B62F-4A2A-9D3C-00C1E47C91BE}" dt="2024-06-24T20:04:50.191" v="843" actId="478"/>
          <ac:graphicFrameMkLst>
            <pc:docMk/>
            <pc:sldMk cId="3061229484" sldId="1590"/>
            <ac:graphicFrameMk id="7" creationId="{9ECCAA38-0641-B9F6-6505-84B322EC0FD7}"/>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7-03T13:39:04.845" v="7139"/>
              <pc2:cmMkLst xmlns:pc2="http://schemas.microsoft.com/office/powerpoint/2019/9/main/command">
                <pc:docMk/>
                <pc:sldMk cId="3061229484" sldId="1590"/>
                <pc2:cmMk id="{BD0B5317-92B6-4D6F-9173-13D6DC83BB6E}"/>
              </pc2:cmMkLst>
              <pc226:cmRplyChg chg="add">
                <pc226:chgData name="Wang, Jerry" userId="c9aadfd3-e47f-4a31-9ac0-e6a1ca77629d" providerId="ADAL" clId="{C562633A-B62F-4A2A-9D3C-00C1E47C91BE}" dt="2024-06-28T16:44:26.952" v="6852"/>
                <pc2:cmRplyMkLst xmlns:pc2="http://schemas.microsoft.com/office/powerpoint/2019/9/main/command">
                  <pc:docMk/>
                  <pc:sldMk cId="3061229484" sldId="1590"/>
                  <pc2:cmMk id="{BD0B5317-92B6-4D6F-9173-13D6DC83BB6E}"/>
                  <pc2:cmRplyMk id="{D8BEF324-04CA-4612-8352-317C61473AAD}"/>
                </pc2:cmRplyMkLst>
              </pc226:cmRplyChg>
            </pc226:cmChg>
            <pc226:cmChg xmlns:pc226="http://schemas.microsoft.com/office/powerpoint/2022/06/main/command" chg="mod">
              <pc226:chgData name="Wang, Jerry" userId="c9aadfd3-e47f-4a31-9ac0-e6a1ca77629d" providerId="ADAL" clId="{C562633A-B62F-4A2A-9D3C-00C1E47C91BE}" dt="2024-06-26T14:02:24.712" v="6535"/>
              <pc2:cmMkLst xmlns:pc2="http://schemas.microsoft.com/office/powerpoint/2019/9/main/command">
                <pc:docMk/>
                <pc:sldMk cId="3061229484" sldId="1590"/>
                <pc2:cmMk id="{8A1AA7FC-363D-4CED-B61D-0DC6CDDDEFC1}"/>
              </pc2:cmMkLst>
              <pc226:cmRplyChg chg="add">
                <pc226:chgData name="Wang, Jerry" userId="c9aadfd3-e47f-4a31-9ac0-e6a1ca77629d" providerId="ADAL" clId="{C562633A-B62F-4A2A-9D3C-00C1E47C91BE}" dt="2024-06-26T13:25:19.094" v="6505"/>
                <pc2:cmRplyMkLst xmlns:pc2="http://schemas.microsoft.com/office/powerpoint/2019/9/main/command">
                  <pc:docMk/>
                  <pc:sldMk cId="3061229484" sldId="1590"/>
                  <pc2:cmMk id="{8A1AA7FC-363D-4CED-B61D-0DC6CDDDEFC1}"/>
                  <pc2:cmRplyMk id="{8C3F6946-86BD-4365-8313-B769475DCD9A}"/>
                </pc2:cmRplyMkLst>
              </pc226:cmRplyChg>
            </pc226:cmChg>
          </p:ext>
        </pc:extLst>
      </pc:sldChg>
      <pc:sldChg chg="modSp mod ord">
        <pc:chgData name="Wang, Jerry" userId="c9aadfd3-e47f-4a31-9ac0-e6a1ca77629d" providerId="ADAL" clId="{C562633A-B62F-4A2A-9D3C-00C1E47C91BE}" dt="2024-06-25T18:13:31.973" v="2141" actId="20577"/>
        <pc:sldMkLst>
          <pc:docMk/>
          <pc:sldMk cId="2167963438" sldId="1592"/>
        </pc:sldMkLst>
        <pc:spChg chg="mod">
          <ac:chgData name="Wang, Jerry" userId="c9aadfd3-e47f-4a31-9ac0-e6a1ca77629d" providerId="ADAL" clId="{C562633A-B62F-4A2A-9D3C-00C1E47C91BE}" dt="2024-06-25T18:13:31.973" v="2141" actId="20577"/>
          <ac:spMkLst>
            <pc:docMk/>
            <pc:sldMk cId="2167963438" sldId="1592"/>
            <ac:spMk id="6" creationId="{D58865F0-4395-116B-E5D1-6905C4FF1267}"/>
          </ac:spMkLst>
        </pc:spChg>
      </pc:sldChg>
      <pc:sldChg chg="modCm">
        <pc:chgData name="Wang, Jerry" userId="c9aadfd3-e47f-4a31-9ac0-e6a1ca77629d" providerId="ADAL" clId="{C562633A-B62F-4A2A-9D3C-00C1E47C91BE}" dt="2024-06-28T17:00:00.335" v="6854"/>
        <pc:sldMkLst>
          <pc:docMk/>
          <pc:sldMk cId="1688694388" sldId="1593"/>
        </pc:sldMkLst>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6-28T17:00:00.335" v="6854"/>
              <pc2:cmMkLst xmlns:pc2="http://schemas.microsoft.com/office/powerpoint/2019/9/main/command">
                <pc:docMk/>
                <pc:sldMk cId="1688694388" sldId="1593"/>
                <pc2:cmMk id="{BAFE5B4C-1648-4BF3-8A79-CEFAB3D58FB9}"/>
              </pc2:cmMkLst>
              <pc226:cmRplyChg chg="add">
                <pc226:chgData name="Wang, Jerry" userId="c9aadfd3-e47f-4a31-9ac0-e6a1ca77629d" providerId="ADAL" clId="{C562633A-B62F-4A2A-9D3C-00C1E47C91BE}" dt="2024-06-28T16:45:28.793" v="6853"/>
                <pc2:cmRplyMkLst xmlns:pc2="http://schemas.microsoft.com/office/powerpoint/2019/9/main/command">
                  <pc:docMk/>
                  <pc:sldMk cId="1688694388" sldId="1593"/>
                  <pc2:cmMk id="{BAFE5B4C-1648-4BF3-8A79-CEFAB3D58FB9}"/>
                  <pc2:cmRplyMk id="{2F561DCA-A15D-4677-85DA-DA52DC70A9A0}"/>
                </pc2:cmRplyMkLst>
              </pc226:cmRplyChg>
            </pc226:cmChg>
          </p:ext>
        </pc:extLst>
      </pc:sldChg>
      <pc:sldChg chg="modSp mod ord modCm">
        <pc:chgData name="Wang, Jerry" userId="c9aadfd3-e47f-4a31-9ac0-e6a1ca77629d" providerId="ADAL" clId="{C562633A-B62F-4A2A-9D3C-00C1E47C91BE}" dt="2024-07-08T13:50:32.646" v="7751"/>
        <pc:sldMkLst>
          <pc:docMk/>
          <pc:sldMk cId="1729661854" sldId="1606"/>
        </pc:sldMkLst>
        <pc:graphicFrameChg chg="mod">
          <ac:chgData name="Wang, Jerry" userId="c9aadfd3-e47f-4a31-9ac0-e6a1ca77629d" providerId="ADAL" clId="{C562633A-B62F-4A2A-9D3C-00C1E47C91BE}" dt="2024-06-28T13:23:12.575" v="6784" actId="20577"/>
          <ac:graphicFrameMkLst>
            <pc:docMk/>
            <pc:sldMk cId="1729661854" sldId="1606"/>
            <ac:graphicFrameMk id="9" creationId="{21982B7A-6951-C447-A092-5F364CB0564C}"/>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6-28T13:23:35.192" v="6785"/>
              <pc2:cmMkLst xmlns:pc2="http://schemas.microsoft.com/office/powerpoint/2019/9/main/command">
                <pc:docMk/>
                <pc:sldMk cId="1729661854" sldId="1606"/>
                <pc2:cmMk id="{390C037D-A086-4E11-9F62-1DA0EE97B1B8}"/>
              </pc2:cmMkLst>
            </pc226:cmChg>
          </p:ext>
        </pc:extLst>
      </pc:sldChg>
      <pc:sldChg chg="addSp delSp modSp new mod addCm delCm modCm">
        <pc:chgData name="Wang, Jerry" userId="c9aadfd3-e47f-4a31-9ac0-e6a1ca77629d" providerId="ADAL" clId="{C562633A-B62F-4A2A-9D3C-00C1E47C91BE}" dt="2024-07-09T13:33:44.642" v="7837" actId="692"/>
        <pc:sldMkLst>
          <pc:docMk/>
          <pc:sldMk cId="3512156961" sldId="1607"/>
        </pc:sldMkLst>
        <pc:spChg chg="add mod">
          <ac:chgData name="Wang, Jerry" userId="c9aadfd3-e47f-4a31-9ac0-e6a1ca77629d" providerId="ADAL" clId="{C562633A-B62F-4A2A-9D3C-00C1E47C91BE}" dt="2024-06-26T05:30:50.124" v="6365" actId="1076"/>
          <ac:spMkLst>
            <pc:docMk/>
            <pc:sldMk cId="3512156961" sldId="1607"/>
            <ac:spMk id="2" creationId="{89CEF8B2-AD2A-E1AF-7799-BABD728172DF}"/>
          </ac:spMkLst>
        </pc:spChg>
        <pc:spChg chg="del">
          <ac:chgData name="Wang, Jerry" userId="c9aadfd3-e47f-4a31-9ac0-e6a1ca77629d" providerId="ADAL" clId="{C562633A-B62F-4A2A-9D3C-00C1E47C91BE}" dt="2024-06-24T18:18:52.786" v="469" actId="478"/>
          <ac:spMkLst>
            <pc:docMk/>
            <pc:sldMk cId="3512156961" sldId="1607"/>
            <ac:spMk id="2" creationId="{8DA8D05E-4B25-7066-2565-FF025A2165E6}"/>
          </ac:spMkLst>
        </pc:spChg>
        <pc:spChg chg="del">
          <ac:chgData name="Wang, Jerry" userId="c9aadfd3-e47f-4a31-9ac0-e6a1ca77629d" providerId="ADAL" clId="{C562633A-B62F-4A2A-9D3C-00C1E47C91BE}" dt="2024-06-24T18:18:50.266" v="468" actId="478"/>
          <ac:spMkLst>
            <pc:docMk/>
            <pc:sldMk cId="3512156961" sldId="1607"/>
            <ac:spMk id="3" creationId="{95418E44-26CF-A39A-944D-9912D216AE29}"/>
          </ac:spMkLst>
        </pc:spChg>
        <pc:spChg chg="del">
          <ac:chgData name="Wang, Jerry" userId="c9aadfd3-e47f-4a31-9ac0-e6a1ca77629d" providerId="ADAL" clId="{C562633A-B62F-4A2A-9D3C-00C1E47C91BE}" dt="2024-06-24T18:07:10.091" v="1" actId="478"/>
          <ac:spMkLst>
            <pc:docMk/>
            <pc:sldMk cId="3512156961" sldId="1607"/>
            <ac:spMk id="4" creationId="{611FCCBF-8BEF-B719-CA90-3C9335B68681}"/>
          </ac:spMkLst>
        </pc:spChg>
        <pc:spChg chg="add mod">
          <ac:chgData name="Wang, Jerry" userId="c9aadfd3-e47f-4a31-9ac0-e6a1ca77629d" providerId="ADAL" clId="{C562633A-B62F-4A2A-9D3C-00C1E47C91BE}" dt="2024-06-28T19:25:44.240" v="7106" actId="20577"/>
          <ac:spMkLst>
            <pc:docMk/>
            <pc:sldMk cId="3512156961" sldId="1607"/>
            <ac:spMk id="4" creationId="{8E3299FB-81C2-D628-A006-B844F3D602A2}"/>
          </ac:spMkLst>
        </pc:spChg>
        <pc:spChg chg="add mod">
          <ac:chgData name="Wang, Jerry" userId="c9aadfd3-e47f-4a31-9ac0-e6a1ca77629d" providerId="ADAL" clId="{C562633A-B62F-4A2A-9D3C-00C1E47C91BE}" dt="2024-07-05T20:55:39.689" v="7739" actId="20577"/>
          <ac:spMkLst>
            <pc:docMk/>
            <pc:sldMk cId="3512156961" sldId="1607"/>
            <ac:spMk id="8" creationId="{F6AABAEB-019D-AE37-76DA-A19E88ECEB6C}"/>
          </ac:spMkLst>
        </pc:spChg>
        <pc:graphicFrameChg chg="add mod">
          <ac:chgData name="Wang, Jerry" userId="c9aadfd3-e47f-4a31-9ac0-e6a1ca77629d" providerId="ADAL" clId="{C562633A-B62F-4A2A-9D3C-00C1E47C91BE}" dt="2024-07-09T13:33:44.642" v="7837" actId="692"/>
          <ac:graphicFrameMkLst>
            <pc:docMk/>
            <pc:sldMk cId="3512156961" sldId="1607"/>
            <ac:graphicFrameMk id="7" creationId="{AC5E4C23-0F37-55BD-B130-9ACC430CAE17}"/>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6-26T13:27:22.226" v="6532"/>
              <pc2:cmMkLst xmlns:pc2="http://schemas.microsoft.com/office/powerpoint/2019/9/main/command">
                <pc:docMk/>
                <pc:sldMk cId="3512156961" sldId="1607"/>
                <pc2:cmMk id="{B5343A64-B93B-49F3-8BBA-DCBD52754E47}"/>
              </pc2:cmMkLst>
            </pc226:cmChg>
            <pc226:cmChg xmlns:pc226="http://schemas.microsoft.com/office/powerpoint/2022/06/main/command" chg="mod">
              <pc226:chgData name="Wang, Jerry" userId="c9aadfd3-e47f-4a31-9ac0-e6a1ca77629d" providerId="ADAL" clId="{C562633A-B62F-4A2A-9D3C-00C1E47C91BE}" dt="2024-07-05T20:55:39.689" v="7739" actId="20577"/>
              <pc2:cmMkLst xmlns:pc2="http://schemas.microsoft.com/office/powerpoint/2019/9/main/command">
                <pc:docMk/>
                <pc:sldMk cId="3512156961" sldId="1607"/>
                <pc2:cmMk id="{D6B3FC92-C3FD-494F-AEAB-8E9417FFE005}"/>
              </pc2:cmMkLst>
            </pc226:cmChg>
            <pc226:cmChg xmlns:pc226="http://schemas.microsoft.com/office/powerpoint/2022/06/main/command" chg="mod">
              <pc226:chgData name="Wang, Jerry" userId="c9aadfd3-e47f-4a31-9ac0-e6a1ca77629d" providerId="ADAL" clId="{C562633A-B62F-4A2A-9D3C-00C1E47C91BE}" dt="2024-07-05T20:55:39.689" v="7739" actId="20577"/>
              <pc2:cmMkLst xmlns:pc2="http://schemas.microsoft.com/office/powerpoint/2019/9/main/command">
                <pc:docMk/>
                <pc:sldMk cId="3512156961" sldId="1607"/>
                <pc2:cmMk id="{F5B24CAC-304A-4F01-B635-C2C0BDF17219}"/>
              </pc2:cmMkLst>
              <pc226:cmRplyChg chg="add">
                <pc226:chgData name="Wang, Jerry" userId="c9aadfd3-e47f-4a31-9ac0-e6a1ca77629d" providerId="ADAL" clId="{C562633A-B62F-4A2A-9D3C-00C1E47C91BE}" dt="2024-06-28T17:34:18.207" v="6871"/>
                <pc2:cmRplyMkLst xmlns:pc2="http://schemas.microsoft.com/office/powerpoint/2019/9/main/command">
                  <pc:docMk/>
                  <pc:sldMk cId="3512156961" sldId="1607"/>
                  <pc2:cmMk id="{F5B24CAC-304A-4F01-B635-C2C0BDF17219}"/>
                  <pc2:cmRplyMk id="{56587B59-A5A5-4EA3-BA74-BAA8F68A34C4}"/>
                </pc2:cmRplyMkLst>
              </pc226:cmRplyChg>
              <pc226:cmRplyChg chg="add">
                <pc226:chgData name="Wang, Jerry" userId="c9aadfd3-e47f-4a31-9ac0-e6a1ca77629d" providerId="ADAL" clId="{C562633A-B62F-4A2A-9D3C-00C1E47C91BE}" dt="2024-06-28T17:35:07.676" v="6872"/>
                <pc2:cmRplyMkLst xmlns:pc2="http://schemas.microsoft.com/office/powerpoint/2019/9/main/command">
                  <pc:docMk/>
                  <pc:sldMk cId="3512156961" sldId="1607"/>
                  <pc2:cmMk id="{F5B24CAC-304A-4F01-B635-C2C0BDF17219}"/>
                  <pc2:cmRplyMk id="{3C9C6EAF-0825-4E1D-9319-D289DF93FCFF}"/>
                </pc2:cmRplyMkLst>
              </pc226:cmRplyChg>
            </pc226:cmChg>
            <pc226:cmChg xmlns:pc226="http://schemas.microsoft.com/office/powerpoint/2022/06/main/command" chg="mod">
              <pc226:chgData name="Wang, Jerry" userId="c9aadfd3-e47f-4a31-9ac0-e6a1ca77629d" providerId="ADAL" clId="{C562633A-B62F-4A2A-9D3C-00C1E47C91BE}" dt="2024-07-03T13:54:42.040" v="7255"/>
              <pc2:cmMkLst xmlns:pc2="http://schemas.microsoft.com/office/powerpoint/2019/9/main/command">
                <pc:docMk/>
                <pc:sldMk cId="3512156961" sldId="1607"/>
                <pc2:cmMk id="{A5AC67C7-0E85-4A2E-B697-36B3F9152481}"/>
              </pc2:cmMkLst>
            </pc226:cmChg>
            <pc226:cmChg xmlns:pc226="http://schemas.microsoft.com/office/powerpoint/2022/06/main/command" chg="add del mod">
              <pc226:chgData name="Wang, Jerry" userId="c9aadfd3-e47f-4a31-9ac0-e6a1ca77629d" providerId="ADAL" clId="{C562633A-B62F-4A2A-9D3C-00C1E47C91BE}" dt="2024-07-08T18:03:55.277" v="7806"/>
              <pc2:cmMkLst xmlns:pc2="http://schemas.microsoft.com/office/powerpoint/2019/9/main/command">
                <pc:docMk/>
                <pc:sldMk cId="3512156961" sldId="1607"/>
                <pc2:cmMk id="{9C290AE5-5327-45E3-A7CC-A6F1BDEF88D8}"/>
              </pc2:cmMkLst>
            </pc226:cmChg>
          </p:ext>
        </pc:extLst>
      </pc:sldChg>
      <pc:sldChg chg="new del">
        <pc:chgData name="Wang, Jerry" userId="c9aadfd3-e47f-4a31-9ac0-e6a1ca77629d" providerId="ADAL" clId="{C562633A-B62F-4A2A-9D3C-00C1E47C91BE}" dt="2024-06-24T20:04:41.245" v="841" actId="680"/>
        <pc:sldMkLst>
          <pc:docMk/>
          <pc:sldMk cId="1669350589" sldId="1608"/>
        </pc:sldMkLst>
      </pc:sldChg>
      <pc:sldChg chg="addSp modSp add mod ord modCm">
        <pc:chgData name="Wang, Jerry" userId="c9aadfd3-e47f-4a31-9ac0-e6a1ca77629d" providerId="ADAL" clId="{C562633A-B62F-4A2A-9D3C-00C1E47C91BE}" dt="2024-07-09T20:19:12.696" v="8209"/>
        <pc:sldMkLst>
          <pc:docMk/>
          <pc:sldMk cId="4212272412" sldId="1608"/>
        </pc:sldMkLst>
        <pc:spChg chg="mod">
          <ac:chgData name="Wang, Jerry" userId="c9aadfd3-e47f-4a31-9ac0-e6a1ca77629d" providerId="ADAL" clId="{C562633A-B62F-4A2A-9D3C-00C1E47C91BE}" dt="2024-07-08T20:50:50.379" v="7810" actId="255"/>
          <ac:spMkLst>
            <pc:docMk/>
            <pc:sldMk cId="4212272412" sldId="1608"/>
            <ac:spMk id="2" creationId="{EEC6D9A3-D166-95E7-4268-235252D76B2D}"/>
          </ac:spMkLst>
        </pc:spChg>
        <pc:spChg chg="add mod">
          <ac:chgData name="Wang, Jerry" userId="c9aadfd3-e47f-4a31-9ac0-e6a1ca77629d" providerId="ADAL" clId="{C562633A-B62F-4A2A-9D3C-00C1E47C91BE}" dt="2024-07-03T13:47:14.197" v="7186" actId="20577"/>
          <ac:spMkLst>
            <pc:docMk/>
            <pc:sldMk cId="4212272412" sldId="1608"/>
            <ac:spMk id="3" creationId="{BA3C4202-C28D-D1C7-6EA1-C9DFD13A08FD}"/>
          </ac:spMkLst>
        </pc:spChg>
        <pc:graphicFrameChg chg="mod">
          <ac:chgData name="Wang, Jerry" userId="c9aadfd3-e47f-4a31-9ac0-e6a1ca77629d" providerId="ADAL" clId="{C562633A-B62F-4A2A-9D3C-00C1E47C91BE}" dt="2024-07-09T18:41:11.882" v="8197"/>
          <ac:graphicFrameMkLst>
            <pc:docMk/>
            <pc:sldMk cId="4212272412" sldId="1608"/>
            <ac:graphicFrameMk id="7" creationId="{9ECCAA38-0641-B9F6-6505-84B322EC0FD7}"/>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6-28T17:01:12.652" v="6865"/>
              <pc2:cmMkLst xmlns:pc2="http://schemas.microsoft.com/office/powerpoint/2019/9/main/command">
                <pc:docMk/>
                <pc:sldMk cId="4212272412" sldId="1608"/>
                <pc2:cmMk id="{A877B120-BF39-4938-A85D-CC2ED4044270}"/>
              </pc2:cmMkLst>
              <pc226:cmRplyChg chg="add">
                <pc226:chgData name="Wang, Jerry" userId="c9aadfd3-e47f-4a31-9ac0-e6a1ca77629d" providerId="ADAL" clId="{C562633A-B62F-4A2A-9D3C-00C1E47C91BE}" dt="2024-06-28T17:01:11.149" v="6864"/>
                <pc2:cmRplyMkLst xmlns:pc2="http://schemas.microsoft.com/office/powerpoint/2019/9/main/command">
                  <pc:docMk/>
                  <pc:sldMk cId="4212272412" sldId="1608"/>
                  <pc2:cmMk id="{A877B120-BF39-4938-A85D-CC2ED4044270}"/>
                  <pc2:cmRplyMk id="{A906B67E-15F4-43E2-9FAE-C9E9025DBE9B}"/>
                </pc2:cmRplyMkLst>
              </pc226:cmRplyChg>
            </pc226:cmChg>
            <pc226:cmChg xmlns:pc226="http://schemas.microsoft.com/office/powerpoint/2022/06/main/command" chg="mod">
              <pc226:chgData name="Wang, Jerry" userId="c9aadfd3-e47f-4a31-9ac0-e6a1ca77629d" providerId="ADAL" clId="{C562633A-B62F-4A2A-9D3C-00C1E47C91BE}" dt="2024-06-28T13:55:59.971" v="6787"/>
              <pc2:cmMkLst xmlns:pc2="http://schemas.microsoft.com/office/powerpoint/2019/9/main/command">
                <pc:docMk/>
                <pc:sldMk cId="4212272412" sldId="1608"/>
                <pc2:cmMk id="{9060E12B-9F10-4AF3-8A27-2DC12EF5445D}"/>
              </pc2:cmMkLst>
            </pc226:cmChg>
            <pc226:cmChg xmlns:pc226="http://schemas.microsoft.com/office/powerpoint/2022/06/main/command" chg="mod">
              <pc226:chgData name="Wang, Jerry" userId="c9aadfd3-e47f-4a31-9ac0-e6a1ca77629d" providerId="ADAL" clId="{C562633A-B62F-4A2A-9D3C-00C1E47C91BE}" dt="2024-07-09T20:19:12.696" v="8209"/>
              <pc2:cmMkLst xmlns:pc2="http://schemas.microsoft.com/office/powerpoint/2019/9/main/command">
                <pc:docMk/>
                <pc:sldMk cId="4212272412" sldId="1608"/>
                <pc2:cmMk id="{65D1A056-EE48-4B0B-A6F9-DA289A5E7C29}"/>
              </pc2:cmMkLst>
            </pc226:cmChg>
            <pc226:cmChg xmlns:pc226="http://schemas.microsoft.com/office/powerpoint/2022/06/main/command" chg="mod">
              <pc226:chgData name="Wang, Jerry" userId="c9aadfd3-e47f-4a31-9ac0-e6a1ca77629d" providerId="ADAL" clId="{C562633A-B62F-4A2A-9D3C-00C1E47C91BE}" dt="2024-07-08T13:49:55.869" v="7747"/>
              <pc2:cmMkLst xmlns:pc2="http://schemas.microsoft.com/office/powerpoint/2019/9/main/command">
                <pc:docMk/>
                <pc:sldMk cId="4212272412" sldId="1608"/>
                <pc2:cmMk id="{5D7FCDA1-3D78-4E22-BB1A-3FC33C3BECD3}"/>
              </pc2:cmMkLst>
            </pc226:cmChg>
            <pc226:cmChg xmlns:pc226="http://schemas.microsoft.com/office/powerpoint/2022/06/main/command" chg="mod">
              <pc226:chgData name="Wang, Jerry" userId="c9aadfd3-e47f-4a31-9ac0-e6a1ca77629d" providerId="ADAL" clId="{C562633A-B62F-4A2A-9D3C-00C1E47C91BE}" dt="2024-07-03T13:46:38.365" v="7174" actId="20577"/>
              <pc2:cmMkLst xmlns:pc2="http://schemas.microsoft.com/office/powerpoint/2019/9/main/command">
                <pc:docMk/>
                <pc:sldMk cId="4212272412" sldId="1608"/>
                <pc2:cmMk id="{D1A9F1C9-27A7-4A82-AF77-FEA0F0DAD654}"/>
              </pc2:cmMkLst>
            </pc226:cmChg>
          </p:ext>
        </pc:extLst>
      </pc:sldChg>
      <pc:sldChg chg="addSp delSp modSp add mod ord modCm">
        <pc:chgData name="Wang, Jerry" userId="c9aadfd3-e47f-4a31-9ac0-e6a1ca77629d" providerId="ADAL" clId="{C562633A-B62F-4A2A-9D3C-00C1E47C91BE}" dt="2024-07-09T17:32:40.923" v="7857"/>
        <pc:sldMkLst>
          <pc:docMk/>
          <pc:sldMk cId="3177375668" sldId="1609"/>
        </pc:sldMkLst>
        <pc:spChg chg="add mod">
          <ac:chgData name="Wang, Jerry" userId="c9aadfd3-e47f-4a31-9ac0-e6a1ca77629d" providerId="ADAL" clId="{C562633A-B62F-4A2A-9D3C-00C1E47C91BE}" dt="2024-07-05T20:58:30.590" v="7746" actId="20577"/>
          <ac:spMkLst>
            <pc:docMk/>
            <pc:sldMk cId="3177375668" sldId="1609"/>
            <ac:spMk id="2" creationId="{3ED3115E-92FA-A286-799F-430082655CFB}"/>
          </ac:spMkLst>
        </pc:spChg>
        <pc:spChg chg="add mod">
          <ac:chgData name="Wang, Jerry" userId="c9aadfd3-e47f-4a31-9ac0-e6a1ca77629d" providerId="ADAL" clId="{C562633A-B62F-4A2A-9D3C-00C1E47C91BE}" dt="2024-06-26T05:31:48.335" v="6382"/>
          <ac:spMkLst>
            <pc:docMk/>
            <pc:sldMk cId="3177375668" sldId="1609"/>
            <ac:spMk id="5" creationId="{7342F4E4-CB0C-7CA6-B70B-AD95943F3D8B}"/>
          </ac:spMkLst>
        </pc:spChg>
        <pc:spChg chg="mod">
          <ac:chgData name="Wang, Jerry" userId="c9aadfd3-e47f-4a31-9ac0-e6a1ca77629d" providerId="ADAL" clId="{C562633A-B62F-4A2A-9D3C-00C1E47C91BE}" dt="2024-07-05T20:56:19.247" v="7744" actId="20577"/>
          <ac:spMkLst>
            <pc:docMk/>
            <pc:sldMk cId="3177375668" sldId="1609"/>
            <ac:spMk id="9" creationId="{EF283FB2-CF47-C885-1567-68AEF8694404}"/>
          </ac:spMkLst>
        </pc:spChg>
        <pc:spChg chg="del mod">
          <ac:chgData name="Wang, Jerry" userId="c9aadfd3-e47f-4a31-9ac0-e6a1ca77629d" providerId="ADAL" clId="{C562633A-B62F-4A2A-9D3C-00C1E47C91BE}" dt="2024-06-26T04:33:23.436" v="4934" actId="478"/>
          <ac:spMkLst>
            <pc:docMk/>
            <pc:sldMk cId="3177375668" sldId="1609"/>
            <ac:spMk id="17" creationId="{75A8B39D-8004-7CA7-B888-9964151CB41B}"/>
          </ac:spMkLst>
        </pc:spChg>
        <pc:spChg chg="del mod">
          <ac:chgData name="Wang, Jerry" userId="c9aadfd3-e47f-4a31-9ac0-e6a1ca77629d" providerId="ADAL" clId="{C562633A-B62F-4A2A-9D3C-00C1E47C91BE}" dt="2024-06-26T05:31:51.336" v="6383" actId="478"/>
          <ac:spMkLst>
            <pc:docMk/>
            <pc:sldMk cId="3177375668" sldId="1609"/>
            <ac:spMk id="18" creationId="{146EB7FF-EEBF-3B5A-63D2-5108C190C7B2}"/>
          </ac:spMkLst>
        </pc:spChg>
        <pc:picChg chg="add mod">
          <ac:chgData name="Wang, Jerry" userId="c9aadfd3-e47f-4a31-9ac0-e6a1ca77629d" providerId="ADAL" clId="{C562633A-B62F-4A2A-9D3C-00C1E47C91BE}" dt="2024-06-26T05:28:40.302" v="6203" actId="1076"/>
          <ac:picMkLst>
            <pc:docMk/>
            <pc:sldMk cId="3177375668" sldId="1609"/>
            <ac:picMk id="4" creationId="{FA0731C0-FA77-EF86-0923-F496788235B3}"/>
          </ac:picMkLst>
        </pc:picChg>
        <pc:picChg chg="del">
          <ac:chgData name="Wang, Jerry" userId="c9aadfd3-e47f-4a31-9ac0-e6a1ca77629d" providerId="ADAL" clId="{C562633A-B62F-4A2A-9D3C-00C1E47C91BE}" dt="2024-06-26T04:33:20.911" v="4933" actId="478"/>
          <ac:picMkLst>
            <pc:docMk/>
            <pc:sldMk cId="3177375668" sldId="1609"/>
            <ac:picMk id="10" creationId="{7B35C104-F869-22C8-58F2-489213897AD3}"/>
          </ac:picMkLst>
        </pc:picChg>
        <pc:picChg chg="del">
          <ac:chgData name="Wang, Jerry" userId="c9aadfd3-e47f-4a31-9ac0-e6a1ca77629d" providerId="ADAL" clId="{C562633A-B62F-4A2A-9D3C-00C1E47C91BE}" dt="2024-06-26T04:33:15.550" v="4931" actId="478"/>
          <ac:picMkLst>
            <pc:docMk/>
            <pc:sldMk cId="3177375668" sldId="1609"/>
            <ac:picMk id="13" creationId="{BC572A91-B63C-247E-8DF2-94D1BAB71687}"/>
          </ac:picMkLst>
        </pc:pic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C562633A-B62F-4A2A-9D3C-00C1E47C91BE}" dt="2024-07-05T20:56:19.247" v="7744" actId="20577"/>
              <pc2:cmMkLst xmlns:pc2="http://schemas.microsoft.com/office/powerpoint/2019/9/main/command">
                <pc:docMk/>
                <pc:sldMk cId="3177375668" sldId="1609"/>
                <pc2:cmMk id="{27712E00-BFB8-43E9-BE8E-55A0DDF55611}"/>
              </pc2:cmMkLst>
            </pc226:cmChg>
            <pc226:cmChg xmlns:pc226="http://schemas.microsoft.com/office/powerpoint/2022/06/main/command" chg="">
              <pc226:chgData name="Wang, Jerry" userId="c9aadfd3-e47f-4a31-9ac0-e6a1ca77629d" providerId="ADAL" clId="{C562633A-B62F-4A2A-9D3C-00C1E47C91BE}" dt="2024-07-09T17:32:40.923" v="7857"/>
              <pc2:cmMkLst xmlns:pc2="http://schemas.microsoft.com/office/powerpoint/2019/9/main/command">
                <pc:docMk/>
                <pc:sldMk cId="3177375668" sldId="1609"/>
                <pc2:cmMk id="{391DA63A-54FA-4A15-BF2E-C73C62083985}"/>
              </pc2:cmMkLst>
              <pc226:cmRplyChg chg="add">
                <pc226:chgData name="Wang, Jerry" userId="c9aadfd3-e47f-4a31-9ac0-e6a1ca77629d" providerId="ADAL" clId="{C562633A-B62F-4A2A-9D3C-00C1E47C91BE}" dt="2024-07-09T17:32:40.923" v="7857"/>
                <pc2:cmRplyMkLst xmlns:pc2="http://schemas.microsoft.com/office/powerpoint/2019/9/main/command">
                  <pc:docMk/>
                  <pc:sldMk cId="3177375668" sldId="1609"/>
                  <pc2:cmMk id="{391DA63A-54FA-4A15-BF2E-C73C62083985}"/>
                  <pc2:cmRplyMk id="{79EB3DF0-089C-48C1-A5F7-0856EA5107B3}"/>
                </pc2:cmRplyMkLst>
              </pc226:cmRplyChg>
            </pc226:cmChg>
            <pc226:cmChg xmlns:pc226="http://schemas.microsoft.com/office/powerpoint/2022/06/main/command" chg="mod">
              <pc226:chgData name="Wang, Jerry" userId="c9aadfd3-e47f-4a31-9ac0-e6a1ca77629d" providerId="ADAL" clId="{C562633A-B62F-4A2A-9D3C-00C1E47C91BE}" dt="2024-07-05T20:56:19.247" v="7744" actId="20577"/>
              <pc2:cmMkLst xmlns:pc2="http://schemas.microsoft.com/office/powerpoint/2019/9/main/command">
                <pc:docMk/>
                <pc:sldMk cId="3177375668" sldId="1609"/>
                <pc2:cmMk id="{F5E6DB43-ED57-4FE5-BABC-1D972D8151AC}"/>
              </pc2:cmMkLst>
            </pc226:cmChg>
            <pc226:cmChg xmlns:pc226="http://schemas.microsoft.com/office/powerpoint/2022/06/main/command" chg="mod">
              <pc226:chgData name="Wang, Jerry" userId="c9aadfd3-e47f-4a31-9ac0-e6a1ca77629d" providerId="ADAL" clId="{C562633A-B62F-4A2A-9D3C-00C1E47C91BE}" dt="2024-07-08T14:14:33.054" v="7759"/>
              <pc2:cmMkLst xmlns:pc2="http://schemas.microsoft.com/office/powerpoint/2019/9/main/command">
                <pc:docMk/>
                <pc:sldMk cId="3177375668" sldId="1609"/>
                <pc2:cmMk id="{1C11EB83-9B42-4F37-B465-5000F2672EEC}"/>
              </pc2:cmMkLst>
              <pc226:cmRplyChg chg="add">
                <pc226:chgData name="Wang, Jerry" userId="c9aadfd3-e47f-4a31-9ac0-e6a1ca77629d" providerId="ADAL" clId="{C562633A-B62F-4A2A-9D3C-00C1E47C91BE}" dt="2024-06-28T18:16:57.731" v="7091"/>
                <pc2:cmRplyMkLst xmlns:pc2="http://schemas.microsoft.com/office/powerpoint/2019/9/main/command">
                  <pc:docMk/>
                  <pc:sldMk cId="3177375668" sldId="1609"/>
                  <pc2:cmMk id="{1C11EB83-9B42-4F37-B465-5000F2672EEC}"/>
                  <pc2:cmRplyMk id="{DDDAD796-8E9F-49EB-B4AA-E5BD209FFC87}"/>
                </pc2:cmRplyMkLst>
              </pc226:cmRplyChg>
              <pc226:cmRplyChg chg="add">
                <pc226:chgData name="Wang, Jerry" userId="c9aadfd3-e47f-4a31-9ac0-e6a1ca77629d" providerId="ADAL" clId="{C562633A-B62F-4A2A-9D3C-00C1E47C91BE}" dt="2024-07-03T13:50:57.249" v="7200"/>
                <pc2:cmRplyMkLst xmlns:pc2="http://schemas.microsoft.com/office/powerpoint/2019/9/main/command">
                  <pc:docMk/>
                  <pc:sldMk cId="3177375668" sldId="1609"/>
                  <pc2:cmMk id="{1C11EB83-9B42-4F37-B465-5000F2672EEC}"/>
                  <pc2:cmRplyMk id="{D935E5EA-3A19-4280-94E7-C752B196C964}"/>
                </pc2:cmRplyMkLst>
              </pc226:cmRplyChg>
            </pc226:cmChg>
            <pc226:cmChg xmlns:pc226="http://schemas.microsoft.com/office/powerpoint/2022/06/main/command" chg="mod">
              <pc226:chgData name="Wang, Jerry" userId="c9aadfd3-e47f-4a31-9ac0-e6a1ca77629d" providerId="ADAL" clId="{C562633A-B62F-4A2A-9D3C-00C1E47C91BE}" dt="2024-07-03T13:51:08.328" v="7201"/>
              <pc2:cmMkLst xmlns:pc2="http://schemas.microsoft.com/office/powerpoint/2019/9/main/command">
                <pc:docMk/>
                <pc:sldMk cId="3177375668" sldId="1609"/>
                <pc2:cmMk id="{A6EA51CD-8256-4CBC-9215-886D9D45BACA}"/>
              </pc2:cmMkLst>
            </pc226:cmChg>
          </p:ext>
        </pc:extLst>
      </pc:sldChg>
      <pc:sldChg chg="addSp delSp modSp new mod ord modCm">
        <pc:chgData name="Wang, Jerry" userId="c9aadfd3-e47f-4a31-9ac0-e6a1ca77629d" providerId="ADAL" clId="{C562633A-B62F-4A2A-9D3C-00C1E47C91BE}" dt="2024-07-10T16:06:34.546" v="8240" actId="27918"/>
        <pc:sldMkLst>
          <pc:docMk/>
          <pc:sldMk cId="3811659636" sldId="1610"/>
        </pc:sldMkLst>
        <pc:spChg chg="mod">
          <ac:chgData name="Wang, Jerry" userId="c9aadfd3-e47f-4a31-9ac0-e6a1ca77629d" providerId="ADAL" clId="{C562633A-B62F-4A2A-9D3C-00C1E47C91BE}" dt="2024-07-08T20:50:24.969" v="7807" actId="20577"/>
          <ac:spMkLst>
            <pc:docMk/>
            <pc:sldMk cId="3811659636" sldId="1610"/>
            <ac:spMk id="2" creationId="{8A4715EA-205B-DBD1-5D88-1836F53EE781}"/>
          </ac:spMkLst>
        </pc:spChg>
        <pc:spChg chg="del">
          <ac:chgData name="Wang, Jerry" userId="c9aadfd3-e47f-4a31-9ac0-e6a1ca77629d" providerId="ADAL" clId="{C562633A-B62F-4A2A-9D3C-00C1E47C91BE}" dt="2024-06-27T20:10:11.495" v="6664" actId="478"/>
          <ac:spMkLst>
            <pc:docMk/>
            <pc:sldMk cId="3811659636" sldId="1610"/>
            <ac:spMk id="3" creationId="{640C56C4-47B3-6C8D-CA43-D6CFEC662B2B}"/>
          </ac:spMkLst>
        </pc:spChg>
        <pc:spChg chg="del mod">
          <ac:chgData name="Wang, Jerry" userId="c9aadfd3-e47f-4a31-9ac0-e6a1ca77629d" providerId="ADAL" clId="{C562633A-B62F-4A2A-9D3C-00C1E47C91BE}" dt="2024-07-05T20:25:51.358" v="7263" actId="478"/>
          <ac:spMkLst>
            <pc:docMk/>
            <pc:sldMk cId="3811659636" sldId="1610"/>
            <ac:spMk id="4" creationId="{0258E51A-DB3E-2909-2293-87D309C9F39F}"/>
          </ac:spMkLst>
        </pc:spChg>
        <pc:spChg chg="add del mod">
          <ac:chgData name="Wang, Jerry" userId="c9aadfd3-e47f-4a31-9ac0-e6a1ca77629d" providerId="ADAL" clId="{C562633A-B62F-4A2A-9D3C-00C1E47C91BE}" dt="2024-07-05T20:25:53.364" v="7264" actId="478"/>
          <ac:spMkLst>
            <pc:docMk/>
            <pc:sldMk cId="3811659636" sldId="1610"/>
            <ac:spMk id="5" creationId="{7C41C771-2F0B-A070-24CB-B84286CE5FA8}"/>
          </ac:spMkLst>
        </pc:spChg>
        <pc:spChg chg="add mod">
          <ac:chgData name="Wang, Jerry" userId="c9aadfd3-e47f-4a31-9ac0-e6a1ca77629d" providerId="ADAL" clId="{C562633A-B62F-4A2A-9D3C-00C1E47C91BE}" dt="2024-07-05T20:52:01.150" v="7732" actId="20577"/>
          <ac:spMkLst>
            <pc:docMk/>
            <pc:sldMk cId="3811659636" sldId="1610"/>
            <ac:spMk id="7" creationId="{EBE3E4A1-515C-D01E-0267-C1C00BCACA93}"/>
          </ac:spMkLst>
        </pc:spChg>
        <pc:graphicFrameChg chg="add mod">
          <ac:chgData name="Wang, Jerry" userId="c9aadfd3-e47f-4a31-9ac0-e6a1ca77629d" providerId="ADAL" clId="{C562633A-B62F-4A2A-9D3C-00C1E47C91BE}" dt="2024-07-09T18:41:20.575" v="8208" actId="20577"/>
          <ac:graphicFrameMkLst>
            <pc:docMk/>
            <pc:sldMk cId="3811659636" sldId="1610"/>
            <ac:graphicFrameMk id="6" creationId="{71CC0E29-7CD6-6359-AACC-7EBB7A4C7C5B}"/>
          </ac:graphicFrameMkLst>
        </pc:graphicFrameChg>
        <pc:extLst>
          <p:ext xmlns:p="http://schemas.openxmlformats.org/presentationml/2006/main" uri="{D6D511B9-2390-475A-947B-AFAB55BFBCF1}">
            <pc226:cmChg xmlns:pc226="http://schemas.microsoft.com/office/powerpoint/2022/06/main/command" chg="mod modRxn">
              <pc226:chgData name="Wang, Jerry" userId="c9aadfd3-e47f-4a31-9ac0-e6a1ca77629d" providerId="ADAL" clId="{C562633A-B62F-4A2A-9D3C-00C1E47C91BE}" dt="2024-07-09T17:35:13.559" v="7860"/>
              <pc2:cmMkLst xmlns:pc2="http://schemas.microsoft.com/office/powerpoint/2019/9/main/command">
                <pc:docMk/>
                <pc:sldMk cId="3811659636" sldId="1610"/>
                <pc2:cmMk id="{42705199-1812-4808-A9FF-49B153C71A00}"/>
              </pc2:cmMkLst>
            </pc226:cmChg>
            <pc226:cmChg xmlns:pc226="http://schemas.microsoft.com/office/powerpoint/2022/06/main/command" chg="mod">
              <pc226:chgData name="Wang, Jerry" userId="c9aadfd3-e47f-4a31-9ac0-e6a1ca77629d" providerId="ADAL" clId="{C562633A-B62F-4A2A-9D3C-00C1E47C91BE}" dt="2024-07-09T20:19:18.642" v="8210"/>
              <pc2:cmMkLst xmlns:pc2="http://schemas.microsoft.com/office/powerpoint/2019/9/main/command">
                <pc:docMk/>
                <pc:sldMk cId="3811659636" sldId="1610"/>
                <pc2:cmMk id="{497CA4C1-A452-4BF0-8049-9A3815484D90}"/>
              </pc2:cmMkLst>
              <pc226:cmRplyChg chg="add">
                <pc226:chgData name="Wang, Jerry" userId="c9aadfd3-e47f-4a31-9ac0-e6a1ca77629d" providerId="ADAL" clId="{C562633A-B62F-4A2A-9D3C-00C1E47C91BE}" dt="2024-07-09T17:35:01.169" v="7859"/>
                <pc2:cmRplyMkLst xmlns:pc2="http://schemas.microsoft.com/office/powerpoint/2019/9/main/command">
                  <pc:docMk/>
                  <pc:sldMk cId="3811659636" sldId="1610"/>
                  <pc2:cmMk id="{497CA4C1-A452-4BF0-8049-9A3815484D90}"/>
                  <pc2:cmRplyMk id="{445C4956-3518-45F1-AE06-54F6FE3EC132}"/>
                </pc2:cmRplyMkLst>
              </pc226:cmRplyChg>
              <pc226:cmRplyChg chg="add">
                <pc226:chgData name="Wang, Jerry" userId="c9aadfd3-e47f-4a31-9ac0-e6a1ca77629d" providerId="ADAL" clId="{C562633A-B62F-4A2A-9D3C-00C1E47C91BE}" dt="2024-07-09T17:34:57.864" v="7858"/>
                <pc2:cmRplyMkLst xmlns:pc2="http://schemas.microsoft.com/office/powerpoint/2019/9/main/command">
                  <pc:docMk/>
                  <pc:sldMk cId="3811659636" sldId="1610"/>
                  <pc2:cmMk id="{497CA4C1-A452-4BF0-8049-9A3815484D90}"/>
                  <pc2:cmRplyMk id="{FD916DD3-E1EE-4389-B022-D07B77097823}"/>
                </pc2:cmRplyMkLst>
              </pc226:cmRplyChg>
            </pc226:cmChg>
          </p:ext>
        </pc:extLst>
      </pc:sldChg>
    </pc:docChg>
  </pc:docChgLst>
  <pc:docChgLst>
    <pc:chgData name="Funge, Daniel" userId="S::daniel.funge@ontariohealth.ca::248dd956-cb03-4c1e-9365-ca153f70fb64" providerId="AD" clId="Web-{77A866F4-84D6-013C-D420-DA05CA0DD063}"/>
    <pc:docChg chg="">
      <pc:chgData name="Funge, Daniel" userId="S::daniel.funge@ontariohealth.ca::248dd956-cb03-4c1e-9365-ca153f70fb64" providerId="AD" clId="Web-{77A866F4-84D6-013C-D420-DA05CA0DD063}" dt="2024-06-28T01:30:07.948" v="8"/>
      <pc:docMkLst>
        <pc:docMk/>
      </pc:docMkLst>
      <pc:sldChg chg="modCm">
        <pc:chgData name="Funge, Daniel" userId="S::daniel.funge@ontariohealth.ca::248dd956-cb03-4c1e-9365-ca153f70fb64" providerId="AD" clId="Web-{77A866F4-84D6-013C-D420-DA05CA0DD063}" dt="2024-06-28T01:19:52.149" v="2"/>
        <pc:sldMkLst>
          <pc:docMk/>
          <pc:sldMk cId="387574291" sldId="370"/>
        </pc:sldMkLst>
        <pc:extLst>
          <p:ext xmlns:p="http://schemas.openxmlformats.org/presentationml/2006/main" uri="{D6D511B9-2390-475A-947B-AFAB55BFBCF1}">
            <pc226:cmChg xmlns:pc226="http://schemas.microsoft.com/office/powerpoint/2022/06/main/command" chg="">
              <pc226:chgData name="Funge, Daniel" userId="S::daniel.funge@ontariohealth.ca::248dd956-cb03-4c1e-9365-ca153f70fb64" providerId="AD" clId="Web-{77A866F4-84D6-013C-D420-DA05CA0DD063}" dt="2024-06-28T01:19:52.149" v="2"/>
              <pc2:cmMkLst xmlns:pc2="http://schemas.microsoft.com/office/powerpoint/2019/9/main/command">
                <pc:docMk/>
                <pc:sldMk cId="387574291" sldId="370"/>
                <pc2:cmMk id="{A97101B5-7A05-4BD6-B448-69B98A7A874F}"/>
              </pc2:cmMkLst>
              <pc226:cmRplyChg chg="add">
                <pc226:chgData name="Funge, Daniel" userId="S::daniel.funge@ontariohealth.ca::248dd956-cb03-4c1e-9365-ca153f70fb64" providerId="AD" clId="Web-{77A866F4-84D6-013C-D420-DA05CA0DD063}" dt="2024-06-28T01:19:52.149" v="2"/>
                <pc2:cmRplyMkLst xmlns:pc2="http://schemas.microsoft.com/office/powerpoint/2019/9/main/command">
                  <pc:docMk/>
                  <pc:sldMk cId="387574291" sldId="370"/>
                  <pc2:cmMk id="{A97101B5-7A05-4BD6-B448-69B98A7A874F}"/>
                  <pc2:cmRplyMk id="{72A94B15-AC37-4FD7-9142-FC737BDF8728}"/>
                </pc2:cmRplyMkLst>
              </pc226:cmRplyChg>
            </pc226:cmChg>
          </p:ext>
        </pc:extLst>
      </pc:sldChg>
      <pc:sldChg chg="addCm">
        <pc:chgData name="Funge, Daniel" userId="S::daniel.funge@ontariohealth.ca::248dd956-cb03-4c1e-9365-ca153f70fb64" providerId="AD" clId="Web-{77A866F4-84D6-013C-D420-DA05CA0DD063}" dt="2024-06-28T01:30:07.948" v="8"/>
        <pc:sldMkLst>
          <pc:docMk/>
          <pc:sldMk cId="1608280382" sldId="396"/>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77A866F4-84D6-013C-D420-DA05CA0DD063}" dt="2024-06-28T01:29:19.573" v="7"/>
              <pc2:cmMkLst xmlns:pc2="http://schemas.microsoft.com/office/powerpoint/2019/9/main/command">
                <pc:docMk/>
                <pc:sldMk cId="1608280382" sldId="396"/>
                <pc2:cmMk id="{3FAF4D5C-93C8-4357-BC20-5EC475BD143A}"/>
              </pc2:cmMkLst>
            </pc226:cmChg>
            <pc226:cmChg xmlns:pc226="http://schemas.microsoft.com/office/powerpoint/2022/06/main/command" chg="add">
              <pc226:chgData name="Funge, Daniel" userId="S::daniel.funge@ontariohealth.ca::248dd956-cb03-4c1e-9365-ca153f70fb64" providerId="AD" clId="Web-{77A866F4-84D6-013C-D420-DA05CA0DD063}" dt="2024-06-28T01:30:07.948" v="8"/>
              <pc2:cmMkLst xmlns:pc2="http://schemas.microsoft.com/office/powerpoint/2019/9/main/command">
                <pc:docMk/>
                <pc:sldMk cId="1608280382" sldId="396"/>
                <pc2:cmMk id="{88CBCB7A-F02F-4A1B-B27A-9FEE9244E412}"/>
              </pc2:cmMkLst>
            </pc226:cmChg>
          </p:ext>
        </pc:extLst>
      </pc:sldChg>
      <pc:sldChg chg="addCm">
        <pc:chgData name="Funge, Daniel" userId="S::daniel.funge@ontariohealth.ca::248dd956-cb03-4c1e-9365-ca153f70fb64" providerId="AD" clId="Web-{77A866F4-84D6-013C-D420-DA05CA0DD063}" dt="2024-06-28T01:06:44.385" v="1"/>
        <pc:sldMkLst>
          <pc:docMk/>
          <pc:sldMk cId="3557075487" sldId="398"/>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77A866F4-84D6-013C-D420-DA05CA0DD063}" dt="2024-06-28T01:06:44.385" v="1"/>
              <pc2:cmMkLst xmlns:pc2="http://schemas.microsoft.com/office/powerpoint/2019/9/main/command">
                <pc:docMk/>
                <pc:sldMk cId="3557075487" sldId="398"/>
                <pc2:cmMk id="{6AFCA717-6E5B-412B-BC15-C9037E7FBD3B}"/>
              </pc2:cmMkLst>
            </pc226:cmChg>
          </p:ext>
        </pc:extLst>
      </pc:sldChg>
      <pc:sldChg chg="addCm modCm">
        <pc:chgData name="Funge, Daniel" userId="S::daniel.funge@ontariohealth.ca::248dd956-cb03-4c1e-9365-ca153f70fb64" providerId="AD" clId="Web-{77A866F4-84D6-013C-D420-DA05CA0DD063}" dt="2024-06-28T01:27:29.633" v="6"/>
        <pc:sldMkLst>
          <pc:docMk/>
          <pc:sldMk cId="1729661854" sldId="1606"/>
        </pc:sldMkLst>
        <pc:extLst>
          <p:ext xmlns:p="http://schemas.openxmlformats.org/presentationml/2006/main" uri="{D6D511B9-2390-475A-947B-AFAB55BFBCF1}">
            <pc226:cmChg xmlns:pc226="http://schemas.microsoft.com/office/powerpoint/2022/06/main/command" chg="add mod">
              <pc226:chgData name="Funge, Daniel" userId="S::daniel.funge@ontariohealth.ca::248dd956-cb03-4c1e-9365-ca153f70fb64" providerId="AD" clId="Web-{77A866F4-84D6-013C-D420-DA05CA0DD063}" dt="2024-06-28T01:27:29.633" v="6"/>
              <pc2:cmMkLst xmlns:pc2="http://schemas.microsoft.com/office/powerpoint/2019/9/main/command">
                <pc:docMk/>
                <pc:sldMk cId="1729661854" sldId="1606"/>
                <pc2:cmMk id="{390C037D-A086-4E11-9F62-1DA0EE97B1B8}"/>
              </pc2:cmMkLst>
            </pc226:cmChg>
          </p:ext>
        </pc:extLst>
      </pc:sldChg>
      <pc:sldChg chg="addCm">
        <pc:chgData name="Funge, Daniel" userId="S::daniel.funge@ontariohealth.ca::248dd956-cb03-4c1e-9365-ca153f70fb64" providerId="AD" clId="Web-{77A866F4-84D6-013C-D420-DA05CA0DD063}" dt="2024-06-28T00:24:01.473" v="0"/>
        <pc:sldMkLst>
          <pc:docMk/>
          <pc:sldMk cId="4212272412" sldId="1608"/>
        </pc:sldMkLst>
        <pc:extLst>
          <p:ext xmlns:p="http://schemas.openxmlformats.org/presentationml/2006/main" uri="{D6D511B9-2390-475A-947B-AFAB55BFBCF1}">
            <pc226:cmChg xmlns:pc226="http://schemas.microsoft.com/office/powerpoint/2022/06/main/command" chg="add">
              <pc226:chgData name="Funge, Daniel" userId="S::daniel.funge@ontariohealth.ca::248dd956-cb03-4c1e-9365-ca153f70fb64" providerId="AD" clId="Web-{77A866F4-84D6-013C-D420-DA05CA0DD063}" dt="2024-06-28T00:24:01.473" v="0"/>
              <pc2:cmMkLst xmlns:pc2="http://schemas.microsoft.com/office/powerpoint/2019/9/main/command">
                <pc:docMk/>
                <pc:sldMk cId="4212272412" sldId="1608"/>
                <pc2:cmMk id="{9060E12B-9F10-4AF3-8A27-2DC12EF5445D}"/>
              </pc2:cmMkLst>
            </pc226:cmChg>
          </p:ext>
        </pc:extLst>
      </pc:sldChg>
    </pc:docChg>
  </pc:docChgLst>
  <pc:docChgLst>
    <pc:chgData name="Nasir, Zil" userId="S::zil.nasir@ontariohealth.ca::0e7472d3-bf0f-42ec-9542-556133ae7e0a" providerId="AD" clId="Web-{042C0467-4CAC-0F7B-63DA-318B998C77D3}"/>
    <pc:docChg chg="modSld">
      <pc:chgData name="Nasir, Zil" userId="S::zil.nasir@ontariohealth.ca::0e7472d3-bf0f-42ec-9542-556133ae7e0a" providerId="AD" clId="Web-{042C0467-4CAC-0F7B-63DA-318B998C77D3}" dt="2024-06-18T14:47:36.734" v="77"/>
      <pc:docMkLst>
        <pc:docMk/>
      </pc:docMkLst>
      <pc:sldChg chg="modSp">
        <pc:chgData name="Nasir, Zil" userId="S::zil.nasir@ontariohealth.ca::0e7472d3-bf0f-42ec-9542-556133ae7e0a" providerId="AD" clId="Web-{042C0467-4CAC-0F7B-63DA-318B998C77D3}" dt="2024-06-18T14:46:52.812" v="73" actId="20577"/>
        <pc:sldMkLst>
          <pc:docMk/>
          <pc:sldMk cId="2167963438" sldId="1592"/>
        </pc:sldMkLst>
        <pc:spChg chg="mod">
          <ac:chgData name="Nasir, Zil" userId="S::zil.nasir@ontariohealth.ca::0e7472d3-bf0f-42ec-9542-556133ae7e0a" providerId="AD" clId="Web-{042C0467-4CAC-0F7B-63DA-318B998C77D3}" dt="2024-06-18T14:46:52.812" v="73" actId="20577"/>
          <ac:spMkLst>
            <pc:docMk/>
            <pc:sldMk cId="2167963438" sldId="1592"/>
            <ac:spMk id="6" creationId="{D58865F0-4395-116B-E5D1-6905C4FF1267}"/>
          </ac:spMkLst>
        </pc:spChg>
      </pc:sldChg>
      <pc:sldChg chg="modSp">
        <pc:chgData name="Nasir, Zil" userId="S::zil.nasir@ontariohealth.ca::0e7472d3-bf0f-42ec-9542-556133ae7e0a" providerId="AD" clId="Web-{042C0467-4CAC-0F7B-63DA-318B998C77D3}" dt="2024-06-18T14:47:36.734" v="77"/>
        <pc:sldMkLst>
          <pc:docMk/>
          <pc:sldMk cId="1261942443" sldId="1598"/>
        </pc:sldMkLst>
        <pc:spChg chg="mod">
          <ac:chgData name="Nasir, Zil" userId="S::zil.nasir@ontariohealth.ca::0e7472d3-bf0f-42ec-9542-556133ae7e0a" providerId="AD" clId="Web-{042C0467-4CAC-0F7B-63DA-318B998C77D3}" dt="2024-06-18T14:47:36.734" v="77"/>
          <ac:spMkLst>
            <pc:docMk/>
            <pc:sldMk cId="1261942443" sldId="1598"/>
            <ac:spMk id="8" creationId="{A62CD457-E2DA-68F9-02F0-D85A239B732C}"/>
          </ac:spMkLst>
        </pc:spChg>
      </pc:sldChg>
    </pc:docChg>
  </pc:docChgLst>
  <pc:docChgLst>
    <pc:chgData name="Stoker, Kesiah" userId="7d6f868f-a8a0-4a2e-b53b-4e83b6d4fcae" providerId="ADAL" clId="{C3F5DE26-D583-461D-9CF9-201272347A34}"/>
    <pc:docChg chg="undo custSel modSld">
      <pc:chgData name="Stoker, Kesiah" userId="7d6f868f-a8a0-4a2e-b53b-4e83b6d4fcae" providerId="ADAL" clId="{C3F5DE26-D583-461D-9CF9-201272347A34}" dt="2024-08-08T17:12:09.553" v="885" actId="20577"/>
      <pc:docMkLst>
        <pc:docMk/>
      </pc:docMkLst>
      <pc:sldChg chg="modSp mod">
        <pc:chgData name="Stoker, Kesiah" userId="7d6f868f-a8a0-4a2e-b53b-4e83b6d4fcae" providerId="ADAL" clId="{C3F5DE26-D583-461D-9CF9-201272347A34}" dt="2024-08-08T17:12:09.553" v="885" actId="20577"/>
        <pc:sldMkLst>
          <pc:docMk/>
          <pc:sldMk cId="925506241" sldId="322"/>
        </pc:sldMkLst>
        <pc:spChg chg="mod">
          <ac:chgData name="Stoker, Kesiah" userId="7d6f868f-a8a0-4a2e-b53b-4e83b6d4fcae" providerId="ADAL" clId="{C3F5DE26-D583-461D-9CF9-201272347A34}" dt="2024-08-08T17:12:09.553" v="885" actId="20577"/>
          <ac:spMkLst>
            <pc:docMk/>
            <pc:sldMk cId="925506241" sldId="322"/>
            <ac:spMk id="4" creationId="{19A3B049-3C13-A977-073D-E6E5B1D249D2}"/>
          </ac:spMkLst>
        </pc:spChg>
      </pc:sldChg>
      <pc:sldChg chg="modSp mod delCm">
        <pc:chgData name="Stoker, Kesiah" userId="7d6f868f-a8a0-4a2e-b53b-4e83b6d4fcae" providerId="ADAL" clId="{C3F5DE26-D583-461D-9CF9-201272347A34}" dt="2024-07-31T16:03:07.667" v="249" actId="962"/>
        <pc:sldMkLst>
          <pc:docMk/>
          <pc:sldMk cId="387574291" sldId="370"/>
        </pc:sldMkLst>
        <pc:spChg chg="mod">
          <ac:chgData name="Stoker, Kesiah" userId="7d6f868f-a8a0-4a2e-b53b-4e83b6d4fcae" providerId="ADAL" clId="{C3F5DE26-D583-461D-9CF9-201272347A34}" dt="2024-07-31T15:49:16.208" v="145" actId="14100"/>
          <ac:spMkLst>
            <pc:docMk/>
            <pc:sldMk cId="387574291" sldId="370"/>
            <ac:spMk id="17" creationId="{E8373C87-0A21-5FB5-E0DF-557429FB6A94}"/>
          </ac:spMkLst>
        </pc:spChg>
        <pc:graphicFrameChg chg="mod">
          <ac:chgData name="Stoker, Kesiah" userId="7d6f868f-a8a0-4a2e-b53b-4e83b6d4fcae" providerId="ADAL" clId="{C3F5DE26-D583-461D-9CF9-201272347A34}" dt="2024-07-31T16:03:07.667" v="249" actId="962"/>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C3F5DE26-D583-461D-9CF9-201272347A34}" dt="2024-07-31T15:36:03.945" v="70"/>
              <pc2:cmMkLst xmlns:pc2="http://schemas.microsoft.com/office/powerpoint/2019/9/main/command">
                <pc:docMk/>
                <pc:sldMk cId="387574291" sldId="370"/>
                <pc2:cmMk id="{ADCB579F-9A50-4773-A868-8275CC0DF31C}"/>
              </pc2:cmMkLst>
            </pc226:cmChg>
          </p:ext>
        </pc:extLst>
      </pc:sldChg>
      <pc:sldChg chg="addSp delSp modSp mod">
        <pc:chgData name="Stoker, Kesiah" userId="7d6f868f-a8a0-4a2e-b53b-4e83b6d4fcae" providerId="ADAL" clId="{C3F5DE26-D583-461D-9CF9-201272347A34}" dt="2024-07-31T17:57:30.593" v="875" actId="20577"/>
        <pc:sldMkLst>
          <pc:docMk/>
          <pc:sldMk cId="415376732" sldId="395"/>
        </pc:sldMkLst>
        <pc:spChg chg="add mod">
          <ac:chgData name="Stoker, Kesiah" userId="7d6f868f-a8a0-4a2e-b53b-4e83b6d4fcae" providerId="ADAL" clId="{C3F5DE26-D583-461D-9CF9-201272347A34}" dt="2024-07-31T15:20:30.902" v="24" actId="20577"/>
          <ac:spMkLst>
            <pc:docMk/>
            <pc:sldMk cId="415376732" sldId="395"/>
            <ac:spMk id="4" creationId="{37B34170-26D0-D76E-6393-3A4FC1EE3B92}"/>
          </ac:spMkLst>
        </pc:spChg>
        <pc:spChg chg="del mod">
          <ac:chgData name="Stoker, Kesiah" userId="7d6f868f-a8a0-4a2e-b53b-4e83b6d4fcae" providerId="ADAL" clId="{C3F5DE26-D583-461D-9CF9-201272347A34}" dt="2024-07-31T15:20:25.876" v="4" actId="478"/>
          <ac:spMkLst>
            <pc:docMk/>
            <pc:sldMk cId="415376732" sldId="395"/>
            <ac:spMk id="9" creationId="{88473CDD-13F8-8118-0452-F274E29EA5D9}"/>
          </ac:spMkLst>
        </pc:spChg>
        <pc:spChg chg="mod">
          <ac:chgData name="Stoker, Kesiah" userId="7d6f868f-a8a0-4a2e-b53b-4e83b6d4fcae" providerId="ADAL" clId="{C3F5DE26-D583-461D-9CF9-201272347A34}" dt="2024-07-31T17:57:30.593" v="875" actId="20577"/>
          <ac:spMkLst>
            <pc:docMk/>
            <pc:sldMk cId="415376732" sldId="395"/>
            <ac:spMk id="10" creationId="{F40643EF-7EF3-DB44-3916-7877A3EC01E0}"/>
          </ac:spMkLst>
        </pc:spChg>
      </pc:sldChg>
      <pc:sldChg chg="modSp mod">
        <pc:chgData name="Stoker, Kesiah" userId="7d6f868f-a8a0-4a2e-b53b-4e83b6d4fcae" providerId="ADAL" clId="{C3F5DE26-D583-461D-9CF9-201272347A34}" dt="2024-08-08T16:23:57.190" v="878" actId="208"/>
        <pc:sldMkLst>
          <pc:docMk/>
          <pc:sldMk cId="3557075487" sldId="398"/>
        </pc:sldMkLst>
        <pc:spChg chg="mod">
          <ac:chgData name="Stoker, Kesiah" userId="7d6f868f-a8a0-4a2e-b53b-4e83b6d4fcae" providerId="ADAL" clId="{C3F5DE26-D583-461D-9CF9-201272347A34}" dt="2024-07-31T15:52:08.715" v="168" actId="1035"/>
          <ac:spMkLst>
            <pc:docMk/>
            <pc:sldMk cId="3557075487" sldId="398"/>
            <ac:spMk id="5" creationId="{4C0C9F06-0F17-780B-2CD3-B030DC611BAD}"/>
          </ac:spMkLst>
        </pc:spChg>
        <pc:graphicFrameChg chg="mod">
          <ac:chgData name="Stoker, Kesiah" userId="7d6f868f-a8a0-4a2e-b53b-4e83b6d4fcae" providerId="ADAL" clId="{C3F5DE26-D583-461D-9CF9-201272347A34}" dt="2024-08-08T16:23:57.190" v="878" actId="208"/>
          <ac:graphicFrameMkLst>
            <pc:docMk/>
            <pc:sldMk cId="3557075487" sldId="398"/>
            <ac:graphicFrameMk id="7" creationId="{A2DEBEF1-352B-E038-2C68-7B4726C5CE7D}"/>
          </ac:graphicFrameMkLst>
        </pc:graphicFrameChg>
      </pc:sldChg>
      <pc:sldChg chg="modSp mod delCm modCm">
        <pc:chgData name="Stoker, Kesiah" userId="7d6f868f-a8a0-4a2e-b53b-4e83b6d4fcae" providerId="ADAL" clId="{C3F5DE26-D583-461D-9CF9-201272347A34}" dt="2024-07-31T17:59:22.955" v="876" actId="13244"/>
        <pc:sldMkLst>
          <pc:docMk/>
          <pc:sldMk cId="3061229484" sldId="1590"/>
        </pc:sldMkLst>
        <pc:spChg chg="mod">
          <ac:chgData name="Stoker, Kesiah" userId="7d6f868f-a8a0-4a2e-b53b-4e83b6d4fcae" providerId="ADAL" clId="{C3F5DE26-D583-461D-9CF9-201272347A34}" dt="2024-07-31T15:31:10.968" v="45" actId="20577"/>
          <ac:spMkLst>
            <pc:docMk/>
            <pc:sldMk cId="3061229484" sldId="1590"/>
            <ac:spMk id="3" creationId="{2D771723-134E-D0E5-DA78-94ADBA001BB0}"/>
          </ac:spMkLst>
        </pc:spChg>
        <pc:spChg chg="mod">
          <ac:chgData name="Stoker, Kesiah" userId="7d6f868f-a8a0-4a2e-b53b-4e83b6d4fcae" providerId="ADAL" clId="{C3F5DE26-D583-461D-9CF9-201272347A34}" dt="2024-07-31T15:30:36.656" v="40" actId="1037"/>
          <ac:spMkLst>
            <pc:docMk/>
            <pc:sldMk cId="3061229484" sldId="1590"/>
            <ac:spMk id="8" creationId="{0AB2D5DF-A00F-7336-0748-3F524E434D7D}"/>
          </ac:spMkLst>
        </pc:spChg>
        <pc:spChg chg="mod">
          <ac:chgData name="Stoker, Kesiah" userId="7d6f868f-a8a0-4a2e-b53b-4e83b6d4fcae" providerId="ADAL" clId="{C3F5DE26-D583-461D-9CF9-201272347A34}" dt="2024-07-31T15:42:51.154" v="109" actId="1076"/>
          <ac:spMkLst>
            <pc:docMk/>
            <pc:sldMk cId="3061229484" sldId="1590"/>
            <ac:spMk id="10" creationId="{62D080F9-77D1-28FA-8179-90C17B8EC21D}"/>
          </ac:spMkLst>
        </pc:spChg>
        <pc:grpChg chg="ord">
          <ac:chgData name="Stoker, Kesiah" userId="7d6f868f-a8a0-4a2e-b53b-4e83b6d4fcae" providerId="ADAL" clId="{C3F5DE26-D583-461D-9CF9-201272347A34}" dt="2024-07-31T17:59:22.955" v="876" actId="13244"/>
          <ac:grpSpMkLst>
            <pc:docMk/>
            <pc:sldMk cId="3061229484" sldId="1590"/>
            <ac:grpSpMk id="9" creationId="{CF422425-A405-D8A8-CEEA-4F351A05E502}"/>
          </ac:grpSpMkLst>
        </pc:grpChg>
        <pc:graphicFrameChg chg="mod">
          <ac:chgData name="Stoker, Kesiah" userId="7d6f868f-a8a0-4a2e-b53b-4e83b6d4fcae" providerId="ADAL" clId="{C3F5DE26-D583-461D-9CF9-201272347A34}" dt="2024-07-31T17:48:35.263" v="865"/>
          <ac:graphicFrameMkLst>
            <pc:docMk/>
            <pc:sldMk cId="3061229484" sldId="1590"/>
            <ac:graphicFrameMk id="5" creationId="{D103DFBC-02D9-E644-7A7F-ADB08DA7D43E}"/>
          </ac:graphicFrameMkLst>
        </pc:graphicFrameChg>
        <pc:graphicFrameChg chg="mod">
          <ac:chgData name="Stoker, Kesiah" userId="7d6f868f-a8a0-4a2e-b53b-4e83b6d4fcae" providerId="ADAL" clId="{C3F5DE26-D583-461D-9CF9-201272347A34}" dt="2024-07-31T15:42:21.787" v="102" actId="1076"/>
          <ac:graphicFrameMkLst>
            <pc:docMk/>
            <pc:sldMk cId="3061229484" sldId="1590"/>
            <ac:graphicFrameMk id="7" creationId="{135919B4-62AF-3EA4-128C-91B72624FBD6}"/>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C3F5DE26-D583-461D-9CF9-201272347A34}" dt="2024-07-31T15:31:27.309" v="48"/>
              <pc2:cmMkLst xmlns:pc2="http://schemas.microsoft.com/office/powerpoint/2019/9/main/command">
                <pc:docMk/>
                <pc:sldMk cId="3061229484" sldId="1590"/>
                <pc2:cmMk id="{39FB8450-8B7B-47DF-AE9F-5A59C9FD387D}"/>
              </pc2:cmMkLst>
            </pc226:cmChg>
          </p:ext>
        </pc:extLst>
      </pc:sldChg>
      <pc:sldChg chg="modSp mod delCm">
        <pc:chgData name="Stoker, Kesiah" userId="7d6f868f-a8a0-4a2e-b53b-4e83b6d4fcae" providerId="ADAL" clId="{C3F5DE26-D583-461D-9CF9-201272347A34}" dt="2024-08-08T16:28:10.695" v="881"/>
        <pc:sldMkLst>
          <pc:docMk/>
          <pc:sldMk cId="1729661854" sldId="1606"/>
        </pc:sldMkLst>
        <pc:spChg chg="mod">
          <ac:chgData name="Stoker, Kesiah" userId="7d6f868f-a8a0-4a2e-b53b-4e83b6d4fcae" providerId="ADAL" clId="{C3F5DE26-D583-461D-9CF9-201272347A34}" dt="2024-07-31T15:49:59.832" v="150" actId="1036"/>
          <ac:spMkLst>
            <pc:docMk/>
            <pc:sldMk cId="1729661854" sldId="1606"/>
            <ac:spMk id="2" creationId="{E7D00AC6-E33C-1D35-E313-E362D3ED62D0}"/>
          </ac:spMkLst>
        </pc:spChg>
        <pc:graphicFrameChg chg="mod">
          <ac:chgData name="Stoker, Kesiah" userId="7d6f868f-a8a0-4a2e-b53b-4e83b6d4fcae" providerId="ADAL" clId="{C3F5DE26-D583-461D-9CF9-201272347A34}" dt="2024-07-31T16:03:55.406" v="250" actId="113"/>
          <ac:graphicFrameMkLst>
            <pc:docMk/>
            <pc:sldMk cId="1729661854" sldId="1606"/>
            <ac:graphicFrameMk id="9" creationId="{21982B7A-6951-C447-A092-5F364CB0564C}"/>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C3F5DE26-D583-461D-9CF9-201272347A34}" dt="2024-08-08T16:28:10.695" v="881"/>
              <pc2:cmMkLst xmlns:pc2="http://schemas.microsoft.com/office/powerpoint/2019/9/main/command">
                <pc:docMk/>
                <pc:sldMk cId="1729661854" sldId="1606"/>
                <pc2:cmMk id="{CE109EB3-3BE5-4DFC-B4BD-7FFAE3727190}"/>
              </pc2:cmMkLst>
            </pc226:cmChg>
          </p:ext>
        </pc:extLst>
      </pc:sldChg>
      <pc:sldChg chg="modSp mod">
        <pc:chgData name="Stoker, Kesiah" userId="7d6f868f-a8a0-4a2e-b53b-4e83b6d4fcae" providerId="ADAL" clId="{C3F5DE26-D583-461D-9CF9-201272347A34}" dt="2024-07-31T15:59:56.351" v="233" actId="962"/>
        <pc:sldMkLst>
          <pc:docMk/>
          <pc:sldMk cId="3512156961" sldId="1607"/>
        </pc:sldMkLst>
        <pc:spChg chg="mod">
          <ac:chgData name="Stoker, Kesiah" userId="7d6f868f-a8a0-4a2e-b53b-4e83b6d4fcae" providerId="ADAL" clId="{C3F5DE26-D583-461D-9CF9-201272347A34}" dt="2024-07-31T15:47:59.813" v="140" actId="1076"/>
          <ac:spMkLst>
            <pc:docMk/>
            <pc:sldMk cId="3512156961" sldId="1607"/>
            <ac:spMk id="8" creationId="{F6AABAEB-019D-AE37-76DA-A19E88ECEB6C}"/>
          </ac:spMkLst>
        </pc:spChg>
        <pc:graphicFrameChg chg="mod">
          <ac:chgData name="Stoker, Kesiah" userId="7d6f868f-a8a0-4a2e-b53b-4e83b6d4fcae" providerId="ADAL" clId="{C3F5DE26-D583-461D-9CF9-201272347A34}" dt="2024-07-31T15:59:56.351" v="233" actId="962"/>
          <ac:graphicFrameMkLst>
            <pc:docMk/>
            <pc:sldMk cId="3512156961" sldId="1607"/>
            <ac:graphicFrameMk id="7" creationId="{AC5E4C23-0F37-55BD-B130-9ACC430CAE17}"/>
          </ac:graphicFrameMkLst>
        </pc:graphicFrameChg>
      </pc:sldChg>
      <pc:sldChg chg="modSp mod delCm">
        <pc:chgData name="Stoker, Kesiah" userId="7d6f868f-a8a0-4a2e-b53b-4e83b6d4fcae" providerId="ADAL" clId="{C3F5DE26-D583-461D-9CF9-201272347A34}" dt="2024-08-08T16:25:32.062" v="879"/>
        <pc:sldMkLst>
          <pc:docMk/>
          <pc:sldMk cId="4212272412" sldId="1608"/>
        </pc:sldMkLst>
        <pc:graphicFrameChg chg="mod">
          <ac:chgData name="Stoker, Kesiah" userId="7d6f868f-a8a0-4a2e-b53b-4e83b6d4fcae" providerId="ADAL" clId="{C3F5DE26-D583-461D-9CF9-201272347A34}" dt="2024-07-31T15:44:14.487" v="116"/>
          <ac:graphicFrameMkLst>
            <pc:docMk/>
            <pc:sldMk cId="4212272412" sldId="1608"/>
            <ac:graphicFrameMk id="7" creationId="{9ECCAA38-0641-B9F6-6505-84B322EC0FD7}"/>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C3F5DE26-D583-461D-9CF9-201272347A34}" dt="2024-08-08T16:25:32.062" v="879"/>
              <pc2:cmMkLst xmlns:pc2="http://schemas.microsoft.com/office/powerpoint/2019/9/main/command">
                <pc:docMk/>
                <pc:sldMk cId="4212272412" sldId="1608"/>
                <pc2:cmMk id="{306FDF5D-6166-4607-8895-5FE6F1B044B4}"/>
              </pc2:cmMkLst>
            </pc226:cmChg>
            <pc226:cmChg xmlns:pc226="http://schemas.microsoft.com/office/powerpoint/2022/06/main/command" chg="del">
              <pc226:chgData name="Stoker, Kesiah" userId="7d6f868f-a8a0-4a2e-b53b-4e83b6d4fcae" providerId="ADAL" clId="{C3F5DE26-D583-461D-9CF9-201272347A34}" dt="2024-07-31T15:33:41.304" v="52"/>
              <pc2:cmMkLst xmlns:pc2="http://schemas.microsoft.com/office/powerpoint/2019/9/main/command">
                <pc:docMk/>
                <pc:sldMk cId="4212272412" sldId="1608"/>
                <pc2:cmMk id="{34AF0A8C-55DE-4F32-8B72-D2D316794949}"/>
              </pc2:cmMkLst>
            </pc226:cmChg>
            <pc226:cmChg xmlns:pc226="http://schemas.microsoft.com/office/powerpoint/2022/06/main/command" chg="del">
              <pc226:chgData name="Stoker, Kesiah" userId="7d6f868f-a8a0-4a2e-b53b-4e83b6d4fcae" providerId="ADAL" clId="{C3F5DE26-D583-461D-9CF9-201272347A34}" dt="2024-07-31T15:33:04.358" v="51"/>
              <pc2:cmMkLst xmlns:pc2="http://schemas.microsoft.com/office/powerpoint/2019/9/main/command">
                <pc:docMk/>
                <pc:sldMk cId="4212272412" sldId="1608"/>
                <pc2:cmMk id="{16E14F9C-5F0D-4E8E-A4DB-5F317A8CB9FD}"/>
              </pc2:cmMkLst>
            </pc226:cmChg>
            <pc226:cmChg xmlns:pc226="http://schemas.microsoft.com/office/powerpoint/2022/06/main/command" chg="del">
              <pc226:chgData name="Stoker, Kesiah" userId="7d6f868f-a8a0-4a2e-b53b-4e83b6d4fcae" providerId="ADAL" clId="{C3F5DE26-D583-461D-9CF9-201272347A34}" dt="2024-07-31T15:33:44.915" v="53"/>
              <pc2:cmMkLst xmlns:pc2="http://schemas.microsoft.com/office/powerpoint/2019/9/main/command">
                <pc:docMk/>
                <pc:sldMk cId="4212272412" sldId="1608"/>
                <pc2:cmMk id="{5CC4F9FE-D1F1-4707-8EA0-EF383B7FFA8D}"/>
              </pc2:cmMkLst>
            </pc226:cmChg>
          </p:ext>
        </pc:extLst>
      </pc:sldChg>
      <pc:sldChg chg="modSp mod delCm">
        <pc:chgData name="Stoker, Kesiah" userId="7d6f868f-a8a0-4a2e-b53b-4e83b6d4fcae" providerId="ADAL" clId="{C3F5DE26-D583-461D-9CF9-201272347A34}" dt="2024-07-31T15:35:44.289" v="69" actId="207"/>
        <pc:sldMkLst>
          <pc:docMk/>
          <pc:sldMk cId="3177375668" sldId="1609"/>
        </pc:sldMkLst>
        <pc:spChg chg="mod">
          <ac:chgData name="Stoker, Kesiah" userId="7d6f868f-a8a0-4a2e-b53b-4e83b6d4fcae" providerId="ADAL" clId="{C3F5DE26-D583-461D-9CF9-201272347A34}" dt="2024-07-31T15:34:46.472" v="65" actId="1076"/>
          <ac:spMkLst>
            <pc:docMk/>
            <pc:sldMk cId="3177375668" sldId="1609"/>
            <ac:spMk id="2" creationId="{3ED3115E-92FA-A286-799F-430082655CFB}"/>
          </ac:spMkLst>
        </pc:spChg>
        <pc:spChg chg="mod">
          <ac:chgData name="Stoker, Kesiah" userId="7d6f868f-a8a0-4a2e-b53b-4e83b6d4fcae" providerId="ADAL" clId="{C3F5DE26-D583-461D-9CF9-201272347A34}" dt="2024-07-31T15:35:44.289" v="69" actId="207"/>
          <ac:spMkLst>
            <pc:docMk/>
            <pc:sldMk cId="3177375668" sldId="1609"/>
            <ac:spMk id="5" creationId="{7342F4E4-CB0C-7CA6-B70B-AD95943F3D8B}"/>
          </ac:spMkLst>
        </pc:spChg>
        <pc:spChg chg="mod">
          <ac:chgData name="Stoker, Kesiah" userId="7d6f868f-a8a0-4a2e-b53b-4e83b6d4fcae" providerId="ADAL" clId="{C3F5DE26-D583-461D-9CF9-201272347A34}" dt="2024-07-31T15:34:16.005" v="56" actId="1076"/>
          <ac:spMkLst>
            <pc:docMk/>
            <pc:sldMk cId="3177375668" sldId="1609"/>
            <ac:spMk id="9" creationId="{EF283FB2-CF47-C885-1567-68AEF8694404}"/>
          </ac:spMkLst>
        </pc:sp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C3F5DE26-D583-461D-9CF9-201272347A34}" dt="2024-07-31T15:35:35.310" v="68"/>
              <pc2:cmMkLst xmlns:pc2="http://schemas.microsoft.com/office/powerpoint/2019/9/main/command">
                <pc:docMk/>
                <pc:sldMk cId="3177375668" sldId="1609"/>
                <pc2:cmMk id="{4585D227-CCDC-48A6-922E-680AE2E42558}"/>
              </pc2:cmMkLst>
            </pc226:cmChg>
            <pc226:cmChg xmlns:pc226="http://schemas.microsoft.com/office/powerpoint/2022/06/main/command" chg="del">
              <pc226:chgData name="Stoker, Kesiah" userId="7d6f868f-a8a0-4a2e-b53b-4e83b6d4fcae" providerId="ADAL" clId="{C3F5DE26-D583-461D-9CF9-201272347A34}" dt="2024-07-31T15:34:58.964" v="66"/>
              <pc2:cmMkLst xmlns:pc2="http://schemas.microsoft.com/office/powerpoint/2019/9/main/command">
                <pc:docMk/>
                <pc:sldMk cId="3177375668" sldId="1609"/>
                <pc2:cmMk id="{391DA63A-54FA-4A15-BF2E-C73C62083985}"/>
              </pc2:cmMkLst>
            </pc226:cmChg>
            <pc226:cmChg xmlns:pc226="http://schemas.microsoft.com/office/powerpoint/2022/06/main/command" chg="del">
              <pc226:chgData name="Stoker, Kesiah" userId="7d6f868f-a8a0-4a2e-b53b-4e83b6d4fcae" providerId="ADAL" clId="{C3F5DE26-D583-461D-9CF9-201272347A34}" dt="2024-07-31T15:35:15.325" v="67"/>
              <pc2:cmMkLst xmlns:pc2="http://schemas.microsoft.com/office/powerpoint/2019/9/main/command">
                <pc:docMk/>
                <pc:sldMk cId="3177375668" sldId="1609"/>
                <pc2:cmMk id="{F2CF5FBE-395D-457A-96AC-E86AAD187646}"/>
              </pc2:cmMkLst>
            </pc226:cmChg>
          </p:ext>
        </pc:extLst>
      </pc:sldChg>
      <pc:sldChg chg="modSp mod delCm modCm">
        <pc:chgData name="Stoker, Kesiah" userId="7d6f868f-a8a0-4a2e-b53b-4e83b6d4fcae" providerId="ADAL" clId="{C3F5DE26-D583-461D-9CF9-201272347A34}" dt="2024-08-08T16:26:03.858" v="880"/>
        <pc:sldMkLst>
          <pc:docMk/>
          <pc:sldMk cId="3811659636" sldId="1610"/>
        </pc:sldMkLst>
        <pc:spChg chg="mod">
          <ac:chgData name="Stoker, Kesiah" userId="7d6f868f-a8a0-4a2e-b53b-4e83b6d4fcae" providerId="ADAL" clId="{C3F5DE26-D583-461D-9CF9-201272347A34}" dt="2024-07-31T15:47:54.453" v="139" actId="1076"/>
          <ac:spMkLst>
            <pc:docMk/>
            <pc:sldMk cId="3811659636" sldId="1610"/>
            <ac:spMk id="2" creationId="{8A4715EA-205B-DBD1-5D88-1836F53EE781}"/>
          </ac:spMkLst>
        </pc:spChg>
        <pc:graphicFrameChg chg="mod">
          <ac:chgData name="Stoker, Kesiah" userId="7d6f868f-a8a0-4a2e-b53b-4e83b6d4fcae" providerId="ADAL" clId="{C3F5DE26-D583-461D-9CF9-201272347A34}" dt="2024-07-31T15:46:57.384" v="138"/>
          <ac:graphicFrameMkLst>
            <pc:docMk/>
            <pc:sldMk cId="3811659636" sldId="1610"/>
            <ac:graphicFrameMk id="6" creationId="{71CC0E29-7CD6-6359-AACC-7EBB7A4C7C5B}"/>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C3F5DE26-D583-461D-9CF9-201272347A34}" dt="2024-07-31T15:56:06.598" v="191"/>
              <pc2:cmMkLst xmlns:pc2="http://schemas.microsoft.com/office/powerpoint/2019/9/main/command">
                <pc:docMk/>
                <pc:sldMk cId="3811659636" sldId="1610"/>
                <pc2:cmMk id="{23851005-B0B4-4483-8D64-3CCE71C81B48}"/>
              </pc2:cmMkLst>
              <pc226:cmRplyChg chg="add">
                <pc226:chgData name="Stoker, Kesiah" userId="7d6f868f-a8a0-4a2e-b53b-4e83b6d4fcae" providerId="ADAL" clId="{C3F5DE26-D583-461D-9CF9-201272347A34}" dt="2024-07-31T15:29:19.175" v="25"/>
                <pc2:cmRplyMkLst xmlns:pc2="http://schemas.microsoft.com/office/powerpoint/2019/9/main/command">
                  <pc:docMk/>
                  <pc:sldMk cId="3811659636" sldId="1610"/>
                  <pc2:cmMk id="{23851005-B0B4-4483-8D64-3CCE71C81B48}"/>
                  <pc2:cmRplyMk id="{033C6031-532D-439A-97D8-04399EE8943A}"/>
                </pc2:cmRplyMkLst>
              </pc226:cmRplyChg>
            </pc226:cmChg>
            <pc226:cmChg xmlns:pc226="http://schemas.microsoft.com/office/powerpoint/2022/06/main/command" chg="del">
              <pc226:chgData name="Stoker, Kesiah" userId="7d6f868f-a8a0-4a2e-b53b-4e83b6d4fcae" providerId="ADAL" clId="{C3F5DE26-D583-461D-9CF9-201272347A34}" dt="2024-08-08T16:26:03.858" v="880"/>
              <pc2:cmMkLst xmlns:pc2="http://schemas.microsoft.com/office/powerpoint/2019/9/main/command">
                <pc:docMk/>
                <pc:sldMk cId="3811659636" sldId="1610"/>
                <pc2:cmMk id="{43564F67-7BF2-41ED-9CDF-F517E9A97ADE}"/>
              </pc2:cmMkLst>
            </pc226:cmChg>
          </p:ext>
        </pc:extLst>
      </pc:sldChg>
      <pc:sldChg chg="modSp mod">
        <pc:chgData name="Stoker, Kesiah" userId="7d6f868f-a8a0-4a2e-b53b-4e83b6d4fcae" providerId="ADAL" clId="{C3F5DE26-D583-461D-9CF9-201272347A34}" dt="2024-07-31T16:11:44.195" v="862" actId="790"/>
        <pc:sldMkLst>
          <pc:docMk/>
          <pc:sldMk cId="173023143" sldId="1611"/>
        </pc:sldMkLst>
        <pc:spChg chg="mod">
          <ac:chgData name="Stoker, Kesiah" userId="7d6f868f-a8a0-4a2e-b53b-4e83b6d4fcae" providerId="ADAL" clId="{C3F5DE26-D583-461D-9CF9-201272347A34}" dt="2024-07-31T16:11:44.195" v="862" actId="790"/>
          <ac:spMkLst>
            <pc:docMk/>
            <pc:sldMk cId="173023143" sldId="1611"/>
            <ac:spMk id="12" creationId="{E88BA993-D338-2C69-272C-738B9099574D}"/>
          </ac:spMkLst>
        </pc:spChg>
      </pc:sldChg>
      <pc:sldChg chg="modSp mod delCm">
        <pc:chgData name="Stoker, Kesiah" userId="7d6f868f-a8a0-4a2e-b53b-4e83b6d4fcae" providerId="ADAL" clId="{C3F5DE26-D583-461D-9CF9-201272347A34}" dt="2024-07-31T17:59:35.959" v="877" actId="13244"/>
        <pc:sldMkLst>
          <pc:docMk/>
          <pc:sldMk cId="4073254409" sldId="1612"/>
        </pc:sldMkLst>
        <pc:spChg chg="mod">
          <ac:chgData name="Stoker, Kesiah" userId="7d6f868f-a8a0-4a2e-b53b-4e83b6d4fcae" providerId="ADAL" clId="{C3F5DE26-D583-461D-9CF9-201272347A34}" dt="2024-07-31T15:40:20.818" v="99" actId="1076"/>
          <ac:spMkLst>
            <pc:docMk/>
            <pc:sldMk cId="4073254409" sldId="1612"/>
            <ac:spMk id="2" creationId="{CAB72B4F-4066-D43D-1A71-4E3839AFF627}"/>
          </ac:spMkLst>
        </pc:spChg>
        <pc:spChg chg="mod">
          <ac:chgData name="Stoker, Kesiah" userId="7d6f868f-a8a0-4a2e-b53b-4e83b6d4fcae" providerId="ADAL" clId="{C3F5DE26-D583-461D-9CF9-201272347A34}" dt="2024-07-31T17:55:12.556" v="873" actId="1038"/>
          <ac:spMkLst>
            <pc:docMk/>
            <pc:sldMk cId="4073254409" sldId="1612"/>
            <ac:spMk id="6" creationId="{2F5A1AC2-D52C-96C0-00FE-E4B1AF6B5018}"/>
          </ac:spMkLst>
        </pc:spChg>
        <pc:graphicFrameChg chg="mod">
          <ac:chgData name="Stoker, Kesiah" userId="7d6f868f-a8a0-4a2e-b53b-4e83b6d4fcae" providerId="ADAL" clId="{C3F5DE26-D583-461D-9CF9-201272347A34}" dt="2024-07-31T17:59:35.959" v="877" actId="13244"/>
          <ac:graphicFrameMkLst>
            <pc:docMk/>
            <pc:sldMk cId="4073254409" sldId="1612"/>
            <ac:graphicFrameMk id="8" creationId="{E6F614E8-3B1F-6D2D-72A8-0581DECDC4F7}"/>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C3F5DE26-D583-461D-9CF9-201272347A34}" dt="2024-07-31T15:37:42.720" v="89"/>
              <pc2:cmMkLst xmlns:pc2="http://schemas.microsoft.com/office/powerpoint/2019/9/main/command">
                <pc:docMk/>
                <pc:sldMk cId="4073254409" sldId="1612"/>
                <pc2:cmMk id="{CBFAB6C9-68E6-40B2-B0E0-EF8508D20358}"/>
              </pc2:cmMkLst>
            </pc226:cmChg>
          </p:ext>
        </pc:extLst>
      </pc:sldChg>
    </pc:docChg>
  </pc:docChgLst>
  <pc:docChgLst>
    <pc:chgData name="Wang, George" userId="S::george.wang@ontariohealth.ca::e9ca96ca-afa9-47b4-a550-1344521cad92" providerId="AD" clId="Web-{4D6EAC12-B49F-F752-440B-3FD8061C3E57}"/>
    <pc:docChg chg="modSld">
      <pc:chgData name="Wang, George" userId="S::george.wang@ontariohealth.ca::e9ca96ca-afa9-47b4-a550-1344521cad92" providerId="AD" clId="Web-{4D6EAC12-B49F-F752-440B-3FD8061C3E57}" dt="2024-07-16T19:36:32.405" v="38" actId="20577"/>
      <pc:docMkLst>
        <pc:docMk/>
      </pc:docMkLst>
      <pc:sldChg chg="modSp">
        <pc:chgData name="Wang, George" userId="S::george.wang@ontariohealth.ca::e9ca96ca-afa9-47b4-a550-1344521cad92" providerId="AD" clId="Web-{4D6EAC12-B49F-F752-440B-3FD8061C3E57}" dt="2024-07-16T19:34:29.356" v="28" actId="20577"/>
        <pc:sldMkLst>
          <pc:docMk/>
          <pc:sldMk cId="1608280382" sldId="396"/>
        </pc:sldMkLst>
        <pc:spChg chg="mod">
          <ac:chgData name="Wang, George" userId="S::george.wang@ontariohealth.ca::e9ca96ca-afa9-47b4-a550-1344521cad92" providerId="AD" clId="Web-{4D6EAC12-B49F-F752-440B-3FD8061C3E57}" dt="2024-07-16T19:34:23.324" v="27" actId="20577"/>
          <ac:spMkLst>
            <pc:docMk/>
            <pc:sldMk cId="1608280382" sldId="396"/>
            <ac:spMk id="6" creationId="{2F5A1AC2-D52C-96C0-00FE-E4B1AF6B5018}"/>
          </ac:spMkLst>
        </pc:spChg>
        <pc:spChg chg="mod">
          <ac:chgData name="Wang, George" userId="S::george.wang@ontariohealth.ca::e9ca96ca-afa9-47b4-a550-1344521cad92" providerId="AD" clId="Web-{4D6EAC12-B49F-F752-440B-3FD8061C3E57}" dt="2024-07-16T19:34:29.356" v="28" actId="20577"/>
          <ac:spMkLst>
            <pc:docMk/>
            <pc:sldMk cId="1608280382" sldId="396"/>
            <ac:spMk id="12" creationId="{869C02AE-A111-8B7B-782C-F86A43306919}"/>
          </ac:spMkLst>
        </pc:spChg>
      </pc:sldChg>
      <pc:sldChg chg="modSp">
        <pc:chgData name="Wang, George" userId="S::george.wang@ontariohealth.ca::e9ca96ca-afa9-47b4-a550-1344521cad92" providerId="AD" clId="Web-{4D6EAC12-B49F-F752-440B-3FD8061C3E57}" dt="2024-07-16T19:36:32.405" v="38" actId="20577"/>
        <pc:sldMkLst>
          <pc:docMk/>
          <pc:sldMk cId="3557075487" sldId="398"/>
        </pc:sldMkLst>
        <pc:spChg chg="mod">
          <ac:chgData name="Wang, George" userId="S::george.wang@ontariohealth.ca::e9ca96ca-afa9-47b4-a550-1344521cad92" providerId="AD" clId="Web-{4D6EAC12-B49F-F752-440B-3FD8061C3E57}" dt="2024-07-16T19:36:32.405" v="38" actId="20577"/>
          <ac:spMkLst>
            <pc:docMk/>
            <pc:sldMk cId="3557075487" sldId="398"/>
            <ac:spMk id="8" creationId="{E9F18A4F-6DD8-F5A3-5FD8-62FC227ED730}"/>
          </ac:spMkLst>
        </pc:spChg>
        <pc:spChg chg="mod">
          <ac:chgData name="Wang, George" userId="S::george.wang@ontariohealth.ca::e9ca96ca-afa9-47b4-a550-1344521cad92" providerId="AD" clId="Web-{4D6EAC12-B49F-F752-440B-3FD8061C3E57}" dt="2024-07-16T19:35:49.888" v="37" actId="20577"/>
          <ac:spMkLst>
            <pc:docMk/>
            <pc:sldMk cId="3557075487" sldId="398"/>
            <ac:spMk id="9" creationId="{EF1478D0-4949-CE00-44A4-01ADA9535BDF}"/>
          </ac:spMkLst>
        </pc:spChg>
      </pc:sldChg>
    </pc:docChg>
  </pc:docChgLst>
  <pc:docChgLst>
    <pc:chgData name="Costante, Alicia" userId="088730f9-fd58-499f-8459-bd7b32429f13" providerId="ADAL" clId="{0F898845-4B61-4F8F-92E7-170314D97EB2}"/>
    <pc:docChg chg="modSld">
      <pc:chgData name="Costante, Alicia" userId="088730f9-fd58-499f-8459-bd7b32429f13" providerId="ADAL" clId="{0F898845-4B61-4F8F-92E7-170314D97EB2}" dt="2024-07-09T14:57:54.904" v="437"/>
      <pc:docMkLst>
        <pc:docMk/>
      </pc:docMkLst>
      <pc:sldChg chg="modSp mod addCm modCm">
        <pc:chgData name="Costante, Alicia" userId="088730f9-fd58-499f-8459-bd7b32429f13" providerId="ADAL" clId="{0F898845-4B61-4F8F-92E7-170314D97EB2}" dt="2024-07-09T14:50:30.560" v="86"/>
        <pc:sldMkLst>
          <pc:docMk/>
          <pc:sldMk cId="387574291" sldId="370"/>
        </pc:sldMkLst>
        <pc:spChg chg="mod">
          <ac:chgData name="Costante, Alicia" userId="088730f9-fd58-499f-8459-bd7b32429f13" providerId="ADAL" clId="{0F898845-4B61-4F8F-92E7-170314D97EB2}" dt="2024-07-09T14:50:09.448" v="84" actId="20577"/>
          <ac:spMkLst>
            <pc:docMk/>
            <pc:sldMk cId="387574291" sldId="370"/>
            <ac:spMk id="7" creationId="{6FA9D811-DA0F-B007-41F8-417FD2FB5E32}"/>
          </ac:spMkLst>
        </pc:spChg>
        <pc:extLst>
          <p:ext xmlns:p="http://schemas.openxmlformats.org/presentationml/2006/main" uri="{D6D511B9-2390-475A-947B-AFAB55BFBCF1}">
            <pc226:cmChg xmlns:pc226="http://schemas.microsoft.com/office/powerpoint/2022/06/main/command" chg="add mod">
              <pc226:chgData name="Costante, Alicia" userId="088730f9-fd58-499f-8459-bd7b32429f13" providerId="ADAL" clId="{0F898845-4B61-4F8F-92E7-170314D97EB2}" dt="2024-07-09T14:50:30.560" v="86"/>
              <pc2:cmMkLst xmlns:pc2="http://schemas.microsoft.com/office/powerpoint/2019/9/main/command">
                <pc:docMk/>
                <pc:sldMk cId="387574291" sldId="370"/>
                <pc2:cmMk id="{A36EE002-FE21-4DC6-AA17-3E5ED5D6D725}"/>
              </pc2:cmMkLst>
            </pc226:cmChg>
            <pc226:cmChg xmlns:pc226="http://schemas.microsoft.com/office/powerpoint/2022/06/main/command" chg="mod">
              <pc226:chgData name="Costante, Alicia" userId="088730f9-fd58-499f-8459-bd7b32429f13" providerId="ADAL" clId="{0F898845-4B61-4F8F-92E7-170314D97EB2}" dt="2024-07-09T14:50:19.525" v="85"/>
              <pc2:cmMkLst xmlns:pc2="http://schemas.microsoft.com/office/powerpoint/2019/9/main/command">
                <pc:docMk/>
                <pc:sldMk cId="387574291" sldId="370"/>
                <pc2:cmMk id="{556F2755-0D00-4AFF-AD13-DBD3F7438D45}"/>
              </pc2:cmMkLst>
            </pc226:cmChg>
          </p:ext>
        </pc:extLst>
      </pc:sldChg>
      <pc:sldChg chg="addCm">
        <pc:chgData name="Costante, Alicia" userId="088730f9-fd58-499f-8459-bd7b32429f13" providerId="ADAL" clId="{0F898845-4B61-4F8F-92E7-170314D97EB2}" dt="2024-07-09T14:57:54.904" v="437"/>
        <pc:sldMkLst>
          <pc:docMk/>
          <pc:sldMk cId="2491820790" sldId="391"/>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0F898845-4B61-4F8F-92E7-170314D97EB2}" dt="2024-07-09T14:57:54.904" v="437"/>
              <pc2:cmMkLst xmlns:pc2="http://schemas.microsoft.com/office/powerpoint/2019/9/main/command">
                <pc:docMk/>
                <pc:sldMk cId="2491820790" sldId="391"/>
                <pc2:cmMk id="{8DE9B296-349A-407D-8319-5577A2A7B809}"/>
              </pc2:cmMkLst>
            </pc226:cmChg>
          </p:ext>
        </pc:extLst>
      </pc:sldChg>
      <pc:sldChg chg="modSp mod addCm modCm">
        <pc:chgData name="Costante, Alicia" userId="088730f9-fd58-499f-8459-bd7b32429f13" providerId="ADAL" clId="{0F898845-4B61-4F8F-92E7-170314D97EB2}" dt="2024-07-09T14:56:56.388" v="436"/>
        <pc:sldMkLst>
          <pc:docMk/>
          <pc:sldMk cId="1608280382" sldId="396"/>
        </pc:sldMkLst>
        <pc:spChg chg="mod">
          <ac:chgData name="Costante, Alicia" userId="088730f9-fd58-499f-8459-bd7b32429f13" providerId="ADAL" clId="{0F898845-4B61-4F8F-92E7-170314D97EB2}" dt="2024-07-09T14:54:39.370" v="306" actId="20577"/>
          <ac:spMkLst>
            <pc:docMk/>
            <pc:sldMk cId="1608280382" sldId="396"/>
            <ac:spMk id="2" creationId="{CAB72B4F-4066-D43D-1A71-4E3839AFF627}"/>
          </ac:spMkLst>
        </pc:spChg>
        <pc:spChg chg="mod">
          <ac:chgData name="Costante, Alicia" userId="088730f9-fd58-499f-8459-bd7b32429f13" providerId="ADAL" clId="{0F898845-4B61-4F8F-92E7-170314D97EB2}" dt="2024-07-09T14:54:26.519" v="294" actId="6549"/>
          <ac:spMkLst>
            <pc:docMk/>
            <pc:sldMk cId="1608280382" sldId="396"/>
            <ac:spMk id="6" creationId="{2F5A1AC2-D52C-96C0-00FE-E4B1AF6B5018}"/>
          </ac:spMkLst>
        </pc:spChg>
        <pc:graphicFrameChg chg="modGraphic">
          <ac:chgData name="Costante, Alicia" userId="088730f9-fd58-499f-8459-bd7b32429f13" providerId="ADAL" clId="{0F898845-4B61-4F8F-92E7-170314D97EB2}" dt="2024-07-09T14:56:00.121" v="433" actId="20577"/>
          <ac:graphicFrameMkLst>
            <pc:docMk/>
            <pc:sldMk cId="1608280382" sldId="396"/>
            <ac:graphicFrameMk id="11" creationId="{D2CAD0B0-E088-09C9-A7F3-78B66EF68E63}"/>
          </ac:graphicFrameMkLst>
        </pc:graphicFrameChg>
        <pc:extLst>
          <p:ext xmlns:p="http://schemas.openxmlformats.org/presentationml/2006/main" uri="{D6D511B9-2390-475A-947B-AFAB55BFBCF1}">
            <pc226:cmChg xmlns:pc226="http://schemas.microsoft.com/office/powerpoint/2022/06/main/command" chg="mod">
              <pc226:chgData name="Costante, Alicia" userId="088730f9-fd58-499f-8459-bd7b32429f13" providerId="ADAL" clId="{0F898845-4B61-4F8F-92E7-170314D97EB2}" dt="2024-07-09T14:54:26.519" v="294" actId="6549"/>
              <pc2:cmMkLst xmlns:pc2="http://schemas.microsoft.com/office/powerpoint/2019/9/main/command">
                <pc:docMk/>
                <pc:sldMk cId="1608280382" sldId="396"/>
                <pc2:cmMk id="{88CBCB7A-F02F-4A1B-B27A-9FEE9244E412}"/>
              </pc2:cmMkLst>
            </pc226:cmChg>
            <pc226:cmChg xmlns:pc226="http://schemas.microsoft.com/office/powerpoint/2022/06/main/command" chg="add">
              <pc226:chgData name="Costante, Alicia" userId="088730f9-fd58-499f-8459-bd7b32429f13" providerId="ADAL" clId="{0F898845-4B61-4F8F-92E7-170314D97EB2}" dt="2024-07-09T14:56:08.063" v="434"/>
              <pc2:cmMkLst xmlns:pc2="http://schemas.microsoft.com/office/powerpoint/2019/9/main/command">
                <pc:docMk/>
                <pc:sldMk cId="1608280382" sldId="396"/>
                <pc2:cmMk id="{AC486FAF-BD33-4041-9ED4-96A6D70AE567}"/>
              </pc2:cmMkLst>
            </pc226:cmChg>
            <pc226:cmChg xmlns:pc226="http://schemas.microsoft.com/office/powerpoint/2022/06/main/command" chg="add">
              <pc226:chgData name="Costante, Alicia" userId="088730f9-fd58-499f-8459-bd7b32429f13" providerId="ADAL" clId="{0F898845-4B61-4F8F-92E7-170314D97EB2}" dt="2024-07-09T14:56:22.764" v="435"/>
              <pc2:cmMkLst xmlns:pc2="http://schemas.microsoft.com/office/powerpoint/2019/9/main/command">
                <pc:docMk/>
                <pc:sldMk cId="1608280382" sldId="396"/>
                <pc2:cmMk id="{CC6255B0-A0CB-4C56-9707-371B0801B09C}"/>
              </pc2:cmMkLst>
            </pc226:cmChg>
            <pc226:cmChg xmlns:pc226="http://schemas.microsoft.com/office/powerpoint/2022/06/main/command" chg="add">
              <pc226:chgData name="Costante, Alicia" userId="088730f9-fd58-499f-8459-bd7b32429f13" providerId="ADAL" clId="{0F898845-4B61-4F8F-92E7-170314D97EB2}" dt="2024-07-09T14:56:56.388" v="436"/>
              <pc2:cmMkLst xmlns:pc2="http://schemas.microsoft.com/office/powerpoint/2019/9/main/command">
                <pc:docMk/>
                <pc:sldMk cId="1608280382" sldId="396"/>
                <pc2:cmMk id="{0B5F20D4-C547-4618-9EFB-5E782EF88A96}"/>
              </pc2:cmMkLst>
            </pc226:cmChg>
          </p:ext>
        </pc:extLst>
      </pc:sldChg>
      <pc:sldChg chg="modSp mod addCm modCm">
        <pc:chgData name="Costante, Alicia" userId="088730f9-fd58-499f-8459-bd7b32429f13" providerId="ADAL" clId="{0F898845-4B61-4F8F-92E7-170314D97EB2}" dt="2024-07-09T14:53:11.830" v="175" actId="20577"/>
        <pc:sldMkLst>
          <pc:docMk/>
          <pc:sldMk cId="3557075487" sldId="398"/>
        </pc:sldMkLst>
        <pc:spChg chg="mod">
          <ac:chgData name="Costante, Alicia" userId="088730f9-fd58-499f-8459-bd7b32429f13" providerId="ADAL" clId="{0F898845-4B61-4F8F-92E7-170314D97EB2}" dt="2024-07-09T14:52:40.364" v="145" actId="20577"/>
          <ac:spMkLst>
            <pc:docMk/>
            <pc:sldMk cId="3557075487" sldId="398"/>
            <ac:spMk id="5" creationId="{4C0C9F06-0F17-780B-2CD3-B030DC611BAD}"/>
          </ac:spMkLst>
        </pc:spChg>
        <pc:spChg chg="mod">
          <ac:chgData name="Costante, Alicia" userId="088730f9-fd58-499f-8459-bd7b32429f13" providerId="ADAL" clId="{0F898845-4B61-4F8F-92E7-170314D97EB2}" dt="2024-07-09T14:53:11.830" v="175" actId="20577"/>
          <ac:spMkLst>
            <pc:docMk/>
            <pc:sldMk cId="3557075487" sldId="398"/>
            <ac:spMk id="9" creationId="{EF1478D0-4949-CE00-44A4-01ADA9535BDF}"/>
          </ac:spMkLst>
        </pc:spChg>
        <pc:extLst>
          <p:ext xmlns:p="http://schemas.openxmlformats.org/presentationml/2006/main" uri="{D6D511B9-2390-475A-947B-AFAB55BFBCF1}">
            <pc226:cmChg xmlns:pc226="http://schemas.microsoft.com/office/powerpoint/2022/06/main/command" chg="add mod">
              <pc226:chgData name="Costante, Alicia" userId="088730f9-fd58-499f-8459-bd7b32429f13" providerId="ADAL" clId="{0F898845-4B61-4F8F-92E7-170314D97EB2}" dt="2024-07-09T14:52:40.364" v="145" actId="20577"/>
              <pc2:cmMkLst xmlns:pc2="http://schemas.microsoft.com/office/powerpoint/2019/9/main/command">
                <pc:docMk/>
                <pc:sldMk cId="3557075487" sldId="398"/>
                <pc2:cmMk id="{A5F221B3-8AEA-4FF0-A900-4FC6B2F6C20B}"/>
              </pc2:cmMkLst>
            </pc226:cmChg>
            <pc226:cmChg xmlns:pc226="http://schemas.microsoft.com/office/powerpoint/2022/06/main/command" chg="mod">
              <pc226:chgData name="Costante, Alicia" userId="088730f9-fd58-499f-8459-bd7b32429f13" providerId="ADAL" clId="{0F898845-4B61-4F8F-92E7-170314D97EB2}" dt="2024-07-09T14:53:11.830" v="175" actId="20577"/>
              <pc2:cmMkLst xmlns:pc2="http://schemas.microsoft.com/office/powerpoint/2019/9/main/command">
                <pc:docMk/>
                <pc:sldMk cId="3557075487" sldId="398"/>
                <pc2:cmMk id="{3210AEC0-FD6A-4D20-88BC-D6A00E15E24A}"/>
              </pc2:cmMkLst>
            </pc226:cmChg>
          </p:ext>
        </pc:extLst>
      </pc:sldChg>
      <pc:sldChg chg="modSp mod addCm modCm">
        <pc:chgData name="Costante, Alicia" userId="088730f9-fd58-499f-8459-bd7b32429f13" providerId="ADAL" clId="{0F898845-4B61-4F8F-92E7-170314D97EB2}" dt="2024-07-09T14:51:33.048" v="126"/>
        <pc:sldMkLst>
          <pc:docMk/>
          <pc:sldMk cId="1729661854" sldId="1606"/>
        </pc:sldMkLst>
        <pc:spChg chg="mod">
          <ac:chgData name="Costante, Alicia" userId="088730f9-fd58-499f-8459-bd7b32429f13" providerId="ADAL" clId="{0F898845-4B61-4F8F-92E7-170314D97EB2}" dt="2024-07-09T14:49:59.420" v="82" actId="20577"/>
          <ac:spMkLst>
            <pc:docMk/>
            <pc:sldMk cId="1729661854" sldId="1606"/>
            <ac:spMk id="2" creationId="{E7D00AC6-E33C-1D35-E313-E362D3ED62D0}"/>
          </ac:spMkLst>
        </pc:spChg>
        <pc:spChg chg="mod">
          <ac:chgData name="Costante, Alicia" userId="088730f9-fd58-499f-8459-bd7b32429f13" providerId="ADAL" clId="{0F898845-4B61-4F8F-92E7-170314D97EB2}" dt="2024-07-09T14:51:04.441" v="125" actId="6549"/>
          <ac:spMkLst>
            <pc:docMk/>
            <pc:sldMk cId="1729661854" sldId="1606"/>
            <ac:spMk id="5" creationId="{3713E735-5A1E-B0DD-2BF6-8BEA7346B90B}"/>
          </ac:spMkLst>
        </pc:spChg>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0F898845-4B61-4F8F-92E7-170314D97EB2}" dt="2024-07-09T14:51:33.048" v="126"/>
              <pc2:cmMkLst xmlns:pc2="http://schemas.microsoft.com/office/powerpoint/2019/9/main/command">
                <pc:docMk/>
                <pc:sldMk cId="1729661854" sldId="1606"/>
                <pc2:cmMk id="{97E7F004-16E9-4306-8F10-0150688B3B28}"/>
              </pc2:cmMkLst>
            </pc226:cmChg>
            <pc226:cmChg xmlns:pc226="http://schemas.microsoft.com/office/powerpoint/2022/06/main/command" chg="mod">
              <pc226:chgData name="Costante, Alicia" userId="088730f9-fd58-499f-8459-bd7b32429f13" providerId="ADAL" clId="{0F898845-4B61-4F8F-92E7-170314D97EB2}" dt="2024-07-09T14:51:04.441" v="125" actId="6549"/>
              <pc2:cmMkLst xmlns:pc2="http://schemas.microsoft.com/office/powerpoint/2019/9/main/command">
                <pc:docMk/>
                <pc:sldMk cId="1729661854" sldId="1606"/>
                <pc2:cmMk id="{302FAE3A-A035-4529-AE84-7100E7D5DEA3}"/>
              </pc2:cmMkLst>
            </pc226:cmChg>
          </p:ext>
        </pc:extLst>
      </pc:sldChg>
      <pc:sldChg chg="addCm modCm">
        <pc:chgData name="Costante, Alicia" userId="088730f9-fd58-499f-8459-bd7b32429f13" providerId="ADAL" clId="{0F898845-4B61-4F8F-92E7-170314D97EB2}" dt="2024-07-09T14:41:24.478" v="2"/>
        <pc:sldMkLst>
          <pc:docMk/>
          <pc:sldMk cId="4212272412" sldId="1608"/>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0F898845-4B61-4F8F-92E7-170314D97EB2}" dt="2024-07-09T14:41:24.478" v="2"/>
              <pc2:cmMkLst xmlns:pc2="http://schemas.microsoft.com/office/powerpoint/2019/9/main/command">
                <pc:docMk/>
                <pc:sldMk cId="4212272412" sldId="1608"/>
                <pc2:cmMk id="{65D1A056-EE48-4B0B-A6F9-DA289A5E7C29}"/>
              </pc2:cmMkLst>
              <pc226:cmRplyChg chg="add">
                <pc226:chgData name="Costante, Alicia" userId="088730f9-fd58-499f-8459-bd7b32429f13" providerId="ADAL" clId="{0F898845-4B61-4F8F-92E7-170314D97EB2}" dt="2024-07-09T14:41:24.478" v="2"/>
                <pc2:cmRplyMkLst xmlns:pc2="http://schemas.microsoft.com/office/powerpoint/2019/9/main/command">
                  <pc:docMk/>
                  <pc:sldMk cId="4212272412" sldId="1608"/>
                  <pc2:cmMk id="{65D1A056-EE48-4B0B-A6F9-DA289A5E7C29}"/>
                  <pc2:cmRplyMk id="{8F1B77BC-8D67-4BF5-B6B0-848561B67BC6}"/>
                </pc2:cmRplyMkLst>
              </pc226:cmRplyChg>
            </pc226:cmChg>
          </p:ext>
        </pc:extLst>
      </pc:sldChg>
      <pc:sldChg chg="addCm">
        <pc:chgData name="Costante, Alicia" userId="088730f9-fd58-499f-8459-bd7b32429f13" providerId="ADAL" clId="{0F898845-4B61-4F8F-92E7-170314D97EB2}" dt="2024-07-09T14:44:50.613" v="4"/>
        <pc:sldMkLst>
          <pc:docMk/>
          <pc:sldMk cId="3177375668" sldId="1609"/>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0F898845-4B61-4F8F-92E7-170314D97EB2}" dt="2024-07-09T14:44:50.613" v="4"/>
              <pc2:cmMkLst xmlns:pc2="http://schemas.microsoft.com/office/powerpoint/2019/9/main/command">
                <pc:docMk/>
                <pc:sldMk cId="3177375668" sldId="1609"/>
                <pc2:cmMk id="{391DA63A-54FA-4A15-BF2E-C73C62083985}"/>
              </pc2:cmMkLst>
            </pc226:cmChg>
          </p:ext>
        </pc:extLst>
      </pc:sldChg>
      <pc:sldChg chg="addCm">
        <pc:chgData name="Costante, Alicia" userId="088730f9-fd58-499f-8459-bd7b32429f13" providerId="ADAL" clId="{0F898845-4B61-4F8F-92E7-170314D97EB2}" dt="2024-07-09T14:43:31.177" v="3"/>
        <pc:sldMkLst>
          <pc:docMk/>
          <pc:sldMk cId="3811659636" sldId="1610"/>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0F898845-4B61-4F8F-92E7-170314D97EB2}" dt="2024-07-09T14:43:31.177" v="3"/>
              <pc2:cmMkLst xmlns:pc2="http://schemas.microsoft.com/office/powerpoint/2019/9/main/command">
                <pc:docMk/>
                <pc:sldMk cId="3811659636" sldId="1610"/>
                <pc2:cmMk id="{42705199-1812-4808-A9FF-49B153C71A00}"/>
              </pc2:cmMkLst>
            </pc226:cmChg>
            <pc226:cmChg xmlns:pc226="http://schemas.microsoft.com/office/powerpoint/2022/06/main/command" chg="add">
              <pc226:chgData name="Costante, Alicia" userId="088730f9-fd58-499f-8459-bd7b32429f13" providerId="ADAL" clId="{0F898845-4B61-4F8F-92E7-170314D97EB2}" dt="2024-07-09T14:40:53.762" v="1"/>
              <pc2:cmMkLst xmlns:pc2="http://schemas.microsoft.com/office/powerpoint/2019/9/main/command">
                <pc:docMk/>
                <pc:sldMk cId="3811659636" sldId="1610"/>
                <pc2:cmMk id="{497CA4C1-A452-4BF0-8049-9A3815484D90}"/>
              </pc2:cmMkLst>
            </pc226:cmChg>
          </p:ext>
        </pc:extLst>
      </pc:sldChg>
    </pc:docChg>
  </pc:docChgLst>
  <pc:docChgLst>
    <pc:chgData name="Nasir, Zil" userId="S::zil.nasir@ontariohealth.ca::0e7472d3-bf0f-42ec-9542-556133ae7e0a" providerId="AD" clId="Web-{F7419D02-FC98-2B4B-F83D-CF954FB88F26}"/>
    <pc:docChg chg="modSld">
      <pc:chgData name="Nasir, Zil" userId="S::zil.nasir@ontariohealth.ca::0e7472d3-bf0f-42ec-9542-556133ae7e0a" providerId="AD" clId="Web-{F7419D02-FC98-2B4B-F83D-CF954FB88F26}" dt="2024-06-26T13:58:38.481" v="18"/>
      <pc:docMkLst>
        <pc:docMk/>
      </pc:docMkLst>
      <pc:sldChg chg="modSp addCm">
        <pc:chgData name="Nasir, Zil" userId="S::zil.nasir@ontariohealth.ca::0e7472d3-bf0f-42ec-9542-556133ae7e0a" providerId="AD" clId="Web-{F7419D02-FC98-2B4B-F83D-CF954FB88F26}" dt="2024-06-26T13:50:37.908" v="10"/>
        <pc:sldMkLst>
          <pc:docMk/>
          <pc:sldMk cId="3557075487" sldId="398"/>
        </pc:sldMkLst>
        <pc:spChg chg="mod">
          <ac:chgData name="Nasir, Zil" userId="S::zil.nasir@ontariohealth.ca::0e7472d3-bf0f-42ec-9542-556133ae7e0a" providerId="AD" clId="Web-{F7419D02-FC98-2B4B-F83D-CF954FB88F26}" dt="2024-06-26T13:49:43.532" v="9" actId="20577"/>
          <ac:spMkLst>
            <pc:docMk/>
            <pc:sldMk cId="3557075487" sldId="398"/>
            <ac:spMk id="9" creationId="{EF1478D0-4949-CE00-44A4-01ADA9535BDF}"/>
          </ac:spMkLst>
        </pc:spChg>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F7419D02-FC98-2B4B-F83D-CF954FB88F26}" dt="2024-06-26T13:50:37.908" v="10"/>
              <pc2:cmMkLst xmlns:pc2="http://schemas.microsoft.com/office/powerpoint/2019/9/main/command">
                <pc:docMk/>
                <pc:sldMk cId="3557075487" sldId="398"/>
                <pc2:cmMk id="{CBD78BF8-BA6C-4387-A076-6061CCF05A64}"/>
              </pc2:cmMkLst>
            </pc226:cmChg>
          </p:ext>
        </pc:extLst>
      </pc:sldChg>
      <pc:sldChg chg="modCm">
        <pc:chgData name="Nasir, Zil" userId="S::zil.nasir@ontariohealth.ca::0e7472d3-bf0f-42ec-9542-556133ae7e0a" providerId="AD" clId="Web-{F7419D02-FC98-2B4B-F83D-CF954FB88F26}" dt="2024-06-26T13:48:37.078" v="0"/>
        <pc:sldMkLst>
          <pc:docMk/>
          <pc:sldMk cId="3061229484" sldId="1590"/>
        </pc:sldMkLst>
        <pc:extLst>
          <p:ext xmlns:p="http://schemas.openxmlformats.org/presentationml/2006/main" uri="{D6D511B9-2390-475A-947B-AFAB55BFBCF1}">
            <pc226:cmChg xmlns:pc226="http://schemas.microsoft.com/office/powerpoint/2022/06/main/command" chg="">
              <pc226:chgData name="Nasir, Zil" userId="S::zil.nasir@ontariohealth.ca::0e7472d3-bf0f-42ec-9542-556133ae7e0a" providerId="AD" clId="Web-{F7419D02-FC98-2B4B-F83D-CF954FB88F26}" dt="2024-06-26T13:48:37.078" v="0"/>
              <pc2:cmMkLst xmlns:pc2="http://schemas.microsoft.com/office/powerpoint/2019/9/main/command">
                <pc:docMk/>
                <pc:sldMk cId="3061229484" sldId="1590"/>
                <pc2:cmMk id="{8A1AA7FC-363D-4CED-B61D-0DC6CDDDEFC1}"/>
              </pc2:cmMkLst>
              <pc226:cmRplyChg chg="mod modRxn">
                <pc226:chgData name="Nasir, Zil" userId="S::zil.nasir@ontariohealth.ca::0e7472d3-bf0f-42ec-9542-556133ae7e0a" providerId="AD" clId="Web-{F7419D02-FC98-2B4B-F83D-CF954FB88F26}" dt="2024-06-26T13:48:37.078" v="0"/>
                <pc2:cmRplyMkLst xmlns:pc2="http://schemas.microsoft.com/office/powerpoint/2019/9/main/command">
                  <pc:docMk/>
                  <pc:sldMk cId="3061229484" sldId="1590"/>
                  <pc2:cmMk id="{8A1AA7FC-363D-4CED-B61D-0DC6CDDDEFC1}"/>
                  <pc2:cmRplyMk id="{8C3F6946-86BD-4365-8313-B769475DCD9A}"/>
                </pc2:cmRplyMkLst>
              </pc226:cmRplyChg>
            </pc226:cmChg>
          </p:ext>
        </pc:extLst>
      </pc:sldChg>
      <pc:sldChg chg="modSp">
        <pc:chgData name="Nasir, Zil" userId="S::zil.nasir@ontariohealth.ca::0e7472d3-bf0f-42ec-9542-556133ae7e0a" providerId="AD" clId="Web-{F7419D02-FC98-2B4B-F83D-CF954FB88F26}" dt="2024-06-26T13:51:33.503" v="17" actId="20577"/>
        <pc:sldMkLst>
          <pc:docMk/>
          <pc:sldMk cId="1729661854" sldId="1606"/>
        </pc:sldMkLst>
        <pc:spChg chg="mod">
          <ac:chgData name="Nasir, Zil" userId="S::zil.nasir@ontariohealth.ca::0e7472d3-bf0f-42ec-9542-556133ae7e0a" providerId="AD" clId="Web-{F7419D02-FC98-2B4B-F83D-CF954FB88F26}" dt="2024-06-26T13:51:33.503" v="17" actId="20577"/>
          <ac:spMkLst>
            <pc:docMk/>
            <pc:sldMk cId="1729661854" sldId="1606"/>
            <ac:spMk id="5" creationId="{3713E735-5A1E-B0DD-2BF6-8BEA7346B90B}"/>
          </ac:spMkLst>
        </pc:spChg>
      </pc:sldChg>
      <pc:sldChg chg="delCm">
        <pc:chgData name="Nasir, Zil" userId="S::zil.nasir@ontariohealth.ca::0e7472d3-bf0f-42ec-9542-556133ae7e0a" providerId="AD" clId="Web-{F7419D02-FC98-2B4B-F83D-CF954FB88F26}" dt="2024-06-26T13:58:38.481" v="18"/>
        <pc:sldMkLst>
          <pc:docMk/>
          <pc:sldMk cId="3512156961" sldId="1607"/>
        </pc:sldMkLst>
        <pc:extLst>
          <p:ext xmlns:p="http://schemas.openxmlformats.org/presentationml/2006/main" uri="{D6D511B9-2390-475A-947B-AFAB55BFBCF1}">
            <pc226:cmChg xmlns:pc226="http://schemas.microsoft.com/office/powerpoint/2022/06/main/command" chg="del">
              <pc226:chgData name="Nasir, Zil" userId="S::zil.nasir@ontariohealth.ca::0e7472d3-bf0f-42ec-9542-556133ae7e0a" providerId="AD" clId="Web-{F7419D02-FC98-2B4B-F83D-CF954FB88F26}" dt="2024-06-26T13:58:38.481" v="18"/>
              <pc2:cmMkLst xmlns:pc2="http://schemas.microsoft.com/office/powerpoint/2019/9/main/command">
                <pc:docMk/>
                <pc:sldMk cId="3512156961" sldId="1607"/>
                <pc2:cmMk id="{B5343A64-B93B-49F3-8BBA-DCBD52754E47}"/>
              </pc2:cmMkLst>
            </pc226:cmChg>
          </p:ext>
        </pc:extLst>
      </pc:sldChg>
      <pc:sldChg chg="addCm delCm">
        <pc:chgData name="Nasir, Zil" userId="S::zil.nasir@ontariohealth.ca::0e7472d3-bf0f-42ec-9542-556133ae7e0a" providerId="AD" clId="Web-{F7419D02-FC98-2B4B-F83D-CF954FB88F26}" dt="2024-06-26T13:48:59.875" v="2"/>
        <pc:sldMkLst>
          <pc:docMk/>
          <pc:sldMk cId="4212272412" sldId="1608"/>
        </pc:sldMkLst>
        <pc:extLst>
          <p:ext xmlns:p="http://schemas.openxmlformats.org/presentationml/2006/main" uri="{D6D511B9-2390-475A-947B-AFAB55BFBCF1}">
            <pc226:cmChg xmlns:pc226="http://schemas.microsoft.com/office/powerpoint/2022/06/main/command" chg="add del">
              <pc226:chgData name="Nasir, Zil" userId="S::zil.nasir@ontariohealth.ca::0e7472d3-bf0f-42ec-9542-556133ae7e0a" providerId="AD" clId="Web-{F7419D02-FC98-2B4B-F83D-CF954FB88F26}" dt="2024-06-26T13:48:59.875" v="2"/>
              <pc2:cmMkLst xmlns:pc2="http://schemas.microsoft.com/office/powerpoint/2019/9/main/command">
                <pc:docMk/>
                <pc:sldMk cId="4212272412" sldId="1608"/>
                <pc2:cmMk id="{D1A9F1C9-27A7-4A82-AF77-FEA0F0DAD654}"/>
              </pc2:cmMkLst>
            </pc226:cmChg>
          </p:ext>
        </pc:extLst>
      </pc:sldChg>
    </pc:docChg>
  </pc:docChgLst>
  <pc:docChgLst>
    <pc:chgData name="Nasir, Zil" userId="S::zil.nasir@ontariohealth.ca::0e7472d3-bf0f-42ec-9542-556133ae7e0a" providerId="AD" clId="Web-{F869AC57-418C-D116-6E3A-0CAA3DDF8DC5}"/>
    <pc:docChg chg="">
      <pc:chgData name="Nasir, Zil" userId="S::zil.nasir@ontariohealth.ca::0e7472d3-bf0f-42ec-9542-556133ae7e0a" providerId="AD" clId="Web-{F869AC57-418C-D116-6E3A-0CAA3DDF8DC5}" dt="2024-06-28T15:07:59.290" v="1"/>
      <pc:docMkLst>
        <pc:docMk/>
      </pc:docMkLst>
      <pc:sldChg chg="delCm">
        <pc:chgData name="Nasir, Zil" userId="S::zil.nasir@ontariohealth.ca::0e7472d3-bf0f-42ec-9542-556133ae7e0a" providerId="AD" clId="Web-{F869AC57-418C-D116-6E3A-0CAA3DDF8DC5}" dt="2024-06-28T15:07:59.290" v="1"/>
        <pc:sldMkLst>
          <pc:docMk/>
          <pc:sldMk cId="387574291" sldId="370"/>
        </pc:sldMkLst>
        <pc:extLst>
          <p:ext xmlns:p="http://schemas.openxmlformats.org/presentationml/2006/main" uri="{D6D511B9-2390-475A-947B-AFAB55BFBCF1}">
            <pc226:cmChg xmlns:pc226="http://schemas.microsoft.com/office/powerpoint/2022/06/main/command" chg="del">
              <pc226:chgData name="Nasir, Zil" userId="S::zil.nasir@ontariohealth.ca::0e7472d3-bf0f-42ec-9542-556133ae7e0a" providerId="AD" clId="Web-{F869AC57-418C-D116-6E3A-0CAA3DDF8DC5}" dt="2024-06-28T15:07:59.290" v="1"/>
              <pc2:cmMkLst xmlns:pc2="http://schemas.microsoft.com/office/powerpoint/2019/9/main/command">
                <pc:docMk/>
                <pc:sldMk cId="387574291" sldId="370"/>
                <pc2:cmMk id="{14891667-321C-4168-A8FA-9B932F822319}"/>
              </pc2:cmMkLst>
            </pc226:cmChg>
          </p:ext>
        </pc:extLst>
      </pc:sldChg>
      <pc:sldChg chg="delCm">
        <pc:chgData name="Nasir, Zil" userId="S::zil.nasir@ontariohealth.ca::0e7472d3-bf0f-42ec-9542-556133ae7e0a" providerId="AD" clId="Web-{F869AC57-418C-D116-6E3A-0CAA3DDF8DC5}" dt="2024-06-28T15:07:46.712" v="0"/>
        <pc:sldMkLst>
          <pc:docMk/>
          <pc:sldMk cId="3557075487" sldId="398"/>
        </pc:sldMkLst>
        <pc:extLst>
          <p:ext xmlns:p="http://schemas.openxmlformats.org/presentationml/2006/main" uri="{D6D511B9-2390-475A-947B-AFAB55BFBCF1}">
            <pc226:cmChg xmlns:pc226="http://schemas.microsoft.com/office/powerpoint/2022/06/main/command" chg="del">
              <pc226:chgData name="Nasir, Zil" userId="S::zil.nasir@ontariohealth.ca::0e7472d3-bf0f-42ec-9542-556133ae7e0a" providerId="AD" clId="Web-{F869AC57-418C-D116-6E3A-0CAA3DDF8DC5}" dt="2024-06-28T15:07:46.712" v="0"/>
              <pc2:cmMkLst xmlns:pc2="http://schemas.microsoft.com/office/powerpoint/2019/9/main/command">
                <pc:docMk/>
                <pc:sldMk cId="3557075487" sldId="398"/>
                <pc2:cmMk id="{CBD78BF8-BA6C-4387-A076-6061CCF05A64}"/>
              </pc2:cmMkLst>
            </pc226:cmChg>
          </p:ext>
        </pc:extLst>
      </pc:sldChg>
    </pc:docChg>
  </pc:docChgLst>
  <pc:docChgLst>
    <pc:chgData name="Wang, George" userId="S::george.wang@ontariohealth.ca::e9ca96ca-afa9-47b4-a550-1344521cad92" providerId="AD" clId="Web-{3636EB4B-CF69-1A60-271D-91F4CFF9152E}"/>
    <pc:docChg chg="">
      <pc:chgData name="Wang, George" userId="S::george.wang@ontariohealth.ca::e9ca96ca-afa9-47b4-a550-1344521cad92" providerId="AD" clId="Web-{3636EB4B-CF69-1A60-271D-91F4CFF9152E}" dt="2024-06-28T13:39:26.976" v="0"/>
      <pc:docMkLst>
        <pc:docMk/>
      </pc:docMkLst>
      <pc:sldChg chg="modCm">
        <pc:chgData name="Wang, George" userId="S::george.wang@ontariohealth.ca::e9ca96ca-afa9-47b4-a550-1344521cad92" providerId="AD" clId="Web-{3636EB4B-CF69-1A60-271D-91F4CFF9152E}" dt="2024-06-28T13:39:26.976" v="0"/>
        <pc:sldMkLst>
          <pc:docMk/>
          <pc:sldMk cId="387574291" sldId="370"/>
        </pc:sldMkLst>
        <pc:extLst>
          <p:ext xmlns:p="http://schemas.openxmlformats.org/presentationml/2006/main" uri="{D6D511B9-2390-475A-947B-AFAB55BFBCF1}">
            <pc226:cmChg xmlns:pc226="http://schemas.microsoft.com/office/powerpoint/2022/06/main/command" chg="">
              <pc226:chgData name="Wang, George" userId="S::george.wang@ontariohealth.ca::e9ca96ca-afa9-47b4-a550-1344521cad92" providerId="AD" clId="Web-{3636EB4B-CF69-1A60-271D-91F4CFF9152E}" dt="2024-06-28T13:39:26.976" v="0"/>
              <pc2:cmMkLst xmlns:pc2="http://schemas.microsoft.com/office/powerpoint/2019/9/main/command">
                <pc:docMk/>
                <pc:sldMk cId="387574291" sldId="370"/>
                <pc2:cmMk id="{A97101B5-7A05-4BD6-B448-69B98A7A874F}"/>
              </pc2:cmMkLst>
              <pc226:cmRplyChg chg="add">
                <pc226:chgData name="Wang, George" userId="S::george.wang@ontariohealth.ca::e9ca96ca-afa9-47b4-a550-1344521cad92" providerId="AD" clId="Web-{3636EB4B-CF69-1A60-271D-91F4CFF9152E}" dt="2024-06-28T13:39:26.976" v="0"/>
                <pc2:cmRplyMkLst xmlns:pc2="http://schemas.microsoft.com/office/powerpoint/2019/9/main/command">
                  <pc:docMk/>
                  <pc:sldMk cId="387574291" sldId="370"/>
                  <pc2:cmMk id="{A97101B5-7A05-4BD6-B448-69B98A7A874F}"/>
                  <pc2:cmRplyMk id="{3668E66B-343C-4B0A-B225-08C3813A396E}"/>
                </pc2:cmRplyMkLst>
              </pc226:cmRplyChg>
            </pc226:cmChg>
          </p:ext>
        </pc:extLst>
      </pc:sldChg>
    </pc:docChg>
  </pc:docChgLst>
  <pc:docChgLst>
    <pc:chgData name="Wang, George" userId="S::george.wang@ontariohealth.ca::e9ca96ca-afa9-47b4-a550-1344521cad92" providerId="AD" clId="Web-{2AD89388-2E00-0836-5B4B-107A181285D9}"/>
    <pc:docChg chg="">
      <pc:chgData name="Wang, George" userId="S::george.wang@ontariohealth.ca::e9ca96ca-afa9-47b4-a550-1344521cad92" providerId="AD" clId="Web-{2AD89388-2E00-0836-5B4B-107A181285D9}" dt="2024-06-28T14:09:18.805" v="0"/>
      <pc:docMkLst>
        <pc:docMk/>
      </pc:docMkLst>
      <pc:sldChg chg="modCm">
        <pc:chgData name="Wang, George" userId="S::george.wang@ontariohealth.ca::e9ca96ca-afa9-47b4-a550-1344521cad92" providerId="AD" clId="Web-{2AD89388-2E00-0836-5B4B-107A181285D9}" dt="2024-06-28T14:09:18.805" v="0"/>
        <pc:sldMkLst>
          <pc:docMk/>
          <pc:sldMk cId="1608280382" sldId="396"/>
        </pc:sldMkLst>
        <pc:extLst>
          <p:ext xmlns:p="http://schemas.openxmlformats.org/presentationml/2006/main" uri="{D6D511B9-2390-475A-947B-AFAB55BFBCF1}">
            <pc226:cmChg xmlns:pc226="http://schemas.microsoft.com/office/powerpoint/2022/06/main/command" chg="">
              <pc226:chgData name="Wang, George" userId="S::george.wang@ontariohealth.ca::e9ca96ca-afa9-47b4-a550-1344521cad92" providerId="AD" clId="Web-{2AD89388-2E00-0836-5B4B-107A181285D9}" dt="2024-06-28T14:09:18.805" v="0"/>
              <pc2:cmMkLst xmlns:pc2="http://schemas.microsoft.com/office/powerpoint/2019/9/main/command">
                <pc:docMk/>
                <pc:sldMk cId="1608280382" sldId="396"/>
                <pc2:cmMk id="{DBAE5B88-DEF8-4FDF-94E9-5F98A1562684}"/>
              </pc2:cmMkLst>
              <pc226:cmRplyChg chg="add">
                <pc226:chgData name="Wang, George" userId="S::george.wang@ontariohealth.ca::e9ca96ca-afa9-47b4-a550-1344521cad92" providerId="AD" clId="Web-{2AD89388-2E00-0836-5B4B-107A181285D9}" dt="2024-06-28T14:09:18.805" v="0"/>
                <pc2:cmRplyMkLst xmlns:pc2="http://schemas.microsoft.com/office/powerpoint/2019/9/main/command">
                  <pc:docMk/>
                  <pc:sldMk cId="1608280382" sldId="396"/>
                  <pc2:cmMk id="{DBAE5B88-DEF8-4FDF-94E9-5F98A1562684}"/>
                  <pc2:cmRplyMk id="{BB862684-1B35-4304-97B3-66FBF07C86E2}"/>
                </pc2:cmRplyMkLst>
              </pc226:cmRplyChg>
            </pc226:cmChg>
          </p:ext>
        </pc:extLst>
      </pc:sldChg>
    </pc:docChg>
  </pc:docChgLst>
  <pc:docChgLst>
    <pc:chgData name="Stoker, Kesiah" userId="7d6f868f-a8a0-4a2e-b53b-4e83b6d4fcae" providerId="ADAL" clId="{867821CF-B245-40F8-A5B6-8FFE2319FA45}"/>
    <pc:docChg chg="undo redo custSel modSld">
      <pc:chgData name="Stoker, Kesiah" userId="7d6f868f-a8a0-4a2e-b53b-4e83b6d4fcae" providerId="ADAL" clId="{867821CF-B245-40F8-A5B6-8FFE2319FA45}" dt="2024-07-10T21:01:30.501" v="7493" actId="400"/>
      <pc:docMkLst>
        <pc:docMk/>
      </pc:docMkLst>
      <pc:sldChg chg="modSp mod setBg">
        <pc:chgData name="Stoker, Kesiah" userId="7d6f868f-a8a0-4a2e-b53b-4e83b6d4fcae" providerId="ADAL" clId="{867821CF-B245-40F8-A5B6-8FFE2319FA45}" dt="2024-07-10T20:44:29.653" v="4709" actId="6549"/>
        <pc:sldMkLst>
          <pc:docMk/>
          <pc:sldMk cId="925506241" sldId="322"/>
        </pc:sldMkLst>
        <pc:spChg chg="mod">
          <ac:chgData name="Stoker, Kesiah" userId="7d6f868f-a8a0-4a2e-b53b-4e83b6d4fcae" providerId="ADAL" clId="{867821CF-B245-40F8-A5B6-8FFE2319FA45}" dt="2024-07-10T20:44:29.653" v="4709" actId="6549"/>
          <ac:spMkLst>
            <pc:docMk/>
            <pc:sldMk cId="925506241" sldId="322"/>
            <ac:spMk id="2" creationId="{19A068EC-1729-176F-DCD9-CB27FD380BE4}"/>
          </ac:spMkLst>
        </pc:spChg>
        <pc:spChg chg="mod">
          <ac:chgData name="Stoker, Kesiah" userId="7d6f868f-a8a0-4a2e-b53b-4e83b6d4fcae" providerId="ADAL" clId="{867821CF-B245-40F8-A5B6-8FFE2319FA45}" dt="2024-07-10T17:51:22.821" v="3037" actId="790"/>
          <ac:spMkLst>
            <pc:docMk/>
            <pc:sldMk cId="925506241" sldId="322"/>
            <ac:spMk id="3" creationId="{23DB4A33-47C1-AC38-C86F-200DAB012B08}"/>
          </ac:spMkLst>
        </pc:spChg>
        <pc:spChg chg="mod">
          <ac:chgData name="Stoker, Kesiah" userId="7d6f868f-a8a0-4a2e-b53b-4e83b6d4fcae" providerId="ADAL" clId="{867821CF-B245-40F8-A5B6-8FFE2319FA45}" dt="2024-07-10T20:43:59.991" v="4676" actId="20577"/>
          <ac:spMkLst>
            <pc:docMk/>
            <pc:sldMk cId="925506241" sldId="322"/>
            <ac:spMk id="4" creationId="{19A3B049-3C13-A977-073D-E6E5B1D249D2}"/>
          </ac:spMkLst>
        </pc:spChg>
      </pc:sldChg>
      <pc:sldChg chg="modSp mod">
        <pc:chgData name="Stoker, Kesiah" userId="7d6f868f-a8a0-4a2e-b53b-4e83b6d4fcae" providerId="ADAL" clId="{867821CF-B245-40F8-A5B6-8FFE2319FA45}" dt="2024-07-10T17:51:27.915" v="3038" actId="790"/>
        <pc:sldMkLst>
          <pc:docMk/>
          <pc:sldMk cId="969934670" sldId="356"/>
        </pc:sldMkLst>
        <pc:spChg chg="mod">
          <ac:chgData name="Stoker, Kesiah" userId="7d6f868f-a8a0-4a2e-b53b-4e83b6d4fcae" providerId="ADAL" clId="{867821CF-B245-40F8-A5B6-8FFE2319FA45}" dt="2024-07-10T17:51:27.915" v="3038" actId="790"/>
          <ac:spMkLst>
            <pc:docMk/>
            <pc:sldMk cId="969934670" sldId="356"/>
            <ac:spMk id="4" creationId="{34B929EA-085D-03CC-8ABC-3FFBF3231F85}"/>
          </ac:spMkLst>
        </pc:spChg>
        <pc:spChg chg="mod">
          <ac:chgData name="Stoker, Kesiah" userId="7d6f868f-a8a0-4a2e-b53b-4e83b6d4fcae" providerId="ADAL" clId="{867821CF-B245-40F8-A5B6-8FFE2319FA45}" dt="2024-07-10T17:51:27.915" v="3038" actId="790"/>
          <ac:spMkLst>
            <pc:docMk/>
            <pc:sldMk cId="969934670" sldId="356"/>
            <ac:spMk id="27" creationId="{6D7733A8-17FB-66BD-9A1B-C0C33D2F92B0}"/>
          </ac:spMkLst>
        </pc:spChg>
      </pc:sldChg>
      <pc:sldChg chg="modSp mod">
        <pc:chgData name="Stoker, Kesiah" userId="7d6f868f-a8a0-4a2e-b53b-4e83b6d4fcae" providerId="ADAL" clId="{867821CF-B245-40F8-A5B6-8FFE2319FA45}" dt="2024-07-10T17:51:32.043" v="3039" actId="790"/>
        <pc:sldMkLst>
          <pc:docMk/>
          <pc:sldMk cId="663100937" sldId="357"/>
        </pc:sldMkLst>
        <pc:spChg chg="mod">
          <ac:chgData name="Stoker, Kesiah" userId="7d6f868f-a8a0-4a2e-b53b-4e83b6d4fcae" providerId="ADAL" clId="{867821CF-B245-40F8-A5B6-8FFE2319FA45}" dt="2024-07-10T17:51:32.043" v="3039" actId="790"/>
          <ac:spMkLst>
            <pc:docMk/>
            <pc:sldMk cId="663100937" sldId="357"/>
            <ac:spMk id="4" creationId="{34B929EA-085D-03CC-8ABC-3FFBF3231F85}"/>
          </ac:spMkLst>
        </pc:spChg>
        <pc:spChg chg="mod">
          <ac:chgData name="Stoker, Kesiah" userId="7d6f868f-a8a0-4a2e-b53b-4e83b6d4fcae" providerId="ADAL" clId="{867821CF-B245-40F8-A5B6-8FFE2319FA45}" dt="2024-07-10T17:51:32.043" v="3039" actId="790"/>
          <ac:spMkLst>
            <pc:docMk/>
            <pc:sldMk cId="663100937" sldId="357"/>
            <ac:spMk id="27" creationId="{6D7733A8-17FB-66BD-9A1B-C0C33D2F92B0}"/>
          </ac:spMkLst>
        </pc:spChg>
      </pc:sldChg>
      <pc:sldChg chg="addSp modSp mod">
        <pc:chgData name="Stoker, Kesiah" userId="7d6f868f-a8a0-4a2e-b53b-4e83b6d4fcae" providerId="ADAL" clId="{867821CF-B245-40F8-A5B6-8FFE2319FA45}" dt="2024-07-10T17:51:48.872" v="3040" actId="790"/>
        <pc:sldMkLst>
          <pc:docMk/>
          <pc:sldMk cId="482592697" sldId="359"/>
        </pc:sldMkLst>
        <pc:spChg chg="mod">
          <ac:chgData name="Stoker, Kesiah" userId="7d6f868f-a8a0-4a2e-b53b-4e83b6d4fcae" providerId="ADAL" clId="{867821CF-B245-40F8-A5B6-8FFE2319FA45}" dt="2024-07-10T17:51:48.872" v="3040" actId="790"/>
          <ac:spMkLst>
            <pc:docMk/>
            <pc:sldMk cId="482592697" sldId="359"/>
            <ac:spMk id="2" creationId="{3B2CDD41-2B2B-8A1E-B73A-6B64A506068E}"/>
          </ac:spMkLst>
        </pc:spChg>
        <pc:spChg chg="mod">
          <ac:chgData name="Stoker, Kesiah" userId="7d6f868f-a8a0-4a2e-b53b-4e83b6d4fcae" providerId="ADAL" clId="{867821CF-B245-40F8-A5B6-8FFE2319FA45}" dt="2024-07-10T17:51:48.872" v="3040" actId="790"/>
          <ac:spMkLst>
            <pc:docMk/>
            <pc:sldMk cId="482592697" sldId="359"/>
            <ac:spMk id="3" creationId="{813DC22C-CA7E-D280-9613-B31927BE2821}"/>
          </ac:spMkLst>
        </pc:spChg>
        <pc:spChg chg="mod">
          <ac:chgData name="Stoker, Kesiah" userId="7d6f868f-a8a0-4a2e-b53b-4e83b6d4fcae" providerId="ADAL" clId="{867821CF-B245-40F8-A5B6-8FFE2319FA45}" dt="2024-07-10T17:51:48.872" v="3040" actId="790"/>
          <ac:spMkLst>
            <pc:docMk/>
            <pc:sldMk cId="482592697" sldId="359"/>
            <ac:spMk id="5" creationId="{51942B0D-B547-AF32-57F8-D420ED71654D}"/>
          </ac:spMkLst>
        </pc:spChg>
        <pc:spChg chg="mod">
          <ac:chgData name="Stoker, Kesiah" userId="7d6f868f-a8a0-4a2e-b53b-4e83b6d4fcae" providerId="ADAL" clId="{867821CF-B245-40F8-A5B6-8FFE2319FA45}" dt="2024-07-10T17:51:48.872" v="3040" actId="790"/>
          <ac:spMkLst>
            <pc:docMk/>
            <pc:sldMk cId="482592697" sldId="359"/>
            <ac:spMk id="6" creationId="{55101920-8D9F-8ECA-15CA-75C6A47AD034}"/>
          </ac:spMkLst>
        </pc:spChg>
        <pc:spChg chg="mod">
          <ac:chgData name="Stoker, Kesiah" userId="7d6f868f-a8a0-4a2e-b53b-4e83b6d4fcae" providerId="ADAL" clId="{867821CF-B245-40F8-A5B6-8FFE2319FA45}" dt="2024-07-10T17:51:48.872" v="3040" actId="790"/>
          <ac:spMkLst>
            <pc:docMk/>
            <pc:sldMk cId="482592697" sldId="359"/>
            <ac:spMk id="7" creationId="{F78A8C55-0FAA-AC09-AE6C-D0AA969EA9FB}"/>
          </ac:spMkLst>
        </pc:spChg>
        <pc:spChg chg="mod">
          <ac:chgData name="Stoker, Kesiah" userId="7d6f868f-a8a0-4a2e-b53b-4e83b6d4fcae" providerId="ADAL" clId="{867821CF-B245-40F8-A5B6-8FFE2319FA45}" dt="2024-07-10T17:51:48.872" v="3040" actId="790"/>
          <ac:spMkLst>
            <pc:docMk/>
            <pc:sldMk cId="482592697" sldId="359"/>
            <ac:spMk id="9" creationId="{F26C9640-EA3A-E14C-7E08-C84D4F09D62D}"/>
          </ac:spMkLst>
        </pc:spChg>
        <pc:spChg chg="mod">
          <ac:chgData name="Stoker, Kesiah" userId="7d6f868f-a8a0-4a2e-b53b-4e83b6d4fcae" providerId="ADAL" clId="{867821CF-B245-40F8-A5B6-8FFE2319FA45}" dt="2024-07-10T17:51:48.872" v="3040" actId="790"/>
          <ac:spMkLst>
            <pc:docMk/>
            <pc:sldMk cId="482592697" sldId="359"/>
            <ac:spMk id="11" creationId="{63410C60-AB62-8392-43D5-EFC7B6490CDD}"/>
          </ac:spMkLst>
        </pc:spChg>
        <pc:spChg chg="mod">
          <ac:chgData name="Stoker, Kesiah" userId="7d6f868f-a8a0-4a2e-b53b-4e83b6d4fcae" providerId="ADAL" clId="{867821CF-B245-40F8-A5B6-8FFE2319FA45}" dt="2024-07-10T17:51:48.872" v="3040" actId="790"/>
          <ac:spMkLst>
            <pc:docMk/>
            <pc:sldMk cId="482592697" sldId="359"/>
            <ac:spMk id="12" creationId="{F771BB59-2D5C-1C8B-C06B-135DBA926C5F}"/>
          </ac:spMkLst>
        </pc:spChg>
        <pc:picChg chg="add mod">
          <ac:chgData name="Stoker, Kesiah" userId="7d6f868f-a8a0-4a2e-b53b-4e83b6d4fcae" providerId="ADAL" clId="{867821CF-B245-40F8-A5B6-8FFE2319FA45}" dt="2024-07-10T16:06:06.224" v="169" actId="962"/>
          <ac:picMkLst>
            <pc:docMk/>
            <pc:sldMk cId="482592697" sldId="359"/>
            <ac:picMk id="13" creationId="{794E04D4-7024-5BE3-B25A-8BB406463D1A}"/>
          </ac:picMkLst>
        </pc:picChg>
        <pc:picChg chg="add mod">
          <ac:chgData name="Stoker, Kesiah" userId="7d6f868f-a8a0-4a2e-b53b-4e83b6d4fcae" providerId="ADAL" clId="{867821CF-B245-40F8-A5B6-8FFE2319FA45}" dt="2024-07-10T16:06:10.888" v="223" actId="962"/>
          <ac:picMkLst>
            <pc:docMk/>
            <pc:sldMk cId="482592697" sldId="359"/>
            <ac:picMk id="14" creationId="{5241EF6B-3E1B-A4B4-DCA1-D0546AFDB498}"/>
          </ac:picMkLst>
        </pc:picChg>
        <pc:picChg chg="add mod">
          <ac:chgData name="Stoker, Kesiah" userId="7d6f868f-a8a0-4a2e-b53b-4e83b6d4fcae" providerId="ADAL" clId="{867821CF-B245-40F8-A5B6-8FFE2319FA45}" dt="2024-07-10T16:06:15.868" v="281" actId="962"/>
          <ac:picMkLst>
            <pc:docMk/>
            <pc:sldMk cId="482592697" sldId="359"/>
            <ac:picMk id="15" creationId="{A7E37ACF-BF27-66D3-652E-AE01E0BACAF8}"/>
          </ac:picMkLst>
        </pc:picChg>
        <pc:picChg chg="add mod">
          <ac:chgData name="Stoker, Kesiah" userId="7d6f868f-a8a0-4a2e-b53b-4e83b6d4fcae" providerId="ADAL" clId="{867821CF-B245-40F8-A5B6-8FFE2319FA45}" dt="2024-07-10T16:06:23.613" v="357" actId="962"/>
          <ac:picMkLst>
            <pc:docMk/>
            <pc:sldMk cId="482592697" sldId="359"/>
            <ac:picMk id="16" creationId="{3FC64B10-7851-5D21-922C-39D6BC7CDD36}"/>
          </ac:picMkLst>
        </pc:picChg>
      </pc:sldChg>
      <pc:sldChg chg="modSp mod">
        <pc:chgData name="Stoker, Kesiah" userId="7d6f868f-a8a0-4a2e-b53b-4e83b6d4fcae" providerId="ADAL" clId="{867821CF-B245-40F8-A5B6-8FFE2319FA45}" dt="2024-07-10T17:51:59.616" v="3041" actId="790"/>
        <pc:sldMkLst>
          <pc:docMk/>
          <pc:sldMk cId="2872917886" sldId="360"/>
        </pc:sldMkLst>
        <pc:spChg chg="mod">
          <ac:chgData name="Stoker, Kesiah" userId="7d6f868f-a8a0-4a2e-b53b-4e83b6d4fcae" providerId="ADAL" clId="{867821CF-B245-40F8-A5B6-8FFE2319FA45}" dt="2024-07-10T17:51:59.616" v="3041" actId="790"/>
          <ac:spMkLst>
            <pc:docMk/>
            <pc:sldMk cId="2872917886" sldId="360"/>
            <ac:spMk id="2" creationId="{3B2CDD41-2B2B-8A1E-B73A-6B64A506068E}"/>
          </ac:spMkLst>
        </pc:spChg>
        <pc:spChg chg="mod">
          <ac:chgData name="Stoker, Kesiah" userId="7d6f868f-a8a0-4a2e-b53b-4e83b6d4fcae" providerId="ADAL" clId="{867821CF-B245-40F8-A5B6-8FFE2319FA45}" dt="2024-07-10T17:51:59.616" v="3041" actId="790"/>
          <ac:spMkLst>
            <pc:docMk/>
            <pc:sldMk cId="2872917886" sldId="360"/>
            <ac:spMk id="15" creationId="{DE890FCF-0460-7429-44A9-ECEC567CE636}"/>
          </ac:spMkLst>
        </pc:spChg>
        <pc:spChg chg="mod">
          <ac:chgData name="Stoker, Kesiah" userId="7d6f868f-a8a0-4a2e-b53b-4e83b6d4fcae" providerId="ADAL" clId="{867821CF-B245-40F8-A5B6-8FFE2319FA45}" dt="2024-07-10T17:51:59.616" v="3041" actId="790"/>
          <ac:spMkLst>
            <pc:docMk/>
            <pc:sldMk cId="2872917886" sldId="360"/>
            <ac:spMk id="19" creationId="{4BB24016-9C38-0C43-21BB-511AC83DE9B2}"/>
          </ac:spMkLst>
        </pc:spChg>
        <pc:spChg chg="mod">
          <ac:chgData name="Stoker, Kesiah" userId="7d6f868f-a8a0-4a2e-b53b-4e83b6d4fcae" providerId="ADAL" clId="{867821CF-B245-40F8-A5B6-8FFE2319FA45}" dt="2024-07-10T17:51:59.616" v="3041" actId="790"/>
          <ac:spMkLst>
            <pc:docMk/>
            <pc:sldMk cId="2872917886" sldId="360"/>
            <ac:spMk id="20" creationId="{1A53F153-3DCB-4B1D-C329-E2C2780C63A3}"/>
          </ac:spMkLst>
        </pc:spChg>
        <pc:spChg chg="mod">
          <ac:chgData name="Stoker, Kesiah" userId="7d6f868f-a8a0-4a2e-b53b-4e83b6d4fcae" providerId="ADAL" clId="{867821CF-B245-40F8-A5B6-8FFE2319FA45}" dt="2024-07-10T17:51:59.616" v="3041" actId="790"/>
          <ac:spMkLst>
            <pc:docMk/>
            <pc:sldMk cId="2872917886" sldId="360"/>
            <ac:spMk id="21" creationId="{F07B6B82-5AAE-C6B6-0FD1-33B3621019A3}"/>
          </ac:spMkLst>
        </pc:spChg>
        <pc:picChg chg="mod">
          <ac:chgData name="Stoker, Kesiah" userId="7d6f868f-a8a0-4a2e-b53b-4e83b6d4fcae" providerId="ADAL" clId="{867821CF-B245-40F8-A5B6-8FFE2319FA45}" dt="2024-07-10T16:08:13.083" v="747" actId="962"/>
          <ac:picMkLst>
            <pc:docMk/>
            <pc:sldMk cId="2872917886" sldId="360"/>
            <ac:picMk id="4" creationId="{2671FCA2-9380-1905-F136-5FD74D9FD8F1}"/>
          </ac:picMkLst>
        </pc:picChg>
        <pc:picChg chg="mod modCrop">
          <ac:chgData name="Stoker, Kesiah" userId="7d6f868f-a8a0-4a2e-b53b-4e83b6d4fcae" providerId="ADAL" clId="{867821CF-B245-40F8-A5B6-8FFE2319FA45}" dt="2024-07-10T16:09:30.615" v="1444" actId="732"/>
          <ac:picMkLst>
            <pc:docMk/>
            <pc:sldMk cId="2872917886" sldId="360"/>
            <ac:picMk id="5" creationId="{31D9892A-7774-2969-7E07-31C80C8E5656}"/>
          </ac:picMkLst>
        </pc:picChg>
        <pc:picChg chg="mod">
          <ac:chgData name="Stoker, Kesiah" userId="7d6f868f-a8a0-4a2e-b53b-4e83b6d4fcae" providerId="ADAL" clId="{867821CF-B245-40F8-A5B6-8FFE2319FA45}" dt="2024-07-10T16:08:50.235" v="1285" actId="962"/>
          <ac:picMkLst>
            <pc:docMk/>
            <pc:sldMk cId="2872917886" sldId="360"/>
            <ac:picMk id="6" creationId="{84F89C5F-FD65-FE3C-06CC-F74B54760ECB}"/>
          </ac:picMkLst>
        </pc:picChg>
        <pc:picChg chg="mod">
          <ac:chgData name="Stoker, Kesiah" userId="7d6f868f-a8a0-4a2e-b53b-4e83b6d4fcae" providerId="ADAL" clId="{867821CF-B245-40F8-A5B6-8FFE2319FA45}" dt="2024-07-10T16:09:04.883" v="1443" actId="962"/>
          <ac:picMkLst>
            <pc:docMk/>
            <pc:sldMk cId="2872917886" sldId="360"/>
            <ac:picMk id="7" creationId="{E04AE983-B746-4EFD-DE20-918B84BCBB04}"/>
          </ac:picMkLst>
        </pc:picChg>
      </pc:sldChg>
      <pc:sldChg chg="addSp modSp mod">
        <pc:chgData name="Stoker, Kesiah" userId="7d6f868f-a8a0-4a2e-b53b-4e83b6d4fcae" providerId="ADAL" clId="{867821CF-B245-40F8-A5B6-8FFE2319FA45}" dt="2024-07-10T17:52:05.501" v="3042" actId="790"/>
        <pc:sldMkLst>
          <pc:docMk/>
          <pc:sldMk cId="3239380564" sldId="361"/>
        </pc:sldMkLst>
        <pc:spChg chg="mod">
          <ac:chgData name="Stoker, Kesiah" userId="7d6f868f-a8a0-4a2e-b53b-4e83b6d4fcae" providerId="ADAL" clId="{867821CF-B245-40F8-A5B6-8FFE2319FA45}" dt="2024-07-10T17:52:05.501" v="3042" actId="790"/>
          <ac:spMkLst>
            <pc:docMk/>
            <pc:sldMk cId="3239380564" sldId="361"/>
            <ac:spMk id="7" creationId="{4305AD1D-6BAF-A55F-AF71-CCF47C7F038E}"/>
          </ac:spMkLst>
        </pc:spChg>
        <pc:spChg chg="mod">
          <ac:chgData name="Stoker, Kesiah" userId="7d6f868f-a8a0-4a2e-b53b-4e83b6d4fcae" providerId="ADAL" clId="{867821CF-B245-40F8-A5B6-8FFE2319FA45}" dt="2024-07-10T17:52:05.501" v="3042" actId="790"/>
          <ac:spMkLst>
            <pc:docMk/>
            <pc:sldMk cId="3239380564" sldId="361"/>
            <ac:spMk id="8" creationId="{CB443B1F-5AB2-361B-2E56-2B5D78C89B30}"/>
          </ac:spMkLst>
        </pc:spChg>
        <pc:spChg chg="mod">
          <ac:chgData name="Stoker, Kesiah" userId="7d6f868f-a8a0-4a2e-b53b-4e83b6d4fcae" providerId="ADAL" clId="{867821CF-B245-40F8-A5B6-8FFE2319FA45}" dt="2024-07-10T17:52:05.501" v="3042" actId="790"/>
          <ac:spMkLst>
            <pc:docMk/>
            <pc:sldMk cId="3239380564" sldId="361"/>
            <ac:spMk id="12" creationId="{E88BA993-D338-2C69-272C-738B9099574D}"/>
          </ac:spMkLst>
        </pc:spChg>
        <pc:picChg chg="add mod">
          <ac:chgData name="Stoker, Kesiah" userId="7d6f868f-a8a0-4a2e-b53b-4e83b6d4fcae" providerId="ADAL" clId="{867821CF-B245-40F8-A5B6-8FFE2319FA45}" dt="2024-07-10T16:06:36.045" v="413" actId="962"/>
          <ac:picMkLst>
            <pc:docMk/>
            <pc:sldMk cId="3239380564" sldId="361"/>
            <ac:picMk id="4" creationId="{83DEE64C-623F-B9CF-E63F-D91A09DE415E}"/>
          </ac:picMkLst>
        </pc:picChg>
      </pc:sldChg>
      <pc:sldChg chg="modSp mod">
        <pc:chgData name="Stoker, Kesiah" userId="7d6f868f-a8a0-4a2e-b53b-4e83b6d4fcae" providerId="ADAL" clId="{867821CF-B245-40F8-A5B6-8FFE2319FA45}" dt="2024-07-10T17:52:15.760" v="3044" actId="790"/>
        <pc:sldMkLst>
          <pc:docMk/>
          <pc:sldMk cId="284031855" sldId="362"/>
        </pc:sldMkLst>
        <pc:spChg chg="mod">
          <ac:chgData name="Stoker, Kesiah" userId="7d6f868f-a8a0-4a2e-b53b-4e83b6d4fcae" providerId="ADAL" clId="{867821CF-B245-40F8-A5B6-8FFE2319FA45}" dt="2024-07-10T17:52:15.760" v="3044" actId="790"/>
          <ac:spMkLst>
            <pc:docMk/>
            <pc:sldMk cId="284031855" sldId="362"/>
            <ac:spMk id="4" creationId="{34B929EA-085D-03CC-8ABC-3FFBF3231F85}"/>
          </ac:spMkLst>
        </pc:spChg>
        <pc:spChg chg="mod">
          <ac:chgData name="Stoker, Kesiah" userId="7d6f868f-a8a0-4a2e-b53b-4e83b6d4fcae" providerId="ADAL" clId="{867821CF-B245-40F8-A5B6-8FFE2319FA45}" dt="2024-07-10T17:52:15.760" v="3044" actId="790"/>
          <ac:spMkLst>
            <pc:docMk/>
            <pc:sldMk cId="284031855" sldId="362"/>
            <ac:spMk id="27" creationId="{6D7733A8-17FB-66BD-9A1B-C0C33D2F92B0}"/>
          </ac:spMkLst>
        </pc:spChg>
        <pc:spChg chg="mod">
          <ac:chgData name="Stoker, Kesiah" userId="7d6f868f-a8a0-4a2e-b53b-4e83b6d4fcae" providerId="ADAL" clId="{867821CF-B245-40F8-A5B6-8FFE2319FA45}" dt="2024-07-10T17:52:15.760" v="3044" actId="790"/>
          <ac:spMkLst>
            <pc:docMk/>
            <pc:sldMk cId="284031855" sldId="362"/>
            <ac:spMk id="28" creationId="{B3A1D469-A7F2-D8F7-44B7-D8A645635D39}"/>
          </ac:spMkLst>
        </pc:spChg>
      </pc:sldChg>
      <pc:sldChg chg="modSp mod">
        <pc:chgData name="Stoker, Kesiah" userId="7d6f868f-a8a0-4a2e-b53b-4e83b6d4fcae" providerId="ADAL" clId="{867821CF-B245-40F8-A5B6-8FFE2319FA45}" dt="2024-07-10T17:52:19.685" v="3045" actId="790"/>
        <pc:sldMkLst>
          <pc:docMk/>
          <pc:sldMk cId="2224059937" sldId="363"/>
        </pc:sldMkLst>
        <pc:spChg chg="mod">
          <ac:chgData name="Stoker, Kesiah" userId="7d6f868f-a8a0-4a2e-b53b-4e83b6d4fcae" providerId="ADAL" clId="{867821CF-B245-40F8-A5B6-8FFE2319FA45}" dt="2024-07-10T17:52:19.685" v="3045" actId="790"/>
          <ac:spMkLst>
            <pc:docMk/>
            <pc:sldMk cId="2224059937" sldId="363"/>
            <ac:spMk id="7" creationId="{4305AD1D-6BAF-A55F-AF71-CCF47C7F038E}"/>
          </ac:spMkLst>
        </pc:spChg>
        <pc:spChg chg="mod">
          <ac:chgData name="Stoker, Kesiah" userId="7d6f868f-a8a0-4a2e-b53b-4e83b6d4fcae" providerId="ADAL" clId="{867821CF-B245-40F8-A5B6-8FFE2319FA45}" dt="2024-07-10T17:52:19.685" v="3045" actId="790"/>
          <ac:spMkLst>
            <pc:docMk/>
            <pc:sldMk cId="2224059937" sldId="363"/>
            <ac:spMk id="8" creationId="{CB443B1F-5AB2-361B-2E56-2B5D78C89B30}"/>
          </ac:spMkLst>
        </pc:spChg>
        <pc:spChg chg="mod">
          <ac:chgData name="Stoker, Kesiah" userId="7d6f868f-a8a0-4a2e-b53b-4e83b6d4fcae" providerId="ADAL" clId="{867821CF-B245-40F8-A5B6-8FFE2319FA45}" dt="2024-07-10T17:52:19.685" v="3045" actId="790"/>
          <ac:spMkLst>
            <pc:docMk/>
            <pc:sldMk cId="2224059937" sldId="363"/>
            <ac:spMk id="12" creationId="{E88BA993-D338-2C69-272C-738B9099574D}"/>
          </ac:spMkLst>
        </pc:spChg>
        <pc:picChg chg="mod">
          <ac:chgData name="Stoker, Kesiah" userId="7d6f868f-a8a0-4a2e-b53b-4e83b6d4fcae" providerId="ADAL" clId="{867821CF-B245-40F8-A5B6-8FFE2319FA45}" dt="2024-07-10T16:06:52.173" v="511" actId="962"/>
          <ac:picMkLst>
            <pc:docMk/>
            <pc:sldMk cId="2224059937" sldId="363"/>
            <ac:picMk id="6" creationId="{45C28FB9-DFF1-3B30-A652-2A444EE721D3}"/>
          </ac:picMkLst>
        </pc:picChg>
      </pc:sldChg>
      <pc:sldChg chg="modSp mod">
        <pc:chgData name="Stoker, Kesiah" userId="7d6f868f-a8a0-4a2e-b53b-4e83b6d4fcae" providerId="ADAL" clId="{867821CF-B245-40F8-A5B6-8FFE2319FA45}" dt="2024-07-10T17:52:33.107" v="3047" actId="790"/>
        <pc:sldMkLst>
          <pc:docMk/>
          <pc:sldMk cId="2499699887" sldId="364"/>
        </pc:sldMkLst>
        <pc:spChg chg="mod">
          <ac:chgData name="Stoker, Kesiah" userId="7d6f868f-a8a0-4a2e-b53b-4e83b6d4fcae" providerId="ADAL" clId="{867821CF-B245-40F8-A5B6-8FFE2319FA45}" dt="2024-07-10T17:52:33.107" v="3047" actId="790"/>
          <ac:spMkLst>
            <pc:docMk/>
            <pc:sldMk cId="2499699887" sldId="364"/>
            <ac:spMk id="5" creationId="{6AA11D48-10C0-8CB2-2C42-8A3829E9FB9E}"/>
          </ac:spMkLst>
        </pc:spChg>
        <pc:spChg chg="mod">
          <ac:chgData name="Stoker, Kesiah" userId="7d6f868f-a8a0-4a2e-b53b-4e83b6d4fcae" providerId="ADAL" clId="{867821CF-B245-40F8-A5B6-8FFE2319FA45}" dt="2024-07-10T17:52:33.107" v="3047" actId="790"/>
          <ac:spMkLst>
            <pc:docMk/>
            <pc:sldMk cId="2499699887" sldId="364"/>
            <ac:spMk id="7" creationId="{4305AD1D-6BAF-A55F-AF71-CCF47C7F038E}"/>
          </ac:spMkLst>
        </pc:spChg>
        <pc:spChg chg="mod">
          <ac:chgData name="Stoker, Kesiah" userId="7d6f868f-a8a0-4a2e-b53b-4e83b6d4fcae" providerId="ADAL" clId="{867821CF-B245-40F8-A5B6-8FFE2319FA45}" dt="2024-07-10T17:52:33.107" v="3047" actId="790"/>
          <ac:spMkLst>
            <pc:docMk/>
            <pc:sldMk cId="2499699887" sldId="364"/>
            <ac:spMk id="8" creationId="{CB443B1F-5AB2-361B-2E56-2B5D78C89B30}"/>
          </ac:spMkLst>
        </pc:spChg>
        <pc:spChg chg="mod">
          <ac:chgData name="Stoker, Kesiah" userId="7d6f868f-a8a0-4a2e-b53b-4e83b6d4fcae" providerId="ADAL" clId="{867821CF-B245-40F8-A5B6-8FFE2319FA45}" dt="2024-07-10T17:52:33.107" v="3047" actId="790"/>
          <ac:spMkLst>
            <pc:docMk/>
            <pc:sldMk cId="2499699887" sldId="364"/>
            <ac:spMk id="12" creationId="{E88BA993-D338-2C69-272C-738B9099574D}"/>
          </ac:spMkLst>
        </pc:spChg>
      </pc:sldChg>
      <pc:sldChg chg="addSp delSp modSp mod">
        <pc:chgData name="Stoker, Kesiah" userId="7d6f868f-a8a0-4a2e-b53b-4e83b6d4fcae" providerId="ADAL" clId="{867821CF-B245-40F8-A5B6-8FFE2319FA45}" dt="2024-07-10T17:52:38.038" v="3048" actId="790"/>
        <pc:sldMkLst>
          <pc:docMk/>
          <pc:sldMk cId="86015325" sldId="365"/>
        </pc:sldMkLst>
        <pc:spChg chg="add del mod">
          <ac:chgData name="Stoker, Kesiah" userId="7d6f868f-a8a0-4a2e-b53b-4e83b6d4fcae" providerId="ADAL" clId="{867821CF-B245-40F8-A5B6-8FFE2319FA45}" dt="2024-07-10T16:00:59.458" v="65" actId="478"/>
          <ac:spMkLst>
            <pc:docMk/>
            <pc:sldMk cId="86015325" sldId="365"/>
            <ac:spMk id="3" creationId="{B8CE9554-3C43-FBD4-3C7F-E7254CA90FD1}"/>
          </ac:spMkLst>
        </pc:spChg>
        <pc:spChg chg="mod">
          <ac:chgData name="Stoker, Kesiah" userId="7d6f868f-a8a0-4a2e-b53b-4e83b6d4fcae" providerId="ADAL" clId="{867821CF-B245-40F8-A5B6-8FFE2319FA45}" dt="2024-07-10T17:52:38.038" v="3048" actId="790"/>
          <ac:spMkLst>
            <pc:docMk/>
            <pc:sldMk cId="86015325" sldId="365"/>
            <ac:spMk id="7" creationId="{4305AD1D-6BAF-A55F-AF71-CCF47C7F038E}"/>
          </ac:spMkLst>
        </pc:spChg>
        <pc:spChg chg="mod">
          <ac:chgData name="Stoker, Kesiah" userId="7d6f868f-a8a0-4a2e-b53b-4e83b6d4fcae" providerId="ADAL" clId="{867821CF-B245-40F8-A5B6-8FFE2319FA45}" dt="2024-07-10T17:52:38.038" v="3048" actId="790"/>
          <ac:spMkLst>
            <pc:docMk/>
            <pc:sldMk cId="86015325" sldId="365"/>
            <ac:spMk id="8" creationId="{CB443B1F-5AB2-361B-2E56-2B5D78C89B30}"/>
          </ac:spMkLst>
        </pc:spChg>
        <pc:spChg chg="mod">
          <ac:chgData name="Stoker, Kesiah" userId="7d6f868f-a8a0-4a2e-b53b-4e83b6d4fcae" providerId="ADAL" clId="{867821CF-B245-40F8-A5B6-8FFE2319FA45}" dt="2024-07-10T17:52:38.038" v="3048" actId="790"/>
          <ac:spMkLst>
            <pc:docMk/>
            <pc:sldMk cId="86015325" sldId="365"/>
            <ac:spMk id="12" creationId="{E88BA993-D338-2C69-272C-738B9099574D}"/>
          </ac:spMkLst>
        </pc:spChg>
        <pc:picChg chg="add del mod">
          <ac:chgData name="Stoker, Kesiah" userId="7d6f868f-a8a0-4a2e-b53b-4e83b6d4fcae" providerId="ADAL" clId="{867821CF-B245-40F8-A5B6-8FFE2319FA45}" dt="2024-07-10T16:00:58.719" v="63"/>
          <ac:picMkLst>
            <pc:docMk/>
            <pc:sldMk cId="86015325" sldId="365"/>
            <ac:picMk id="4" creationId="{44A0DE9B-D509-87E1-5186-7B76DEBF5667}"/>
          </ac:picMkLst>
        </pc:picChg>
        <pc:picChg chg="add del mod">
          <ac:chgData name="Stoker, Kesiah" userId="7d6f868f-a8a0-4a2e-b53b-4e83b6d4fcae" providerId="ADAL" clId="{867821CF-B245-40F8-A5B6-8FFE2319FA45}" dt="2024-07-10T16:01:21.478" v="76" actId="14100"/>
          <ac:picMkLst>
            <pc:docMk/>
            <pc:sldMk cId="86015325" sldId="365"/>
            <ac:picMk id="9" creationId="{A166E758-34A4-FDA0-5F55-E211C00BE2AC}"/>
          </ac:picMkLst>
        </pc:picChg>
      </pc:sldChg>
      <pc:sldChg chg="addSp delSp modSp mod">
        <pc:chgData name="Stoker, Kesiah" userId="7d6f868f-a8a0-4a2e-b53b-4e83b6d4fcae" providerId="ADAL" clId="{867821CF-B245-40F8-A5B6-8FFE2319FA45}" dt="2024-07-10T17:52:44.102" v="3049" actId="790"/>
        <pc:sldMkLst>
          <pc:docMk/>
          <pc:sldMk cId="2687523301" sldId="366"/>
        </pc:sldMkLst>
        <pc:spChg chg="mod">
          <ac:chgData name="Stoker, Kesiah" userId="7d6f868f-a8a0-4a2e-b53b-4e83b6d4fcae" providerId="ADAL" clId="{867821CF-B245-40F8-A5B6-8FFE2319FA45}" dt="2024-07-10T17:52:44.102" v="3049" actId="790"/>
          <ac:spMkLst>
            <pc:docMk/>
            <pc:sldMk cId="2687523301" sldId="366"/>
            <ac:spMk id="7" creationId="{4305AD1D-6BAF-A55F-AF71-CCF47C7F038E}"/>
          </ac:spMkLst>
        </pc:spChg>
        <pc:spChg chg="mod">
          <ac:chgData name="Stoker, Kesiah" userId="7d6f868f-a8a0-4a2e-b53b-4e83b6d4fcae" providerId="ADAL" clId="{867821CF-B245-40F8-A5B6-8FFE2319FA45}" dt="2024-07-10T17:52:44.102" v="3049" actId="790"/>
          <ac:spMkLst>
            <pc:docMk/>
            <pc:sldMk cId="2687523301" sldId="366"/>
            <ac:spMk id="8" creationId="{CB443B1F-5AB2-361B-2E56-2B5D78C89B30}"/>
          </ac:spMkLst>
        </pc:spChg>
        <pc:spChg chg="mod">
          <ac:chgData name="Stoker, Kesiah" userId="7d6f868f-a8a0-4a2e-b53b-4e83b6d4fcae" providerId="ADAL" clId="{867821CF-B245-40F8-A5B6-8FFE2319FA45}" dt="2024-07-10T17:52:44.102" v="3049" actId="790"/>
          <ac:spMkLst>
            <pc:docMk/>
            <pc:sldMk cId="2687523301" sldId="366"/>
            <ac:spMk id="12" creationId="{E88BA993-D338-2C69-272C-738B9099574D}"/>
          </ac:spMkLst>
        </pc:spChg>
        <pc:spChg chg="del">
          <ac:chgData name="Stoker, Kesiah" userId="7d6f868f-a8a0-4a2e-b53b-4e83b6d4fcae" providerId="ADAL" clId="{867821CF-B245-40F8-A5B6-8FFE2319FA45}" dt="2024-07-10T16:00:14.507" v="50" actId="478"/>
          <ac:spMkLst>
            <pc:docMk/>
            <pc:sldMk cId="2687523301" sldId="366"/>
            <ac:spMk id="13" creationId="{B46ED085-5A86-F3A7-77E6-832996C5C778}"/>
          </ac:spMkLst>
        </pc:spChg>
        <pc:picChg chg="add mod">
          <ac:chgData name="Stoker, Kesiah" userId="7d6f868f-a8a0-4a2e-b53b-4e83b6d4fcae" providerId="ADAL" clId="{867821CF-B245-40F8-A5B6-8FFE2319FA45}" dt="2024-07-10T16:07:07.656" v="651" actId="962"/>
          <ac:picMkLst>
            <pc:docMk/>
            <pc:sldMk cId="2687523301" sldId="366"/>
            <ac:picMk id="3" creationId="{B7DB3B77-F7AC-7DFA-C6F4-613C45476910}"/>
          </ac:picMkLst>
        </pc:picChg>
      </pc:sldChg>
      <pc:sldChg chg="addSp modSp mod">
        <pc:chgData name="Stoker, Kesiah" userId="7d6f868f-a8a0-4a2e-b53b-4e83b6d4fcae" providerId="ADAL" clId="{867821CF-B245-40F8-A5B6-8FFE2319FA45}" dt="2024-07-10T17:52:11.471" v="3043" actId="790"/>
        <pc:sldMkLst>
          <pc:docMk/>
          <pc:sldMk cId="4193221867" sldId="367"/>
        </pc:sldMkLst>
        <pc:spChg chg="mod">
          <ac:chgData name="Stoker, Kesiah" userId="7d6f868f-a8a0-4a2e-b53b-4e83b6d4fcae" providerId="ADAL" clId="{867821CF-B245-40F8-A5B6-8FFE2319FA45}" dt="2024-07-10T17:52:11.471" v="3043" actId="790"/>
          <ac:spMkLst>
            <pc:docMk/>
            <pc:sldMk cId="4193221867" sldId="367"/>
            <ac:spMk id="7" creationId="{4305AD1D-6BAF-A55F-AF71-CCF47C7F038E}"/>
          </ac:spMkLst>
        </pc:spChg>
        <pc:spChg chg="mod">
          <ac:chgData name="Stoker, Kesiah" userId="7d6f868f-a8a0-4a2e-b53b-4e83b6d4fcae" providerId="ADAL" clId="{867821CF-B245-40F8-A5B6-8FFE2319FA45}" dt="2024-07-10T17:52:11.471" v="3043" actId="790"/>
          <ac:spMkLst>
            <pc:docMk/>
            <pc:sldMk cId="4193221867" sldId="367"/>
            <ac:spMk id="8" creationId="{CB443B1F-5AB2-361B-2E56-2B5D78C89B30}"/>
          </ac:spMkLst>
        </pc:spChg>
        <pc:spChg chg="mod">
          <ac:chgData name="Stoker, Kesiah" userId="7d6f868f-a8a0-4a2e-b53b-4e83b6d4fcae" providerId="ADAL" clId="{867821CF-B245-40F8-A5B6-8FFE2319FA45}" dt="2024-07-10T17:52:11.471" v="3043" actId="790"/>
          <ac:spMkLst>
            <pc:docMk/>
            <pc:sldMk cId="4193221867" sldId="367"/>
            <ac:spMk id="12" creationId="{E88BA993-D338-2C69-272C-738B9099574D}"/>
          </ac:spMkLst>
        </pc:spChg>
        <pc:picChg chg="add mod">
          <ac:chgData name="Stoker, Kesiah" userId="7d6f868f-a8a0-4a2e-b53b-4e83b6d4fcae" providerId="ADAL" clId="{867821CF-B245-40F8-A5B6-8FFE2319FA45}" dt="2024-07-10T16:06:42.913" v="467" actId="962"/>
          <ac:picMkLst>
            <pc:docMk/>
            <pc:sldMk cId="4193221867" sldId="367"/>
            <ac:picMk id="2" creationId="{DAC8865E-E9F5-8674-7881-521DCA244846}"/>
          </ac:picMkLst>
        </pc:picChg>
      </pc:sldChg>
      <pc:sldChg chg="modSp mod addCm delCm modCm modNotesTx">
        <pc:chgData name="Stoker, Kesiah" userId="7d6f868f-a8a0-4a2e-b53b-4e83b6d4fcae" providerId="ADAL" clId="{867821CF-B245-40F8-A5B6-8FFE2319FA45}" dt="2024-07-10T20:39:34.970" v="4611"/>
        <pc:sldMkLst>
          <pc:docMk/>
          <pc:sldMk cId="387574291" sldId="370"/>
        </pc:sldMkLst>
        <pc:spChg chg="mod">
          <ac:chgData name="Stoker, Kesiah" userId="7d6f868f-a8a0-4a2e-b53b-4e83b6d4fcae" providerId="ADAL" clId="{867821CF-B245-40F8-A5B6-8FFE2319FA45}" dt="2024-07-10T18:29:53.855" v="3714" actId="6549"/>
          <ac:spMkLst>
            <pc:docMk/>
            <pc:sldMk cId="387574291" sldId="370"/>
            <ac:spMk id="7" creationId="{6FA9D811-DA0F-B007-41F8-417FD2FB5E32}"/>
          </ac:spMkLst>
        </pc:spChg>
        <pc:spChg chg="mod">
          <ac:chgData name="Stoker, Kesiah" userId="7d6f868f-a8a0-4a2e-b53b-4e83b6d4fcae" providerId="ADAL" clId="{867821CF-B245-40F8-A5B6-8FFE2319FA45}" dt="2024-07-10T18:29:24.393" v="3711" actId="20577"/>
          <ac:spMkLst>
            <pc:docMk/>
            <pc:sldMk cId="387574291" sldId="370"/>
            <ac:spMk id="8" creationId="{E0FA3DDF-AC5B-32E6-8B22-2D8E13225292}"/>
          </ac:spMkLst>
        </pc:spChg>
        <pc:spChg chg="mod">
          <ac:chgData name="Stoker, Kesiah" userId="7d6f868f-a8a0-4a2e-b53b-4e83b6d4fcae" providerId="ADAL" clId="{867821CF-B245-40F8-A5B6-8FFE2319FA45}" dt="2024-07-10T17:18:34.564" v="2684" actId="207"/>
          <ac:spMkLst>
            <pc:docMk/>
            <pc:sldMk cId="387574291" sldId="370"/>
            <ac:spMk id="17" creationId="{E8373C87-0A21-5FB5-E0DF-557429FB6A94}"/>
          </ac:spMkLst>
        </pc:spChg>
        <pc:graphicFrameChg chg="mod">
          <ac:chgData name="Stoker, Kesiah" userId="7d6f868f-a8a0-4a2e-b53b-4e83b6d4fcae" providerId="ADAL" clId="{867821CF-B245-40F8-A5B6-8FFE2319FA45}" dt="2024-07-10T20:27:17.889" v="4286" actId="20577"/>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867821CF-B245-40F8-A5B6-8FFE2319FA45}" dt="2024-07-10T20:15:54.612" v="4212"/>
              <pc2:cmMkLst xmlns:pc2="http://schemas.microsoft.com/office/powerpoint/2019/9/main/command">
                <pc:docMk/>
                <pc:sldMk cId="387574291" sldId="370"/>
                <pc2:cmMk id="{A36EE002-FE21-4DC6-AA17-3E5ED5D6D725}"/>
              </pc2:cmMkLst>
            </pc226:cmChg>
            <pc226:cmChg xmlns:pc226="http://schemas.microsoft.com/office/powerpoint/2022/06/main/command" chg="del mod">
              <pc226:chgData name="Stoker, Kesiah" userId="7d6f868f-a8a0-4a2e-b53b-4e83b6d4fcae" providerId="ADAL" clId="{867821CF-B245-40F8-A5B6-8FFE2319FA45}" dt="2024-07-10T20:14:29.997" v="4209"/>
              <pc2:cmMkLst xmlns:pc2="http://schemas.microsoft.com/office/powerpoint/2019/9/main/command">
                <pc:docMk/>
                <pc:sldMk cId="387574291" sldId="370"/>
                <pc2:cmMk id="{B114A905-5FD9-4956-9E3D-7FEA92CEA789}"/>
              </pc2:cmMkLst>
            </pc226:cmChg>
            <pc226:cmChg xmlns:pc226="http://schemas.microsoft.com/office/powerpoint/2022/06/main/command" chg="add mod">
              <pc226:chgData name="Stoker, Kesiah" userId="7d6f868f-a8a0-4a2e-b53b-4e83b6d4fcae" providerId="ADAL" clId="{867821CF-B245-40F8-A5B6-8FFE2319FA45}" dt="2024-07-10T20:39:34.970" v="4611"/>
              <pc2:cmMkLst xmlns:pc2="http://schemas.microsoft.com/office/powerpoint/2019/9/main/command">
                <pc:docMk/>
                <pc:sldMk cId="387574291" sldId="370"/>
                <pc2:cmMk id="{4162E02B-5FEC-410C-98BC-A8436FBC89EC}"/>
              </pc2:cmMkLst>
            </pc226:cmChg>
            <pc226:cmChg xmlns:pc226="http://schemas.microsoft.com/office/powerpoint/2022/06/main/command" chg="del mod">
              <pc226:chgData name="Stoker, Kesiah" userId="7d6f868f-a8a0-4a2e-b53b-4e83b6d4fcae" providerId="ADAL" clId="{867821CF-B245-40F8-A5B6-8FFE2319FA45}" dt="2024-07-10T20:15:47.990" v="4211"/>
              <pc2:cmMkLst xmlns:pc2="http://schemas.microsoft.com/office/powerpoint/2019/9/main/command">
                <pc:docMk/>
                <pc:sldMk cId="387574291" sldId="370"/>
                <pc2:cmMk id="{556F2755-0D00-4AFF-AD13-DBD3F7438D45}"/>
              </pc2:cmMkLst>
            </pc226:cmChg>
            <pc226:cmChg xmlns:pc226="http://schemas.microsoft.com/office/powerpoint/2022/06/main/command" chg="del">
              <pc226:chgData name="Stoker, Kesiah" userId="7d6f868f-a8a0-4a2e-b53b-4e83b6d4fcae" providerId="ADAL" clId="{867821CF-B245-40F8-A5B6-8FFE2319FA45}" dt="2024-07-10T20:15:34.186" v="4210"/>
              <pc2:cmMkLst xmlns:pc2="http://schemas.microsoft.com/office/powerpoint/2019/9/main/command">
                <pc:docMk/>
                <pc:sldMk cId="387574291" sldId="370"/>
                <pc2:cmMk id="{A97101B5-7A05-4BD6-B448-69B98A7A874F}"/>
              </pc2:cmMkLst>
            </pc226:cmChg>
          </p:ext>
        </pc:extLst>
      </pc:sldChg>
      <pc:sldChg chg="modSp mod addCm modCm">
        <pc:chgData name="Stoker, Kesiah" userId="7d6f868f-a8a0-4a2e-b53b-4e83b6d4fcae" providerId="ADAL" clId="{867821CF-B245-40F8-A5B6-8FFE2319FA45}" dt="2024-07-10T18:21:20.472" v="3601" actId="790"/>
        <pc:sldMkLst>
          <pc:docMk/>
          <pc:sldMk cId="59602600" sldId="381"/>
        </pc:sldMkLst>
        <pc:spChg chg="mod">
          <ac:chgData name="Stoker, Kesiah" userId="7d6f868f-a8a0-4a2e-b53b-4e83b6d4fcae" providerId="ADAL" clId="{867821CF-B245-40F8-A5B6-8FFE2319FA45}" dt="2024-07-10T18:21:20.472" v="3601" actId="790"/>
          <ac:spMkLst>
            <pc:docMk/>
            <pc:sldMk cId="59602600" sldId="381"/>
            <ac:spMk id="3" creationId="{557DC097-EEFC-ED47-45E0-3BCB04809765}"/>
          </ac:spMkLst>
        </pc:sp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867821CF-B245-40F8-A5B6-8FFE2319FA45}" dt="2024-07-10T16:23:40.272" v="1626"/>
              <pc2:cmMkLst xmlns:pc2="http://schemas.microsoft.com/office/powerpoint/2019/9/main/command">
                <pc:docMk/>
                <pc:sldMk cId="59602600" sldId="381"/>
                <pc2:cmMk id="{90CF89A9-844F-498B-99CD-86674756F830}"/>
              </pc2:cmMkLst>
            </pc226:cmChg>
          </p:ext>
        </pc:extLst>
      </pc:sldChg>
      <pc:sldChg chg="modSp mod">
        <pc:chgData name="Stoker, Kesiah" userId="7d6f868f-a8a0-4a2e-b53b-4e83b6d4fcae" providerId="ADAL" clId="{867821CF-B245-40F8-A5B6-8FFE2319FA45}" dt="2024-07-10T17:52:49.244" v="3050" actId="790"/>
        <pc:sldMkLst>
          <pc:docMk/>
          <pc:sldMk cId="345027054" sldId="382"/>
        </pc:sldMkLst>
        <pc:spChg chg="mod">
          <ac:chgData name="Stoker, Kesiah" userId="7d6f868f-a8a0-4a2e-b53b-4e83b6d4fcae" providerId="ADAL" clId="{867821CF-B245-40F8-A5B6-8FFE2319FA45}" dt="2024-07-10T17:52:49.244" v="3050" actId="790"/>
          <ac:spMkLst>
            <pc:docMk/>
            <pc:sldMk cId="345027054" sldId="382"/>
            <ac:spMk id="3" creationId="{557DC097-EEFC-ED47-45E0-3BCB04809765}"/>
          </ac:spMkLst>
        </pc:spChg>
      </pc:sldChg>
      <pc:sldChg chg="modSp mod modNotesTx">
        <pc:chgData name="Stoker, Kesiah" userId="7d6f868f-a8a0-4a2e-b53b-4e83b6d4fcae" providerId="ADAL" clId="{867821CF-B245-40F8-A5B6-8FFE2319FA45}" dt="2024-07-10T19:46:32.891" v="3945" actId="20578"/>
        <pc:sldMkLst>
          <pc:docMk/>
          <pc:sldMk cId="3909832607" sldId="384"/>
        </pc:sldMkLst>
        <pc:spChg chg="mod">
          <ac:chgData name="Stoker, Kesiah" userId="7d6f868f-a8a0-4a2e-b53b-4e83b6d4fcae" providerId="ADAL" clId="{867821CF-B245-40F8-A5B6-8FFE2319FA45}" dt="2024-07-10T19:46:32.891" v="3945" actId="20578"/>
          <ac:spMkLst>
            <pc:docMk/>
            <pc:sldMk cId="3909832607" sldId="384"/>
            <ac:spMk id="4" creationId="{34B929EA-085D-03CC-8ABC-3FFBF3231F85}"/>
          </ac:spMkLst>
        </pc:spChg>
        <pc:spChg chg="mod">
          <ac:chgData name="Stoker, Kesiah" userId="7d6f868f-a8a0-4a2e-b53b-4e83b6d4fcae" providerId="ADAL" clId="{867821CF-B245-40F8-A5B6-8FFE2319FA45}" dt="2024-07-10T18:21:27.909" v="3602" actId="790"/>
          <ac:spMkLst>
            <pc:docMk/>
            <pc:sldMk cId="3909832607" sldId="384"/>
            <ac:spMk id="27" creationId="{6D7733A8-17FB-66BD-9A1B-C0C33D2F92B0}"/>
          </ac:spMkLst>
        </pc:spChg>
      </pc:sldChg>
      <pc:sldChg chg="modSp mod">
        <pc:chgData name="Stoker, Kesiah" userId="7d6f868f-a8a0-4a2e-b53b-4e83b6d4fcae" providerId="ADAL" clId="{867821CF-B245-40F8-A5B6-8FFE2319FA45}" dt="2024-07-10T19:47:25.988" v="3947" actId="20577"/>
        <pc:sldMkLst>
          <pc:docMk/>
          <pc:sldMk cId="936660227" sldId="385"/>
        </pc:sldMkLst>
        <pc:spChg chg="mod">
          <ac:chgData name="Stoker, Kesiah" userId="7d6f868f-a8a0-4a2e-b53b-4e83b6d4fcae" providerId="ADAL" clId="{867821CF-B245-40F8-A5B6-8FFE2319FA45}" dt="2024-07-10T19:47:25.988" v="3947" actId="20577"/>
          <ac:spMkLst>
            <pc:docMk/>
            <pc:sldMk cId="936660227" sldId="385"/>
            <ac:spMk id="4" creationId="{34B929EA-085D-03CC-8ABC-3FFBF3231F85}"/>
          </ac:spMkLst>
        </pc:spChg>
        <pc:spChg chg="mod">
          <ac:chgData name="Stoker, Kesiah" userId="7d6f868f-a8a0-4a2e-b53b-4e83b6d4fcae" providerId="ADAL" clId="{867821CF-B245-40F8-A5B6-8FFE2319FA45}" dt="2024-07-10T18:21:35.622" v="3603" actId="790"/>
          <ac:spMkLst>
            <pc:docMk/>
            <pc:sldMk cId="936660227" sldId="385"/>
            <ac:spMk id="27" creationId="{6D7733A8-17FB-66BD-9A1B-C0C33D2F92B0}"/>
          </ac:spMkLst>
        </pc:spChg>
      </pc:sldChg>
      <pc:sldChg chg="modSp mod">
        <pc:chgData name="Stoker, Kesiah" userId="7d6f868f-a8a0-4a2e-b53b-4e83b6d4fcae" providerId="ADAL" clId="{867821CF-B245-40F8-A5B6-8FFE2319FA45}" dt="2024-07-10T18:21:55.864" v="3605" actId="790"/>
        <pc:sldMkLst>
          <pc:docMk/>
          <pc:sldMk cId="830031710" sldId="386"/>
        </pc:sldMkLst>
        <pc:spChg chg="mod">
          <ac:chgData name="Stoker, Kesiah" userId="7d6f868f-a8a0-4a2e-b53b-4e83b6d4fcae" providerId="ADAL" clId="{867821CF-B245-40F8-A5B6-8FFE2319FA45}" dt="2024-07-10T18:21:55.864" v="3605" actId="790"/>
          <ac:spMkLst>
            <pc:docMk/>
            <pc:sldMk cId="830031710" sldId="386"/>
            <ac:spMk id="8" creationId="{A62CD457-E2DA-68F9-02F0-D85A239B732C}"/>
          </ac:spMkLst>
        </pc:spChg>
        <pc:spChg chg="mod">
          <ac:chgData name="Stoker, Kesiah" userId="7d6f868f-a8a0-4a2e-b53b-4e83b6d4fcae" providerId="ADAL" clId="{867821CF-B245-40F8-A5B6-8FFE2319FA45}" dt="2024-07-10T18:21:55.864" v="3605" actId="790"/>
          <ac:spMkLst>
            <pc:docMk/>
            <pc:sldMk cId="830031710" sldId="386"/>
            <ac:spMk id="9" creationId="{88473CDD-13F8-8118-0452-F274E29EA5D9}"/>
          </ac:spMkLst>
        </pc:spChg>
        <pc:spChg chg="mod">
          <ac:chgData name="Stoker, Kesiah" userId="7d6f868f-a8a0-4a2e-b53b-4e83b6d4fcae" providerId="ADAL" clId="{867821CF-B245-40F8-A5B6-8FFE2319FA45}" dt="2024-07-10T18:21:55.864" v="3605" actId="790"/>
          <ac:spMkLst>
            <pc:docMk/>
            <pc:sldMk cId="830031710" sldId="386"/>
            <ac:spMk id="10" creationId="{F40643EF-7EF3-DB44-3916-7877A3EC01E0}"/>
          </ac:spMkLst>
        </pc:spChg>
      </pc:sldChg>
      <pc:sldChg chg="modNotesTx">
        <pc:chgData name="Stoker, Kesiah" userId="7d6f868f-a8a0-4a2e-b53b-4e83b6d4fcae" providerId="ADAL" clId="{867821CF-B245-40F8-A5B6-8FFE2319FA45}" dt="2024-07-10T16:20:41.744" v="1617"/>
        <pc:sldMkLst>
          <pc:docMk/>
          <pc:sldMk cId="988386414" sldId="387"/>
        </pc:sldMkLst>
      </pc:sldChg>
      <pc:sldChg chg="modSp mod">
        <pc:chgData name="Stoker, Kesiah" userId="7d6f868f-a8a0-4a2e-b53b-4e83b6d4fcae" providerId="ADAL" clId="{867821CF-B245-40F8-A5B6-8FFE2319FA45}" dt="2024-07-10T18:24:07.629" v="3620" actId="790"/>
        <pc:sldMkLst>
          <pc:docMk/>
          <pc:sldMk cId="81161874" sldId="390"/>
        </pc:sldMkLst>
        <pc:spChg chg="mod">
          <ac:chgData name="Stoker, Kesiah" userId="7d6f868f-a8a0-4a2e-b53b-4e83b6d4fcae" providerId="ADAL" clId="{867821CF-B245-40F8-A5B6-8FFE2319FA45}" dt="2024-07-10T18:24:07.629" v="3620" actId="790"/>
          <ac:spMkLst>
            <pc:docMk/>
            <pc:sldMk cId="81161874" sldId="390"/>
            <ac:spMk id="4" creationId="{34B929EA-085D-03CC-8ABC-3FFBF3231F85}"/>
          </ac:spMkLst>
        </pc:spChg>
        <pc:spChg chg="mod">
          <ac:chgData name="Stoker, Kesiah" userId="7d6f868f-a8a0-4a2e-b53b-4e83b6d4fcae" providerId="ADAL" clId="{867821CF-B245-40F8-A5B6-8FFE2319FA45}" dt="2024-07-10T18:24:07.629" v="3620" actId="790"/>
          <ac:spMkLst>
            <pc:docMk/>
            <pc:sldMk cId="81161874" sldId="390"/>
            <ac:spMk id="27" creationId="{6D7733A8-17FB-66BD-9A1B-C0C33D2F92B0}"/>
          </ac:spMkLst>
        </pc:spChg>
      </pc:sldChg>
      <pc:sldChg chg="modSp mod addCm delCm modCm">
        <pc:chgData name="Stoker, Kesiah" userId="7d6f868f-a8a0-4a2e-b53b-4e83b6d4fcae" providerId="ADAL" clId="{867821CF-B245-40F8-A5B6-8FFE2319FA45}" dt="2024-07-10T20:36:42.746" v="4603"/>
        <pc:sldMkLst>
          <pc:docMk/>
          <pc:sldMk cId="2491820790" sldId="391"/>
        </pc:sldMkLst>
        <pc:spChg chg="mod">
          <ac:chgData name="Stoker, Kesiah" userId="7d6f868f-a8a0-4a2e-b53b-4e83b6d4fcae" providerId="ADAL" clId="{867821CF-B245-40F8-A5B6-8FFE2319FA45}" dt="2024-07-10T19:58:16.386" v="4176" actId="6549"/>
          <ac:spMkLst>
            <pc:docMk/>
            <pc:sldMk cId="2491820790" sldId="391"/>
            <ac:spMk id="3" creationId="{BFC149EC-D69C-B9D6-2887-F96AC1E11714}"/>
          </ac:spMkLst>
        </pc:spChg>
        <pc:spChg chg="mod">
          <ac:chgData name="Stoker, Kesiah" userId="7d6f868f-a8a0-4a2e-b53b-4e83b6d4fcae" providerId="ADAL" clId="{867821CF-B245-40F8-A5B6-8FFE2319FA45}" dt="2024-07-10T18:23:52.778" v="3618" actId="790"/>
          <ac:spMkLst>
            <pc:docMk/>
            <pc:sldMk cId="2491820790" sldId="391"/>
            <ac:spMk id="27" creationId="{6D7733A8-17FB-66BD-9A1B-C0C33D2F92B0}"/>
          </ac:spMkLst>
        </pc:sp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867821CF-B245-40F8-A5B6-8FFE2319FA45}" dt="2024-07-10T20:36:41.281" v="4602"/>
              <pc2:cmMkLst xmlns:pc2="http://schemas.microsoft.com/office/powerpoint/2019/9/main/command">
                <pc:docMk/>
                <pc:sldMk cId="2491820790" sldId="391"/>
                <pc2:cmMk id="{B1456306-1FB5-4E2A-B8CA-A9297FA85146}"/>
              </pc2:cmMkLst>
            </pc226:cmChg>
            <pc226:cmChg xmlns:pc226="http://schemas.microsoft.com/office/powerpoint/2022/06/main/command" chg="del">
              <pc226:chgData name="Stoker, Kesiah" userId="7d6f868f-a8a0-4a2e-b53b-4e83b6d4fcae" providerId="ADAL" clId="{867821CF-B245-40F8-A5B6-8FFE2319FA45}" dt="2024-07-10T20:36:42.746" v="4603"/>
              <pc2:cmMkLst xmlns:pc2="http://schemas.microsoft.com/office/powerpoint/2019/9/main/command">
                <pc:docMk/>
                <pc:sldMk cId="2491820790" sldId="391"/>
                <pc2:cmMk id="{8DE9B296-349A-407D-8319-5577A2A7B809}"/>
              </pc2:cmMkLst>
            </pc226:cmChg>
            <pc226:cmChg xmlns:pc226="http://schemas.microsoft.com/office/powerpoint/2022/06/main/command" chg="add">
              <pc226:chgData name="Stoker, Kesiah" userId="7d6f868f-a8a0-4a2e-b53b-4e83b6d4fcae" providerId="ADAL" clId="{867821CF-B245-40F8-A5B6-8FFE2319FA45}" dt="2024-07-10T19:58:31.619" v="4177"/>
              <pc2:cmMkLst xmlns:pc2="http://schemas.microsoft.com/office/powerpoint/2019/9/main/command">
                <pc:docMk/>
                <pc:sldMk cId="2491820790" sldId="391"/>
                <pc2:cmMk id="{3E09FBE1-ED4D-489D-BF9A-3D8FB7F68F11}"/>
              </pc2:cmMkLst>
            </pc226:cmChg>
          </p:ext>
        </pc:extLst>
      </pc:sldChg>
      <pc:sldChg chg="modSp mod">
        <pc:chgData name="Stoker, Kesiah" userId="7d6f868f-a8a0-4a2e-b53b-4e83b6d4fcae" providerId="ADAL" clId="{867821CF-B245-40F8-A5B6-8FFE2319FA45}" dt="2024-07-10T18:21:44.362" v="3604" actId="790"/>
        <pc:sldMkLst>
          <pc:docMk/>
          <pc:sldMk cId="415376732" sldId="395"/>
        </pc:sldMkLst>
        <pc:spChg chg="mod">
          <ac:chgData name="Stoker, Kesiah" userId="7d6f868f-a8a0-4a2e-b53b-4e83b6d4fcae" providerId="ADAL" clId="{867821CF-B245-40F8-A5B6-8FFE2319FA45}" dt="2024-07-10T18:21:44.362" v="3604" actId="790"/>
          <ac:spMkLst>
            <pc:docMk/>
            <pc:sldMk cId="415376732" sldId="395"/>
            <ac:spMk id="8" creationId="{A62CD457-E2DA-68F9-02F0-D85A239B732C}"/>
          </ac:spMkLst>
        </pc:spChg>
        <pc:spChg chg="mod">
          <ac:chgData name="Stoker, Kesiah" userId="7d6f868f-a8a0-4a2e-b53b-4e83b6d4fcae" providerId="ADAL" clId="{867821CF-B245-40F8-A5B6-8FFE2319FA45}" dt="2024-07-10T18:21:44.362" v="3604" actId="790"/>
          <ac:spMkLst>
            <pc:docMk/>
            <pc:sldMk cId="415376732" sldId="395"/>
            <ac:spMk id="9" creationId="{88473CDD-13F8-8118-0452-F274E29EA5D9}"/>
          </ac:spMkLst>
        </pc:spChg>
        <pc:spChg chg="mod">
          <ac:chgData name="Stoker, Kesiah" userId="7d6f868f-a8a0-4a2e-b53b-4e83b6d4fcae" providerId="ADAL" clId="{867821CF-B245-40F8-A5B6-8FFE2319FA45}" dt="2024-07-10T18:21:44.362" v="3604" actId="790"/>
          <ac:spMkLst>
            <pc:docMk/>
            <pc:sldMk cId="415376732" sldId="395"/>
            <ac:spMk id="10" creationId="{F40643EF-7EF3-DB44-3916-7877A3EC01E0}"/>
          </ac:spMkLst>
        </pc:spChg>
      </pc:sldChg>
      <pc:sldChg chg="addSp delSp modSp mod delCm modCm modNotesTx">
        <pc:chgData name="Stoker, Kesiah" userId="7d6f868f-a8a0-4a2e-b53b-4e83b6d4fcae" providerId="ADAL" clId="{867821CF-B245-40F8-A5B6-8FFE2319FA45}" dt="2024-07-10T20:36:07.782" v="4601"/>
        <pc:sldMkLst>
          <pc:docMk/>
          <pc:sldMk cId="1608280382" sldId="396"/>
        </pc:sldMkLst>
        <pc:spChg chg="mod">
          <ac:chgData name="Stoker, Kesiah" userId="7d6f868f-a8a0-4a2e-b53b-4e83b6d4fcae" providerId="ADAL" clId="{867821CF-B245-40F8-A5B6-8FFE2319FA45}" dt="2024-07-10T18:21:13.698" v="3600" actId="790"/>
          <ac:spMkLst>
            <pc:docMk/>
            <pc:sldMk cId="1608280382" sldId="396"/>
            <ac:spMk id="2" creationId="{CAB72B4F-4066-D43D-1A71-4E3839AFF627}"/>
          </ac:spMkLst>
        </pc:spChg>
        <pc:spChg chg="mod">
          <ac:chgData name="Stoker, Kesiah" userId="7d6f868f-a8a0-4a2e-b53b-4e83b6d4fcae" providerId="ADAL" clId="{867821CF-B245-40F8-A5B6-8FFE2319FA45}" dt="2024-07-10T18:21:13.698" v="3600" actId="790"/>
          <ac:spMkLst>
            <pc:docMk/>
            <pc:sldMk cId="1608280382" sldId="396"/>
            <ac:spMk id="6" creationId="{2F5A1AC2-D52C-96C0-00FE-E4B1AF6B5018}"/>
          </ac:spMkLst>
        </pc:spChg>
        <pc:spChg chg="mod">
          <ac:chgData name="Stoker, Kesiah" userId="7d6f868f-a8a0-4a2e-b53b-4e83b6d4fcae" providerId="ADAL" clId="{867821CF-B245-40F8-A5B6-8FFE2319FA45}" dt="2024-07-10T18:36:02.700" v="3937" actId="20577"/>
          <ac:spMkLst>
            <pc:docMk/>
            <pc:sldMk cId="1608280382" sldId="396"/>
            <ac:spMk id="12" creationId="{869C02AE-A111-8B7B-782C-F86A43306919}"/>
          </ac:spMkLst>
        </pc:spChg>
        <pc:graphicFrameChg chg="add mod modGraphic">
          <ac:chgData name="Stoker, Kesiah" userId="7d6f868f-a8a0-4a2e-b53b-4e83b6d4fcae" providerId="ADAL" clId="{867821CF-B245-40F8-A5B6-8FFE2319FA45}" dt="2024-07-10T18:35:39.730" v="3896" actId="1076"/>
          <ac:graphicFrameMkLst>
            <pc:docMk/>
            <pc:sldMk cId="1608280382" sldId="396"/>
            <ac:graphicFrameMk id="4" creationId="{5A941E85-0A2D-1896-F37F-EDC169A0F45A}"/>
          </ac:graphicFrameMkLst>
        </pc:graphicFrameChg>
        <pc:graphicFrameChg chg="add del mod modGraphic">
          <ac:chgData name="Stoker, Kesiah" userId="7d6f868f-a8a0-4a2e-b53b-4e83b6d4fcae" providerId="ADAL" clId="{867821CF-B245-40F8-A5B6-8FFE2319FA45}" dt="2024-07-10T17:31:47.559" v="2926" actId="478"/>
          <ac:graphicFrameMkLst>
            <pc:docMk/>
            <pc:sldMk cId="1608280382" sldId="396"/>
            <ac:graphicFrameMk id="11" creationId="{D2CAD0B0-E088-09C9-A7F3-78B66EF68E63}"/>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867821CF-B245-40F8-A5B6-8FFE2319FA45}" dt="2024-07-10T20:35:14.957" v="4596"/>
              <pc2:cmMkLst xmlns:pc2="http://schemas.microsoft.com/office/powerpoint/2019/9/main/command">
                <pc:docMk/>
                <pc:sldMk cId="1608280382" sldId="396"/>
                <pc2:cmMk id="{3FAF4D5C-93C8-4357-BC20-5EC475BD143A}"/>
              </pc2:cmMkLst>
            </pc226:cmChg>
            <pc226:cmChg xmlns:pc226="http://schemas.microsoft.com/office/powerpoint/2022/06/main/command" chg="del mod">
              <pc226:chgData name="Stoker, Kesiah" userId="7d6f868f-a8a0-4a2e-b53b-4e83b6d4fcae" providerId="ADAL" clId="{867821CF-B245-40F8-A5B6-8FFE2319FA45}" dt="2024-07-10T20:35:31.243" v="4597"/>
              <pc2:cmMkLst xmlns:pc2="http://schemas.microsoft.com/office/powerpoint/2019/9/main/command">
                <pc:docMk/>
                <pc:sldMk cId="1608280382" sldId="396"/>
                <pc2:cmMk id="{88CBCB7A-F02F-4A1B-B27A-9FEE9244E412}"/>
              </pc2:cmMkLst>
            </pc226:cmChg>
            <pc226:cmChg xmlns:pc226="http://schemas.microsoft.com/office/powerpoint/2022/06/main/command" chg="del">
              <pc226:chgData name="Stoker, Kesiah" userId="7d6f868f-a8a0-4a2e-b53b-4e83b6d4fcae" providerId="ADAL" clId="{867821CF-B245-40F8-A5B6-8FFE2319FA45}" dt="2024-07-10T20:35:45.035" v="4598"/>
              <pc2:cmMkLst xmlns:pc2="http://schemas.microsoft.com/office/powerpoint/2019/9/main/command">
                <pc:docMk/>
                <pc:sldMk cId="1608280382" sldId="396"/>
                <pc2:cmMk id="{DBAE5B88-DEF8-4FDF-94E9-5F98A1562684}"/>
              </pc2:cmMkLst>
            </pc226:cmChg>
            <pc226:cmChg xmlns:pc226="http://schemas.microsoft.com/office/powerpoint/2022/06/main/command" chg="del mod">
              <pc226:chgData name="Stoker, Kesiah" userId="7d6f868f-a8a0-4a2e-b53b-4e83b6d4fcae" providerId="ADAL" clId="{867821CF-B245-40F8-A5B6-8FFE2319FA45}" dt="2024-07-10T20:35:48.331" v="4599"/>
              <pc2:cmMkLst xmlns:pc2="http://schemas.microsoft.com/office/powerpoint/2019/9/main/command">
                <pc:docMk/>
                <pc:sldMk cId="1608280382" sldId="396"/>
                <pc2:cmMk id="{AC486FAF-BD33-4041-9ED4-96A6D70AE567}"/>
              </pc2:cmMkLst>
            </pc226:cmChg>
            <pc226:cmChg xmlns:pc226="http://schemas.microsoft.com/office/powerpoint/2022/06/main/command" chg="del mod">
              <pc226:chgData name="Stoker, Kesiah" userId="7d6f868f-a8a0-4a2e-b53b-4e83b6d4fcae" providerId="ADAL" clId="{867821CF-B245-40F8-A5B6-8FFE2319FA45}" dt="2024-07-10T20:35:52.269" v="4600"/>
              <pc2:cmMkLst xmlns:pc2="http://schemas.microsoft.com/office/powerpoint/2019/9/main/command">
                <pc:docMk/>
                <pc:sldMk cId="1608280382" sldId="396"/>
                <pc2:cmMk id="{CC6255B0-A0CB-4C56-9707-371B0801B09C}"/>
              </pc2:cmMkLst>
            </pc226:cmChg>
            <pc226:cmChg xmlns:pc226="http://schemas.microsoft.com/office/powerpoint/2022/06/main/command" chg="del mod">
              <pc226:chgData name="Stoker, Kesiah" userId="7d6f868f-a8a0-4a2e-b53b-4e83b6d4fcae" providerId="ADAL" clId="{867821CF-B245-40F8-A5B6-8FFE2319FA45}" dt="2024-07-10T20:36:07.782" v="4601"/>
              <pc2:cmMkLst xmlns:pc2="http://schemas.microsoft.com/office/powerpoint/2019/9/main/command">
                <pc:docMk/>
                <pc:sldMk cId="1608280382" sldId="396"/>
                <pc2:cmMk id="{0B5F20D4-C547-4618-9EFB-5E782EF88A96}"/>
              </pc2:cmMkLst>
            </pc226:cmChg>
          </p:ext>
        </pc:extLst>
      </pc:sldChg>
      <pc:sldChg chg="addSp modSp mod addCm delCm modCm modNotesTx">
        <pc:chgData name="Stoker, Kesiah" userId="7d6f868f-a8a0-4a2e-b53b-4e83b6d4fcae" providerId="ADAL" clId="{867821CF-B245-40F8-A5B6-8FFE2319FA45}" dt="2024-07-10T20:39:51.975" v="4613" actId="1036"/>
        <pc:sldMkLst>
          <pc:docMk/>
          <pc:sldMk cId="3557075487" sldId="398"/>
        </pc:sldMkLst>
        <pc:spChg chg="add mod">
          <ac:chgData name="Stoker, Kesiah" userId="7d6f868f-a8a0-4a2e-b53b-4e83b6d4fcae" providerId="ADAL" clId="{867821CF-B245-40F8-A5B6-8FFE2319FA45}" dt="2024-07-10T17:16:37.700" v="2651"/>
          <ac:spMkLst>
            <pc:docMk/>
            <pc:sldMk cId="3557075487" sldId="398"/>
            <ac:spMk id="2" creationId="{0B6F2312-263F-6AA3-5B47-2E85F6FD2034}"/>
          </ac:spMkLst>
        </pc:spChg>
        <pc:spChg chg="mod">
          <ac:chgData name="Stoker, Kesiah" userId="7d6f868f-a8a0-4a2e-b53b-4e83b6d4fcae" providerId="ADAL" clId="{867821CF-B245-40F8-A5B6-8FFE2319FA45}" dt="2024-07-10T17:14:12.204" v="2567" actId="1076"/>
          <ac:spMkLst>
            <pc:docMk/>
            <pc:sldMk cId="3557075487" sldId="398"/>
            <ac:spMk id="5" creationId="{4C0C9F06-0F17-780B-2CD3-B030DC611BAD}"/>
          </ac:spMkLst>
        </pc:spChg>
        <pc:spChg chg="mod">
          <ac:chgData name="Stoker, Kesiah" userId="7d6f868f-a8a0-4a2e-b53b-4e83b6d4fcae" providerId="ADAL" clId="{867821CF-B245-40F8-A5B6-8FFE2319FA45}" dt="2024-07-10T20:39:51.975" v="4613" actId="1036"/>
          <ac:spMkLst>
            <pc:docMk/>
            <pc:sldMk cId="3557075487" sldId="398"/>
            <ac:spMk id="8" creationId="{E9F18A4F-6DD8-F5A3-5FD8-62FC227ED730}"/>
          </ac:spMkLst>
        </pc:spChg>
        <pc:spChg chg="mod">
          <ac:chgData name="Stoker, Kesiah" userId="7d6f868f-a8a0-4a2e-b53b-4e83b6d4fcae" providerId="ADAL" clId="{867821CF-B245-40F8-A5B6-8FFE2319FA45}" dt="2024-07-10T20:34:25.482" v="4581" actId="255"/>
          <ac:spMkLst>
            <pc:docMk/>
            <pc:sldMk cId="3557075487" sldId="398"/>
            <ac:spMk id="9" creationId="{EF1478D0-4949-CE00-44A4-01ADA9535BDF}"/>
          </ac:spMkLst>
        </pc:spChg>
        <pc:graphicFrameChg chg="mod">
          <ac:chgData name="Stoker, Kesiah" userId="7d6f868f-a8a0-4a2e-b53b-4e83b6d4fcae" providerId="ADAL" clId="{867821CF-B245-40F8-A5B6-8FFE2319FA45}" dt="2024-07-10T20:35:02.243" v="4595" actId="1035"/>
          <ac:graphicFrameMkLst>
            <pc:docMk/>
            <pc:sldMk cId="3557075487" sldId="398"/>
            <ac:graphicFrameMk id="7" creationId="{A2DEBEF1-352B-E038-2C68-7B4726C5CE7D}"/>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867821CF-B245-40F8-A5B6-8FFE2319FA45}" dt="2024-07-10T20:17:04.395" v="4219"/>
              <pc2:cmMkLst xmlns:pc2="http://schemas.microsoft.com/office/powerpoint/2019/9/main/command">
                <pc:docMk/>
                <pc:sldMk cId="3557075487" sldId="398"/>
                <pc2:cmMk id="{6AFCA717-6E5B-412B-BC15-C9037E7FBD3B}"/>
              </pc2:cmMkLst>
            </pc226:cmChg>
            <pc226:cmChg xmlns:pc226="http://schemas.microsoft.com/office/powerpoint/2022/06/main/command" chg="mod">
              <pc226:chgData name="Stoker, Kesiah" userId="7d6f868f-a8a0-4a2e-b53b-4e83b6d4fcae" providerId="ADAL" clId="{867821CF-B245-40F8-A5B6-8FFE2319FA45}" dt="2024-07-10T20:33:50.926" v="4554" actId="6549"/>
              <pc2:cmMkLst xmlns:pc2="http://schemas.microsoft.com/office/powerpoint/2019/9/main/command">
                <pc:docMk/>
                <pc:sldMk cId="3557075487" sldId="398"/>
                <pc2:cmMk id="{8EE87077-BBFC-487C-9132-3D3A08C0A1E7}"/>
              </pc2:cmMkLst>
            </pc226:cmChg>
            <pc226:cmChg xmlns:pc226="http://schemas.microsoft.com/office/powerpoint/2022/06/main/command" chg="add mod">
              <pc226:chgData name="Stoker, Kesiah" userId="7d6f868f-a8a0-4a2e-b53b-4e83b6d4fcae" providerId="ADAL" clId="{867821CF-B245-40F8-A5B6-8FFE2319FA45}" dt="2024-07-10T20:39:44.253" v="4612"/>
              <pc2:cmMkLst xmlns:pc2="http://schemas.microsoft.com/office/powerpoint/2019/9/main/command">
                <pc:docMk/>
                <pc:sldMk cId="3557075487" sldId="398"/>
                <pc2:cmMk id="{AB90B0A8-F3CB-4D3F-9E13-88B9163A39FD}"/>
              </pc2:cmMkLst>
            </pc226:cmChg>
            <pc226:cmChg xmlns:pc226="http://schemas.microsoft.com/office/powerpoint/2022/06/main/command" chg="del">
              <pc226:chgData name="Stoker, Kesiah" userId="7d6f868f-a8a0-4a2e-b53b-4e83b6d4fcae" providerId="ADAL" clId="{867821CF-B245-40F8-A5B6-8FFE2319FA45}" dt="2024-07-10T20:17:39.638" v="4222"/>
              <pc2:cmMkLst xmlns:pc2="http://schemas.microsoft.com/office/powerpoint/2019/9/main/command">
                <pc:docMk/>
                <pc:sldMk cId="3557075487" sldId="398"/>
                <pc2:cmMk id="{A5F221B3-8AEA-4FF0-A900-4FC6B2F6C20B}"/>
              </pc2:cmMkLst>
            </pc226:cmChg>
            <pc226:cmChg xmlns:pc226="http://schemas.microsoft.com/office/powerpoint/2022/06/main/command" chg="del mod">
              <pc226:chgData name="Stoker, Kesiah" userId="7d6f868f-a8a0-4a2e-b53b-4e83b6d4fcae" providerId="ADAL" clId="{867821CF-B245-40F8-A5B6-8FFE2319FA45}" dt="2024-07-10T20:17:26.569" v="4221"/>
              <pc2:cmMkLst xmlns:pc2="http://schemas.microsoft.com/office/powerpoint/2019/9/main/command">
                <pc:docMk/>
                <pc:sldMk cId="3557075487" sldId="398"/>
                <pc2:cmMk id="{3210AEC0-FD6A-4D20-88BC-D6A00E15E24A}"/>
              </pc2:cmMkLst>
            </pc226:cmChg>
            <pc226:cmChg xmlns:pc226="http://schemas.microsoft.com/office/powerpoint/2022/06/main/command" chg="del">
              <pc226:chgData name="Stoker, Kesiah" userId="7d6f868f-a8a0-4a2e-b53b-4e83b6d4fcae" providerId="ADAL" clId="{867821CF-B245-40F8-A5B6-8FFE2319FA45}" dt="2024-07-10T20:17:09.563" v="4220"/>
              <pc2:cmMkLst xmlns:pc2="http://schemas.microsoft.com/office/powerpoint/2019/9/main/command">
                <pc:docMk/>
                <pc:sldMk cId="3557075487" sldId="398"/>
                <pc2:cmMk id="{26B010D0-C007-4E3E-8164-C21B69B6AC23}"/>
              </pc2:cmMkLst>
            </pc226:cmChg>
          </p:ext>
        </pc:extLst>
      </pc:sldChg>
      <pc:sldChg chg="modSp mod addCm">
        <pc:chgData name="Stoker, Kesiah" userId="7d6f868f-a8a0-4a2e-b53b-4e83b6d4fcae" providerId="ADAL" clId="{867821CF-B245-40F8-A5B6-8FFE2319FA45}" dt="2024-07-10T19:59:44.688" v="4180"/>
        <pc:sldMkLst>
          <pc:docMk/>
          <pc:sldMk cId="3574350645" sldId="1589"/>
        </pc:sldMkLst>
        <pc:spChg chg="mod">
          <ac:chgData name="Stoker, Kesiah" userId="7d6f868f-a8a0-4a2e-b53b-4e83b6d4fcae" providerId="ADAL" clId="{867821CF-B245-40F8-A5B6-8FFE2319FA45}" dt="2024-07-10T19:59:16.736" v="4179"/>
          <ac:spMkLst>
            <pc:docMk/>
            <pc:sldMk cId="3574350645" sldId="1589"/>
            <ac:spMk id="4" creationId="{34B929EA-085D-03CC-8ABC-3FFBF3231F85}"/>
          </ac:spMkLst>
        </pc:spChg>
        <pc:spChg chg="mod">
          <ac:chgData name="Stoker, Kesiah" userId="7d6f868f-a8a0-4a2e-b53b-4e83b6d4fcae" providerId="ADAL" clId="{867821CF-B245-40F8-A5B6-8FFE2319FA45}" dt="2024-07-10T18:23:59.240" v="3619" actId="790"/>
          <ac:spMkLst>
            <pc:docMk/>
            <pc:sldMk cId="3574350645" sldId="1589"/>
            <ac:spMk id="27" creationId="{6D7733A8-17FB-66BD-9A1B-C0C33D2F92B0}"/>
          </ac:spMkLst>
        </pc:spChg>
        <pc:extLst>
          <p:ext xmlns:p="http://schemas.openxmlformats.org/presentationml/2006/main" uri="{D6D511B9-2390-475A-947B-AFAB55BFBCF1}">
            <pc226:cmChg xmlns:pc226="http://schemas.microsoft.com/office/powerpoint/2022/06/main/command" chg="add">
              <pc226:chgData name="Stoker, Kesiah" userId="7d6f868f-a8a0-4a2e-b53b-4e83b6d4fcae" providerId="ADAL" clId="{867821CF-B245-40F8-A5B6-8FFE2319FA45}" dt="2024-07-10T19:59:44.688" v="4180"/>
              <pc2:cmMkLst xmlns:pc2="http://schemas.microsoft.com/office/powerpoint/2019/9/main/command">
                <pc:docMk/>
                <pc:sldMk cId="3574350645" sldId="1589"/>
                <pc2:cmMk id="{2B23DB77-1983-4C0F-A277-79989FDF5452}"/>
              </pc2:cmMkLst>
            </pc226:cmChg>
          </p:ext>
        </pc:extLst>
      </pc:sldChg>
      <pc:sldChg chg="addSp modSp mod addCm delCm modCm">
        <pc:chgData name="Stoker, Kesiah" userId="7d6f868f-a8a0-4a2e-b53b-4e83b6d4fcae" providerId="ADAL" clId="{867821CF-B245-40F8-A5B6-8FFE2319FA45}" dt="2024-07-10T20:55:44.894" v="6417" actId="962"/>
        <pc:sldMkLst>
          <pc:docMk/>
          <pc:sldMk cId="3061229484" sldId="1590"/>
        </pc:sldMkLst>
        <pc:spChg chg="mod">
          <ac:chgData name="Stoker, Kesiah" userId="7d6f868f-a8a0-4a2e-b53b-4e83b6d4fcae" providerId="ADAL" clId="{867821CF-B245-40F8-A5B6-8FFE2319FA45}" dt="2024-07-10T18:04:54.689" v="3225" actId="255"/>
          <ac:spMkLst>
            <pc:docMk/>
            <pc:sldMk cId="3061229484" sldId="1590"/>
            <ac:spMk id="2" creationId="{EEC6D9A3-D166-95E7-4268-235252D76B2D}"/>
          </ac:spMkLst>
        </pc:spChg>
        <pc:spChg chg="add mod">
          <ac:chgData name="Stoker, Kesiah" userId="7d6f868f-a8a0-4a2e-b53b-4e83b6d4fcae" providerId="ADAL" clId="{867821CF-B245-40F8-A5B6-8FFE2319FA45}" dt="2024-07-10T17:51:11.878" v="3036" actId="255"/>
          <ac:spMkLst>
            <pc:docMk/>
            <pc:sldMk cId="3061229484" sldId="1590"/>
            <ac:spMk id="3" creationId="{2D771723-134E-D0E5-DA78-94ADBA001BB0}"/>
          </ac:spMkLst>
        </pc:spChg>
        <pc:spChg chg="mod">
          <ac:chgData name="Stoker, Kesiah" userId="7d6f868f-a8a0-4a2e-b53b-4e83b6d4fcae" providerId="ADAL" clId="{867821CF-B245-40F8-A5B6-8FFE2319FA45}" dt="2024-07-10T18:04:16.792" v="3211" actId="1076"/>
          <ac:spMkLst>
            <pc:docMk/>
            <pc:sldMk cId="3061229484" sldId="1590"/>
            <ac:spMk id="8" creationId="{0AB2D5DF-A00F-7336-0748-3F524E434D7D}"/>
          </ac:spMkLst>
        </pc:spChg>
        <pc:spChg chg="mod">
          <ac:chgData name="Stoker, Kesiah" userId="7d6f868f-a8a0-4a2e-b53b-4e83b6d4fcae" providerId="ADAL" clId="{867821CF-B245-40F8-A5B6-8FFE2319FA45}" dt="2024-07-10T18:07:49.610" v="3324" actId="6549"/>
          <ac:spMkLst>
            <pc:docMk/>
            <pc:sldMk cId="3061229484" sldId="1590"/>
            <ac:spMk id="10" creationId="{62D080F9-77D1-28FA-8179-90C17B8EC21D}"/>
          </ac:spMkLst>
        </pc:spChg>
        <pc:grpChg chg="mod">
          <ac:chgData name="Stoker, Kesiah" userId="7d6f868f-a8a0-4a2e-b53b-4e83b6d4fcae" providerId="ADAL" clId="{867821CF-B245-40F8-A5B6-8FFE2319FA45}" dt="2024-07-10T20:48:22.659" v="4913" actId="962"/>
          <ac:grpSpMkLst>
            <pc:docMk/>
            <pc:sldMk cId="3061229484" sldId="1590"/>
            <ac:grpSpMk id="9" creationId="{CF422425-A405-D8A8-CEEA-4F351A05E502}"/>
          </ac:grpSpMkLst>
        </pc:grpChg>
        <pc:graphicFrameChg chg="mod">
          <ac:chgData name="Stoker, Kesiah" userId="7d6f868f-a8a0-4a2e-b53b-4e83b6d4fcae" providerId="ADAL" clId="{867821CF-B245-40F8-A5B6-8FFE2319FA45}" dt="2024-07-10T18:04:03.917" v="3204"/>
          <ac:graphicFrameMkLst>
            <pc:docMk/>
            <pc:sldMk cId="3061229484" sldId="1590"/>
            <ac:graphicFrameMk id="5" creationId="{D103DFBC-02D9-E644-7A7F-ADB08DA7D43E}"/>
          </ac:graphicFrameMkLst>
        </pc:graphicFrameChg>
        <pc:graphicFrameChg chg="mod">
          <ac:chgData name="Stoker, Kesiah" userId="7d6f868f-a8a0-4a2e-b53b-4e83b6d4fcae" providerId="ADAL" clId="{867821CF-B245-40F8-A5B6-8FFE2319FA45}" dt="2024-07-10T20:55:44.894" v="6417" actId="962"/>
          <ac:graphicFrameMkLst>
            <pc:docMk/>
            <pc:sldMk cId="3061229484" sldId="1590"/>
            <ac:graphicFrameMk id="7" creationId="{135919B4-62AF-3EA4-128C-91B72624FBD6}"/>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867821CF-B245-40F8-A5B6-8FFE2319FA45}" dt="2024-07-10T20:00:53.828" v="4181"/>
              <pc2:cmMkLst xmlns:pc2="http://schemas.microsoft.com/office/powerpoint/2019/9/main/command">
                <pc:docMk/>
                <pc:sldMk cId="3061229484" sldId="1590"/>
                <pc2:cmMk id="{BD0B5317-92B6-4D6F-9173-13D6DC83BB6E}"/>
              </pc2:cmMkLst>
            </pc226:cmChg>
            <pc226:cmChg xmlns:pc226="http://schemas.microsoft.com/office/powerpoint/2022/06/main/command" chg="add mod">
              <pc226:chgData name="Stoker, Kesiah" userId="7d6f868f-a8a0-4a2e-b53b-4e83b6d4fcae" providerId="ADAL" clId="{867821CF-B245-40F8-A5B6-8FFE2319FA45}" dt="2024-07-10T17:47:48.154" v="3017"/>
              <pc2:cmMkLst xmlns:pc2="http://schemas.microsoft.com/office/powerpoint/2019/9/main/command">
                <pc:docMk/>
                <pc:sldMk cId="3061229484" sldId="1590"/>
                <pc2:cmMk id="{8DC05C2D-08AF-4528-9382-9AC14B2ECBBD}"/>
              </pc2:cmMkLst>
            </pc226:cmChg>
            <pc226:cmChg xmlns:pc226="http://schemas.microsoft.com/office/powerpoint/2022/06/main/command" chg="add">
              <pc226:chgData name="Stoker, Kesiah" userId="7d6f868f-a8a0-4a2e-b53b-4e83b6d4fcae" providerId="ADAL" clId="{867821CF-B245-40F8-A5B6-8FFE2319FA45}" dt="2024-07-10T16:50:30.212" v="1900"/>
              <pc2:cmMkLst xmlns:pc2="http://schemas.microsoft.com/office/powerpoint/2019/9/main/command">
                <pc:docMk/>
                <pc:sldMk cId="3061229484" sldId="1590"/>
                <pc2:cmMk id="{E1F9C152-7F12-4B90-AD9A-E31D32C8B97D}"/>
              </pc2:cmMkLst>
            </pc226:cmChg>
            <pc226:cmChg xmlns:pc226="http://schemas.microsoft.com/office/powerpoint/2022/06/main/command" chg="add mod">
              <pc226:chgData name="Stoker, Kesiah" userId="7d6f868f-a8a0-4a2e-b53b-4e83b6d4fcae" providerId="ADAL" clId="{867821CF-B245-40F8-A5B6-8FFE2319FA45}" dt="2024-07-10T18:00:46.398" v="3193"/>
              <pc2:cmMkLst xmlns:pc2="http://schemas.microsoft.com/office/powerpoint/2019/9/main/command">
                <pc:docMk/>
                <pc:sldMk cId="3061229484" sldId="1590"/>
                <pc2:cmMk id="{E6D3DB9F-C36C-4BC0-AB61-15CE52BC2DC9}"/>
              </pc2:cmMkLst>
            </pc226:cmChg>
            <pc226:cmChg xmlns:pc226="http://schemas.microsoft.com/office/powerpoint/2022/06/main/command" chg="del">
              <pc226:chgData name="Stoker, Kesiah" userId="7d6f868f-a8a0-4a2e-b53b-4e83b6d4fcae" providerId="ADAL" clId="{867821CF-B245-40F8-A5B6-8FFE2319FA45}" dt="2024-07-10T17:50:58.028" v="3029"/>
              <pc2:cmMkLst xmlns:pc2="http://schemas.microsoft.com/office/powerpoint/2019/9/main/command">
                <pc:docMk/>
                <pc:sldMk cId="3061229484" sldId="1590"/>
                <pc2:cmMk id="{8A1AA7FC-363D-4CED-B61D-0DC6CDDDEFC1}"/>
              </pc2:cmMkLst>
            </pc226:cmChg>
          </p:ext>
        </pc:extLst>
      </pc:sldChg>
      <pc:sldChg chg="modSp mod">
        <pc:chgData name="Stoker, Kesiah" userId="7d6f868f-a8a0-4a2e-b53b-4e83b6d4fcae" providerId="ADAL" clId="{867821CF-B245-40F8-A5B6-8FFE2319FA45}" dt="2024-07-10T20:41:48.979" v="4619" actId="1076"/>
        <pc:sldMkLst>
          <pc:docMk/>
          <pc:sldMk cId="2167963438" sldId="1592"/>
        </pc:sldMkLst>
        <pc:spChg chg="mod">
          <ac:chgData name="Stoker, Kesiah" userId="7d6f868f-a8a0-4a2e-b53b-4e83b6d4fcae" providerId="ADAL" clId="{867821CF-B245-40F8-A5B6-8FFE2319FA45}" dt="2024-07-10T20:41:48.979" v="4619" actId="1076"/>
          <ac:spMkLst>
            <pc:docMk/>
            <pc:sldMk cId="2167963438" sldId="1592"/>
            <ac:spMk id="6" creationId="{D58865F0-4395-116B-E5D1-6905C4FF1267}"/>
          </ac:spMkLst>
        </pc:spChg>
        <pc:spChg chg="mod">
          <ac:chgData name="Stoker, Kesiah" userId="7d6f868f-a8a0-4a2e-b53b-4e83b6d4fcae" providerId="ADAL" clId="{867821CF-B245-40F8-A5B6-8FFE2319FA45}" dt="2024-07-10T20:39:05.839" v="4610" actId="1036"/>
          <ac:spMkLst>
            <pc:docMk/>
            <pc:sldMk cId="2167963438" sldId="1592"/>
            <ac:spMk id="18" creationId="{146EB7FF-EEBF-3B5A-63D2-5108C190C7B2}"/>
          </ac:spMkLst>
        </pc:spChg>
      </pc:sldChg>
      <pc:sldChg chg="modSp mod delCm modCm">
        <pc:chgData name="Stoker, Kesiah" userId="7d6f868f-a8a0-4a2e-b53b-4e83b6d4fcae" providerId="ADAL" clId="{867821CF-B245-40F8-A5B6-8FFE2319FA45}" dt="2024-07-10T20:43:11.892" v="4648" actId="1036"/>
        <pc:sldMkLst>
          <pc:docMk/>
          <pc:sldMk cId="1688694388" sldId="1593"/>
        </pc:sldMkLst>
        <pc:spChg chg="mod">
          <ac:chgData name="Stoker, Kesiah" userId="7d6f868f-a8a0-4a2e-b53b-4e83b6d4fcae" providerId="ADAL" clId="{867821CF-B245-40F8-A5B6-8FFE2319FA45}" dt="2024-07-10T20:42:43.950" v="4635" actId="6549"/>
          <ac:spMkLst>
            <pc:docMk/>
            <pc:sldMk cId="1688694388" sldId="1593"/>
            <ac:spMk id="9" creationId="{EF283FB2-CF47-C885-1567-68AEF8694404}"/>
          </ac:spMkLst>
        </pc:spChg>
        <pc:spChg chg="mod">
          <ac:chgData name="Stoker, Kesiah" userId="7d6f868f-a8a0-4a2e-b53b-4e83b6d4fcae" providerId="ADAL" clId="{867821CF-B245-40F8-A5B6-8FFE2319FA45}" dt="2024-07-10T20:42:37.347" v="4633" actId="400"/>
          <ac:spMkLst>
            <pc:docMk/>
            <pc:sldMk cId="1688694388" sldId="1593"/>
            <ac:spMk id="17" creationId="{75A8B39D-8004-7CA7-B888-9964151CB41B}"/>
          </ac:spMkLst>
        </pc:spChg>
        <pc:spChg chg="mod">
          <ac:chgData name="Stoker, Kesiah" userId="7d6f868f-a8a0-4a2e-b53b-4e83b6d4fcae" providerId="ADAL" clId="{867821CF-B245-40F8-A5B6-8FFE2319FA45}" dt="2024-07-10T20:43:11.892" v="4648" actId="1036"/>
          <ac:spMkLst>
            <pc:docMk/>
            <pc:sldMk cId="1688694388" sldId="1593"/>
            <ac:spMk id="18" creationId="{146EB7FF-EEBF-3B5A-63D2-5108C190C7B2}"/>
          </ac:spMkLst>
        </pc:spChg>
        <pc:picChg chg="mod">
          <ac:chgData name="Stoker, Kesiah" userId="7d6f868f-a8a0-4a2e-b53b-4e83b6d4fcae" providerId="ADAL" clId="{867821CF-B245-40F8-A5B6-8FFE2319FA45}" dt="2024-07-10T16:15:58.829" v="1524" actId="962"/>
          <ac:picMkLst>
            <pc:docMk/>
            <pc:sldMk cId="1688694388" sldId="1593"/>
            <ac:picMk id="10" creationId="{7B35C104-F869-22C8-58F2-489213897AD3}"/>
          </ac:picMkLst>
        </pc:picChg>
        <pc:picChg chg="mod">
          <ac:chgData name="Stoker, Kesiah" userId="7d6f868f-a8a0-4a2e-b53b-4e83b6d4fcae" providerId="ADAL" clId="{867821CF-B245-40F8-A5B6-8FFE2319FA45}" dt="2024-07-10T16:39:45.481" v="1704" actId="1076"/>
          <ac:picMkLst>
            <pc:docMk/>
            <pc:sldMk cId="1688694388" sldId="1593"/>
            <ac:picMk id="13" creationId="{BC572A91-B63C-247E-8DF2-94D1BAB71687}"/>
          </ac:picMkLst>
        </pc:pic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867821CF-B245-40F8-A5B6-8FFE2319FA45}" dt="2024-07-10T20:01:48.297" v="4182"/>
              <pc2:cmMkLst xmlns:pc2="http://schemas.microsoft.com/office/powerpoint/2019/9/main/command">
                <pc:docMk/>
                <pc:sldMk cId="1688694388" sldId="1593"/>
                <pc2:cmMk id="{BAFE5B4C-1648-4BF3-8A79-CEFAB3D58FB9}"/>
              </pc2:cmMkLst>
            </pc226:cmChg>
          </p:ext>
        </pc:extLst>
      </pc:sldChg>
      <pc:sldChg chg="modSp mod">
        <pc:chgData name="Stoker, Kesiah" userId="7d6f868f-a8a0-4a2e-b53b-4e83b6d4fcae" providerId="ADAL" clId="{867821CF-B245-40F8-A5B6-8FFE2319FA45}" dt="2024-07-10T18:22:04.487" v="3606" actId="790"/>
        <pc:sldMkLst>
          <pc:docMk/>
          <pc:sldMk cId="2138773198" sldId="1594"/>
        </pc:sldMkLst>
        <pc:spChg chg="mod">
          <ac:chgData name="Stoker, Kesiah" userId="7d6f868f-a8a0-4a2e-b53b-4e83b6d4fcae" providerId="ADAL" clId="{867821CF-B245-40F8-A5B6-8FFE2319FA45}" dt="2024-07-10T18:22:04.487" v="3606" actId="790"/>
          <ac:spMkLst>
            <pc:docMk/>
            <pc:sldMk cId="2138773198" sldId="1594"/>
            <ac:spMk id="8" creationId="{A62CD457-E2DA-68F9-02F0-D85A239B732C}"/>
          </ac:spMkLst>
        </pc:spChg>
        <pc:spChg chg="mod">
          <ac:chgData name="Stoker, Kesiah" userId="7d6f868f-a8a0-4a2e-b53b-4e83b6d4fcae" providerId="ADAL" clId="{867821CF-B245-40F8-A5B6-8FFE2319FA45}" dt="2024-07-10T18:22:04.487" v="3606" actId="790"/>
          <ac:spMkLst>
            <pc:docMk/>
            <pc:sldMk cId="2138773198" sldId="1594"/>
            <ac:spMk id="9" creationId="{88473CDD-13F8-8118-0452-F274E29EA5D9}"/>
          </ac:spMkLst>
        </pc:spChg>
        <pc:spChg chg="mod">
          <ac:chgData name="Stoker, Kesiah" userId="7d6f868f-a8a0-4a2e-b53b-4e83b6d4fcae" providerId="ADAL" clId="{867821CF-B245-40F8-A5B6-8FFE2319FA45}" dt="2024-07-10T18:22:04.487" v="3606" actId="790"/>
          <ac:spMkLst>
            <pc:docMk/>
            <pc:sldMk cId="2138773198" sldId="1594"/>
            <ac:spMk id="10" creationId="{F40643EF-7EF3-DB44-3916-7877A3EC01E0}"/>
          </ac:spMkLst>
        </pc:spChg>
      </pc:sldChg>
      <pc:sldChg chg="modSp mod">
        <pc:chgData name="Stoker, Kesiah" userId="7d6f868f-a8a0-4a2e-b53b-4e83b6d4fcae" providerId="ADAL" clId="{867821CF-B245-40F8-A5B6-8FFE2319FA45}" dt="2024-07-10T18:22:11.962" v="3607" actId="790"/>
        <pc:sldMkLst>
          <pc:docMk/>
          <pc:sldMk cId="3810367808" sldId="1595"/>
        </pc:sldMkLst>
        <pc:spChg chg="mod">
          <ac:chgData name="Stoker, Kesiah" userId="7d6f868f-a8a0-4a2e-b53b-4e83b6d4fcae" providerId="ADAL" clId="{867821CF-B245-40F8-A5B6-8FFE2319FA45}" dt="2024-07-10T18:22:11.962" v="3607" actId="790"/>
          <ac:spMkLst>
            <pc:docMk/>
            <pc:sldMk cId="3810367808" sldId="1595"/>
            <ac:spMk id="8" creationId="{A62CD457-E2DA-68F9-02F0-D85A239B732C}"/>
          </ac:spMkLst>
        </pc:spChg>
        <pc:spChg chg="mod">
          <ac:chgData name="Stoker, Kesiah" userId="7d6f868f-a8a0-4a2e-b53b-4e83b6d4fcae" providerId="ADAL" clId="{867821CF-B245-40F8-A5B6-8FFE2319FA45}" dt="2024-07-10T18:22:11.962" v="3607" actId="790"/>
          <ac:spMkLst>
            <pc:docMk/>
            <pc:sldMk cId="3810367808" sldId="1595"/>
            <ac:spMk id="9" creationId="{88473CDD-13F8-8118-0452-F274E29EA5D9}"/>
          </ac:spMkLst>
        </pc:spChg>
        <pc:spChg chg="mod">
          <ac:chgData name="Stoker, Kesiah" userId="7d6f868f-a8a0-4a2e-b53b-4e83b6d4fcae" providerId="ADAL" clId="{867821CF-B245-40F8-A5B6-8FFE2319FA45}" dt="2024-07-10T18:22:11.962" v="3607" actId="790"/>
          <ac:spMkLst>
            <pc:docMk/>
            <pc:sldMk cId="3810367808" sldId="1595"/>
            <ac:spMk id="10" creationId="{F40643EF-7EF3-DB44-3916-7877A3EC01E0}"/>
          </ac:spMkLst>
        </pc:spChg>
      </pc:sldChg>
      <pc:sldChg chg="modSp mod">
        <pc:chgData name="Stoker, Kesiah" userId="7d6f868f-a8a0-4a2e-b53b-4e83b6d4fcae" providerId="ADAL" clId="{867821CF-B245-40F8-A5B6-8FFE2319FA45}" dt="2024-07-10T18:22:21.394" v="3608" actId="790"/>
        <pc:sldMkLst>
          <pc:docMk/>
          <pc:sldMk cId="3593287080" sldId="1596"/>
        </pc:sldMkLst>
        <pc:spChg chg="mod">
          <ac:chgData name="Stoker, Kesiah" userId="7d6f868f-a8a0-4a2e-b53b-4e83b6d4fcae" providerId="ADAL" clId="{867821CF-B245-40F8-A5B6-8FFE2319FA45}" dt="2024-07-10T18:22:21.394" v="3608" actId="790"/>
          <ac:spMkLst>
            <pc:docMk/>
            <pc:sldMk cId="3593287080" sldId="1596"/>
            <ac:spMk id="8" creationId="{A62CD457-E2DA-68F9-02F0-D85A239B732C}"/>
          </ac:spMkLst>
        </pc:spChg>
        <pc:spChg chg="mod">
          <ac:chgData name="Stoker, Kesiah" userId="7d6f868f-a8a0-4a2e-b53b-4e83b6d4fcae" providerId="ADAL" clId="{867821CF-B245-40F8-A5B6-8FFE2319FA45}" dt="2024-07-10T18:22:21.394" v="3608" actId="790"/>
          <ac:spMkLst>
            <pc:docMk/>
            <pc:sldMk cId="3593287080" sldId="1596"/>
            <ac:spMk id="9" creationId="{88473CDD-13F8-8118-0452-F274E29EA5D9}"/>
          </ac:spMkLst>
        </pc:spChg>
        <pc:spChg chg="mod">
          <ac:chgData name="Stoker, Kesiah" userId="7d6f868f-a8a0-4a2e-b53b-4e83b6d4fcae" providerId="ADAL" clId="{867821CF-B245-40F8-A5B6-8FFE2319FA45}" dt="2024-07-10T18:22:21.394" v="3608" actId="790"/>
          <ac:spMkLst>
            <pc:docMk/>
            <pc:sldMk cId="3593287080" sldId="1596"/>
            <ac:spMk id="10" creationId="{F40643EF-7EF3-DB44-3916-7877A3EC01E0}"/>
          </ac:spMkLst>
        </pc:spChg>
      </pc:sldChg>
      <pc:sldChg chg="modSp mod">
        <pc:chgData name="Stoker, Kesiah" userId="7d6f868f-a8a0-4a2e-b53b-4e83b6d4fcae" providerId="ADAL" clId="{867821CF-B245-40F8-A5B6-8FFE2319FA45}" dt="2024-07-10T19:50:45.631" v="3967" actId="20577"/>
        <pc:sldMkLst>
          <pc:docMk/>
          <pc:sldMk cId="957069421" sldId="1597"/>
        </pc:sldMkLst>
        <pc:spChg chg="mod">
          <ac:chgData name="Stoker, Kesiah" userId="7d6f868f-a8a0-4a2e-b53b-4e83b6d4fcae" providerId="ADAL" clId="{867821CF-B245-40F8-A5B6-8FFE2319FA45}" dt="2024-07-10T18:22:29.966" v="3609" actId="790"/>
          <ac:spMkLst>
            <pc:docMk/>
            <pc:sldMk cId="957069421" sldId="1597"/>
            <ac:spMk id="8" creationId="{A62CD457-E2DA-68F9-02F0-D85A239B732C}"/>
          </ac:spMkLst>
        </pc:spChg>
        <pc:spChg chg="mod">
          <ac:chgData name="Stoker, Kesiah" userId="7d6f868f-a8a0-4a2e-b53b-4e83b6d4fcae" providerId="ADAL" clId="{867821CF-B245-40F8-A5B6-8FFE2319FA45}" dt="2024-07-10T18:22:29.966" v="3609" actId="790"/>
          <ac:spMkLst>
            <pc:docMk/>
            <pc:sldMk cId="957069421" sldId="1597"/>
            <ac:spMk id="9" creationId="{88473CDD-13F8-8118-0452-F274E29EA5D9}"/>
          </ac:spMkLst>
        </pc:spChg>
        <pc:spChg chg="mod">
          <ac:chgData name="Stoker, Kesiah" userId="7d6f868f-a8a0-4a2e-b53b-4e83b6d4fcae" providerId="ADAL" clId="{867821CF-B245-40F8-A5B6-8FFE2319FA45}" dt="2024-07-10T19:50:45.631" v="3967" actId="20577"/>
          <ac:spMkLst>
            <pc:docMk/>
            <pc:sldMk cId="957069421" sldId="1597"/>
            <ac:spMk id="10" creationId="{F40643EF-7EF3-DB44-3916-7877A3EC01E0}"/>
          </ac:spMkLst>
        </pc:spChg>
      </pc:sldChg>
      <pc:sldChg chg="modSp mod">
        <pc:chgData name="Stoker, Kesiah" userId="7d6f868f-a8a0-4a2e-b53b-4e83b6d4fcae" providerId="ADAL" clId="{867821CF-B245-40F8-A5B6-8FFE2319FA45}" dt="2024-07-10T18:22:39.126" v="3610" actId="790"/>
        <pc:sldMkLst>
          <pc:docMk/>
          <pc:sldMk cId="1261942443" sldId="1598"/>
        </pc:sldMkLst>
        <pc:spChg chg="mod">
          <ac:chgData name="Stoker, Kesiah" userId="7d6f868f-a8a0-4a2e-b53b-4e83b6d4fcae" providerId="ADAL" clId="{867821CF-B245-40F8-A5B6-8FFE2319FA45}" dt="2024-07-10T18:22:39.126" v="3610" actId="790"/>
          <ac:spMkLst>
            <pc:docMk/>
            <pc:sldMk cId="1261942443" sldId="1598"/>
            <ac:spMk id="8" creationId="{A62CD457-E2DA-68F9-02F0-D85A239B732C}"/>
          </ac:spMkLst>
        </pc:spChg>
        <pc:spChg chg="mod">
          <ac:chgData name="Stoker, Kesiah" userId="7d6f868f-a8a0-4a2e-b53b-4e83b6d4fcae" providerId="ADAL" clId="{867821CF-B245-40F8-A5B6-8FFE2319FA45}" dt="2024-07-10T18:22:39.126" v="3610" actId="790"/>
          <ac:spMkLst>
            <pc:docMk/>
            <pc:sldMk cId="1261942443" sldId="1598"/>
            <ac:spMk id="9" creationId="{88473CDD-13F8-8118-0452-F274E29EA5D9}"/>
          </ac:spMkLst>
        </pc:spChg>
        <pc:spChg chg="mod">
          <ac:chgData name="Stoker, Kesiah" userId="7d6f868f-a8a0-4a2e-b53b-4e83b6d4fcae" providerId="ADAL" clId="{867821CF-B245-40F8-A5B6-8FFE2319FA45}" dt="2024-07-10T18:22:39.126" v="3610" actId="790"/>
          <ac:spMkLst>
            <pc:docMk/>
            <pc:sldMk cId="1261942443" sldId="1598"/>
            <ac:spMk id="10" creationId="{F40643EF-7EF3-DB44-3916-7877A3EC01E0}"/>
          </ac:spMkLst>
        </pc:spChg>
      </pc:sldChg>
      <pc:sldChg chg="modSp mod">
        <pc:chgData name="Stoker, Kesiah" userId="7d6f868f-a8a0-4a2e-b53b-4e83b6d4fcae" providerId="ADAL" clId="{867821CF-B245-40F8-A5B6-8FFE2319FA45}" dt="2024-07-10T18:22:48.554" v="3611" actId="790"/>
        <pc:sldMkLst>
          <pc:docMk/>
          <pc:sldMk cId="3760049610" sldId="1599"/>
        </pc:sldMkLst>
        <pc:spChg chg="mod">
          <ac:chgData name="Stoker, Kesiah" userId="7d6f868f-a8a0-4a2e-b53b-4e83b6d4fcae" providerId="ADAL" clId="{867821CF-B245-40F8-A5B6-8FFE2319FA45}" dt="2024-07-10T18:22:48.554" v="3611" actId="790"/>
          <ac:spMkLst>
            <pc:docMk/>
            <pc:sldMk cId="3760049610" sldId="1599"/>
            <ac:spMk id="8" creationId="{A62CD457-E2DA-68F9-02F0-D85A239B732C}"/>
          </ac:spMkLst>
        </pc:spChg>
        <pc:spChg chg="mod">
          <ac:chgData name="Stoker, Kesiah" userId="7d6f868f-a8a0-4a2e-b53b-4e83b6d4fcae" providerId="ADAL" clId="{867821CF-B245-40F8-A5B6-8FFE2319FA45}" dt="2024-07-10T18:22:48.554" v="3611" actId="790"/>
          <ac:spMkLst>
            <pc:docMk/>
            <pc:sldMk cId="3760049610" sldId="1599"/>
            <ac:spMk id="9" creationId="{88473CDD-13F8-8118-0452-F274E29EA5D9}"/>
          </ac:spMkLst>
        </pc:spChg>
        <pc:spChg chg="mod">
          <ac:chgData name="Stoker, Kesiah" userId="7d6f868f-a8a0-4a2e-b53b-4e83b6d4fcae" providerId="ADAL" clId="{867821CF-B245-40F8-A5B6-8FFE2319FA45}" dt="2024-07-10T18:22:48.554" v="3611" actId="790"/>
          <ac:spMkLst>
            <pc:docMk/>
            <pc:sldMk cId="3760049610" sldId="1599"/>
            <ac:spMk id="10" creationId="{F40643EF-7EF3-DB44-3916-7877A3EC01E0}"/>
          </ac:spMkLst>
        </pc:spChg>
      </pc:sldChg>
      <pc:sldChg chg="modSp mod">
        <pc:chgData name="Stoker, Kesiah" userId="7d6f868f-a8a0-4a2e-b53b-4e83b6d4fcae" providerId="ADAL" clId="{867821CF-B245-40F8-A5B6-8FFE2319FA45}" dt="2024-07-10T18:22:56.743" v="3612" actId="790"/>
        <pc:sldMkLst>
          <pc:docMk/>
          <pc:sldMk cId="1157555139" sldId="1600"/>
        </pc:sldMkLst>
        <pc:spChg chg="mod">
          <ac:chgData name="Stoker, Kesiah" userId="7d6f868f-a8a0-4a2e-b53b-4e83b6d4fcae" providerId="ADAL" clId="{867821CF-B245-40F8-A5B6-8FFE2319FA45}" dt="2024-07-10T18:22:56.743" v="3612" actId="790"/>
          <ac:spMkLst>
            <pc:docMk/>
            <pc:sldMk cId="1157555139" sldId="1600"/>
            <ac:spMk id="8" creationId="{A62CD457-E2DA-68F9-02F0-D85A239B732C}"/>
          </ac:spMkLst>
        </pc:spChg>
        <pc:spChg chg="mod">
          <ac:chgData name="Stoker, Kesiah" userId="7d6f868f-a8a0-4a2e-b53b-4e83b6d4fcae" providerId="ADAL" clId="{867821CF-B245-40F8-A5B6-8FFE2319FA45}" dt="2024-07-10T18:22:56.743" v="3612" actId="790"/>
          <ac:spMkLst>
            <pc:docMk/>
            <pc:sldMk cId="1157555139" sldId="1600"/>
            <ac:spMk id="9" creationId="{88473CDD-13F8-8118-0452-F274E29EA5D9}"/>
          </ac:spMkLst>
        </pc:spChg>
        <pc:spChg chg="mod">
          <ac:chgData name="Stoker, Kesiah" userId="7d6f868f-a8a0-4a2e-b53b-4e83b6d4fcae" providerId="ADAL" clId="{867821CF-B245-40F8-A5B6-8FFE2319FA45}" dt="2024-07-10T18:22:56.743" v="3612" actId="790"/>
          <ac:spMkLst>
            <pc:docMk/>
            <pc:sldMk cId="1157555139" sldId="1600"/>
            <ac:spMk id="10" creationId="{F40643EF-7EF3-DB44-3916-7877A3EC01E0}"/>
          </ac:spMkLst>
        </pc:spChg>
      </pc:sldChg>
      <pc:sldChg chg="modSp mod">
        <pc:chgData name="Stoker, Kesiah" userId="7d6f868f-a8a0-4a2e-b53b-4e83b6d4fcae" providerId="ADAL" clId="{867821CF-B245-40F8-A5B6-8FFE2319FA45}" dt="2024-07-10T19:52:09.087" v="3971" actId="20577"/>
        <pc:sldMkLst>
          <pc:docMk/>
          <pc:sldMk cId="4260370703" sldId="1601"/>
        </pc:sldMkLst>
        <pc:spChg chg="mod">
          <ac:chgData name="Stoker, Kesiah" userId="7d6f868f-a8a0-4a2e-b53b-4e83b6d4fcae" providerId="ADAL" clId="{867821CF-B245-40F8-A5B6-8FFE2319FA45}" dt="2024-07-10T18:23:05.090" v="3613" actId="790"/>
          <ac:spMkLst>
            <pc:docMk/>
            <pc:sldMk cId="4260370703" sldId="1601"/>
            <ac:spMk id="8" creationId="{A62CD457-E2DA-68F9-02F0-D85A239B732C}"/>
          </ac:spMkLst>
        </pc:spChg>
        <pc:spChg chg="mod">
          <ac:chgData name="Stoker, Kesiah" userId="7d6f868f-a8a0-4a2e-b53b-4e83b6d4fcae" providerId="ADAL" clId="{867821CF-B245-40F8-A5B6-8FFE2319FA45}" dt="2024-07-10T18:23:05.090" v="3613" actId="790"/>
          <ac:spMkLst>
            <pc:docMk/>
            <pc:sldMk cId="4260370703" sldId="1601"/>
            <ac:spMk id="9" creationId="{88473CDD-13F8-8118-0452-F274E29EA5D9}"/>
          </ac:spMkLst>
        </pc:spChg>
        <pc:spChg chg="mod">
          <ac:chgData name="Stoker, Kesiah" userId="7d6f868f-a8a0-4a2e-b53b-4e83b6d4fcae" providerId="ADAL" clId="{867821CF-B245-40F8-A5B6-8FFE2319FA45}" dt="2024-07-10T19:52:09.087" v="3971" actId="20577"/>
          <ac:spMkLst>
            <pc:docMk/>
            <pc:sldMk cId="4260370703" sldId="1601"/>
            <ac:spMk id="10" creationId="{F40643EF-7EF3-DB44-3916-7877A3EC01E0}"/>
          </ac:spMkLst>
        </pc:spChg>
      </pc:sldChg>
      <pc:sldChg chg="modSp mod">
        <pc:chgData name="Stoker, Kesiah" userId="7d6f868f-a8a0-4a2e-b53b-4e83b6d4fcae" providerId="ADAL" clId="{867821CF-B245-40F8-A5B6-8FFE2319FA45}" dt="2024-07-10T19:54:14.241" v="4035" actId="6549"/>
        <pc:sldMkLst>
          <pc:docMk/>
          <pc:sldMk cId="335807069" sldId="1602"/>
        </pc:sldMkLst>
        <pc:spChg chg="mod">
          <ac:chgData name="Stoker, Kesiah" userId="7d6f868f-a8a0-4a2e-b53b-4e83b6d4fcae" providerId="ADAL" clId="{867821CF-B245-40F8-A5B6-8FFE2319FA45}" dt="2024-07-10T18:23:13.591" v="3614" actId="790"/>
          <ac:spMkLst>
            <pc:docMk/>
            <pc:sldMk cId="335807069" sldId="1602"/>
            <ac:spMk id="8" creationId="{A62CD457-E2DA-68F9-02F0-D85A239B732C}"/>
          </ac:spMkLst>
        </pc:spChg>
        <pc:spChg chg="mod">
          <ac:chgData name="Stoker, Kesiah" userId="7d6f868f-a8a0-4a2e-b53b-4e83b6d4fcae" providerId="ADAL" clId="{867821CF-B245-40F8-A5B6-8FFE2319FA45}" dt="2024-07-10T18:23:13.591" v="3614" actId="790"/>
          <ac:spMkLst>
            <pc:docMk/>
            <pc:sldMk cId="335807069" sldId="1602"/>
            <ac:spMk id="9" creationId="{88473CDD-13F8-8118-0452-F274E29EA5D9}"/>
          </ac:spMkLst>
        </pc:spChg>
        <pc:spChg chg="mod">
          <ac:chgData name="Stoker, Kesiah" userId="7d6f868f-a8a0-4a2e-b53b-4e83b6d4fcae" providerId="ADAL" clId="{867821CF-B245-40F8-A5B6-8FFE2319FA45}" dt="2024-07-10T19:54:14.241" v="4035" actId="6549"/>
          <ac:spMkLst>
            <pc:docMk/>
            <pc:sldMk cId="335807069" sldId="1602"/>
            <ac:spMk id="10" creationId="{F40643EF-7EF3-DB44-3916-7877A3EC01E0}"/>
          </ac:spMkLst>
        </pc:spChg>
      </pc:sldChg>
      <pc:sldChg chg="modSp mod">
        <pc:chgData name="Stoker, Kesiah" userId="7d6f868f-a8a0-4a2e-b53b-4e83b6d4fcae" providerId="ADAL" clId="{867821CF-B245-40F8-A5B6-8FFE2319FA45}" dt="2024-07-10T19:54:04.613" v="4029" actId="20577"/>
        <pc:sldMkLst>
          <pc:docMk/>
          <pc:sldMk cId="3581849580" sldId="1603"/>
        </pc:sldMkLst>
        <pc:spChg chg="mod">
          <ac:chgData name="Stoker, Kesiah" userId="7d6f868f-a8a0-4a2e-b53b-4e83b6d4fcae" providerId="ADAL" clId="{867821CF-B245-40F8-A5B6-8FFE2319FA45}" dt="2024-07-10T18:23:21.956" v="3615" actId="790"/>
          <ac:spMkLst>
            <pc:docMk/>
            <pc:sldMk cId="3581849580" sldId="1603"/>
            <ac:spMk id="8" creationId="{A62CD457-E2DA-68F9-02F0-D85A239B732C}"/>
          </ac:spMkLst>
        </pc:spChg>
        <pc:spChg chg="mod">
          <ac:chgData name="Stoker, Kesiah" userId="7d6f868f-a8a0-4a2e-b53b-4e83b6d4fcae" providerId="ADAL" clId="{867821CF-B245-40F8-A5B6-8FFE2319FA45}" dt="2024-07-10T18:23:21.956" v="3615" actId="790"/>
          <ac:spMkLst>
            <pc:docMk/>
            <pc:sldMk cId="3581849580" sldId="1603"/>
            <ac:spMk id="9" creationId="{88473CDD-13F8-8118-0452-F274E29EA5D9}"/>
          </ac:spMkLst>
        </pc:spChg>
        <pc:spChg chg="mod">
          <ac:chgData name="Stoker, Kesiah" userId="7d6f868f-a8a0-4a2e-b53b-4e83b6d4fcae" providerId="ADAL" clId="{867821CF-B245-40F8-A5B6-8FFE2319FA45}" dt="2024-07-10T19:54:04.613" v="4029" actId="20577"/>
          <ac:spMkLst>
            <pc:docMk/>
            <pc:sldMk cId="3581849580" sldId="1603"/>
            <ac:spMk id="10" creationId="{F40643EF-7EF3-DB44-3916-7877A3EC01E0}"/>
          </ac:spMkLst>
        </pc:spChg>
      </pc:sldChg>
      <pc:sldChg chg="modSp mod">
        <pc:chgData name="Stoker, Kesiah" userId="7d6f868f-a8a0-4a2e-b53b-4e83b6d4fcae" providerId="ADAL" clId="{867821CF-B245-40F8-A5B6-8FFE2319FA45}" dt="2024-07-10T18:23:30.600" v="3616" actId="790"/>
        <pc:sldMkLst>
          <pc:docMk/>
          <pc:sldMk cId="1587576718" sldId="1604"/>
        </pc:sldMkLst>
        <pc:spChg chg="mod">
          <ac:chgData name="Stoker, Kesiah" userId="7d6f868f-a8a0-4a2e-b53b-4e83b6d4fcae" providerId="ADAL" clId="{867821CF-B245-40F8-A5B6-8FFE2319FA45}" dt="2024-07-10T18:23:30.600" v="3616" actId="790"/>
          <ac:spMkLst>
            <pc:docMk/>
            <pc:sldMk cId="1587576718" sldId="1604"/>
            <ac:spMk id="8" creationId="{A62CD457-E2DA-68F9-02F0-D85A239B732C}"/>
          </ac:spMkLst>
        </pc:spChg>
        <pc:spChg chg="mod">
          <ac:chgData name="Stoker, Kesiah" userId="7d6f868f-a8a0-4a2e-b53b-4e83b6d4fcae" providerId="ADAL" clId="{867821CF-B245-40F8-A5B6-8FFE2319FA45}" dt="2024-07-10T18:23:30.600" v="3616" actId="790"/>
          <ac:spMkLst>
            <pc:docMk/>
            <pc:sldMk cId="1587576718" sldId="1604"/>
            <ac:spMk id="9" creationId="{88473CDD-13F8-8118-0452-F274E29EA5D9}"/>
          </ac:spMkLst>
        </pc:spChg>
        <pc:spChg chg="mod">
          <ac:chgData name="Stoker, Kesiah" userId="7d6f868f-a8a0-4a2e-b53b-4e83b6d4fcae" providerId="ADAL" clId="{867821CF-B245-40F8-A5B6-8FFE2319FA45}" dt="2024-07-10T18:23:30.600" v="3616" actId="790"/>
          <ac:spMkLst>
            <pc:docMk/>
            <pc:sldMk cId="1587576718" sldId="1604"/>
            <ac:spMk id="10" creationId="{F40643EF-7EF3-DB44-3916-7877A3EC01E0}"/>
          </ac:spMkLst>
        </pc:spChg>
      </pc:sldChg>
      <pc:sldChg chg="modSp mod">
        <pc:chgData name="Stoker, Kesiah" userId="7d6f868f-a8a0-4a2e-b53b-4e83b6d4fcae" providerId="ADAL" clId="{867821CF-B245-40F8-A5B6-8FFE2319FA45}" dt="2024-07-10T18:23:39.896" v="3617" actId="790"/>
        <pc:sldMkLst>
          <pc:docMk/>
          <pc:sldMk cId="1961108963" sldId="1605"/>
        </pc:sldMkLst>
        <pc:spChg chg="mod">
          <ac:chgData name="Stoker, Kesiah" userId="7d6f868f-a8a0-4a2e-b53b-4e83b6d4fcae" providerId="ADAL" clId="{867821CF-B245-40F8-A5B6-8FFE2319FA45}" dt="2024-07-10T18:23:39.896" v="3617" actId="790"/>
          <ac:spMkLst>
            <pc:docMk/>
            <pc:sldMk cId="1961108963" sldId="1605"/>
            <ac:spMk id="8" creationId="{A62CD457-E2DA-68F9-02F0-D85A239B732C}"/>
          </ac:spMkLst>
        </pc:spChg>
        <pc:spChg chg="mod">
          <ac:chgData name="Stoker, Kesiah" userId="7d6f868f-a8a0-4a2e-b53b-4e83b6d4fcae" providerId="ADAL" clId="{867821CF-B245-40F8-A5B6-8FFE2319FA45}" dt="2024-07-10T18:23:39.896" v="3617" actId="790"/>
          <ac:spMkLst>
            <pc:docMk/>
            <pc:sldMk cId="1961108963" sldId="1605"/>
            <ac:spMk id="9" creationId="{88473CDD-13F8-8118-0452-F274E29EA5D9}"/>
          </ac:spMkLst>
        </pc:spChg>
        <pc:spChg chg="mod">
          <ac:chgData name="Stoker, Kesiah" userId="7d6f868f-a8a0-4a2e-b53b-4e83b6d4fcae" providerId="ADAL" clId="{867821CF-B245-40F8-A5B6-8FFE2319FA45}" dt="2024-07-10T18:23:39.896" v="3617" actId="790"/>
          <ac:spMkLst>
            <pc:docMk/>
            <pc:sldMk cId="1961108963" sldId="1605"/>
            <ac:spMk id="10" creationId="{F40643EF-7EF3-DB44-3916-7877A3EC01E0}"/>
          </ac:spMkLst>
        </pc:spChg>
      </pc:sldChg>
      <pc:sldChg chg="modSp mod addCm delCm modCm modNotesTx">
        <pc:chgData name="Stoker, Kesiah" userId="7d6f868f-a8a0-4a2e-b53b-4e83b6d4fcae" providerId="ADAL" clId="{867821CF-B245-40F8-A5B6-8FFE2319FA45}" dt="2024-07-10T20:30:43.744" v="4309"/>
        <pc:sldMkLst>
          <pc:docMk/>
          <pc:sldMk cId="1729661854" sldId="1606"/>
        </pc:sldMkLst>
        <pc:spChg chg="mod">
          <ac:chgData name="Stoker, Kesiah" userId="7d6f868f-a8a0-4a2e-b53b-4e83b6d4fcae" providerId="ADAL" clId="{867821CF-B245-40F8-A5B6-8FFE2319FA45}" dt="2024-07-10T17:11:36.977" v="2481" actId="400"/>
          <ac:spMkLst>
            <pc:docMk/>
            <pc:sldMk cId="1729661854" sldId="1606"/>
            <ac:spMk id="2" creationId="{E7D00AC6-E33C-1D35-E313-E362D3ED62D0}"/>
          </ac:spMkLst>
        </pc:spChg>
        <pc:spChg chg="mod">
          <ac:chgData name="Stoker, Kesiah" userId="7d6f868f-a8a0-4a2e-b53b-4e83b6d4fcae" providerId="ADAL" clId="{867821CF-B245-40F8-A5B6-8FFE2319FA45}" dt="2024-07-10T20:27:03.822" v="4282" actId="6549"/>
          <ac:spMkLst>
            <pc:docMk/>
            <pc:sldMk cId="1729661854" sldId="1606"/>
            <ac:spMk id="5" creationId="{3713E735-5A1E-B0DD-2BF6-8BEA7346B90B}"/>
          </ac:spMkLst>
        </pc:spChg>
        <pc:spChg chg="mod">
          <ac:chgData name="Stoker, Kesiah" userId="7d6f868f-a8a0-4a2e-b53b-4e83b6d4fcae" providerId="ADAL" clId="{867821CF-B245-40F8-A5B6-8FFE2319FA45}" dt="2024-07-10T18:31:36.362" v="3787" actId="20577"/>
          <ac:spMkLst>
            <pc:docMk/>
            <pc:sldMk cId="1729661854" sldId="1606"/>
            <ac:spMk id="10" creationId="{D8F144B8-2520-0466-D1DD-71A425F6DB14}"/>
          </ac:spMkLst>
        </pc:spChg>
        <pc:graphicFrameChg chg="mod">
          <ac:chgData name="Stoker, Kesiah" userId="7d6f868f-a8a0-4a2e-b53b-4e83b6d4fcae" providerId="ADAL" clId="{867821CF-B245-40F8-A5B6-8FFE2319FA45}" dt="2024-07-10T20:28:04.236" v="4308" actId="207"/>
          <ac:graphicFrameMkLst>
            <pc:docMk/>
            <pc:sldMk cId="1729661854" sldId="1606"/>
            <ac:graphicFrameMk id="9" creationId="{21982B7A-6951-C447-A092-5F364CB0564C}"/>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867821CF-B245-40F8-A5B6-8FFE2319FA45}" dt="2024-07-10T20:16:58.260" v="4218"/>
              <pc2:cmMkLst xmlns:pc2="http://schemas.microsoft.com/office/powerpoint/2019/9/main/command">
                <pc:docMk/>
                <pc:sldMk cId="1729661854" sldId="1606"/>
                <pc2:cmMk id="{97E7F004-16E9-4306-8F10-0150688B3B28}"/>
              </pc2:cmMkLst>
            </pc226:cmChg>
            <pc226:cmChg xmlns:pc226="http://schemas.microsoft.com/office/powerpoint/2022/06/main/command" chg="del">
              <pc226:chgData name="Stoker, Kesiah" userId="7d6f868f-a8a0-4a2e-b53b-4e83b6d4fcae" providerId="ADAL" clId="{867821CF-B245-40F8-A5B6-8FFE2319FA45}" dt="2024-07-10T20:16:38.763" v="4216"/>
              <pc2:cmMkLst xmlns:pc2="http://schemas.microsoft.com/office/powerpoint/2019/9/main/command">
                <pc:docMk/>
                <pc:sldMk cId="1729661854" sldId="1606"/>
                <pc2:cmMk id="{716A890C-8102-4DF6-9174-78B8CB791372}"/>
              </pc2:cmMkLst>
            </pc226:cmChg>
            <pc226:cmChg xmlns:pc226="http://schemas.microsoft.com/office/powerpoint/2022/06/main/command" chg="del mod">
              <pc226:chgData name="Stoker, Kesiah" userId="7d6f868f-a8a0-4a2e-b53b-4e83b6d4fcae" providerId="ADAL" clId="{867821CF-B245-40F8-A5B6-8FFE2319FA45}" dt="2024-07-10T20:16:52.742" v="4217"/>
              <pc2:cmMkLst xmlns:pc2="http://schemas.microsoft.com/office/powerpoint/2019/9/main/command">
                <pc:docMk/>
                <pc:sldMk cId="1729661854" sldId="1606"/>
                <pc2:cmMk id="{302FAE3A-A035-4529-AE84-7100E7D5DEA3}"/>
              </pc2:cmMkLst>
            </pc226:cmChg>
            <pc226:cmChg xmlns:pc226="http://schemas.microsoft.com/office/powerpoint/2022/06/main/command" chg="del">
              <pc226:chgData name="Stoker, Kesiah" userId="7d6f868f-a8a0-4a2e-b53b-4e83b6d4fcae" providerId="ADAL" clId="{867821CF-B245-40F8-A5B6-8FFE2319FA45}" dt="2024-07-10T20:16:35.201" v="4215"/>
              <pc2:cmMkLst xmlns:pc2="http://schemas.microsoft.com/office/powerpoint/2019/9/main/command">
                <pc:docMk/>
                <pc:sldMk cId="1729661854" sldId="1606"/>
                <pc2:cmMk id="{390C037D-A086-4E11-9F62-1DA0EE97B1B8}"/>
              </pc2:cmMkLst>
            </pc226:cmChg>
            <pc226:cmChg xmlns:pc226="http://schemas.microsoft.com/office/powerpoint/2022/06/main/command" chg="add">
              <pc226:chgData name="Stoker, Kesiah" userId="7d6f868f-a8a0-4a2e-b53b-4e83b6d4fcae" providerId="ADAL" clId="{867821CF-B245-40F8-A5B6-8FFE2319FA45}" dt="2024-07-10T20:30:43.744" v="4309"/>
              <pc2:cmMkLst xmlns:pc2="http://schemas.microsoft.com/office/powerpoint/2019/9/main/command">
                <pc:docMk/>
                <pc:sldMk cId="1729661854" sldId="1606"/>
                <pc2:cmMk id="{C0CD67BA-9D7E-4BDE-9B62-F28003334A20}"/>
              </pc2:cmMkLst>
            </pc226:cmChg>
          </p:ext>
        </pc:extLst>
      </pc:sldChg>
      <pc:sldChg chg="delSp modSp mod delCm modCm">
        <pc:chgData name="Stoker, Kesiah" userId="7d6f868f-a8a0-4a2e-b53b-4e83b6d4fcae" providerId="ADAL" clId="{867821CF-B245-40F8-A5B6-8FFE2319FA45}" dt="2024-07-10T20:14:11.162" v="4208"/>
        <pc:sldMkLst>
          <pc:docMk/>
          <pc:sldMk cId="3512156961" sldId="1607"/>
        </pc:sldMkLst>
        <pc:spChg chg="mod">
          <ac:chgData name="Stoker, Kesiah" userId="7d6f868f-a8a0-4a2e-b53b-4e83b6d4fcae" providerId="ADAL" clId="{867821CF-B245-40F8-A5B6-8FFE2319FA45}" dt="2024-07-10T18:16:38.673" v="3582" actId="20577"/>
          <ac:spMkLst>
            <pc:docMk/>
            <pc:sldMk cId="3512156961" sldId="1607"/>
            <ac:spMk id="2" creationId="{89CEF8B2-AD2A-E1AF-7799-BABD728172DF}"/>
          </ac:spMkLst>
        </pc:spChg>
        <pc:spChg chg="del mod">
          <ac:chgData name="Stoker, Kesiah" userId="7d6f868f-a8a0-4a2e-b53b-4e83b6d4fcae" providerId="ADAL" clId="{867821CF-B245-40F8-A5B6-8FFE2319FA45}" dt="2024-07-10T17:02:53.735" v="2249" actId="478"/>
          <ac:spMkLst>
            <pc:docMk/>
            <pc:sldMk cId="3512156961" sldId="1607"/>
            <ac:spMk id="4" creationId="{8E3299FB-81C2-D628-A006-B844F3D602A2}"/>
          </ac:spMkLst>
        </pc:spChg>
        <pc:spChg chg="mod">
          <ac:chgData name="Stoker, Kesiah" userId="7d6f868f-a8a0-4a2e-b53b-4e83b6d4fcae" providerId="ADAL" clId="{867821CF-B245-40F8-A5B6-8FFE2319FA45}" dt="2024-07-10T17:02:17.046" v="2236" actId="255"/>
          <ac:spMkLst>
            <pc:docMk/>
            <pc:sldMk cId="3512156961" sldId="1607"/>
            <ac:spMk id="8" creationId="{F6AABAEB-019D-AE37-76DA-A19E88ECEB6C}"/>
          </ac:spMkLst>
        </pc:spChg>
        <pc:graphicFrameChg chg="mod">
          <ac:chgData name="Stoker, Kesiah" userId="7d6f868f-a8a0-4a2e-b53b-4e83b6d4fcae" providerId="ADAL" clId="{867821CF-B245-40F8-A5B6-8FFE2319FA45}" dt="2024-07-10T18:26:37.715" v="3624" actId="255"/>
          <ac:graphicFrameMkLst>
            <pc:docMk/>
            <pc:sldMk cId="3512156961" sldId="1607"/>
            <ac:graphicFrameMk id="7" creationId="{AC5E4C23-0F37-55BD-B130-9ACC430CAE17}"/>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867821CF-B245-40F8-A5B6-8FFE2319FA45}" dt="2024-07-10T20:14:11.162" v="4208"/>
              <pc2:cmMkLst xmlns:pc2="http://schemas.microsoft.com/office/powerpoint/2019/9/main/command">
                <pc:docMk/>
                <pc:sldMk cId="3512156961" sldId="1607"/>
                <pc2:cmMk id="{D6B3FC92-C3FD-494F-AEAB-8E9417FFE005}"/>
              </pc2:cmMkLst>
            </pc226:cmChg>
            <pc226:cmChg xmlns:pc226="http://schemas.microsoft.com/office/powerpoint/2022/06/main/command" chg="del mod">
              <pc226:chgData name="Stoker, Kesiah" userId="7d6f868f-a8a0-4a2e-b53b-4e83b6d4fcae" providerId="ADAL" clId="{867821CF-B245-40F8-A5B6-8FFE2319FA45}" dt="2024-07-10T20:14:01.109" v="4207"/>
              <pc2:cmMkLst xmlns:pc2="http://schemas.microsoft.com/office/powerpoint/2019/9/main/command">
                <pc:docMk/>
                <pc:sldMk cId="3512156961" sldId="1607"/>
                <pc2:cmMk id="{F5B24CAC-304A-4F01-B635-C2C0BDF17219}"/>
              </pc2:cmMkLst>
            </pc226:cmChg>
            <pc226:cmChg xmlns:pc226="http://schemas.microsoft.com/office/powerpoint/2022/06/main/command" chg="del mod">
              <pc226:chgData name="Stoker, Kesiah" userId="7d6f868f-a8a0-4a2e-b53b-4e83b6d4fcae" providerId="ADAL" clId="{867821CF-B245-40F8-A5B6-8FFE2319FA45}" dt="2024-07-10T20:13:30.102" v="4206"/>
              <pc2:cmMkLst xmlns:pc2="http://schemas.microsoft.com/office/powerpoint/2019/9/main/command">
                <pc:docMk/>
                <pc:sldMk cId="3512156961" sldId="1607"/>
                <pc2:cmMk id="{A5AC67C7-0E85-4A2E-B697-36B3F9152481}"/>
              </pc2:cmMkLst>
            </pc226:cmChg>
          </p:ext>
        </pc:extLst>
      </pc:sldChg>
      <pc:sldChg chg="modSp mod addCm delCm modCm">
        <pc:chgData name="Stoker, Kesiah" userId="7d6f868f-a8a0-4a2e-b53b-4e83b6d4fcae" providerId="ADAL" clId="{867821CF-B245-40F8-A5B6-8FFE2319FA45}" dt="2024-07-10T21:01:30.501" v="7493" actId="400"/>
        <pc:sldMkLst>
          <pc:docMk/>
          <pc:sldMk cId="4212272412" sldId="1608"/>
        </pc:sldMkLst>
        <pc:spChg chg="mod">
          <ac:chgData name="Stoker, Kesiah" userId="7d6f868f-a8a0-4a2e-b53b-4e83b6d4fcae" providerId="ADAL" clId="{867821CF-B245-40F8-A5B6-8FFE2319FA45}" dt="2024-07-10T16:53:44.957" v="2033" actId="400"/>
          <ac:spMkLst>
            <pc:docMk/>
            <pc:sldMk cId="4212272412" sldId="1608"/>
            <ac:spMk id="2" creationId="{EEC6D9A3-D166-95E7-4268-235252D76B2D}"/>
          </ac:spMkLst>
        </pc:spChg>
        <pc:spChg chg="mod">
          <ac:chgData name="Stoker, Kesiah" userId="7d6f868f-a8a0-4a2e-b53b-4e83b6d4fcae" providerId="ADAL" clId="{867821CF-B245-40F8-A5B6-8FFE2319FA45}" dt="2024-07-10T18:07:52.500" v="3326" actId="6549"/>
          <ac:spMkLst>
            <pc:docMk/>
            <pc:sldMk cId="4212272412" sldId="1608"/>
            <ac:spMk id="3" creationId="{BA3C4202-C28D-D1C7-6EA1-C9DFD13A08FD}"/>
          </ac:spMkLst>
        </pc:spChg>
        <pc:graphicFrameChg chg="mod">
          <ac:chgData name="Stoker, Kesiah" userId="7d6f868f-a8a0-4a2e-b53b-4e83b6d4fcae" providerId="ADAL" clId="{867821CF-B245-40F8-A5B6-8FFE2319FA45}" dt="2024-07-10T21:01:30.501" v="7493" actId="400"/>
          <ac:graphicFrameMkLst>
            <pc:docMk/>
            <pc:sldMk cId="4212272412" sldId="1608"/>
            <ac:graphicFrameMk id="7" creationId="{9ECCAA38-0641-B9F6-6505-84B322EC0FD7}"/>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867821CF-B245-40F8-A5B6-8FFE2319FA45}" dt="2024-07-10T20:02:18.173" v="4185"/>
              <pc2:cmMkLst xmlns:pc2="http://schemas.microsoft.com/office/powerpoint/2019/9/main/command">
                <pc:docMk/>
                <pc:sldMk cId="4212272412" sldId="1608"/>
                <pc2:cmMk id="{A877B120-BF39-4938-A85D-CC2ED4044270}"/>
              </pc2:cmMkLst>
            </pc226:cmChg>
            <pc226:cmChg xmlns:pc226="http://schemas.microsoft.com/office/powerpoint/2022/06/main/command" chg="del">
              <pc226:chgData name="Stoker, Kesiah" userId="7d6f868f-a8a0-4a2e-b53b-4e83b6d4fcae" providerId="ADAL" clId="{867821CF-B245-40F8-A5B6-8FFE2319FA45}" dt="2024-07-10T20:02:09.169" v="4184"/>
              <pc2:cmMkLst xmlns:pc2="http://schemas.microsoft.com/office/powerpoint/2019/9/main/command">
                <pc:docMk/>
                <pc:sldMk cId="4212272412" sldId="1608"/>
                <pc2:cmMk id="{9060E12B-9F10-4AF3-8A27-2DC12EF5445D}"/>
              </pc2:cmMkLst>
            </pc226:cmChg>
            <pc226:cmChg xmlns:pc226="http://schemas.microsoft.com/office/powerpoint/2022/06/main/command" chg="del">
              <pc226:chgData name="Stoker, Kesiah" userId="7d6f868f-a8a0-4a2e-b53b-4e83b6d4fcae" providerId="ADAL" clId="{867821CF-B245-40F8-A5B6-8FFE2319FA45}" dt="2024-07-10T20:09:42.895" v="4196"/>
              <pc2:cmMkLst xmlns:pc2="http://schemas.microsoft.com/office/powerpoint/2019/9/main/command">
                <pc:docMk/>
                <pc:sldMk cId="4212272412" sldId="1608"/>
                <pc2:cmMk id="{65D1A056-EE48-4B0B-A6F9-DA289A5E7C29}"/>
              </pc2:cmMkLst>
            </pc226:cmChg>
            <pc226:cmChg xmlns:pc226="http://schemas.microsoft.com/office/powerpoint/2022/06/main/command" chg="add mod">
              <pc226:chgData name="Stoker, Kesiah" userId="7d6f868f-a8a0-4a2e-b53b-4e83b6d4fcae" providerId="ADAL" clId="{867821CF-B245-40F8-A5B6-8FFE2319FA45}" dt="2024-07-10T20:08:16.058" v="4190"/>
              <pc2:cmMkLst xmlns:pc2="http://schemas.microsoft.com/office/powerpoint/2019/9/main/command">
                <pc:docMk/>
                <pc:sldMk cId="4212272412" sldId="1608"/>
                <pc2:cmMk id="{16E14F9C-5F0D-4E8E-A4DB-5F317A8CB9FD}"/>
              </pc2:cmMkLst>
              <pc226:cmRplyChg chg="add">
                <pc226:chgData name="Stoker, Kesiah" userId="7d6f868f-a8a0-4a2e-b53b-4e83b6d4fcae" providerId="ADAL" clId="{867821CF-B245-40F8-A5B6-8FFE2319FA45}" dt="2024-07-10T20:08:16.058" v="4190"/>
                <pc2:cmRplyMkLst xmlns:pc2="http://schemas.microsoft.com/office/powerpoint/2019/9/main/command">
                  <pc:docMk/>
                  <pc:sldMk cId="4212272412" sldId="1608"/>
                  <pc2:cmMk id="{16E14F9C-5F0D-4E8E-A4DB-5F317A8CB9FD}"/>
                  <pc2:cmRplyMk id="{2C421276-694B-4D60-AE71-1C31CEBF3F7B}"/>
                </pc2:cmRplyMkLst>
              </pc226:cmRplyChg>
            </pc226:cmChg>
            <pc226:cmChg xmlns:pc226="http://schemas.microsoft.com/office/powerpoint/2022/06/main/command" chg="del mod">
              <pc226:chgData name="Stoker, Kesiah" userId="7d6f868f-a8a0-4a2e-b53b-4e83b6d4fcae" providerId="ADAL" clId="{867821CF-B245-40F8-A5B6-8FFE2319FA45}" dt="2024-07-10T20:02:30.762" v="4186"/>
              <pc2:cmMkLst xmlns:pc2="http://schemas.microsoft.com/office/powerpoint/2019/9/main/command">
                <pc:docMk/>
                <pc:sldMk cId="4212272412" sldId="1608"/>
                <pc2:cmMk id="{5D7FCDA1-3D78-4E22-BB1A-3FC33C3BECD3}"/>
              </pc2:cmMkLst>
            </pc226:cmChg>
            <pc226:cmChg xmlns:pc226="http://schemas.microsoft.com/office/powerpoint/2022/06/main/command" chg="del mod">
              <pc226:chgData name="Stoker, Kesiah" userId="7d6f868f-a8a0-4a2e-b53b-4e83b6d4fcae" providerId="ADAL" clId="{867821CF-B245-40F8-A5B6-8FFE2319FA45}" dt="2024-07-10T20:01:57.030" v="4183"/>
              <pc2:cmMkLst xmlns:pc2="http://schemas.microsoft.com/office/powerpoint/2019/9/main/command">
                <pc:docMk/>
                <pc:sldMk cId="4212272412" sldId="1608"/>
                <pc2:cmMk id="{D1A9F1C9-27A7-4A82-AF77-FEA0F0DAD654}"/>
              </pc2:cmMkLst>
            </pc226:cmChg>
          </p:ext>
        </pc:extLst>
      </pc:sldChg>
      <pc:sldChg chg="modSp mod delCm modCm">
        <pc:chgData name="Stoker, Kesiah" userId="7d6f868f-a8a0-4a2e-b53b-4e83b6d4fcae" providerId="ADAL" clId="{867821CF-B245-40F8-A5B6-8FFE2319FA45}" dt="2024-07-10T20:13:21.422" v="4205"/>
        <pc:sldMkLst>
          <pc:docMk/>
          <pc:sldMk cId="3177375668" sldId="1609"/>
        </pc:sldMkLst>
        <pc:spChg chg="mod">
          <ac:chgData name="Stoker, Kesiah" userId="7d6f868f-a8a0-4a2e-b53b-4e83b6d4fcae" providerId="ADAL" clId="{867821CF-B245-40F8-A5B6-8FFE2319FA45}" dt="2024-07-10T18:19:14.449" v="3593" actId="790"/>
          <ac:spMkLst>
            <pc:docMk/>
            <pc:sldMk cId="3177375668" sldId="1609"/>
            <ac:spMk id="2" creationId="{3ED3115E-92FA-A286-799F-430082655CFB}"/>
          </ac:spMkLst>
        </pc:spChg>
        <pc:spChg chg="mod">
          <ac:chgData name="Stoker, Kesiah" userId="7d6f868f-a8a0-4a2e-b53b-4e83b6d4fcae" providerId="ADAL" clId="{867821CF-B245-40F8-A5B6-8FFE2319FA45}" dt="2024-07-10T18:19:14.449" v="3593" actId="790"/>
          <ac:spMkLst>
            <pc:docMk/>
            <pc:sldMk cId="3177375668" sldId="1609"/>
            <ac:spMk id="5" creationId="{7342F4E4-CB0C-7CA6-B70B-AD95943F3D8B}"/>
          </ac:spMkLst>
        </pc:spChg>
        <pc:spChg chg="mod">
          <ac:chgData name="Stoker, Kesiah" userId="7d6f868f-a8a0-4a2e-b53b-4e83b6d4fcae" providerId="ADAL" clId="{867821CF-B245-40F8-A5B6-8FFE2319FA45}" dt="2024-07-10T18:19:14.449" v="3593" actId="790"/>
          <ac:spMkLst>
            <pc:docMk/>
            <pc:sldMk cId="3177375668" sldId="1609"/>
            <ac:spMk id="9" creationId="{EF283FB2-CF47-C885-1567-68AEF8694404}"/>
          </ac:spMkLst>
        </pc:spChg>
        <pc:picChg chg="mod">
          <ac:chgData name="Stoker, Kesiah" userId="7d6f868f-a8a0-4a2e-b53b-4e83b6d4fcae" providerId="ADAL" clId="{867821CF-B245-40F8-A5B6-8FFE2319FA45}" dt="2024-07-10T16:16:05.674" v="1525" actId="962"/>
          <ac:picMkLst>
            <pc:docMk/>
            <pc:sldMk cId="3177375668" sldId="1609"/>
            <ac:picMk id="4" creationId="{FA0731C0-FA77-EF86-0923-F496788235B3}"/>
          </ac:picMkLst>
        </pc:pic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867821CF-B245-40F8-A5B6-8FFE2319FA45}" dt="2024-07-10T20:12:31.142" v="4202"/>
              <pc2:cmMkLst xmlns:pc2="http://schemas.microsoft.com/office/powerpoint/2019/9/main/command">
                <pc:docMk/>
                <pc:sldMk cId="3177375668" sldId="1609"/>
                <pc2:cmMk id="{27712E00-BFB8-43E9-BE8E-55A0DDF55611}"/>
              </pc2:cmMkLst>
            </pc226:cmChg>
            <pc226:cmChg xmlns:pc226="http://schemas.microsoft.com/office/powerpoint/2022/06/main/command" chg="mod">
              <pc226:chgData name="Stoker, Kesiah" userId="7d6f868f-a8a0-4a2e-b53b-4e83b6d4fcae" providerId="ADAL" clId="{867821CF-B245-40F8-A5B6-8FFE2319FA45}" dt="2024-07-10T20:13:11.228" v="4204"/>
              <pc2:cmMkLst xmlns:pc2="http://schemas.microsoft.com/office/powerpoint/2019/9/main/command">
                <pc:docMk/>
                <pc:sldMk cId="3177375668" sldId="1609"/>
                <pc2:cmMk id="{391DA63A-54FA-4A15-BF2E-C73C62083985}"/>
              </pc2:cmMkLst>
            </pc226:cmChg>
            <pc226:cmChg xmlns:pc226="http://schemas.microsoft.com/office/powerpoint/2022/06/main/command" chg="del mod">
              <pc226:chgData name="Stoker, Kesiah" userId="7d6f868f-a8a0-4a2e-b53b-4e83b6d4fcae" providerId="ADAL" clId="{867821CF-B245-40F8-A5B6-8FFE2319FA45}" dt="2024-07-10T20:12:20.376" v="4201"/>
              <pc2:cmMkLst xmlns:pc2="http://schemas.microsoft.com/office/powerpoint/2019/9/main/command">
                <pc:docMk/>
                <pc:sldMk cId="3177375668" sldId="1609"/>
                <pc2:cmMk id="{F5E6DB43-ED57-4FE5-BABC-1D972D8151AC}"/>
              </pc2:cmMkLst>
            </pc226:cmChg>
            <pc226:cmChg xmlns:pc226="http://schemas.microsoft.com/office/powerpoint/2022/06/main/command" chg="del mod">
              <pc226:chgData name="Stoker, Kesiah" userId="7d6f868f-a8a0-4a2e-b53b-4e83b6d4fcae" providerId="ADAL" clId="{867821CF-B245-40F8-A5B6-8FFE2319FA45}" dt="2024-07-10T20:12:45.314" v="4203"/>
              <pc2:cmMkLst xmlns:pc2="http://schemas.microsoft.com/office/powerpoint/2019/9/main/command">
                <pc:docMk/>
                <pc:sldMk cId="3177375668" sldId="1609"/>
                <pc2:cmMk id="{1C11EB83-9B42-4F37-B465-5000F2672EEC}"/>
              </pc2:cmMkLst>
            </pc226:cmChg>
            <pc226:cmChg xmlns:pc226="http://schemas.microsoft.com/office/powerpoint/2022/06/main/command" chg="del mod">
              <pc226:chgData name="Stoker, Kesiah" userId="7d6f868f-a8a0-4a2e-b53b-4e83b6d4fcae" providerId="ADAL" clId="{867821CF-B245-40F8-A5B6-8FFE2319FA45}" dt="2024-07-10T20:13:21.422" v="4205"/>
              <pc2:cmMkLst xmlns:pc2="http://schemas.microsoft.com/office/powerpoint/2019/9/main/command">
                <pc:docMk/>
                <pc:sldMk cId="3177375668" sldId="1609"/>
                <pc2:cmMk id="{A6EA51CD-8256-4CBC-9215-886D9D45BACA}"/>
              </pc2:cmMkLst>
            </pc226:cmChg>
          </p:ext>
        </pc:extLst>
      </pc:sldChg>
      <pc:sldChg chg="addSp modSp mod addCm delCm modCm">
        <pc:chgData name="Stoker, Kesiah" userId="7d6f868f-a8a0-4a2e-b53b-4e83b6d4fcae" providerId="ADAL" clId="{867821CF-B245-40F8-A5B6-8FFE2319FA45}" dt="2024-07-10T21:00:37.557" v="7483" actId="962"/>
        <pc:sldMkLst>
          <pc:docMk/>
          <pc:sldMk cId="3811659636" sldId="1610"/>
        </pc:sldMkLst>
        <pc:spChg chg="mod">
          <ac:chgData name="Stoker, Kesiah" userId="7d6f868f-a8a0-4a2e-b53b-4e83b6d4fcae" providerId="ADAL" clId="{867821CF-B245-40F8-A5B6-8FFE2319FA45}" dt="2024-07-10T18:08:17.097" v="3331" actId="255"/>
          <ac:spMkLst>
            <pc:docMk/>
            <pc:sldMk cId="3811659636" sldId="1610"/>
            <ac:spMk id="2" creationId="{8A4715EA-205B-DBD1-5D88-1836F53EE781}"/>
          </ac:spMkLst>
        </pc:spChg>
        <pc:spChg chg="add mod">
          <ac:chgData name="Stoker, Kesiah" userId="7d6f868f-a8a0-4a2e-b53b-4e83b6d4fcae" providerId="ADAL" clId="{867821CF-B245-40F8-A5B6-8FFE2319FA45}" dt="2024-07-10T20:37:43.063" v="4604"/>
          <ac:spMkLst>
            <pc:docMk/>
            <pc:sldMk cId="3811659636" sldId="1610"/>
            <ac:spMk id="3" creationId="{481B74ED-E61E-A603-B535-2443EE36FEFC}"/>
          </ac:spMkLst>
        </pc:spChg>
        <pc:spChg chg="mod">
          <ac:chgData name="Stoker, Kesiah" userId="7d6f868f-a8a0-4a2e-b53b-4e83b6d4fcae" providerId="ADAL" clId="{867821CF-B245-40F8-A5B6-8FFE2319FA45}" dt="2024-07-10T18:15:36.007" v="3529" actId="400"/>
          <ac:spMkLst>
            <pc:docMk/>
            <pc:sldMk cId="3811659636" sldId="1610"/>
            <ac:spMk id="7" creationId="{EBE3E4A1-515C-D01E-0267-C1C00BCACA93}"/>
          </ac:spMkLst>
        </pc:spChg>
        <pc:graphicFrameChg chg="mod">
          <ac:chgData name="Stoker, Kesiah" userId="7d6f868f-a8a0-4a2e-b53b-4e83b6d4fcae" providerId="ADAL" clId="{867821CF-B245-40F8-A5B6-8FFE2319FA45}" dt="2024-07-10T21:00:37.557" v="7483" actId="962"/>
          <ac:graphicFrameMkLst>
            <pc:docMk/>
            <pc:sldMk cId="3811659636" sldId="1610"/>
            <ac:graphicFrameMk id="6" creationId="{71CC0E29-7CD6-6359-AACC-7EBB7A4C7C5B}"/>
          </ac:graphicFrameMkLst>
        </pc:graphicFrameChg>
        <pc:extLst>
          <p:ext xmlns:p="http://schemas.openxmlformats.org/presentationml/2006/main" uri="{D6D511B9-2390-475A-947B-AFAB55BFBCF1}">
            <pc226:cmChg xmlns:pc226="http://schemas.microsoft.com/office/powerpoint/2022/06/main/command" chg="add">
              <pc226:chgData name="Stoker, Kesiah" userId="7d6f868f-a8a0-4a2e-b53b-4e83b6d4fcae" providerId="ADAL" clId="{867821CF-B245-40F8-A5B6-8FFE2319FA45}" dt="2024-07-10T17:43:21.629" v="2985"/>
              <pc2:cmMkLst xmlns:pc2="http://schemas.microsoft.com/office/powerpoint/2019/9/main/command">
                <pc:docMk/>
                <pc:sldMk cId="3811659636" sldId="1610"/>
                <pc2:cmMk id="{51400C7A-E96A-4B32-8711-68B8B92A672B}"/>
              </pc2:cmMkLst>
            </pc226:cmChg>
            <pc226:cmChg xmlns:pc226="http://schemas.microsoft.com/office/powerpoint/2022/06/main/command" chg="del mod">
              <pc226:chgData name="Stoker, Kesiah" userId="7d6f868f-a8a0-4a2e-b53b-4e83b6d4fcae" providerId="ADAL" clId="{867821CF-B245-40F8-A5B6-8FFE2319FA45}" dt="2024-07-10T20:10:42.948" v="4199"/>
              <pc2:cmMkLst xmlns:pc2="http://schemas.microsoft.com/office/powerpoint/2019/9/main/command">
                <pc:docMk/>
                <pc:sldMk cId="3811659636" sldId="1610"/>
                <pc2:cmMk id="{42705199-1812-4808-A9FF-49B153C71A00}"/>
              </pc2:cmMkLst>
            </pc226:cmChg>
            <pc226:cmChg xmlns:pc226="http://schemas.microsoft.com/office/powerpoint/2022/06/main/command" chg="del mod">
              <pc226:chgData name="Stoker, Kesiah" userId="7d6f868f-a8a0-4a2e-b53b-4e83b6d4fcae" providerId="ADAL" clId="{867821CF-B245-40F8-A5B6-8FFE2319FA45}" dt="2024-07-10T20:10:39.662" v="4198"/>
              <pc2:cmMkLst xmlns:pc2="http://schemas.microsoft.com/office/powerpoint/2019/9/main/command">
                <pc:docMk/>
                <pc:sldMk cId="3811659636" sldId="1610"/>
                <pc2:cmMk id="{497CA4C1-A452-4BF0-8049-9A3815484D90}"/>
              </pc2:cmMkLst>
            </pc226:cmChg>
            <pc226:cmChg xmlns:pc226="http://schemas.microsoft.com/office/powerpoint/2022/06/main/command" chg="add">
              <pc226:chgData name="Stoker, Kesiah" userId="7d6f868f-a8a0-4a2e-b53b-4e83b6d4fcae" providerId="ADAL" clId="{867821CF-B245-40F8-A5B6-8FFE2319FA45}" dt="2024-07-10T20:10:11.628" v="4197"/>
              <pc2:cmMkLst xmlns:pc2="http://schemas.microsoft.com/office/powerpoint/2019/9/main/command">
                <pc:docMk/>
                <pc:sldMk cId="3811659636" sldId="1610"/>
                <pc2:cmMk id="{F635CFC8-957E-4CD5-8EFB-2644F658DA05}"/>
              </pc2:cmMkLst>
            </pc226:cmChg>
            <pc226:cmChg xmlns:pc226="http://schemas.microsoft.com/office/powerpoint/2022/06/main/command" chg="add">
              <pc226:chgData name="Stoker, Kesiah" userId="7d6f868f-a8a0-4a2e-b53b-4e83b6d4fcae" providerId="ADAL" clId="{867821CF-B245-40F8-A5B6-8FFE2319FA45}" dt="2024-07-10T20:12:06.403" v="4200"/>
              <pc2:cmMkLst xmlns:pc2="http://schemas.microsoft.com/office/powerpoint/2019/9/main/command">
                <pc:docMk/>
                <pc:sldMk cId="3811659636" sldId="1610"/>
                <pc2:cmMk id="{18AAADDA-8B42-4033-AB63-9425F0A081BB}"/>
              </pc2:cmMkLst>
            </pc226:cmChg>
          </p:ext>
        </pc:extLst>
      </pc:sldChg>
    </pc:docChg>
  </pc:docChgLst>
  <pc:docChgLst>
    <pc:chgData name="Stoker, Kesiah" userId="7d6f868f-a8a0-4a2e-b53b-4e83b6d4fcae" providerId="ADAL" clId="{458299AB-E660-4D7B-A869-CEC3966F82C0}"/>
    <pc:docChg chg="undo custSel addSld delSld modSld">
      <pc:chgData name="Stoker, Kesiah" userId="7d6f868f-a8a0-4a2e-b53b-4e83b6d4fcae" providerId="ADAL" clId="{458299AB-E660-4D7B-A869-CEC3966F82C0}" dt="2024-09-05T20:30:02.092" v="404"/>
      <pc:docMkLst>
        <pc:docMk/>
      </pc:docMkLst>
      <pc:sldChg chg="modSp mod">
        <pc:chgData name="Stoker, Kesiah" userId="7d6f868f-a8a0-4a2e-b53b-4e83b6d4fcae" providerId="ADAL" clId="{458299AB-E660-4D7B-A869-CEC3966F82C0}" dt="2024-09-05T20:00:53.277" v="316" actId="20577"/>
        <pc:sldMkLst>
          <pc:docMk/>
          <pc:sldMk cId="969934670" sldId="356"/>
        </pc:sldMkLst>
        <pc:spChg chg="mod">
          <ac:chgData name="Stoker, Kesiah" userId="7d6f868f-a8a0-4a2e-b53b-4e83b6d4fcae" providerId="ADAL" clId="{458299AB-E660-4D7B-A869-CEC3966F82C0}" dt="2024-09-05T20:00:53.277" v="316" actId="20577"/>
          <ac:spMkLst>
            <pc:docMk/>
            <pc:sldMk cId="969934670" sldId="356"/>
            <ac:spMk id="4" creationId="{34B929EA-085D-03CC-8ABC-3FFBF3231F85}"/>
          </ac:spMkLst>
        </pc:spChg>
      </pc:sldChg>
      <pc:sldChg chg="modSp mod delCm modNotesTx">
        <pc:chgData name="Stoker, Kesiah" userId="7d6f868f-a8a0-4a2e-b53b-4e83b6d4fcae" providerId="ADAL" clId="{458299AB-E660-4D7B-A869-CEC3966F82C0}" dt="2024-09-05T20:30:02.092" v="404"/>
        <pc:sldMkLst>
          <pc:docMk/>
          <pc:sldMk cId="482592697" sldId="359"/>
        </pc:sldMkLst>
        <pc:picChg chg="mod">
          <ac:chgData name="Stoker, Kesiah" userId="7d6f868f-a8a0-4a2e-b53b-4e83b6d4fcae" providerId="ADAL" clId="{458299AB-E660-4D7B-A869-CEC3966F82C0}" dt="2024-09-05T20:24:04.321" v="369" actId="962"/>
          <ac:picMkLst>
            <pc:docMk/>
            <pc:sldMk cId="482592697" sldId="359"/>
            <ac:picMk id="13" creationId="{794E04D4-7024-5BE3-B25A-8BB406463D1A}"/>
          </ac:picMkLst>
        </pc:picChg>
        <pc:picChg chg="mod">
          <ac:chgData name="Stoker, Kesiah" userId="7d6f868f-a8a0-4a2e-b53b-4e83b6d4fcae" providerId="ADAL" clId="{458299AB-E660-4D7B-A869-CEC3966F82C0}" dt="2024-09-05T20:28:35.719" v="390" actId="962"/>
          <ac:picMkLst>
            <pc:docMk/>
            <pc:sldMk cId="482592697" sldId="359"/>
            <ac:picMk id="14" creationId="{5241EF6B-3E1B-A4B4-DCA1-D0546AFDB498}"/>
          </ac:picMkLst>
        </pc:picChg>
        <pc:picChg chg="mod">
          <ac:chgData name="Stoker, Kesiah" userId="7d6f868f-a8a0-4a2e-b53b-4e83b6d4fcae" providerId="ADAL" clId="{458299AB-E660-4D7B-A869-CEC3966F82C0}" dt="2024-09-05T20:29:05.073" v="396" actId="962"/>
          <ac:picMkLst>
            <pc:docMk/>
            <pc:sldMk cId="482592697" sldId="359"/>
            <ac:picMk id="15" creationId="{A7E37ACF-BF27-66D3-652E-AE01E0BACAF8}"/>
          </ac:picMkLst>
        </pc:picChg>
        <pc:picChg chg="mod">
          <ac:chgData name="Stoker, Kesiah" userId="7d6f868f-a8a0-4a2e-b53b-4e83b6d4fcae" providerId="ADAL" clId="{458299AB-E660-4D7B-A869-CEC3966F82C0}" dt="2024-09-05T20:18:15.133" v="362" actId="962"/>
          <ac:picMkLst>
            <pc:docMk/>
            <pc:sldMk cId="482592697" sldId="359"/>
            <ac:picMk id="16" creationId="{3FC64B10-7851-5D21-922C-39D6BC7CDD36}"/>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458299AB-E660-4D7B-A869-CEC3966F82C0}" dt="2024-09-05T20:30:02.092" v="404"/>
              <pc2:cmMkLst xmlns:pc2="http://schemas.microsoft.com/office/powerpoint/2019/9/main/command">
                <pc:docMk/>
                <pc:sldMk cId="482592697" sldId="359"/>
                <pc2:cmMk id="{3EA2DBC5-E60F-4320-9B2F-C044E2D74918}"/>
              </pc2:cmMkLst>
            </pc226:cmChg>
          </p:ext>
        </pc:extLst>
      </pc:sldChg>
      <pc:sldChg chg="modSp mod delCm">
        <pc:chgData name="Stoker, Kesiah" userId="7d6f868f-a8a0-4a2e-b53b-4e83b6d4fcae" providerId="ADAL" clId="{458299AB-E660-4D7B-A869-CEC3966F82C0}" dt="2024-09-05T20:25:50.271" v="387"/>
        <pc:sldMkLst>
          <pc:docMk/>
          <pc:sldMk cId="2872917886" sldId="360"/>
        </pc:sldMkLst>
        <pc:picChg chg="mod">
          <ac:chgData name="Stoker, Kesiah" userId="7d6f868f-a8a0-4a2e-b53b-4e83b6d4fcae" providerId="ADAL" clId="{458299AB-E660-4D7B-A869-CEC3966F82C0}" dt="2024-09-05T20:24:26.838" v="372" actId="962"/>
          <ac:picMkLst>
            <pc:docMk/>
            <pc:sldMk cId="2872917886" sldId="360"/>
            <ac:picMk id="4" creationId="{2671FCA2-9380-1905-F136-5FD74D9FD8F1}"/>
          </ac:picMkLst>
        </pc:picChg>
        <pc:picChg chg="mod modCrop">
          <ac:chgData name="Stoker, Kesiah" userId="7d6f868f-a8a0-4a2e-b53b-4e83b6d4fcae" providerId="ADAL" clId="{458299AB-E660-4D7B-A869-CEC3966F82C0}" dt="2024-09-05T20:24:56.389" v="378" actId="962"/>
          <ac:picMkLst>
            <pc:docMk/>
            <pc:sldMk cId="2872917886" sldId="360"/>
            <ac:picMk id="5" creationId="{31D9892A-7774-2969-7E07-31C80C8E5656}"/>
          </ac:picMkLst>
        </pc:picChg>
        <pc:picChg chg="mod">
          <ac:chgData name="Stoker, Kesiah" userId="7d6f868f-a8a0-4a2e-b53b-4e83b6d4fcae" providerId="ADAL" clId="{458299AB-E660-4D7B-A869-CEC3966F82C0}" dt="2024-09-05T20:25:14.714" v="381" actId="962"/>
          <ac:picMkLst>
            <pc:docMk/>
            <pc:sldMk cId="2872917886" sldId="360"/>
            <ac:picMk id="6" creationId="{84F89C5F-FD65-FE3C-06CC-F74B54760ECB}"/>
          </ac:picMkLst>
        </pc:picChg>
        <pc:picChg chg="mod">
          <ac:chgData name="Stoker, Kesiah" userId="7d6f868f-a8a0-4a2e-b53b-4e83b6d4fcae" providerId="ADAL" clId="{458299AB-E660-4D7B-A869-CEC3966F82C0}" dt="2024-09-05T20:25:42.047" v="386" actId="962"/>
          <ac:picMkLst>
            <pc:docMk/>
            <pc:sldMk cId="2872917886" sldId="360"/>
            <ac:picMk id="7" creationId="{E04AE983-B746-4EFD-DE20-918B84BCBB04}"/>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458299AB-E660-4D7B-A869-CEC3966F82C0}" dt="2024-09-05T20:25:50.271" v="387"/>
              <pc2:cmMkLst xmlns:pc2="http://schemas.microsoft.com/office/powerpoint/2019/9/main/command">
                <pc:docMk/>
                <pc:sldMk cId="2872917886" sldId="360"/>
                <pc2:cmMk id="{428BC04B-BB2A-4453-BA19-C7B7EF0D078E}"/>
              </pc2:cmMkLst>
            </pc226:cmChg>
          </p:ext>
        </pc:extLst>
      </pc:sldChg>
      <pc:sldChg chg="modSp mod delCm">
        <pc:chgData name="Stoker, Kesiah" userId="7d6f868f-a8a0-4a2e-b53b-4e83b6d4fcae" providerId="ADAL" clId="{458299AB-E660-4D7B-A869-CEC3966F82C0}" dt="2024-09-05T20:29:49.695" v="403"/>
        <pc:sldMkLst>
          <pc:docMk/>
          <pc:sldMk cId="3239380564" sldId="361"/>
        </pc:sldMkLst>
        <pc:spChg chg="mod">
          <ac:chgData name="Stoker, Kesiah" userId="7d6f868f-a8a0-4a2e-b53b-4e83b6d4fcae" providerId="ADAL" clId="{458299AB-E660-4D7B-A869-CEC3966F82C0}" dt="2024-09-05T20:01:31.155" v="320" actId="20577"/>
          <ac:spMkLst>
            <pc:docMk/>
            <pc:sldMk cId="3239380564" sldId="361"/>
            <ac:spMk id="12" creationId="{E88BA993-D338-2C69-272C-738B9099574D}"/>
          </ac:spMkLst>
        </pc:spChg>
        <pc:picChg chg="mod">
          <ac:chgData name="Stoker, Kesiah" userId="7d6f868f-a8a0-4a2e-b53b-4e83b6d4fcae" providerId="ADAL" clId="{458299AB-E660-4D7B-A869-CEC3966F82C0}" dt="2024-09-05T20:28:45.522" v="393" actId="962"/>
          <ac:picMkLst>
            <pc:docMk/>
            <pc:sldMk cId="3239380564" sldId="361"/>
            <ac:picMk id="4" creationId="{83DEE64C-623F-B9CF-E63F-D91A09DE415E}"/>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458299AB-E660-4D7B-A869-CEC3966F82C0}" dt="2024-09-05T20:29:49.695" v="403"/>
              <pc2:cmMkLst xmlns:pc2="http://schemas.microsoft.com/office/powerpoint/2019/9/main/command">
                <pc:docMk/>
                <pc:sldMk cId="3239380564" sldId="361"/>
                <pc2:cmMk id="{B141BE3B-9D63-4B06-85CE-3076A78CCB6F}"/>
              </pc2:cmMkLst>
            </pc226:cmChg>
          </p:ext>
        </pc:extLst>
      </pc:sldChg>
      <pc:sldChg chg="modSp mod delCm">
        <pc:chgData name="Stoker, Kesiah" userId="7d6f868f-a8a0-4a2e-b53b-4e83b6d4fcae" providerId="ADAL" clId="{458299AB-E660-4D7B-A869-CEC3966F82C0}" dt="2024-09-05T20:18:36.033" v="366"/>
        <pc:sldMkLst>
          <pc:docMk/>
          <pc:sldMk cId="2687523301" sldId="366"/>
        </pc:sldMkLst>
        <pc:spChg chg="mod">
          <ac:chgData name="Stoker, Kesiah" userId="7d6f868f-a8a0-4a2e-b53b-4e83b6d4fcae" providerId="ADAL" clId="{458299AB-E660-4D7B-A869-CEC3966F82C0}" dt="2024-09-05T20:01:42.396" v="324" actId="20577"/>
          <ac:spMkLst>
            <pc:docMk/>
            <pc:sldMk cId="2687523301" sldId="366"/>
            <ac:spMk id="12" creationId="{E88BA993-D338-2C69-272C-738B9099574D}"/>
          </ac:spMkLst>
        </pc:spChg>
        <pc:picChg chg="mod">
          <ac:chgData name="Stoker, Kesiah" userId="7d6f868f-a8a0-4a2e-b53b-4e83b6d4fcae" providerId="ADAL" clId="{458299AB-E660-4D7B-A869-CEC3966F82C0}" dt="2024-09-05T20:18:24.836" v="365" actId="962"/>
          <ac:picMkLst>
            <pc:docMk/>
            <pc:sldMk cId="2687523301" sldId="366"/>
            <ac:picMk id="3" creationId="{B7DB3B77-F7AC-7DFA-C6F4-613C45476910}"/>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458299AB-E660-4D7B-A869-CEC3966F82C0}" dt="2024-09-05T20:18:36.033" v="366"/>
              <pc2:cmMkLst xmlns:pc2="http://schemas.microsoft.com/office/powerpoint/2019/9/main/command">
                <pc:docMk/>
                <pc:sldMk cId="2687523301" sldId="366"/>
                <pc2:cmMk id="{163A93EE-B4B5-40E3-A52C-3D3A6E8C758C}"/>
              </pc2:cmMkLst>
            </pc226:cmChg>
          </p:ext>
        </pc:extLst>
      </pc:sldChg>
      <pc:sldChg chg="modSp mod delCm">
        <pc:chgData name="Stoker, Kesiah" userId="7d6f868f-a8a0-4a2e-b53b-4e83b6d4fcae" providerId="ADAL" clId="{458299AB-E660-4D7B-A869-CEC3966F82C0}" dt="2024-09-05T20:29:37.718" v="402"/>
        <pc:sldMkLst>
          <pc:docMk/>
          <pc:sldMk cId="4193221867" sldId="367"/>
        </pc:sldMkLst>
        <pc:picChg chg="mod">
          <ac:chgData name="Stoker, Kesiah" userId="7d6f868f-a8a0-4a2e-b53b-4e83b6d4fcae" providerId="ADAL" clId="{458299AB-E660-4D7B-A869-CEC3966F82C0}" dt="2024-09-05T20:29:29.653" v="401" actId="962"/>
          <ac:picMkLst>
            <pc:docMk/>
            <pc:sldMk cId="4193221867" sldId="367"/>
            <ac:picMk id="2" creationId="{DAC8865E-E9F5-8674-7881-521DCA244846}"/>
          </ac:picMkLst>
        </pc:pic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458299AB-E660-4D7B-A869-CEC3966F82C0}" dt="2024-09-05T20:29:37.718" v="402"/>
              <pc2:cmMkLst xmlns:pc2="http://schemas.microsoft.com/office/powerpoint/2019/9/main/command">
                <pc:docMk/>
                <pc:sldMk cId="4193221867" sldId="367"/>
                <pc2:cmMk id="{2247B672-DCB9-4CD2-A1A9-43D3A412897A}"/>
              </pc2:cmMkLst>
            </pc226:cmChg>
          </p:ext>
        </pc:extLst>
      </pc:sldChg>
      <pc:sldChg chg="del">
        <pc:chgData name="Stoker, Kesiah" userId="7d6f868f-a8a0-4a2e-b53b-4e83b6d4fcae" providerId="ADAL" clId="{458299AB-E660-4D7B-A869-CEC3966F82C0}" dt="2024-09-05T19:40:46.762" v="213" actId="47"/>
        <pc:sldMkLst>
          <pc:docMk/>
          <pc:sldMk cId="387574291" sldId="370"/>
        </pc:sldMkLst>
      </pc:sldChg>
      <pc:sldChg chg="modSp mod delCm">
        <pc:chgData name="Stoker, Kesiah" userId="7d6f868f-a8a0-4a2e-b53b-4e83b6d4fcae" providerId="ADAL" clId="{458299AB-E660-4D7B-A869-CEC3966F82C0}" dt="2024-09-05T19:56:55.969" v="312" actId="6549"/>
        <pc:sldMkLst>
          <pc:docMk/>
          <pc:sldMk cId="2491820790" sldId="391"/>
        </pc:sldMkLst>
        <pc:spChg chg="mod">
          <ac:chgData name="Stoker, Kesiah" userId="7d6f868f-a8a0-4a2e-b53b-4e83b6d4fcae" providerId="ADAL" clId="{458299AB-E660-4D7B-A869-CEC3966F82C0}" dt="2024-09-05T19:56:55.969" v="312" actId="6549"/>
          <ac:spMkLst>
            <pc:docMk/>
            <pc:sldMk cId="2491820790" sldId="391"/>
            <ac:spMk id="3" creationId="{BFC149EC-D69C-B9D6-2887-F96AC1E11714}"/>
          </ac:spMkLst>
        </pc:sp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458299AB-E660-4D7B-A869-CEC3966F82C0}" dt="2024-09-05T19:55:12.529" v="301"/>
              <pc2:cmMkLst xmlns:pc2="http://schemas.microsoft.com/office/powerpoint/2019/9/main/command">
                <pc:docMk/>
                <pc:sldMk cId="2491820790" sldId="391"/>
                <pc2:cmMk id="{DAE8ACC9-F98D-4745-81A4-3FB49477D95D}"/>
              </pc2:cmMkLst>
            </pc226:cmChg>
          </p:ext>
        </pc:extLst>
      </pc:sldChg>
      <pc:sldChg chg="del">
        <pc:chgData name="Stoker, Kesiah" userId="7d6f868f-a8a0-4a2e-b53b-4e83b6d4fcae" providerId="ADAL" clId="{458299AB-E660-4D7B-A869-CEC3966F82C0}" dt="2024-09-05T19:48:22.197" v="258" actId="47"/>
        <pc:sldMkLst>
          <pc:docMk/>
          <pc:sldMk cId="3557075487" sldId="398"/>
        </pc:sldMkLst>
      </pc:sldChg>
      <pc:sldChg chg="del">
        <pc:chgData name="Stoker, Kesiah" userId="7d6f868f-a8a0-4a2e-b53b-4e83b6d4fcae" providerId="ADAL" clId="{458299AB-E660-4D7B-A869-CEC3966F82C0}" dt="2024-09-05T19:19:13.721" v="83" actId="47"/>
        <pc:sldMkLst>
          <pc:docMk/>
          <pc:sldMk cId="3061229484" sldId="1590"/>
        </pc:sldMkLst>
      </pc:sldChg>
      <pc:sldChg chg="del">
        <pc:chgData name="Stoker, Kesiah" userId="7d6f868f-a8a0-4a2e-b53b-4e83b6d4fcae" providerId="ADAL" clId="{458299AB-E660-4D7B-A869-CEC3966F82C0}" dt="2024-09-05T19:37:02.375" v="190" actId="47"/>
        <pc:sldMkLst>
          <pc:docMk/>
          <pc:sldMk cId="2167963438" sldId="1592"/>
        </pc:sldMkLst>
      </pc:sldChg>
      <pc:sldChg chg="del">
        <pc:chgData name="Stoker, Kesiah" userId="7d6f868f-a8a0-4a2e-b53b-4e83b6d4fcae" providerId="ADAL" clId="{458299AB-E660-4D7B-A869-CEC3966F82C0}" dt="2024-09-05T19:11:26.927" v="34" actId="47"/>
        <pc:sldMkLst>
          <pc:docMk/>
          <pc:sldMk cId="1688694388" sldId="1593"/>
        </pc:sldMkLst>
      </pc:sldChg>
      <pc:sldChg chg="del">
        <pc:chgData name="Stoker, Kesiah" userId="7d6f868f-a8a0-4a2e-b53b-4e83b6d4fcae" providerId="ADAL" clId="{458299AB-E660-4D7B-A869-CEC3966F82C0}" dt="2024-09-05T19:43:19.207" v="235" actId="47"/>
        <pc:sldMkLst>
          <pc:docMk/>
          <pc:sldMk cId="1729661854" sldId="1606"/>
        </pc:sldMkLst>
      </pc:sldChg>
      <pc:sldChg chg="add del">
        <pc:chgData name="Stoker, Kesiah" userId="7d6f868f-a8a0-4a2e-b53b-4e83b6d4fcae" providerId="ADAL" clId="{458299AB-E660-4D7B-A869-CEC3966F82C0}" dt="2024-09-05T19:33:32.681" v="167" actId="47"/>
        <pc:sldMkLst>
          <pc:docMk/>
          <pc:sldMk cId="3512156961" sldId="1607"/>
        </pc:sldMkLst>
      </pc:sldChg>
      <pc:sldChg chg="del">
        <pc:chgData name="Stoker, Kesiah" userId="7d6f868f-a8a0-4a2e-b53b-4e83b6d4fcae" providerId="ADAL" clId="{458299AB-E660-4D7B-A869-CEC3966F82C0}" dt="2024-09-05T19:22:53.262" v="104" actId="47"/>
        <pc:sldMkLst>
          <pc:docMk/>
          <pc:sldMk cId="4212272412" sldId="1608"/>
        </pc:sldMkLst>
      </pc:sldChg>
      <pc:sldChg chg="del">
        <pc:chgData name="Stoker, Kesiah" userId="7d6f868f-a8a0-4a2e-b53b-4e83b6d4fcae" providerId="ADAL" clId="{458299AB-E660-4D7B-A869-CEC3966F82C0}" dt="2024-09-05T19:24:43.133" v="116" actId="47"/>
        <pc:sldMkLst>
          <pc:docMk/>
          <pc:sldMk cId="3177375668" sldId="1609"/>
        </pc:sldMkLst>
      </pc:sldChg>
      <pc:sldChg chg="del">
        <pc:chgData name="Stoker, Kesiah" userId="7d6f868f-a8a0-4a2e-b53b-4e83b6d4fcae" providerId="ADAL" clId="{458299AB-E660-4D7B-A869-CEC3966F82C0}" dt="2024-09-05T19:30:53.931" v="131" actId="47"/>
        <pc:sldMkLst>
          <pc:docMk/>
          <pc:sldMk cId="3811659636" sldId="1610"/>
        </pc:sldMkLst>
      </pc:sldChg>
      <pc:sldChg chg="del">
        <pc:chgData name="Stoker, Kesiah" userId="7d6f868f-a8a0-4a2e-b53b-4e83b6d4fcae" providerId="ADAL" clId="{458299AB-E660-4D7B-A869-CEC3966F82C0}" dt="2024-09-05T19:52:29.248" v="286" actId="47"/>
        <pc:sldMkLst>
          <pc:docMk/>
          <pc:sldMk cId="4073254409" sldId="1612"/>
        </pc:sldMkLst>
      </pc:sldChg>
      <pc:sldChg chg="modSp add mod">
        <pc:chgData name="Stoker, Kesiah" userId="7d6f868f-a8a0-4a2e-b53b-4e83b6d4fcae" providerId="ADAL" clId="{458299AB-E660-4D7B-A869-CEC3966F82C0}" dt="2024-09-05T20:06:04.605" v="357" actId="20577"/>
        <pc:sldMkLst>
          <pc:docMk/>
          <pc:sldMk cId="1175512489" sldId="1613"/>
        </pc:sldMkLst>
        <pc:spChg chg="mod">
          <ac:chgData name="Stoker, Kesiah" userId="7d6f868f-a8a0-4a2e-b53b-4e83b6d4fcae" providerId="ADAL" clId="{458299AB-E660-4D7B-A869-CEC3966F82C0}" dt="2024-09-05T19:10:57.634" v="33" actId="1076"/>
          <ac:spMkLst>
            <pc:docMk/>
            <pc:sldMk cId="1175512489" sldId="1613"/>
            <ac:spMk id="9" creationId="{EF283FB2-CF47-C885-1567-68AEF8694404}"/>
          </ac:spMkLst>
        </pc:spChg>
        <pc:spChg chg="mod">
          <ac:chgData name="Stoker, Kesiah" userId="7d6f868f-a8a0-4a2e-b53b-4e83b6d4fcae" providerId="ADAL" clId="{458299AB-E660-4D7B-A869-CEC3966F82C0}" dt="2024-09-05T19:13:56.231" v="62" actId="1076"/>
          <ac:spMkLst>
            <pc:docMk/>
            <pc:sldMk cId="1175512489" sldId="1613"/>
            <ac:spMk id="17" creationId="{75A8B39D-8004-7CA7-B888-9964151CB41B}"/>
          </ac:spMkLst>
        </pc:spChg>
        <pc:spChg chg="mod">
          <ac:chgData name="Stoker, Kesiah" userId="7d6f868f-a8a0-4a2e-b53b-4e83b6d4fcae" providerId="ADAL" clId="{458299AB-E660-4D7B-A869-CEC3966F82C0}" dt="2024-09-05T20:06:04.605" v="357" actId="20577"/>
          <ac:spMkLst>
            <pc:docMk/>
            <pc:sldMk cId="1175512489" sldId="1613"/>
            <ac:spMk id="18" creationId="{146EB7FF-EEBF-3B5A-63D2-5108C190C7B2}"/>
          </ac:spMkLst>
        </pc:spChg>
        <pc:picChg chg="mod">
          <ac:chgData name="Stoker, Kesiah" userId="7d6f868f-a8a0-4a2e-b53b-4e83b6d4fcae" providerId="ADAL" clId="{458299AB-E660-4D7B-A869-CEC3966F82C0}" dt="2024-09-05T19:10:19.402" v="23" actId="1076"/>
          <ac:picMkLst>
            <pc:docMk/>
            <pc:sldMk cId="1175512489" sldId="1613"/>
            <ac:picMk id="10" creationId="{7B35C104-F869-22C8-58F2-489213897AD3}"/>
          </ac:picMkLst>
        </pc:picChg>
        <pc:picChg chg="mod">
          <ac:chgData name="Stoker, Kesiah" userId="7d6f868f-a8a0-4a2e-b53b-4e83b6d4fcae" providerId="ADAL" clId="{458299AB-E660-4D7B-A869-CEC3966F82C0}" dt="2024-09-05T19:10:24.307" v="24" actId="1076"/>
          <ac:picMkLst>
            <pc:docMk/>
            <pc:sldMk cId="1175512489" sldId="1613"/>
            <ac:picMk id="13" creationId="{BC572A91-B63C-247E-8DF2-94D1BAB71687}"/>
          </ac:picMkLst>
        </pc:picChg>
      </pc:sldChg>
      <pc:sldChg chg="modSp add mod">
        <pc:chgData name="Stoker, Kesiah" userId="7d6f868f-a8a0-4a2e-b53b-4e83b6d4fcae" providerId="ADAL" clId="{458299AB-E660-4D7B-A869-CEC3966F82C0}" dt="2024-09-05T19:31:58.369" v="153" actId="1038"/>
        <pc:sldMkLst>
          <pc:docMk/>
          <pc:sldMk cId="2532822518" sldId="1614"/>
        </pc:sldMkLst>
        <pc:spChg chg="mod">
          <ac:chgData name="Stoker, Kesiah" userId="7d6f868f-a8a0-4a2e-b53b-4e83b6d4fcae" providerId="ADAL" clId="{458299AB-E660-4D7B-A869-CEC3966F82C0}" dt="2024-09-05T19:31:58.369" v="153" actId="1038"/>
          <ac:spMkLst>
            <pc:docMk/>
            <pc:sldMk cId="2532822518" sldId="1614"/>
            <ac:spMk id="2" creationId="{EEC6D9A3-D166-95E7-4268-235252D76B2D}"/>
          </ac:spMkLst>
        </pc:spChg>
        <pc:spChg chg="mod">
          <ac:chgData name="Stoker, Kesiah" userId="7d6f868f-a8a0-4a2e-b53b-4e83b6d4fcae" providerId="ADAL" clId="{458299AB-E660-4D7B-A869-CEC3966F82C0}" dt="2024-09-05T19:16:56.396" v="77" actId="255"/>
          <ac:spMkLst>
            <pc:docMk/>
            <pc:sldMk cId="2532822518" sldId="1614"/>
            <ac:spMk id="3" creationId="{2D771723-134E-D0E5-DA78-94ADBA001BB0}"/>
          </ac:spMkLst>
        </pc:spChg>
        <pc:spChg chg="mod">
          <ac:chgData name="Stoker, Kesiah" userId="7d6f868f-a8a0-4a2e-b53b-4e83b6d4fcae" providerId="ADAL" clId="{458299AB-E660-4D7B-A869-CEC3966F82C0}" dt="2024-09-05T19:19:00.196" v="82" actId="20577"/>
          <ac:spMkLst>
            <pc:docMk/>
            <pc:sldMk cId="2532822518" sldId="1614"/>
            <ac:spMk id="10" creationId="{62D080F9-77D1-28FA-8179-90C17B8EC21D}"/>
          </ac:spMkLst>
        </pc:spChg>
        <pc:grpChg chg="mod">
          <ac:chgData name="Stoker, Kesiah" userId="7d6f868f-a8a0-4a2e-b53b-4e83b6d4fcae" providerId="ADAL" clId="{458299AB-E660-4D7B-A869-CEC3966F82C0}" dt="2024-09-05T19:15:23.783" v="66" actId="962"/>
          <ac:grpSpMkLst>
            <pc:docMk/>
            <pc:sldMk cId="2532822518" sldId="1614"/>
            <ac:grpSpMk id="9" creationId="{CF422425-A405-D8A8-CEEA-4F351A05E502}"/>
          </ac:grpSpMkLst>
        </pc:grpChg>
        <pc:graphicFrameChg chg="mod">
          <ac:chgData name="Stoker, Kesiah" userId="7d6f868f-a8a0-4a2e-b53b-4e83b6d4fcae" providerId="ADAL" clId="{458299AB-E660-4D7B-A869-CEC3966F82C0}" dt="2024-09-05T19:15:37.367" v="68" actId="962"/>
          <ac:graphicFrameMkLst>
            <pc:docMk/>
            <pc:sldMk cId="2532822518" sldId="1614"/>
            <ac:graphicFrameMk id="7" creationId="{135919B4-62AF-3EA4-128C-91B72624FBD6}"/>
          </ac:graphicFrameMkLst>
        </pc:graphicFrameChg>
      </pc:sldChg>
      <pc:sldChg chg="modSp add mod">
        <pc:chgData name="Stoker, Kesiah" userId="7d6f868f-a8a0-4a2e-b53b-4e83b6d4fcae" providerId="ADAL" clId="{458299AB-E660-4D7B-A869-CEC3966F82C0}" dt="2024-09-05T20:02:16.415" v="326" actId="20577"/>
        <pc:sldMkLst>
          <pc:docMk/>
          <pc:sldMk cId="1245855615" sldId="1615"/>
        </pc:sldMkLst>
        <pc:spChg chg="mod">
          <ac:chgData name="Stoker, Kesiah" userId="7d6f868f-a8a0-4a2e-b53b-4e83b6d4fcae" providerId="ADAL" clId="{458299AB-E660-4D7B-A869-CEC3966F82C0}" dt="2024-09-05T19:19:25.329" v="85" actId="1076"/>
          <ac:spMkLst>
            <pc:docMk/>
            <pc:sldMk cId="1245855615" sldId="1615"/>
            <ac:spMk id="2" creationId="{EEC6D9A3-D166-95E7-4268-235252D76B2D}"/>
          </ac:spMkLst>
        </pc:spChg>
        <pc:spChg chg="mod">
          <ac:chgData name="Stoker, Kesiah" userId="7d6f868f-a8a0-4a2e-b53b-4e83b6d4fcae" providerId="ADAL" clId="{458299AB-E660-4D7B-A869-CEC3966F82C0}" dt="2024-09-05T19:20:59.851" v="94"/>
          <ac:spMkLst>
            <pc:docMk/>
            <pc:sldMk cId="1245855615" sldId="1615"/>
            <ac:spMk id="3" creationId="{BA3C4202-C28D-D1C7-6EA1-C9DFD13A08FD}"/>
          </ac:spMkLst>
        </pc:spChg>
        <pc:graphicFrameChg chg="mod">
          <ac:chgData name="Stoker, Kesiah" userId="7d6f868f-a8a0-4a2e-b53b-4e83b6d4fcae" providerId="ADAL" clId="{458299AB-E660-4D7B-A869-CEC3966F82C0}" dt="2024-09-05T20:02:16.415" v="326" actId="20577"/>
          <ac:graphicFrameMkLst>
            <pc:docMk/>
            <pc:sldMk cId="1245855615" sldId="1615"/>
            <ac:graphicFrameMk id="7" creationId="{9ECCAA38-0641-B9F6-6505-84B322EC0FD7}"/>
          </ac:graphicFrameMkLst>
        </pc:graphicFrameChg>
      </pc:sldChg>
      <pc:sldChg chg="modSp add mod">
        <pc:chgData name="Stoker, Kesiah" userId="7d6f868f-a8a0-4a2e-b53b-4e83b6d4fcae" providerId="ADAL" clId="{458299AB-E660-4D7B-A869-CEC3966F82C0}" dt="2024-09-05T19:24:21.179" v="115" actId="1076"/>
        <pc:sldMkLst>
          <pc:docMk/>
          <pc:sldMk cId="1252592935" sldId="1616"/>
        </pc:sldMkLst>
        <pc:spChg chg="mod">
          <ac:chgData name="Stoker, Kesiah" userId="7d6f868f-a8a0-4a2e-b53b-4e83b6d4fcae" providerId="ADAL" clId="{458299AB-E660-4D7B-A869-CEC3966F82C0}" dt="2024-09-05T19:24:21.179" v="115" actId="1076"/>
          <ac:spMkLst>
            <pc:docMk/>
            <pc:sldMk cId="1252592935" sldId="1616"/>
            <ac:spMk id="2" creationId="{3ED3115E-92FA-A286-799F-430082655CFB}"/>
          </ac:spMkLst>
        </pc:spChg>
        <pc:spChg chg="mod">
          <ac:chgData name="Stoker, Kesiah" userId="7d6f868f-a8a0-4a2e-b53b-4e83b6d4fcae" providerId="ADAL" clId="{458299AB-E660-4D7B-A869-CEC3966F82C0}" dt="2024-09-05T19:23:17.624" v="106" actId="1076"/>
          <ac:spMkLst>
            <pc:docMk/>
            <pc:sldMk cId="1252592935" sldId="1616"/>
            <ac:spMk id="5" creationId="{7342F4E4-CB0C-7CA6-B70B-AD95943F3D8B}"/>
          </ac:spMkLst>
        </pc:spChg>
        <pc:spChg chg="mod">
          <ac:chgData name="Stoker, Kesiah" userId="7d6f868f-a8a0-4a2e-b53b-4e83b6d4fcae" providerId="ADAL" clId="{458299AB-E660-4D7B-A869-CEC3966F82C0}" dt="2024-09-05T19:24:00.528" v="108" actId="1076"/>
          <ac:spMkLst>
            <pc:docMk/>
            <pc:sldMk cId="1252592935" sldId="1616"/>
            <ac:spMk id="9" creationId="{EF283FB2-CF47-C885-1567-68AEF8694404}"/>
          </ac:spMkLst>
        </pc:spChg>
      </pc:sldChg>
      <pc:sldChg chg="modSp add mod">
        <pc:chgData name="Stoker, Kesiah" userId="7d6f868f-a8a0-4a2e-b53b-4e83b6d4fcae" providerId="ADAL" clId="{458299AB-E660-4D7B-A869-CEC3966F82C0}" dt="2024-09-05T19:38:03.925" v="199" actId="1038"/>
        <pc:sldMkLst>
          <pc:docMk/>
          <pc:sldMk cId="928361759" sldId="1617"/>
        </pc:sldMkLst>
        <pc:spChg chg="mod">
          <ac:chgData name="Stoker, Kesiah" userId="7d6f868f-a8a0-4a2e-b53b-4e83b6d4fcae" providerId="ADAL" clId="{458299AB-E660-4D7B-A869-CEC3966F82C0}" dt="2024-09-05T19:31:15.464" v="136" actId="1035"/>
          <ac:spMkLst>
            <pc:docMk/>
            <pc:sldMk cId="928361759" sldId="1617"/>
            <ac:spMk id="2" creationId="{8A4715EA-205B-DBD1-5D88-1836F53EE781}"/>
          </ac:spMkLst>
        </pc:spChg>
        <pc:spChg chg="mod">
          <ac:chgData name="Stoker, Kesiah" userId="7d6f868f-a8a0-4a2e-b53b-4e83b6d4fcae" providerId="ADAL" clId="{458299AB-E660-4D7B-A869-CEC3966F82C0}" dt="2024-09-05T19:38:03.925" v="199" actId="1038"/>
          <ac:spMkLst>
            <pc:docMk/>
            <pc:sldMk cId="928361759" sldId="1617"/>
            <ac:spMk id="7" creationId="{EBE3E4A1-515C-D01E-0267-C1C00BCACA93}"/>
          </ac:spMkLst>
        </pc:spChg>
        <pc:graphicFrameChg chg="mod">
          <ac:chgData name="Stoker, Kesiah" userId="7d6f868f-a8a0-4a2e-b53b-4e83b6d4fcae" providerId="ADAL" clId="{458299AB-E660-4D7B-A869-CEC3966F82C0}" dt="2024-09-05T19:29:04.220" v="129" actId="1076"/>
          <ac:graphicFrameMkLst>
            <pc:docMk/>
            <pc:sldMk cId="928361759" sldId="1617"/>
            <ac:graphicFrameMk id="6" creationId="{71CC0E29-7CD6-6359-AACC-7EBB7A4C7C5B}"/>
          </ac:graphicFrameMkLst>
        </pc:graphicFrameChg>
      </pc:sldChg>
      <pc:sldChg chg="modSp add mod">
        <pc:chgData name="Stoker, Kesiah" userId="7d6f868f-a8a0-4a2e-b53b-4e83b6d4fcae" providerId="ADAL" clId="{458299AB-E660-4D7B-A869-CEC3966F82C0}" dt="2024-09-05T20:02:36.576" v="329" actId="6549"/>
        <pc:sldMkLst>
          <pc:docMk/>
          <pc:sldMk cId="1873015020" sldId="1618"/>
        </pc:sldMkLst>
        <pc:spChg chg="mod">
          <ac:chgData name="Stoker, Kesiah" userId="7d6f868f-a8a0-4a2e-b53b-4e83b6d4fcae" providerId="ADAL" clId="{458299AB-E660-4D7B-A869-CEC3966F82C0}" dt="2024-09-05T20:02:36.576" v="329" actId="6549"/>
          <ac:spMkLst>
            <pc:docMk/>
            <pc:sldMk cId="1873015020" sldId="1618"/>
            <ac:spMk id="2" creationId="{89CEF8B2-AD2A-E1AF-7799-BABD728172DF}"/>
          </ac:spMkLst>
        </pc:spChg>
        <pc:spChg chg="mod">
          <ac:chgData name="Stoker, Kesiah" userId="7d6f868f-a8a0-4a2e-b53b-4e83b6d4fcae" providerId="ADAL" clId="{458299AB-E660-4D7B-A869-CEC3966F82C0}" dt="2024-09-05T19:32:23.907" v="161" actId="1036"/>
          <ac:spMkLst>
            <pc:docMk/>
            <pc:sldMk cId="1873015020" sldId="1618"/>
            <ac:spMk id="8" creationId="{F6AABAEB-019D-AE37-76DA-A19E88ECEB6C}"/>
          </ac:spMkLst>
        </pc:spChg>
        <pc:graphicFrameChg chg="mod">
          <ac:chgData name="Stoker, Kesiah" userId="7d6f868f-a8a0-4a2e-b53b-4e83b6d4fcae" providerId="ADAL" clId="{458299AB-E660-4D7B-A869-CEC3966F82C0}" dt="2024-09-05T19:33:20.597" v="164" actId="962"/>
          <ac:graphicFrameMkLst>
            <pc:docMk/>
            <pc:sldMk cId="1873015020" sldId="1618"/>
            <ac:graphicFrameMk id="7" creationId="{AC5E4C23-0F37-55BD-B130-9ACC430CAE17}"/>
          </ac:graphicFrameMkLst>
        </pc:graphicFrameChg>
      </pc:sldChg>
      <pc:sldChg chg="modSp add mod delCm">
        <pc:chgData name="Stoker, Kesiah" userId="7d6f868f-a8a0-4a2e-b53b-4e83b6d4fcae" providerId="ADAL" clId="{458299AB-E660-4D7B-A869-CEC3966F82C0}" dt="2024-09-05T19:36:48.128" v="189" actId="1036"/>
        <pc:sldMkLst>
          <pc:docMk/>
          <pc:sldMk cId="3266641275" sldId="1619"/>
        </pc:sldMkLst>
        <pc:spChg chg="mod">
          <ac:chgData name="Stoker, Kesiah" userId="7d6f868f-a8a0-4a2e-b53b-4e83b6d4fcae" providerId="ADAL" clId="{458299AB-E660-4D7B-A869-CEC3966F82C0}" dt="2024-09-05T19:33:54.992" v="171" actId="1076"/>
          <ac:spMkLst>
            <pc:docMk/>
            <pc:sldMk cId="3266641275" sldId="1619"/>
            <ac:spMk id="6" creationId="{D58865F0-4395-116B-E5D1-6905C4FF1267}"/>
          </ac:spMkLst>
        </pc:spChg>
        <pc:spChg chg="mod">
          <ac:chgData name="Stoker, Kesiah" userId="7d6f868f-a8a0-4a2e-b53b-4e83b6d4fcae" providerId="ADAL" clId="{458299AB-E660-4D7B-A869-CEC3966F82C0}" dt="2024-09-05T19:36:48.128" v="189" actId="1036"/>
          <ac:spMkLst>
            <pc:docMk/>
            <pc:sldMk cId="3266641275" sldId="1619"/>
            <ac:spMk id="18" creationId="{146EB7FF-EEBF-3B5A-63D2-5108C190C7B2}"/>
          </ac:spMkLst>
        </pc:sp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458299AB-E660-4D7B-A869-CEC3966F82C0}" dt="2024-09-05T19:33:42.346" v="168"/>
              <pc2:cmMkLst xmlns:pc2="http://schemas.microsoft.com/office/powerpoint/2019/9/main/command">
                <pc:docMk/>
                <pc:sldMk cId="3266641275" sldId="1619"/>
                <pc2:cmMk id="{1CD5161D-2E6D-45D6-B4D1-72D79071A67C}"/>
              </pc2:cmMkLst>
            </pc226:cmChg>
            <pc226:cmChg xmlns:pc226="http://schemas.microsoft.com/office/powerpoint/2022/06/main/command" chg="del">
              <pc226:chgData name="Stoker, Kesiah" userId="7d6f868f-a8a0-4a2e-b53b-4e83b6d4fcae" providerId="ADAL" clId="{458299AB-E660-4D7B-A869-CEC3966F82C0}" dt="2024-09-05T19:33:44.275" v="169"/>
              <pc2:cmMkLst xmlns:pc2="http://schemas.microsoft.com/office/powerpoint/2019/9/main/command">
                <pc:docMk/>
                <pc:sldMk cId="3266641275" sldId="1619"/>
                <pc2:cmMk id="{859AE760-414A-4489-8050-6AEC793BB3A9}"/>
              </pc2:cmMkLst>
            </pc226:cmChg>
          </p:ext>
        </pc:extLst>
      </pc:sldChg>
      <pc:sldChg chg="modSp add mod">
        <pc:chgData name="Stoker, Kesiah" userId="7d6f868f-a8a0-4a2e-b53b-4e83b6d4fcae" providerId="ADAL" clId="{458299AB-E660-4D7B-A869-CEC3966F82C0}" dt="2024-09-05T19:42:30.547" v="230" actId="20577"/>
        <pc:sldMkLst>
          <pc:docMk/>
          <pc:sldMk cId="1220741038" sldId="1620"/>
        </pc:sldMkLst>
        <pc:spChg chg="mod">
          <ac:chgData name="Stoker, Kesiah" userId="7d6f868f-a8a0-4a2e-b53b-4e83b6d4fcae" providerId="ADAL" clId="{458299AB-E660-4D7B-A869-CEC3966F82C0}" dt="2024-09-05T19:41:43.431" v="223" actId="1037"/>
          <ac:spMkLst>
            <pc:docMk/>
            <pc:sldMk cId="1220741038" sldId="1620"/>
            <ac:spMk id="7" creationId="{6FA9D811-DA0F-B007-41F8-417FD2FB5E32}"/>
          </ac:spMkLst>
        </pc:spChg>
        <pc:spChg chg="mod">
          <ac:chgData name="Stoker, Kesiah" userId="7d6f868f-a8a0-4a2e-b53b-4e83b6d4fcae" providerId="ADAL" clId="{458299AB-E660-4D7B-A869-CEC3966F82C0}" dt="2024-09-05T19:42:30.547" v="230" actId="20577"/>
          <ac:spMkLst>
            <pc:docMk/>
            <pc:sldMk cId="1220741038" sldId="1620"/>
            <ac:spMk id="8" creationId="{E0FA3DDF-AC5B-32E6-8B22-2D8E13225292}"/>
          </ac:spMkLst>
        </pc:spChg>
        <pc:spChg chg="mod">
          <ac:chgData name="Stoker, Kesiah" userId="7d6f868f-a8a0-4a2e-b53b-4e83b6d4fcae" providerId="ADAL" clId="{458299AB-E660-4D7B-A869-CEC3966F82C0}" dt="2024-09-05T19:41:46.880" v="224" actId="1037"/>
          <ac:spMkLst>
            <pc:docMk/>
            <pc:sldMk cId="1220741038" sldId="1620"/>
            <ac:spMk id="17" creationId="{E8373C87-0A21-5FB5-E0DF-557429FB6A94}"/>
          </ac:spMkLst>
        </pc:spChg>
        <pc:graphicFrameChg chg="mod">
          <ac:chgData name="Stoker, Kesiah" userId="7d6f868f-a8a0-4a2e-b53b-4e83b6d4fcae" providerId="ADAL" clId="{458299AB-E660-4D7B-A869-CEC3966F82C0}" dt="2024-09-05T19:41:14.765" v="219" actId="1036"/>
          <ac:graphicFrameMkLst>
            <pc:docMk/>
            <pc:sldMk cId="1220741038" sldId="1620"/>
            <ac:graphicFrameMk id="15" creationId="{D81440C6-330B-F6FF-C938-F19B942C62C0}"/>
          </ac:graphicFrameMkLst>
        </pc:graphicFrameChg>
      </pc:sldChg>
      <pc:sldChg chg="modSp add mod">
        <pc:chgData name="Stoker, Kesiah" userId="7d6f868f-a8a0-4a2e-b53b-4e83b6d4fcae" providerId="ADAL" clId="{458299AB-E660-4D7B-A869-CEC3966F82C0}" dt="2024-09-05T19:48:39.991" v="259" actId="14100"/>
        <pc:sldMkLst>
          <pc:docMk/>
          <pc:sldMk cId="113213608" sldId="1621"/>
        </pc:sldMkLst>
        <pc:spChg chg="mod">
          <ac:chgData name="Stoker, Kesiah" userId="7d6f868f-a8a0-4a2e-b53b-4e83b6d4fcae" providerId="ADAL" clId="{458299AB-E660-4D7B-A869-CEC3966F82C0}" dt="2024-09-05T19:25:03.482" v="119" actId="20577"/>
          <ac:spMkLst>
            <pc:docMk/>
            <pc:sldMk cId="113213608" sldId="1621"/>
            <ac:spMk id="2" creationId="{E7D00AC6-E33C-1D35-E313-E362D3ED62D0}"/>
          </ac:spMkLst>
        </pc:spChg>
        <pc:spChg chg="mod">
          <ac:chgData name="Stoker, Kesiah" userId="7d6f868f-a8a0-4a2e-b53b-4e83b6d4fcae" providerId="ADAL" clId="{458299AB-E660-4D7B-A869-CEC3966F82C0}" dt="2024-09-05T19:48:39.991" v="259" actId="14100"/>
          <ac:spMkLst>
            <pc:docMk/>
            <pc:sldMk cId="113213608" sldId="1621"/>
            <ac:spMk id="5" creationId="{3713E735-5A1E-B0DD-2BF6-8BEA7346B90B}"/>
          </ac:spMkLst>
        </pc:spChg>
        <pc:spChg chg="mod">
          <ac:chgData name="Stoker, Kesiah" userId="7d6f868f-a8a0-4a2e-b53b-4e83b6d4fcae" providerId="ADAL" clId="{458299AB-E660-4D7B-A869-CEC3966F82C0}" dt="2024-09-05T19:42:43.160" v="232" actId="20577"/>
          <ac:spMkLst>
            <pc:docMk/>
            <pc:sldMk cId="113213608" sldId="1621"/>
            <ac:spMk id="10" creationId="{D8F144B8-2520-0466-D1DD-71A425F6DB14}"/>
          </ac:spMkLst>
        </pc:spChg>
        <pc:graphicFrameChg chg="mod">
          <ac:chgData name="Stoker, Kesiah" userId="7d6f868f-a8a0-4a2e-b53b-4e83b6d4fcae" providerId="ADAL" clId="{458299AB-E660-4D7B-A869-CEC3966F82C0}" dt="2024-09-05T19:46:47.749" v="251" actId="962"/>
          <ac:graphicFrameMkLst>
            <pc:docMk/>
            <pc:sldMk cId="113213608" sldId="1621"/>
            <ac:graphicFrameMk id="9" creationId="{21982B7A-6951-C447-A092-5F364CB0564C}"/>
          </ac:graphicFrameMkLst>
        </pc:graphicFrameChg>
      </pc:sldChg>
      <pc:sldChg chg="modSp add mod">
        <pc:chgData name="Stoker, Kesiah" userId="7d6f868f-a8a0-4a2e-b53b-4e83b6d4fcae" providerId="ADAL" clId="{458299AB-E660-4D7B-A869-CEC3966F82C0}" dt="2024-09-05T20:04:42.304" v="346" actId="790"/>
        <pc:sldMkLst>
          <pc:docMk/>
          <pc:sldMk cId="4036415542" sldId="1622"/>
        </pc:sldMkLst>
        <pc:spChg chg="mod">
          <ac:chgData name="Stoker, Kesiah" userId="7d6f868f-a8a0-4a2e-b53b-4e83b6d4fcae" providerId="ADAL" clId="{458299AB-E660-4D7B-A869-CEC3966F82C0}" dt="2024-09-05T19:45:58.021" v="247" actId="20577"/>
          <ac:spMkLst>
            <pc:docMk/>
            <pc:sldMk cId="4036415542" sldId="1622"/>
            <ac:spMk id="5" creationId="{4C0C9F06-0F17-780B-2CD3-B030DC611BAD}"/>
          </ac:spMkLst>
        </pc:spChg>
        <pc:spChg chg="mod">
          <ac:chgData name="Stoker, Kesiah" userId="7d6f868f-a8a0-4a2e-b53b-4e83b6d4fcae" providerId="ADAL" clId="{458299AB-E660-4D7B-A869-CEC3966F82C0}" dt="2024-09-05T20:04:42.304" v="346" actId="790"/>
          <ac:spMkLst>
            <pc:docMk/>
            <pc:sldMk cId="4036415542" sldId="1622"/>
            <ac:spMk id="8" creationId="{E9F18A4F-6DD8-F5A3-5FD8-62FC227ED730}"/>
          </ac:spMkLst>
        </pc:spChg>
        <pc:graphicFrameChg chg="mod">
          <ac:chgData name="Stoker, Kesiah" userId="7d6f868f-a8a0-4a2e-b53b-4e83b6d4fcae" providerId="ADAL" clId="{458299AB-E660-4D7B-A869-CEC3966F82C0}" dt="2024-09-05T19:48:10.596" v="257" actId="1076"/>
          <ac:graphicFrameMkLst>
            <pc:docMk/>
            <pc:sldMk cId="4036415542" sldId="1622"/>
            <ac:graphicFrameMk id="7" creationId="{A2DEBEF1-352B-E038-2C68-7B4726C5CE7D}"/>
          </ac:graphicFrameMkLst>
        </pc:graphicFrameChg>
      </pc:sldChg>
      <pc:sldChg chg="modSp add mod">
        <pc:chgData name="Stoker, Kesiah" userId="7d6f868f-a8a0-4a2e-b53b-4e83b6d4fcae" providerId="ADAL" clId="{458299AB-E660-4D7B-A869-CEC3966F82C0}" dt="2024-09-05T19:51:27.420" v="285" actId="1076"/>
        <pc:sldMkLst>
          <pc:docMk/>
          <pc:sldMk cId="3174867397" sldId="1623"/>
        </pc:sldMkLst>
        <pc:spChg chg="mod">
          <ac:chgData name="Stoker, Kesiah" userId="7d6f868f-a8a0-4a2e-b53b-4e83b6d4fcae" providerId="ADAL" clId="{458299AB-E660-4D7B-A869-CEC3966F82C0}" dt="2024-09-05T19:25:08.498" v="120" actId="20577"/>
          <ac:spMkLst>
            <pc:docMk/>
            <pc:sldMk cId="3174867397" sldId="1623"/>
            <ac:spMk id="2" creationId="{CAB72B4F-4066-D43D-1A71-4E3839AFF627}"/>
          </ac:spMkLst>
        </pc:spChg>
        <pc:spChg chg="mod">
          <ac:chgData name="Stoker, Kesiah" userId="7d6f868f-a8a0-4a2e-b53b-4e83b6d4fcae" providerId="ADAL" clId="{458299AB-E660-4D7B-A869-CEC3966F82C0}" dt="2024-09-05T19:48:51.748" v="260" actId="255"/>
          <ac:spMkLst>
            <pc:docMk/>
            <pc:sldMk cId="3174867397" sldId="1623"/>
            <ac:spMk id="6" creationId="{2F5A1AC2-D52C-96C0-00FE-E4B1AF6B5018}"/>
          </ac:spMkLst>
        </pc:spChg>
        <pc:graphicFrameChg chg="mod">
          <ac:chgData name="Stoker, Kesiah" userId="7d6f868f-a8a0-4a2e-b53b-4e83b6d4fcae" providerId="ADAL" clId="{458299AB-E660-4D7B-A869-CEC3966F82C0}" dt="2024-09-05T19:51:27.420" v="285" actId="1076"/>
          <ac:graphicFrameMkLst>
            <pc:docMk/>
            <pc:sldMk cId="3174867397" sldId="1623"/>
            <ac:graphicFrameMk id="8" creationId="{E6F614E8-3B1F-6D2D-72A8-0581DECDC4F7}"/>
          </ac:graphicFrameMkLst>
        </pc:graphicFrameChg>
      </pc:sldChg>
    </pc:docChg>
  </pc:docChgLst>
  <pc:docChgLst>
    <pc:chgData name="Wang, Jerry" userId="c9aadfd3-e47f-4a31-9ac0-e6a1ca77629d" providerId="ADAL" clId="{45DBE7A4-8427-47A2-9803-1C7720314469}"/>
    <pc:docChg chg="undo custSel addSld delSld modSld sldOrd">
      <pc:chgData name="Wang, Jerry" userId="c9aadfd3-e47f-4a31-9ac0-e6a1ca77629d" providerId="ADAL" clId="{45DBE7A4-8427-47A2-9803-1C7720314469}" dt="2024-08-08T13:45:34.477" v="645"/>
      <pc:docMkLst>
        <pc:docMk/>
      </pc:docMkLst>
      <pc:sldChg chg="modSp mod modCm">
        <pc:chgData name="Wang, Jerry" userId="c9aadfd3-e47f-4a31-9ac0-e6a1ca77629d" providerId="ADAL" clId="{45DBE7A4-8427-47A2-9803-1C7720314469}" dt="2024-08-08T13:44:57.677" v="638"/>
        <pc:sldMkLst>
          <pc:docMk/>
          <pc:sldMk cId="387574291" sldId="370"/>
        </pc:sldMkLst>
        <pc:spChg chg="mod">
          <ac:chgData name="Wang, Jerry" userId="c9aadfd3-e47f-4a31-9ac0-e6a1ca77629d" providerId="ADAL" clId="{45DBE7A4-8427-47A2-9803-1C7720314469}" dt="2024-08-08T13:44:57.677" v="638"/>
          <ac:spMkLst>
            <pc:docMk/>
            <pc:sldMk cId="387574291" sldId="370"/>
            <ac:spMk id="8" creationId="{E0FA3DDF-AC5B-32E6-8B22-2D8E13225292}"/>
          </ac:spMkLst>
        </pc:spChg>
        <pc:spChg chg="mod">
          <ac:chgData name="Wang, Jerry" userId="c9aadfd3-e47f-4a31-9ac0-e6a1ca77629d" providerId="ADAL" clId="{45DBE7A4-8427-47A2-9803-1C7720314469}" dt="2024-07-24T13:15:36.571" v="161" actId="255"/>
          <ac:spMkLst>
            <pc:docMk/>
            <pc:sldMk cId="387574291" sldId="370"/>
            <ac:spMk id="17" creationId="{E8373C87-0A21-5FB5-E0DF-557429FB6A94}"/>
          </ac:spMkLst>
        </pc:spChg>
        <pc:graphicFrameChg chg="mod">
          <ac:chgData name="Wang, Jerry" userId="c9aadfd3-e47f-4a31-9ac0-e6a1ca77629d" providerId="ADAL" clId="{45DBE7A4-8427-47A2-9803-1C7720314469}" dt="2024-07-30T14:05:35.677" v="612" actId="255"/>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45DBE7A4-8427-47A2-9803-1C7720314469}" dt="2024-07-29T15:31:11.573" v="422"/>
              <pc2:cmMkLst xmlns:pc2="http://schemas.microsoft.com/office/powerpoint/2019/9/main/command">
                <pc:docMk/>
                <pc:sldMk cId="387574291" sldId="370"/>
                <pc2:cmMk id="{ADCB579F-9A50-4773-A868-8275CC0DF31C}"/>
              </pc2:cmMkLst>
            </pc226:cmChg>
          </p:ext>
        </pc:extLst>
      </pc:sldChg>
      <pc:sldChg chg="modSp del mod modShow">
        <pc:chgData name="Wang, Jerry" userId="c9aadfd3-e47f-4a31-9ac0-e6a1ca77629d" providerId="ADAL" clId="{45DBE7A4-8427-47A2-9803-1C7720314469}" dt="2024-07-31T13:37:44.011" v="614" actId="47"/>
        <pc:sldMkLst>
          <pc:docMk/>
          <pc:sldMk cId="1608280382" sldId="396"/>
        </pc:sldMkLst>
        <pc:spChg chg="mod">
          <ac:chgData name="Wang, Jerry" userId="c9aadfd3-e47f-4a31-9ac0-e6a1ca77629d" providerId="ADAL" clId="{45DBE7A4-8427-47A2-9803-1C7720314469}" dt="2024-07-30T13:37:10.286" v="599" actId="255"/>
          <ac:spMkLst>
            <pc:docMk/>
            <pc:sldMk cId="1608280382" sldId="396"/>
            <ac:spMk id="2" creationId="{CAB72B4F-4066-D43D-1A71-4E3839AFF627}"/>
          </ac:spMkLst>
        </pc:spChg>
        <pc:graphicFrameChg chg="mod modGraphic">
          <ac:chgData name="Wang, Jerry" userId="c9aadfd3-e47f-4a31-9ac0-e6a1ca77629d" providerId="ADAL" clId="{45DBE7A4-8427-47A2-9803-1C7720314469}" dt="2024-07-29T14:53:56.271" v="291" actId="20577"/>
          <ac:graphicFrameMkLst>
            <pc:docMk/>
            <pc:sldMk cId="1608280382" sldId="396"/>
            <ac:graphicFrameMk id="4" creationId="{5A941E85-0A2D-1896-F37F-EDC169A0F45A}"/>
          </ac:graphicFrameMkLst>
        </pc:graphicFrameChg>
      </pc:sldChg>
      <pc:sldChg chg="delSp modSp mod">
        <pc:chgData name="Wang, Jerry" userId="c9aadfd3-e47f-4a31-9ac0-e6a1ca77629d" providerId="ADAL" clId="{45DBE7A4-8427-47A2-9803-1C7720314469}" dt="2024-08-08T13:45:26.803" v="643" actId="1076"/>
        <pc:sldMkLst>
          <pc:docMk/>
          <pc:sldMk cId="3557075487" sldId="398"/>
        </pc:sldMkLst>
        <pc:spChg chg="mod">
          <ac:chgData name="Wang, Jerry" userId="c9aadfd3-e47f-4a31-9ac0-e6a1ca77629d" providerId="ADAL" clId="{45DBE7A4-8427-47A2-9803-1C7720314469}" dt="2024-07-24T13:20:06.896" v="181" actId="255"/>
          <ac:spMkLst>
            <pc:docMk/>
            <pc:sldMk cId="3557075487" sldId="398"/>
            <ac:spMk id="5" creationId="{4C0C9F06-0F17-780B-2CD3-B030DC611BAD}"/>
          </ac:spMkLst>
        </pc:spChg>
        <pc:spChg chg="mod">
          <ac:chgData name="Wang, Jerry" userId="c9aadfd3-e47f-4a31-9ac0-e6a1ca77629d" providerId="ADAL" clId="{45DBE7A4-8427-47A2-9803-1C7720314469}" dt="2024-08-08T13:45:26.803" v="643" actId="1076"/>
          <ac:spMkLst>
            <pc:docMk/>
            <pc:sldMk cId="3557075487" sldId="398"/>
            <ac:spMk id="8" creationId="{E9F18A4F-6DD8-F5A3-5FD8-62FC227ED730}"/>
          </ac:spMkLst>
        </pc:spChg>
        <pc:spChg chg="del">
          <ac:chgData name="Wang, Jerry" userId="c9aadfd3-e47f-4a31-9ac0-e6a1ca77629d" providerId="ADAL" clId="{45DBE7A4-8427-47A2-9803-1C7720314469}" dt="2024-07-24T13:20:14.174" v="182" actId="478"/>
          <ac:spMkLst>
            <pc:docMk/>
            <pc:sldMk cId="3557075487" sldId="398"/>
            <ac:spMk id="9" creationId="{EF1478D0-4949-CE00-44A4-01ADA9535BDF}"/>
          </ac:spMkLst>
        </pc:spChg>
        <pc:graphicFrameChg chg="mod">
          <ac:chgData name="Wang, Jerry" userId="c9aadfd3-e47f-4a31-9ac0-e6a1ca77629d" providerId="ADAL" clId="{45DBE7A4-8427-47A2-9803-1C7720314469}" dt="2024-08-02T14:40:28.149" v="615"/>
          <ac:graphicFrameMkLst>
            <pc:docMk/>
            <pc:sldMk cId="3557075487" sldId="398"/>
            <ac:graphicFrameMk id="7" creationId="{A2DEBEF1-352B-E038-2C68-7B4726C5CE7D}"/>
          </ac:graphicFrameMkLst>
        </pc:graphicFrameChg>
      </pc:sldChg>
      <pc:sldChg chg="modSp mod modCm">
        <pc:chgData name="Wang, Jerry" userId="c9aadfd3-e47f-4a31-9ac0-e6a1ca77629d" providerId="ADAL" clId="{45DBE7A4-8427-47A2-9803-1C7720314469}" dt="2024-07-29T15:22:33.267" v="418" actId="255"/>
        <pc:sldMkLst>
          <pc:docMk/>
          <pc:sldMk cId="3061229484" sldId="1590"/>
        </pc:sldMkLst>
        <pc:spChg chg="mod">
          <ac:chgData name="Wang, Jerry" userId="c9aadfd3-e47f-4a31-9ac0-e6a1ca77629d" providerId="ADAL" clId="{45DBE7A4-8427-47A2-9803-1C7720314469}" dt="2024-07-29T15:22:33.267" v="418" actId="255"/>
          <ac:spMkLst>
            <pc:docMk/>
            <pc:sldMk cId="3061229484" sldId="1590"/>
            <ac:spMk id="2" creationId="{EEC6D9A3-D166-95E7-4268-235252D76B2D}"/>
          </ac:spMkLst>
        </pc:spChg>
        <pc:spChg chg="mod">
          <ac:chgData name="Wang, Jerry" userId="c9aadfd3-e47f-4a31-9ac0-e6a1ca77629d" providerId="ADAL" clId="{45DBE7A4-8427-47A2-9803-1C7720314469}" dt="2024-07-29T14:27:04.278" v="214" actId="14100"/>
          <ac:spMkLst>
            <pc:docMk/>
            <pc:sldMk cId="3061229484" sldId="1590"/>
            <ac:spMk id="3" creationId="{2D771723-134E-D0E5-DA78-94ADBA001BB0}"/>
          </ac:spMkLst>
        </pc:spChg>
        <pc:spChg chg="mod">
          <ac:chgData name="Wang, Jerry" userId="c9aadfd3-e47f-4a31-9ac0-e6a1ca77629d" providerId="ADAL" clId="{45DBE7A4-8427-47A2-9803-1C7720314469}" dt="2024-07-29T14:29:10.905" v="250" actId="14100"/>
          <ac:spMkLst>
            <pc:docMk/>
            <pc:sldMk cId="3061229484" sldId="1590"/>
            <ac:spMk id="10" creationId="{62D080F9-77D1-28FA-8179-90C17B8EC21D}"/>
          </ac:spMkLst>
        </pc:spChg>
        <pc:grpChg chg="mod">
          <ac:chgData name="Wang, Jerry" userId="c9aadfd3-e47f-4a31-9ac0-e6a1ca77629d" providerId="ADAL" clId="{45DBE7A4-8427-47A2-9803-1C7720314469}" dt="2024-07-29T14:27:57.584" v="222" actId="14100"/>
          <ac:grpSpMkLst>
            <pc:docMk/>
            <pc:sldMk cId="3061229484" sldId="1590"/>
            <ac:grpSpMk id="9" creationId="{CF422425-A405-D8A8-CEEA-4F351A05E502}"/>
          </ac:grpSpMkLst>
        </pc:grpChg>
        <pc:graphicFrameChg chg="mod">
          <ac:chgData name="Wang, Jerry" userId="c9aadfd3-e47f-4a31-9ac0-e6a1ca77629d" providerId="ADAL" clId="{45DBE7A4-8427-47A2-9803-1C7720314469}" dt="2024-07-29T14:38:30.917" v="275"/>
          <ac:graphicFrameMkLst>
            <pc:docMk/>
            <pc:sldMk cId="3061229484" sldId="1590"/>
            <ac:graphicFrameMk id="5" creationId="{D103DFBC-02D9-E644-7A7F-ADB08DA7D43E}"/>
          </ac:graphicFrameMkLst>
        </pc:graphicFrameChg>
        <pc:graphicFrameChg chg="mod">
          <ac:chgData name="Wang, Jerry" userId="c9aadfd3-e47f-4a31-9ac0-e6a1ca77629d" providerId="ADAL" clId="{45DBE7A4-8427-47A2-9803-1C7720314469}" dt="2024-07-29T14:38:15.048" v="271" actId="14100"/>
          <ac:graphicFrameMkLst>
            <pc:docMk/>
            <pc:sldMk cId="3061229484" sldId="1590"/>
            <ac:graphicFrameMk id="7" creationId="{135919B4-62AF-3EA4-128C-91B72624FBD6}"/>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45DBE7A4-8427-47A2-9803-1C7720314469}" dt="2024-07-29T14:28:06.331" v="223"/>
              <pc2:cmMkLst xmlns:pc2="http://schemas.microsoft.com/office/powerpoint/2019/9/main/command">
                <pc:docMk/>
                <pc:sldMk cId="3061229484" sldId="1590"/>
                <pc2:cmMk id="{39FB8450-8B7B-47DF-AE9F-5A59C9FD387D}"/>
              </pc2:cmMkLst>
            </pc226:cmChg>
          </p:ext>
        </pc:extLst>
      </pc:sldChg>
      <pc:sldChg chg="modSp mod">
        <pc:chgData name="Wang, Jerry" userId="c9aadfd3-e47f-4a31-9ac0-e6a1ca77629d" providerId="ADAL" clId="{45DBE7A4-8427-47A2-9803-1C7720314469}" dt="2024-07-29T15:22:58.767" v="420" actId="1076"/>
        <pc:sldMkLst>
          <pc:docMk/>
          <pc:sldMk cId="2167963438" sldId="1592"/>
        </pc:sldMkLst>
        <pc:spChg chg="mod">
          <ac:chgData name="Wang, Jerry" userId="c9aadfd3-e47f-4a31-9ac0-e6a1ca77629d" providerId="ADAL" clId="{45DBE7A4-8427-47A2-9803-1C7720314469}" dt="2024-07-29T15:22:58.767" v="420" actId="1076"/>
          <ac:spMkLst>
            <pc:docMk/>
            <pc:sldMk cId="2167963438" sldId="1592"/>
            <ac:spMk id="6" creationId="{D58865F0-4395-116B-E5D1-6905C4FF1267}"/>
          </ac:spMkLst>
        </pc:spChg>
        <pc:picChg chg="mod">
          <ac:chgData name="Wang, Jerry" userId="c9aadfd3-e47f-4a31-9ac0-e6a1ca77629d" providerId="ADAL" clId="{45DBE7A4-8427-47A2-9803-1C7720314469}" dt="2024-07-29T15:22:52.963" v="419" actId="1076"/>
          <ac:picMkLst>
            <pc:docMk/>
            <pc:sldMk cId="2167963438" sldId="1592"/>
            <ac:picMk id="3" creationId="{D90BFFBE-D3F4-8E60-B0EB-FE6CD9B555C7}"/>
          </ac:picMkLst>
        </pc:picChg>
      </pc:sldChg>
      <pc:sldChg chg="modSp mod">
        <pc:chgData name="Wang, Jerry" userId="c9aadfd3-e47f-4a31-9ac0-e6a1ca77629d" providerId="ADAL" clId="{45DBE7A4-8427-47A2-9803-1C7720314469}" dt="2024-08-08T13:45:04.139" v="640"/>
        <pc:sldMkLst>
          <pc:docMk/>
          <pc:sldMk cId="1729661854" sldId="1606"/>
        </pc:sldMkLst>
        <pc:spChg chg="mod">
          <ac:chgData name="Wang, Jerry" userId="c9aadfd3-e47f-4a31-9ac0-e6a1ca77629d" providerId="ADAL" clId="{45DBE7A4-8427-47A2-9803-1C7720314469}" dt="2024-07-24T13:15:47.018" v="162" actId="255"/>
          <ac:spMkLst>
            <pc:docMk/>
            <pc:sldMk cId="1729661854" sldId="1606"/>
            <ac:spMk id="2" creationId="{E7D00AC6-E33C-1D35-E313-E362D3ED62D0}"/>
          </ac:spMkLst>
        </pc:spChg>
        <pc:spChg chg="mod">
          <ac:chgData name="Wang, Jerry" userId="c9aadfd3-e47f-4a31-9ac0-e6a1ca77629d" providerId="ADAL" clId="{45DBE7A4-8427-47A2-9803-1C7720314469}" dt="2024-08-08T13:45:04.139" v="640"/>
          <ac:spMkLst>
            <pc:docMk/>
            <pc:sldMk cId="1729661854" sldId="1606"/>
            <ac:spMk id="10" creationId="{D8F144B8-2520-0466-D1DD-71A425F6DB14}"/>
          </ac:spMkLst>
        </pc:spChg>
        <pc:graphicFrameChg chg="mod">
          <ac:chgData name="Wang, Jerry" userId="c9aadfd3-e47f-4a31-9ac0-e6a1ca77629d" providerId="ADAL" clId="{45DBE7A4-8427-47A2-9803-1C7720314469}" dt="2024-07-30T13:42:28.080" v="604" actId="692"/>
          <ac:graphicFrameMkLst>
            <pc:docMk/>
            <pc:sldMk cId="1729661854" sldId="1606"/>
            <ac:graphicFrameMk id="9" creationId="{21982B7A-6951-C447-A092-5F364CB0564C}"/>
          </ac:graphicFrameMkLst>
        </pc:graphicFrameChg>
      </pc:sldChg>
      <pc:sldChg chg="modSp mod">
        <pc:chgData name="Wang, Jerry" userId="c9aadfd3-e47f-4a31-9ac0-e6a1ca77629d" providerId="ADAL" clId="{45DBE7A4-8427-47A2-9803-1C7720314469}" dt="2024-07-29T14:31:46.477" v="262" actId="1076"/>
        <pc:sldMkLst>
          <pc:docMk/>
          <pc:sldMk cId="3512156961" sldId="1607"/>
        </pc:sldMkLst>
        <pc:graphicFrameChg chg="mod">
          <ac:chgData name="Wang, Jerry" userId="c9aadfd3-e47f-4a31-9ac0-e6a1ca77629d" providerId="ADAL" clId="{45DBE7A4-8427-47A2-9803-1C7720314469}" dt="2024-07-29T14:31:46.477" v="262" actId="1076"/>
          <ac:graphicFrameMkLst>
            <pc:docMk/>
            <pc:sldMk cId="3512156961" sldId="1607"/>
            <ac:graphicFrameMk id="7" creationId="{AC5E4C23-0F37-55BD-B130-9ACC430CAE17}"/>
          </ac:graphicFrameMkLst>
        </pc:graphicFrameChg>
      </pc:sldChg>
      <pc:sldChg chg="modSp mod delCm modCm">
        <pc:chgData name="Wang, Jerry" userId="c9aadfd3-e47f-4a31-9ac0-e6a1ca77629d" providerId="ADAL" clId="{45DBE7A4-8427-47A2-9803-1C7720314469}" dt="2024-08-06T15:31:00.751" v="622" actId="27918"/>
        <pc:sldMkLst>
          <pc:docMk/>
          <pc:sldMk cId="4212272412" sldId="1608"/>
        </pc:sldMkLst>
        <pc:spChg chg="mod">
          <ac:chgData name="Wang, Jerry" userId="c9aadfd3-e47f-4a31-9ac0-e6a1ca77629d" providerId="ADAL" clId="{45DBE7A4-8427-47A2-9803-1C7720314469}" dt="2024-07-29T14:32:24.566" v="267" actId="20577"/>
          <ac:spMkLst>
            <pc:docMk/>
            <pc:sldMk cId="4212272412" sldId="1608"/>
            <ac:spMk id="2" creationId="{EEC6D9A3-D166-95E7-4268-235252D76B2D}"/>
          </ac:spMkLst>
        </pc:spChg>
        <pc:graphicFrameChg chg="mod">
          <ac:chgData name="Wang, Jerry" userId="c9aadfd3-e47f-4a31-9ac0-e6a1ca77629d" providerId="ADAL" clId="{45DBE7A4-8427-47A2-9803-1C7720314469}" dt="2024-07-30T13:43:34.188" v="608" actId="255"/>
          <ac:graphicFrameMkLst>
            <pc:docMk/>
            <pc:sldMk cId="4212272412" sldId="1608"/>
            <ac:graphicFrameMk id="7" creationId="{9ECCAA38-0641-B9F6-6505-84B322EC0FD7}"/>
          </ac:graphicFrameMkLst>
        </pc:graphicFrameChg>
        <pc:extLst>
          <p:ext xmlns:p="http://schemas.openxmlformats.org/presentationml/2006/main" uri="{D6D511B9-2390-475A-947B-AFAB55BFBCF1}">
            <pc226:cmChg xmlns:pc226="http://schemas.microsoft.com/office/powerpoint/2022/06/main/command" chg="del mod">
              <pc226:chgData name="Wang, Jerry" userId="c9aadfd3-e47f-4a31-9ac0-e6a1ca77629d" providerId="ADAL" clId="{45DBE7A4-8427-47A2-9803-1C7720314469}" dt="2024-07-29T14:32:27.825" v="268"/>
              <pc2:cmMkLst xmlns:pc2="http://schemas.microsoft.com/office/powerpoint/2019/9/main/command">
                <pc:docMk/>
                <pc:sldMk cId="4212272412" sldId="1608"/>
                <pc2:cmMk id="{1DFB6A1E-0D73-4E50-A063-3F1766D1F776}"/>
              </pc2:cmMkLst>
            </pc226:cmChg>
            <pc226:cmChg xmlns:pc226="http://schemas.microsoft.com/office/powerpoint/2022/06/main/command" chg="mod">
              <pc226:chgData name="Wang, Jerry" userId="c9aadfd3-e47f-4a31-9ac0-e6a1ca77629d" providerId="ADAL" clId="{45DBE7A4-8427-47A2-9803-1C7720314469}" dt="2024-07-29T15:21:20.258" v="362"/>
              <pc2:cmMkLst xmlns:pc2="http://schemas.microsoft.com/office/powerpoint/2019/9/main/command">
                <pc:docMk/>
                <pc:sldMk cId="4212272412" sldId="1608"/>
                <pc2:cmMk id="{34AF0A8C-55DE-4F32-8B72-D2D316794949}"/>
              </pc2:cmMkLst>
            </pc226:cmChg>
            <pc226:cmChg xmlns:pc226="http://schemas.microsoft.com/office/powerpoint/2022/06/main/command" chg="mod">
              <pc226:chgData name="Wang, Jerry" userId="c9aadfd3-e47f-4a31-9ac0-e6a1ca77629d" providerId="ADAL" clId="{45DBE7A4-8427-47A2-9803-1C7720314469}" dt="2024-07-29T15:21:22.678" v="363"/>
              <pc2:cmMkLst xmlns:pc2="http://schemas.microsoft.com/office/powerpoint/2019/9/main/command">
                <pc:docMk/>
                <pc:sldMk cId="4212272412" sldId="1608"/>
                <pc2:cmMk id="{5CC4F9FE-D1F1-4707-8EA0-EF383B7FFA8D}"/>
              </pc2:cmMkLst>
            </pc226:cmChg>
          </p:ext>
        </pc:extLst>
      </pc:sldChg>
      <pc:sldChg chg="modSp mod ord modCm">
        <pc:chgData name="Wang, Jerry" userId="c9aadfd3-e47f-4a31-9ac0-e6a1ca77629d" providerId="ADAL" clId="{45DBE7A4-8427-47A2-9803-1C7720314469}" dt="2024-07-29T15:16:36.867" v="292"/>
        <pc:sldMkLst>
          <pc:docMk/>
          <pc:sldMk cId="3177375668" sldId="1609"/>
        </pc:sldMkLst>
        <pc:spChg chg="mod">
          <ac:chgData name="Wang, Jerry" userId="c9aadfd3-e47f-4a31-9ac0-e6a1ca77629d" providerId="ADAL" clId="{45DBE7A4-8427-47A2-9803-1C7720314469}" dt="2024-07-24T13:11:36.949" v="54" actId="20577"/>
          <ac:spMkLst>
            <pc:docMk/>
            <pc:sldMk cId="3177375668" sldId="1609"/>
            <ac:spMk id="2" creationId="{3ED3115E-92FA-A286-799F-430082655CFB}"/>
          </ac:spMkLst>
        </pc:sp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45DBE7A4-8427-47A2-9803-1C7720314469}" dt="2024-07-29T15:16:36.867" v="292"/>
              <pc2:cmMkLst xmlns:pc2="http://schemas.microsoft.com/office/powerpoint/2019/9/main/command">
                <pc:docMk/>
                <pc:sldMk cId="3177375668" sldId="1609"/>
                <pc2:cmMk id="{4585D227-CCDC-48A6-922E-680AE2E42558}"/>
              </pc2:cmMkLst>
            </pc226:cmChg>
          </p:ext>
        </pc:extLst>
      </pc:sldChg>
      <pc:sldChg chg="modSp mod addCm">
        <pc:chgData name="Wang, Jerry" userId="c9aadfd3-e47f-4a31-9ac0-e6a1ca77629d" providerId="ADAL" clId="{45DBE7A4-8427-47A2-9803-1C7720314469}" dt="2024-08-06T15:32:18.075" v="628" actId="27918"/>
        <pc:sldMkLst>
          <pc:docMk/>
          <pc:sldMk cId="3811659636" sldId="1610"/>
        </pc:sldMkLst>
        <pc:spChg chg="mod">
          <ac:chgData name="Wang, Jerry" userId="c9aadfd3-e47f-4a31-9ac0-e6a1ca77629d" providerId="ADAL" clId="{45DBE7A4-8427-47A2-9803-1C7720314469}" dt="2024-07-30T13:43:22.556" v="606" actId="255"/>
          <ac:spMkLst>
            <pc:docMk/>
            <pc:sldMk cId="3811659636" sldId="1610"/>
            <ac:spMk id="2" creationId="{8A4715EA-205B-DBD1-5D88-1836F53EE781}"/>
          </ac:spMkLst>
        </pc:spChg>
        <pc:spChg chg="mod">
          <ac:chgData name="Wang, Jerry" userId="c9aadfd3-e47f-4a31-9ac0-e6a1ca77629d" providerId="ADAL" clId="{45DBE7A4-8427-47A2-9803-1C7720314469}" dt="2024-07-24T13:09:26.306" v="49" actId="207"/>
          <ac:spMkLst>
            <pc:docMk/>
            <pc:sldMk cId="3811659636" sldId="1610"/>
            <ac:spMk id="7" creationId="{EBE3E4A1-515C-D01E-0267-C1C00BCACA93}"/>
          </ac:spMkLst>
        </pc:spChg>
        <pc:graphicFrameChg chg="mod">
          <ac:chgData name="Wang, Jerry" userId="c9aadfd3-e47f-4a31-9ac0-e6a1ca77629d" providerId="ADAL" clId="{45DBE7A4-8427-47A2-9803-1C7720314469}" dt="2024-07-30T13:43:29.483" v="607" actId="255"/>
          <ac:graphicFrameMkLst>
            <pc:docMk/>
            <pc:sldMk cId="3811659636" sldId="1610"/>
            <ac:graphicFrameMk id="6" creationId="{71CC0E29-7CD6-6359-AACC-7EBB7A4C7C5B}"/>
          </ac:graphicFrameMkLst>
        </pc:graphicFrameChg>
        <pc:extLst>
          <p:ext xmlns:p="http://schemas.openxmlformats.org/presentationml/2006/main" uri="{D6D511B9-2390-475A-947B-AFAB55BFBCF1}">
            <pc226:cmChg xmlns:pc226="http://schemas.microsoft.com/office/powerpoint/2022/06/main/command" chg="add">
              <pc226:chgData name="Wang, Jerry" userId="c9aadfd3-e47f-4a31-9ac0-e6a1ca77629d" providerId="ADAL" clId="{45DBE7A4-8427-47A2-9803-1C7720314469}" dt="2024-07-30T13:45:15.057" v="609"/>
              <pc2:cmMkLst xmlns:pc2="http://schemas.microsoft.com/office/powerpoint/2019/9/main/command">
                <pc:docMk/>
                <pc:sldMk cId="3811659636" sldId="1610"/>
                <pc2:cmMk id="{23851005-B0B4-4483-8D64-3CCE71C81B48}"/>
              </pc2:cmMkLst>
            </pc226:cmChg>
          </p:ext>
        </pc:extLst>
      </pc:sldChg>
      <pc:sldChg chg="addSp delSp modSp add mod addCm modCm">
        <pc:chgData name="Wang, Jerry" userId="c9aadfd3-e47f-4a31-9ac0-e6a1ca77629d" providerId="ADAL" clId="{45DBE7A4-8427-47A2-9803-1C7720314469}" dt="2024-08-08T13:45:34.477" v="645"/>
        <pc:sldMkLst>
          <pc:docMk/>
          <pc:sldMk cId="4073254409" sldId="1612"/>
        </pc:sldMkLst>
        <pc:spChg chg="mod">
          <ac:chgData name="Wang, Jerry" userId="c9aadfd3-e47f-4a31-9ac0-e6a1ca77629d" providerId="ADAL" clId="{45DBE7A4-8427-47A2-9803-1C7720314469}" dt="2024-07-30T13:37:01.417" v="598" actId="255"/>
          <ac:spMkLst>
            <pc:docMk/>
            <pc:sldMk cId="4073254409" sldId="1612"/>
            <ac:spMk id="2" creationId="{CAB72B4F-4066-D43D-1A71-4E3839AFF627}"/>
          </ac:spMkLst>
        </pc:spChg>
        <pc:spChg chg="mod">
          <ac:chgData name="Wang, Jerry" userId="c9aadfd3-e47f-4a31-9ac0-e6a1ca77629d" providerId="ADAL" clId="{45DBE7A4-8427-47A2-9803-1C7720314469}" dt="2024-07-30T13:33:39.057" v="493" actId="255"/>
          <ac:spMkLst>
            <pc:docMk/>
            <pc:sldMk cId="4073254409" sldId="1612"/>
            <ac:spMk id="6" creationId="{2F5A1AC2-D52C-96C0-00FE-E4B1AF6B5018}"/>
          </ac:spMkLst>
        </pc:spChg>
        <pc:spChg chg="mod">
          <ac:chgData name="Wang, Jerry" userId="c9aadfd3-e47f-4a31-9ac0-e6a1ca77629d" providerId="ADAL" clId="{45DBE7A4-8427-47A2-9803-1C7720314469}" dt="2024-08-08T13:45:34.477" v="645"/>
          <ac:spMkLst>
            <pc:docMk/>
            <pc:sldMk cId="4073254409" sldId="1612"/>
            <ac:spMk id="12" creationId="{869C02AE-A111-8B7B-782C-F86A43306919}"/>
          </ac:spMkLst>
        </pc:spChg>
        <pc:graphicFrameChg chg="del">
          <ac:chgData name="Wang, Jerry" userId="c9aadfd3-e47f-4a31-9ac0-e6a1ca77629d" providerId="ADAL" clId="{45DBE7A4-8427-47A2-9803-1C7720314469}" dt="2024-07-30T13:26:57.372" v="431" actId="478"/>
          <ac:graphicFrameMkLst>
            <pc:docMk/>
            <pc:sldMk cId="4073254409" sldId="1612"/>
            <ac:graphicFrameMk id="4" creationId="{5A941E85-0A2D-1896-F37F-EDC169A0F45A}"/>
          </ac:graphicFrameMkLst>
        </pc:graphicFrameChg>
        <pc:graphicFrameChg chg="add mod">
          <ac:chgData name="Wang, Jerry" userId="c9aadfd3-e47f-4a31-9ac0-e6a1ca77629d" providerId="ADAL" clId="{45DBE7A4-8427-47A2-9803-1C7720314469}" dt="2024-07-30T13:39:37.181" v="603"/>
          <ac:graphicFrameMkLst>
            <pc:docMk/>
            <pc:sldMk cId="4073254409" sldId="1612"/>
            <ac:graphicFrameMk id="8" creationId="{E6F614E8-3B1F-6D2D-72A8-0581DECDC4F7}"/>
          </ac:graphicFrameMkLst>
        </pc:graphicFrameChg>
        <pc:extLst>
          <p:ext xmlns:p="http://schemas.openxmlformats.org/presentationml/2006/main" uri="{D6D511B9-2390-475A-947B-AFAB55BFBCF1}">
            <pc226:cmChg xmlns:pc226="http://schemas.microsoft.com/office/powerpoint/2022/06/main/command" chg="add mod">
              <pc226:chgData name="Wang, Jerry" userId="c9aadfd3-e47f-4a31-9ac0-e6a1ca77629d" providerId="ADAL" clId="{45DBE7A4-8427-47A2-9803-1C7720314469}" dt="2024-07-31T13:37:40.395" v="613"/>
              <pc2:cmMkLst xmlns:pc2="http://schemas.microsoft.com/office/powerpoint/2019/9/main/command">
                <pc:docMk/>
                <pc:sldMk cId="4073254409" sldId="1612"/>
                <pc2:cmMk id="{CBFAB6C9-68E6-40B2-B0E0-EF8508D20358}"/>
              </pc2:cmMkLst>
            </pc226:cmChg>
          </p:ext>
        </pc:extLst>
      </pc:sldChg>
    </pc:docChg>
  </pc:docChgLst>
  <pc:docChgLst>
    <pc:chgData name="Nasir, Zil" userId="S::zil.nasir@ontariohealth.ca::0e7472d3-bf0f-42ec-9542-556133ae7e0a" providerId="AD" clId="Web-{890A5172-EA40-74E8-144C-9F03B4C963A7}"/>
    <pc:docChg chg="mod modSld modMainMaster">
      <pc:chgData name="Nasir, Zil" userId="S::zil.nasir@ontariohealth.ca::0e7472d3-bf0f-42ec-9542-556133ae7e0a" providerId="AD" clId="Web-{890A5172-EA40-74E8-144C-9F03B4C963A7}" dt="2024-06-25T20:25:51.496" v="12" actId="20577"/>
      <pc:docMkLst>
        <pc:docMk/>
      </pc:docMkLst>
      <pc:sldChg chg="addSp modSp">
        <pc:chgData name="Nasir, Zil" userId="S::zil.nasir@ontariohealth.ca::0e7472d3-bf0f-42ec-9542-556133ae7e0a" providerId="AD" clId="Web-{890A5172-EA40-74E8-144C-9F03B4C963A7}" dt="2024-06-25T20:25:26.573" v="10"/>
        <pc:sldMkLst>
          <pc:docMk/>
          <pc:sldMk cId="969934670" sldId="356"/>
        </pc:sldMkLst>
        <pc:spChg chg="add mod">
          <ac:chgData name="Nasir, Zil" userId="S::zil.nasir@ontariohealth.ca::0e7472d3-bf0f-42ec-9542-556133ae7e0a" providerId="AD" clId="Web-{890A5172-EA40-74E8-144C-9F03B4C963A7}" dt="2024-06-25T20:25:26.573" v="10"/>
          <ac:spMkLst>
            <pc:docMk/>
            <pc:sldMk cId="969934670" sldId="356"/>
            <ac:spMk id="2" creationId="{3455FE59-46DA-9F1E-0445-455B69FE98F9}"/>
          </ac:spMkLst>
        </pc:spChg>
      </pc:sldChg>
      <pc:sldChg chg="addSp modSp">
        <pc:chgData name="Nasir, Zil" userId="S::zil.nasir@ontariohealth.ca::0e7472d3-bf0f-42ec-9542-556133ae7e0a" providerId="AD" clId="Web-{890A5172-EA40-74E8-144C-9F03B4C963A7}" dt="2024-06-25T20:25:26.573" v="10"/>
        <pc:sldMkLst>
          <pc:docMk/>
          <pc:sldMk cId="663100937" sldId="357"/>
        </pc:sldMkLst>
        <pc:spChg chg="add mod">
          <ac:chgData name="Nasir, Zil" userId="S::zil.nasir@ontariohealth.ca::0e7472d3-bf0f-42ec-9542-556133ae7e0a" providerId="AD" clId="Web-{890A5172-EA40-74E8-144C-9F03B4C963A7}" dt="2024-06-25T20:25:26.573" v="10"/>
          <ac:spMkLst>
            <pc:docMk/>
            <pc:sldMk cId="663100937" sldId="357"/>
            <ac:spMk id="2" creationId="{11AC9171-A927-FDAA-FA0A-222459D424D6}"/>
          </ac:spMkLst>
        </pc:spChg>
      </pc:sldChg>
      <pc:sldChg chg="addSp modSp">
        <pc:chgData name="Nasir, Zil" userId="S::zil.nasir@ontariohealth.ca::0e7472d3-bf0f-42ec-9542-556133ae7e0a" providerId="AD" clId="Web-{890A5172-EA40-74E8-144C-9F03B4C963A7}" dt="2024-06-25T20:25:26.573" v="10"/>
        <pc:sldMkLst>
          <pc:docMk/>
          <pc:sldMk cId="284031855" sldId="362"/>
        </pc:sldMkLst>
        <pc:spChg chg="add mod">
          <ac:chgData name="Nasir, Zil" userId="S::zil.nasir@ontariohealth.ca::0e7472d3-bf0f-42ec-9542-556133ae7e0a" providerId="AD" clId="Web-{890A5172-EA40-74E8-144C-9F03B4C963A7}" dt="2024-06-25T20:25:26.573" v="10"/>
          <ac:spMkLst>
            <pc:docMk/>
            <pc:sldMk cId="284031855" sldId="362"/>
            <ac:spMk id="2" creationId="{F21974C6-6E53-652F-E40A-AA58A7C20F41}"/>
          </ac:spMkLst>
        </pc:spChg>
      </pc:sldChg>
      <pc:sldChg chg="addSp modSp">
        <pc:chgData name="Nasir, Zil" userId="S::zil.nasir@ontariohealth.ca::0e7472d3-bf0f-42ec-9542-556133ae7e0a" providerId="AD" clId="Web-{890A5172-EA40-74E8-144C-9F03B4C963A7}" dt="2024-06-25T20:25:26.573" v="10"/>
        <pc:sldMkLst>
          <pc:docMk/>
          <pc:sldMk cId="3909832607" sldId="384"/>
        </pc:sldMkLst>
        <pc:spChg chg="add mod">
          <ac:chgData name="Nasir, Zil" userId="S::zil.nasir@ontariohealth.ca::0e7472d3-bf0f-42ec-9542-556133ae7e0a" providerId="AD" clId="Web-{890A5172-EA40-74E8-144C-9F03B4C963A7}" dt="2024-06-25T20:25:26.573" v="10"/>
          <ac:spMkLst>
            <pc:docMk/>
            <pc:sldMk cId="3909832607" sldId="384"/>
            <ac:spMk id="2" creationId="{FB1A56F3-1E48-DF21-4128-BE69EEEA5276}"/>
          </ac:spMkLst>
        </pc:spChg>
      </pc:sldChg>
      <pc:sldChg chg="addSp modSp">
        <pc:chgData name="Nasir, Zil" userId="S::zil.nasir@ontariohealth.ca::0e7472d3-bf0f-42ec-9542-556133ae7e0a" providerId="AD" clId="Web-{890A5172-EA40-74E8-144C-9F03B4C963A7}" dt="2024-06-25T20:25:26.573" v="10"/>
        <pc:sldMkLst>
          <pc:docMk/>
          <pc:sldMk cId="81161874" sldId="390"/>
        </pc:sldMkLst>
        <pc:spChg chg="add mod">
          <ac:chgData name="Nasir, Zil" userId="S::zil.nasir@ontariohealth.ca::0e7472d3-bf0f-42ec-9542-556133ae7e0a" providerId="AD" clId="Web-{890A5172-EA40-74E8-144C-9F03B4C963A7}" dt="2024-06-25T20:25:26.573" v="10"/>
          <ac:spMkLst>
            <pc:docMk/>
            <pc:sldMk cId="81161874" sldId="390"/>
            <ac:spMk id="2" creationId="{3FA67899-B6E0-566C-7C3F-F726B7CD48CB}"/>
          </ac:spMkLst>
        </pc:spChg>
      </pc:sldChg>
      <pc:sldChg chg="addSp modSp">
        <pc:chgData name="Nasir, Zil" userId="S::zil.nasir@ontariohealth.ca::0e7472d3-bf0f-42ec-9542-556133ae7e0a" providerId="AD" clId="Web-{890A5172-EA40-74E8-144C-9F03B4C963A7}" dt="2024-06-25T20:25:26.573" v="10"/>
        <pc:sldMkLst>
          <pc:docMk/>
          <pc:sldMk cId="2491820790" sldId="391"/>
        </pc:sldMkLst>
        <pc:spChg chg="add mod">
          <ac:chgData name="Nasir, Zil" userId="S::zil.nasir@ontariohealth.ca::0e7472d3-bf0f-42ec-9542-556133ae7e0a" providerId="AD" clId="Web-{890A5172-EA40-74E8-144C-9F03B4C963A7}" dt="2024-06-25T20:25:26.573" v="10"/>
          <ac:spMkLst>
            <pc:docMk/>
            <pc:sldMk cId="2491820790" sldId="391"/>
            <ac:spMk id="3" creationId="{81FDD0BC-8C94-27E8-73FC-55EC3243B5C9}"/>
          </ac:spMkLst>
        </pc:spChg>
      </pc:sldChg>
      <pc:sldChg chg="addSp modSp">
        <pc:chgData name="Nasir, Zil" userId="S::zil.nasir@ontariohealth.ca::0e7472d3-bf0f-42ec-9542-556133ae7e0a" providerId="AD" clId="Web-{890A5172-EA40-74E8-144C-9F03B4C963A7}" dt="2024-06-25T20:25:26.573" v="10"/>
        <pc:sldMkLst>
          <pc:docMk/>
          <pc:sldMk cId="3574350645" sldId="1589"/>
        </pc:sldMkLst>
        <pc:spChg chg="add mod">
          <ac:chgData name="Nasir, Zil" userId="S::zil.nasir@ontariohealth.ca::0e7472d3-bf0f-42ec-9542-556133ae7e0a" providerId="AD" clId="Web-{890A5172-EA40-74E8-144C-9F03B4C963A7}" dt="2024-06-25T20:25:26.573" v="10"/>
          <ac:spMkLst>
            <pc:docMk/>
            <pc:sldMk cId="3574350645" sldId="1589"/>
            <ac:spMk id="3" creationId="{FDEC0645-9579-7A9A-1DD6-79EAA4F4D24A}"/>
          </ac:spMkLst>
        </pc:spChg>
      </pc:sldChg>
      <pc:sldChg chg="addSp modSp addCm">
        <pc:chgData name="Nasir, Zil" userId="S::zil.nasir@ontariohealth.ca::0e7472d3-bf0f-42ec-9542-556133ae7e0a" providerId="AD" clId="Web-{890A5172-EA40-74E8-144C-9F03B4C963A7}" dt="2024-06-25T20:25:51.496" v="12" actId="20577"/>
        <pc:sldMkLst>
          <pc:docMk/>
          <pc:sldMk cId="3061229484" sldId="1590"/>
        </pc:sldMkLst>
        <pc:spChg chg="mod">
          <ac:chgData name="Nasir, Zil" userId="S::zil.nasir@ontariohealth.ca::0e7472d3-bf0f-42ec-9542-556133ae7e0a" providerId="AD" clId="Web-{890A5172-EA40-74E8-144C-9F03B4C963A7}" dt="2024-06-25T20:24:04.618" v="5"/>
          <ac:spMkLst>
            <pc:docMk/>
            <pc:sldMk cId="3061229484" sldId="1590"/>
            <ac:spMk id="2" creationId="{EEC6D9A3-D166-95E7-4268-235252D76B2D}"/>
          </ac:spMkLst>
        </pc:spChg>
        <pc:spChg chg="add mod">
          <ac:chgData name="Nasir, Zil" userId="S::zil.nasir@ontariohealth.ca::0e7472d3-bf0f-42ec-9542-556133ae7e0a" providerId="AD" clId="Web-{890A5172-EA40-74E8-144C-9F03B4C963A7}" dt="2024-06-25T20:25:51.496" v="12" actId="20577"/>
          <ac:spMkLst>
            <pc:docMk/>
            <pc:sldMk cId="3061229484" sldId="1590"/>
            <ac:spMk id="3" creationId="{6605D44F-B190-897A-1CEC-766210F53D1C}"/>
          </ac:spMkLst>
        </pc:spChg>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890A5172-EA40-74E8-144C-9F03B4C963A7}" dt="2024-06-25T20:23:42.008" v="0"/>
              <pc2:cmMkLst xmlns:pc2="http://schemas.microsoft.com/office/powerpoint/2019/9/main/command">
                <pc:docMk/>
                <pc:sldMk cId="3061229484" sldId="1590"/>
                <pc2:cmMk id="{8A1AA7FC-363D-4CED-B61D-0DC6CDDDEFC1}"/>
              </pc2:cmMkLst>
            </pc226:cmChg>
          </p:ext>
        </pc:extLst>
      </pc:sldChg>
      <pc:sldChg chg="addSp modSp">
        <pc:chgData name="Nasir, Zil" userId="S::zil.nasir@ontariohealth.ca::0e7472d3-bf0f-42ec-9542-556133ae7e0a" providerId="AD" clId="Web-{890A5172-EA40-74E8-144C-9F03B4C963A7}" dt="2024-06-25T20:25:26.573" v="10"/>
        <pc:sldMkLst>
          <pc:docMk/>
          <pc:sldMk cId="3512156961" sldId="1607"/>
        </pc:sldMkLst>
        <pc:spChg chg="add mod">
          <ac:chgData name="Nasir, Zil" userId="S::zil.nasir@ontariohealth.ca::0e7472d3-bf0f-42ec-9542-556133ae7e0a" providerId="AD" clId="Web-{890A5172-EA40-74E8-144C-9F03B4C963A7}" dt="2024-06-25T20:25:26.573" v="10"/>
          <ac:spMkLst>
            <pc:docMk/>
            <pc:sldMk cId="3512156961" sldId="1607"/>
            <ac:spMk id="2" creationId="{9323ACD1-E6F8-59E6-26AA-D0D4CBAF5DE9}"/>
          </ac:spMkLst>
        </pc:spChg>
      </pc:sldChg>
      <pc:sldChg chg="addSp modSp">
        <pc:chgData name="Nasir, Zil" userId="S::zil.nasir@ontariohealth.ca::0e7472d3-bf0f-42ec-9542-556133ae7e0a" providerId="AD" clId="Web-{890A5172-EA40-74E8-144C-9F03B4C963A7}" dt="2024-06-25T20:25:26.573" v="10"/>
        <pc:sldMkLst>
          <pc:docMk/>
          <pc:sldMk cId="4212272412" sldId="1608"/>
        </pc:sldMkLst>
        <pc:spChg chg="add mod">
          <ac:chgData name="Nasir, Zil" userId="S::zil.nasir@ontariohealth.ca::0e7472d3-bf0f-42ec-9542-556133ae7e0a" providerId="AD" clId="Web-{890A5172-EA40-74E8-144C-9F03B4C963A7}" dt="2024-06-25T20:25:26.573" v="10"/>
          <ac:spMkLst>
            <pc:docMk/>
            <pc:sldMk cId="4212272412" sldId="1608"/>
            <ac:spMk id="4" creationId="{F5AD1300-62FA-AE74-F55E-F228AB7D8E38}"/>
          </ac:spMkLst>
        </pc:spChg>
      </pc:sldChg>
      <pc:sldMasterChg chg="modSp mod modSldLayout">
        <pc:chgData name="Nasir, Zil" userId="S::zil.nasir@ontariohealth.ca::0e7472d3-bf0f-42ec-9542-556133ae7e0a" providerId="AD" clId="Web-{890A5172-EA40-74E8-144C-9F03B4C963A7}" dt="2024-06-25T20:25:26.573" v="10"/>
        <pc:sldMasterMkLst>
          <pc:docMk/>
          <pc:sldMasterMk cId="2465387210" sldId="2147483710"/>
        </pc:sldMasterMkLst>
        <pc:spChg chg="mod">
          <ac:chgData name="Nasir, Zil" userId="S::zil.nasir@ontariohealth.ca::0e7472d3-bf0f-42ec-9542-556133ae7e0a" providerId="AD" clId="Web-{890A5172-EA40-74E8-144C-9F03B4C963A7}" dt="2024-06-25T20:25:26.573" v="10"/>
          <ac:spMkLst>
            <pc:docMk/>
            <pc:sldMasterMk cId="2465387210" sldId="2147483710"/>
            <ac:spMk id="4" creationId="{854F365F-DF38-B254-6D13-5098BA8F3581}"/>
          </ac:spMkLst>
        </pc:spChg>
        <pc:sldLayoutChg chg="mod">
          <pc:chgData name="Nasir, Zil" userId="S::zil.nasir@ontariohealth.ca::0e7472d3-bf0f-42ec-9542-556133ae7e0a" providerId="AD" clId="Web-{890A5172-EA40-74E8-144C-9F03B4C963A7}" dt="2024-06-25T20:25:26.573" v="10"/>
          <pc:sldLayoutMkLst>
            <pc:docMk/>
            <pc:sldMasterMk cId="2465387210" sldId="2147483710"/>
            <pc:sldLayoutMk cId="3191023187" sldId="2147483711"/>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1303385291" sldId="2147483712"/>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1567020630" sldId="2147483713"/>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2517144388" sldId="2147483714"/>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474930637" sldId="2147483715"/>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1719843601" sldId="2147483716"/>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3237947252" sldId="2147483717"/>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941120811" sldId="2147483718"/>
          </pc:sldLayoutMkLst>
        </pc:sldLayoutChg>
        <pc:sldLayoutChg chg="modSp mod">
          <pc:chgData name="Nasir, Zil" userId="S::zil.nasir@ontariohealth.ca::0e7472d3-bf0f-42ec-9542-556133ae7e0a" providerId="AD" clId="Web-{890A5172-EA40-74E8-144C-9F03B4C963A7}" dt="2024-06-25T20:25:26.573" v="10"/>
          <pc:sldLayoutMkLst>
            <pc:docMk/>
            <pc:sldMasterMk cId="2465387210" sldId="2147483710"/>
            <pc:sldLayoutMk cId="2645032755" sldId="2147483719"/>
          </pc:sldLayoutMkLst>
          <pc:spChg chg="mod">
            <ac:chgData name="Nasir, Zil" userId="S::zil.nasir@ontariohealth.ca::0e7472d3-bf0f-42ec-9542-556133ae7e0a" providerId="AD" clId="Web-{890A5172-EA40-74E8-144C-9F03B4C963A7}" dt="2024-06-25T20:25:26.573" v="10"/>
            <ac:spMkLst>
              <pc:docMk/>
              <pc:sldMasterMk cId="2465387210" sldId="2147483710"/>
              <pc:sldLayoutMk cId="2645032755" sldId="2147483719"/>
              <ac:spMk id="4" creationId="{36BF868D-DE7B-3CA6-1B2D-BADEACA1992F}"/>
            </ac:spMkLst>
          </pc:spChg>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3517732716" sldId="2147483720"/>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3370471312" sldId="2147483721"/>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2330753927" sldId="2147483722"/>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2099967453" sldId="2147483723"/>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929998523" sldId="2147483724"/>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1460573692" sldId="2147483725"/>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1858604457" sldId="2147483726"/>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2568519414" sldId="2147483727"/>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4199440311" sldId="2147483728"/>
          </pc:sldLayoutMkLst>
        </pc:sldLayoutChg>
        <pc:sldLayoutChg chg="mod">
          <pc:chgData name="Nasir, Zil" userId="S::zil.nasir@ontariohealth.ca::0e7472d3-bf0f-42ec-9542-556133ae7e0a" providerId="AD" clId="Web-{890A5172-EA40-74E8-144C-9F03B4C963A7}" dt="2024-06-25T20:25:26.573" v="10"/>
          <pc:sldLayoutMkLst>
            <pc:docMk/>
            <pc:sldMasterMk cId="2465387210" sldId="2147483710"/>
            <pc:sldLayoutMk cId="3443384986" sldId="2147483729"/>
          </pc:sldLayoutMkLst>
        </pc:sldLayoutChg>
      </pc:sldMasterChg>
    </pc:docChg>
  </pc:docChgLst>
  <pc:docChgLst>
    <pc:chgData name="Stoker, Kesiah" userId="7d6f868f-a8a0-4a2e-b53b-4e83b6d4fcae" providerId="ADAL" clId="{0C106E36-0A75-4E24-B5EB-3F2C0F4F23C9}"/>
    <pc:docChg chg="undo redo custSel modSld modMainMaster">
      <pc:chgData name="Stoker, Kesiah" userId="7d6f868f-a8a0-4a2e-b53b-4e83b6d4fcae" providerId="ADAL" clId="{0C106E36-0A75-4E24-B5EB-3F2C0F4F23C9}" dt="2024-08-20T15:24:38.409" v="1702" actId="20577"/>
      <pc:docMkLst>
        <pc:docMk/>
      </pc:docMkLst>
      <pc:sldChg chg="modSp mod modNotesTx">
        <pc:chgData name="Stoker, Kesiah" userId="7d6f868f-a8a0-4a2e-b53b-4e83b6d4fcae" providerId="ADAL" clId="{0C106E36-0A75-4E24-B5EB-3F2C0F4F23C9}" dt="2024-08-19T18:58:01.121" v="673" actId="790"/>
        <pc:sldMkLst>
          <pc:docMk/>
          <pc:sldMk cId="925506241" sldId="322"/>
        </pc:sldMkLst>
        <pc:spChg chg="mod">
          <ac:chgData name="Stoker, Kesiah" userId="7d6f868f-a8a0-4a2e-b53b-4e83b6d4fcae" providerId="ADAL" clId="{0C106E36-0A75-4E24-B5EB-3F2C0F4F23C9}" dt="2024-08-19T18:58:01.121" v="673" actId="790"/>
          <ac:spMkLst>
            <pc:docMk/>
            <pc:sldMk cId="925506241" sldId="322"/>
            <ac:spMk id="2" creationId="{19A068EC-1729-176F-DCD9-CB27FD380BE4}"/>
          </ac:spMkLst>
        </pc:spChg>
        <pc:spChg chg="mod">
          <ac:chgData name="Stoker, Kesiah" userId="7d6f868f-a8a0-4a2e-b53b-4e83b6d4fcae" providerId="ADAL" clId="{0C106E36-0A75-4E24-B5EB-3F2C0F4F23C9}" dt="2024-08-19T18:58:01.121" v="673" actId="790"/>
          <ac:spMkLst>
            <pc:docMk/>
            <pc:sldMk cId="925506241" sldId="322"/>
            <ac:spMk id="3" creationId="{23DB4A33-47C1-AC38-C86F-200DAB012B08}"/>
          </ac:spMkLst>
        </pc:spChg>
        <pc:spChg chg="mod">
          <ac:chgData name="Stoker, Kesiah" userId="7d6f868f-a8a0-4a2e-b53b-4e83b6d4fcae" providerId="ADAL" clId="{0C106E36-0A75-4E24-B5EB-3F2C0F4F23C9}" dt="2024-08-19T18:58:01.121" v="673" actId="790"/>
          <ac:spMkLst>
            <pc:docMk/>
            <pc:sldMk cId="925506241" sldId="322"/>
            <ac:spMk id="4" creationId="{19A3B049-3C13-A977-073D-E6E5B1D249D2}"/>
          </ac:spMkLst>
        </pc:spChg>
      </pc:sldChg>
      <pc:sldChg chg="modSp mod">
        <pc:chgData name="Stoker, Kesiah" userId="7d6f868f-a8a0-4a2e-b53b-4e83b6d4fcae" providerId="ADAL" clId="{0C106E36-0A75-4E24-B5EB-3F2C0F4F23C9}" dt="2024-08-19T18:59:17.286" v="674" actId="790"/>
        <pc:sldMkLst>
          <pc:docMk/>
          <pc:sldMk cId="969934670" sldId="356"/>
        </pc:sldMkLst>
        <pc:spChg chg="mod">
          <ac:chgData name="Stoker, Kesiah" userId="7d6f868f-a8a0-4a2e-b53b-4e83b6d4fcae" providerId="ADAL" clId="{0C106E36-0A75-4E24-B5EB-3F2C0F4F23C9}" dt="2024-08-19T18:59:17.286" v="674" actId="790"/>
          <ac:spMkLst>
            <pc:docMk/>
            <pc:sldMk cId="969934670" sldId="356"/>
            <ac:spMk id="2" creationId="{E90F2598-C344-7910-92BA-1581038A5A45}"/>
          </ac:spMkLst>
        </pc:spChg>
        <pc:spChg chg="mod">
          <ac:chgData name="Stoker, Kesiah" userId="7d6f868f-a8a0-4a2e-b53b-4e83b6d4fcae" providerId="ADAL" clId="{0C106E36-0A75-4E24-B5EB-3F2C0F4F23C9}" dt="2024-08-19T18:59:17.286" v="674" actId="790"/>
          <ac:spMkLst>
            <pc:docMk/>
            <pc:sldMk cId="969934670" sldId="356"/>
            <ac:spMk id="4" creationId="{34B929EA-085D-03CC-8ABC-3FFBF3231F85}"/>
          </ac:spMkLst>
        </pc:spChg>
        <pc:spChg chg="mod">
          <ac:chgData name="Stoker, Kesiah" userId="7d6f868f-a8a0-4a2e-b53b-4e83b6d4fcae" providerId="ADAL" clId="{0C106E36-0A75-4E24-B5EB-3F2C0F4F23C9}" dt="2024-08-19T18:59:17.286" v="674" actId="790"/>
          <ac:spMkLst>
            <pc:docMk/>
            <pc:sldMk cId="969934670" sldId="356"/>
            <ac:spMk id="27" creationId="{6D7733A8-17FB-66BD-9A1B-C0C33D2F92B0}"/>
          </ac:spMkLst>
        </pc:spChg>
      </pc:sldChg>
      <pc:sldChg chg="modSp mod modNotesTx">
        <pc:chgData name="Stoker, Kesiah" userId="7d6f868f-a8a0-4a2e-b53b-4e83b6d4fcae" providerId="ADAL" clId="{0C106E36-0A75-4E24-B5EB-3F2C0F4F23C9}" dt="2024-08-19T18:59:31.658" v="675" actId="790"/>
        <pc:sldMkLst>
          <pc:docMk/>
          <pc:sldMk cId="663100937" sldId="357"/>
        </pc:sldMkLst>
        <pc:spChg chg="mod">
          <ac:chgData name="Stoker, Kesiah" userId="7d6f868f-a8a0-4a2e-b53b-4e83b6d4fcae" providerId="ADAL" clId="{0C106E36-0A75-4E24-B5EB-3F2C0F4F23C9}" dt="2024-08-19T18:59:31.658" v="675" actId="790"/>
          <ac:spMkLst>
            <pc:docMk/>
            <pc:sldMk cId="663100937" sldId="357"/>
            <ac:spMk id="2" creationId="{5259DED5-BD2B-19B7-BC62-6CB671B331F0}"/>
          </ac:spMkLst>
        </pc:spChg>
        <pc:spChg chg="mod">
          <ac:chgData name="Stoker, Kesiah" userId="7d6f868f-a8a0-4a2e-b53b-4e83b6d4fcae" providerId="ADAL" clId="{0C106E36-0A75-4E24-B5EB-3F2C0F4F23C9}" dt="2024-08-19T18:59:31.658" v="675" actId="790"/>
          <ac:spMkLst>
            <pc:docMk/>
            <pc:sldMk cId="663100937" sldId="357"/>
            <ac:spMk id="4" creationId="{34B929EA-085D-03CC-8ABC-3FFBF3231F85}"/>
          </ac:spMkLst>
        </pc:spChg>
        <pc:spChg chg="mod">
          <ac:chgData name="Stoker, Kesiah" userId="7d6f868f-a8a0-4a2e-b53b-4e83b6d4fcae" providerId="ADAL" clId="{0C106E36-0A75-4E24-B5EB-3F2C0F4F23C9}" dt="2024-08-19T18:59:31.658" v="675" actId="790"/>
          <ac:spMkLst>
            <pc:docMk/>
            <pc:sldMk cId="663100937" sldId="357"/>
            <ac:spMk id="27" creationId="{6D7733A8-17FB-66BD-9A1B-C0C33D2F92B0}"/>
          </ac:spMkLst>
        </pc:spChg>
      </pc:sldChg>
      <pc:sldChg chg="modSp mod modNotesTx">
        <pc:chgData name="Stoker, Kesiah" userId="7d6f868f-a8a0-4a2e-b53b-4e83b6d4fcae" providerId="ADAL" clId="{0C106E36-0A75-4E24-B5EB-3F2C0F4F23C9}" dt="2024-08-20T15:20:37.872" v="1691" actId="962"/>
        <pc:sldMkLst>
          <pc:docMk/>
          <pc:sldMk cId="909644597" sldId="358"/>
        </pc:sldMkLst>
        <pc:spChg chg="mod">
          <ac:chgData name="Stoker, Kesiah" userId="7d6f868f-a8a0-4a2e-b53b-4e83b6d4fcae" providerId="ADAL" clId="{0C106E36-0A75-4E24-B5EB-3F2C0F4F23C9}" dt="2024-08-19T18:43:00.170" v="265"/>
          <ac:spMkLst>
            <pc:docMk/>
            <pc:sldMk cId="909644597" sldId="358"/>
            <ac:spMk id="2" creationId="{30FE1012-5468-212D-6775-E22ED9836EF7}"/>
          </ac:spMkLst>
        </pc:spChg>
        <pc:graphicFrameChg chg="mod">
          <ac:chgData name="Stoker, Kesiah" userId="7d6f868f-a8a0-4a2e-b53b-4e83b6d4fcae" providerId="ADAL" clId="{0C106E36-0A75-4E24-B5EB-3F2C0F4F23C9}" dt="2024-08-20T15:20:37.872" v="1691" actId="962"/>
          <ac:graphicFrameMkLst>
            <pc:docMk/>
            <pc:sldMk cId="909644597" sldId="358"/>
            <ac:graphicFrameMk id="7" creationId="{19C5F5E8-BF21-1621-6EE4-9674393947C9}"/>
          </ac:graphicFrameMkLst>
        </pc:graphicFrameChg>
      </pc:sldChg>
      <pc:sldChg chg="addSp modSp mod addCm modCm modNotesTx">
        <pc:chgData name="Stoker, Kesiah" userId="7d6f868f-a8a0-4a2e-b53b-4e83b6d4fcae" providerId="ADAL" clId="{0C106E36-0A75-4E24-B5EB-3F2C0F4F23C9}" dt="2024-08-20T15:21:00.274" v="1692"/>
        <pc:sldMkLst>
          <pc:docMk/>
          <pc:sldMk cId="482592697" sldId="359"/>
        </pc:sldMkLst>
        <pc:spChg chg="mod">
          <ac:chgData name="Stoker, Kesiah" userId="7d6f868f-a8a0-4a2e-b53b-4e83b6d4fcae" providerId="ADAL" clId="{0C106E36-0A75-4E24-B5EB-3F2C0F4F23C9}" dt="2024-08-19T19:00:30.466" v="676" actId="790"/>
          <ac:spMkLst>
            <pc:docMk/>
            <pc:sldMk cId="482592697" sldId="359"/>
            <ac:spMk id="2" creationId="{3B2CDD41-2B2B-8A1E-B73A-6B64A506068E}"/>
          </ac:spMkLst>
        </pc:spChg>
        <pc:spChg chg="mod">
          <ac:chgData name="Stoker, Kesiah" userId="7d6f868f-a8a0-4a2e-b53b-4e83b6d4fcae" providerId="ADAL" clId="{0C106E36-0A75-4E24-B5EB-3F2C0F4F23C9}" dt="2024-08-19T19:00:30.466" v="676" actId="790"/>
          <ac:spMkLst>
            <pc:docMk/>
            <pc:sldMk cId="482592697" sldId="359"/>
            <ac:spMk id="3" creationId="{813DC22C-CA7E-D280-9613-B31927BE2821}"/>
          </ac:spMkLst>
        </pc:spChg>
        <pc:spChg chg="mod">
          <ac:chgData name="Stoker, Kesiah" userId="7d6f868f-a8a0-4a2e-b53b-4e83b6d4fcae" providerId="ADAL" clId="{0C106E36-0A75-4E24-B5EB-3F2C0F4F23C9}" dt="2024-08-19T19:00:30.466" v="676" actId="790"/>
          <ac:spMkLst>
            <pc:docMk/>
            <pc:sldMk cId="482592697" sldId="359"/>
            <ac:spMk id="5" creationId="{51942B0D-B547-AF32-57F8-D420ED71654D}"/>
          </ac:spMkLst>
        </pc:spChg>
        <pc:spChg chg="mod">
          <ac:chgData name="Stoker, Kesiah" userId="7d6f868f-a8a0-4a2e-b53b-4e83b6d4fcae" providerId="ADAL" clId="{0C106E36-0A75-4E24-B5EB-3F2C0F4F23C9}" dt="2024-08-19T19:00:30.466" v="676" actId="790"/>
          <ac:spMkLst>
            <pc:docMk/>
            <pc:sldMk cId="482592697" sldId="359"/>
            <ac:spMk id="6" creationId="{55101920-8D9F-8ECA-15CA-75C6A47AD034}"/>
          </ac:spMkLst>
        </pc:spChg>
        <pc:spChg chg="mod">
          <ac:chgData name="Stoker, Kesiah" userId="7d6f868f-a8a0-4a2e-b53b-4e83b6d4fcae" providerId="ADAL" clId="{0C106E36-0A75-4E24-B5EB-3F2C0F4F23C9}" dt="2024-08-19T19:00:30.466" v="676" actId="790"/>
          <ac:spMkLst>
            <pc:docMk/>
            <pc:sldMk cId="482592697" sldId="359"/>
            <ac:spMk id="7" creationId="{F78A8C55-0FAA-AC09-AE6C-D0AA969EA9FB}"/>
          </ac:spMkLst>
        </pc:spChg>
        <pc:spChg chg="mod">
          <ac:chgData name="Stoker, Kesiah" userId="7d6f868f-a8a0-4a2e-b53b-4e83b6d4fcae" providerId="ADAL" clId="{0C106E36-0A75-4E24-B5EB-3F2C0F4F23C9}" dt="2024-08-19T19:00:30.466" v="676" actId="790"/>
          <ac:spMkLst>
            <pc:docMk/>
            <pc:sldMk cId="482592697" sldId="359"/>
            <ac:spMk id="9" creationId="{F26C9640-EA3A-E14C-7E08-C84D4F09D62D}"/>
          </ac:spMkLst>
        </pc:spChg>
        <pc:spChg chg="mod">
          <ac:chgData name="Stoker, Kesiah" userId="7d6f868f-a8a0-4a2e-b53b-4e83b6d4fcae" providerId="ADAL" clId="{0C106E36-0A75-4E24-B5EB-3F2C0F4F23C9}" dt="2024-08-19T19:00:30.466" v="676" actId="790"/>
          <ac:spMkLst>
            <pc:docMk/>
            <pc:sldMk cId="482592697" sldId="359"/>
            <ac:spMk id="11" creationId="{63410C60-AB62-8392-43D5-EFC7B6490CDD}"/>
          </ac:spMkLst>
        </pc:spChg>
        <pc:spChg chg="mod">
          <ac:chgData name="Stoker, Kesiah" userId="7d6f868f-a8a0-4a2e-b53b-4e83b6d4fcae" providerId="ADAL" clId="{0C106E36-0A75-4E24-B5EB-3F2C0F4F23C9}" dt="2024-08-19T19:00:30.466" v="676" actId="790"/>
          <ac:spMkLst>
            <pc:docMk/>
            <pc:sldMk cId="482592697" sldId="359"/>
            <ac:spMk id="12" creationId="{F771BB59-2D5C-1C8B-C06B-135DBA926C5F}"/>
          </ac:spMkLst>
        </pc:spChg>
        <pc:spChg chg="mod">
          <ac:chgData name="Stoker, Kesiah" userId="7d6f868f-a8a0-4a2e-b53b-4e83b6d4fcae" providerId="ADAL" clId="{0C106E36-0A75-4E24-B5EB-3F2C0F4F23C9}" dt="2024-08-19T19:00:30.466" v="676" actId="790"/>
          <ac:spMkLst>
            <pc:docMk/>
            <pc:sldMk cId="482592697" sldId="359"/>
            <ac:spMk id="17" creationId="{7AC7B68D-16A2-B5C8-34DE-3C31404BCB6B}"/>
          </ac:spMkLst>
        </pc:spChg>
        <pc:spChg chg="mod">
          <ac:chgData name="Stoker, Kesiah" userId="7d6f868f-a8a0-4a2e-b53b-4e83b6d4fcae" providerId="ADAL" clId="{0C106E36-0A75-4E24-B5EB-3F2C0F4F23C9}" dt="2024-08-19T19:00:30.466" v="676" actId="790"/>
          <ac:spMkLst>
            <pc:docMk/>
            <pc:sldMk cId="482592697" sldId="359"/>
            <ac:spMk id="19" creationId="{DE273657-362D-8788-76BE-6546FE8EE889}"/>
          </ac:spMkLst>
        </pc:spChg>
        <pc:picChg chg="add mod">
          <ac:chgData name="Stoker, Kesiah" userId="7d6f868f-a8a0-4a2e-b53b-4e83b6d4fcae" providerId="ADAL" clId="{0C106E36-0A75-4E24-B5EB-3F2C0F4F23C9}" dt="2024-08-19T18:48:17.048" v="385"/>
          <ac:picMkLst>
            <pc:docMk/>
            <pc:sldMk cId="482592697" sldId="359"/>
            <ac:picMk id="4" creationId="{FB6D188B-644B-571D-F818-3B50A52F6DF2}"/>
          </ac:picMkLst>
        </pc:picChg>
        <pc:picChg chg="mod">
          <ac:chgData name="Stoker, Kesiah" userId="7d6f868f-a8a0-4a2e-b53b-4e83b6d4fcae" providerId="ADAL" clId="{0C106E36-0A75-4E24-B5EB-3F2C0F4F23C9}" dt="2024-08-19T18:55:11.303" v="578" actId="1035"/>
          <ac:picMkLst>
            <pc:docMk/>
            <pc:sldMk cId="482592697" sldId="359"/>
            <ac:picMk id="8" creationId="{62BAC47B-321B-FB6B-35E8-5713DE0FE6B0}"/>
          </ac:picMkLst>
        </pc:picChg>
        <pc:picChg chg="mod">
          <ac:chgData name="Stoker, Kesiah" userId="7d6f868f-a8a0-4a2e-b53b-4e83b6d4fcae" providerId="ADAL" clId="{0C106E36-0A75-4E24-B5EB-3F2C0F4F23C9}" dt="2024-08-19T18:55:11.303" v="578" actId="1035"/>
          <ac:picMkLst>
            <pc:docMk/>
            <pc:sldMk cId="482592697" sldId="359"/>
            <ac:picMk id="10" creationId="{3F553A37-1B97-06FF-4F8E-47544D3467B4}"/>
          </ac:picMkLst>
        </pc:picChg>
        <pc:picChg chg="mod">
          <ac:chgData name="Stoker, Kesiah" userId="7d6f868f-a8a0-4a2e-b53b-4e83b6d4fcae" providerId="ADAL" clId="{0C106E36-0A75-4E24-B5EB-3F2C0F4F23C9}" dt="2024-08-19T18:55:24.072" v="598" actId="1038"/>
          <ac:picMkLst>
            <pc:docMk/>
            <pc:sldMk cId="482592697" sldId="359"/>
            <ac:picMk id="13" creationId="{794E04D4-7024-5BE3-B25A-8BB406463D1A}"/>
          </ac:picMkLst>
        </pc:picChg>
        <pc:picChg chg="mod">
          <ac:chgData name="Stoker, Kesiah" userId="7d6f868f-a8a0-4a2e-b53b-4e83b6d4fcae" providerId="ADAL" clId="{0C106E36-0A75-4E24-B5EB-3F2C0F4F23C9}" dt="2024-08-19T18:55:20.264" v="588" actId="1038"/>
          <ac:picMkLst>
            <pc:docMk/>
            <pc:sldMk cId="482592697" sldId="359"/>
            <ac:picMk id="14" creationId="{5241EF6B-3E1B-A4B4-DCA1-D0546AFDB498}"/>
          </ac:picMkLst>
        </pc:picChg>
        <pc:picChg chg="mod">
          <ac:chgData name="Stoker, Kesiah" userId="7d6f868f-a8a0-4a2e-b53b-4e83b6d4fcae" providerId="ADAL" clId="{0C106E36-0A75-4E24-B5EB-3F2C0F4F23C9}" dt="2024-08-19T18:55:27.882" v="608" actId="1037"/>
          <ac:picMkLst>
            <pc:docMk/>
            <pc:sldMk cId="482592697" sldId="359"/>
            <ac:picMk id="15" creationId="{A7E37ACF-BF27-66D3-652E-AE01E0BACAF8}"/>
          </ac:picMkLst>
        </pc:picChg>
        <pc:picChg chg="mod">
          <ac:chgData name="Stoker, Kesiah" userId="7d6f868f-a8a0-4a2e-b53b-4e83b6d4fcae" providerId="ADAL" clId="{0C106E36-0A75-4E24-B5EB-3F2C0F4F23C9}" dt="2024-08-19T18:55:11.303" v="578" actId="1035"/>
          <ac:picMkLst>
            <pc:docMk/>
            <pc:sldMk cId="482592697" sldId="359"/>
            <ac:picMk id="16" creationId="{3FC64B10-7851-5D21-922C-39D6BC7CDD36}"/>
          </ac:picMkLst>
        </pc:picChg>
        <pc:picChg chg="mod">
          <ac:chgData name="Stoker, Kesiah" userId="7d6f868f-a8a0-4a2e-b53b-4e83b6d4fcae" providerId="ADAL" clId="{0C106E36-0A75-4E24-B5EB-3F2C0F4F23C9}" dt="2024-08-19T18:55:36.263" v="619" actId="1076"/>
          <ac:picMkLst>
            <pc:docMk/>
            <pc:sldMk cId="482592697" sldId="359"/>
            <ac:picMk id="18" creationId="{408C33C5-3C17-B343-E3D0-C8932FFDFFC1}"/>
          </ac:picMkLst>
        </pc:pic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0C106E36-0A75-4E24-B5EB-3F2C0F4F23C9}" dt="2024-08-20T15:21:00.274" v="1692"/>
              <pc2:cmMkLst xmlns:pc2="http://schemas.microsoft.com/office/powerpoint/2019/9/main/command">
                <pc:docMk/>
                <pc:sldMk cId="482592697" sldId="359"/>
                <pc2:cmMk id="{3EA2DBC5-E60F-4320-9B2F-C044E2D74918}"/>
              </pc2:cmMkLst>
            </pc226:cmChg>
          </p:ext>
        </pc:extLst>
      </pc:sldChg>
      <pc:sldChg chg="modSp mod addCm modCm">
        <pc:chgData name="Stoker, Kesiah" userId="7d6f868f-a8a0-4a2e-b53b-4e83b6d4fcae" providerId="ADAL" clId="{0C106E36-0A75-4E24-B5EB-3F2C0F4F23C9}" dt="2024-08-19T19:05:15.145" v="722"/>
        <pc:sldMkLst>
          <pc:docMk/>
          <pc:sldMk cId="2872917886" sldId="360"/>
        </pc:sldMkLst>
        <pc:spChg chg="mod">
          <ac:chgData name="Stoker, Kesiah" userId="7d6f868f-a8a0-4a2e-b53b-4e83b6d4fcae" providerId="ADAL" clId="{0C106E36-0A75-4E24-B5EB-3F2C0F4F23C9}" dt="2024-08-19T19:00:50.156" v="677" actId="790"/>
          <ac:spMkLst>
            <pc:docMk/>
            <pc:sldMk cId="2872917886" sldId="360"/>
            <ac:spMk id="2" creationId="{3B2CDD41-2B2B-8A1E-B73A-6B64A506068E}"/>
          </ac:spMkLst>
        </pc:spChg>
        <pc:spChg chg="mod">
          <ac:chgData name="Stoker, Kesiah" userId="7d6f868f-a8a0-4a2e-b53b-4e83b6d4fcae" providerId="ADAL" clId="{0C106E36-0A75-4E24-B5EB-3F2C0F4F23C9}" dt="2024-08-19T19:00:50.156" v="677" actId="790"/>
          <ac:spMkLst>
            <pc:docMk/>
            <pc:sldMk cId="2872917886" sldId="360"/>
            <ac:spMk id="3" creationId="{6F187183-3A86-230B-43A8-EB38C8665B22}"/>
          </ac:spMkLst>
        </pc:spChg>
        <pc:spChg chg="mod">
          <ac:chgData name="Stoker, Kesiah" userId="7d6f868f-a8a0-4a2e-b53b-4e83b6d4fcae" providerId="ADAL" clId="{0C106E36-0A75-4E24-B5EB-3F2C0F4F23C9}" dt="2024-08-19T19:00:50.156" v="677" actId="790"/>
          <ac:spMkLst>
            <pc:docMk/>
            <pc:sldMk cId="2872917886" sldId="360"/>
            <ac:spMk id="15" creationId="{DE890FCF-0460-7429-44A9-ECEC567CE636}"/>
          </ac:spMkLst>
        </pc:spChg>
        <pc:spChg chg="mod">
          <ac:chgData name="Stoker, Kesiah" userId="7d6f868f-a8a0-4a2e-b53b-4e83b6d4fcae" providerId="ADAL" clId="{0C106E36-0A75-4E24-B5EB-3F2C0F4F23C9}" dt="2024-08-19T19:00:50.156" v="677" actId="790"/>
          <ac:spMkLst>
            <pc:docMk/>
            <pc:sldMk cId="2872917886" sldId="360"/>
            <ac:spMk id="19" creationId="{4BB24016-9C38-0C43-21BB-511AC83DE9B2}"/>
          </ac:spMkLst>
        </pc:spChg>
        <pc:spChg chg="mod">
          <ac:chgData name="Stoker, Kesiah" userId="7d6f868f-a8a0-4a2e-b53b-4e83b6d4fcae" providerId="ADAL" clId="{0C106E36-0A75-4E24-B5EB-3F2C0F4F23C9}" dt="2024-08-19T19:00:50.156" v="677" actId="790"/>
          <ac:spMkLst>
            <pc:docMk/>
            <pc:sldMk cId="2872917886" sldId="360"/>
            <ac:spMk id="20" creationId="{1A53F153-3DCB-4B1D-C329-E2C2780C63A3}"/>
          </ac:spMkLst>
        </pc:spChg>
        <pc:spChg chg="mod">
          <ac:chgData name="Stoker, Kesiah" userId="7d6f868f-a8a0-4a2e-b53b-4e83b6d4fcae" providerId="ADAL" clId="{0C106E36-0A75-4E24-B5EB-3F2C0F4F23C9}" dt="2024-08-19T19:00:50.156" v="677" actId="790"/>
          <ac:spMkLst>
            <pc:docMk/>
            <pc:sldMk cId="2872917886" sldId="360"/>
            <ac:spMk id="21" creationId="{F07B6B82-5AAE-C6B6-0FD1-33B3621019A3}"/>
          </ac:spMkLst>
        </pc:sp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0C106E36-0A75-4E24-B5EB-3F2C0F4F23C9}" dt="2024-08-19T19:05:15.145" v="722"/>
              <pc2:cmMkLst xmlns:pc2="http://schemas.microsoft.com/office/powerpoint/2019/9/main/command">
                <pc:docMk/>
                <pc:sldMk cId="2872917886" sldId="360"/>
                <pc2:cmMk id="{428BC04B-BB2A-4453-BA19-C7B7EF0D078E}"/>
              </pc2:cmMkLst>
            </pc226:cmChg>
          </p:ext>
        </pc:extLst>
      </pc:sldChg>
      <pc:sldChg chg="modSp mod addCm modCm modNotesTx">
        <pc:chgData name="Stoker, Kesiah" userId="7d6f868f-a8a0-4a2e-b53b-4e83b6d4fcae" providerId="ADAL" clId="{0C106E36-0A75-4E24-B5EB-3F2C0F4F23C9}" dt="2024-08-19T19:22:33.128" v="1386" actId="790"/>
        <pc:sldMkLst>
          <pc:docMk/>
          <pc:sldMk cId="3239380564" sldId="361"/>
        </pc:sldMkLst>
        <pc:spChg chg="mod">
          <ac:chgData name="Stoker, Kesiah" userId="7d6f868f-a8a0-4a2e-b53b-4e83b6d4fcae" providerId="ADAL" clId="{0C106E36-0A75-4E24-B5EB-3F2C0F4F23C9}" dt="2024-08-19T19:01:40.457" v="685" actId="790"/>
          <ac:spMkLst>
            <pc:docMk/>
            <pc:sldMk cId="3239380564" sldId="361"/>
            <ac:spMk id="3" creationId="{A1E931A9-B005-98C0-E997-E757ACD6E991}"/>
          </ac:spMkLst>
        </pc:spChg>
        <pc:spChg chg="mod">
          <ac:chgData name="Stoker, Kesiah" userId="7d6f868f-a8a0-4a2e-b53b-4e83b6d4fcae" providerId="ADAL" clId="{0C106E36-0A75-4E24-B5EB-3F2C0F4F23C9}" dt="2024-08-19T19:01:40.457" v="685" actId="790"/>
          <ac:spMkLst>
            <pc:docMk/>
            <pc:sldMk cId="3239380564" sldId="361"/>
            <ac:spMk id="7" creationId="{4305AD1D-6BAF-A55F-AF71-CCF47C7F038E}"/>
          </ac:spMkLst>
        </pc:spChg>
        <pc:spChg chg="mod">
          <ac:chgData name="Stoker, Kesiah" userId="7d6f868f-a8a0-4a2e-b53b-4e83b6d4fcae" providerId="ADAL" clId="{0C106E36-0A75-4E24-B5EB-3F2C0F4F23C9}" dt="2024-08-19T19:01:40.457" v="685" actId="790"/>
          <ac:spMkLst>
            <pc:docMk/>
            <pc:sldMk cId="3239380564" sldId="361"/>
            <ac:spMk id="8" creationId="{CB443B1F-5AB2-361B-2E56-2B5D78C89B30}"/>
          </ac:spMkLst>
        </pc:spChg>
        <pc:spChg chg="mod">
          <ac:chgData name="Stoker, Kesiah" userId="7d6f868f-a8a0-4a2e-b53b-4e83b6d4fcae" providerId="ADAL" clId="{0C106E36-0A75-4E24-B5EB-3F2C0F4F23C9}" dt="2024-08-19T19:02:49.004" v="697" actId="1076"/>
          <ac:spMkLst>
            <pc:docMk/>
            <pc:sldMk cId="3239380564" sldId="361"/>
            <ac:spMk id="12" creationId="{E88BA993-D338-2C69-272C-738B9099574D}"/>
          </ac:spMkLst>
        </pc:sp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0C106E36-0A75-4E24-B5EB-3F2C0F4F23C9}" dt="2024-08-19T19:05:22.816" v="723"/>
              <pc2:cmMkLst xmlns:pc2="http://schemas.microsoft.com/office/powerpoint/2019/9/main/command">
                <pc:docMk/>
                <pc:sldMk cId="3239380564" sldId="361"/>
                <pc2:cmMk id="{B141BE3B-9D63-4B06-85CE-3076A78CCB6F}"/>
              </pc2:cmMkLst>
            </pc226:cmChg>
          </p:ext>
        </pc:extLst>
      </pc:sldChg>
      <pc:sldChg chg="modSp mod">
        <pc:chgData name="Stoker, Kesiah" userId="7d6f868f-a8a0-4a2e-b53b-4e83b6d4fcae" providerId="ADAL" clId="{0C106E36-0A75-4E24-B5EB-3F2C0F4F23C9}" dt="2024-08-19T19:03:56.760" v="707" actId="790"/>
        <pc:sldMkLst>
          <pc:docMk/>
          <pc:sldMk cId="284031855" sldId="362"/>
        </pc:sldMkLst>
        <pc:spChg chg="mod">
          <ac:chgData name="Stoker, Kesiah" userId="7d6f868f-a8a0-4a2e-b53b-4e83b6d4fcae" providerId="ADAL" clId="{0C106E36-0A75-4E24-B5EB-3F2C0F4F23C9}" dt="2024-08-19T19:03:56.760" v="707" actId="790"/>
          <ac:spMkLst>
            <pc:docMk/>
            <pc:sldMk cId="284031855" sldId="362"/>
            <ac:spMk id="2" creationId="{9D124310-457D-947B-94BA-CBF2BF2408AD}"/>
          </ac:spMkLst>
        </pc:spChg>
        <pc:spChg chg="mod">
          <ac:chgData name="Stoker, Kesiah" userId="7d6f868f-a8a0-4a2e-b53b-4e83b6d4fcae" providerId="ADAL" clId="{0C106E36-0A75-4E24-B5EB-3F2C0F4F23C9}" dt="2024-08-19T19:03:56.760" v="707" actId="790"/>
          <ac:spMkLst>
            <pc:docMk/>
            <pc:sldMk cId="284031855" sldId="362"/>
            <ac:spMk id="4" creationId="{34B929EA-085D-03CC-8ABC-3FFBF3231F85}"/>
          </ac:spMkLst>
        </pc:spChg>
        <pc:spChg chg="mod">
          <ac:chgData name="Stoker, Kesiah" userId="7d6f868f-a8a0-4a2e-b53b-4e83b6d4fcae" providerId="ADAL" clId="{0C106E36-0A75-4E24-B5EB-3F2C0F4F23C9}" dt="2024-08-19T19:03:56.760" v="707" actId="790"/>
          <ac:spMkLst>
            <pc:docMk/>
            <pc:sldMk cId="284031855" sldId="362"/>
            <ac:spMk id="27" creationId="{6D7733A8-17FB-66BD-9A1B-C0C33D2F92B0}"/>
          </ac:spMkLst>
        </pc:spChg>
        <pc:spChg chg="mod">
          <ac:chgData name="Stoker, Kesiah" userId="7d6f868f-a8a0-4a2e-b53b-4e83b6d4fcae" providerId="ADAL" clId="{0C106E36-0A75-4E24-B5EB-3F2C0F4F23C9}" dt="2024-08-19T19:03:56.760" v="707" actId="790"/>
          <ac:spMkLst>
            <pc:docMk/>
            <pc:sldMk cId="284031855" sldId="362"/>
            <ac:spMk id="28" creationId="{B3A1D469-A7F2-D8F7-44B7-D8A645635D39}"/>
          </ac:spMkLst>
        </pc:spChg>
      </pc:sldChg>
      <pc:sldChg chg="modSp mod modNotesTx">
        <pc:chgData name="Stoker, Kesiah" userId="7d6f868f-a8a0-4a2e-b53b-4e83b6d4fcae" providerId="ADAL" clId="{0C106E36-0A75-4E24-B5EB-3F2C0F4F23C9}" dt="2024-08-19T19:22:22.718" v="1385" actId="790"/>
        <pc:sldMkLst>
          <pc:docMk/>
          <pc:sldMk cId="2224059937" sldId="363"/>
        </pc:sldMkLst>
        <pc:spChg chg="mod">
          <ac:chgData name="Stoker, Kesiah" userId="7d6f868f-a8a0-4a2e-b53b-4e83b6d4fcae" providerId="ADAL" clId="{0C106E36-0A75-4E24-B5EB-3F2C0F4F23C9}" dt="2024-08-19T19:06:05.433" v="726" actId="790"/>
          <ac:spMkLst>
            <pc:docMk/>
            <pc:sldMk cId="2224059937" sldId="363"/>
            <ac:spMk id="2" creationId="{BBFBB0A4-C135-D688-C935-ADB3756FA3C6}"/>
          </ac:spMkLst>
        </pc:spChg>
        <pc:spChg chg="mod">
          <ac:chgData name="Stoker, Kesiah" userId="7d6f868f-a8a0-4a2e-b53b-4e83b6d4fcae" providerId="ADAL" clId="{0C106E36-0A75-4E24-B5EB-3F2C0F4F23C9}" dt="2024-08-19T19:06:05.433" v="726" actId="790"/>
          <ac:spMkLst>
            <pc:docMk/>
            <pc:sldMk cId="2224059937" sldId="363"/>
            <ac:spMk id="7" creationId="{4305AD1D-6BAF-A55F-AF71-CCF47C7F038E}"/>
          </ac:spMkLst>
        </pc:spChg>
        <pc:spChg chg="mod">
          <ac:chgData name="Stoker, Kesiah" userId="7d6f868f-a8a0-4a2e-b53b-4e83b6d4fcae" providerId="ADAL" clId="{0C106E36-0A75-4E24-B5EB-3F2C0F4F23C9}" dt="2024-08-19T19:06:05.433" v="726" actId="790"/>
          <ac:spMkLst>
            <pc:docMk/>
            <pc:sldMk cId="2224059937" sldId="363"/>
            <ac:spMk id="8" creationId="{CB443B1F-5AB2-361B-2E56-2B5D78C89B30}"/>
          </ac:spMkLst>
        </pc:spChg>
        <pc:spChg chg="mod">
          <ac:chgData name="Stoker, Kesiah" userId="7d6f868f-a8a0-4a2e-b53b-4e83b6d4fcae" providerId="ADAL" clId="{0C106E36-0A75-4E24-B5EB-3F2C0F4F23C9}" dt="2024-08-19T19:06:05.433" v="726" actId="790"/>
          <ac:spMkLst>
            <pc:docMk/>
            <pc:sldMk cId="2224059937" sldId="363"/>
            <ac:spMk id="12" creationId="{E88BA993-D338-2C69-272C-738B9099574D}"/>
          </ac:spMkLst>
        </pc:spChg>
        <pc:picChg chg="mod">
          <ac:chgData name="Stoker, Kesiah" userId="7d6f868f-a8a0-4a2e-b53b-4e83b6d4fcae" providerId="ADAL" clId="{0C106E36-0A75-4E24-B5EB-3F2C0F4F23C9}" dt="2024-08-19T19:04:59.668" v="720" actId="962"/>
          <ac:picMkLst>
            <pc:docMk/>
            <pc:sldMk cId="2224059937" sldId="363"/>
            <ac:picMk id="6" creationId="{45C28FB9-DFF1-3B30-A652-2A444EE721D3}"/>
          </ac:picMkLst>
        </pc:picChg>
      </pc:sldChg>
      <pc:sldChg chg="modSp mod modNotesTx">
        <pc:chgData name="Stoker, Kesiah" userId="7d6f868f-a8a0-4a2e-b53b-4e83b6d4fcae" providerId="ADAL" clId="{0C106E36-0A75-4E24-B5EB-3F2C0F4F23C9}" dt="2024-08-19T19:22:16.689" v="1384" actId="790"/>
        <pc:sldMkLst>
          <pc:docMk/>
          <pc:sldMk cId="2499699887" sldId="364"/>
        </pc:sldMkLst>
        <pc:spChg chg="mod">
          <ac:chgData name="Stoker, Kesiah" userId="7d6f868f-a8a0-4a2e-b53b-4e83b6d4fcae" providerId="ADAL" clId="{0C106E36-0A75-4E24-B5EB-3F2C0F4F23C9}" dt="2024-08-19T19:07:08.929" v="732" actId="790"/>
          <ac:spMkLst>
            <pc:docMk/>
            <pc:sldMk cId="2499699887" sldId="364"/>
            <ac:spMk id="3" creationId="{1B7302FA-7BFA-B564-6EBD-D1FC6AEBA1E8}"/>
          </ac:spMkLst>
        </pc:spChg>
        <pc:spChg chg="mod">
          <ac:chgData name="Stoker, Kesiah" userId="7d6f868f-a8a0-4a2e-b53b-4e83b6d4fcae" providerId="ADAL" clId="{0C106E36-0A75-4E24-B5EB-3F2C0F4F23C9}" dt="2024-08-19T19:07:08.929" v="732" actId="790"/>
          <ac:spMkLst>
            <pc:docMk/>
            <pc:sldMk cId="2499699887" sldId="364"/>
            <ac:spMk id="5" creationId="{6AA11D48-10C0-8CB2-2C42-8A3829E9FB9E}"/>
          </ac:spMkLst>
        </pc:spChg>
        <pc:spChg chg="mod">
          <ac:chgData name="Stoker, Kesiah" userId="7d6f868f-a8a0-4a2e-b53b-4e83b6d4fcae" providerId="ADAL" clId="{0C106E36-0A75-4E24-B5EB-3F2C0F4F23C9}" dt="2024-08-19T19:07:08.929" v="732" actId="790"/>
          <ac:spMkLst>
            <pc:docMk/>
            <pc:sldMk cId="2499699887" sldId="364"/>
            <ac:spMk id="7" creationId="{4305AD1D-6BAF-A55F-AF71-CCF47C7F038E}"/>
          </ac:spMkLst>
        </pc:spChg>
        <pc:spChg chg="mod">
          <ac:chgData name="Stoker, Kesiah" userId="7d6f868f-a8a0-4a2e-b53b-4e83b6d4fcae" providerId="ADAL" clId="{0C106E36-0A75-4E24-B5EB-3F2C0F4F23C9}" dt="2024-08-19T19:07:08.929" v="732" actId="790"/>
          <ac:spMkLst>
            <pc:docMk/>
            <pc:sldMk cId="2499699887" sldId="364"/>
            <ac:spMk id="8" creationId="{CB443B1F-5AB2-361B-2E56-2B5D78C89B30}"/>
          </ac:spMkLst>
        </pc:spChg>
        <pc:spChg chg="mod">
          <ac:chgData name="Stoker, Kesiah" userId="7d6f868f-a8a0-4a2e-b53b-4e83b6d4fcae" providerId="ADAL" clId="{0C106E36-0A75-4E24-B5EB-3F2C0F4F23C9}" dt="2024-08-19T19:07:08.929" v="732" actId="790"/>
          <ac:spMkLst>
            <pc:docMk/>
            <pc:sldMk cId="2499699887" sldId="364"/>
            <ac:spMk id="12" creationId="{E88BA993-D338-2C69-272C-738B9099574D}"/>
          </ac:spMkLst>
        </pc:spChg>
        <pc:picChg chg="mod">
          <ac:chgData name="Stoker, Kesiah" userId="7d6f868f-a8a0-4a2e-b53b-4e83b6d4fcae" providerId="ADAL" clId="{0C106E36-0A75-4E24-B5EB-3F2C0F4F23C9}" dt="2024-08-19T19:06:59.439" v="731" actId="962"/>
          <ac:picMkLst>
            <pc:docMk/>
            <pc:sldMk cId="2499699887" sldId="364"/>
            <ac:picMk id="4" creationId="{0F2F2847-2521-3FB2-E5CD-C71889052DA2}"/>
          </ac:picMkLst>
        </pc:picChg>
      </pc:sldChg>
      <pc:sldChg chg="modSp mod">
        <pc:chgData name="Stoker, Kesiah" userId="7d6f868f-a8a0-4a2e-b53b-4e83b6d4fcae" providerId="ADAL" clId="{0C106E36-0A75-4E24-B5EB-3F2C0F4F23C9}" dt="2024-08-19T19:08:31.669" v="741" actId="790"/>
        <pc:sldMkLst>
          <pc:docMk/>
          <pc:sldMk cId="86015325" sldId="365"/>
        </pc:sldMkLst>
        <pc:spChg chg="mod">
          <ac:chgData name="Stoker, Kesiah" userId="7d6f868f-a8a0-4a2e-b53b-4e83b6d4fcae" providerId="ADAL" clId="{0C106E36-0A75-4E24-B5EB-3F2C0F4F23C9}" dt="2024-08-19T19:08:31.669" v="741" actId="790"/>
          <ac:spMkLst>
            <pc:docMk/>
            <pc:sldMk cId="86015325" sldId="365"/>
            <ac:spMk id="2" creationId="{3D8282B7-8CFA-633B-85F5-EA837F1047C3}"/>
          </ac:spMkLst>
        </pc:spChg>
        <pc:spChg chg="mod">
          <ac:chgData name="Stoker, Kesiah" userId="7d6f868f-a8a0-4a2e-b53b-4e83b6d4fcae" providerId="ADAL" clId="{0C106E36-0A75-4E24-B5EB-3F2C0F4F23C9}" dt="2024-08-19T19:08:31.669" v="741" actId="790"/>
          <ac:spMkLst>
            <pc:docMk/>
            <pc:sldMk cId="86015325" sldId="365"/>
            <ac:spMk id="7" creationId="{4305AD1D-6BAF-A55F-AF71-CCF47C7F038E}"/>
          </ac:spMkLst>
        </pc:spChg>
        <pc:spChg chg="mod">
          <ac:chgData name="Stoker, Kesiah" userId="7d6f868f-a8a0-4a2e-b53b-4e83b6d4fcae" providerId="ADAL" clId="{0C106E36-0A75-4E24-B5EB-3F2C0F4F23C9}" dt="2024-08-19T19:08:31.669" v="741" actId="790"/>
          <ac:spMkLst>
            <pc:docMk/>
            <pc:sldMk cId="86015325" sldId="365"/>
            <ac:spMk id="8" creationId="{CB443B1F-5AB2-361B-2E56-2B5D78C89B30}"/>
          </ac:spMkLst>
        </pc:spChg>
        <pc:spChg chg="mod">
          <ac:chgData name="Stoker, Kesiah" userId="7d6f868f-a8a0-4a2e-b53b-4e83b6d4fcae" providerId="ADAL" clId="{0C106E36-0A75-4E24-B5EB-3F2C0F4F23C9}" dt="2024-08-19T19:08:31.669" v="741" actId="790"/>
          <ac:spMkLst>
            <pc:docMk/>
            <pc:sldMk cId="86015325" sldId="365"/>
            <ac:spMk id="12" creationId="{E88BA993-D338-2C69-272C-738B9099574D}"/>
          </ac:spMkLst>
        </pc:spChg>
        <pc:picChg chg="mod">
          <ac:chgData name="Stoker, Kesiah" userId="7d6f868f-a8a0-4a2e-b53b-4e83b6d4fcae" providerId="ADAL" clId="{0C106E36-0A75-4E24-B5EB-3F2C0F4F23C9}" dt="2024-08-19T19:08:11.960" v="740" actId="962"/>
          <ac:picMkLst>
            <pc:docMk/>
            <pc:sldMk cId="86015325" sldId="365"/>
            <ac:picMk id="9" creationId="{A166E758-34A4-FDA0-5F55-E211C00BE2AC}"/>
          </ac:picMkLst>
        </pc:picChg>
      </pc:sldChg>
      <pc:sldChg chg="modSp mod addCm modCm">
        <pc:chgData name="Stoker, Kesiah" userId="7d6f868f-a8a0-4a2e-b53b-4e83b6d4fcae" providerId="ADAL" clId="{0C106E36-0A75-4E24-B5EB-3F2C0F4F23C9}" dt="2024-08-19T19:09:30.588" v="748" actId="790"/>
        <pc:sldMkLst>
          <pc:docMk/>
          <pc:sldMk cId="2687523301" sldId="366"/>
        </pc:sldMkLst>
        <pc:spChg chg="mod">
          <ac:chgData name="Stoker, Kesiah" userId="7d6f868f-a8a0-4a2e-b53b-4e83b6d4fcae" providerId="ADAL" clId="{0C106E36-0A75-4E24-B5EB-3F2C0F4F23C9}" dt="2024-08-19T19:09:30.588" v="748" actId="790"/>
          <ac:spMkLst>
            <pc:docMk/>
            <pc:sldMk cId="2687523301" sldId="366"/>
            <ac:spMk id="4" creationId="{959C317B-B3A1-7D3C-EC03-AE37230C2A70}"/>
          </ac:spMkLst>
        </pc:spChg>
        <pc:spChg chg="mod">
          <ac:chgData name="Stoker, Kesiah" userId="7d6f868f-a8a0-4a2e-b53b-4e83b6d4fcae" providerId="ADAL" clId="{0C106E36-0A75-4E24-B5EB-3F2C0F4F23C9}" dt="2024-08-19T19:09:30.588" v="748" actId="790"/>
          <ac:spMkLst>
            <pc:docMk/>
            <pc:sldMk cId="2687523301" sldId="366"/>
            <ac:spMk id="7" creationId="{4305AD1D-6BAF-A55F-AF71-CCF47C7F038E}"/>
          </ac:spMkLst>
        </pc:spChg>
        <pc:spChg chg="mod">
          <ac:chgData name="Stoker, Kesiah" userId="7d6f868f-a8a0-4a2e-b53b-4e83b6d4fcae" providerId="ADAL" clId="{0C106E36-0A75-4E24-B5EB-3F2C0F4F23C9}" dt="2024-08-19T19:09:30.588" v="748" actId="790"/>
          <ac:spMkLst>
            <pc:docMk/>
            <pc:sldMk cId="2687523301" sldId="366"/>
            <ac:spMk id="8" creationId="{CB443B1F-5AB2-361B-2E56-2B5D78C89B30}"/>
          </ac:spMkLst>
        </pc:spChg>
        <pc:spChg chg="mod">
          <ac:chgData name="Stoker, Kesiah" userId="7d6f868f-a8a0-4a2e-b53b-4e83b6d4fcae" providerId="ADAL" clId="{0C106E36-0A75-4E24-B5EB-3F2C0F4F23C9}" dt="2024-08-19T19:09:30.588" v="748" actId="790"/>
          <ac:spMkLst>
            <pc:docMk/>
            <pc:sldMk cId="2687523301" sldId="366"/>
            <ac:spMk id="12" creationId="{E88BA993-D338-2C69-272C-738B9099574D}"/>
          </ac:spMkLst>
        </pc:sp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0C106E36-0A75-4E24-B5EB-3F2C0F4F23C9}" dt="2024-08-19T19:09:20.159" v="747"/>
              <pc2:cmMkLst xmlns:pc2="http://schemas.microsoft.com/office/powerpoint/2019/9/main/command">
                <pc:docMk/>
                <pc:sldMk cId="2687523301" sldId="366"/>
                <pc2:cmMk id="{163A93EE-B4B5-40E3-A52C-3D3A6E8C758C}"/>
              </pc2:cmMkLst>
            </pc226:cmChg>
          </p:ext>
        </pc:extLst>
      </pc:sldChg>
      <pc:sldChg chg="modSp mod addCm modCm">
        <pc:chgData name="Stoker, Kesiah" userId="7d6f868f-a8a0-4a2e-b53b-4e83b6d4fcae" providerId="ADAL" clId="{0C106E36-0A75-4E24-B5EB-3F2C0F4F23C9}" dt="2024-08-19T19:05:27.671" v="724"/>
        <pc:sldMkLst>
          <pc:docMk/>
          <pc:sldMk cId="4193221867" sldId="367"/>
        </pc:sldMkLst>
        <pc:spChg chg="mod">
          <ac:chgData name="Stoker, Kesiah" userId="7d6f868f-a8a0-4a2e-b53b-4e83b6d4fcae" providerId="ADAL" clId="{0C106E36-0A75-4E24-B5EB-3F2C0F4F23C9}" dt="2024-08-19T19:02:09.982" v="689" actId="790"/>
          <ac:spMkLst>
            <pc:docMk/>
            <pc:sldMk cId="4193221867" sldId="367"/>
            <ac:spMk id="3" creationId="{D160A90C-B014-C927-D7C6-8F5BAA493FA0}"/>
          </ac:spMkLst>
        </pc:spChg>
        <pc:spChg chg="mod">
          <ac:chgData name="Stoker, Kesiah" userId="7d6f868f-a8a0-4a2e-b53b-4e83b6d4fcae" providerId="ADAL" clId="{0C106E36-0A75-4E24-B5EB-3F2C0F4F23C9}" dt="2024-08-19T19:02:09.982" v="689" actId="790"/>
          <ac:spMkLst>
            <pc:docMk/>
            <pc:sldMk cId="4193221867" sldId="367"/>
            <ac:spMk id="7" creationId="{4305AD1D-6BAF-A55F-AF71-CCF47C7F038E}"/>
          </ac:spMkLst>
        </pc:spChg>
        <pc:spChg chg="mod">
          <ac:chgData name="Stoker, Kesiah" userId="7d6f868f-a8a0-4a2e-b53b-4e83b6d4fcae" providerId="ADAL" clId="{0C106E36-0A75-4E24-B5EB-3F2C0F4F23C9}" dt="2024-08-19T19:02:09.982" v="689" actId="790"/>
          <ac:spMkLst>
            <pc:docMk/>
            <pc:sldMk cId="4193221867" sldId="367"/>
            <ac:spMk id="8" creationId="{CB443B1F-5AB2-361B-2E56-2B5D78C89B30}"/>
          </ac:spMkLst>
        </pc:spChg>
        <pc:spChg chg="mod">
          <ac:chgData name="Stoker, Kesiah" userId="7d6f868f-a8a0-4a2e-b53b-4e83b6d4fcae" providerId="ADAL" clId="{0C106E36-0A75-4E24-B5EB-3F2C0F4F23C9}" dt="2024-08-19T19:02:55.210" v="699" actId="14100"/>
          <ac:spMkLst>
            <pc:docMk/>
            <pc:sldMk cId="4193221867" sldId="367"/>
            <ac:spMk id="12" creationId="{E88BA993-D338-2C69-272C-738B9099574D}"/>
          </ac:spMkLst>
        </pc:sp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0C106E36-0A75-4E24-B5EB-3F2C0F4F23C9}" dt="2024-08-19T19:05:27.671" v="724"/>
              <pc2:cmMkLst xmlns:pc2="http://schemas.microsoft.com/office/powerpoint/2019/9/main/command">
                <pc:docMk/>
                <pc:sldMk cId="4193221867" sldId="367"/>
                <pc2:cmMk id="{2247B672-DCB9-4CD2-A1A9-43D3A412897A}"/>
              </pc2:cmMkLst>
            </pc226:cmChg>
          </p:ext>
        </pc:extLst>
      </pc:sldChg>
      <pc:sldChg chg="modSp mod">
        <pc:chgData name="Stoker, Kesiah" userId="7d6f868f-a8a0-4a2e-b53b-4e83b6d4fcae" providerId="ADAL" clId="{0C106E36-0A75-4E24-B5EB-3F2C0F4F23C9}" dt="2024-08-19T19:12:11.239" v="775" actId="790"/>
        <pc:sldMkLst>
          <pc:docMk/>
          <pc:sldMk cId="59602600" sldId="381"/>
        </pc:sldMkLst>
        <pc:spChg chg="mod">
          <ac:chgData name="Stoker, Kesiah" userId="7d6f868f-a8a0-4a2e-b53b-4e83b6d4fcae" providerId="ADAL" clId="{0C106E36-0A75-4E24-B5EB-3F2C0F4F23C9}" dt="2024-08-19T19:12:11.239" v="775" actId="790"/>
          <ac:spMkLst>
            <pc:docMk/>
            <pc:sldMk cId="59602600" sldId="381"/>
            <ac:spMk id="3" creationId="{557DC097-EEFC-ED47-45E0-3BCB04809765}"/>
          </ac:spMkLst>
        </pc:spChg>
      </pc:sldChg>
      <pc:sldChg chg="modSp mod">
        <pc:chgData name="Stoker, Kesiah" userId="7d6f868f-a8a0-4a2e-b53b-4e83b6d4fcae" providerId="ADAL" clId="{0C106E36-0A75-4E24-B5EB-3F2C0F4F23C9}" dt="2024-08-20T15:23:51.005" v="1700" actId="20577"/>
        <pc:sldMkLst>
          <pc:docMk/>
          <pc:sldMk cId="345027054" sldId="382"/>
        </pc:sldMkLst>
        <pc:spChg chg="mod">
          <ac:chgData name="Stoker, Kesiah" userId="7d6f868f-a8a0-4a2e-b53b-4e83b6d4fcae" providerId="ADAL" clId="{0C106E36-0A75-4E24-B5EB-3F2C0F4F23C9}" dt="2024-08-20T15:23:51.005" v="1700" actId="20577"/>
          <ac:spMkLst>
            <pc:docMk/>
            <pc:sldMk cId="345027054" sldId="382"/>
            <ac:spMk id="3" creationId="{557DC097-EEFC-ED47-45E0-3BCB04809765}"/>
          </ac:spMkLst>
        </pc:spChg>
      </pc:sldChg>
      <pc:sldChg chg="modSp mod modNotesTx">
        <pc:chgData name="Stoker, Kesiah" userId="7d6f868f-a8a0-4a2e-b53b-4e83b6d4fcae" providerId="ADAL" clId="{0C106E36-0A75-4E24-B5EB-3F2C0F4F23C9}" dt="2024-08-19T19:21:32.423" v="1383" actId="790"/>
        <pc:sldMkLst>
          <pc:docMk/>
          <pc:sldMk cId="3909832607" sldId="384"/>
        </pc:sldMkLst>
        <pc:spChg chg="mod">
          <ac:chgData name="Stoker, Kesiah" userId="7d6f868f-a8a0-4a2e-b53b-4e83b6d4fcae" providerId="ADAL" clId="{0C106E36-0A75-4E24-B5EB-3F2C0F4F23C9}" dt="2024-08-19T19:21:24.299" v="1382" actId="790"/>
          <ac:spMkLst>
            <pc:docMk/>
            <pc:sldMk cId="3909832607" sldId="384"/>
            <ac:spMk id="2" creationId="{EB4AD491-F362-127E-9D09-F08B3EDB86D1}"/>
          </ac:spMkLst>
        </pc:spChg>
        <pc:spChg chg="mod">
          <ac:chgData name="Stoker, Kesiah" userId="7d6f868f-a8a0-4a2e-b53b-4e83b6d4fcae" providerId="ADAL" clId="{0C106E36-0A75-4E24-B5EB-3F2C0F4F23C9}" dt="2024-08-19T19:21:24.299" v="1382" actId="790"/>
          <ac:spMkLst>
            <pc:docMk/>
            <pc:sldMk cId="3909832607" sldId="384"/>
            <ac:spMk id="4" creationId="{34B929EA-085D-03CC-8ABC-3FFBF3231F85}"/>
          </ac:spMkLst>
        </pc:spChg>
        <pc:spChg chg="mod">
          <ac:chgData name="Stoker, Kesiah" userId="7d6f868f-a8a0-4a2e-b53b-4e83b6d4fcae" providerId="ADAL" clId="{0C106E36-0A75-4E24-B5EB-3F2C0F4F23C9}" dt="2024-08-19T19:21:24.299" v="1382" actId="790"/>
          <ac:spMkLst>
            <pc:docMk/>
            <pc:sldMk cId="3909832607" sldId="384"/>
            <ac:spMk id="27" creationId="{6D7733A8-17FB-66BD-9A1B-C0C33D2F92B0}"/>
          </ac:spMkLst>
        </pc:spChg>
      </pc:sldChg>
      <pc:sldChg chg="modSp mod">
        <pc:chgData name="Stoker, Kesiah" userId="7d6f868f-a8a0-4a2e-b53b-4e83b6d4fcae" providerId="ADAL" clId="{0C106E36-0A75-4E24-B5EB-3F2C0F4F23C9}" dt="2024-08-19T19:41:51.191" v="1581" actId="790"/>
        <pc:sldMkLst>
          <pc:docMk/>
          <pc:sldMk cId="936660227" sldId="385"/>
        </pc:sldMkLst>
        <pc:spChg chg="mod">
          <ac:chgData name="Stoker, Kesiah" userId="7d6f868f-a8a0-4a2e-b53b-4e83b6d4fcae" providerId="ADAL" clId="{0C106E36-0A75-4E24-B5EB-3F2C0F4F23C9}" dt="2024-08-19T19:41:51.191" v="1581" actId="790"/>
          <ac:spMkLst>
            <pc:docMk/>
            <pc:sldMk cId="936660227" sldId="385"/>
            <ac:spMk id="3" creationId="{E30A34B6-9141-8957-95BD-768D6FE9C03A}"/>
          </ac:spMkLst>
        </pc:spChg>
        <pc:spChg chg="mod">
          <ac:chgData name="Stoker, Kesiah" userId="7d6f868f-a8a0-4a2e-b53b-4e83b6d4fcae" providerId="ADAL" clId="{0C106E36-0A75-4E24-B5EB-3F2C0F4F23C9}" dt="2024-08-19T19:41:51.191" v="1581" actId="790"/>
          <ac:spMkLst>
            <pc:docMk/>
            <pc:sldMk cId="936660227" sldId="385"/>
            <ac:spMk id="4" creationId="{34B929EA-085D-03CC-8ABC-3FFBF3231F85}"/>
          </ac:spMkLst>
        </pc:spChg>
        <pc:spChg chg="mod">
          <ac:chgData name="Stoker, Kesiah" userId="7d6f868f-a8a0-4a2e-b53b-4e83b6d4fcae" providerId="ADAL" clId="{0C106E36-0A75-4E24-B5EB-3F2C0F4F23C9}" dt="2024-08-19T19:41:51.191" v="1581" actId="790"/>
          <ac:spMkLst>
            <pc:docMk/>
            <pc:sldMk cId="936660227" sldId="385"/>
            <ac:spMk id="27" creationId="{6D7733A8-17FB-66BD-9A1B-C0C33D2F92B0}"/>
          </ac:spMkLst>
        </pc:spChg>
      </pc:sldChg>
      <pc:sldChg chg="modSp mod">
        <pc:chgData name="Stoker, Kesiah" userId="7d6f868f-a8a0-4a2e-b53b-4e83b6d4fcae" providerId="ADAL" clId="{0C106E36-0A75-4E24-B5EB-3F2C0F4F23C9}" dt="2024-08-19T19:25:46.893" v="1421" actId="790"/>
        <pc:sldMkLst>
          <pc:docMk/>
          <pc:sldMk cId="830031710" sldId="386"/>
        </pc:sldMkLst>
        <pc:spChg chg="mod">
          <ac:chgData name="Stoker, Kesiah" userId="7d6f868f-a8a0-4a2e-b53b-4e83b6d4fcae" providerId="ADAL" clId="{0C106E36-0A75-4E24-B5EB-3F2C0F4F23C9}" dt="2024-08-19T19:25:46.893" v="1421" actId="790"/>
          <ac:spMkLst>
            <pc:docMk/>
            <pc:sldMk cId="830031710" sldId="386"/>
            <ac:spMk id="3" creationId="{F80E4D50-2826-508C-68D1-BD7759E4990B}"/>
          </ac:spMkLst>
        </pc:spChg>
        <pc:spChg chg="mod">
          <ac:chgData name="Stoker, Kesiah" userId="7d6f868f-a8a0-4a2e-b53b-4e83b6d4fcae" providerId="ADAL" clId="{0C106E36-0A75-4E24-B5EB-3F2C0F4F23C9}" dt="2024-08-19T19:25:46.893" v="1421" actId="790"/>
          <ac:spMkLst>
            <pc:docMk/>
            <pc:sldMk cId="830031710" sldId="386"/>
            <ac:spMk id="8" creationId="{A62CD457-E2DA-68F9-02F0-D85A239B732C}"/>
          </ac:spMkLst>
        </pc:spChg>
        <pc:spChg chg="mod">
          <ac:chgData name="Stoker, Kesiah" userId="7d6f868f-a8a0-4a2e-b53b-4e83b6d4fcae" providerId="ADAL" clId="{0C106E36-0A75-4E24-B5EB-3F2C0F4F23C9}" dt="2024-08-19T19:25:46.893" v="1421" actId="790"/>
          <ac:spMkLst>
            <pc:docMk/>
            <pc:sldMk cId="830031710" sldId="386"/>
            <ac:spMk id="9" creationId="{88473CDD-13F8-8118-0452-F274E29EA5D9}"/>
          </ac:spMkLst>
        </pc:spChg>
        <pc:spChg chg="mod">
          <ac:chgData name="Stoker, Kesiah" userId="7d6f868f-a8a0-4a2e-b53b-4e83b6d4fcae" providerId="ADAL" clId="{0C106E36-0A75-4E24-B5EB-3F2C0F4F23C9}" dt="2024-08-19T19:25:46.893" v="1421" actId="790"/>
          <ac:spMkLst>
            <pc:docMk/>
            <pc:sldMk cId="830031710" sldId="386"/>
            <ac:spMk id="10" creationId="{F40643EF-7EF3-DB44-3916-7877A3EC01E0}"/>
          </ac:spMkLst>
        </pc:spChg>
      </pc:sldChg>
      <pc:sldChg chg="modSp mod modNotesTx">
        <pc:chgData name="Stoker, Kesiah" userId="7d6f868f-a8a0-4a2e-b53b-4e83b6d4fcae" providerId="ADAL" clId="{0C106E36-0A75-4E24-B5EB-3F2C0F4F23C9}" dt="2024-08-19T19:43:52.808" v="1590" actId="790"/>
        <pc:sldMkLst>
          <pc:docMk/>
          <pc:sldMk cId="988386414" sldId="387"/>
        </pc:sldMkLst>
        <pc:spChg chg="mod">
          <ac:chgData name="Stoker, Kesiah" userId="7d6f868f-a8a0-4a2e-b53b-4e83b6d4fcae" providerId="ADAL" clId="{0C106E36-0A75-4E24-B5EB-3F2C0F4F23C9}" dt="2024-08-19T19:43:34.633" v="1588" actId="790"/>
          <ac:spMkLst>
            <pc:docMk/>
            <pc:sldMk cId="988386414" sldId="387"/>
            <ac:spMk id="3" creationId="{557DC097-EEFC-ED47-45E0-3BCB04809765}"/>
          </ac:spMkLst>
        </pc:spChg>
      </pc:sldChg>
      <pc:sldChg chg="modSp mod">
        <pc:chgData name="Stoker, Kesiah" userId="7d6f868f-a8a0-4a2e-b53b-4e83b6d4fcae" providerId="ADAL" clId="{0C106E36-0A75-4E24-B5EB-3F2C0F4F23C9}" dt="2024-08-19T19:50:34.341" v="1626" actId="790"/>
        <pc:sldMkLst>
          <pc:docMk/>
          <pc:sldMk cId="81161874" sldId="390"/>
        </pc:sldMkLst>
        <pc:spChg chg="mod">
          <ac:chgData name="Stoker, Kesiah" userId="7d6f868f-a8a0-4a2e-b53b-4e83b6d4fcae" providerId="ADAL" clId="{0C106E36-0A75-4E24-B5EB-3F2C0F4F23C9}" dt="2024-08-19T19:50:34.341" v="1626" actId="790"/>
          <ac:spMkLst>
            <pc:docMk/>
            <pc:sldMk cId="81161874" sldId="390"/>
            <ac:spMk id="2" creationId="{3623B403-93B2-89CE-F3C5-2883EBB0D021}"/>
          </ac:spMkLst>
        </pc:spChg>
        <pc:spChg chg="mod">
          <ac:chgData name="Stoker, Kesiah" userId="7d6f868f-a8a0-4a2e-b53b-4e83b6d4fcae" providerId="ADAL" clId="{0C106E36-0A75-4E24-B5EB-3F2C0F4F23C9}" dt="2024-08-19T19:50:34.341" v="1626" actId="790"/>
          <ac:spMkLst>
            <pc:docMk/>
            <pc:sldMk cId="81161874" sldId="390"/>
            <ac:spMk id="4" creationId="{34B929EA-085D-03CC-8ABC-3FFBF3231F85}"/>
          </ac:spMkLst>
        </pc:spChg>
        <pc:spChg chg="mod">
          <ac:chgData name="Stoker, Kesiah" userId="7d6f868f-a8a0-4a2e-b53b-4e83b6d4fcae" providerId="ADAL" clId="{0C106E36-0A75-4E24-B5EB-3F2C0F4F23C9}" dt="2024-08-19T19:50:34.341" v="1626" actId="790"/>
          <ac:spMkLst>
            <pc:docMk/>
            <pc:sldMk cId="81161874" sldId="390"/>
            <ac:spMk id="27" creationId="{6D7733A8-17FB-66BD-9A1B-C0C33D2F92B0}"/>
          </ac:spMkLst>
        </pc:spChg>
      </pc:sldChg>
      <pc:sldChg chg="modSp mod addCm">
        <pc:chgData name="Stoker, Kesiah" userId="7d6f868f-a8a0-4a2e-b53b-4e83b6d4fcae" providerId="ADAL" clId="{0C106E36-0A75-4E24-B5EB-3F2C0F4F23C9}" dt="2024-08-19T19:53:49.952" v="1633" actId="13926"/>
        <pc:sldMkLst>
          <pc:docMk/>
          <pc:sldMk cId="2491820790" sldId="391"/>
        </pc:sldMkLst>
        <pc:spChg chg="mod">
          <ac:chgData name="Stoker, Kesiah" userId="7d6f868f-a8a0-4a2e-b53b-4e83b6d4fcae" providerId="ADAL" clId="{0C106E36-0A75-4E24-B5EB-3F2C0F4F23C9}" dt="2024-08-19T19:53:49.952" v="1633" actId="13926"/>
          <ac:spMkLst>
            <pc:docMk/>
            <pc:sldMk cId="2491820790" sldId="391"/>
            <ac:spMk id="3" creationId="{BFC149EC-D69C-B9D6-2887-F96AC1E11714}"/>
          </ac:spMkLst>
        </pc:spChg>
        <pc:spChg chg="mod">
          <ac:chgData name="Stoker, Kesiah" userId="7d6f868f-a8a0-4a2e-b53b-4e83b6d4fcae" providerId="ADAL" clId="{0C106E36-0A75-4E24-B5EB-3F2C0F4F23C9}" dt="2024-08-19T19:46:53.796" v="1607" actId="790"/>
          <ac:spMkLst>
            <pc:docMk/>
            <pc:sldMk cId="2491820790" sldId="391"/>
            <ac:spMk id="4" creationId="{8A14BF26-A537-B481-65B1-0851595D458F}"/>
          </ac:spMkLst>
        </pc:spChg>
        <pc:spChg chg="mod">
          <ac:chgData name="Stoker, Kesiah" userId="7d6f868f-a8a0-4a2e-b53b-4e83b6d4fcae" providerId="ADAL" clId="{0C106E36-0A75-4E24-B5EB-3F2C0F4F23C9}" dt="2024-08-19T19:46:53.796" v="1607" actId="790"/>
          <ac:spMkLst>
            <pc:docMk/>
            <pc:sldMk cId="2491820790" sldId="391"/>
            <ac:spMk id="27" creationId="{6D7733A8-17FB-66BD-9A1B-C0C33D2F92B0}"/>
          </ac:spMkLst>
        </pc:spChg>
        <pc:extLst>
          <p:ext xmlns:p="http://schemas.openxmlformats.org/presentationml/2006/main" uri="{D6D511B9-2390-475A-947B-AFAB55BFBCF1}">
            <pc226:cmChg xmlns:pc226="http://schemas.microsoft.com/office/powerpoint/2022/06/main/command" chg="add">
              <pc226:chgData name="Stoker, Kesiah" userId="7d6f868f-a8a0-4a2e-b53b-4e83b6d4fcae" providerId="ADAL" clId="{0C106E36-0A75-4E24-B5EB-3F2C0F4F23C9}" dt="2024-08-19T19:46:41.006" v="1606"/>
              <pc2:cmMkLst xmlns:pc2="http://schemas.microsoft.com/office/powerpoint/2019/9/main/command">
                <pc:docMk/>
                <pc:sldMk cId="2491820790" sldId="391"/>
                <pc2:cmMk id="{DAE8ACC9-F98D-4745-81A4-3FB49477D95D}"/>
              </pc2:cmMkLst>
            </pc226:cmChg>
          </p:ext>
        </pc:extLst>
      </pc:sldChg>
      <pc:sldChg chg="modSp mod">
        <pc:chgData name="Stoker, Kesiah" userId="7d6f868f-a8a0-4a2e-b53b-4e83b6d4fcae" providerId="ADAL" clId="{0C106E36-0A75-4E24-B5EB-3F2C0F4F23C9}" dt="2024-08-19T19:50:49.175" v="1632" actId="790"/>
        <pc:sldMkLst>
          <pc:docMk/>
          <pc:sldMk cId="3673535282" sldId="394"/>
        </pc:sldMkLst>
        <pc:spChg chg="mod">
          <ac:chgData name="Stoker, Kesiah" userId="7d6f868f-a8a0-4a2e-b53b-4e83b6d4fcae" providerId="ADAL" clId="{0C106E36-0A75-4E24-B5EB-3F2C0F4F23C9}" dt="2024-08-19T19:50:49.175" v="1632" actId="790"/>
          <ac:spMkLst>
            <pc:docMk/>
            <pc:sldMk cId="3673535282" sldId="394"/>
            <ac:spMk id="3" creationId="{28E49F21-0E93-A022-1D81-1462AB999B0D}"/>
          </ac:spMkLst>
        </pc:spChg>
      </pc:sldChg>
      <pc:sldChg chg="modSp mod">
        <pc:chgData name="Stoker, Kesiah" userId="7d6f868f-a8a0-4a2e-b53b-4e83b6d4fcae" providerId="ADAL" clId="{0C106E36-0A75-4E24-B5EB-3F2C0F4F23C9}" dt="2024-08-19T19:24:34.190" v="1407" actId="790"/>
        <pc:sldMkLst>
          <pc:docMk/>
          <pc:sldMk cId="415376732" sldId="395"/>
        </pc:sldMkLst>
        <pc:spChg chg="mod">
          <ac:chgData name="Stoker, Kesiah" userId="7d6f868f-a8a0-4a2e-b53b-4e83b6d4fcae" providerId="ADAL" clId="{0C106E36-0A75-4E24-B5EB-3F2C0F4F23C9}" dt="2024-08-19T19:24:34.190" v="1407" actId="790"/>
          <ac:spMkLst>
            <pc:docMk/>
            <pc:sldMk cId="415376732" sldId="395"/>
            <ac:spMk id="2" creationId="{34CCBC70-6742-8D8E-0BD5-BFFEEBEF52F4}"/>
          </ac:spMkLst>
        </pc:spChg>
        <pc:spChg chg="mod">
          <ac:chgData name="Stoker, Kesiah" userId="7d6f868f-a8a0-4a2e-b53b-4e83b6d4fcae" providerId="ADAL" clId="{0C106E36-0A75-4E24-B5EB-3F2C0F4F23C9}" dt="2024-08-19T19:24:34.190" v="1407" actId="790"/>
          <ac:spMkLst>
            <pc:docMk/>
            <pc:sldMk cId="415376732" sldId="395"/>
            <ac:spMk id="4" creationId="{37B34170-26D0-D76E-6393-3A4FC1EE3B92}"/>
          </ac:spMkLst>
        </pc:spChg>
        <pc:spChg chg="mod">
          <ac:chgData name="Stoker, Kesiah" userId="7d6f868f-a8a0-4a2e-b53b-4e83b6d4fcae" providerId="ADAL" clId="{0C106E36-0A75-4E24-B5EB-3F2C0F4F23C9}" dt="2024-08-19T19:24:34.190" v="1407" actId="790"/>
          <ac:spMkLst>
            <pc:docMk/>
            <pc:sldMk cId="415376732" sldId="395"/>
            <ac:spMk id="8" creationId="{A62CD457-E2DA-68F9-02F0-D85A239B732C}"/>
          </ac:spMkLst>
        </pc:spChg>
        <pc:spChg chg="mod">
          <ac:chgData name="Stoker, Kesiah" userId="7d6f868f-a8a0-4a2e-b53b-4e83b6d4fcae" providerId="ADAL" clId="{0C106E36-0A75-4E24-B5EB-3F2C0F4F23C9}" dt="2024-08-19T19:24:34.190" v="1407" actId="790"/>
          <ac:spMkLst>
            <pc:docMk/>
            <pc:sldMk cId="415376732" sldId="395"/>
            <ac:spMk id="10" creationId="{F40643EF-7EF3-DB44-3916-7877A3EC01E0}"/>
          </ac:spMkLst>
        </pc:spChg>
      </pc:sldChg>
      <pc:sldChg chg="modSp mod modNotesTx">
        <pc:chgData name="Stoker, Kesiah" userId="7d6f868f-a8a0-4a2e-b53b-4e83b6d4fcae" providerId="ADAL" clId="{0C106E36-0A75-4E24-B5EB-3F2C0F4F23C9}" dt="2024-08-19T19:49:36.339" v="1623" actId="255"/>
        <pc:sldMkLst>
          <pc:docMk/>
          <pc:sldMk cId="3574350645" sldId="1589"/>
        </pc:sldMkLst>
        <pc:spChg chg="mod">
          <ac:chgData name="Stoker, Kesiah" userId="7d6f868f-a8a0-4a2e-b53b-4e83b6d4fcae" providerId="ADAL" clId="{0C106E36-0A75-4E24-B5EB-3F2C0F4F23C9}" dt="2024-08-19T19:49:13.356" v="1621" actId="790"/>
          <ac:spMkLst>
            <pc:docMk/>
            <pc:sldMk cId="3574350645" sldId="1589"/>
            <ac:spMk id="3" creationId="{DD3E5823-346A-90D5-A1A9-AEBC58C9A7A6}"/>
          </ac:spMkLst>
        </pc:spChg>
        <pc:spChg chg="mod">
          <ac:chgData name="Stoker, Kesiah" userId="7d6f868f-a8a0-4a2e-b53b-4e83b6d4fcae" providerId="ADAL" clId="{0C106E36-0A75-4E24-B5EB-3F2C0F4F23C9}" dt="2024-08-19T19:49:36.339" v="1623" actId="255"/>
          <ac:spMkLst>
            <pc:docMk/>
            <pc:sldMk cId="3574350645" sldId="1589"/>
            <ac:spMk id="4" creationId="{34B929EA-085D-03CC-8ABC-3FFBF3231F85}"/>
          </ac:spMkLst>
        </pc:spChg>
        <pc:spChg chg="mod">
          <ac:chgData name="Stoker, Kesiah" userId="7d6f868f-a8a0-4a2e-b53b-4e83b6d4fcae" providerId="ADAL" clId="{0C106E36-0A75-4E24-B5EB-3F2C0F4F23C9}" dt="2024-08-19T19:49:13.356" v="1621" actId="790"/>
          <ac:spMkLst>
            <pc:docMk/>
            <pc:sldMk cId="3574350645" sldId="1589"/>
            <ac:spMk id="27" creationId="{6D7733A8-17FB-66BD-9A1B-C0C33D2F92B0}"/>
          </ac:spMkLst>
        </pc:spChg>
      </pc:sldChg>
      <pc:sldChg chg="modSp mod">
        <pc:chgData name="Stoker, Kesiah" userId="7d6f868f-a8a0-4a2e-b53b-4e83b6d4fcae" providerId="ADAL" clId="{0C106E36-0A75-4E24-B5EB-3F2C0F4F23C9}" dt="2024-08-19T19:27:42.013" v="1466" actId="790"/>
        <pc:sldMkLst>
          <pc:docMk/>
          <pc:sldMk cId="2138773198" sldId="1594"/>
        </pc:sldMkLst>
        <pc:spChg chg="mod">
          <ac:chgData name="Stoker, Kesiah" userId="7d6f868f-a8a0-4a2e-b53b-4e83b6d4fcae" providerId="ADAL" clId="{0C106E36-0A75-4E24-B5EB-3F2C0F4F23C9}" dt="2024-08-19T19:27:42.013" v="1466" actId="790"/>
          <ac:spMkLst>
            <pc:docMk/>
            <pc:sldMk cId="2138773198" sldId="1594"/>
            <ac:spMk id="3" creationId="{0619594F-DBA7-0DBB-8978-E470EF99B919}"/>
          </ac:spMkLst>
        </pc:spChg>
        <pc:spChg chg="mod">
          <ac:chgData name="Stoker, Kesiah" userId="7d6f868f-a8a0-4a2e-b53b-4e83b6d4fcae" providerId="ADAL" clId="{0C106E36-0A75-4E24-B5EB-3F2C0F4F23C9}" dt="2024-08-19T19:27:42.013" v="1466" actId="790"/>
          <ac:spMkLst>
            <pc:docMk/>
            <pc:sldMk cId="2138773198" sldId="1594"/>
            <ac:spMk id="8" creationId="{A62CD457-E2DA-68F9-02F0-D85A239B732C}"/>
          </ac:spMkLst>
        </pc:spChg>
        <pc:spChg chg="mod">
          <ac:chgData name="Stoker, Kesiah" userId="7d6f868f-a8a0-4a2e-b53b-4e83b6d4fcae" providerId="ADAL" clId="{0C106E36-0A75-4E24-B5EB-3F2C0F4F23C9}" dt="2024-08-19T19:27:42.013" v="1466" actId="790"/>
          <ac:spMkLst>
            <pc:docMk/>
            <pc:sldMk cId="2138773198" sldId="1594"/>
            <ac:spMk id="9" creationId="{88473CDD-13F8-8118-0452-F274E29EA5D9}"/>
          </ac:spMkLst>
        </pc:spChg>
        <pc:spChg chg="mod">
          <ac:chgData name="Stoker, Kesiah" userId="7d6f868f-a8a0-4a2e-b53b-4e83b6d4fcae" providerId="ADAL" clId="{0C106E36-0A75-4E24-B5EB-3F2C0F4F23C9}" dt="2024-08-19T19:27:42.013" v="1466" actId="790"/>
          <ac:spMkLst>
            <pc:docMk/>
            <pc:sldMk cId="2138773198" sldId="1594"/>
            <ac:spMk id="10" creationId="{F40643EF-7EF3-DB44-3916-7877A3EC01E0}"/>
          </ac:spMkLst>
        </pc:spChg>
      </pc:sldChg>
      <pc:sldChg chg="modSp mod">
        <pc:chgData name="Stoker, Kesiah" userId="7d6f868f-a8a0-4a2e-b53b-4e83b6d4fcae" providerId="ADAL" clId="{0C106E36-0A75-4E24-B5EB-3F2C0F4F23C9}" dt="2024-08-19T19:28:32.167" v="1473" actId="790"/>
        <pc:sldMkLst>
          <pc:docMk/>
          <pc:sldMk cId="3810367808" sldId="1595"/>
        </pc:sldMkLst>
        <pc:spChg chg="mod">
          <ac:chgData name="Stoker, Kesiah" userId="7d6f868f-a8a0-4a2e-b53b-4e83b6d4fcae" providerId="ADAL" clId="{0C106E36-0A75-4E24-B5EB-3F2C0F4F23C9}" dt="2024-08-19T19:28:32.167" v="1473" actId="790"/>
          <ac:spMkLst>
            <pc:docMk/>
            <pc:sldMk cId="3810367808" sldId="1595"/>
            <ac:spMk id="3" creationId="{0FB29600-C2FA-C75A-2640-DFE9B99065EE}"/>
          </ac:spMkLst>
        </pc:spChg>
        <pc:spChg chg="mod">
          <ac:chgData name="Stoker, Kesiah" userId="7d6f868f-a8a0-4a2e-b53b-4e83b6d4fcae" providerId="ADAL" clId="{0C106E36-0A75-4E24-B5EB-3F2C0F4F23C9}" dt="2024-08-19T19:28:32.167" v="1473" actId="790"/>
          <ac:spMkLst>
            <pc:docMk/>
            <pc:sldMk cId="3810367808" sldId="1595"/>
            <ac:spMk id="8" creationId="{A62CD457-E2DA-68F9-02F0-D85A239B732C}"/>
          </ac:spMkLst>
        </pc:spChg>
        <pc:spChg chg="mod">
          <ac:chgData name="Stoker, Kesiah" userId="7d6f868f-a8a0-4a2e-b53b-4e83b6d4fcae" providerId="ADAL" clId="{0C106E36-0A75-4E24-B5EB-3F2C0F4F23C9}" dt="2024-08-19T19:28:32.167" v="1473" actId="790"/>
          <ac:spMkLst>
            <pc:docMk/>
            <pc:sldMk cId="3810367808" sldId="1595"/>
            <ac:spMk id="9" creationId="{88473CDD-13F8-8118-0452-F274E29EA5D9}"/>
          </ac:spMkLst>
        </pc:spChg>
        <pc:spChg chg="mod">
          <ac:chgData name="Stoker, Kesiah" userId="7d6f868f-a8a0-4a2e-b53b-4e83b6d4fcae" providerId="ADAL" clId="{0C106E36-0A75-4E24-B5EB-3F2C0F4F23C9}" dt="2024-08-19T19:28:32.167" v="1473" actId="790"/>
          <ac:spMkLst>
            <pc:docMk/>
            <pc:sldMk cId="3810367808" sldId="1595"/>
            <ac:spMk id="10" creationId="{F40643EF-7EF3-DB44-3916-7877A3EC01E0}"/>
          </ac:spMkLst>
        </pc:spChg>
      </pc:sldChg>
      <pc:sldChg chg="modSp mod">
        <pc:chgData name="Stoker, Kesiah" userId="7d6f868f-a8a0-4a2e-b53b-4e83b6d4fcae" providerId="ADAL" clId="{0C106E36-0A75-4E24-B5EB-3F2C0F4F23C9}" dt="2024-08-19T19:29:25.318" v="1481" actId="790"/>
        <pc:sldMkLst>
          <pc:docMk/>
          <pc:sldMk cId="3593287080" sldId="1596"/>
        </pc:sldMkLst>
        <pc:spChg chg="mod">
          <ac:chgData name="Stoker, Kesiah" userId="7d6f868f-a8a0-4a2e-b53b-4e83b6d4fcae" providerId="ADAL" clId="{0C106E36-0A75-4E24-B5EB-3F2C0F4F23C9}" dt="2024-08-19T19:29:25.318" v="1481" actId="790"/>
          <ac:spMkLst>
            <pc:docMk/>
            <pc:sldMk cId="3593287080" sldId="1596"/>
            <ac:spMk id="3" creationId="{5391350A-4EF0-3512-CB27-50D37506AB12}"/>
          </ac:spMkLst>
        </pc:spChg>
        <pc:spChg chg="mod">
          <ac:chgData name="Stoker, Kesiah" userId="7d6f868f-a8a0-4a2e-b53b-4e83b6d4fcae" providerId="ADAL" clId="{0C106E36-0A75-4E24-B5EB-3F2C0F4F23C9}" dt="2024-08-19T19:29:25.318" v="1481" actId="790"/>
          <ac:spMkLst>
            <pc:docMk/>
            <pc:sldMk cId="3593287080" sldId="1596"/>
            <ac:spMk id="8" creationId="{A62CD457-E2DA-68F9-02F0-D85A239B732C}"/>
          </ac:spMkLst>
        </pc:spChg>
        <pc:spChg chg="mod">
          <ac:chgData name="Stoker, Kesiah" userId="7d6f868f-a8a0-4a2e-b53b-4e83b6d4fcae" providerId="ADAL" clId="{0C106E36-0A75-4E24-B5EB-3F2C0F4F23C9}" dt="2024-08-19T19:29:25.318" v="1481" actId="790"/>
          <ac:spMkLst>
            <pc:docMk/>
            <pc:sldMk cId="3593287080" sldId="1596"/>
            <ac:spMk id="9" creationId="{88473CDD-13F8-8118-0452-F274E29EA5D9}"/>
          </ac:spMkLst>
        </pc:spChg>
        <pc:spChg chg="mod">
          <ac:chgData name="Stoker, Kesiah" userId="7d6f868f-a8a0-4a2e-b53b-4e83b6d4fcae" providerId="ADAL" clId="{0C106E36-0A75-4E24-B5EB-3F2C0F4F23C9}" dt="2024-08-19T19:29:25.318" v="1481" actId="790"/>
          <ac:spMkLst>
            <pc:docMk/>
            <pc:sldMk cId="3593287080" sldId="1596"/>
            <ac:spMk id="10" creationId="{F40643EF-7EF3-DB44-3916-7877A3EC01E0}"/>
          </ac:spMkLst>
        </pc:spChg>
      </pc:sldChg>
      <pc:sldChg chg="modSp mod">
        <pc:chgData name="Stoker, Kesiah" userId="7d6f868f-a8a0-4a2e-b53b-4e83b6d4fcae" providerId="ADAL" clId="{0C106E36-0A75-4E24-B5EB-3F2C0F4F23C9}" dt="2024-08-19T19:30:22.104" v="1489" actId="790"/>
        <pc:sldMkLst>
          <pc:docMk/>
          <pc:sldMk cId="957069421" sldId="1597"/>
        </pc:sldMkLst>
        <pc:spChg chg="mod">
          <ac:chgData name="Stoker, Kesiah" userId="7d6f868f-a8a0-4a2e-b53b-4e83b6d4fcae" providerId="ADAL" clId="{0C106E36-0A75-4E24-B5EB-3F2C0F4F23C9}" dt="2024-08-19T19:30:22.104" v="1489" actId="790"/>
          <ac:spMkLst>
            <pc:docMk/>
            <pc:sldMk cId="957069421" sldId="1597"/>
            <ac:spMk id="3" creationId="{60E37A5C-BC43-51EC-2DCA-EE494C7DD9C0}"/>
          </ac:spMkLst>
        </pc:spChg>
        <pc:spChg chg="mod">
          <ac:chgData name="Stoker, Kesiah" userId="7d6f868f-a8a0-4a2e-b53b-4e83b6d4fcae" providerId="ADAL" clId="{0C106E36-0A75-4E24-B5EB-3F2C0F4F23C9}" dt="2024-08-19T19:30:22.104" v="1489" actId="790"/>
          <ac:spMkLst>
            <pc:docMk/>
            <pc:sldMk cId="957069421" sldId="1597"/>
            <ac:spMk id="8" creationId="{A62CD457-E2DA-68F9-02F0-D85A239B732C}"/>
          </ac:spMkLst>
        </pc:spChg>
        <pc:spChg chg="mod">
          <ac:chgData name="Stoker, Kesiah" userId="7d6f868f-a8a0-4a2e-b53b-4e83b6d4fcae" providerId="ADAL" clId="{0C106E36-0A75-4E24-B5EB-3F2C0F4F23C9}" dt="2024-08-19T19:30:22.104" v="1489" actId="790"/>
          <ac:spMkLst>
            <pc:docMk/>
            <pc:sldMk cId="957069421" sldId="1597"/>
            <ac:spMk id="9" creationId="{88473CDD-13F8-8118-0452-F274E29EA5D9}"/>
          </ac:spMkLst>
        </pc:spChg>
        <pc:spChg chg="mod">
          <ac:chgData name="Stoker, Kesiah" userId="7d6f868f-a8a0-4a2e-b53b-4e83b6d4fcae" providerId="ADAL" clId="{0C106E36-0A75-4E24-B5EB-3F2C0F4F23C9}" dt="2024-08-19T19:30:22.104" v="1489" actId="790"/>
          <ac:spMkLst>
            <pc:docMk/>
            <pc:sldMk cId="957069421" sldId="1597"/>
            <ac:spMk id="10" creationId="{F40643EF-7EF3-DB44-3916-7877A3EC01E0}"/>
          </ac:spMkLst>
        </pc:spChg>
      </pc:sldChg>
      <pc:sldChg chg="modSp mod">
        <pc:chgData name="Stoker, Kesiah" userId="7d6f868f-a8a0-4a2e-b53b-4e83b6d4fcae" providerId="ADAL" clId="{0C106E36-0A75-4E24-B5EB-3F2C0F4F23C9}" dt="2024-08-20T15:24:38.409" v="1702" actId="20577"/>
        <pc:sldMkLst>
          <pc:docMk/>
          <pc:sldMk cId="1261942443" sldId="1598"/>
        </pc:sldMkLst>
        <pc:spChg chg="mod">
          <ac:chgData name="Stoker, Kesiah" userId="7d6f868f-a8a0-4a2e-b53b-4e83b6d4fcae" providerId="ADAL" clId="{0C106E36-0A75-4E24-B5EB-3F2C0F4F23C9}" dt="2024-08-19T19:32:14.096" v="1505" actId="790"/>
          <ac:spMkLst>
            <pc:docMk/>
            <pc:sldMk cId="1261942443" sldId="1598"/>
            <ac:spMk id="3" creationId="{73101D84-A59E-D199-3F03-EBE71F7DBE5F}"/>
          </ac:spMkLst>
        </pc:spChg>
        <pc:spChg chg="mod">
          <ac:chgData name="Stoker, Kesiah" userId="7d6f868f-a8a0-4a2e-b53b-4e83b6d4fcae" providerId="ADAL" clId="{0C106E36-0A75-4E24-B5EB-3F2C0F4F23C9}" dt="2024-08-20T15:24:38.409" v="1702" actId="20577"/>
          <ac:spMkLst>
            <pc:docMk/>
            <pc:sldMk cId="1261942443" sldId="1598"/>
            <ac:spMk id="8" creationId="{A62CD457-E2DA-68F9-02F0-D85A239B732C}"/>
          </ac:spMkLst>
        </pc:spChg>
        <pc:spChg chg="mod">
          <ac:chgData name="Stoker, Kesiah" userId="7d6f868f-a8a0-4a2e-b53b-4e83b6d4fcae" providerId="ADAL" clId="{0C106E36-0A75-4E24-B5EB-3F2C0F4F23C9}" dt="2024-08-19T19:32:14.096" v="1505" actId="790"/>
          <ac:spMkLst>
            <pc:docMk/>
            <pc:sldMk cId="1261942443" sldId="1598"/>
            <ac:spMk id="9" creationId="{88473CDD-13F8-8118-0452-F274E29EA5D9}"/>
          </ac:spMkLst>
        </pc:spChg>
        <pc:spChg chg="mod">
          <ac:chgData name="Stoker, Kesiah" userId="7d6f868f-a8a0-4a2e-b53b-4e83b6d4fcae" providerId="ADAL" clId="{0C106E36-0A75-4E24-B5EB-3F2C0F4F23C9}" dt="2024-08-19T19:32:14.096" v="1505" actId="790"/>
          <ac:spMkLst>
            <pc:docMk/>
            <pc:sldMk cId="1261942443" sldId="1598"/>
            <ac:spMk id="10" creationId="{F40643EF-7EF3-DB44-3916-7877A3EC01E0}"/>
          </ac:spMkLst>
        </pc:spChg>
      </pc:sldChg>
      <pc:sldChg chg="modSp mod">
        <pc:chgData name="Stoker, Kesiah" userId="7d6f868f-a8a0-4a2e-b53b-4e83b6d4fcae" providerId="ADAL" clId="{0C106E36-0A75-4E24-B5EB-3F2C0F4F23C9}" dt="2024-08-19T19:32:52.620" v="1509" actId="790"/>
        <pc:sldMkLst>
          <pc:docMk/>
          <pc:sldMk cId="3760049610" sldId="1599"/>
        </pc:sldMkLst>
        <pc:spChg chg="mod">
          <ac:chgData name="Stoker, Kesiah" userId="7d6f868f-a8a0-4a2e-b53b-4e83b6d4fcae" providerId="ADAL" clId="{0C106E36-0A75-4E24-B5EB-3F2C0F4F23C9}" dt="2024-08-19T19:32:52.620" v="1509" actId="790"/>
          <ac:spMkLst>
            <pc:docMk/>
            <pc:sldMk cId="3760049610" sldId="1599"/>
            <ac:spMk id="3" creationId="{718BC1EF-9380-B7B2-0CDF-4383320158A9}"/>
          </ac:spMkLst>
        </pc:spChg>
        <pc:spChg chg="mod">
          <ac:chgData name="Stoker, Kesiah" userId="7d6f868f-a8a0-4a2e-b53b-4e83b6d4fcae" providerId="ADAL" clId="{0C106E36-0A75-4E24-B5EB-3F2C0F4F23C9}" dt="2024-08-19T19:32:52.620" v="1509" actId="790"/>
          <ac:spMkLst>
            <pc:docMk/>
            <pc:sldMk cId="3760049610" sldId="1599"/>
            <ac:spMk id="8" creationId="{A62CD457-E2DA-68F9-02F0-D85A239B732C}"/>
          </ac:spMkLst>
        </pc:spChg>
        <pc:spChg chg="mod">
          <ac:chgData name="Stoker, Kesiah" userId="7d6f868f-a8a0-4a2e-b53b-4e83b6d4fcae" providerId="ADAL" clId="{0C106E36-0A75-4E24-B5EB-3F2C0F4F23C9}" dt="2024-08-19T19:32:52.620" v="1509" actId="790"/>
          <ac:spMkLst>
            <pc:docMk/>
            <pc:sldMk cId="3760049610" sldId="1599"/>
            <ac:spMk id="9" creationId="{88473CDD-13F8-8118-0452-F274E29EA5D9}"/>
          </ac:spMkLst>
        </pc:spChg>
        <pc:spChg chg="mod">
          <ac:chgData name="Stoker, Kesiah" userId="7d6f868f-a8a0-4a2e-b53b-4e83b6d4fcae" providerId="ADAL" clId="{0C106E36-0A75-4E24-B5EB-3F2C0F4F23C9}" dt="2024-08-19T19:32:52.620" v="1509" actId="790"/>
          <ac:spMkLst>
            <pc:docMk/>
            <pc:sldMk cId="3760049610" sldId="1599"/>
            <ac:spMk id="10" creationId="{F40643EF-7EF3-DB44-3916-7877A3EC01E0}"/>
          </ac:spMkLst>
        </pc:spChg>
      </pc:sldChg>
      <pc:sldChg chg="modSp mod">
        <pc:chgData name="Stoker, Kesiah" userId="7d6f868f-a8a0-4a2e-b53b-4e83b6d4fcae" providerId="ADAL" clId="{0C106E36-0A75-4E24-B5EB-3F2C0F4F23C9}" dt="2024-08-19T19:33:30.670" v="1515" actId="790"/>
        <pc:sldMkLst>
          <pc:docMk/>
          <pc:sldMk cId="1157555139" sldId="1600"/>
        </pc:sldMkLst>
        <pc:spChg chg="mod">
          <ac:chgData name="Stoker, Kesiah" userId="7d6f868f-a8a0-4a2e-b53b-4e83b6d4fcae" providerId="ADAL" clId="{0C106E36-0A75-4E24-B5EB-3F2C0F4F23C9}" dt="2024-08-19T19:33:30.670" v="1515" actId="790"/>
          <ac:spMkLst>
            <pc:docMk/>
            <pc:sldMk cId="1157555139" sldId="1600"/>
            <ac:spMk id="3" creationId="{D49E9480-3908-E396-7A09-20CB3476DC7B}"/>
          </ac:spMkLst>
        </pc:spChg>
        <pc:spChg chg="mod">
          <ac:chgData name="Stoker, Kesiah" userId="7d6f868f-a8a0-4a2e-b53b-4e83b6d4fcae" providerId="ADAL" clId="{0C106E36-0A75-4E24-B5EB-3F2C0F4F23C9}" dt="2024-08-19T19:33:30.670" v="1515" actId="790"/>
          <ac:spMkLst>
            <pc:docMk/>
            <pc:sldMk cId="1157555139" sldId="1600"/>
            <ac:spMk id="8" creationId="{A62CD457-E2DA-68F9-02F0-D85A239B732C}"/>
          </ac:spMkLst>
        </pc:spChg>
        <pc:spChg chg="mod">
          <ac:chgData name="Stoker, Kesiah" userId="7d6f868f-a8a0-4a2e-b53b-4e83b6d4fcae" providerId="ADAL" clId="{0C106E36-0A75-4E24-B5EB-3F2C0F4F23C9}" dt="2024-08-19T19:33:30.670" v="1515" actId="790"/>
          <ac:spMkLst>
            <pc:docMk/>
            <pc:sldMk cId="1157555139" sldId="1600"/>
            <ac:spMk id="9" creationId="{88473CDD-13F8-8118-0452-F274E29EA5D9}"/>
          </ac:spMkLst>
        </pc:spChg>
        <pc:spChg chg="mod">
          <ac:chgData name="Stoker, Kesiah" userId="7d6f868f-a8a0-4a2e-b53b-4e83b6d4fcae" providerId="ADAL" clId="{0C106E36-0A75-4E24-B5EB-3F2C0F4F23C9}" dt="2024-08-19T19:33:30.670" v="1515" actId="790"/>
          <ac:spMkLst>
            <pc:docMk/>
            <pc:sldMk cId="1157555139" sldId="1600"/>
            <ac:spMk id="10" creationId="{F40643EF-7EF3-DB44-3916-7877A3EC01E0}"/>
          </ac:spMkLst>
        </pc:spChg>
      </pc:sldChg>
      <pc:sldChg chg="modSp mod">
        <pc:chgData name="Stoker, Kesiah" userId="7d6f868f-a8a0-4a2e-b53b-4e83b6d4fcae" providerId="ADAL" clId="{0C106E36-0A75-4E24-B5EB-3F2C0F4F23C9}" dt="2024-08-19T19:34:33.028" v="1525" actId="790"/>
        <pc:sldMkLst>
          <pc:docMk/>
          <pc:sldMk cId="4260370703" sldId="1601"/>
        </pc:sldMkLst>
        <pc:spChg chg="mod">
          <ac:chgData name="Stoker, Kesiah" userId="7d6f868f-a8a0-4a2e-b53b-4e83b6d4fcae" providerId="ADAL" clId="{0C106E36-0A75-4E24-B5EB-3F2C0F4F23C9}" dt="2024-08-19T19:34:33.028" v="1525" actId="790"/>
          <ac:spMkLst>
            <pc:docMk/>
            <pc:sldMk cId="4260370703" sldId="1601"/>
            <ac:spMk id="3" creationId="{DAF4AF01-D1CB-B487-FB86-9F34CA052107}"/>
          </ac:spMkLst>
        </pc:spChg>
        <pc:spChg chg="mod">
          <ac:chgData name="Stoker, Kesiah" userId="7d6f868f-a8a0-4a2e-b53b-4e83b6d4fcae" providerId="ADAL" clId="{0C106E36-0A75-4E24-B5EB-3F2C0F4F23C9}" dt="2024-08-19T19:34:33.028" v="1525" actId="790"/>
          <ac:spMkLst>
            <pc:docMk/>
            <pc:sldMk cId="4260370703" sldId="1601"/>
            <ac:spMk id="8" creationId="{A62CD457-E2DA-68F9-02F0-D85A239B732C}"/>
          </ac:spMkLst>
        </pc:spChg>
        <pc:spChg chg="mod">
          <ac:chgData name="Stoker, Kesiah" userId="7d6f868f-a8a0-4a2e-b53b-4e83b6d4fcae" providerId="ADAL" clId="{0C106E36-0A75-4E24-B5EB-3F2C0F4F23C9}" dt="2024-08-19T19:34:33.028" v="1525" actId="790"/>
          <ac:spMkLst>
            <pc:docMk/>
            <pc:sldMk cId="4260370703" sldId="1601"/>
            <ac:spMk id="9" creationId="{88473CDD-13F8-8118-0452-F274E29EA5D9}"/>
          </ac:spMkLst>
        </pc:spChg>
        <pc:spChg chg="mod">
          <ac:chgData name="Stoker, Kesiah" userId="7d6f868f-a8a0-4a2e-b53b-4e83b6d4fcae" providerId="ADAL" clId="{0C106E36-0A75-4E24-B5EB-3F2C0F4F23C9}" dt="2024-08-19T19:34:33.028" v="1525" actId="790"/>
          <ac:spMkLst>
            <pc:docMk/>
            <pc:sldMk cId="4260370703" sldId="1601"/>
            <ac:spMk id="10" creationId="{F40643EF-7EF3-DB44-3916-7877A3EC01E0}"/>
          </ac:spMkLst>
        </pc:spChg>
      </pc:sldChg>
      <pc:sldChg chg="modSp mod">
        <pc:chgData name="Stoker, Kesiah" userId="7d6f868f-a8a0-4a2e-b53b-4e83b6d4fcae" providerId="ADAL" clId="{0C106E36-0A75-4E24-B5EB-3F2C0F4F23C9}" dt="2024-08-19T19:37:23.838" v="1529" actId="790"/>
        <pc:sldMkLst>
          <pc:docMk/>
          <pc:sldMk cId="335807069" sldId="1602"/>
        </pc:sldMkLst>
        <pc:spChg chg="mod">
          <ac:chgData name="Stoker, Kesiah" userId="7d6f868f-a8a0-4a2e-b53b-4e83b6d4fcae" providerId="ADAL" clId="{0C106E36-0A75-4E24-B5EB-3F2C0F4F23C9}" dt="2024-08-19T19:37:23.838" v="1529" actId="790"/>
          <ac:spMkLst>
            <pc:docMk/>
            <pc:sldMk cId="335807069" sldId="1602"/>
            <ac:spMk id="3" creationId="{FA2874AC-D528-2ACA-3115-7681342D9FDA}"/>
          </ac:spMkLst>
        </pc:spChg>
        <pc:spChg chg="mod">
          <ac:chgData name="Stoker, Kesiah" userId="7d6f868f-a8a0-4a2e-b53b-4e83b6d4fcae" providerId="ADAL" clId="{0C106E36-0A75-4E24-B5EB-3F2C0F4F23C9}" dt="2024-08-19T19:37:23.838" v="1529" actId="790"/>
          <ac:spMkLst>
            <pc:docMk/>
            <pc:sldMk cId="335807069" sldId="1602"/>
            <ac:spMk id="8" creationId="{A62CD457-E2DA-68F9-02F0-D85A239B732C}"/>
          </ac:spMkLst>
        </pc:spChg>
        <pc:spChg chg="mod">
          <ac:chgData name="Stoker, Kesiah" userId="7d6f868f-a8a0-4a2e-b53b-4e83b6d4fcae" providerId="ADAL" clId="{0C106E36-0A75-4E24-B5EB-3F2C0F4F23C9}" dt="2024-08-19T19:37:23.838" v="1529" actId="790"/>
          <ac:spMkLst>
            <pc:docMk/>
            <pc:sldMk cId="335807069" sldId="1602"/>
            <ac:spMk id="9" creationId="{88473CDD-13F8-8118-0452-F274E29EA5D9}"/>
          </ac:spMkLst>
        </pc:spChg>
        <pc:spChg chg="mod">
          <ac:chgData name="Stoker, Kesiah" userId="7d6f868f-a8a0-4a2e-b53b-4e83b6d4fcae" providerId="ADAL" clId="{0C106E36-0A75-4E24-B5EB-3F2C0F4F23C9}" dt="2024-08-19T19:37:23.838" v="1529" actId="790"/>
          <ac:spMkLst>
            <pc:docMk/>
            <pc:sldMk cId="335807069" sldId="1602"/>
            <ac:spMk id="10" creationId="{F40643EF-7EF3-DB44-3916-7877A3EC01E0}"/>
          </ac:spMkLst>
        </pc:spChg>
      </pc:sldChg>
      <pc:sldChg chg="modSp mod">
        <pc:chgData name="Stoker, Kesiah" userId="7d6f868f-a8a0-4a2e-b53b-4e83b6d4fcae" providerId="ADAL" clId="{0C106E36-0A75-4E24-B5EB-3F2C0F4F23C9}" dt="2024-08-19T19:38:15.156" v="1537" actId="790"/>
        <pc:sldMkLst>
          <pc:docMk/>
          <pc:sldMk cId="3581849580" sldId="1603"/>
        </pc:sldMkLst>
        <pc:spChg chg="mod">
          <ac:chgData name="Stoker, Kesiah" userId="7d6f868f-a8a0-4a2e-b53b-4e83b6d4fcae" providerId="ADAL" clId="{0C106E36-0A75-4E24-B5EB-3F2C0F4F23C9}" dt="2024-08-19T19:38:15.156" v="1537" actId="790"/>
          <ac:spMkLst>
            <pc:docMk/>
            <pc:sldMk cId="3581849580" sldId="1603"/>
            <ac:spMk id="3" creationId="{8E2C0C0E-2044-ADF4-6BD2-BC4252A96084}"/>
          </ac:spMkLst>
        </pc:spChg>
        <pc:spChg chg="mod">
          <ac:chgData name="Stoker, Kesiah" userId="7d6f868f-a8a0-4a2e-b53b-4e83b6d4fcae" providerId="ADAL" clId="{0C106E36-0A75-4E24-B5EB-3F2C0F4F23C9}" dt="2024-08-19T19:38:15.156" v="1537" actId="790"/>
          <ac:spMkLst>
            <pc:docMk/>
            <pc:sldMk cId="3581849580" sldId="1603"/>
            <ac:spMk id="8" creationId="{A62CD457-E2DA-68F9-02F0-D85A239B732C}"/>
          </ac:spMkLst>
        </pc:spChg>
        <pc:spChg chg="mod">
          <ac:chgData name="Stoker, Kesiah" userId="7d6f868f-a8a0-4a2e-b53b-4e83b6d4fcae" providerId="ADAL" clId="{0C106E36-0A75-4E24-B5EB-3F2C0F4F23C9}" dt="2024-08-19T19:38:15.156" v="1537" actId="790"/>
          <ac:spMkLst>
            <pc:docMk/>
            <pc:sldMk cId="3581849580" sldId="1603"/>
            <ac:spMk id="9" creationId="{88473CDD-13F8-8118-0452-F274E29EA5D9}"/>
          </ac:spMkLst>
        </pc:spChg>
        <pc:spChg chg="mod">
          <ac:chgData name="Stoker, Kesiah" userId="7d6f868f-a8a0-4a2e-b53b-4e83b6d4fcae" providerId="ADAL" clId="{0C106E36-0A75-4E24-B5EB-3F2C0F4F23C9}" dt="2024-08-19T19:38:15.156" v="1537" actId="790"/>
          <ac:spMkLst>
            <pc:docMk/>
            <pc:sldMk cId="3581849580" sldId="1603"/>
            <ac:spMk id="10" creationId="{F40643EF-7EF3-DB44-3916-7877A3EC01E0}"/>
          </ac:spMkLst>
        </pc:spChg>
      </pc:sldChg>
      <pc:sldChg chg="modSp mod">
        <pc:chgData name="Stoker, Kesiah" userId="7d6f868f-a8a0-4a2e-b53b-4e83b6d4fcae" providerId="ADAL" clId="{0C106E36-0A75-4E24-B5EB-3F2C0F4F23C9}" dt="2024-08-19T19:38:57.294" v="1541" actId="790"/>
        <pc:sldMkLst>
          <pc:docMk/>
          <pc:sldMk cId="1587576718" sldId="1604"/>
        </pc:sldMkLst>
        <pc:spChg chg="mod">
          <ac:chgData name="Stoker, Kesiah" userId="7d6f868f-a8a0-4a2e-b53b-4e83b6d4fcae" providerId="ADAL" clId="{0C106E36-0A75-4E24-B5EB-3F2C0F4F23C9}" dt="2024-08-19T19:38:57.294" v="1541" actId="790"/>
          <ac:spMkLst>
            <pc:docMk/>
            <pc:sldMk cId="1587576718" sldId="1604"/>
            <ac:spMk id="3" creationId="{7CEDF4CA-45CC-6EB0-612C-9A8836A7CFDB}"/>
          </ac:spMkLst>
        </pc:spChg>
        <pc:spChg chg="mod">
          <ac:chgData name="Stoker, Kesiah" userId="7d6f868f-a8a0-4a2e-b53b-4e83b6d4fcae" providerId="ADAL" clId="{0C106E36-0A75-4E24-B5EB-3F2C0F4F23C9}" dt="2024-08-19T19:38:57.294" v="1541" actId="790"/>
          <ac:spMkLst>
            <pc:docMk/>
            <pc:sldMk cId="1587576718" sldId="1604"/>
            <ac:spMk id="8" creationId="{A62CD457-E2DA-68F9-02F0-D85A239B732C}"/>
          </ac:spMkLst>
        </pc:spChg>
        <pc:spChg chg="mod">
          <ac:chgData name="Stoker, Kesiah" userId="7d6f868f-a8a0-4a2e-b53b-4e83b6d4fcae" providerId="ADAL" clId="{0C106E36-0A75-4E24-B5EB-3F2C0F4F23C9}" dt="2024-08-19T19:38:57.294" v="1541" actId="790"/>
          <ac:spMkLst>
            <pc:docMk/>
            <pc:sldMk cId="1587576718" sldId="1604"/>
            <ac:spMk id="9" creationId="{88473CDD-13F8-8118-0452-F274E29EA5D9}"/>
          </ac:spMkLst>
        </pc:spChg>
        <pc:spChg chg="mod">
          <ac:chgData name="Stoker, Kesiah" userId="7d6f868f-a8a0-4a2e-b53b-4e83b6d4fcae" providerId="ADAL" clId="{0C106E36-0A75-4E24-B5EB-3F2C0F4F23C9}" dt="2024-08-19T19:38:57.294" v="1541" actId="790"/>
          <ac:spMkLst>
            <pc:docMk/>
            <pc:sldMk cId="1587576718" sldId="1604"/>
            <ac:spMk id="10" creationId="{F40643EF-7EF3-DB44-3916-7877A3EC01E0}"/>
          </ac:spMkLst>
        </pc:spChg>
      </pc:sldChg>
      <pc:sldChg chg="modSp mod">
        <pc:chgData name="Stoker, Kesiah" userId="7d6f868f-a8a0-4a2e-b53b-4e83b6d4fcae" providerId="ADAL" clId="{0C106E36-0A75-4E24-B5EB-3F2C0F4F23C9}" dt="2024-08-19T19:42:20.001" v="1582" actId="790"/>
        <pc:sldMkLst>
          <pc:docMk/>
          <pc:sldMk cId="1961108963" sldId="1605"/>
        </pc:sldMkLst>
        <pc:spChg chg="mod">
          <ac:chgData name="Stoker, Kesiah" userId="7d6f868f-a8a0-4a2e-b53b-4e83b6d4fcae" providerId="ADAL" clId="{0C106E36-0A75-4E24-B5EB-3F2C0F4F23C9}" dt="2024-08-19T19:42:20.001" v="1582" actId="790"/>
          <ac:spMkLst>
            <pc:docMk/>
            <pc:sldMk cId="1961108963" sldId="1605"/>
            <ac:spMk id="3" creationId="{A2CD3B32-EB33-4A16-7B23-DACA39674089}"/>
          </ac:spMkLst>
        </pc:spChg>
        <pc:spChg chg="mod">
          <ac:chgData name="Stoker, Kesiah" userId="7d6f868f-a8a0-4a2e-b53b-4e83b6d4fcae" providerId="ADAL" clId="{0C106E36-0A75-4E24-B5EB-3F2C0F4F23C9}" dt="2024-08-19T19:42:20.001" v="1582" actId="790"/>
          <ac:spMkLst>
            <pc:docMk/>
            <pc:sldMk cId="1961108963" sldId="1605"/>
            <ac:spMk id="8" creationId="{A62CD457-E2DA-68F9-02F0-D85A239B732C}"/>
          </ac:spMkLst>
        </pc:spChg>
        <pc:spChg chg="mod">
          <ac:chgData name="Stoker, Kesiah" userId="7d6f868f-a8a0-4a2e-b53b-4e83b6d4fcae" providerId="ADAL" clId="{0C106E36-0A75-4E24-B5EB-3F2C0F4F23C9}" dt="2024-08-19T19:42:20.001" v="1582" actId="790"/>
          <ac:spMkLst>
            <pc:docMk/>
            <pc:sldMk cId="1961108963" sldId="1605"/>
            <ac:spMk id="9" creationId="{88473CDD-13F8-8118-0452-F274E29EA5D9}"/>
          </ac:spMkLst>
        </pc:spChg>
        <pc:spChg chg="mod">
          <ac:chgData name="Stoker, Kesiah" userId="7d6f868f-a8a0-4a2e-b53b-4e83b6d4fcae" providerId="ADAL" clId="{0C106E36-0A75-4E24-B5EB-3F2C0F4F23C9}" dt="2024-08-19T19:42:20.001" v="1582" actId="790"/>
          <ac:spMkLst>
            <pc:docMk/>
            <pc:sldMk cId="1961108963" sldId="1605"/>
            <ac:spMk id="10" creationId="{F40643EF-7EF3-DB44-3916-7877A3EC01E0}"/>
          </ac:spMkLst>
        </pc:spChg>
      </pc:sldChg>
      <pc:sldChg chg="modSp mod">
        <pc:chgData name="Stoker, Kesiah" userId="7d6f868f-a8a0-4a2e-b53b-4e83b6d4fcae" providerId="ADAL" clId="{0C106E36-0A75-4E24-B5EB-3F2C0F4F23C9}" dt="2024-08-19T19:04:52.918" v="718" actId="962"/>
        <pc:sldMkLst>
          <pc:docMk/>
          <pc:sldMk cId="173023143" sldId="1611"/>
        </pc:sldMkLst>
        <pc:spChg chg="mod">
          <ac:chgData name="Stoker, Kesiah" userId="7d6f868f-a8a0-4a2e-b53b-4e83b6d4fcae" providerId="ADAL" clId="{0C106E36-0A75-4E24-B5EB-3F2C0F4F23C9}" dt="2024-08-19T19:03:10.798" v="700" actId="790"/>
          <ac:spMkLst>
            <pc:docMk/>
            <pc:sldMk cId="173023143" sldId="1611"/>
            <ac:spMk id="3" creationId="{814D0542-D2D0-76FE-8BBF-64FEB920B307}"/>
          </ac:spMkLst>
        </pc:spChg>
        <pc:spChg chg="mod">
          <ac:chgData name="Stoker, Kesiah" userId="7d6f868f-a8a0-4a2e-b53b-4e83b6d4fcae" providerId="ADAL" clId="{0C106E36-0A75-4E24-B5EB-3F2C0F4F23C9}" dt="2024-08-19T19:03:10.798" v="700" actId="790"/>
          <ac:spMkLst>
            <pc:docMk/>
            <pc:sldMk cId="173023143" sldId="1611"/>
            <ac:spMk id="7" creationId="{4305AD1D-6BAF-A55F-AF71-CCF47C7F038E}"/>
          </ac:spMkLst>
        </pc:spChg>
        <pc:spChg chg="mod">
          <ac:chgData name="Stoker, Kesiah" userId="7d6f868f-a8a0-4a2e-b53b-4e83b6d4fcae" providerId="ADAL" clId="{0C106E36-0A75-4E24-B5EB-3F2C0F4F23C9}" dt="2024-08-19T19:03:10.798" v="700" actId="790"/>
          <ac:spMkLst>
            <pc:docMk/>
            <pc:sldMk cId="173023143" sldId="1611"/>
            <ac:spMk id="8" creationId="{CB443B1F-5AB2-361B-2E56-2B5D78C89B30}"/>
          </ac:spMkLst>
        </pc:spChg>
        <pc:spChg chg="mod">
          <ac:chgData name="Stoker, Kesiah" userId="7d6f868f-a8a0-4a2e-b53b-4e83b6d4fcae" providerId="ADAL" clId="{0C106E36-0A75-4E24-B5EB-3F2C0F4F23C9}" dt="2024-08-19T19:03:10.798" v="700" actId="790"/>
          <ac:spMkLst>
            <pc:docMk/>
            <pc:sldMk cId="173023143" sldId="1611"/>
            <ac:spMk id="12" creationId="{E88BA993-D338-2C69-272C-738B9099574D}"/>
          </ac:spMkLst>
        </pc:spChg>
        <pc:picChg chg="mod">
          <ac:chgData name="Stoker, Kesiah" userId="7d6f868f-a8a0-4a2e-b53b-4e83b6d4fcae" providerId="ADAL" clId="{0C106E36-0A75-4E24-B5EB-3F2C0F4F23C9}" dt="2024-08-19T19:04:52.918" v="718" actId="962"/>
          <ac:picMkLst>
            <pc:docMk/>
            <pc:sldMk cId="173023143" sldId="1611"/>
            <ac:picMk id="2" creationId="{DAC8865E-E9F5-8674-7881-521DCA244846}"/>
          </ac:picMkLst>
        </pc:picChg>
      </pc:sldChg>
      <pc:sldMasterChg chg="modSldLayout">
        <pc:chgData name="Stoker, Kesiah" userId="7d6f868f-a8a0-4a2e-b53b-4e83b6d4fcae" providerId="ADAL" clId="{0C106E36-0A75-4E24-B5EB-3F2C0F4F23C9}" dt="2024-08-19T18:38:20.812" v="191" actId="14826"/>
        <pc:sldMasterMkLst>
          <pc:docMk/>
          <pc:sldMasterMk cId="2465387210" sldId="2147483710"/>
        </pc:sldMasterMkLst>
        <pc:sldLayoutChg chg="delSp modSp mod setBg">
          <pc:chgData name="Stoker, Kesiah" userId="7d6f868f-a8a0-4a2e-b53b-4e83b6d4fcae" providerId="ADAL" clId="{0C106E36-0A75-4E24-B5EB-3F2C0F4F23C9}" dt="2024-08-19T18:38:07.399" v="187" actId="14826"/>
          <pc:sldLayoutMkLst>
            <pc:docMk/>
            <pc:sldMasterMk cId="2465387210" sldId="2147483710"/>
            <pc:sldLayoutMk cId="2517144388" sldId="2147483714"/>
          </pc:sldLayoutMkLst>
          <pc:picChg chg="mod">
            <ac:chgData name="Stoker, Kesiah" userId="7d6f868f-a8a0-4a2e-b53b-4e83b6d4fcae" providerId="ADAL" clId="{0C106E36-0A75-4E24-B5EB-3F2C0F4F23C9}" dt="2024-08-19T18:38:07.399" v="187" actId="14826"/>
            <ac:picMkLst>
              <pc:docMk/>
              <pc:sldMasterMk cId="2465387210" sldId="2147483710"/>
              <pc:sldLayoutMk cId="2517144388" sldId="2147483714"/>
              <ac:picMk id="2" creationId="{C3E34DFA-DA63-6CCF-5C2C-C1EF58F6EC99}"/>
            </ac:picMkLst>
          </pc:picChg>
          <pc:picChg chg="del mod">
            <ac:chgData name="Stoker, Kesiah" userId="7d6f868f-a8a0-4a2e-b53b-4e83b6d4fcae" providerId="ADAL" clId="{0C106E36-0A75-4E24-B5EB-3F2C0F4F23C9}" dt="2024-08-19T18:38:02.428" v="186" actId="478"/>
            <ac:picMkLst>
              <pc:docMk/>
              <pc:sldMasterMk cId="2465387210" sldId="2147483710"/>
              <pc:sldLayoutMk cId="2517144388" sldId="2147483714"/>
              <ac:picMk id="6" creationId="{DD88DF62-A761-6299-BEEA-2348FAA40118}"/>
            </ac:picMkLst>
          </pc:picChg>
        </pc:sldLayoutChg>
        <pc:sldLayoutChg chg="delSp modSp mod">
          <pc:chgData name="Stoker, Kesiah" userId="7d6f868f-a8a0-4a2e-b53b-4e83b6d4fcae" providerId="ADAL" clId="{0C106E36-0A75-4E24-B5EB-3F2C0F4F23C9}" dt="2024-08-19T18:38:14.581" v="189" actId="14826"/>
          <pc:sldLayoutMkLst>
            <pc:docMk/>
            <pc:sldMasterMk cId="2465387210" sldId="2147483710"/>
            <pc:sldLayoutMk cId="474930637" sldId="2147483715"/>
          </pc:sldLayoutMkLst>
          <pc:picChg chg="mod">
            <ac:chgData name="Stoker, Kesiah" userId="7d6f868f-a8a0-4a2e-b53b-4e83b6d4fcae" providerId="ADAL" clId="{0C106E36-0A75-4E24-B5EB-3F2C0F4F23C9}" dt="2024-08-19T18:38:14.581" v="189" actId="14826"/>
            <ac:picMkLst>
              <pc:docMk/>
              <pc:sldMasterMk cId="2465387210" sldId="2147483710"/>
              <pc:sldLayoutMk cId="474930637" sldId="2147483715"/>
              <ac:picMk id="4" creationId="{8233F554-2D9F-FABD-A0A0-C6102B4A8E18}"/>
            </ac:picMkLst>
          </pc:picChg>
          <pc:picChg chg="del">
            <ac:chgData name="Stoker, Kesiah" userId="7d6f868f-a8a0-4a2e-b53b-4e83b6d4fcae" providerId="ADAL" clId="{0C106E36-0A75-4E24-B5EB-3F2C0F4F23C9}" dt="2024-08-19T18:38:09.825" v="188" actId="478"/>
            <ac:picMkLst>
              <pc:docMk/>
              <pc:sldMasterMk cId="2465387210" sldId="2147483710"/>
              <pc:sldLayoutMk cId="474930637" sldId="2147483715"/>
              <ac:picMk id="5" creationId="{42775192-D723-2041-E74C-BAA4F6AC7412}"/>
            </ac:picMkLst>
          </pc:picChg>
        </pc:sldLayoutChg>
        <pc:sldLayoutChg chg="delSp modSp mod">
          <pc:chgData name="Stoker, Kesiah" userId="7d6f868f-a8a0-4a2e-b53b-4e83b6d4fcae" providerId="ADAL" clId="{0C106E36-0A75-4E24-B5EB-3F2C0F4F23C9}" dt="2024-08-19T18:38:20.812" v="191" actId="14826"/>
          <pc:sldLayoutMkLst>
            <pc:docMk/>
            <pc:sldMasterMk cId="2465387210" sldId="2147483710"/>
            <pc:sldLayoutMk cId="1719843601" sldId="2147483716"/>
          </pc:sldLayoutMkLst>
          <pc:picChg chg="mod">
            <ac:chgData name="Stoker, Kesiah" userId="7d6f868f-a8a0-4a2e-b53b-4e83b6d4fcae" providerId="ADAL" clId="{0C106E36-0A75-4E24-B5EB-3F2C0F4F23C9}" dt="2024-08-19T18:38:20.812" v="191" actId="14826"/>
            <ac:picMkLst>
              <pc:docMk/>
              <pc:sldMasterMk cId="2465387210" sldId="2147483710"/>
              <pc:sldLayoutMk cId="1719843601" sldId="2147483716"/>
              <ac:picMk id="4" creationId="{C54986E9-5F00-2F78-EE72-89C6997AB113}"/>
            </ac:picMkLst>
          </pc:picChg>
          <pc:picChg chg="del">
            <ac:chgData name="Stoker, Kesiah" userId="7d6f868f-a8a0-4a2e-b53b-4e83b6d4fcae" providerId="ADAL" clId="{0C106E36-0A75-4E24-B5EB-3F2C0F4F23C9}" dt="2024-08-19T18:38:17.288" v="190" actId="478"/>
            <ac:picMkLst>
              <pc:docMk/>
              <pc:sldMasterMk cId="2465387210" sldId="2147483710"/>
              <pc:sldLayoutMk cId="1719843601" sldId="2147483716"/>
              <ac:picMk id="5" creationId="{6516B224-F868-DCD6-59A6-3BB382292A7D}"/>
            </ac:picMkLst>
          </pc:picChg>
        </pc:sldLayoutChg>
      </pc:sldMasterChg>
    </pc:docChg>
  </pc:docChgLst>
  <pc:docChgLst>
    <pc:chgData name="Stoker, Kesiah" userId="7d6f868f-a8a0-4a2e-b53b-4e83b6d4fcae" providerId="ADAL" clId="{ECC8F54E-3DC8-474C-979B-A835AF8BBE4D}"/>
    <pc:docChg chg="undo custSel addSld modSld modMainMaster">
      <pc:chgData name="Stoker, Kesiah" userId="7d6f868f-a8a0-4a2e-b53b-4e83b6d4fcae" providerId="ADAL" clId="{ECC8F54E-3DC8-474C-979B-A835AF8BBE4D}" dt="2024-07-19T16:20:53.734" v="1324"/>
      <pc:docMkLst>
        <pc:docMk/>
      </pc:docMkLst>
      <pc:sldChg chg="modSp mod">
        <pc:chgData name="Stoker, Kesiah" userId="7d6f868f-a8a0-4a2e-b53b-4e83b6d4fcae" providerId="ADAL" clId="{ECC8F54E-3DC8-474C-979B-A835AF8BBE4D}" dt="2024-07-12T18:54:29.397" v="145" actId="207"/>
        <pc:sldMkLst>
          <pc:docMk/>
          <pc:sldMk cId="925506241" sldId="322"/>
        </pc:sldMkLst>
        <pc:spChg chg="mod">
          <ac:chgData name="Stoker, Kesiah" userId="7d6f868f-a8a0-4a2e-b53b-4e83b6d4fcae" providerId="ADAL" clId="{ECC8F54E-3DC8-474C-979B-A835AF8BBE4D}" dt="2024-07-12T18:54:29.397" v="145" actId="207"/>
          <ac:spMkLst>
            <pc:docMk/>
            <pc:sldMk cId="925506241" sldId="322"/>
            <ac:spMk id="2" creationId="{19A068EC-1729-176F-DCD9-CB27FD380BE4}"/>
          </ac:spMkLst>
        </pc:spChg>
      </pc:sldChg>
      <pc:sldChg chg="delSp mod">
        <pc:chgData name="Stoker, Kesiah" userId="7d6f868f-a8a0-4a2e-b53b-4e83b6d4fcae" providerId="ADAL" clId="{ECC8F54E-3DC8-474C-979B-A835AF8BBE4D}" dt="2024-07-12T19:06:30.609" v="448" actId="478"/>
        <pc:sldMkLst>
          <pc:docMk/>
          <pc:sldMk cId="969934670" sldId="356"/>
        </pc:sldMkLst>
        <pc:spChg chg="del">
          <ac:chgData name="Stoker, Kesiah" userId="7d6f868f-a8a0-4a2e-b53b-4e83b6d4fcae" providerId="ADAL" clId="{ECC8F54E-3DC8-474C-979B-A835AF8BBE4D}" dt="2024-07-12T19:06:30.609" v="448" actId="478"/>
          <ac:spMkLst>
            <pc:docMk/>
            <pc:sldMk cId="969934670" sldId="356"/>
            <ac:spMk id="3" creationId="{92D9EB36-6BE1-0426-D76B-B6258E17D6EE}"/>
          </ac:spMkLst>
        </pc:spChg>
      </pc:sldChg>
      <pc:sldChg chg="delSp mod">
        <pc:chgData name="Stoker, Kesiah" userId="7d6f868f-a8a0-4a2e-b53b-4e83b6d4fcae" providerId="ADAL" clId="{ECC8F54E-3DC8-474C-979B-A835AF8BBE4D}" dt="2024-07-12T19:06:35.109" v="449" actId="478"/>
        <pc:sldMkLst>
          <pc:docMk/>
          <pc:sldMk cId="663100937" sldId="357"/>
        </pc:sldMkLst>
        <pc:spChg chg="del">
          <ac:chgData name="Stoker, Kesiah" userId="7d6f868f-a8a0-4a2e-b53b-4e83b6d4fcae" providerId="ADAL" clId="{ECC8F54E-3DC8-474C-979B-A835AF8BBE4D}" dt="2024-07-12T19:06:35.109" v="449" actId="478"/>
          <ac:spMkLst>
            <pc:docMk/>
            <pc:sldMk cId="663100937" sldId="357"/>
            <ac:spMk id="3" creationId="{CC3AED13-9837-DC5F-E42A-04D84AF0830E}"/>
          </ac:spMkLst>
        </pc:spChg>
      </pc:sldChg>
      <pc:sldChg chg="delSp mod">
        <pc:chgData name="Stoker, Kesiah" userId="7d6f868f-a8a0-4a2e-b53b-4e83b6d4fcae" providerId="ADAL" clId="{ECC8F54E-3DC8-474C-979B-A835AF8BBE4D}" dt="2024-07-12T19:06:37.277" v="450" actId="478"/>
        <pc:sldMkLst>
          <pc:docMk/>
          <pc:sldMk cId="909644597" sldId="358"/>
        </pc:sldMkLst>
        <pc:spChg chg="del">
          <ac:chgData name="Stoker, Kesiah" userId="7d6f868f-a8a0-4a2e-b53b-4e83b6d4fcae" providerId="ADAL" clId="{ECC8F54E-3DC8-474C-979B-A835AF8BBE4D}" dt="2024-07-12T19:06:37.277" v="450" actId="478"/>
          <ac:spMkLst>
            <pc:docMk/>
            <pc:sldMk cId="909644597" sldId="358"/>
            <ac:spMk id="4" creationId="{9F62226F-9E89-1DC1-2295-D388A29782A6}"/>
          </ac:spMkLst>
        </pc:spChg>
      </pc:sldChg>
      <pc:sldChg chg="addSp delSp modSp mod addCm modCm modNotesTx">
        <pc:chgData name="Stoker, Kesiah" userId="7d6f868f-a8a0-4a2e-b53b-4e83b6d4fcae" providerId="ADAL" clId="{ECC8F54E-3DC8-474C-979B-A835AF8BBE4D}" dt="2024-07-19T15:26:41.680" v="959" actId="962"/>
        <pc:sldMkLst>
          <pc:docMk/>
          <pc:sldMk cId="482592697" sldId="359"/>
        </pc:sldMkLst>
        <pc:spChg chg="mod">
          <ac:chgData name="Stoker, Kesiah" userId="7d6f868f-a8a0-4a2e-b53b-4e83b6d4fcae" providerId="ADAL" clId="{ECC8F54E-3DC8-474C-979B-A835AF8BBE4D}" dt="2024-07-12T18:57:05.155" v="294" actId="1076"/>
          <ac:spMkLst>
            <pc:docMk/>
            <pc:sldMk cId="482592697" sldId="359"/>
            <ac:spMk id="2" creationId="{3B2CDD41-2B2B-8A1E-B73A-6B64A506068E}"/>
          </ac:spMkLst>
        </pc:spChg>
        <pc:spChg chg="del">
          <ac:chgData name="Stoker, Kesiah" userId="7d6f868f-a8a0-4a2e-b53b-4e83b6d4fcae" providerId="ADAL" clId="{ECC8F54E-3DC8-474C-979B-A835AF8BBE4D}" dt="2024-07-12T19:06:40.470" v="451" actId="478"/>
          <ac:spMkLst>
            <pc:docMk/>
            <pc:sldMk cId="482592697" sldId="359"/>
            <ac:spMk id="4" creationId="{31F47D01-846B-C7EE-BFA4-517BCDADF210}"/>
          </ac:spMkLst>
        </pc:spChg>
        <pc:spChg chg="mod">
          <ac:chgData name="Stoker, Kesiah" userId="7d6f868f-a8a0-4a2e-b53b-4e83b6d4fcae" providerId="ADAL" clId="{ECC8F54E-3DC8-474C-979B-A835AF8BBE4D}" dt="2024-07-12T19:13:39.750" v="547" actId="1036"/>
          <ac:spMkLst>
            <pc:docMk/>
            <pc:sldMk cId="482592697" sldId="359"/>
            <ac:spMk id="5" creationId="{51942B0D-B547-AF32-57F8-D420ED71654D}"/>
          </ac:spMkLst>
        </pc:spChg>
        <pc:spChg chg="mod">
          <ac:chgData name="Stoker, Kesiah" userId="7d6f868f-a8a0-4a2e-b53b-4e83b6d4fcae" providerId="ADAL" clId="{ECC8F54E-3DC8-474C-979B-A835AF8BBE4D}" dt="2024-07-12T19:13:39.750" v="547" actId="1036"/>
          <ac:spMkLst>
            <pc:docMk/>
            <pc:sldMk cId="482592697" sldId="359"/>
            <ac:spMk id="6" creationId="{55101920-8D9F-8ECA-15CA-75C6A47AD034}"/>
          </ac:spMkLst>
        </pc:spChg>
        <pc:spChg chg="mod">
          <ac:chgData name="Stoker, Kesiah" userId="7d6f868f-a8a0-4a2e-b53b-4e83b6d4fcae" providerId="ADAL" clId="{ECC8F54E-3DC8-474C-979B-A835AF8BBE4D}" dt="2024-07-12T19:13:39.750" v="547" actId="1036"/>
          <ac:spMkLst>
            <pc:docMk/>
            <pc:sldMk cId="482592697" sldId="359"/>
            <ac:spMk id="7" creationId="{F78A8C55-0FAA-AC09-AE6C-D0AA969EA9FB}"/>
          </ac:spMkLst>
        </pc:spChg>
        <pc:spChg chg="mod">
          <ac:chgData name="Stoker, Kesiah" userId="7d6f868f-a8a0-4a2e-b53b-4e83b6d4fcae" providerId="ADAL" clId="{ECC8F54E-3DC8-474C-979B-A835AF8BBE4D}" dt="2024-07-12T18:53:41.121" v="131" actId="1036"/>
          <ac:spMkLst>
            <pc:docMk/>
            <pc:sldMk cId="482592697" sldId="359"/>
            <ac:spMk id="9" creationId="{F26C9640-EA3A-E14C-7E08-C84D4F09D62D}"/>
          </ac:spMkLst>
        </pc:spChg>
        <pc:spChg chg="mod">
          <ac:chgData name="Stoker, Kesiah" userId="7d6f868f-a8a0-4a2e-b53b-4e83b6d4fcae" providerId="ADAL" clId="{ECC8F54E-3DC8-474C-979B-A835AF8BBE4D}" dt="2024-07-12T18:53:41.121" v="131" actId="1036"/>
          <ac:spMkLst>
            <pc:docMk/>
            <pc:sldMk cId="482592697" sldId="359"/>
            <ac:spMk id="11" creationId="{63410C60-AB62-8392-43D5-EFC7B6490CDD}"/>
          </ac:spMkLst>
        </pc:spChg>
        <pc:spChg chg="mod">
          <ac:chgData name="Stoker, Kesiah" userId="7d6f868f-a8a0-4a2e-b53b-4e83b6d4fcae" providerId="ADAL" clId="{ECC8F54E-3DC8-474C-979B-A835AF8BBE4D}" dt="2024-07-12T18:53:41.121" v="131" actId="1036"/>
          <ac:spMkLst>
            <pc:docMk/>
            <pc:sldMk cId="482592697" sldId="359"/>
            <ac:spMk id="12" creationId="{F771BB59-2D5C-1C8B-C06B-135DBA926C5F}"/>
          </ac:spMkLst>
        </pc:spChg>
        <pc:spChg chg="add mod ord">
          <ac:chgData name="Stoker, Kesiah" userId="7d6f868f-a8a0-4a2e-b53b-4e83b6d4fcae" providerId="ADAL" clId="{ECC8F54E-3DC8-474C-979B-A835AF8BBE4D}" dt="2024-07-12T19:13:39.750" v="547" actId="1036"/>
          <ac:spMkLst>
            <pc:docMk/>
            <pc:sldMk cId="482592697" sldId="359"/>
            <ac:spMk id="17" creationId="{7AC7B68D-16A2-B5C8-34DE-3C31404BCB6B}"/>
          </ac:spMkLst>
        </pc:spChg>
        <pc:picChg chg="mod">
          <ac:chgData name="Stoker, Kesiah" userId="7d6f868f-a8a0-4a2e-b53b-4e83b6d4fcae" providerId="ADAL" clId="{ECC8F54E-3DC8-474C-979B-A835AF8BBE4D}" dt="2024-07-12T18:53:41.121" v="131" actId="1036"/>
          <ac:picMkLst>
            <pc:docMk/>
            <pc:sldMk cId="482592697" sldId="359"/>
            <ac:picMk id="8" creationId="{62BAC47B-321B-FB6B-35E8-5713DE0FE6B0}"/>
          </ac:picMkLst>
        </pc:picChg>
        <pc:picChg chg="mod">
          <ac:chgData name="Stoker, Kesiah" userId="7d6f868f-a8a0-4a2e-b53b-4e83b6d4fcae" providerId="ADAL" clId="{ECC8F54E-3DC8-474C-979B-A835AF8BBE4D}" dt="2024-07-12T18:53:41.121" v="131" actId="1036"/>
          <ac:picMkLst>
            <pc:docMk/>
            <pc:sldMk cId="482592697" sldId="359"/>
            <ac:picMk id="10" creationId="{3F553A37-1B97-06FF-4F8E-47544D3467B4}"/>
          </ac:picMkLst>
        </pc:picChg>
        <pc:picChg chg="mod">
          <ac:chgData name="Stoker, Kesiah" userId="7d6f868f-a8a0-4a2e-b53b-4e83b6d4fcae" providerId="ADAL" clId="{ECC8F54E-3DC8-474C-979B-A835AF8BBE4D}" dt="2024-07-12T19:13:39.750" v="547" actId="1036"/>
          <ac:picMkLst>
            <pc:docMk/>
            <pc:sldMk cId="482592697" sldId="359"/>
            <ac:picMk id="13" creationId="{794E04D4-7024-5BE3-B25A-8BB406463D1A}"/>
          </ac:picMkLst>
        </pc:picChg>
        <pc:picChg chg="mod">
          <ac:chgData name="Stoker, Kesiah" userId="7d6f868f-a8a0-4a2e-b53b-4e83b6d4fcae" providerId="ADAL" clId="{ECC8F54E-3DC8-474C-979B-A835AF8BBE4D}" dt="2024-07-12T19:13:39.750" v="547" actId="1036"/>
          <ac:picMkLst>
            <pc:docMk/>
            <pc:sldMk cId="482592697" sldId="359"/>
            <ac:picMk id="14" creationId="{5241EF6B-3E1B-A4B4-DCA1-D0546AFDB498}"/>
          </ac:picMkLst>
        </pc:picChg>
        <pc:picChg chg="mod">
          <ac:chgData name="Stoker, Kesiah" userId="7d6f868f-a8a0-4a2e-b53b-4e83b6d4fcae" providerId="ADAL" clId="{ECC8F54E-3DC8-474C-979B-A835AF8BBE4D}" dt="2024-07-19T15:26:41.680" v="959" actId="962"/>
          <ac:picMkLst>
            <pc:docMk/>
            <pc:sldMk cId="482592697" sldId="359"/>
            <ac:picMk id="15" creationId="{A7E37ACF-BF27-66D3-652E-AE01E0BACAF8}"/>
          </ac:picMkLst>
        </pc:picChg>
        <pc:picChg chg="mod">
          <ac:chgData name="Stoker, Kesiah" userId="7d6f868f-a8a0-4a2e-b53b-4e83b6d4fcae" providerId="ADAL" clId="{ECC8F54E-3DC8-474C-979B-A835AF8BBE4D}" dt="2024-07-12T18:53:41.121" v="131" actId="1036"/>
          <ac:picMkLst>
            <pc:docMk/>
            <pc:sldMk cId="482592697" sldId="359"/>
            <ac:picMk id="16" creationId="{3FC64B10-7851-5D21-922C-39D6BC7CDD36}"/>
          </ac:picMkLst>
        </pc:picChg>
        <pc:picChg chg="add mod ord modCrop">
          <ac:chgData name="Stoker, Kesiah" userId="7d6f868f-a8a0-4a2e-b53b-4e83b6d4fcae" providerId="ADAL" clId="{ECC8F54E-3DC8-474C-979B-A835AF8BBE4D}" dt="2024-07-12T19:13:39.750" v="547" actId="1036"/>
          <ac:picMkLst>
            <pc:docMk/>
            <pc:sldMk cId="482592697" sldId="359"/>
            <ac:picMk id="18" creationId="{408C33C5-3C17-B343-E3D0-C8932FFDFFC1}"/>
          </ac:picMkLst>
        </pc:pic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ECC8F54E-3DC8-474C-979B-A835AF8BBE4D}" dt="2024-07-12T19:13:21.538" v="542"/>
              <pc2:cmMkLst xmlns:pc2="http://schemas.microsoft.com/office/powerpoint/2019/9/main/command">
                <pc:docMk/>
                <pc:sldMk cId="482592697" sldId="359"/>
                <pc2:cmMk id="{EFC1F6AF-E903-407B-80CF-417D0F04F6BB}"/>
              </pc2:cmMkLst>
            </pc226:cmChg>
          </p:ext>
        </pc:extLst>
      </pc:sldChg>
      <pc:sldChg chg="delSp mod">
        <pc:chgData name="Stoker, Kesiah" userId="7d6f868f-a8a0-4a2e-b53b-4e83b6d4fcae" providerId="ADAL" clId="{ECC8F54E-3DC8-474C-979B-A835AF8BBE4D}" dt="2024-07-12T19:06:43.215" v="452" actId="478"/>
        <pc:sldMkLst>
          <pc:docMk/>
          <pc:sldMk cId="2872917886" sldId="360"/>
        </pc:sldMkLst>
        <pc:spChg chg="del">
          <ac:chgData name="Stoker, Kesiah" userId="7d6f868f-a8a0-4a2e-b53b-4e83b6d4fcae" providerId="ADAL" clId="{ECC8F54E-3DC8-474C-979B-A835AF8BBE4D}" dt="2024-07-12T19:06:43.215" v="452" actId="478"/>
          <ac:spMkLst>
            <pc:docMk/>
            <pc:sldMk cId="2872917886" sldId="360"/>
            <ac:spMk id="12" creationId="{42FEF0FD-85CF-19FC-388F-66962BDB7A73}"/>
          </ac:spMkLst>
        </pc:spChg>
      </pc:sldChg>
      <pc:sldChg chg="delSp mod">
        <pc:chgData name="Stoker, Kesiah" userId="7d6f868f-a8a0-4a2e-b53b-4e83b6d4fcae" providerId="ADAL" clId="{ECC8F54E-3DC8-474C-979B-A835AF8BBE4D}" dt="2024-07-12T19:06:46.156" v="453" actId="478"/>
        <pc:sldMkLst>
          <pc:docMk/>
          <pc:sldMk cId="3239380564" sldId="361"/>
        </pc:sldMkLst>
        <pc:spChg chg="del">
          <ac:chgData name="Stoker, Kesiah" userId="7d6f868f-a8a0-4a2e-b53b-4e83b6d4fcae" providerId="ADAL" clId="{ECC8F54E-3DC8-474C-979B-A835AF8BBE4D}" dt="2024-07-12T19:06:46.156" v="453" actId="478"/>
          <ac:spMkLst>
            <pc:docMk/>
            <pc:sldMk cId="3239380564" sldId="361"/>
            <ac:spMk id="2" creationId="{C6373715-AEA2-6BF3-347E-E751DB7C8997}"/>
          </ac:spMkLst>
        </pc:spChg>
      </pc:sldChg>
      <pc:sldChg chg="delSp mod">
        <pc:chgData name="Stoker, Kesiah" userId="7d6f868f-a8a0-4a2e-b53b-4e83b6d4fcae" providerId="ADAL" clId="{ECC8F54E-3DC8-474C-979B-A835AF8BBE4D}" dt="2024-07-12T19:05:43.034" v="446" actId="478"/>
        <pc:sldMkLst>
          <pc:docMk/>
          <pc:sldMk cId="284031855" sldId="362"/>
        </pc:sldMkLst>
        <pc:spChg chg="del">
          <ac:chgData name="Stoker, Kesiah" userId="7d6f868f-a8a0-4a2e-b53b-4e83b6d4fcae" providerId="ADAL" clId="{ECC8F54E-3DC8-474C-979B-A835AF8BBE4D}" dt="2024-07-12T19:05:43.034" v="446" actId="478"/>
          <ac:spMkLst>
            <pc:docMk/>
            <pc:sldMk cId="284031855" sldId="362"/>
            <ac:spMk id="3" creationId="{CC11EBE3-60DD-0F0B-C69E-C8F12F80F0BF}"/>
          </ac:spMkLst>
        </pc:spChg>
      </pc:sldChg>
      <pc:sldChg chg="delSp mod">
        <pc:chgData name="Stoker, Kesiah" userId="7d6f868f-a8a0-4a2e-b53b-4e83b6d4fcae" providerId="ADAL" clId="{ECC8F54E-3DC8-474C-979B-A835AF8BBE4D}" dt="2024-07-12T19:06:57.533" v="456" actId="478"/>
        <pc:sldMkLst>
          <pc:docMk/>
          <pc:sldMk cId="2224059937" sldId="363"/>
        </pc:sldMkLst>
        <pc:spChg chg="del">
          <ac:chgData name="Stoker, Kesiah" userId="7d6f868f-a8a0-4a2e-b53b-4e83b6d4fcae" providerId="ADAL" clId="{ECC8F54E-3DC8-474C-979B-A835AF8BBE4D}" dt="2024-07-12T19:06:57.533" v="456" actId="478"/>
          <ac:spMkLst>
            <pc:docMk/>
            <pc:sldMk cId="2224059937" sldId="363"/>
            <ac:spMk id="4" creationId="{DC1DA359-7D8E-4E9F-7532-57537DFF4517}"/>
          </ac:spMkLst>
        </pc:spChg>
      </pc:sldChg>
      <pc:sldChg chg="delSp mod">
        <pc:chgData name="Stoker, Kesiah" userId="7d6f868f-a8a0-4a2e-b53b-4e83b6d4fcae" providerId="ADAL" clId="{ECC8F54E-3DC8-474C-979B-A835AF8BBE4D}" dt="2024-07-12T19:07:00.625" v="457" actId="478"/>
        <pc:sldMkLst>
          <pc:docMk/>
          <pc:sldMk cId="2499699887" sldId="364"/>
        </pc:sldMkLst>
        <pc:spChg chg="del">
          <ac:chgData name="Stoker, Kesiah" userId="7d6f868f-a8a0-4a2e-b53b-4e83b6d4fcae" providerId="ADAL" clId="{ECC8F54E-3DC8-474C-979B-A835AF8BBE4D}" dt="2024-07-12T19:07:00.625" v="457" actId="478"/>
          <ac:spMkLst>
            <pc:docMk/>
            <pc:sldMk cId="2499699887" sldId="364"/>
            <ac:spMk id="2" creationId="{D16317C2-6E51-7193-BFA0-93615610FB5A}"/>
          </ac:spMkLst>
        </pc:spChg>
      </pc:sldChg>
      <pc:sldChg chg="delSp mod">
        <pc:chgData name="Stoker, Kesiah" userId="7d6f868f-a8a0-4a2e-b53b-4e83b6d4fcae" providerId="ADAL" clId="{ECC8F54E-3DC8-474C-979B-A835AF8BBE4D}" dt="2024-07-12T19:07:02.561" v="458" actId="478"/>
        <pc:sldMkLst>
          <pc:docMk/>
          <pc:sldMk cId="86015325" sldId="365"/>
        </pc:sldMkLst>
        <pc:spChg chg="del">
          <ac:chgData name="Stoker, Kesiah" userId="7d6f868f-a8a0-4a2e-b53b-4e83b6d4fcae" providerId="ADAL" clId="{ECC8F54E-3DC8-474C-979B-A835AF8BBE4D}" dt="2024-07-12T19:07:02.561" v="458" actId="478"/>
          <ac:spMkLst>
            <pc:docMk/>
            <pc:sldMk cId="86015325" sldId="365"/>
            <ac:spMk id="10" creationId="{95F445F2-F7CE-1481-CB22-BD1BB2A12DB1}"/>
          </ac:spMkLst>
        </pc:spChg>
      </pc:sldChg>
      <pc:sldChg chg="delSp mod">
        <pc:chgData name="Stoker, Kesiah" userId="7d6f868f-a8a0-4a2e-b53b-4e83b6d4fcae" providerId="ADAL" clId="{ECC8F54E-3DC8-474C-979B-A835AF8BBE4D}" dt="2024-07-12T19:07:04.804" v="459" actId="478"/>
        <pc:sldMkLst>
          <pc:docMk/>
          <pc:sldMk cId="2687523301" sldId="366"/>
        </pc:sldMkLst>
        <pc:spChg chg="del">
          <ac:chgData name="Stoker, Kesiah" userId="7d6f868f-a8a0-4a2e-b53b-4e83b6d4fcae" providerId="ADAL" clId="{ECC8F54E-3DC8-474C-979B-A835AF8BBE4D}" dt="2024-07-12T19:07:04.804" v="459" actId="478"/>
          <ac:spMkLst>
            <pc:docMk/>
            <pc:sldMk cId="2687523301" sldId="366"/>
            <ac:spMk id="2" creationId="{D1EDBF15-B6AF-7F9D-F60C-91763CB14BDE}"/>
          </ac:spMkLst>
        </pc:spChg>
      </pc:sldChg>
      <pc:sldChg chg="delSp modSp mod delCm modCm">
        <pc:chgData name="Stoker, Kesiah" userId="7d6f868f-a8a0-4a2e-b53b-4e83b6d4fcae" providerId="ADAL" clId="{ECC8F54E-3DC8-474C-979B-A835AF8BBE4D}" dt="2024-07-19T15:26:53.706" v="1013" actId="962"/>
        <pc:sldMkLst>
          <pc:docMk/>
          <pc:sldMk cId="4193221867" sldId="367"/>
        </pc:sldMkLst>
        <pc:spChg chg="del">
          <ac:chgData name="Stoker, Kesiah" userId="7d6f868f-a8a0-4a2e-b53b-4e83b6d4fcae" providerId="ADAL" clId="{ECC8F54E-3DC8-474C-979B-A835AF8BBE4D}" dt="2024-07-12T19:06:48.725" v="454" actId="478"/>
          <ac:spMkLst>
            <pc:docMk/>
            <pc:sldMk cId="4193221867" sldId="367"/>
            <ac:spMk id="4" creationId="{6B11CD0E-C7B3-899E-D47C-63ECD9BF2325}"/>
          </ac:spMkLst>
        </pc:spChg>
        <pc:picChg chg="mod">
          <ac:chgData name="Stoker, Kesiah" userId="7d6f868f-a8a0-4a2e-b53b-4e83b6d4fcae" providerId="ADAL" clId="{ECC8F54E-3DC8-474C-979B-A835AF8BBE4D}" dt="2024-07-19T15:26:53.706" v="1013" actId="962"/>
          <ac:picMkLst>
            <pc:docMk/>
            <pc:sldMk cId="4193221867" sldId="367"/>
            <ac:picMk id="2" creationId="{DAC8865E-E9F5-8674-7881-521DCA244846}"/>
          </ac:picMkLst>
        </pc:pic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ECC8F54E-3DC8-474C-979B-A835AF8BBE4D}" dt="2024-07-19T13:50:18.047" v="554"/>
              <pc2:cmMkLst xmlns:pc2="http://schemas.microsoft.com/office/powerpoint/2019/9/main/command">
                <pc:docMk/>
                <pc:sldMk cId="4193221867" sldId="367"/>
                <pc2:cmMk id="{00C2AB68-9CE9-4FFD-A1E7-B5FA88B9B379}"/>
              </pc2:cmMkLst>
              <pc226:cmRplyChg chg="add">
                <pc226:chgData name="Stoker, Kesiah" userId="7d6f868f-a8a0-4a2e-b53b-4e83b6d4fcae" providerId="ADAL" clId="{ECC8F54E-3DC8-474C-979B-A835AF8BBE4D}" dt="2024-07-15T17:52:55.824" v="552"/>
                <pc2:cmRplyMkLst xmlns:pc2="http://schemas.microsoft.com/office/powerpoint/2019/9/main/command">
                  <pc:docMk/>
                  <pc:sldMk cId="4193221867" sldId="367"/>
                  <pc2:cmMk id="{00C2AB68-9CE9-4FFD-A1E7-B5FA88B9B379}"/>
                  <pc2:cmRplyMk id="{B053D253-063D-4345-8853-04955513BB0C}"/>
                </pc2:cmRplyMkLst>
              </pc226:cmRplyChg>
            </pc226:cmChg>
          </p:ext>
        </pc:extLst>
      </pc:sldChg>
      <pc:sldChg chg="delSp modSp mod delCm">
        <pc:chgData name="Stoker, Kesiah" userId="7d6f868f-a8a0-4a2e-b53b-4e83b6d4fcae" providerId="ADAL" clId="{ECC8F54E-3DC8-474C-979B-A835AF8BBE4D}" dt="2024-07-19T16:20:22.041" v="1320" actId="6549"/>
        <pc:sldMkLst>
          <pc:docMk/>
          <pc:sldMk cId="387574291" sldId="370"/>
        </pc:sldMkLst>
        <pc:spChg chg="del">
          <ac:chgData name="Stoker, Kesiah" userId="7d6f868f-a8a0-4a2e-b53b-4e83b6d4fcae" providerId="ADAL" clId="{ECC8F54E-3DC8-474C-979B-A835AF8BBE4D}" dt="2024-07-12T19:07:27.822" v="467" actId="478"/>
          <ac:spMkLst>
            <pc:docMk/>
            <pc:sldMk cId="387574291" sldId="370"/>
            <ac:spMk id="3" creationId="{1778C1E0-1F76-305B-F6C4-DBE27BF2BA7D}"/>
          </ac:spMkLst>
        </pc:spChg>
        <pc:spChg chg="mod">
          <ac:chgData name="Stoker, Kesiah" userId="7d6f868f-a8a0-4a2e-b53b-4e83b6d4fcae" providerId="ADAL" clId="{ECC8F54E-3DC8-474C-979B-A835AF8BBE4D}" dt="2024-07-19T14:06:25.501" v="599" actId="207"/>
          <ac:spMkLst>
            <pc:docMk/>
            <pc:sldMk cId="387574291" sldId="370"/>
            <ac:spMk id="17" creationId="{E8373C87-0A21-5FB5-E0DF-557429FB6A94}"/>
          </ac:spMkLst>
        </pc:spChg>
        <pc:graphicFrameChg chg="mod">
          <ac:chgData name="Stoker, Kesiah" userId="7d6f868f-a8a0-4a2e-b53b-4e83b6d4fcae" providerId="ADAL" clId="{ECC8F54E-3DC8-474C-979B-A835AF8BBE4D}" dt="2024-07-19T16:20:22.041" v="1320" actId="6549"/>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ECC8F54E-3DC8-474C-979B-A835AF8BBE4D}" dt="2024-07-19T14:08:41.387" v="622"/>
              <pc2:cmMkLst xmlns:pc2="http://schemas.microsoft.com/office/powerpoint/2019/9/main/command">
                <pc:docMk/>
                <pc:sldMk cId="387574291" sldId="370"/>
                <pc2:cmMk id="{4162E02B-5FEC-410C-98BC-A8436FBC89EC}"/>
              </pc2:cmMkLst>
            </pc226:cmChg>
          </p:ext>
        </pc:extLst>
      </pc:sldChg>
      <pc:sldChg chg="delCm">
        <pc:chgData name="Stoker, Kesiah" userId="7d6f868f-a8a0-4a2e-b53b-4e83b6d4fcae" providerId="ADAL" clId="{ECC8F54E-3DC8-474C-979B-A835AF8BBE4D}" dt="2024-07-19T14:12:41.839" v="728"/>
        <pc:sldMkLst>
          <pc:docMk/>
          <pc:sldMk cId="59602600" sldId="381"/>
        </pc:sldMkLst>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ECC8F54E-3DC8-474C-979B-A835AF8BBE4D}" dt="2024-07-19T14:12:41.839" v="728"/>
              <pc2:cmMkLst xmlns:pc2="http://schemas.microsoft.com/office/powerpoint/2019/9/main/command">
                <pc:docMk/>
                <pc:sldMk cId="59602600" sldId="381"/>
                <pc2:cmMk id="{90CF89A9-844F-498B-99CD-86674756F830}"/>
              </pc2:cmMkLst>
            </pc226:cmChg>
          </p:ext>
        </pc:extLst>
      </pc:sldChg>
      <pc:sldChg chg="delSp mod">
        <pc:chgData name="Stoker, Kesiah" userId="7d6f868f-a8a0-4a2e-b53b-4e83b6d4fcae" providerId="ADAL" clId="{ECC8F54E-3DC8-474C-979B-A835AF8BBE4D}" dt="2024-07-12T19:07:39.339" v="471" actId="478"/>
        <pc:sldMkLst>
          <pc:docMk/>
          <pc:sldMk cId="3909832607" sldId="384"/>
        </pc:sldMkLst>
        <pc:spChg chg="del">
          <ac:chgData name="Stoker, Kesiah" userId="7d6f868f-a8a0-4a2e-b53b-4e83b6d4fcae" providerId="ADAL" clId="{ECC8F54E-3DC8-474C-979B-A835AF8BBE4D}" dt="2024-07-12T19:07:39.339" v="471" actId="478"/>
          <ac:spMkLst>
            <pc:docMk/>
            <pc:sldMk cId="3909832607" sldId="384"/>
            <ac:spMk id="3" creationId="{F8889D44-83AC-CD26-95E7-8FC7B85BB490}"/>
          </ac:spMkLst>
        </pc:spChg>
      </pc:sldChg>
      <pc:sldChg chg="delSp mod">
        <pc:chgData name="Stoker, Kesiah" userId="7d6f868f-a8a0-4a2e-b53b-4e83b6d4fcae" providerId="ADAL" clId="{ECC8F54E-3DC8-474C-979B-A835AF8BBE4D}" dt="2024-07-12T19:07:41.414" v="472" actId="478"/>
        <pc:sldMkLst>
          <pc:docMk/>
          <pc:sldMk cId="936660227" sldId="385"/>
        </pc:sldMkLst>
        <pc:spChg chg="del">
          <ac:chgData name="Stoker, Kesiah" userId="7d6f868f-a8a0-4a2e-b53b-4e83b6d4fcae" providerId="ADAL" clId="{ECC8F54E-3DC8-474C-979B-A835AF8BBE4D}" dt="2024-07-12T19:07:41.414" v="472" actId="478"/>
          <ac:spMkLst>
            <pc:docMk/>
            <pc:sldMk cId="936660227" sldId="385"/>
            <ac:spMk id="2" creationId="{2FAA23BD-E75B-9170-30AE-58A48C0F0E3B}"/>
          </ac:spMkLst>
        </pc:spChg>
      </pc:sldChg>
      <pc:sldChg chg="delSp modSp mod">
        <pc:chgData name="Stoker, Kesiah" userId="7d6f868f-a8a0-4a2e-b53b-4e83b6d4fcae" providerId="ADAL" clId="{ECC8F54E-3DC8-474C-979B-A835AF8BBE4D}" dt="2024-07-19T15:40:14.408" v="1194" actId="20577"/>
        <pc:sldMkLst>
          <pc:docMk/>
          <pc:sldMk cId="830031710" sldId="386"/>
        </pc:sldMkLst>
        <pc:spChg chg="del">
          <ac:chgData name="Stoker, Kesiah" userId="7d6f868f-a8a0-4a2e-b53b-4e83b6d4fcae" providerId="ADAL" clId="{ECC8F54E-3DC8-474C-979B-A835AF8BBE4D}" dt="2024-07-12T19:07:46.445" v="474" actId="478"/>
          <ac:spMkLst>
            <pc:docMk/>
            <pc:sldMk cId="830031710" sldId="386"/>
            <ac:spMk id="2" creationId="{4D82C9A4-FE68-23C5-8787-6EB2153F313C}"/>
          </ac:spMkLst>
        </pc:spChg>
        <pc:spChg chg="mod">
          <ac:chgData name="Stoker, Kesiah" userId="7d6f868f-a8a0-4a2e-b53b-4e83b6d4fcae" providerId="ADAL" clId="{ECC8F54E-3DC8-474C-979B-A835AF8BBE4D}" dt="2024-07-19T15:40:14.408" v="1194" actId="20577"/>
          <ac:spMkLst>
            <pc:docMk/>
            <pc:sldMk cId="830031710" sldId="386"/>
            <ac:spMk id="10" creationId="{F40643EF-7EF3-DB44-3916-7877A3EC01E0}"/>
          </ac:spMkLst>
        </pc:spChg>
      </pc:sldChg>
      <pc:sldChg chg="delSp mod">
        <pc:chgData name="Stoker, Kesiah" userId="7d6f868f-a8a0-4a2e-b53b-4e83b6d4fcae" providerId="ADAL" clId="{ECC8F54E-3DC8-474C-979B-A835AF8BBE4D}" dt="2024-07-12T19:08:38.619" v="498" actId="478"/>
        <pc:sldMkLst>
          <pc:docMk/>
          <pc:sldMk cId="81161874" sldId="390"/>
        </pc:sldMkLst>
        <pc:spChg chg="del">
          <ac:chgData name="Stoker, Kesiah" userId="7d6f868f-a8a0-4a2e-b53b-4e83b6d4fcae" providerId="ADAL" clId="{ECC8F54E-3DC8-474C-979B-A835AF8BBE4D}" dt="2024-07-12T19:08:38.619" v="498" actId="478"/>
          <ac:spMkLst>
            <pc:docMk/>
            <pc:sldMk cId="81161874" sldId="390"/>
            <ac:spMk id="3" creationId="{C65C18A0-E352-5112-D9E7-206A083882D7}"/>
          </ac:spMkLst>
        </pc:spChg>
      </pc:sldChg>
      <pc:sldChg chg="addSp delSp modSp mod delCm modCm">
        <pc:chgData name="Stoker, Kesiah" userId="7d6f868f-a8a0-4a2e-b53b-4e83b6d4fcae" providerId="ADAL" clId="{ECC8F54E-3DC8-474C-979B-A835AF8BBE4D}" dt="2024-07-19T16:17:45.053" v="1267" actId="20577"/>
        <pc:sldMkLst>
          <pc:docMk/>
          <pc:sldMk cId="2491820790" sldId="391"/>
        </pc:sldMkLst>
        <pc:spChg chg="del">
          <ac:chgData name="Stoker, Kesiah" userId="7d6f868f-a8a0-4a2e-b53b-4e83b6d4fcae" providerId="ADAL" clId="{ECC8F54E-3DC8-474C-979B-A835AF8BBE4D}" dt="2024-07-12T19:08:29.447" v="495" actId="478"/>
          <ac:spMkLst>
            <pc:docMk/>
            <pc:sldMk cId="2491820790" sldId="391"/>
            <ac:spMk id="2" creationId="{4209573C-BDE2-9B61-83C7-A99B72153B2B}"/>
          </ac:spMkLst>
        </pc:spChg>
        <pc:spChg chg="add del mod ord">
          <ac:chgData name="Stoker, Kesiah" userId="7d6f868f-a8a0-4a2e-b53b-4e83b6d4fcae" providerId="ADAL" clId="{ECC8F54E-3DC8-474C-979B-A835AF8BBE4D}" dt="2024-07-19T16:17:45.053" v="1267" actId="20577"/>
          <ac:spMkLst>
            <pc:docMk/>
            <pc:sldMk cId="2491820790" sldId="391"/>
            <ac:spMk id="3" creationId="{BFC149EC-D69C-B9D6-2887-F96AC1E11714}"/>
          </ac:spMkLst>
        </pc:spChg>
        <pc:spChg chg="add del mod">
          <ac:chgData name="Stoker, Kesiah" userId="7d6f868f-a8a0-4a2e-b53b-4e83b6d4fcae" providerId="ADAL" clId="{ECC8F54E-3DC8-474C-979B-A835AF8BBE4D}" dt="2024-07-12T19:08:22.512" v="493" actId="478"/>
          <ac:spMkLst>
            <pc:docMk/>
            <pc:sldMk cId="2491820790" sldId="391"/>
            <ac:spMk id="6" creationId="{9C0A4C11-01B9-A0AB-1F8B-0130872369ED}"/>
          </ac:spMkLst>
        </pc:sp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ECC8F54E-3DC8-474C-979B-A835AF8BBE4D}" dt="2024-07-19T14:12:56.540" v="729"/>
              <pc2:cmMkLst xmlns:pc2="http://schemas.microsoft.com/office/powerpoint/2019/9/main/command">
                <pc:docMk/>
                <pc:sldMk cId="2491820790" sldId="391"/>
                <pc2:cmMk id="{3E09FBE1-ED4D-489D-BF9A-3D8FB7F68F11}"/>
              </pc2:cmMkLst>
            </pc226:cmChg>
          </p:ext>
        </pc:extLst>
      </pc:sldChg>
      <pc:sldChg chg="delSp mod">
        <pc:chgData name="Stoker, Kesiah" userId="7d6f868f-a8a0-4a2e-b53b-4e83b6d4fcae" providerId="ADAL" clId="{ECC8F54E-3DC8-474C-979B-A835AF8BBE4D}" dt="2024-07-12T19:07:43.606" v="473" actId="478"/>
        <pc:sldMkLst>
          <pc:docMk/>
          <pc:sldMk cId="415376732" sldId="395"/>
        </pc:sldMkLst>
        <pc:spChg chg="del">
          <ac:chgData name="Stoker, Kesiah" userId="7d6f868f-a8a0-4a2e-b53b-4e83b6d4fcae" providerId="ADAL" clId="{ECC8F54E-3DC8-474C-979B-A835AF8BBE4D}" dt="2024-07-12T19:07:43.606" v="473" actId="478"/>
          <ac:spMkLst>
            <pc:docMk/>
            <pc:sldMk cId="415376732" sldId="395"/>
            <ac:spMk id="3" creationId="{1895E52E-1973-72E4-E39B-159401372E9C}"/>
          </ac:spMkLst>
        </pc:spChg>
      </pc:sldChg>
      <pc:sldChg chg="delSp modSp mod">
        <pc:chgData name="Stoker, Kesiah" userId="7d6f868f-a8a0-4a2e-b53b-4e83b6d4fcae" providerId="ADAL" clId="{ECC8F54E-3DC8-474C-979B-A835AF8BBE4D}" dt="2024-07-19T15:51:31.069" v="1216" actId="13238"/>
        <pc:sldMkLst>
          <pc:docMk/>
          <pc:sldMk cId="1608280382" sldId="396"/>
        </pc:sldMkLst>
        <pc:spChg chg="del">
          <ac:chgData name="Stoker, Kesiah" userId="7d6f868f-a8a0-4a2e-b53b-4e83b6d4fcae" providerId="ADAL" clId="{ECC8F54E-3DC8-474C-979B-A835AF8BBE4D}" dt="2024-07-12T19:07:34.727" v="470" actId="478"/>
          <ac:spMkLst>
            <pc:docMk/>
            <pc:sldMk cId="1608280382" sldId="396"/>
            <ac:spMk id="3" creationId="{5115F35F-1C86-D250-7CCF-822EA3C747AD}"/>
          </ac:spMkLst>
        </pc:spChg>
        <pc:spChg chg="mod">
          <ac:chgData name="Stoker, Kesiah" userId="7d6f868f-a8a0-4a2e-b53b-4e83b6d4fcae" providerId="ADAL" clId="{ECC8F54E-3DC8-474C-979B-A835AF8BBE4D}" dt="2024-07-19T15:15:38.324" v="893" actId="207"/>
          <ac:spMkLst>
            <pc:docMk/>
            <pc:sldMk cId="1608280382" sldId="396"/>
            <ac:spMk id="6" creationId="{2F5A1AC2-D52C-96C0-00FE-E4B1AF6B5018}"/>
          </ac:spMkLst>
        </pc:spChg>
        <pc:graphicFrameChg chg="modGraphic">
          <ac:chgData name="Stoker, Kesiah" userId="7d6f868f-a8a0-4a2e-b53b-4e83b6d4fcae" providerId="ADAL" clId="{ECC8F54E-3DC8-474C-979B-A835AF8BBE4D}" dt="2024-07-19T15:51:31.069" v="1216" actId="13238"/>
          <ac:graphicFrameMkLst>
            <pc:docMk/>
            <pc:sldMk cId="1608280382" sldId="396"/>
            <ac:graphicFrameMk id="4" creationId="{5A941E85-0A2D-1896-F37F-EDC169A0F45A}"/>
          </ac:graphicFrameMkLst>
        </pc:graphicFrameChg>
      </pc:sldChg>
      <pc:sldChg chg="delSp modSp mod delCm">
        <pc:chgData name="Stoker, Kesiah" userId="7d6f868f-a8a0-4a2e-b53b-4e83b6d4fcae" providerId="ADAL" clId="{ECC8F54E-3DC8-474C-979B-A835AF8BBE4D}" dt="2024-07-19T16:20:05.551" v="1319"/>
        <pc:sldMkLst>
          <pc:docMk/>
          <pc:sldMk cId="3557075487" sldId="398"/>
        </pc:sldMkLst>
        <pc:spChg chg="del">
          <ac:chgData name="Stoker, Kesiah" userId="7d6f868f-a8a0-4a2e-b53b-4e83b6d4fcae" providerId="ADAL" clId="{ECC8F54E-3DC8-474C-979B-A835AF8BBE4D}" dt="2024-07-12T19:07:31.687" v="469" actId="478"/>
          <ac:spMkLst>
            <pc:docMk/>
            <pc:sldMk cId="3557075487" sldId="398"/>
            <ac:spMk id="2" creationId="{0B6F2312-263F-6AA3-5B47-2E85F6FD2034}"/>
          </ac:spMkLst>
        </pc:spChg>
        <pc:graphicFrameChg chg="mod">
          <ac:chgData name="Stoker, Kesiah" userId="7d6f868f-a8a0-4a2e-b53b-4e83b6d4fcae" providerId="ADAL" clId="{ECC8F54E-3DC8-474C-979B-A835AF8BBE4D}" dt="2024-07-19T16:20:05.551" v="1319"/>
          <ac:graphicFrameMkLst>
            <pc:docMk/>
            <pc:sldMk cId="3557075487" sldId="398"/>
            <ac:graphicFrameMk id="7" creationId="{A2DEBEF1-352B-E038-2C68-7B4726C5CE7D}"/>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ECC8F54E-3DC8-474C-979B-A835AF8BBE4D}" dt="2024-07-19T14:12:04.307" v="724"/>
              <pc2:cmMkLst xmlns:pc2="http://schemas.microsoft.com/office/powerpoint/2019/9/main/command">
                <pc:docMk/>
                <pc:sldMk cId="3557075487" sldId="398"/>
                <pc2:cmMk id="{8EE87077-BBFC-487C-9132-3D3A08C0A1E7}"/>
              </pc2:cmMkLst>
            </pc226:cmChg>
            <pc226:cmChg xmlns:pc226="http://schemas.microsoft.com/office/powerpoint/2022/06/main/command" chg="del">
              <pc226:chgData name="Stoker, Kesiah" userId="7d6f868f-a8a0-4a2e-b53b-4e83b6d4fcae" providerId="ADAL" clId="{ECC8F54E-3DC8-474C-979B-A835AF8BBE4D}" dt="2024-07-19T14:12:33.683" v="727"/>
              <pc2:cmMkLst xmlns:pc2="http://schemas.microsoft.com/office/powerpoint/2019/9/main/command">
                <pc:docMk/>
                <pc:sldMk cId="3557075487" sldId="398"/>
                <pc2:cmMk id="{AB90B0A8-F3CB-4D3F-9E13-88B9163A39FD}"/>
              </pc2:cmMkLst>
            </pc226:cmChg>
          </p:ext>
        </pc:extLst>
      </pc:sldChg>
      <pc:sldChg chg="delSp modSp mod delCm">
        <pc:chgData name="Stoker, Kesiah" userId="7d6f868f-a8a0-4a2e-b53b-4e83b6d4fcae" providerId="ADAL" clId="{ECC8F54E-3DC8-474C-979B-A835AF8BBE4D}" dt="2024-07-19T14:37:52.734" v="734" actId="948"/>
        <pc:sldMkLst>
          <pc:docMk/>
          <pc:sldMk cId="3574350645" sldId="1589"/>
        </pc:sldMkLst>
        <pc:spChg chg="del">
          <ac:chgData name="Stoker, Kesiah" userId="7d6f868f-a8a0-4a2e-b53b-4e83b6d4fcae" providerId="ADAL" clId="{ECC8F54E-3DC8-474C-979B-A835AF8BBE4D}" dt="2024-07-12T19:08:35.279" v="497" actId="478"/>
          <ac:spMkLst>
            <pc:docMk/>
            <pc:sldMk cId="3574350645" sldId="1589"/>
            <ac:spMk id="2" creationId="{54A9A145-9ECF-B881-E6DB-95E92E71CC72}"/>
          </ac:spMkLst>
        </pc:spChg>
        <pc:spChg chg="mod">
          <ac:chgData name="Stoker, Kesiah" userId="7d6f868f-a8a0-4a2e-b53b-4e83b6d4fcae" providerId="ADAL" clId="{ECC8F54E-3DC8-474C-979B-A835AF8BBE4D}" dt="2024-07-19T14:37:52.734" v="734" actId="948"/>
          <ac:spMkLst>
            <pc:docMk/>
            <pc:sldMk cId="3574350645" sldId="1589"/>
            <ac:spMk id="4" creationId="{34B929EA-085D-03CC-8ABC-3FFBF3231F85}"/>
          </ac:spMkLst>
        </pc:sp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ECC8F54E-3DC8-474C-979B-A835AF8BBE4D}" dt="2024-07-19T14:12:58.646" v="730"/>
              <pc2:cmMkLst xmlns:pc2="http://schemas.microsoft.com/office/powerpoint/2019/9/main/command">
                <pc:docMk/>
                <pc:sldMk cId="3574350645" sldId="1589"/>
                <pc2:cmMk id="{2B23DB77-1983-4C0F-A277-79989FDF5452}"/>
              </pc2:cmMkLst>
            </pc226:cmChg>
          </p:ext>
        </pc:extLst>
      </pc:sldChg>
      <pc:sldChg chg="delSp modSp mod delCm modCm">
        <pc:chgData name="Stoker, Kesiah" userId="7d6f868f-a8a0-4a2e-b53b-4e83b6d4fcae" providerId="ADAL" clId="{ECC8F54E-3DC8-474C-979B-A835AF8BBE4D}" dt="2024-07-19T15:30:57.712" v="1019" actId="962"/>
        <pc:sldMkLst>
          <pc:docMk/>
          <pc:sldMk cId="3061229484" sldId="1590"/>
        </pc:sldMkLst>
        <pc:spChg chg="mod">
          <ac:chgData name="Stoker, Kesiah" userId="7d6f868f-a8a0-4a2e-b53b-4e83b6d4fcae" providerId="ADAL" clId="{ECC8F54E-3DC8-474C-979B-A835AF8BBE4D}" dt="2024-07-19T14:08:28.956" v="621" actId="1076"/>
          <ac:spMkLst>
            <pc:docMk/>
            <pc:sldMk cId="3061229484" sldId="1590"/>
            <ac:spMk id="8" creationId="{0AB2D5DF-A00F-7336-0748-3F524E434D7D}"/>
          </ac:spMkLst>
        </pc:spChg>
        <pc:spChg chg="mod">
          <ac:chgData name="Stoker, Kesiah" userId="7d6f868f-a8a0-4a2e-b53b-4e83b6d4fcae" providerId="ADAL" clId="{ECC8F54E-3DC8-474C-979B-A835AF8BBE4D}" dt="2024-07-12T19:09:23.075" v="532" actId="6549"/>
          <ac:spMkLst>
            <pc:docMk/>
            <pc:sldMk cId="3061229484" sldId="1590"/>
            <ac:spMk id="10" creationId="{62D080F9-77D1-28FA-8179-90C17B8EC21D}"/>
          </ac:spMkLst>
        </pc:spChg>
        <pc:spChg chg="del">
          <ac:chgData name="Stoker, Kesiah" userId="7d6f868f-a8a0-4a2e-b53b-4e83b6d4fcae" providerId="ADAL" clId="{ECC8F54E-3DC8-474C-979B-A835AF8BBE4D}" dt="2024-07-12T19:07:11.049" v="461" actId="478"/>
          <ac:spMkLst>
            <pc:docMk/>
            <pc:sldMk cId="3061229484" sldId="1590"/>
            <ac:spMk id="11" creationId="{8DAA09C9-29C4-A5AF-FEAE-E476548E1828}"/>
          </ac:spMkLst>
        </pc:spChg>
        <pc:graphicFrameChg chg="mod">
          <ac:chgData name="Stoker, Kesiah" userId="7d6f868f-a8a0-4a2e-b53b-4e83b6d4fcae" providerId="ADAL" clId="{ECC8F54E-3DC8-474C-979B-A835AF8BBE4D}" dt="2024-07-19T15:30:10.675" v="1017"/>
          <ac:graphicFrameMkLst>
            <pc:docMk/>
            <pc:sldMk cId="3061229484" sldId="1590"/>
            <ac:graphicFrameMk id="5" creationId="{D103DFBC-02D9-E644-7A7F-ADB08DA7D43E}"/>
          </ac:graphicFrameMkLst>
        </pc:graphicFrameChg>
        <pc:graphicFrameChg chg="mod">
          <ac:chgData name="Stoker, Kesiah" userId="7d6f868f-a8a0-4a2e-b53b-4e83b6d4fcae" providerId="ADAL" clId="{ECC8F54E-3DC8-474C-979B-A835AF8BBE4D}" dt="2024-07-19T15:30:57.712" v="1019" actId="962"/>
          <ac:graphicFrameMkLst>
            <pc:docMk/>
            <pc:sldMk cId="3061229484" sldId="1590"/>
            <ac:graphicFrameMk id="7" creationId="{135919B4-62AF-3EA4-128C-91B72624FBD6}"/>
          </ac:graphicFrameMkLst>
        </pc:graphicFrameChg>
        <pc:extLst>
          <p:ext xmlns:p="http://schemas.openxmlformats.org/presentationml/2006/main" uri="{D6D511B9-2390-475A-947B-AFAB55BFBCF1}">
            <pc226:cmChg xmlns:pc226="http://schemas.microsoft.com/office/powerpoint/2022/06/main/command" chg="del mod">
              <pc226:chgData name="Stoker, Kesiah" userId="7d6f868f-a8a0-4a2e-b53b-4e83b6d4fcae" providerId="ADAL" clId="{ECC8F54E-3DC8-474C-979B-A835AF8BBE4D}" dt="2024-07-19T13:51:24.325" v="557"/>
              <pc2:cmMkLst xmlns:pc2="http://schemas.microsoft.com/office/powerpoint/2019/9/main/command">
                <pc:docMk/>
                <pc:sldMk cId="3061229484" sldId="1590"/>
                <pc2:cmMk id="{8DC05C2D-08AF-4528-9382-9AC14B2ECBBD}"/>
              </pc2:cmMkLst>
            </pc226:cmChg>
            <pc226:cmChg xmlns:pc226="http://schemas.microsoft.com/office/powerpoint/2022/06/main/command" chg="del">
              <pc226:chgData name="Stoker, Kesiah" userId="7d6f868f-a8a0-4a2e-b53b-4e83b6d4fcae" providerId="ADAL" clId="{ECC8F54E-3DC8-474C-979B-A835AF8BBE4D}" dt="2024-07-19T13:50:34.113" v="555"/>
              <pc2:cmMkLst xmlns:pc2="http://schemas.microsoft.com/office/powerpoint/2019/9/main/command">
                <pc:docMk/>
                <pc:sldMk cId="3061229484" sldId="1590"/>
                <pc2:cmMk id="{E1F9C152-7F12-4B90-AD9A-E31D32C8B97D}"/>
              </pc2:cmMkLst>
            </pc226:cmChg>
            <pc226:cmChg xmlns:pc226="http://schemas.microsoft.com/office/powerpoint/2022/06/main/command" chg="del">
              <pc226:chgData name="Stoker, Kesiah" userId="7d6f868f-a8a0-4a2e-b53b-4e83b6d4fcae" providerId="ADAL" clId="{ECC8F54E-3DC8-474C-979B-A835AF8BBE4D}" dt="2024-07-19T13:50:45.661" v="556"/>
              <pc2:cmMkLst xmlns:pc2="http://schemas.microsoft.com/office/powerpoint/2019/9/main/command">
                <pc:docMk/>
                <pc:sldMk cId="3061229484" sldId="1590"/>
                <pc2:cmMk id="{E6D3DB9F-C36C-4BC0-AB61-15CE52BC2DC9}"/>
              </pc2:cmMkLst>
            </pc226:cmChg>
          </p:ext>
        </pc:extLst>
      </pc:sldChg>
      <pc:sldChg chg="delSp modSp mod">
        <pc:chgData name="Stoker, Kesiah" userId="7d6f868f-a8a0-4a2e-b53b-4e83b6d4fcae" providerId="ADAL" clId="{ECC8F54E-3DC8-474C-979B-A835AF8BBE4D}" dt="2024-07-19T15:11:27.148" v="881" actId="20577"/>
        <pc:sldMkLst>
          <pc:docMk/>
          <pc:sldMk cId="2167963438" sldId="1592"/>
        </pc:sldMkLst>
        <pc:spChg chg="mod">
          <ac:chgData name="Stoker, Kesiah" userId="7d6f868f-a8a0-4a2e-b53b-4e83b6d4fcae" providerId="ADAL" clId="{ECC8F54E-3DC8-474C-979B-A835AF8BBE4D}" dt="2024-07-19T15:11:27.148" v="881" actId="20577"/>
          <ac:spMkLst>
            <pc:docMk/>
            <pc:sldMk cId="2167963438" sldId="1592"/>
            <ac:spMk id="6" creationId="{D58865F0-4395-116B-E5D1-6905C4FF1267}"/>
          </ac:spMkLst>
        </pc:spChg>
        <pc:spChg chg="del">
          <ac:chgData name="Stoker, Kesiah" userId="7d6f868f-a8a0-4a2e-b53b-4e83b6d4fcae" providerId="ADAL" clId="{ECC8F54E-3DC8-474C-979B-A835AF8BBE4D}" dt="2024-07-12T19:07:25.623" v="466" actId="478"/>
          <ac:spMkLst>
            <pc:docMk/>
            <pc:sldMk cId="2167963438" sldId="1592"/>
            <ac:spMk id="8" creationId="{51173E04-9943-5693-850F-7288D49BFD53}"/>
          </ac:spMkLst>
        </pc:spChg>
      </pc:sldChg>
      <pc:sldChg chg="delSp mod">
        <pc:chgData name="Stoker, Kesiah" userId="7d6f868f-a8a0-4a2e-b53b-4e83b6d4fcae" providerId="ADAL" clId="{ECC8F54E-3DC8-474C-979B-A835AF8BBE4D}" dt="2024-07-12T19:07:08.413" v="460" actId="478"/>
        <pc:sldMkLst>
          <pc:docMk/>
          <pc:sldMk cId="1688694388" sldId="1593"/>
        </pc:sldMkLst>
        <pc:spChg chg="del">
          <ac:chgData name="Stoker, Kesiah" userId="7d6f868f-a8a0-4a2e-b53b-4e83b6d4fcae" providerId="ADAL" clId="{ECC8F54E-3DC8-474C-979B-A835AF8BBE4D}" dt="2024-07-12T19:07:08.413" v="460" actId="478"/>
          <ac:spMkLst>
            <pc:docMk/>
            <pc:sldMk cId="1688694388" sldId="1593"/>
            <ac:spMk id="8" creationId="{51173E04-9943-5693-850F-7288D49BFD53}"/>
          </ac:spMkLst>
        </pc:spChg>
      </pc:sldChg>
      <pc:sldChg chg="addSp delSp mod">
        <pc:chgData name="Stoker, Kesiah" userId="7d6f868f-a8a0-4a2e-b53b-4e83b6d4fcae" providerId="ADAL" clId="{ECC8F54E-3DC8-474C-979B-A835AF8BBE4D}" dt="2024-07-12T19:07:50.996" v="477" actId="478"/>
        <pc:sldMkLst>
          <pc:docMk/>
          <pc:sldMk cId="2138773198" sldId="1594"/>
        </pc:sldMkLst>
        <pc:spChg chg="del">
          <ac:chgData name="Stoker, Kesiah" userId="7d6f868f-a8a0-4a2e-b53b-4e83b6d4fcae" providerId="ADAL" clId="{ECC8F54E-3DC8-474C-979B-A835AF8BBE4D}" dt="2024-07-12T19:07:50.996" v="477" actId="478"/>
          <ac:spMkLst>
            <pc:docMk/>
            <pc:sldMk cId="2138773198" sldId="1594"/>
            <ac:spMk id="2" creationId="{4D82C9A4-FE68-23C5-8787-6EB2153F313C}"/>
          </ac:spMkLst>
        </pc:spChg>
        <pc:spChg chg="add del">
          <ac:chgData name="Stoker, Kesiah" userId="7d6f868f-a8a0-4a2e-b53b-4e83b6d4fcae" providerId="ADAL" clId="{ECC8F54E-3DC8-474C-979B-A835AF8BBE4D}" dt="2024-07-12T19:07:49.740" v="476" actId="478"/>
          <ac:spMkLst>
            <pc:docMk/>
            <pc:sldMk cId="2138773198" sldId="1594"/>
            <ac:spMk id="3" creationId="{0619594F-DBA7-0DBB-8978-E470EF99B919}"/>
          </ac:spMkLst>
        </pc:spChg>
      </pc:sldChg>
      <pc:sldChg chg="delSp mod">
        <pc:chgData name="Stoker, Kesiah" userId="7d6f868f-a8a0-4a2e-b53b-4e83b6d4fcae" providerId="ADAL" clId="{ECC8F54E-3DC8-474C-979B-A835AF8BBE4D}" dt="2024-07-12T19:07:52.934" v="478" actId="478"/>
        <pc:sldMkLst>
          <pc:docMk/>
          <pc:sldMk cId="3810367808" sldId="1595"/>
        </pc:sldMkLst>
        <pc:spChg chg="del">
          <ac:chgData name="Stoker, Kesiah" userId="7d6f868f-a8a0-4a2e-b53b-4e83b6d4fcae" providerId="ADAL" clId="{ECC8F54E-3DC8-474C-979B-A835AF8BBE4D}" dt="2024-07-12T19:07:52.934" v="478" actId="478"/>
          <ac:spMkLst>
            <pc:docMk/>
            <pc:sldMk cId="3810367808" sldId="1595"/>
            <ac:spMk id="2" creationId="{4D82C9A4-FE68-23C5-8787-6EB2153F313C}"/>
          </ac:spMkLst>
        </pc:spChg>
      </pc:sldChg>
      <pc:sldChg chg="delSp mod">
        <pc:chgData name="Stoker, Kesiah" userId="7d6f868f-a8a0-4a2e-b53b-4e83b6d4fcae" providerId="ADAL" clId="{ECC8F54E-3DC8-474C-979B-A835AF8BBE4D}" dt="2024-07-12T19:07:55.068" v="479" actId="478"/>
        <pc:sldMkLst>
          <pc:docMk/>
          <pc:sldMk cId="3593287080" sldId="1596"/>
        </pc:sldMkLst>
        <pc:spChg chg="del">
          <ac:chgData name="Stoker, Kesiah" userId="7d6f868f-a8a0-4a2e-b53b-4e83b6d4fcae" providerId="ADAL" clId="{ECC8F54E-3DC8-474C-979B-A835AF8BBE4D}" dt="2024-07-12T19:07:55.068" v="479" actId="478"/>
          <ac:spMkLst>
            <pc:docMk/>
            <pc:sldMk cId="3593287080" sldId="1596"/>
            <ac:spMk id="2" creationId="{4D82C9A4-FE68-23C5-8787-6EB2153F313C}"/>
          </ac:spMkLst>
        </pc:spChg>
      </pc:sldChg>
      <pc:sldChg chg="delSp modSp mod">
        <pc:chgData name="Stoker, Kesiah" userId="7d6f868f-a8a0-4a2e-b53b-4e83b6d4fcae" providerId="ADAL" clId="{ECC8F54E-3DC8-474C-979B-A835AF8BBE4D}" dt="2024-07-19T15:41:23.658" v="1200" actId="20577"/>
        <pc:sldMkLst>
          <pc:docMk/>
          <pc:sldMk cId="957069421" sldId="1597"/>
        </pc:sldMkLst>
        <pc:spChg chg="del">
          <ac:chgData name="Stoker, Kesiah" userId="7d6f868f-a8a0-4a2e-b53b-4e83b6d4fcae" providerId="ADAL" clId="{ECC8F54E-3DC8-474C-979B-A835AF8BBE4D}" dt="2024-07-12T19:07:58.059" v="480" actId="478"/>
          <ac:spMkLst>
            <pc:docMk/>
            <pc:sldMk cId="957069421" sldId="1597"/>
            <ac:spMk id="2" creationId="{4D82C9A4-FE68-23C5-8787-6EB2153F313C}"/>
          </ac:spMkLst>
        </pc:spChg>
        <pc:spChg chg="mod">
          <ac:chgData name="Stoker, Kesiah" userId="7d6f868f-a8a0-4a2e-b53b-4e83b6d4fcae" providerId="ADAL" clId="{ECC8F54E-3DC8-474C-979B-A835AF8BBE4D}" dt="2024-07-19T15:41:23.658" v="1200" actId="20577"/>
          <ac:spMkLst>
            <pc:docMk/>
            <pc:sldMk cId="957069421" sldId="1597"/>
            <ac:spMk id="10" creationId="{F40643EF-7EF3-DB44-3916-7877A3EC01E0}"/>
          </ac:spMkLst>
        </pc:spChg>
      </pc:sldChg>
      <pc:sldChg chg="delSp mod">
        <pc:chgData name="Stoker, Kesiah" userId="7d6f868f-a8a0-4a2e-b53b-4e83b6d4fcae" providerId="ADAL" clId="{ECC8F54E-3DC8-474C-979B-A835AF8BBE4D}" dt="2024-07-12T19:08:00.182" v="481" actId="478"/>
        <pc:sldMkLst>
          <pc:docMk/>
          <pc:sldMk cId="1261942443" sldId="1598"/>
        </pc:sldMkLst>
        <pc:spChg chg="del">
          <ac:chgData name="Stoker, Kesiah" userId="7d6f868f-a8a0-4a2e-b53b-4e83b6d4fcae" providerId="ADAL" clId="{ECC8F54E-3DC8-474C-979B-A835AF8BBE4D}" dt="2024-07-12T19:08:00.182" v="481" actId="478"/>
          <ac:spMkLst>
            <pc:docMk/>
            <pc:sldMk cId="1261942443" sldId="1598"/>
            <ac:spMk id="2" creationId="{4D82C9A4-FE68-23C5-8787-6EB2153F313C}"/>
          </ac:spMkLst>
        </pc:spChg>
      </pc:sldChg>
      <pc:sldChg chg="delSp mod">
        <pc:chgData name="Stoker, Kesiah" userId="7d6f868f-a8a0-4a2e-b53b-4e83b6d4fcae" providerId="ADAL" clId="{ECC8F54E-3DC8-474C-979B-A835AF8BBE4D}" dt="2024-07-12T19:08:01.856" v="482" actId="478"/>
        <pc:sldMkLst>
          <pc:docMk/>
          <pc:sldMk cId="3760049610" sldId="1599"/>
        </pc:sldMkLst>
        <pc:spChg chg="del">
          <ac:chgData name="Stoker, Kesiah" userId="7d6f868f-a8a0-4a2e-b53b-4e83b6d4fcae" providerId="ADAL" clId="{ECC8F54E-3DC8-474C-979B-A835AF8BBE4D}" dt="2024-07-12T19:08:01.856" v="482" actId="478"/>
          <ac:spMkLst>
            <pc:docMk/>
            <pc:sldMk cId="3760049610" sldId="1599"/>
            <ac:spMk id="2" creationId="{4D82C9A4-FE68-23C5-8787-6EB2153F313C}"/>
          </ac:spMkLst>
        </pc:spChg>
      </pc:sldChg>
      <pc:sldChg chg="delSp mod">
        <pc:chgData name="Stoker, Kesiah" userId="7d6f868f-a8a0-4a2e-b53b-4e83b6d4fcae" providerId="ADAL" clId="{ECC8F54E-3DC8-474C-979B-A835AF8BBE4D}" dt="2024-07-12T19:08:03.994" v="483" actId="478"/>
        <pc:sldMkLst>
          <pc:docMk/>
          <pc:sldMk cId="1157555139" sldId="1600"/>
        </pc:sldMkLst>
        <pc:spChg chg="del">
          <ac:chgData name="Stoker, Kesiah" userId="7d6f868f-a8a0-4a2e-b53b-4e83b6d4fcae" providerId="ADAL" clId="{ECC8F54E-3DC8-474C-979B-A835AF8BBE4D}" dt="2024-07-12T19:08:03.994" v="483" actId="478"/>
          <ac:spMkLst>
            <pc:docMk/>
            <pc:sldMk cId="1157555139" sldId="1600"/>
            <ac:spMk id="2" creationId="{4D82C9A4-FE68-23C5-8787-6EB2153F313C}"/>
          </ac:spMkLst>
        </pc:spChg>
      </pc:sldChg>
      <pc:sldChg chg="addSp delSp mod">
        <pc:chgData name="Stoker, Kesiah" userId="7d6f868f-a8a0-4a2e-b53b-4e83b6d4fcae" providerId="ADAL" clId="{ECC8F54E-3DC8-474C-979B-A835AF8BBE4D}" dt="2024-07-12T19:08:08.260" v="486" actId="478"/>
        <pc:sldMkLst>
          <pc:docMk/>
          <pc:sldMk cId="4260370703" sldId="1601"/>
        </pc:sldMkLst>
        <pc:spChg chg="del">
          <ac:chgData name="Stoker, Kesiah" userId="7d6f868f-a8a0-4a2e-b53b-4e83b6d4fcae" providerId="ADAL" clId="{ECC8F54E-3DC8-474C-979B-A835AF8BBE4D}" dt="2024-07-12T19:08:08.260" v="486" actId="478"/>
          <ac:spMkLst>
            <pc:docMk/>
            <pc:sldMk cId="4260370703" sldId="1601"/>
            <ac:spMk id="2" creationId="{4D82C9A4-FE68-23C5-8787-6EB2153F313C}"/>
          </ac:spMkLst>
        </pc:spChg>
        <pc:spChg chg="add del">
          <ac:chgData name="Stoker, Kesiah" userId="7d6f868f-a8a0-4a2e-b53b-4e83b6d4fcae" providerId="ADAL" clId="{ECC8F54E-3DC8-474C-979B-A835AF8BBE4D}" dt="2024-07-12T19:08:06.920" v="485" actId="478"/>
          <ac:spMkLst>
            <pc:docMk/>
            <pc:sldMk cId="4260370703" sldId="1601"/>
            <ac:spMk id="3" creationId="{DAF4AF01-D1CB-B487-FB86-9F34CA052107}"/>
          </ac:spMkLst>
        </pc:spChg>
      </pc:sldChg>
      <pc:sldChg chg="delSp mod">
        <pc:chgData name="Stoker, Kesiah" userId="7d6f868f-a8a0-4a2e-b53b-4e83b6d4fcae" providerId="ADAL" clId="{ECC8F54E-3DC8-474C-979B-A835AF8BBE4D}" dt="2024-07-12T19:08:11.783" v="487" actId="478"/>
        <pc:sldMkLst>
          <pc:docMk/>
          <pc:sldMk cId="335807069" sldId="1602"/>
        </pc:sldMkLst>
        <pc:spChg chg="del">
          <ac:chgData name="Stoker, Kesiah" userId="7d6f868f-a8a0-4a2e-b53b-4e83b6d4fcae" providerId="ADAL" clId="{ECC8F54E-3DC8-474C-979B-A835AF8BBE4D}" dt="2024-07-12T19:08:11.783" v="487" actId="478"/>
          <ac:spMkLst>
            <pc:docMk/>
            <pc:sldMk cId="335807069" sldId="1602"/>
            <ac:spMk id="2" creationId="{4D82C9A4-FE68-23C5-8787-6EB2153F313C}"/>
          </ac:spMkLst>
        </pc:spChg>
      </pc:sldChg>
      <pc:sldChg chg="delSp modSp mod">
        <pc:chgData name="Stoker, Kesiah" userId="7d6f868f-a8a0-4a2e-b53b-4e83b6d4fcae" providerId="ADAL" clId="{ECC8F54E-3DC8-474C-979B-A835AF8BBE4D}" dt="2024-07-19T15:44:05.993" v="1206" actId="20577"/>
        <pc:sldMkLst>
          <pc:docMk/>
          <pc:sldMk cId="3581849580" sldId="1603"/>
        </pc:sldMkLst>
        <pc:spChg chg="del">
          <ac:chgData name="Stoker, Kesiah" userId="7d6f868f-a8a0-4a2e-b53b-4e83b6d4fcae" providerId="ADAL" clId="{ECC8F54E-3DC8-474C-979B-A835AF8BBE4D}" dt="2024-07-12T19:08:14.088" v="488" actId="478"/>
          <ac:spMkLst>
            <pc:docMk/>
            <pc:sldMk cId="3581849580" sldId="1603"/>
            <ac:spMk id="2" creationId="{4D82C9A4-FE68-23C5-8787-6EB2153F313C}"/>
          </ac:spMkLst>
        </pc:spChg>
        <pc:spChg chg="mod">
          <ac:chgData name="Stoker, Kesiah" userId="7d6f868f-a8a0-4a2e-b53b-4e83b6d4fcae" providerId="ADAL" clId="{ECC8F54E-3DC8-474C-979B-A835AF8BBE4D}" dt="2024-07-19T15:44:05.993" v="1206" actId="20577"/>
          <ac:spMkLst>
            <pc:docMk/>
            <pc:sldMk cId="3581849580" sldId="1603"/>
            <ac:spMk id="10" creationId="{F40643EF-7EF3-DB44-3916-7877A3EC01E0}"/>
          </ac:spMkLst>
        </pc:spChg>
      </pc:sldChg>
      <pc:sldChg chg="delSp mod">
        <pc:chgData name="Stoker, Kesiah" userId="7d6f868f-a8a0-4a2e-b53b-4e83b6d4fcae" providerId="ADAL" clId="{ECC8F54E-3DC8-474C-979B-A835AF8BBE4D}" dt="2024-07-12T19:08:16.063" v="489" actId="478"/>
        <pc:sldMkLst>
          <pc:docMk/>
          <pc:sldMk cId="1587576718" sldId="1604"/>
        </pc:sldMkLst>
        <pc:spChg chg="del">
          <ac:chgData name="Stoker, Kesiah" userId="7d6f868f-a8a0-4a2e-b53b-4e83b6d4fcae" providerId="ADAL" clId="{ECC8F54E-3DC8-474C-979B-A835AF8BBE4D}" dt="2024-07-12T19:08:16.063" v="489" actId="478"/>
          <ac:spMkLst>
            <pc:docMk/>
            <pc:sldMk cId="1587576718" sldId="1604"/>
            <ac:spMk id="2" creationId="{4D82C9A4-FE68-23C5-8787-6EB2153F313C}"/>
          </ac:spMkLst>
        </pc:spChg>
      </pc:sldChg>
      <pc:sldChg chg="delSp modSp mod">
        <pc:chgData name="Stoker, Kesiah" userId="7d6f868f-a8a0-4a2e-b53b-4e83b6d4fcae" providerId="ADAL" clId="{ECC8F54E-3DC8-474C-979B-A835AF8BBE4D}" dt="2024-07-19T15:44:40.221" v="1214" actId="20577"/>
        <pc:sldMkLst>
          <pc:docMk/>
          <pc:sldMk cId="1961108963" sldId="1605"/>
        </pc:sldMkLst>
        <pc:spChg chg="del">
          <ac:chgData name="Stoker, Kesiah" userId="7d6f868f-a8a0-4a2e-b53b-4e83b6d4fcae" providerId="ADAL" clId="{ECC8F54E-3DC8-474C-979B-A835AF8BBE4D}" dt="2024-07-12T19:08:18.285" v="490" actId="478"/>
          <ac:spMkLst>
            <pc:docMk/>
            <pc:sldMk cId="1961108963" sldId="1605"/>
            <ac:spMk id="2" creationId="{4D82C9A4-FE68-23C5-8787-6EB2153F313C}"/>
          </ac:spMkLst>
        </pc:spChg>
        <pc:spChg chg="mod">
          <ac:chgData name="Stoker, Kesiah" userId="7d6f868f-a8a0-4a2e-b53b-4e83b6d4fcae" providerId="ADAL" clId="{ECC8F54E-3DC8-474C-979B-A835AF8BBE4D}" dt="2024-07-19T15:44:40.221" v="1214" actId="20577"/>
          <ac:spMkLst>
            <pc:docMk/>
            <pc:sldMk cId="1961108963" sldId="1605"/>
            <ac:spMk id="10" creationId="{F40643EF-7EF3-DB44-3916-7877A3EC01E0}"/>
          </ac:spMkLst>
        </pc:spChg>
      </pc:sldChg>
      <pc:sldChg chg="delSp modSp mod delCm">
        <pc:chgData name="Stoker, Kesiah" userId="7d6f868f-a8a0-4a2e-b53b-4e83b6d4fcae" providerId="ADAL" clId="{ECC8F54E-3DC8-474C-979B-A835AF8BBE4D}" dt="2024-07-19T16:13:16.648" v="1235" actId="20577"/>
        <pc:sldMkLst>
          <pc:docMk/>
          <pc:sldMk cId="1729661854" sldId="1606"/>
        </pc:sldMkLst>
        <pc:spChg chg="del">
          <ac:chgData name="Stoker, Kesiah" userId="7d6f868f-a8a0-4a2e-b53b-4e83b6d4fcae" providerId="ADAL" clId="{ECC8F54E-3DC8-474C-979B-A835AF8BBE4D}" dt="2024-07-12T19:07:29.613" v="468" actId="478"/>
          <ac:spMkLst>
            <pc:docMk/>
            <pc:sldMk cId="1729661854" sldId="1606"/>
            <ac:spMk id="3" creationId="{294EAF16-D6BC-DE29-46C0-673A45688BC2}"/>
          </ac:spMkLst>
        </pc:spChg>
        <pc:spChg chg="mod">
          <ac:chgData name="Stoker, Kesiah" userId="7d6f868f-a8a0-4a2e-b53b-4e83b6d4fcae" providerId="ADAL" clId="{ECC8F54E-3DC8-474C-979B-A835AF8BBE4D}" dt="2024-07-19T15:13:24.286" v="883" actId="20577"/>
          <ac:spMkLst>
            <pc:docMk/>
            <pc:sldMk cId="1729661854" sldId="1606"/>
            <ac:spMk id="5" creationId="{3713E735-5A1E-B0DD-2BF6-8BEA7346B90B}"/>
          </ac:spMkLst>
        </pc:spChg>
        <pc:spChg chg="mod">
          <ac:chgData name="Stoker, Kesiah" userId="7d6f868f-a8a0-4a2e-b53b-4e83b6d4fcae" providerId="ADAL" clId="{ECC8F54E-3DC8-474C-979B-A835AF8BBE4D}" dt="2024-07-19T16:13:16.648" v="1235" actId="20577"/>
          <ac:spMkLst>
            <pc:docMk/>
            <pc:sldMk cId="1729661854" sldId="1606"/>
            <ac:spMk id="10" creationId="{D8F144B8-2520-0466-D1DD-71A425F6DB14}"/>
          </ac:spMkLst>
        </pc:spChg>
        <pc:graphicFrameChg chg="mod">
          <ac:chgData name="Stoker, Kesiah" userId="7d6f868f-a8a0-4a2e-b53b-4e83b6d4fcae" providerId="ADAL" clId="{ECC8F54E-3DC8-474C-979B-A835AF8BBE4D}" dt="2024-07-19T15:36:13.483" v="1152" actId="962"/>
          <ac:graphicFrameMkLst>
            <pc:docMk/>
            <pc:sldMk cId="1729661854" sldId="1606"/>
            <ac:graphicFrameMk id="9" creationId="{21982B7A-6951-C447-A092-5F364CB0564C}"/>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ECC8F54E-3DC8-474C-979B-A835AF8BBE4D}" dt="2024-07-19T14:11:50.239" v="723"/>
              <pc2:cmMkLst xmlns:pc2="http://schemas.microsoft.com/office/powerpoint/2019/9/main/command">
                <pc:docMk/>
                <pc:sldMk cId="1729661854" sldId="1606"/>
                <pc2:cmMk id="{C0CD67BA-9D7E-4BDE-9B62-F28003334A20}"/>
              </pc2:cmMkLst>
            </pc226:cmChg>
          </p:ext>
        </pc:extLst>
      </pc:sldChg>
      <pc:sldChg chg="delSp modSp mod">
        <pc:chgData name="Stoker, Kesiah" userId="7d6f868f-a8a0-4a2e-b53b-4e83b6d4fcae" providerId="ADAL" clId="{ECC8F54E-3DC8-474C-979B-A835AF8BBE4D}" dt="2024-07-19T15:33:25.614" v="1092" actId="962"/>
        <pc:sldMkLst>
          <pc:docMk/>
          <pc:sldMk cId="3512156961" sldId="1607"/>
        </pc:sldMkLst>
        <pc:spChg chg="del">
          <ac:chgData name="Stoker, Kesiah" userId="7d6f868f-a8a0-4a2e-b53b-4e83b6d4fcae" providerId="ADAL" clId="{ECC8F54E-3DC8-474C-979B-A835AF8BBE4D}" dt="2024-07-12T19:07:22.793" v="465" actId="478"/>
          <ac:spMkLst>
            <pc:docMk/>
            <pc:sldMk cId="3512156961" sldId="1607"/>
            <ac:spMk id="3" creationId="{92DEEC7D-E27C-DAAB-8DFE-545B5E8C190A}"/>
          </ac:spMkLst>
        </pc:spChg>
        <pc:graphicFrameChg chg="mod">
          <ac:chgData name="Stoker, Kesiah" userId="7d6f868f-a8a0-4a2e-b53b-4e83b6d4fcae" providerId="ADAL" clId="{ECC8F54E-3DC8-474C-979B-A835AF8BBE4D}" dt="2024-07-19T15:33:25.614" v="1092" actId="962"/>
          <ac:graphicFrameMkLst>
            <pc:docMk/>
            <pc:sldMk cId="3512156961" sldId="1607"/>
            <ac:graphicFrameMk id="7" creationId="{AC5E4C23-0F37-55BD-B130-9ACC430CAE17}"/>
          </ac:graphicFrameMkLst>
        </pc:graphicFrameChg>
      </pc:sldChg>
      <pc:sldChg chg="delSp modSp mod addCm modCm">
        <pc:chgData name="Stoker, Kesiah" userId="7d6f868f-a8a0-4a2e-b53b-4e83b6d4fcae" providerId="ADAL" clId="{ECC8F54E-3DC8-474C-979B-A835AF8BBE4D}" dt="2024-07-19T15:31:31.055" v="1043" actId="962"/>
        <pc:sldMkLst>
          <pc:docMk/>
          <pc:sldMk cId="4212272412" sldId="1608"/>
        </pc:sldMkLst>
        <pc:spChg chg="mod">
          <ac:chgData name="Stoker, Kesiah" userId="7d6f868f-a8a0-4a2e-b53b-4e83b6d4fcae" providerId="ADAL" clId="{ECC8F54E-3DC8-474C-979B-A835AF8BBE4D}" dt="2024-07-12T19:09:28.438" v="534" actId="6549"/>
          <ac:spMkLst>
            <pc:docMk/>
            <pc:sldMk cId="4212272412" sldId="1608"/>
            <ac:spMk id="3" creationId="{BA3C4202-C28D-D1C7-6EA1-C9DFD13A08FD}"/>
          </ac:spMkLst>
        </pc:spChg>
        <pc:spChg chg="del">
          <ac:chgData name="Stoker, Kesiah" userId="7d6f868f-a8a0-4a2e-b53b-4e83b6d4fcae" providerId="ADAL" clId="{ECC8F54E-3DC8-474C-979B-A835AF8BBE4D}" dt="2024-07-12T19:07:13.697" v="462" actId="478"/>
          <ac:spMkLst>
            <pc:docMk/>
            <pc:sldMk cId="4212272412" sldId="1608"/>
            <ac:spMk id="5" creationId="{CA5CC0B7-21EF-B6F4-96AE-2F79E57C26B8}"/>
          </ac:spMkLst>
        </pc:spChg>
        <pc:graphicFrameChg chg="mod">
          <ac:chgData name="Stoker, Kesiah" userId="7d6f868f-a8a0-4a2e-b53b-4e83b6d4fcae" providerId="ADAL" clId="{ECC8F54E-3DC8-474C-979B-A835AF8BBE4D}" dt="2024-07-19T15:31:31.055" v="1043" actId="962"/>
          <ac:graphicFrameMkLst>
            <pc:docMk/>
            <pc:sldMk cId="4212272412" sldId="1608"/>
            <ac:graphicFrameMk id="7" creationId="{9ECCAA38-0641-B9F6-6505-84B322EC0FD7}"/>
          </ac:graphicFrameMkLst>
        </pc:graphicFrameChg>
        <pc:extLst>
          <p:ext xmlns:p="http://schemas.openxmlformats.org/presentationml/2006/main" uri="{D6D511B9-2390-475A-947B-AFAB55BFBCF1}">
            <pc226:cmChg xmlns:pc226="http://schemas.microsoft.com/office/powerpoint/2022/06/main/command" chg="add mod">
              <pc226:chgData name="Stoker, Kesiah" userId="7d6f868f-a8a0-4a2e-b53b-4e83b6d4fcae" providerId="ADAL" clId="{ECC8F54E-3DC8-474C-979B-A835AF8BBE4D}" dt="2024-07-19T15:03:35.352" v="774"/>
              <pc2:cmMkLst xmlns:pc2="http://schemas.microsoft.com/office/powerpoint/2019/9/main/command">
                <pc:docMk/>
                <pc:sldMk cId="4212272412" sldId="1608"/>
                <pc2:cmMk id="{34AF0A8C-55DE-4F32-8B72-D2D316794949}"/>
              </pc2:cmMkLst>
            </pc226:cmChg>
          </p:ext>
        </pc:extLst>
      </pc:sldChg>
      <pc:sldChg chg="delSp modSp mod">
        <pc:chgData name="Stoker, Kesiah" userId="7d6f868f-a8a0-4a2e-b53b-4e83b6d4fcae" providerId="ADAL" clId="{ECC8F54E-3DC8-474C-979B-A835AF8BBE4D}" dt="2024-07-19T15:09:11.904" v="876" actId="207"/>
        <pc:sldMkLst>
          <pc:docMk/>
          <pc:sldMk cId="3177375668" sldId="1609"/>
        </pc:sldMkLst>
        <pc:spChg chg="mod">
          <ac:chgData name="Stoker, Kesiah" userId="7d6f868f-a8a0-4a2e-b53b-4e83b6d4fcae" providerId="ADAL" clId="{ECC8F54E-3DC8-474C-979B-A835AF8BBE4D}" dt="2024-07-19T15:09:11.904" v="876" actId="207"/>
          <ac:spMkLst>
            <pc:docMk/>
            <pc:sldMk cId="3177375668" sldId="1609"/>
            <ac:spMk id="5" creationId="{7342F4E4-CB0C-7CA6-B70B-AD95943F3D8B}"/>
          </ac:spMkLst>
        </pc:spChg>
        <pc:spChg chg="del">
          <ac:chgData name="Stoker, Kesiah" userId="7d6f868f-a8a0-4a2e-b53b-4e83b6d4fcae" providerId="ADAL" clId="{ECC8F54E-3DC8-474C-979B-A835AF8BBE4D}" dt="2024-07-12T19:07:20.325" v="464" actId="478"/>
          <ac:spMkLst>
            <pc:docMk/>
            <pc:sldMk cId="3177375668" sldId="1609"/>
            <ac:spMk id="8" creationId="{51173E04-9943-5693-850F-7288D49BFD53}"/>
          </ac:spMkLst>
        </pc:spChg>
      </pc:sldChg>
      <pc:sldChg chg="delSp modSp mod delCm">
        <pc:chgData name="Stoker, Kesiah" userId="7d6f868f-a8a0-4a2e-b53b-4e83b6d4fcae" providerId="ADAL" clId="{ECC8F54E-3DC8-474C-979B-A835AF8BBE4D}" dt="2024-07-19T16:20:53.734" v="1324"/>
        <pc:sldMkLst>
          <pc:docMk/>
          <pc:sldMk cId="3811659636" sldId="1610"/>
        </pc:sldMkLst>
        <pc:spChg chg="del">
          <ac:chgData name="Stoker, Kesiah" userId="7d6f868f-a8a0-4a2e-b53b-4e83b6d4fcae" providerId="ADAL" clId="{ECC8F54E-3DC8-474C-979B-A835AF8BBE4D}" dt="2024-07-12T19:07:16.264" v="463" actId="478"/>
          <ac:spMkLst>
            <pc:docMk/>
            <pc:sldMk cId="3811659636" sldId="1610"/>
            <ac:spMk id="3" creationId="{481B74ED-E61E-A603-B535-2443EE36FEFC}"/>
          </ac:spMkLst>
        </pc:spChg>
        <pc:spChg chg="mod">
          <ac:chgData name="Stoker, Kesiah" userId="7d6f868f-a8a0-4a2e-b53b-4e83b6d4fcae" providerId="ADAL" clId="{ECC8F54E-3DC8-474C-979B-A835AF8BBE4D}" dt="2024-07-19T16:08:54.556" v="1234" actId="400"/>
          <ac:spMkLst>
            <pc:docMk/>
            <pc:sldMk cId="3811659636" sldId="1610"/>
            <ac:spMk id="7" creationId="{EBE3E4A1-515C-D01E-0267-C1C00BCACA93}"/>
          </ac:spMkLst>
        </pc:spChg>
        <pc:graphicFrameChg chg="mod">
          <ac:chgData name="Stoker, Kesiah" userId="7d6f868f-a8a0-4a2e-b53b-4e83b6d4fcae" providerId="ADAL" clId="{ECC8F54E-3DC8-474C-979B-A835AF8BBE4D}" dt="2024-07-19T16:20:53.734" v="1324"/>
          <ac:graphicFrameMkLst>
            <pc:docMk/>
            <pc:sldMk cId="3811659636" sldId="1610"/>
            <ac:graphicFrameMk id="6" creationId="{71CC0E29-7CD6-6359-AACC-7EBB7A4C7C5B}"/>
          </ac:graphicFrameMkLst>
        </pc:graphicFrameChg>
        <pc:extLst>
          <p:ext xmlns:p="http://schemas.openxmlformats.org/presentationml/2006/main" uri="{D6D511B9-2390-475A-947B-AFAB55BFBCF1}">
            <pc226:cmChg xmlns:pc226="http://schemas.microsoft.com/office/powerpoint/2022/06/main/command" chg="del">
              <pc226:chgData name="Stoker, Kesiah" userId="7d6f868f-a8a0-4a2e-b53b-4e83b6d4fcae" providerId="ADAL" clId="{ECC8F54E-3DC8-474C-979B-A835AF8BBE4D}" dt="2024-07-19T14:00:34.900" v="577"/>
              <pc2:cmMkLst xmlns:pc2="http://schemas.microsoft.com/office/powerpoint/2019/9/main/command">
                <pc:docMk/>
                <pc:sldMk cId="3811659636" sldId="1610"/>
                <pc2:cmMk id="{51400C7A-E96A-4B32-8711-68B8B92A672B}"/>
              </pc2:cmMkLst>
            </pc226:cmChg>
            <pc226:cmChg xmlns:pc226="http://schemas.microsoft.com/office/powerpoint/2022/06/main/command" chg="del">
              <pc226:chgData name="Stoker, Kesiah" userId="7d6f868f-a8a0-4a2e-b53b-4e83b6d4fcae" providerId="ADAL" clId="{ECC8F54E-3DC8-474C-979B-A835AF8BBE4D}" dt="2024-07-19T14:00:41.569" v="578"/>
              <pc2:cmMkLst xmlns:pc2="http://schemas.microsoft.com/office/powerpoint/2019/9/main/command">
                <pc:docMk/>
                <pc:sldMk cId="3811659636" sldId="1610"/>
                <pc2:cmMk id="{F635CFC8-957E-4CD5-8EFB-2644F658DA05}"/>
              </pc2:cmMkLst>
            </pc226:cmChg>
            <pc226:cmChg xmlns:pc226="http://schemas.microsoft.com/office/powerpoint/2022/06/main/command" chg="del">
              <pc226:chgData name="Stoker, Kesiah" userId="7d6f868f-a8a0-4a2e-b53b-4e83b6d4fcae" providerId="ADAL" clId="{ECC8F54E-3DC8-474C-979B-A835AF8BBE4D}" dt="2024-07-19T14:05:48.520" v="595"/>
              <pc2:cmMkLst xmlns:pc2="http://schemas.microsoft.com/office/powerpoint/2019/9/main/command">
                <pc:docMk/>
                <pc:sldMk cId="3811659636" sldId="1610"/>
                <pc2:cmMk id="{18AAADDA-8B42-4033-AB63-9425F0A081BB}"/>
              </pc2:cmMkLst>
            </pc226:cmChg>
          </p:ext>
        </pc:extLst>
      </pc:sldChg>
      <pc:sldChg chg="delSp modSp add mod addCm">
        <pc:chgData name="Stoker, Kesiah" userId="7d6f868f-a8a0-4a2e-b53b-4e83b6d4fcae" providerId="ADAL" clId="{ECC8F54E-3DC8-474C-979B-A835AF8BBE4D}" dt="2024-07-12T19:12:15.856" v="540"/>
        <pc:sldMkLst>
          <pc:docMk/>
          <pc:sldMk cId="173023143" sldId="1611"/>
        </pc:sldMkLst>
        <pc:spChg chg="del mod">
          <ac:chgData name="Stoker, Kesiah" userId="7d6f868f-a8a0-4a2e-b53b-4e83b6d4fcae" providerId="ADAL" clId="{ECC8F54E-3DC8-474C-979B-A835AF8BBE4D}" dt="2024-07-12T19:06:52.757" v="455" actId="478"/>
          <ac:spMkLst>
            <pc:docMk/>
            <pc:sldMk cId="173023143" sldId="1611"/>
            <ac:spMk id="4" creationId="{6B11CD0E-C7B3-899E-D47C-63ECD9BF2325}"/>
          </ac:spMkLst>
        </pc:spChg>
        <pc:spChg chg="mod">
          <ac:chgData name="Stoker, Kesiah" userId="7d6f868f-a8a0-4a2e-b53b-4e83b6d4fcae" providerId="ADAL" clId="{ECC8F54E-3DC8-474C-979B-A835AF8BBE4D}" dt="2024-07-12T18:58:09.648" v="331" actId="20577"/>
          <ac:spMkLst>
            <pc:docMk/>
            <pc:sldMk cId="173023143" sldId="1611"/>
            <ac:spMk id="7" creationId="{4305AD1D-6BAF-A55F-AF71-CCF47C7F038E}"/>
          </ac:spMkLst>
        </pc:spChg>
        <pc:spChg chg="mod">
          <ac:chgData name="Stoker, Kesiah" userId="7d6f868f-a8a0-4a2e-b53b-4e83b6d4fcae" providerId="ADAL" clId="{ECC8F54E-3DC8-474C-979B-A835AF8BBE4D}" dt="2024-07-12T19:00:07.530" v="426" actId="1076"/>
          <ac:spMkLst>
            <pc:docMk/>
            <pc:sldMk cId="173023143" sldId="1611"/>
            <ac:spMk id="12" creationId="{E88BA993-D338-2C69-272C-738B9099574D}"/>
          </ac:spMkLst>
        </pc:spChg>
        <pc:picChg chg="mod modCrop">
          <ac:chgData name="Stoker, Kesiah" userId="7d6f868f-a8a0-4a2e-b53b-4e83b6d4fcae" providerId="ADAL" clId="{ECC8F54E-3DC8-474C-979B-A835AF8BBE4D}" dt="2024-07-12T18:58:39.151" v="413" actId="732"/>
          <ac:picMkLst>
            <pc:docMk/>
            <pc:sldMk cId="173023143" sldId="1611"/>
            <ac:picMk id="2" creationId="{DAC8865E-E9F5-8674-7881-521DCA244846}"/>
          </ac:picMkLst>
        </pc:picChg>
        <pc:extLst>
          <p:ext xmlns:p="http://schemas.openxmlformats.org/presentationml/2006/main" uri="{D6D511B9-2390-475A-947B-AFAB55BFBCF1}">
            <pc226:cmChg xmlns:pc226="http://schemas.microsoft.com/office/powerpoint/2022/06/main/command" chg="add">
              <pc226:chgData name="Stoker, Kesiah" userId="7d6f868f-a8a0-4a2e-b53b-4e83b6d4fcae" providerId="ADAL" clId="{ECC8F54E-3DC8-474C-979B-A835AF8BBE4D}" dt="2024-07-12T19:12:15.856" v="540"/>
              <pc2:cmMkLst xmlns:pc2="http://schemas.microsoft.com/office/powerpoint/2019/9/main/command">
                <pc:docMk/>
                <pc:sldMk cId="173023143" sldId="1611"/>
                <pc2:cmMk id="{487EBF19-CB57-4C9A-8B59-01157A194220}"/>
              </pc2:cmMkLst>
            </pc226:cmChg>
          </p:ext>
        </pc:extLst>
      </pc:sldChg>
      <pc:sldMasterChg chg="delSp modSp mod addSldLayout delSldLayout modSldLayout">
        <pc:chgData name="Stoker, Kesiah" userId="7d6f868f-a8a0-4a2e-b53b-4e83b6d4fcae" providerId="ADAL" clId="{ECC8F54E-3DC8-474C-979B-A835AF8BBE4D}" dt="2024-07-12T19:08:59.010" v="530" actId="1037"/>
        <pc:sldMasterMkLst>
          <pc:docMk/>
          <pc:sldMasterMk cId="2465387210" sldId="2147483710"/>
        </pc:sldMasterMkLst>
        <pc:spChg chg="del">
          <ac:chgData name="Stoker, Kesiah" userId="7d6f868f-a8a0-4a2e-b53b-4e83b6d4fcae" providerId="ADAL" clId="{ECC8F54E-3DC8-474C-979B-A835AF8BBE4D}" dt="2024-07-12T19:02:09.967" v="430" actId="478"/>
          <ac:spMkLst>
            <pc:docMk/>
            <pc:sldMasterMk cId="2465387210" sldId="2147483710"/>
            <ac:spMk id="4" creationId="{854F365F-DF38-B254-6D13-5098BA8F3581}"/>
          </ac:spMkLst>
        </pc:spChg>
        <pc:spChg chg="mod">
          <ac:chgData name="Stoker, Kesiah" userId="7d6f868f-a8a0-4a2e-b53b-4e83b6d4fcae" providerId="ADAL" clId="{ECC8F54E-3DC8-474C-979B-A835AF8BBE4D}" dt="2024-07-12T19:08:59.010" v="530" actId="1037"/>
          <ac:spMkLst>
            <pc:docMk/>
            <pc:sldMasterMk cId="2465387210" sldId="2147483710"/>
            <ac:spMk id="5" creationId="{10EB3AA6-17D3-B739-07CA-390CCF78446C}"/>
          </ac:spMkLst>
        </pc:spChg>
        <pc:sldLayoutChg chg="addSp delSp modSp">
          <pc:chgData name="Stoker, Kesiah" userId="7d6f868f-a8a0-4a2e-b53b-4e83b6d4fcae" providerId="ADAL" clId="{ECC8F54E-3DC8-474C-979B-A835AF8BBE4D}" dt="2024-07-12T19:04:45.064" v="434"/>
          <pc:sldLayoutMkLst>
            <pc:docMk/>
            <pc:sldMasterMk cId="2465387210" sldId="2147483710"/>
            <pc:sldLayoutMk cId="3191023187" sldId="2147483711"/>
          </pc:sldLayoutMkLst>
          <pc:spChg chg="add del mod">
            <ac:chgData name="Stoker, Kesiah" userId="7d6f868f-a8a0-4a2e-b53b-4e83b6d4fcae" providerId="ADAL" clId="{ECC8F54E-3DC8-474C-979B-A835AF8BBE4D}" dt="2024-07-12T19:04:45.064" v="434"/>
            <ac:spMkLst>
              <pc:docMk/>
              <pc:sldMasterMk cId="2465387210" sldId="2147483710"/>
              <pc:sldLayoutMk cId="3191023187" sldId="2147483711"/>
              <ac:spMk id="5" creationId="{24C6A127-EDCE-96A7-48F9-856C242378A5}"/>
            </ac:spMkLst>
          </pc:spChg>
        </pc:sldLayoutChg>
        <pc:sldLayoutChg chg="addSp delSp modSp mod">
          <pc:chgData name="Stoker, Kesiah" userId="7d6f868f-a8a0-4a2e-b53b-4e83b6d4fcae" providerId="ADAL" clId="{ECC8F54E-3DC8-474C-979B-A835AF8BBE4D}" dt="2024-07-12T19:04:48.838" v="435"/>
          <pc:sldLayoutMkLst>
            <pc:docMk/>
            <pc:sldMasterMk cId="2465387210" sldId="2147483710"/>
            <pc:sldLayoutMk cId="2645032755" sldId="2147483719"/>
          </pc:sldLayoutMkLst>
          <pc:spChg chg="del">
            <ac:chgData name="Stoker, Kesiah" userId="7d6f868f-a8a0-4a2e-b53b-4e83b6d4fcae" providerId="ADAL" clId="{ECC8F54E-3DC8-474C-979B-A835AF8BBE4D}" dt="2024-07-12T19:01:52.913" v="429" actId="478"/>
            <ac:spMkLst>
              <pc:docMk/>
              <pc:sldMasterMk cId="2465387210" sldId="2147483710"/>
              <pc:sldLayoutMk cId="2645032755" sldId="2147483719"/>
              <ac:spMk id="4" creationId="{36BF868D-DE7B-3CA6-1B2D-BADEACA1992F}"/>
            </ac:spMkLst>
          </pc:spChg>
          <pc:spChg chg="add mod">
            <ac:chgData name="Stoker, Kesiah" userId="7d6f868f-a8a0-4a2e-b53b-4e83b6d4fcae" providerId="ADAL" clId="{ECC8F54E-3DC8-474C-979B-A835AF8BBE4D}" dt="2024-07-12T19:04:48.838" v="435"/>
            <ac:spMkLst>
              <pc:docMk/>
              <pc:sldMasterMk cId="2465387210" sldId="2147483710"/>
              <pc:sldLayoutMk cId="2645032755" sldId="2147483719"/>
              <ac:spMk id="5" creationId="{8D8E7957-59A6-E383-550A-E975C311BE7D}"/>
            </ac:spMkLst>
          </pc:spChg>
        </pc:sldLayoutChg>
        <pc:sldLayoutChg chg="addSp modSp">
          <pc:chgData name="Stoker, Kesiah" userId="7d6f868f-a8a0-4a2e-b53b-4e83b6d4fcae" providerId="ADAL" clId="{ECC8F54E-3DC8-474C-979B-A835AF8BBE4D}" dt="2024-07-12T19:04:51.257" v="436"/>
          <pc:sldLayoutMkLst>
            <pc:docMk/>
            <pc:sldMasterMk cId="2465387210" sldId="2147483710"/>
            <pc:sldLayoutMk cId="3517732716" sldId="2147483720"/>
          </pc:sldLayoutMkLst>
          <pc:spChg chg="add mod">
            <ac:chgData name="Stoker, Kesiah" userId="7d6f868f-a8a0-4a2e-b53b-4e83b6d4fcae" providerId="ADAL" clId="{ECC8F54E-3DC8-474C-979B-A835AF8BBE4D}" dt="2024-07-12T19:04:51.257" v="436"/>
            <ac:spMkLst>
              <pc:docMk/>
              <pc:sldMasterMk cId="2465387210" sldId="2147483710"/>
              <pc:sldLayoutMk cId="3517732716" sldId="2147483720"/>
              <ac:spMk id="3" creationId="{96D48A00-F34D-7E29-50A9-9194FAA63587}"/>
            </ac:spMkLst>
          </pc:spChg>
        </pc:sldLayoutChg>
        <pc:sldLayoutChg chg="addSp modSp">
          <pc:chgData name="Stoker, Kesiah" userId="7d6f868f-a8a0-4a2e-b53b-4e83b6d4fcae" providerId="ADAL" clId="{ECC8F54E-3DC8-474C-979B-A835AF8BBE4D}" dt="2024-07-12T19:04:53.046" v="437"/>
          <pc:sldLayoutMkLst>
            <pc:docMk/>
            <pc:sldMasterMk cId="2465387210" sldId="2147483710"/>
            <pc:sldLayoutMk cId="3370471312" sldId="2147483721"/>
          </pc:sldLayoutMkLst>
          <pc:spChg chg="add mod">
            <ac:chgData name="Stoker, Kesiah" userId="7d6f868f-a8a0-4a2e-b53b-4e83b6d4fcae" providerId="ADAL" clId="{ECC8F54E-3DC8-474C-979B-A835AF8BBE4D}" dt="2024-07-12T19:04:53.046" v="437"/>
            <ac:spMkLst>
              <pc:docMk/>
              <pc:sldMasterMk cId="2465387210" sldId="2147483710"/>
              <pc:sldLayoutMk cId="3370471312" sldId="2147483721"/>
              <ac:spMk id="4" creationId="{78B4038B-50AE-61B4-BDA3-4A00DB81BA3A}"/>
            </ac:spMkLst>
          </pc:spChg>
        </pc:sldLayoutChg>
        <pc:sldLayoutChg chg="addSp modSp">
          <pc:chgData name="Stoker, Kesiah" userId="7d6f868f-a8a0-4a2e-b53b-4e83b6d4fcae" providerId="ADAL" clId="{ECC8F54E-3DC8-474C-979B-A835AF8BBE4D}" dt="2024-07-12T19:04:54.966" v="438"/>
          <pc:sldLayoutMkLst>
            <pc:docMk/>
            <pc:sldMasterMk cId="2465387210" sldId="2147483710"/>
            <pc:sldLayoutMk cId="2330753927" sldId="2147483722"/>
          </pc:sldLayoutMkLst>
          <pc:spChg chg="add mod">
            <ac:chgData name="Stoker, Kesiah" userId="7d6f868f-a8a0-4a2e-b53b-4e83b6d4fcae" providerId="ADAL" clId="{ECC8F54E-3DC8-474C-979B-A835AF8BBE4D}" dt="2024-07-12T19:04:54.966" v="438"/>
            <ac:spMkLst>
              <pc:docMk/>
              <pc:sldMasterMk cId="2465387210" sldId="2147483710"/>
              <pc:sldLayoutMk cId="2330753927" sldId="2147483722"/>
              <ac:spMk id="3" creationId="{43C9817A-2B83-27E5-0895-9AF472FFF6F1}"/>
            </ac:spMkLst>
          </pc:spChg>
        </pc:sldLayoutChg>
        <pc:sldLayoutChg chg="addSp modSp">
          <pc:chgData name="Stoker, Kesiah" userId="7d6f868f-a8a0-4a2e-b53b-4e83b6d4fcae" providerId="ADAL" clId="{ECC8F54E-3DC8-474C-979B-A835AF8BBE4D}" dt="2024-07-12T19:04:57.370" v="439"/>
          <pc:sldLayoutMkLst>
            <pc:docMk/>
            <pc:sldMasterMk cId="2465387210" sldId="2147483710"/>
            <pc:sldLayoutMk cId="2099967453" sldId="2147483723"/>
          </pc:sldLayoutMkLst>
          <pc:spChg chg="add mod">
            <ac:chgData name="Stoker, Kesiah" userId="7d6f868f-a8a0-4a2e-b53b-4e83b6d4fcae" providerId="ADAL" clId="{ECC8F54E-3DC8-474C-979B-A835AF8BBE4D}" dt="2024-07-12T19:04:57.370" v="439"/>
            <ac:spMkLst>
              <pc:docMk/>
              <pc:sldMasterMk cId="2465387210" sldId="2147483710"/>
              <pc:sldLayoutMk cId="2099967453" sldId="2147483723"/>
              <ac:spMk id="4" creationId="{710A5DF7-7D85-9E83-4AD5-5C948EA416D1}"/>
            </ac:spMkLst>
          </pc:spChg>
        </pc:sldLayoutChg>
        <pc:sldLayoutChg chg="addSp modSp">
          <pc:chgData name="Stoker, Kesiah" userId="7d6f868f-a8a0-4a2e-b53b-4e83b6d4fcae" providerId="ADAL" clId="{ECC8F54E-3DC8-474C-979B-A835AF8BBE4D}" dt="2024-07-12T19:04:58.995" v="440"/>
          <pc:sldLayoutMkLst>
            <pc:docMk/>
            <pc:sldMasterMk cId="2465387210" sldId="2147483710"/>
            <pc:sldLayoutMk cId="929998523" sldId="2147483724"/>
          </pc:sldLayoutMkLst>
          <pc:spChg chg="add mod">
            <ac:chgData name="Stoker, Kesiah" userId="7d6f868f-a8a0-4a2e-b53b-4e83b6d4fcae" providerId="ADAL" clId="{ECC8F54E-3DC8-474C-979B-A835AF8BBE4D}" dt="2024-07-12T19:04:58.995" v="440"/>
            <ac:spMkLst>
              <pc:docMk/>
              <pc:sldMasterMk cId="2465387210" sldId="2147483710"/>
              <pc:sldLayoutMk cId="929998523" sldId="2147483724"/>
              <ac:spMk id="4" creationId="{BF79AC1E-46A1-ACC2-CF06-73F90895DDEF}"/>
            </ac:spMkLst>
          </pc:spChg>
        </pc:sldLayoutChg>
        <pc:sldLayoutChg chg="addSp modSp">
          <pc:chgData name="Stoker, Kesiah" userId="7d6f868f-a8a0-4a2e-b53b-4e83b6d4fcae" providerId="ADAL" clId="{ECC8F54E-3DC8-474C-979B-A835AF8BBE4D}" dt="2024-07-12T19:05:00.431" v="441"/>
          <pc:sldLayoutMkLst>
            <pc:docMk/>
            <pc:sldMasterMk cId="2465387210" sldId="2147483710"/>
            <pc:sldLayoutMk cId="1460573692" sldId="2147483725"/>
          </pc:sldLayoutMkLst>
          <pc:spChg chg="add mod">
            <ac:chgData name="Stoker, Kesiah" userId="7d6f868f-a8a0-4a2e-b53b-4e83b6d4fcae" providerId="ADAL" clId="{ECC8F54E-3DC8-474C-979B-A835AF8BBE4D}" dt="2024-07-12T19:05:00.431" v="441"/>
            <ac:spMkLst>
              <pc:docMk/>
              <pc:sldMasterMk cId="2465387210" sldId="2147483710"/>
              <pc:sldLayoutMk cId="1460573692" sldId="2147483725"/>
              <ac:spMk id="3" creationId="{CE8621D1-08AD-9225-BD63-19EF496221BB}"/>
            </ac:spMkLst>
          </pc:spChg>
        </pc:sldLayoutChg>
        <pc:sldLayoutChg chg="addSp modSp">
          <pc:chgData name="Stoker, Kesiah" userId="7d6f868f-a8a0-4a2e-b53b-4e83b6d4fcae" providerId="ADAL" clId="{ECC8F54E-3DC8-474C-979B-A835AF8BBE4D}" dt="2024-07-12T19:05:02.034" v="442"/>
          <pc:sldLayoutMkLst>
            <pc:docMk/>
            <pc:sldMasterMk cId="2465387210" sldId="2147483710"/>
            <pc:sldLayoutMk cId="1858604457" sldId="2147483726"/>
          </pc:sldLayoutMkLst>
          <pc:spChg chg="add mod">
            <ac:chgData name="Stoker, Kesiah" userId="7d6f868f-a8a0-4a2e-b53b-4e83b6d4fcae" providerId="ADAL" clId="{ECC8F54E-3DC8-474C-979B-A835AF8BBE4D}" dt="2024-07-12T19:05:02.034" v="442"/>
            <ac:spMkLst>
              <pc:docMk/>
              <pc:sldMasterMk cId="2465387210" sldId="2147483710"/>
              <pc:sldLayoutMk cId="1858604457" sldId="2147483726"/>
              <ac:spMk id="5" creationId="{B02CEEAD-9D75-CFFB-86E8-CEB7F2436FBE}"/>
            </ac:spMkLst>
          </pc:spChg>
        </pc:sldLayoutChg>
        <pc:sldLayoutChg chg="addSp modSp">
          <pc:chgData name="Stoker, Kesiah" userId="7d6f868f-a8a0-4a2e-b53b-4e83b6d4fcae" providerId="ADAL" clId="{ECC8F54E-3DC8-474C-979B-A835AF8BBE4D}" dt="2024-07-12T19:05:03.823" v="443"/>
          <pc:sldLayoutMkLst>
            <pc:docMk/>
            <pc:sldMasterMk cId="2465387210" sldId="2147483710"/>
            <pc:sldLayoutMk cId="2568519414" sldId="2147483727"/>
          </pc:sldLayoutMkLst>
          <pc:spChg chg="add mod">
            <ac:chgData name="Stoker, Kesiah" userId="7d6f868f-a8a0-4a2e-b53b-4e83b6d4fcae" providerId="ADAL" clId="{ECC8F54E-3DC8-474C-979B-A835AF8BBE4D}" dt="2024-07-12T19:05:03.823" v="443"/>
            <ac:spMkLst>
              <pc:docMk/>
              <pc:sldMasterMk cId="2465387210" sldId="2147483710"/>
              <pc:sldLayoutMk cId="2568519414" sldId="2147483727"/>
              <ac:spMk id="9" creationId="{FEC47FA9-6DE4-B3DA-A4FA-6A0891A66C83}"/>
            </ac:spMkLst>
          </pc:spChg>
        </pc:sldLayoutChg>
        <pc:sldLayoutChg chg="addSp modSp">
          <pc:chgData name="Stoker, Kesiah" userId="7d6f868f-a8a0-4a2e-b53b-4e83b6d4fcae" providerId="ADAL" clId="{ECC8F54E-3DC8-474C-979B-A835AF8BBE4D}" dt="2024-07-12T19:05:05.790" v="444"/>
          <pc:sldLayoutMkLst>
            <pc:docMk/>
            <pc:sldMasterMk cId="2465387210" sldId="2147483710"/>
            <pc:sldLayoutMk cId="4199440311" sldId="2147483728"/>
          </pc:sldLayoutMkLst>
          <pc:spChg chg="add mod">
            <ac:chgData name="Stoker, Kesiah" userId="7d6f868f-a8a0-4a2e-b53b-4e83b6d4fcae" providerId="ADAL" clId="{ECC8F54E-3DC8-474C-979B-A835AF8BBE4D}" dt="2024-07-12T19:05:05.790" v="444"/>
            <ac:spMkLst>
              <pc:docMk/>
              <pc:sldMasterMk cId="2465387210" sldId="2147483710"/>
              <pc:sldLayoutMk cId="4199440311" sldId="2147483728"/>
              <ac:spMk id="4" creationId="{97649194-7E4E-11AF-95EF-34E9F9650530}"/>
            </ac:spMkLst>
          </pc:spChg>
        </pc:sldLayoutChg>
        <pc:sldLayoutChg chg="addSp modSp">
          <pc:chgData name="Stoker, Kesiah" userId="7d6f868f-a8a0-4a2e-b53b-4e83b6d4fcae" providerId="ADAL" clId="{ECC8F54E-3DC8-474C-979B-A835AF8BBE4D}" dt="2024-07-12T19:05:08.162" v="445"/>
          <pc:sldLayoutMkLst>
            <pc:docMk/>
            <pc:sldMasterMk cId="2465387210" sldId="2147483710"/>
            <pc:sldLayoutMk cId="3443384986" sldId="2147483729"/>
          </pc:sldLayoutMkLst>
          <pc:spChg chg="add mod">
            <ac:chgData name="Stoker, Kesiah" userId="7d6f868f-a8a0-4a2e-b53b-4e83b6d4fcae" providerId="ADAL" clId="{ECC8F54E-3DC8-474C-979B-A835AF8BBE4D}" dt="2024-07-12T19:05:08.162" v="445"/>
            <ac:spMkLst>
              <pc:docMk/>
              <pc:sldMasterMk cId="2465387210" sldId="2147483710"/>
              <pc:sldLayoutMk cId="3443384986" sldId="2147483729"/>
              <ac:spMk id="2" creationId="{D2DC80C1-CFC9-5676-BEA8-62FD8061E04C}"/>
            </ac:spMkLst>
          </pc:spChg>
        </pc:sldLayoutChg>
        <pc:sldLayoutChg chg="new del mod">
          <pc:chgData name="Stoker, Kesiah" userId="7d6f868f-a8a0-4a2e-b53b-4e83b6d4fcae" providerId="ADAL" clId="{ECC8F54E-3DC8-474C-979B-A835AF8BBE4D}" dt="2024-07-12T19:04:10.990" v="432" actId="2696"/>
          <pc:sldLayoutMkLst>
            <pc:docMk/>
            <pc:sldMasterMk cId="2465387210" sldId="2147483710"/>
            <pc:sldLayoutMk cId="3305299462" sldId="2147483730"/>
          </pc:sldLayoutMkLst>
        </pc:sldLayoutChg>
      </pc:sldMasterChg>
    </pc:docChg>
  </pc:docChgLst>
  <pc:docChgLst>
    <pc:chgData name="Nasir, Zil" userId="S::zil.nasir@ontariohealth.ca::0e7472d3-bf0f-42ec-9542-556133ae7e0a" providerId="AD" clId="Web-{A3D0EED7-B092-17BB-D43B-D4A1800A1B54}"/>
    <pc:docChg chg="modSld">
      <pc:chgData name="Nasir, Zil" userId="S::zil.nasir@ontariohealth.ca::0e7472d3-bf0f-42ec-9542-556133ae7e0a" providerId="AD" clId="Web-{A3D0EED7-B092-17BB-D43B-D4A1800A1B54}" dt="2024-06-26T20:21:50.188" v="14" actId="20577"/>
      <pc:docMkLst>
        <pc:docMk/>
      </pc:docMkLst>
      <pc:sldChg chg="modSp modCm">
        <pc:chgData name="Nasir, Zil" userId="S::zil.nasir@ontariohealth.ca::0e7472d3-bf0f-42ec-9542-556133ae7e0a" providerId="AD" clId="Web-{A3D0EED7-B092-17BB-D43B-D4A1800A1B54}" dt="2024-06-26T20:21:50.188" v="14" actId="20577"/>
        <pc:sldMkLst>
          <pc:docMk/>
          <pc:sldMk cId="3557075487" sldId="398"/>
        </pc:sldMkLst>
        <pc:spChg chg="mod">
          <ac:chgData name="Nasir, Zil" userId="S::zil.nasir@ontariohealth.ca::0e7472d3-bf0f-42ec-9542-556133ae7e0a" providerId="AD" clId="Web-{A3D0EED7-B092-17BB-D43B-D4A1800A1B54}" dt="2024-06-26T20:21:50.188" v="14" actId="20577"/>
          <ac:spMkLst>
            <pc:docMk/>
            <pc:sldMk cId="3557075487" sldId="398"/>
            <ac:spMk id="9" creationId="{EF1478D0-4949-CE00-44A4-01ADA9535BDF}"/>
          </ac:spMkLst>
        </pc:spChg>
        <pc:extLst>
          <p:ext xmlns:p="http://schemas.openxmlformats.org/presentationml/2006/main" uri="{D6D511B9-2390-475A-947B-AFAB55BFBCF1}">
            <pc226:cmChg xmlns:pc226="http://schemas.microsoft.com/office/powerpoint/2022/06/main/command" chg="mod modRxn">
              <pc226:chgData name="Nasir, Zil" userId="S::zil.nasir@ontariohealth.ca::0e7472d3-bf0f-42ec-9542-556133ae7e0a" providerId="AD" clId="Web-{A3D0EED7-B092-17BB-D43B-D4A1800A1B54}" dt="2024-06-26T20:21:50.188" v="14" actId="20577"/>
              <pc2:cmMkLst xmlns:pc2="http://schemas.microsoft.com/office/powerpoint/2019/9/main/command">
                <pc:docMk/>
                <pc:sldMk cId="3557075487" sldId="398"/>
                <pc2:cmMk id="{CBD78BF8-BA6C-4387-A076-6061CCF05A64}"/>
              </pc2:cmMkLst>
            </pc226:cmChg>
          </p:ext>
        </pc:extLst>
      </pc:sldChg>
    </pc:docChg>
  </pc:docChgLst>
  <pc:docChgLst>
    <pc:chgData name="Wang, George" userId="e9ca96ca-afa9-47b4-a550-1344521cad92" providerId="ADAL" clId="{22A62494-4941-4086-BACA-B6D49D1259CD}"/>
    <pc:docChg chg="custSel modSld">
      <pc:chgData name="Wang, George" userId="e9ca96ca-afa9-47b4-a550-1344521cad92" providerId="ADAL" clId="{22A62494-4941-4086-BACA-B6D49D1259CD}" dt="2024-07-29T15:43:56.878" v="396" actId="1035"/>
      <pc:docMkLst>
        <pc:docMk/>
      </pc:docMkLst>
      <pc:sldChg chg="modSp mod modCm">
        <pc:chgData name="Wang, George" userId="e9ca96ca-afa9-47b4-a550-1344521cad92" providerId="ADAL" clId="{22A62494-4941-4086-BACA-B6D49D1259CD}" dt="2024-07-16T20:05:45.890" v="81"/>
        <pc:sldMkLst>
          <pc:docMk/>
          <pc:sldMk cId="387574291" sldId="370"/>
        </pc:sldMkLst>
        <pc:spChg chg="mod">
          <ac:chgData name="Wang, George" userId="e9ca96ca-afa9-47b4-a550-1344521cad92" providerId="ADAL" clId="{22A62494-4941-4086-BACA-B6D49D1259CD}" dt="2024-07-16T19:52:59.622" v="24" actId="14100"/>
          <ac:spMkLst>
            <pc:docMk/>
            <pc:sldMk cId="387574291" sldId="370"/>
            <ac:spMk id="7" creationId="{6FA9D811-DA0F-B007-41F8-417FD2FB5E32}"/>
          </ac:spMkLst>
        </pc:spChg>
        <pc:spChg chg="mod">
          <ac:chgData name="Wang, George" userId="e9ca96ca-afa9-47b4-a550-1344521cad92" providerId="ADAL" clId="{22A62494-4941-4086-BACA-B6D49D1259CD}" dt="2024-07-16T19:53:57.153" v="46" actId="207"/>
          <ac:spMkLst>
            <pc:docMk/>
            <pc:sldMk cId="387574291" sldId="370"/>
            <ac:spMk id="8" creationId="{E0FA3DDF-AC5B-32E6-8B22-2D8E13225292}"/>
          </ac:spMkLst>
        </pc:spChg>
        <pc:spChg chg="mod">
          <ac:chgData name="Wang, George" userId="e9ca96ca-afa9-47b4-a550-1344521cad92" providerId="ADAL" clId="{22A62494-4941-4086-BACA-B6D49D1259CD}" dt="2024-07-16T19:52:48.944" v="21" actId="207"/>
          <ac:spMkLst>
            <pc:docMk/>
            <pc:sldMk cId="387574291" sldId="370"/>
            <ac:spMk id="17" creationId="{E8373C87-0A21-5FB5-E0DF-557429FB6A94}"/>
          </ac:spMkLst>
        </pc:spChg>
        <pc:graphicFrameChg chg="mod">
          <ac:chgData name="Wang, George" userId="e9ca96ca-afa9-47b4-a550-1344521cad92" providerId="ADAL" clId="{22A62494-4941-4086-BACA-B6D49D1259CD}" dt="2024-07-16T19:53:50.175" v="45" actId="207"/>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22A62494-4941-4086-BACA-B6D49D1259CD}" dt="2024-07-16T20:05:45.890" v="81"/>
              <pc2:cmMkLst xmlns:pc2="http://schemas.microsoft.com/office/powerpoint/2019/9/main/command">
                <pc:docMk/>
                <pc:sldMk cId="387574291" sldId="370"/>
                <pc2:cmMk id="{4162E02B-5FEC-410C-98BC-A8436FBC89EC}"/>
              </pc2:cmMkLst>
              <pc226:cmRplyChg chg="add mod">
                <pc226:chgData name="Wang, George" userId="e9ca96ca-afa9-47b4-a550-1344521cad92" providerId="ADAL" clId="{22A62494-4941-4086-BACA-B6D49D1259CD}" dt="2024-07-16T19:56:13.651" v="56"/>
                <pc2:cmRplyMkLst xmlns:pc2="http://schemas.microsoft.com/office/powerpoint/2019/9/main/command">
                  <pc:docMk/>
                  <pc:sldMk cId="387574291" sldId="370"/>
                  <pc2:cmMk id="{4162E02B-5FEC-410C-98BC-A8436FBC89EC}"/>
                  <pc2:cmRplyMk id="{7E0918F5-FE0F-43C6-A09D-4ACDB8989CDF}"/>
                </pc2:cmRplyMkLst>
              </pc226:cmRplyChg>
            </pc226:cmChg>
          </p:ext>
        </pc:extLst>
      </pc:sldChg>
      <pc:sldChg chg="modSp mod modCm">
        <pc:chgData name="Wang, George" userId="e9ca96ca-afa9-47b4-a550-1344521cad92" providerId="ADAL" clId="{22A62494-4941-4086-BACA-B6D49D1259CD}" dt="2024-07-16T20:06:05.061" v="82"/>
        <pc:sldMkLst>
          <pc:docMk/>
          <pc:sldMk cId="3557075487" sldId="398"/>
        </pc:sldMkLst>
        <pc:graphicFrameChg chg="mod">
          <ac:chgData name="Wang, George" userId="e9ca96ca-afa9-47b4-a550-1344521cad92" providerId="ADAL" clId="{22A62494-4941-4086-BACA-B6D49D1259CD}" dt="2024-07-16T19:49:19.772" v="3" actId="1076"/>
          <ac:graphicFrameMkLst>
            <pc:docMk/>
            <pc:sldMk cId="3557075487" sldId="398"/>
            <ac:graphicFrameMk id="7" creationId="{A2DEBEF1-352B-E038-2C68-7B4726C5CE7D}"/>
          </ac:graphicFrameMkLst>
        </pc:graphicFrameChg>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22A62494-4941-4086-BACA-B6D49D1259CD}" dt="2024-07-16T20:06:05.061" v="82"/>
              <pc2:cmMkLst xmlns:pc2="http://schemas.microsoft.com/office/powerpoint/2019/9/main/command">
                <pc:docMk/>
                <pc:sldMk cId="3557075487" sldId="398"/>
                <pc2:cmMk id="{AB90B0A8-F3CB-4D3F-9E13-88B9163A39FD}"/>
              </pc2:cmMkLst>
            </pc226:cmChg>
          </p:ext>
        </pc:extLst>
      </pc:sldChg>
      <pc:sldChg chg="modSp mod modCm">
        <pc:chgData name="Wang, George" userId="e9ca96ca-afa9-47b4-a550-1344521cad92" providerId="ADAL" clId="{22A62494-4941-4086-BACA-B6D49D1259CD}" dt="2024-07-17T14:28:52.403" v="395" actId="207"/>
        <pc:sldMkLst>
          <pc:docMk/>
          <pc:sldMk cId="1729661854" sldId="1606"/>
        </pc:sldMkLst>
        <pc:spChg chg="mod">
          <ac:chgData name="Wang, George" userId="e9ca96ca-afa9-47b4-a550-1344521cad92" providerId="ADAL" clId="{22A62494-4941-4086-BACA-B6D49D1259CD}" dt="2024-07-16T19:51:11.980" v="8" actId="207"/>
          <ac:spMkLst>
            <pc:docMk/>
            <pc:sldMk cId="1729661854" sldId="1606"/>
            <ac:spMk id="2" creationId="{E7D00AC6-E33C-1D35-E313-E362D3ED62D0}"/>
          </ac:spMkLst>
        </pc:spChg>
        <pc:spChg chg="mod">
          <ac:chgData name="Wang, George" userId="e9ca96ca-afa9-47b4-a550-1344521cad92" providerId="ADAL" clId="{22A62494-4941-4086-BACA-B6D49D1259CD}" dt="2024-07-16T19:51:36.400" v="16" actId="207"/>
          <ac:spMkLst>
            <pc:docMk/>
            <pc:sldMk cId="1729661854" sldId="1606"/>
            <ac:spMk id="5" creationId="{3713E735-5A1E-B0DD-2BF6-8BEA7346B90B}"/>
          </ac:spMkLst>
        </pc:spChg>
        <pc:spChg chg="mod">
          <ac:chgData name="Wang, George" userId="e9ca96ca-afa9-47b4-a550-1344521cad92" providerId="ADAL" clId="{22A62494-4941-4086-BACA-B6D49D1259CD}" dt="2024-07-17T14:28:52.403" v="395" actId="207"/>
          <ac:spMkLst>
            <pc:docMk/>
            <pc:sldMk cId="1729661854" sldId="1606"/>
            <ac:spMk id="10" creationId="{D8F144B8-2520-0466-D1DD-71A425F6DB14}"/>
          </ac:spMkLst>
        </pc:spChg>
        <pc:graphicFrameChg chg="mod">
          <ac:chgData name="Wang, George" userId="e9ca96ca-afa9-47b4-a550-1344521cad92" providerId="ADAL" clId="{22A62494-4941-4086-BACA-B6D49D1259CD}" dt="2024-07-17T14:28:33.251" v="394" actId="20577"/>
          <ac:graphicFrameMkLst>
            <pc:docMk/>
            <pc:sldMk cId="1729661854" sldId="1606"/>
            <ac:graphicFrameMk id="9" creationId="{21982B7A-6951-C447-A092-5F364CB0564C}"/>
          </ac:graphicFrameMkLst>
        </pc:graphicFrameChg>
        <pc:extLst>
          <p:ext xmlns:p="http://schemas.openxmlformats.org/presentationml/2006/main" uri="{D6D511B9-2390-475A-947B-AFAB55BFBCF1}">
            <pc226:cmChg xmlns:pc226="http://schemas.microsoft.com/office/powerpoint/2022/06/main/command" chg="">
              <pc226:chgData name="Wang, George" userId="e9ca96ca-afa9-47b4-a550-1344521cad92" providerId="ADAL" clId="{22A62494-4941-4086-BACA-B6D49D1259CD}" dt="2024-07-16T19:57:34.385" v="72"/>
              <pc2:cmMkLst xmlns:pc2="http://schemas.microsoft.com/office/powerpoint/2019/9/main/command">
                <pc:docMk/>
                <pc:sldMk cId="1729661854" sldId="1606"/>
                <pc2:cmMk id="{C0CD67BA-9D7E-4BDE-9B62-F28003334A20}"/>
              </pc2:cmMkLst>
              <pc226:cmRplyChg chg="add">
                <pc226:chgData name="Wang, George" userId="e9ca96ca-afa9-47b4-a550-1344521cad92" providerId="ADAL" clId="{22A62494-4941-4086-BACA-B6D49D1259CD}" dt="2024-07-16T19:57:34.385" v="72"/>
                <pc2:cmRplyMkLst xmlns:pc2="http://schemas.microsoft.com/office/powerpoint/2019/9/main/command">
                  <pc:docMk/>
                  <pc:sldMk cId="1729661854" sldId="1606"/>
                  <pc2:cmMk id="{C0CD67BA-9D7E-4BDE-9B62-F28003334A20}"/>
                  <pc2:cmRplyMk id="{64B538B2-5E7A-4CBC-8C13-32D2189913B6}"/>
                </pc2:cmRplyMkLst>
              </pc226:cmRplyChg>
            </pc226:cmChg>
          </p:ext>
        </pc:extLst>
      </pc:sldChg>
      <pc:sldChg chg="modSp mod">
        <pc:chgData name="Wang, George" userId="e9ca96ca-afa9-47b4-a550-1344521cad92" providerId="ADAL" clId="{22A62494-4941-4086-BACA-B6D49D1259CD}" dt="2024-07-29T15:43:56.878" v="396" actId="1035"/>
        <pc:sldMkLst>
          <pc:docMk/>
          <pc:sldMk cId="3512156961" sldId="1607"/>
        </pc:sldMkLst>
        <pc:spChg chg="mod">
          <ac:chgData name="Wang, George" userId="e9ca96ca-afa9-47b4-a550-1344521cad92" providerId="ADAL" clId="{22A62494-4941-4086-BACA-B6D49D1259CD}" dt="2024-07-16T20:23:16.678" v="181" actId="20577"/>
          <ac:spMkLst>
            <pc:docMk/>
            <pc:sldMk cId="3512156961" sldId="1607"/>
            <ac:spMk id="8" creationId="{F6AABAEB-019D-AE37-76DA-A19E88ECEB6C}"/>
          </ac:spMkLst>
        </pc:spChg>
        <pc:graphicFrameChg chg="mod">
          <ac:chgData name="Wang, George" userId="e9ca96ca-afa9-47b4-a550-1344521cad92" providerId="ADAL" clId="{22A62494-4941-4086-BACA-B6D49D1259CD}" dt="2024-07-29T15:43:56.878" v="396" actId="1035"/>
          <ac:graphicFrameMkLst>
            <pc:docMk/>
            <pc:sldMk cId="3512156961" sldId="1607"/>
            <ac:graphicFrameMk id="7" creationId="{AC5E4C23-0F37-55BD-B130-9ACC430CAE17}"/>
          </ac:graphicFrameMkLst>
        </pc:graphicFrameChg>
      </pc:sldChg>
      <pc:sldChg chg="mod">
        <pc:chgData name="Wang, George" userId="e9ca96ca-afa9-47b4-a550-1344521cad92" providerId="ADAL" clId="{22A62494-4941-4086-BACA-B6D49D1259CD}" dt="2024-07-16T21:14:07.833" v="391" actId="27918"/>
        <pc:sldMkLst>
          <pc:docMk/>
          <pc:sldMk cId="4212272412" sldId="1608"/>
        </pc:sldMkLst>
      </pc:sldChg>
      <pc:sldChg chg="modSp mod addCm modCm modNotesTx">
        <pc:chgData name="Wang, George" userId="e9ca96ca-afa9-47b4-a550-1344521cad92" providerId="ADAL" clId="{22A62494-4941-4086-BACA-B6D49D1259CD}" dt="2024-07-16T20:43:10.725" v="383"/>
        <pc:sldMkLst>
          <pc:docMk/>
          <pc:sldMk cId="3177375668" sldId="1609"/>
        </pc:sldMkLst>
        <pc:spChg chg="mod">
          <ac:chgData name="Wang, George" userId="e9ca96ca-afa9-47b4-a550-1344521cad92" providerId="ADAL" clId="{22A62494-4941-4086-BACA-B6D49D1259CD}" dt="2024-07-16T20:19:54.273" v="163" actId="20577"/>
          <ac:spMkLst>
            <pc:docMk/>
            <pc:sldMk cId="3177375668" sldId="1609"/>
            <ac:spMk id="2" creationId="{3ED3115E-92FA-A286-799F-430082655CFB}"/>
          </ac:spMkLst>
        </pc:spChg>
        <pc:spChg chg="mod">
          <ac:chgData name="Wang, George" userId="e9ca96ca-afa9-47b4-a550-1344521cad92" providerId="ADAL" clId="{22A62494-4941-4086-BACA-B6D49D1259CD}" dt="2024-07-16T20:17:37.430" v="140" actId="20577"/>
          <ac:spMkLst>
            <pc:docMk/>
            <pc:sldMk cId="3177375668" sldId="1609"/>
            <ac:spMk id="9" creationId="{EF283FB2-CF47-C885-1567-68AEF8694404}"/>
          </ac:spMkLst>
        </pc:spChg>
        <pc:extLst>
          <p:ext xmlns:p="http://schemas.openxmlformats.org/presentationml/2006/main" uri="{D6D511B9-2390-475A-947B-AFAB55BFBCF1}">
            <pc226:cmChg xmlns:pc226="http://schemas.microsoft.com/office/powerpoint/2022/06/main/command" chg="add mod">
              <pc226:chgData name="Wang, George" userId="e9ca96ca-afa9-47b4-a550-1344521cad92" providerId="ADAL" clId="{22A62494-4941-4086-BACA-B6D49D1259CD}" dt="2024-07-16T20:43:10.725" v="383"/>
              <pc2:cmMkLst xmlns:pc2="http://schemas.microsoft.com/office/powerpoint/2019/9/main/command">
                <pc:docMk/>
                <pc:sldMk cId="3177375668" sldId="1609"/>
                <pc2:cmMk id="{F2CF5FBE-395D-457A-96AC-E86AAD187646}"/>
              </pc2:cmMkLst>
            </pc226:cmChg>
          </p:ext>
        </pc:extLst>
      </pc:sldChg>
      <pc:sldChg chg="modSp mod">
        <pc:chgData name="Wang, George" userId="e9ca96ca-afa9-47b4-a550-1344521cad92" providerId="ADAL" clId="{22A62494-4941-4086-BACA-B6D49D1259CD}" dt="2024-07-16T20:44:52.702" v="389" actId="20577"/>
        <pc:sldMkLst>
          <pc:docMk/>
          <pc:sldMk cId="3811659636" sldId="1610"/>
        </pc:sldMkLst>
        <pc:spChg chg="mod">
          <ac:chgData name="Wang, George" userId="e9ca96ca-afa9-47b4-a550-1344521cad92" providerId="ADAL" clId="{22A62494-4941-4086-BACA-B6D49D1259CD}" dt="2024-07-16T20:44:52.702" v="389" actId="20577"/>
          <ac:spMkLst>
            <pc:docMk/>
            <pc:sldMk cId="3811659636" sldId="1610"/>
            <ac:spMk id="2" creationId="{8A4715EA-205B-DBD1-5D88-1836F53EE781}"/>
          </ac:spMkLst>
        </pc:spChg>
        <pc:spChg chg="mod">
          <ac:chgData name="Wang, George" userId="e9ca96ca-afa9-47b4-a550-1344521cad92" providerId="ADAL" clId="{22A62494-4941-4086-BACA-B6D49D1259CD}" dt="2024-07-16T20:14:46.980" v="130" actId="20577"/>
          <ac:spMkLst>
            <pc:docMk/>
            <pc:sldMk cId="3811659636" sldId="1610"/>
            <ac:spMk id="7" creationId="{EBE3E4A1-515C-D01E-0267-C1C00BCACA93}"/>
          </ac:spMkLst>
        </pc:spChg>
        <pc:graphicFrameChg chg="mod">
          <ac:chgData name="Wang, George" userId="e9ca96ca-afa9-47b4-a550-1344521cad92" providerId="ADAL" clId="{22A62494-4941-4086-BACA-B6D49D1259CD}" dt="2024-07-16T20:40:42.493" v="375" actId="20577"/>
          <ac:graphicFrameMkLst>
            <pc:docMk/>
            <pc:sldMk cId="3811659636" sldId="1610"/>
            <ac:graphicFrameMk id="6" creationId="{71CC0E29-7CD6-6359-AACC-7EBB7A4C7C5B}"/>
          </ac:graphicFrameMkLst>
        </pc:graphicFrameChg>
      </pc:sldChg>
    </pc:docChg>
  </pc:docChgLst>
  <pc:docChgLst>
    <pc:chgData name="Costante, Alicia" userId="088730f9-fd58-499f-8459-bd7b32429f13" providerId="ADAL" clId="{C8B150E2-D677-4313-A9F1-76EEA088F35F}"/>
    <pc:docChg chg="modSld">
      <pc:chgData name="Costante, Alicia" userId="088730f9-fd58-499f-8459-bd7b32429f13" providerId="ADAL" clId="{C8B150E2-D677-4313-A9F1-76EEA088F35F}" dt="2024-06-28T18:46:00.605" v="19"/>
      <pc:docMkLst>
        <pc:docMk/>
      </pc:docMkLst>
      <pc:sldChg chg="addCm modCm">
        <pc:chgData name="Costante, Alicia" userId="088730f9-fd58-499f-8459-bd7b32429f13" providerId="ADAL" clId="{C8B150E2-D677-4313-A9F1-76EEA088F35F}" dt="2024-06-28T18:38:29.015" v="14"/>
        <pc:sldMkLst>
          <pc:docMk/>
          <pc:sldMk cId="387574291" sldId="370"/>
        </pc:sldMkLst>
        <pc:extLst>
          <p:ext xmlns:p="http://schemas.openxmlformats.org/presentationml/2006/main" uri="{D6D511B9-2390-475A-947B-AFAB55BFBCF1}">
            <pc226:cmChg xmlns:pc226="http://schemas.microsoft.com/office/powerpoint/2022/06/main/command" chg="">
              <pc226:chgData name="Costante, Alicia" userId="088730f9-fd58-499f-8459-bd7b32429f13" providerId="ADAL" clId="{C8B150E2-D677-4313-A9F1-76EEA088F35F}" dt="2024-06-28T17:59:39.336" v="13"/>
              <pc2:cmMkLst xmlns:pc2="http://schemas.microsoft.com/office/powerpoint/2019/9/main/command">
                <pc:docMk/>
                <pc:sldMk cId="387574291" sldId="370"/>
                <pc2:cmMk id="{B114A905-5FD9-4956-9E3D-7FEA92CEA789}"/>
              </pc2:cmMkLst>
              <pc226:cmRplyChg chg="add">
                <pc226:chgData name="Costante, Alicia" userId="088730f9-fd58-499f-8459-bd7b32429f13" providerId="ADAL" clId="{C8B150E2-D677-4313-A9F1-76EEA088F35F}" dt="2024-06-28T17:59:39.336" v="13"/>
                <pc2:cmRplyMkLst xmlns:pc2="http://schemas.microsoft.com/office/powerpoint/2019/9/main/command">
                  <pc:docMk/>
                  <pc:sldMk cId="387574291" sldId="370"/>
                  <pc2:cmMk id="{B114A905-5FD9-4956-9E3D-7FEA92CEA789}"/>
                  <pc2:cmRplyMk id="{8C348772-EF2B-45A1-88E7-E0982708A5A0}"/>
                </pc2:cmRplyMkLst>
              </pc226:cmRplyChg>
            </pc226:cmChg>
            <pc226:cmChg xmlns:pc226="http://schemas.microsoft.com/office/powerpoint/2022/06/main/command" chg="add">
              <pc226:chgData name="Costante, Alicia" userId="088730f9-fd58-499f-8459-bd7b32429f13" providerId="ADAL" clId="{C8B150E2-D677-4313-A9F1-76EEA088F35F}" dt="2024-06-28T18:38:29.015" v="14"/>
              <pc2:cmMkLst xmlns:pc2="http://schemas.microsoft.com/office/powerpoint/2019/9/main/command">
                <pc:docMk/>
                <pc:sldMk cId="387574291" sldId="370"/>
                <pc2:cmMk id="{556F2755-0D00-4AFF-AD13-DBD3F7438D45}"/>
              </pc2:cmMkLst>
            </pc226:cmChg>
          </p:ext>
        </pc:extLst>
      </pc:sldChg>
      <pc:sldChg chg="addCm">
        <pc:chgData name="Costante, Alicia" userId="088730f9-fd58-499f-8459-bd7b32429f13" providerId="ADAL" clId="{C8B150E2-D677-4313-A9F1-76EEA088F35F}" dt="2024-06-28T18:46:00.605" v="19"/>
        <pc:sldMkLst>
          <pc:docMk/>
          <pc:sldMk cId="2491820790" sldId="391"/>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8:46:00.605" v="19"/>
              <pc2:cmMkLst xmlns:pc2="http://schemas.microsoft.com/office/powerpoint/2019/9/main/command">
                <pc:docMk/>
                <pc:sldMk cId="2491820790" sldId="391"/>
                <pc2:cmMk id="{B1456306-1FB5-4E2A-B8CA-A9297FA85146}"/>
              </pc2:cmMkLst>
            </pc226:cmChg>
          </p:ext>
        </pc:extLst>
      </pc:sldChg>
      <pc:sldChg chg="modCm">
        <pc:chgData name="Costante, Alicia" userId="088730f9-fd58-499f-8459-bd7b32429f13" providerId="ADAL" clId="{C8B150E2-D677-4313-A9F1-76EEA088F35F}" dt="2024-06-28T18:43:40.983" v="18"/>
        <pc:sldMkLst>
          <pc:docMk/>
          <pc:sldMk cId="1608280382" sldId="396"/>
        </pc:sldMkLst>
        <pc:extLst>
          <p:ext xmlns:p="http://schemas.openxmlformats.org/presentationml/2006/main" uri="{D6D511B9-2390-475A-947B-AFAB55BFBCF1}">
            <pc226:cmChg xmlns:pc226="http://schemas.microsoft.com/office/powerpoint/2022/06/main/command" chg="">
              <pc226:chgData name="Costante, Alicia" userId="088730f9-fd58-499f-8459-bd7b32429f13" providerId="ADAL" clId="{C8B150E2-D677-4313-A9F1-76EEA088F35F}" dt="2024-06-28T18:43:40.983" v="18"/>
              <pc2:cmMkLst xmlns:pc2="http://schemas.microsoft.com/office/powerpoint/2019/9/main/command">
                <pc:docMk/>
                <pc:sldMk cId="1608280382" sldId="396"/>
                <pc2:cmMk id="{88CBCB7A-F02F-4A1B-B27A-9FEE9244E412}"/>
              </pc2:cmMkLst>
              <pc226:cmRplyChg chg="add">
                <pc226:chgData name="Costante, Alicia" userId="088730f9-fd58-499f-8459-bd7b32429f13" providerId="ADAL" clId="{C8B150E2-D677-4313-A9F1-76EEA088F35F}" dt="2024-06-28T18:43:40.983" v="18"/>
                <pc2:cmRplyMkLst xmlns:pc2="http://schemas.microsoft.com/office/powerpoint/2019/9/main/command">
                  <pc:docMk/>
                  <pc:sldMk cId="1608280382" sldId="396"/>
                  <pc2:cmMk id="{88CBCB7A-F02F-4A1B-B27A-9FEE9244E412}"/>
                  <pc2:cmRplyMk id="{5A293BBF-D5EE-47EC-8D97-95A71B65E0AB}"/>
                </pc2:cmRplyMkLst>
              </pc226:cmRplyChg>
            </pc226:cmChg>
          </p:ext>
        </pc:extLst>
      </pc:sldChg>
      <pc:sldChg chg="addCm">
        <pc:chgData name="Costante, Alicia" userId="088730f9-fd58-499f-8459-bd7b32429f13" providerId="ADAL" clId="{C8B150E2-D677-4313-A9F1-76EEA088F35F}" dt="2024-06-28T17:55:24.304" v="12"/>
        <pc:sldMkLst>
          <pc:docMk/>
          <pc:sldMk cId="3557075487" sldId="398"/>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7:55:24.304" v="12"/>
              <pc2:cmMkLst xmlns:pc2="http://schemas.microsoft.com/office/powerpoint/2019/9/main/command">
                <pc:docMk/>
                <pc:sldMk cId="3557075487" sldId="398"/>
                <pc2:cmMk id="{3210AEC0-FD6A-4D20-88BC-D6A00E15E24A}"/>
              </pc2:cmMkLst>
            </pc226:cmChg>
            <pc226:cmChg xmlns:pc226="http://schemas.microsoft.com/office/powerpoint/2022/06/main/command" chg="add">
              <pc226:chgData name="Costante, Alicia" userId="088730f9-fd58-499f-8459-bd7b32429f13" providerId="ADAL" clId="{C8B150E2-D677-4313-A9F1-76EEA088F35F}" dt="2024-06-28T17:50:40.721" v="11"/>
              <pc2:cmMkLst xmlns:pc2="http://schemas.microsoft.com/office/powerpoint/2019/9/main/command">
                <pc:docMk/>
                <pc:sldMk cId="3557075487" sldId="398"/>
                <pc2:cmMk id="{26B010D0-C007-4E3E-8164-C21B69B6AC23}"/>
              </pc2:cmMkLst>
            </pc226:cmChg>
          </p:ext>
        </pc:extLst>
      </pc:sldChg>
      <pc:sldChg chg="addCm modCm">
        <pc:chgData name="Costante, Alicia" userId="088730f9-fd58-499f-8459-bd7b32429f13" providerId="ADAL" clId="{C8B150E2-D677-4313-A9F1-76EEA088F35F}" dt="2024-06-28T16:46:37.193" v="2"/>
        <pc:sldMkLst>
          <pc:docMk/>
          <pc:sldMk cId="3061229484" sldId="1590"/>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6:46:37.193" v="2"/>
              <pc2:cmMkLst xmlns:pc2="http://schemas.microsoft.com/office/powerpoint/2019/9/main/command">
                <pc:docMk/>
                <pc:sldMk cId="3061229484" sldId="1590"/>
                <pc2:cmMk id="{BD0B5317-92B6-4D6F-9173-13D6DC83BB6E}"/>
              </pc2:cmMkLst>
              <pc226:cmRplyChg chg="add">
                <pc226:chgData name="Costante, Alicia" userId="088730f9-fd58-499f-8459-bd7b32429f13" providerId="ADAL" clId="{C8B150E2-D677-4313-A9F1-76EEA088F35F}" dt="2024-06-28T16:46:37.193" v="2"/>
                <pc2:cmRplyMkLst xmlns:pc2="http://schemas.microsoft.com/office/powerpoint/2019/9/main/command">
                  <pc:docMk/>
                  <pc:sldMk cId="3061229484" sldId="1590"/>
                  <pc2:cmMk id="{BD0B5317-92B6-4D6F-9173-13D6DC83BB6E}"/>
                  <pc2:cmRplyMk id="{C4B60957-746B-47EB-B25A-6558A6803584}"/>
                </pc2:cmRplyMkLst>
              </pc226:cmRplyChg>
            </pc226:cmChg>
          </p:ext>
        </pc:extLst>
      </pc:sldChg>
      <pc:sldChg chg="addCm modCm">
        <pc:chgData name="Costante, Alicia" userId="088730f9-fd58-499f-8459-bd7b32429f13" providerId="ADAL" clId="{C8B150E2-D677-4313-A9F1-76EEA088F35F}" dt="2024-06-28T16:55:32.524" v="7"/>
        <pc:sldMkLst>
          <pc:docMk/>
          <pc:sldMk cId="1688694388" sldId="1593"/>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6:55:32.524" v="7"/>
              <pc2:cmMkLst xmlns:pc2="http://schemas.microsoft.com/office/powerpoint/2019/9/main/command">
                <pc:docMk/>
                <pc:sldMk cId="1688694388" sldId="1593"/>
                <pc2:cmMk id="{BAFE5B4C-1648-4BF3-8A79-CEFAB3D58FB9}"/>
              </pc2:cmMkLst>
              <pc226:cmRplyChg chg="add">
                <pc226:chgData name="Costante, Alicia" userId="088730f9-fd58-499f-8459-bd7b32429f13" providerId="ADAL" clId="{C8B150E2-D677-4313-A9F1-76EEA088F35F}" dt="2024-06-28T16:55:32.524" v="7"/>
                <pc2:cmRplyMkLst xmlns:pc2="http://schemas.microsoft.com/office/powerpoint/2019/9/main/command">
                  <pc:docMk/>
                  <pc:sldMk cId="1688694388" sldId="1593"/>
                  <pc2:cmMk id="{BAFE5B4C-1648-4BF3-8A79-CEFAB3D58FB9}"/>
                  <pc2:cmRplyMk id="{192A741A-8B5F-4E62-B3FC-831D25C64E79}"/>
                </pc2:cmRplyMkLst>
              </pc226:cmRplyChg>
            </pc226:cmChg>
          </p:ext>
        </pc:extLst>
      </pc:sldChg>
      <pc:sldChg chg="modSp mod addCm">
        <pc:chgData name="Costante, Alicia" userId="088730f9-fd58-499f-8459-bd7b32429f13" providerId="ADAL" clId="{C8B150E2-D677-4313-A9F1-76EEA088F35F}" dt="2024-06-28T18:41:47.746" v="17"/>
        <pc:sldMkLst>
          <pc:docMk/>
          <pc:sldMk cId="1729661854" sldId="1606"/>
        </pc:sldMkLst>
        <pc:spChg chg="mod">
          <ac:chgData name="Costante, Alicia" userId="088730f9-fd58-499f-8459-bd7b32429f13" providerId="ADAL" clId="{C8B150E2-D677-4313-A9F1-76EEA088F35F}" dt="2024-06-28T18:41:04.109" v="16" actId="20577"/>
          <ac:spMkLst>
            <pc:docMk/>
            <pc:sldMk cId="1729661854" sldId="1606"/>
            <ac:spMk id="5" creationId="{3713E735-5A1E-B0DD-2BF6-8BEA7346B90B}"/>
          </ac:spMkLst>
        </pc:spChg>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8:40:01.154" v="15"/>
              <pc2:cmMkLst xmlns:pc2="http://schemas.microsoft.com/office/powerpoint/2019/9/main/command">
                <pc:docMk/>
                <pc:sldMk cId="1729661854" sldId="1606"/>
                <pc2:cmMk id="{716A890C-8102-4DF6-9174-78B8CB791372}"/>
              </pc2:cmMkLst>
            </pc226:cmChg>
            <pc226:cmChg xmlns:pc226="http://schemas.microsoft.com/office/powerpoint/2022/06/main/command" chg="add">
              <pc226:chgData name="Costante, Alicia" userId="088730f9-fd58-499f-8459-bd7b32429f13" providerId="ADAL" clId="{C8B150E2-D677-4313-A9F1-76EEA088F35F}" dt="2024-06-28T18:41:47.746" v="17"/>
              <pc2:cmMkLst xmlns:pc2="http://schemas.microsoft.com/office/powerpoint/2019/9/main/command">
                <pc:docMk/>
                <pc:sldMk cId="1729661854" sldId="1606"/>
                <pc2:cmMk id="{302FAE3A-A035-4529-AE84-7100E7D5DEA3}"/>
              </pc2:cmMkLst>
            </pc226:cmChg>
          </p:ext>
        </pc:extLst>
      </pc:sldChg>
      <pc:sldChg chg="addCm">
        <pc:chgData name="Costante, Alicia" userId="088730f9-fd58-499f-8459-bd7b32429f13" providerId="ADAL" clId="{C8B150E2-D677-4313-A9F1-76EEA088F35F}" dt="2024-06-28T17:00:40.868" v="10"/>
        <pc:sldMkLst>
          <pc:docMk/>
          <pc:sldMk cId="3512156961" sldId="1607"/>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7:00:40.868" v="10"/>
              <pc2:cmMkLst xmlns:pc2="http://schemas.microsoft.com/office/powerpoint/2019/9/main/command">
                <pc:docMk/>
                <pc:sldMk cId="3512156961" sldId="1607"/>
                <pc2:cmMk id="{F5B24CAC-304A-4F01-B635-C2C0BDF17219}"/>
              </pc2:cmMkLst>
            </pc226:cmChg>
            <pc226:cmChg xmlns:pc226="http://schemas.microsoft.com/office/powerpoint/2022/06/main/command" chg="add">
              <pc226:chgData name="Costante, Alicia" userId="088730f9-fd58-499f-8459-bd7b32429f13" providerId="ADAL" clId="{C8B150E2-D677-4313-A9F1-76EEA088F35F}" dt="2024-06-28T16:59:01.551" v="9"/>
              <pc2:cmMkLst xmlns:pc2="http://schemas.microsoft.com/office/powerpoint/2019/9/main/command">
                <pc:docMk/>
                <pc:sldMk cId="3512156961" sldId="1607"/>
                <pc2:cmMk id="{A5AC67C7-0E85-4A2E-B697-36B3F9152481}"/>
              </pc2:cmMkLst>
            </pc226:cmChg>
          </p:ext>
        </pc:extLst>
      </pc:sldChg>
      <pc:sldChg chg="addCm">
        <pc:chgData name="Costante, Alicia" userId="088730f9-fd58-499f-8459-bd7b32429f13" providerId="ADAL" clId="{C8B150E2-D677-4313-A9F1-76EEA088F35F}" dt="2024-06-28T16:47:57.086" v="3"/>
        <pc:sldMkLst>
          <pc:docMk/>
          <pc:sldMk cId="4212272412" sldId="1608"/>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6:47:57.086" v="3"/>
              <pc2:cmMkLst xmlns:pc2="http://schemas.microsoft.com/office/powerpoint/2019/9/main/command">
                <pc:docMk/>
                <pc:sldMk cId="4212272412" sldId="1608"/>
                <pc2:cmMk id="{A877B120-BF39-4938-A85D-CC2ED4044270}"/>
              </pc2:cmMkLst>
            </pc226:cmChg>
          </p:ext>
        </pc:extLst>
      </pc:sldChg>
      <pc:sldChg chg="addCm modCm">
        <pc:chgData name="Costante, Alicia" userId="088730f9-fd58-499f-8459-bd7b32429f13" providerId="ADAL" clId="{C8B150E2-D677-4313-A9F1-76EEA088F35F}" dt="2024-06-28T16:57:18.707" v="8"/>
        <pc:sldMkLst>
          <pc:docMk/>
          <pc:sldMk cId="3177375668" sldId="1609"/>
        </pc:sldMkLst>
        <pc:extLst>
          <p:ext xmlns:p="http://schemas.openxmlformats.org/presentationml/2006/main" uri="{D6D511B9-2390-475A-947B-AFAB55BFBCF1}">
            <pc226:cmChg xmlns:pc226="http://schemas.microsoft.com/office/powerpoint/2022/06/main/command" chg="add">
              <pc226:chgData name="Costante, Alicia" userId="088730f9-fd58-499f-8459-bd7b32429f13" providerId="ADAL" clId="{C8B150E2-D677-4313-A9F1-76EEA088F35F}" dt="2024-06-28T16:57:18.707" v="8"/>
              <pc2:cmMkLst xmlns:pc2="http://schemas.microsoft.com/office/powerpoint/2019/9/main/command">
                <pc:docMk/>
                <pc:sldMk cId="3177375668" sldId="1609"/>
                <pc2:cmMk id="{27712E00-BFB8-43E9-BE8E-55A0DDF55611}"/>
              </pc2:cmMkLst>
              <pc226:cmRplyChg chg="add">
                <pc226:chgData name="Costante, Alicia" userId="088730f9-fd58-499f-8459-bd7b32429f13" providerId="ADAL" clId="{C8B150E2-D677-4313-A9F1-76EEA088F35F}" dt="2024-06-28T16:57:18.707" v="8"/>
                <pc2:cmRplyMkLst xmlns:pc2="http://schemas.microsoft.com/office/powerpoint/2019/9/main/command">
                  <pc:docMk/>
                  <pc:sldMk cId="3177375668" sldId="1609"/>
                  <pc2:cmMk id="{27712E00-BFB8-43E9-BE8E-55A0DDF55611}"/>
                  <pc2:cmRplyMk id="{D05B314A-BD28-40A1-8B82-E49F18D9333B}"/>
                </pc2:cmRplyMkLst>
              </pc226:cmRplyChg>
            </pc226:cmChg>
            <pc226:cmChg xmlns:pc226="http://schemas.microsoft.com/office/powerpoint/2022/06/main/command" chg="add">
              <pc226:chgData name="Costante, Alicia" userId="088730f9-fd58-499f-8459-bd7b32429f13" providerId="ADAL" clId="{C8B150E2-D677-4313-A9F1-76EEA088F35F}" dt="2024-06-28T16:50:57.844" v="4"/>
              <pc2:cmMkLst xmlns:pc2="http://schemas.microsoft.com/office/powerpoint/2019/9/main/command">
                <pc:docMk/>
                <pc:sldMk cId="3177375668" sldId="1609"/>
                <pc2:cmMk id="{F5E6DB43-ED57-4FE5-BABC-1D972D8151AC}"/>
              </pc2:cmMkLst>
            </pc226:cmChg>
            <pc226:cmChg xmlns:pc226="http://schemas.microsoft.com/office/powerpoint/2022/06/main/command" chg="add">
              <pc226:chgData name="Costante, Alicia" userId="088730f9-fd58-499f-8459-bd7b32429f13" providerId="ADAL" clId="{C8B150E2-D677-4313-A9F1-76EEA088F35F}" dt="2024-06-28T16:54:46.529" v="6"/>
              <pc2:cmMkLst xmlns:pc2="http://schemas.microsoft.com/office/powerpoint/2019/9/main/command">
                <pc:docMk/>
                <pc:sldMk cId="3177375668" sldId="1609"/>
                <pc2:cmMk id="{1C11EB83-9B42-4F37-B465-5000F2672EEC}"/>
              </pc2:cmMkLst>
            </pc226:cmChg>
          </p:ext>
        </pc:extLst>
      </pc:sldChg>
    </pc:docChg>
  </pc:docChgLst>
  <pc:docChgLst>
    <pc:chgData name="Funge, Daniel" userId="S::daniel.funge@ontariohealth.ca::248dd956-cb03-4c1e-9365-ca153f70fb64" providerId="AD" clId="Web-{5384524C-B894-FA55-4D74-55B3F47A60AE}"/>
    <pc:docChg chg="">
      <pc:chgData name="Funge, Daniel" userId="S::daniel.funge@ontariohealth.ca::248dd956-cb03-4c1e-9365-ca153f70fb64" providerId="AD" clId="Web-{5384524C-B894-FA55-4D74-55B3F47A60AE}" dt="2024-07-30T16:02:08.391" v="0"/>
      <pc:docMkLst>
        <pc:docMk/>
      </pc:docMkLst>
      <pc:sldChg chg="modCm">
        <pc:chgData name="Funge, Daniel" userId="S::daniel.funge@ontariohealth.ca::248dd956-cb03-4c1e-9365-ca153f70fb64" providerId="AD" clId="Web-{5384524C-B894-FA55-4D74-55B3F47A60AE}" dt="2024-07-30T16:02:08.391" v="0"/>
        <pc:sldMkLst>
          <pc:docMk/>
          <pc:sldMk cId="4073254409" sldId="1612"/>
        </pc:sldMkLst>
        <pc:extLst>
          <p:ext xmlns:p="http://schemas.openxmlformats.org/presentationml/2006/main" uri="{D6D511B9-2390-475A-947B-AFAB55BFBCF1}">
            <pc226:cmChg xmlns:pc226="http://schemas.microsoft.com/office/powerpoint/2022/06/main/command" chg="mod modRxn">
              <pc226:chgData name="Funge, Daniel" userId="S::daniel.funge@ontariohealth.ca::248dd956-cb03-4c1e-9365-ca153f70fb64" providerId="AD" clId="Web-{5384524C-B894-FA55-4D74-55B3F47A60AE}" dt="2024-07-30T16:02:08.391" v="0"/>
              <pc2:cmMkLst xmlns:pc2="http://schemas.microsoft.com/office/powerpoint/2019/9/main/command">
                <pc:docMk/>
                <pc:sldMk cId="4073254409" sldId="1612"/>
                <pc2:cmMk id="{CBFAB6C9-68E6-40B2-B0E0-EF8508D20358}"/>
              </pc2:cmMkLst>
            </pc226:cmChg>
          </p:ext>
        </pc:extLst>
      </pc:sldChg>
    </pc:docChg>
  </pc:docChgLst>
  <pc:docChgLst>
    <pc:chgData name="Nasir, Zil" userId="S::zil.nasir@ontariohealth.ca::0e7472d3-bf0f-42ec-9542-556133ae7e0a" providerId="AD" clId="Web-{87E5C7BC-B099-5227-4AE2-A5909D3A8421}"/>
    <pc:docChg chg="modSld">
      <pc:chgData name="Nasir, Zil" userId="S::zil.nasir@ontariohealth.ca::0e7472d3-bf0f-42ec-9542-556133ae7e0a" providerId="AD" clId="Web-{87E5C7BC-B099-5227-4AE2-A5909D3A8421}" dt="2024-07-15T17:48:25.971" v="58"/>
      <pc:docMkLst>
        <pc:docMk/>
      </pc:docMkLst>
      <pc:sldChg chg="modSp">
        <pc:chgData name="Nasir, Zil" userId="S::zil.nasir@ontariohealth.ca::0e7472d3-bf0f-42ec-9542-556133ae7e0a" providerId="AD" clId="Web-{87E5C7BC-B099-5227-4AE2-A5909D3A8421}" dt="2024-07-15T17:44:14.770" v="0" actId="20577"/>
        <pc:sldMkLst>
          <pc:docMk/>
          <pc:sldMk cId="969934670" sldId="356"/>
        </pc:sldMkLst>
        <pc:spChg chg="mod">
          <ac:chgData name="Nasir, Zil" userId="S::zil.nasir@ontariohealth.ca::0e7472d3-bf0f-42ec-9542-556133ae7e0a" providerId="AD" clId="Web-{87E5C7BC-B099-5227-4AE2-A5909D3A8421}" dt="2024-07-15T17:44:14.770" v="0" actId="20577"/>
          <ac:spMkLst>
            <pc:docMk/>
            <pc:sldMk cId="969934670" sldId="356"/>
            <ac:spMk id="4" creationId="{34B929EA-085D-03CC-8ABC-3FFBF3231F85}"/>
          </ac:spMkLst>
        </pc:spChg>
      </pc:sldChg>
      <pc:sldChg chg="delCm modCm">
        <pc:chgData name="Nasir, Zil" userId="S::zil.nasir@ontariohealth.ca::0e7472d3-bf0f-42ec-9542-556133ae7e0a" providerId="AD" clId="Web-{87E5C7BC-B099-5227-4AE2-A5909D3A8421}" dt="2024-07-15T17:44:26.723" v="3"/>
        <pc:sldMkLst>
          <pc:docMk/>
          <pc:sldMk cId="482592697" sldId="359"/>
        </pc:sldMkLst>
        <pc:extLst>
          <p:ext xmlns:p="http://schemas.openxmlformats.org/presentationml/2006/main" uri="{D6D511B9-2390-475A-947B-AFAB55BFBCF1}">
            <pc226:cmChg xmlns:pc226="http://schemas.microsoft.com/office/powerpoint/2022/06/main/command" chg="del mod modRxn">
              <pc226:chgData name="Nasir, Zil" userId="S::zil.nasir@ontariohealth.ca::0e7472d3-bf0f-42ec-9542-556133ae7e0a" providerId="AD" clId="Web-{87E5C7BC-B099-5227-4AE2-A5909D3A8421}" dt="2024-07-15T17:44:26.723" v="3"/>
              <pc2:cmMkLst xmlns:pc2="http://schemas.microsoft.com/office/powerpoint/2019/9/main/command">
                <pc:docMk/>
                <pc:sldMk cId="482592697" sldId="359"/>
                <pc2:cmMk id="{EFC1F6AF-E903-407B-80CF-417D0F04F6BB}"/>
              </pc2:cmMkLst>
            </pc226:cmChg>
          </p:ext>
        </pc:extLst>
      </pc:sldChg>
      <pc:sldChg chg="addCm">
        <pc:chgData name="Nasir, Zil" userId="S::zil.nasir@ontariohealth.ca::0e7472d3-bf0f-42ec-9542-556133ae7e0a" providerId="AD" clId="Web-{87E5C7BC-B099-5227-4AE2-A5909D3A8421}" dt="2024-07-15T17:45:26.925" v="4"/>
        <pc:sldMkLst>
          <pc:docMk/>
          <pc:sldMk cId="4193221867" sldId="367"/>
        </pc:sldMkLst>
        <pc:extLst>
          <p:ext xmlns:p="http://schemas.openxmlformats.org/presentationml/2006/main" uri="{D6D511B9-2390-475A-947B-AFAB55BFBCF1}">
            <pc226:cmChg xmlns:pc226="http://schemas.microsoft.com/office/powerpoint/2022/06/main/command" chg="add">
              <pc226:chgData name="Nasir, Zil" userId="S::zil.nasir@ontariohealth.ca::0e7472d3-bf0f-42ec-9542-556133ae7e0a" providerId="AD" clId="Web-{87E5C7BC-B099-5227-4AE2-A5909D3A8421}" dt="2024-07-15T17:45:26.925" v="4"/>
              <pc2:cmMkLst xmlns:pc2="http://schemas.microsoft.com/office/powerpoint/2019/9/main/command">
                <pc:docMk/>
                <pc:sldMk cId="4193221867" sldId="367"/>
                <pc2:cmMk id="{00C2AB68-9CE9-4FFD-A1E7-B5FA88B9B379}"/>
              </pc2:cmMkLst>
            </pc226:cmChg>
          </p:ext>
        </pc:extLst>
      </pc:sldChg>
      <pc:sldChg chg="modCm">
        <pc:chgData name="Nasir, Zil" userId="S::zil.nasir@ontariohealth.ca::0e7472d3-bf0f-42ec-9542-556133ae7e0a" providerId="AD" clId="Web-{87E5C7BC-B099-5227-4AE2-A5909D3A8421}" dt="2024-07-15T17:48:25.971" v="58"/>
        <pc:sldMkLst>
          <pc:docMk/>
          <pc:sldMk cId="59602600" sldId="381"/>
        </pc:sldMkLst>
        <pc:extLst>
          <p:ext xmlns:p="http://schemas.openxmlformats.org/presentationml/2006/main" uri="{D6D511B9-2390-475A-947B-AFAB55BFBCF1}">
            <pc226:cmChg xmlns:pc226="http://schemas.microsoft.com/office/powerpoint/2022/06/main/command" chg="">
              <pc226:chgData name="Nasir, Zil" userId="S::zil.nasir@ontariohealth.ca::0e7472d3-bf0f-42ec-9542-556133ae7e0a" providerId="AD" clId="Web-{87E5C7BC-B099-5227-4AE2-A5909D3A8421}" dt="2024-07-15T17:48:25.971" v="58"/>
              <pc2:cmMkLst xmlns:pc2="http://schemas.microsoft.com/office/powerpoint/2019/9/main/command">
                <pc:docMk/>
                <pc:sldMk cId="59602600" sldId="381"/>
                <pc2:cmMk id="{90CF89A9-844F-498B-99CD-86674756F830}"/>
              </pc2:cmMkLst>
              <pc226:cmRplyChg chg="add">
                <pc226:chgData name="Nasir, Zil" userId="S::zil.nasir@ontariohealth.ca::0e7472d3-bf0f-42ec-9542-556133ae7e0a" providerId="AD" clId="Web-{87E5C7BC-B099-5227-4AE2-A5909D3A8421}" dt="2024-07-15T17:48:25.971" v="58"/>
                <pc2:cmRplyMkLst xmlns:pc2="http://schemas.microsoft.com/office/powerpoint/2019/9/main/command">
                  <pc:docMk/>
                  <pc:sldMk cId="59602600" sldId="381"/>
                  <pc2:cmMk id="{90CF89A9-844F-498B-99CD-86674756F830}"/>
                  <pc2:cmRplyMk id="{7115DB87-D4A0-43B7-862D-5343B9935493}"/>
                </pc2:cmRplyMkLst>
              </pc226:cmRplyChg>
            </pc226:cmChg>
          </p:ext>
        </pc:extLst>
      </pc:sldChg>
      <pc:sldChg chg="modSp">
        <pc:chgData name="Nasir, Zil" userId="S::zil.nasir@ontariohealth.ca::0e7472d3-bf0f-42ec-9542-556133ae7e0a" providerId="AD" clId="Web-{87E5C7BC-B099-5227-4AE2-A5909D3A8421}" dt="2024-07-15T17:46:26.331" v="20" actId="20577"/>
        <pc:sldMkLst>
          <pc:docMk/>
          <pc:sldMk cId="3061229484" sldId="1590"/>
        </pc:sldMkLst>
        <pc:spChg chg="mod">
          <ac:chgData name="Nasir, Zil" userId="S::zil.nasir@ontariohealth.ca::0e7472d3-bf0f-42ec-9542-556133ae7e0a" providerId="AD" clId="Web-{87E5C7BC-B099-5227-4AE2-A5909D3A8421}" dt="2024-07-15T17:46:26.331" v="20" actId="20577"/>
          <ac:spMkLst>
            <pc:docMk/>
            <pc:sldMk cId="3061229484" sldId="1590"/>
            <ac:spMk id="2" creationId="{EEC6D9A3-D166-95E7-4268-235252D76B2D}"/>
          </ac:spMkLst>
        </pc:spChg>
      </pc:sldChg>
      <pc:sldChg chg="modSp">
        <pc:chgData name="Nasir, Zil" userId="S::zil.nasir@ontariohealth.ca::0e7472d3-bf0f-42ec-9542-556133ae7e0a" providerId="AD" clId="Web-{87E5C7BC-B099-5227-4AE2-A5909D3A8421}" dt="2024-07-15T17:47:36.409" v="57"/>
        <pc:sldMkLst>
          <pc:docMk/>
          <pc:sldMk cId="2167963438" sldId="1592"/>
        </pc:sldMkLst>
        <pc:spChg chg="mod">
          <ac:chgData name="Nasir, Zil" userId="S::zil.nasir@ontariohealth.ca::0e7472d3-bf0f-42ec-9542-556133ae7e0a" providerId="AD" clId="Web-{87E5C7BC-B099-5227-4AE2-A5909D3A8421}" dt="2024-07-15T17:47:36.409" v="57"/>
          <ac:spMkLst>
            <pc:docMk/>
            <pc:sldMk cId="2167963438" sldId="1592"/>
            <ac:spMk id="6" creationId="{D58865F0-4395-116B-E5D1-6905C4FF1267}"/>
          </ac:spMkLst>
        </pc:spChg>
      </pc:sldChg>
      <pc:sldChg chg="modSp">
        <pc:chgData name="Nasir, Zil" userId="S::zil.nasir@ontariohealth.ca::0e7472d3-bf0f-42ec-9542-556133ae7e0a" providerId="AD" clId="Web-{87E5C7BC-B099-5227-4AE2-A5909D3A8421}" dt="2024-07-15T17:46:13.097" v="16"/>
        <pc:sldMkLst>
          <pc:docMk/>
          <pc:sldMk cId="1688694388" sldId="1593"/>
        </pc:sldMkLst>
        <pc:spChg chg="mod">
          <ac:chgData name="Nasir, Zil" userId="S::zil.nasir@ontariohealth.ca::0e7472d3-bf0f-42ec-9542-556133ae7e0a" providerId="AD" clId="Web-{87E5C7BC-B099-5227-4AE2-A5909D3A8421}" dt="2024-07-15T17:46:13.034" v="14"/>
          <ac:spMkLst>
            <pc:docMk/>
            <pc:sldMk cId="1688694388" sldId="1593"/>
            <ac:spMk id="2" creationId="{A7757732-6FDF-F2AB-32EF-7B24D10E512B}"/>
          </ac:spMkLst>
        </pc:spChg>
        <pc:spChg chg="mod">
          <ac:chgData name="Nasir, Zil" userId="S::zil.nasir@ontariohealth.ca::0e7472d3-bf0f-42ec-9542-556133ae7e0a" providerId="AD" clId="Web-{87E5C7BC-B099-5227-4AE2-A5909D3A8421}" dt="2024-07-15T17:46:13.034" v="15"/>
          <ac:spMkLst>
            <pc:docMk/>
            <pc:sldMk cId="1688694388" sldId="1593"/>
            <ac:spMk id="9" creationId="{EF283FB2-CF47-C885-1567-68AEF8694404}"/>
          </ac:spMkLst>
        </pc:spChg>
        <pc:spChg chg="mod">
          <ac:chgData name="Nasir, Zil" userId="S::zil.nasir@ontariohealth.ca::0e7472d3-bf0f-42ec-9542-556133ae7e0a" providerId="AD" clId="Web-{87E5C7BC-B099-5227-4AE2-A5909D3A8421}" dt="2024-07-15T17:46:13.097" v="16"/>
          <ac:spMkLst>
            <pc:docMk/>
            <pc:sldMk cId="1688694388" sldId="1593"/>
            <ac:spMk id="17" creationId="{75A8B39D-8004-7CA7-B888-9964151CB41B}"/>
          </ac:spMkLst>
        </pc:spChg>
        <pc:spChg chg="mod">
          <ac:chgData name="Nasir, Zil" userId="S::zil.nasir@ontariohealth.ca::0e7472d3-bf0f-42ec-9542-556133ae7e0a" providerId="AD" clId="Web-{87E5C7BC-B099-5227-4AE2-A5909D3A8421}" dt="2024-07-15T17:46:13.034" v="13"/>
          <ac:spMkLst>
            <pc:docMk/>
            <pc:sldMk cId="1688694388" sldId="1593"/>
            <ac:spMk id="18" creationId="{146EB7FF-EEBF-3B5A-63D2-5108C190C7B2}"/>
          </ac:spMkLst>
        </pc:spChg>
      </pc:sldChg>
      <pc:sldChg chg="modSp">
        <pc:chgData name="Nasir, Zil" userId="S::zil.nasir@ontariohealth.ca::0e7472d3-bf0f-42ec-9542-556133ae7e0a" providerId="AD" clId="Web-{87E5C7BC-B099-5227-4AE2-A5909D3A8421}" dt="2024-07-15T17:46:38.534" v="21" actId="20577"/>
        <pc:sldMkLst>
          <pc:docMk/>
          <pc:sldMk cId="4212272412" sldId="1608"/>
        </pc:sldMkLst>
        <pc:spChg chg="mod">
          <ac:chgData name="Nasir, Zil" userId="S::zil.nasir@ontariohealth.ca::0e7472d3-bf0f-42ec-9542-556133ae7e0a" providerId="AD" clId="Web-{87E5C7BC-B099-5227-4AE2-A5909D3A8421}" dt="2024-07-15T17:46:38.534" v="21" actId="20577"/>
          <ac:spMkLst>
            <pc:docMk/>
            <pc:sldMk cId="4212272412" sldId="1608"/>
            <ac:spMk id="2" creationId="{EEC6D9A3-D166-95E7-4268-235252D76B2D}"/>
          </ac:spMkLst>
        </pc:spChg>
      </pc:sldChg>
      <pc:sldChg chg="modSp">
        <pc:chgData name="Nasir, Zil" userId="S::zil.nasir@ontariohealth.ca::0e7472d3-bf0f-42ec-9542-556133ae7e0a" providerId="AD" clId="Web-{87E5C7BC-B099-5227-4AE2-A5909D3A8421}" dt="2024-07-15T17:47:09.190" v="47"/>
        <pc:sldMkLst>
          <pc:docMk/>
          <pc:sldMk cId="3177375668" sldId="1609"/>
        </pc:sldMkLst>
        <pc:spChg chg="mod">
          <ac:chgData name="Nasir, Zil" userId="S::zil.nasir@ontariohealth.ca::0e7472d3-bf0f-42ec-9542-556133ae7e0a" providerId="AD" clId="Web-{87E5C7BC-B099-5227-4AE2-A5909D3A8421}" dt="2024-07-15T17:46:51.222" v="27" actId="20577"/>
          <ac:spMkLst>
            <pc:docMk/>
            <pc:sldMk cId="3177375668" sldId="1609"/>
            <ac:spMk id="2" creationId="{3ED3115E-92FA-A286-799F-430082655CFB}"/>
          </ac:spMkLst>
        </pc:spChg>
        <pc:spChg chg="mod">
          <ac:chgData name="Nasir, Zil" userId="S::zil.nasir@ontariohealth.ca::0e7472d3-bf0f-42ec-9542-556133ae7e0a" providerId="AD" clId="Web-{87E5C7BC-B099-5227-4AE2-A5909D3A8421}" dt="2024-07-15T17:47:09.190" v="47"/>
          <ac:spMkLst>
            <pc:docMk/>
            <pc:sldMk cId="3177375668" sldId="1609"/>
            <ac:spMk id="5" creationId="{7342F4E4-CB0C-7CA6-B70B-AD95943F3D8B}"/>
          </ac:spMkLst>
        </pc:spChg>
      </pc:sldChg>
      <pc:sldChg chg="delCm modCm">
        <pc:chgData name="Nasir, Zil" userId="S::zil.nasir@ontariohealth.ca::0e7472d3-bf0f-42ec-9542-556133ae7e0a" providerId="AD" clId="Web-{87E5C7BC-B099-5227-4AE2-A5909D3A8421}" dt="2024-07-15T17:45:54.847" v="7"/>
        <pc:sldMkLst>
          <pc:docMk/>
          <pc:sldMk cId="173023143" sldId="1611"/>
        </pc:sldMkLst>
        <pc:extLst>
          <p:ext xmlns:p="http://schemas.openxmlformats.org/presentationml/2006/main" uri="{D6D511B9-2390-475A-947B-AFAB55BFBCF1}">
            <pc226:cmChg xmlns:pc226="http://schemas.microsoft.com/office/powerpoint/2022/06/main/command" chg="del mod modRxn">
              <pc226:chgData name="Nasir, Zil" userId="S::zil.nasir@ontariohealth.ca::0e7472d3-bf0f-42ec-9542-556133ae7e0a" providerId="AD" clId="Web-{87E5C7BC-B099-5227-4AE2-A5909D3A8421}" dt="2024-07-15T17:45:54.847" v="7"/>
              <pc2:cmMkLst xmlns:pc2="http://schemas.microsoft.com/office/powerpoint/2019/9/main/command">
                <pc:docMk/>
                <pc:sldMk cId="173023143" sldId="1611"/>
                <pc2:cmMk id="{487EBF19-CB57-4C9A-8B59-01157A194220}"/>
              </pc2:cmMkLst>
            </pc226:cmChg>
          </p:ext>
        </pc:extLst>
      </pc:sldChg>
    </pc:docChg>
  </pc:docChgLst>
  <pc:docChgLst>
    <pc:chgData name="Wang, George" userId="e9ca96ca-afa9-47b4-a550-1344521cad92" providerId="ADAL" clId="{E0DCBD70-64E1-4FEB-8ACE-B3AB50F60795}"/>
    <pc:docChg chg="undo custSel modSld sldOrd">
      <pc:chgData name="Wang, George" userId="e9ca96ca-afa9-47b4-a550-1344521cad92" providerId="ADAL" clId="{E0DCBD70-64E1-4FEB-8ACE-B3AB50F60795}" dt="2024-07-10T19:27:15.997" v="1506" actId="27918"/>
      <pc:docMkLst>
        <pc:docMk/>
      </pc:docMkLst>
      <pc:sldChg chg="ord">
        <pc:chgData name="Wang, George" userId="e9ca96ca-afa9-47b4-a550-1344521cad92" providerId="ADAL" clId="{E0DCBD70-64E1-4FEB-8ACE-B3AB50F60795}" dt="2024-06-20T18:23:25.116" v="0" actId="20578"/>
        <pc:sldMkLst>
          <pc:docMk/>
          <pc:sldMk cId="2687523301" sldId="366"/>
        </pc:sldMkLst>
      </pc:sldChg>
      <pc:sldChg chg="modSp mod addCm delCm modCm modNotesTx">
        <pc:chgData name="Wang, George" userId="e9ca96ca-afa9-47b4-a550-1344521cad92" providerId="ADAL" clId="{E0DCBD70-64E1-4FEB-8ACE-B3AB50F60795}" dt="2024-07-09T20:16:49.990" v="1462"/>
        <pc:sldMkLst>
          <pc:docMk/>
          <pc:sldMk cId="387574291" sldId="370"/>
        </pc:sldMkLst>
        <pc:spChg chg="mod">
          <ac:chgData name="Wang, George" userId="e9ca96ca-afa9-47b4-a550-1344521cad92" providerId="ADAL" clId="{E0DCBD70-64E1-4FEB-8ACE-B3AB50F60795}" dt="2024-07-05T19:02:51.056" v="324" actId="20577"/>
          <ac:spMkLst>
            <pc:docMk/>
            <pc:sldMk cId="387574291" sldId="370"/>
            <ac:spMk id="7" creationId="{6FA9D811-DA0F-B007-41F8-417FD2FB5E32}"/>
          </ac:spMkLst>
        </pc:spChg>
        <pc:spChg chg="mod">
          <ac:chgData name="Wang, George" userId="e9ca96ca-afa9-47b4-a550-1344521cad92" providerId="ADAL" clId="{E0DCBD70-64E1-4FEB-8ACE-B3AB50F60795}" dt="2024-06-26T14:14:39.408" v="37" actId="1076"/>
          <ac:spMkLst>
            <pc:docMk/>
            <pc:sldMk cId="387574291" sldId="370"/>
            <ac:spMk id="8" creationId="{E0FA3DDF-AC5B-32E6-8B22-2D8E13225292}"/>
          </ac:spMkLst>
        </pc:spChg>
        <pc:spChg chg="mod">
          <ac:chgData name="Wang, George" userId="e9ca96ca-afa9-47b4-a550-1344521cad92" providerId="ADAL" clId="{E0DCBD70-64E1-4FEB-8ACE-B3AB50F60795}" dt="2024-07-09T18:04:12.575" v="1460" actId="20577"/>
          <ac:spMkLst>
            <pc:docMk/>
            <pc:sldMk cId="387574291" sldId="370"/>
            <ac:spMk id="17" creationId="{E8373C87-0A21-5FB5-E0DF-557429FB6A94}"/>
          </ac:spMkLst>
        </pc:spChg>
        <pc:graphicFrameChg chg="mod">
          <ac:chgData name="Wang, George" userId="e9ca96ca-afa9-47b4-a550-1344521cad92" providerId="ADAL" clId="{E0DCBD70-64E1-4FEB-8ACE-B3AB50F60795}" dt="2024-07-09T18:03:11.499" v="1456" actId="1076"/>
          <ac:graphicFrameMkLst>
            <pc:docMk/>
            <pc:sldMk cId="387574291" sldId="370"/>
            <ac:graphicFrameMk id="15" creationId="{D81440C6-330B-F6FF-C938-F19B942C62C0}"/>
          </ac:graphicFrameMkLst>
        </pc:graphicFrameChg>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E0DCBD70-64E1-4FEB-8ACE-B3AB50F60795}" dt="2024-07-09T20:16:49.990" v="1462"/>
              <pc2:cmMkLst xmlns:pc2="http://schemas.microsoft.com/office/powerpoint/2019/9/main/command">
                <pc:docMk/>
                <pc:sldMk cId="387574291" sldId="370"/>
                <pc2:cmMk id="{A36EE002-FE21-4DC6-AA17-3E5ED5D6D725}"/>
              </pc2:cmMkLst>
            </pc226:cmChg>
            <pc226:cmChg xmlns:pc226="http://schemas.microsoft.com/office/powerpoint/2022/06/main/command" chg="mod">
              <pc226:chgData name="Wang, George" userId="e9ca96ca-afa9-47b4-a550-1344521cad92" providerId="ADAL" clId="{E0DCBD70-64E1-4FEB-8ACE-B3AB50F60795}" dt="2024-07-09T18:04:12.575" v="1460" actId="20577"/>
              <pc2:cmMkLst xmlns:pc2="http://schemas.microsoft.com/office/powerpoint/2019/9/main/command">
                <pc:docMk/>
                <pc:sldMk cId="387574291" sldId="370"/>
                <pc2:cmMk id="{B114A905-5FD9-4956-9E3D-7FEA92CEA789}"/>
              </pc2:cmMkLst>
            </pc226:cmChg>
            <pc226:cmChg xmlns:pc226="http://schemas.microsoft.com/office/powerpoint/2022/06/main/command" chg="mod">
              <pc226:chgData name="Wang, George" userId="e9ca96ca-afa9-47b4-a550-1344521cad92" providerId="ADAL" clId="{E0DCBD70-64E1-4FEB-8ACE-B3AB50F60795}" dt="2024-07-09T20:13:39.986" v="1461"/>
              <pc2:cmMkLst xmlns:pc2="http://schemas.microsoft.com/office/powerpoint/2019/9/main/command">
                <pc:docMk/>
                <pc:sldMk cId="387574291" sldId="370"/>
                <pc2:cmMk id="{556F2755-0D00-4AFF-AD13-DBD3F7438D45}"/>
              </pc2:cmMkLst>
            </pc226:cmChg>
            <pc226:cmChg xmlns:pc226="http://schemas.microsoft.com/office/powerpoint/2022/06/main/command" chg="add del">
              <pc226:chgData name="Wang, George" userId="e9ca96ca-afa9-47b4-a550-1344521cad92" providerId="ADAL" clId="{E0DCBD70-64E1-4FEB-8ACE-B3AB50F60795}" dt="2024-07-05T19:01:43.177" v="266"/>
              <pc2:cmMkLst xmlns:pc2="http://schemas.microsoft.com/office/powerpoint/2019/9/main/command">
                <pc:docMk/>
                <pc:sldMk cId="387574291" sldId="370"/>
                <pc2:cmMk id="{F0786E78-7845-4BDE-94A3-8851C4821750}"/>
              </pc2:cmMkLst>
            </pc226:cmChg>
            <pc226:cmChg xmlns:pc226="http://schemas.microsoft.com/office/powerpoint/2022/06/main/command" chg="mod">
              <pc226:chgData name="Wang, George" userId="e9ca96ca-afa9-47b4-a550-1344521cad92" providerId="ADAL" clId="{E0DCBD70-64E1-4FEB-8ACE-B3AB50F60795}" dt="2024-07-05T19:02:03.908" v="267"/>
              <pc2:cmMkLst xmlns:pc2="http://schemas.microsoft.com/office/powerpoint/2019/9/main/command">
                <pc:docMk/>
                <pc:sldMk cId="387574291" sldId="370"/>
                <pc2:cmMk id="{A97101B5-7A05-4BD6-B448-69B98A7A874F}"/>
              </pc2:cmMkLst>
            </pc226:cmChg>
          </p:ext>
        </pc:extLst>
      </pc:sldChg>
      <pc:sldChg chg="modSp mod addCm delCm modCm">
        <pc:chgData name="Wang, George" userId="e9ca96ca-afa9-47b4-a550-1344521cad92" providerId="ADAL" clId="{E0DCBD70-64E1-4FEB-8ACE-B3AB50F60795}" dt="2024-07-10T14:05:54.390" v="1498"/>
        <pc:sldMkLst>
          <pc:docMk/>
          <pc:sldMk cId="2491820790" sldId="391"/>
        </pc:sldMkLst>
        <pc:spChg chg="mod">
          <ac:chgData name="Wang, George" userId="e9ca96ca-afa9-47b4-a550-1344521cad92" providerId="ADAL" clId="{E0DCBD70-64E1-4FEB-8ACE-B3AB50F60795}" dt="2024-07-10T14:05:54.390" v="1498"/>
          <ac:spMkLst>
            <pc:docMk/>
            <pc:sldMk cId="2491820790" sldId="391"/>
            <ac:spMk id="3" creationId="{BFC149EC-D69C-B9D6-2887-F96AC1E11714}"/>
          </ac:spMkLst>
        </pc:spChg>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E0DCBD70-64E1-4FEB-8ACE-B3AB50F60795}" dt="2024-07-10T14:05:40.966" v="1497" actId="20577"/>
              <pc2:cmMkLst xmlns:pc2="http://schemas.microsoft.com/office/powerpoint/2019/9/main/command">
                <pc:docMk/>
                <pc:sldMk cId="2491820790" sldId="391"/>
                <pc2:cmMk id="{B1456306-1FB5-4E2A-B8CA-A9297FA85146}"/>
              </pc2:cmMkLst>
            </pc226:cmChg>
            <pc226:cmChg xmlns:pc226="http://schemas.microsoft.com/office/powerpoint/2022/06/main/command" chg="add del">
              <pc226:chgData name="Wang, George" userId="e9ca96ca-afa9-47b4-a550-1344521cad92" providerId="ADAL" clId="{E0DCBD70-64E1-4FEB-8ACE-B3AB50F60795}" dt="2024-07-08T15:19:49.097" v="1274"/>
              <pc2:cmMkLst xmlns:pc2="http://schemas.microsoft.com/office/powerpoint/2019/9/main/command">
                <pc:docMk/>
                <pc:sldMk cId="2491820790" sldId="391"/>
                <pc2:cmMk id="{970D38EE-BA0F-4746-9B7B-D738076A26C8}"/>
              </pc2:cmMkLst>
            </pc226:cmChg>
          </p:ext>
        </pc:extLst>
      </pc:sldChg>
      <pc:sldChg chg="modSp mod addCm delCm modCm modNotesTx">
        <pc:chgData name="Wang, George" userId="e9ca96ca-afa9-47b4-a550-1344521cad92" providerId="ADAL" clId="{E0DCBD70-64E1-4FEB-8ACE-B3AB50F60795}" dt="2024-07-10T17:31:57.243" v="1500" actId="2056"/>
        <pc:sldMkLst>
          <pc:docMk/>
          <pc:sldMk cId="1608280382" sldId="396"/>
        </pc:sldMkLst>
        <pc:spChg chg="mod">
          <ac:chgData name="Wang, George" userId="e9ca96ca-afa9-47b4-a550-1344521cad92" providerId="ADAL" clId="{E0DCBD70-64E1-4FEB-8ACE-B3AB50F60795}" dt="2024-07-05T19:16:33.500" v="633" actId="20577"/>
          <ac:spMkLst>
            <pc:docMk/>
            <pc:sldMk cId="1608280382" sldId="396"/>
            <ac:spMk id="2" creationId="{CAB72B4F-4066-D43D-1A71-4E3839AFF627}"/>
          </ac:spMkLst>
        </pc:spChg>
        <pc:spChg chg="mod">
          <ac:chgData name="Wang, George" userId="e9ca96ca-afa9-47b4-a550-1344521cad92" providerId="ADAL" clId="{E0DCBD70-64E1-4FEB-8ACE-B3AB50F60795}" dt="2024-07-05T20:36:14.491" v="1060" actId="1076"/>
          <ac:spMkLst>
            <pc:docMk/>
            <pc:sldMk cId="1608280382" sldId="396"/>
            <ac:spMk id="6" creationId="{2F5A1AC2-D52C-96C0-00FE-E4B1AF6B5018}"/>
          </ac:spMkLst>
        </pc:spChg>
        <pc:spChg chg="mod">
          <ac:chgData name="Wang, George" userId="e9ca96ca-afa9-47b4-a550-1344521cad92" providerId="ADAL" clId="{E0DCBD70-64E1-4FEB-8ACE-B3AB50F60795}" dt="2024-07-05T20:36:28.924" v="1064" actId="1076"/>
          <ac:spMkLst>
            <pc:docMk/>
            <pc:sldMk cId="1608280382" sldId="396"/>
            <ac:spMk id="12" creationId="{869C02AE-A111-8B7B-782C-F86A43306919}"/>
          </ac:spMkLst>
        </pc:spChg>
        <pc:graphicFrameChg chg="mod modGraphic">
          <ac:chgData name="Wang, George" userId="e9ca96ca-afa9-47b4-a550-1344521cad92" providerId="ADAL" clId="{E0DCBD70-64E1-4FEB-8ACE-B3AB50F60795}" dt="2024-07-09T17:55:56.807" v="1353" actId="1076"/>
          <ac:graphicFrameMkLst>
            <pc:docMk/>
            <pc:sldMk cId="1608280382" sldId="396"/>
            <ac:graphicFrameMk id="11" creationId="{D2CAD0B0-E088-09C9-A7F3-78B66EF68E63}"/>
          </ac:graphicFrameMkLst>
        </pc:graphicFrameChg>
        <pc:extLst>
          <p:ext xmlns:p="http://schemas.openxmlformats.org/presentationml/2006/main" uri="{D6D511B9-2390-475A-947B-AFAB55BFBCF1}">
            <pc226:cmChg xmlns:pc226="http://schemas.microsoft.com/office/powerpoint/2022/06/main/command" chg="add del">
              <pc226:chgData name="Wang, George" userId="e9ca96ca-afa9-47b4-a550-1344521cad92" providerId="ADAL" clId="{E0DCBD70-64E1-4FEB-8ACE-B3AB50F60795}" dt="2024-07-05T20:36:21.303" v="1062"/>
              <pc2:cmMkLst xmlns:pc2="http://schemas.microsoft.com/office/powerpoint/2019/9/main/command">
                <pc:docMk/>
                <pc:sldMk cId="1608280382" sldId="396"/>
                <pc2:cmMk id="{C5A4E124-764F-45C9-AB7C-1FC18F183C79}"/>
              </pc2:cmMkLst>
            </pc226:cmChg>
            <pc226:cmChg xmlns:pc226="http://schemas.microsoft.com/office/powerpoint/2022/06/main/command" chg="mod">
              <pc226:chgData name="Wang, George" userId="e9ca96ca-afa9-47b4-a550-1344521cad92" providerId="ADAL" clId="{E0DCBD70-64E1-4FEB-8ACE-B3AB50F60795}" dt="2024-07-10T17:31:57.243" v="1500" actId="2056"/>
              <pc2:cmMkLst xmlns:pc2="http://schemas.microsoft.com/office/powerpoint/2019/9/main/command">
                <pc:docMk/>
                <pc:sldMk cId="1608280382" sldId="396"/>
                <pc2:cmMk id="{3FAF4D5C-93C8-4357-BC20-5EC475BD143A}"/>
              </pc2:cmMkLst>
            </pc226:cmChg>
            <pc226:cmChg xmlns:pc226="http://schemas.microsoft.com/office/powerpoint/2022/06/main/command" chg="mod">
              <pc226:chgData name="Wang, George" userId="e9ca96ca-afa9-47b4-a550-1344521cad92" providerId="ADAL" clId="{E0DCBD70-64E1-4FEB-8ACE-B3AB50F60795}" dt="2024-07-05T20:36:16.374" v="1061"/>
              <pc2:cmMkLst xmlns:pc2="http://schemas.microsoft.com/office/powerpoint/2019/9/main/command">
                <pc:docMk/>
                <pc:sldMk cId="1608280382" sldId="396"/>
                <pc2:cmMk id="{88CBCB7A-F02F-4A1B-B27A-9FEE9244E412}"/>
              </pc2:cmMkLst>
            </pc226:cmChg>
            <pc226:cmChg xmlns:pc226="http://schemas.microsoft.com/office/powerpoint/2022/06/main/command" chg="mod">
              <pc226:chgData name="Wang, George" userId="e9ca96ca-afa9-47b4-a550-1344521cad92" providerId="ADAL" clId="{E0DCBD70-64E1-4FEB-8ACE-B3AB50F60795}" dt="2024-07-05T20:36:24.911" v="1063"/>
              <pc2:cmMkLst xmlns:pc2="http://schemas.microsoft.com/office/powerpoint/2019/9/main/command">
                <pc:docMk/>
                <pc:sldMk cId="1608280382" sldId="396"/>
                <pc2:cmMk id="{DBAE5B88-DEF8-4FDF-94E9-5F98A1562684}"/>
              </pc2:cmMkLst>
            </pc226:cmChg>
            <pc226:cmChg xmlns:pc226="http://schemas.microsoft.com/office/powerpoint/2022/06/main/command" chg="mod">
              <pc226:chgData name="Wang, George" userId="e9ca96ca-afa9-47b4-a550-1344521cad92" providerId="ADAL" clId="{E0DCBD70-64E1-4FEB-8ACE-B3AB50F60795}" dt="2024-07-10T17:31:57.243" v="1500" actId="2056"/>
              <pc2:cmMkLst xmlns:pc2="http://schemas.microsoft.com/office/powerpoint/2019/9/main/command">
                <pc:docMk/>
                <pc:sldMk cId="1608280382" sldId="396"/>
                <pc2:cmMk id="{AC486FAF-BD33-4041-9ED4-96A6D70AE567}"/>
              </pc2:cmMkLst>
              <pc226:cmRplyChg chg="add">
                <pc226:chgData name="Wang, George" userId="e9ca96ca-afa9-47b4-a550-1344521cad92" providerId="ADAL" clId="{E0DCBD70-64E1-4FEB-8ACE-B3AB50F60795}" dt="2024-07-09T17:56:24.137" v="1356"/>
                <pc2:cmRplyMkLst xmlns:pc2="http://schemas.microsoft.com/office/powerpoint/2019/9/main/command">
                  <pc:docMk/>
                  <pc:sldMk cId="1608280382" sldId="396"/>
                  <pc2:cmMk id="{AC486FAF-BD33-4041-9ED4-96A6D70AE567}"/>
                  <pc2:cmRplyMk id="{BAF8BD26-E45D-4BD9-8828-3EB38E956572}"/>
                </pc2:cmRplyMkLst>
              </pc226:cmRplyChg>
            </pc226:cmChg>
            <pc226:cmChg xmlns:pc226="http://schemas.microsoft.com/office/powerpoint/2022/06/main/command" chg="mod">
              <pc226:chgData name="Wang, George" userId="e9ca96ca-afa9-47b4-a550-1344521cad92" providerId="ADAL" clId="{E0DCBD70-64E1-4FEB-8ACE-B3AB50F60795}" dt="2024-07-10T17:31:57.243" v="1500" actId="2056"/>
              <pc2:cmMkLst xmlns:pc2="http://schemas.microsoft.com/office/powerpoint/2019/9/main/command">
                <pc:docMk/>
                <pc:sldMk cId="1608280382" sldId="396"/>
                <pc2:cmMk id="{CC6255B0-A0CB-4C56-9707-371B0801B09C}"/>
              </pc2:cmMkLst>
            </pc226:cmChg>
            <pc226:cmChg xmlns:pc226="http://schemas.microsoft.com/office/powerpoint/2022/06/main/command" chg="mod">
              <pc226:chgData name="Wang, George" userId="e9ca96ca-afa9-47b4-a550-1344521cad92" providerId="ADAL" clId="{E0DCBD70-64E1-4FEB-8ACE-B3AB50F60795}" dt="2024-07-10T17:31:57.243" v="1500" actId="2056"/>
              <pc2:cmMkLst xmlns:pc2="http://schemas.microsoft.com/office/powerpoint/2019/9/main/command">
                <pc:docMk/>
                <pc:sldMk cId="1608280382" sldId="396"/>
                <pc2:cmMk id="{0B5F20D4-C547-4618-9EFB-5E782EF88A96}"/>
              </pc2:cmMkLst>
            </pc226:cmChg>
          </p:ext>
        </pc:extLst>
      </pc:sldChg>
      <pc:sldChg chg="modSp mod addCm delCm modCm modNotesTx">
        <pc:chgData name="Wang, George" userId="e9ca96ca-afa9-47b4-a550-1344521cad92" providerId="ADAL" clId="{E0DCBD70-64E1-4FEB-8ACE-B3AB50F60795}" dt="2024-07-09T17:59:32.073" v="1359"/>
        <pc:sldMkLst>
          <pc:docMk/>
          <pc:sldMk cId="3557075487" sldId="398"/>
        </pc:sldMkLst>
        <pc:spChg chg="mod">
          <ac:chgData name="Wang, George" userId="e9ca96ca-afa9-47b4-a550-1344521cad92" providerId="ADAL" clId="{E0DCBD70-64E1-4FEB-8ACE-B3AB50F60795}" dt="2024-07-05T19:25:37.963" v="1056" actId="20577"/>
          <ac:spMkLst>
            <pc:docMk/>
            <pc:sldMk cId="3557075487" sldId="398"/>
            <ac:spMk id="5" creationId="{4C0C9F06-0F17-780B-2CD3-B030DC611BAD}"/>
          </ac:spMkLst>
        </pc:spChg>
        <pc:spChg chg="mod">
          <ac:chgData name="Wang, George" userId="e9ca96ca-afa9-47b4-a550-1344521cad92" providerId="ADAL" clId="{E0DCBD70-64E1-4FEB-8ACE-B3AB50F60795}" dt="2024-07-08T15:19:10.700" v="1272" actId="1076"/>
          <ac:spMkLst>
            <pc:docMk/>
            <pc:sldMk cId="3557075487" sldId="398"/>
            <ac:spMk id="8" creationId="{E9F18A4F-6DD8-F5A3-5FD8-62FC227ED730}"/>
          </ac:spMkLst>
        </pc:spChg>
        <pc:spChg chg="mod">
          <ac:chgData name="Wang, George" userId="e9ca96ca-afa9-47b4-a550-1344521cad92" providerId="ADAL" clId="{E0DCBD70-64E1-4FEB-8ACE-B3AB50F60795}" dt="2024-07-08T15:16:53.524" v="1226" actId="1076"/>
          <ac:spMkLst>
            <pc:docMk/>
            <pc:sldMk cId="3557075487" sldId="398"/>
            <ac:spMk id="9" creationId="{EF1478D0-4949-CE00-44A4-01ADA9535BDF}"/>
          </ac:spMkLst>
        </pc:spChg>
        <pc:graphicFrameChg chg="mod">
          <ac:chgData name="Wang, George" userId="e9ca96ca-afa9-47b4-a550-1344521cad92" providerId="ADAL" clId="{E0DCBD70-64E1-4FEB-8ACE-B3AB50F60795}" dt="2024-07-08T15:19:12.472" v="1273" actId="1076"/>
          <ac:graphicFrameMkLst>
            <pc:docMk/>
            <pc:sldMk cId="3557075487" sldId="398"/>
            <ac:graphicFrameMk id="7" creationId="{A2DEBEF1-352B-E038-2C68-7B4726C5CE7D}"/>
          </ac:graphicFrameMkLst>
        </pc:graphicFrameChg>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E0DCBD70-64E1-4FEB-8ACE-B3AB50F60795}" dt="2024-07-08T14:29:08.648" v="1065"/>
              <pc2:cmMkLst xmlns:pc2="http://schemas.microsoft.com/office/powerpoint/2019/9/main/command">
                <pc:docMk/>
                <pc:sldMk cId="3557075487" sldId="398"/>
                <pc2:cmMk id="{6AFCA717-6E5B-412B-BC15-C9037E7FBD3B}"/>
              </pc2:cmMkLst>
            </pc226:cmChg>
            <pc226:cmChg xmlns:pc226="http://schemas.microsoft.com/office/powerpoint/2022/06/main/command" chg="add mod">
              <pc226:chgData name="Wang, George" userId="e9ca96ca-afa9-47b4-a550-1344521cad92" providerId="ADAL" clId="{E0DCBD70-64E1-4FEB-8ACE-B3AB50F60795}" dt="2024-07-08T15:19:01.604" v="1269" actId="20577"/>
              <pc2:cmMkLst xmlns:pc2="http://schemas.microsoft.com/office/powerpoint/2019/9/main/command">
                <pc:docMk/>
                <pc:sldMk cId="3557075487" sldId="398"/>
                <pc2:cmMk id="{8EE87077-BBFC-487C-9132-3D3A08C0A1E7}"/>
              </pc2:cmMkLst>
            </pc226:cmChg>
            <pc226:cmChg xmlns:pc226="http://schemas.microsoft.com/office/powerpoint/2022/06/main/command" chg="add del">
              <pc226:chgData name="Wang, George" userId="e9ca96ca-afa9-47b4-a550-1344521cad92" providerId="ADAL" clId="{E0DCBD70-64E1-4FEB-8ACE-B3AB50F60795}" dt="2024-07-08T15:02:59.855" v="1074"/>
              <pc2:cmMkLst xmlns:pc2="http://schemas.microsoft.com/office/powerpoint/2019/9/main/command">
                <pc:docMk/>
                <pc:sldMk cId="3557075487" sldId="398"/>
                <pc2:cmMk id="{7BCFD883-FA1C-441A-B4C0-FB5A35A39477}"/>
              </pc2:cmMkLst>
            </pc226:cmChg>
            <pc226:cmChg xmlns:pc226="http://schemas.microsoft.com/office/powerpoint/2022/06/main/command" chg="mod">
              <pc226:chgData name="Wang, George" userId="e9ca96ca-afa9-47b4-a550-1344521cad92" providerId="ADAL" clId="{E0DCBD70-64E1-4FEB-8ACE-B3AB50F60795}" dt="2024-07-09T17:57:16.042" v="1358"/>
              <pc2:cmMkLst xmlns:pc2="http://schemas.microsoft.com/office/powerpoint/2019/9/main/command">
                <pc:docMk/>
                <pc:sldMk cId="3557075487" sldId="398"/>
                <pc2:cmMk id="{A5F221B3-8AEA-4FF0-A900-4FC6B2F6C20B}"/>
              </pc2:cmMkLst>
            </pc226:cmChg>
            <pc226:cmChg xmlns:pc226="http://schemas.microsoft.com/office/powerpoint/2022/06/main/command" chg="mod">
              <pc226:chgData name="Wang, George" userId="e9ca96ca-afa9-47b4-a550-1344521cad92" providerId="ADAL" clId="{E0DCBD70-64E1-4FEB-8ACE-B3AB50F60795}" dt="2024-07-09T17:59:32.073" v="1359"/>
              <pc2:cmMkLst xmlns:pc2="http://schemas.microsoft.com/office/powerpoint/2019/9/main/command">
                <pc:docMk/>
                <pc:sldMk cId="3557075487" sldId="398"/>
                <pc2:cmMk id="{3210AEC0-FD6A-4D20-88BC-D6A00E15E24A}"/>
              </pc2:cmMkLst>
            </pc226:cmChg>
            <pc226:cmChg xmlns:pc226="http://schemas.microsoft.com/office/powerpoint/2022/06/main/command" chg="add del mod">
              <pc226:chgData name="Wang, George" userId="e9ca96ca-afa9-47b4-a550-1344521cad92" providerId="ADAL" clId="{E0DCBD70-64E1-4FEB-8ACE-B3AB50F60795}" dt="2024-07-08T15:02:58.449" v="1073"/>
              <pc2:cmMkLst xmlns:pc2="http://schemas.microsoft.com/office/powerpoint/2019/9/main/command">
                <pc:docMk/>
                <pc:sldMk cId="3557075487" sldId="398"/>
                <pc2:cmMk id="{57671DC4-6B4C-4129-9538-101768B68DEB}"/>
              </pc2:cmMkLst>
            </pc226:cmChg>
            <pc226:cmChg xmlns:pc226="http://schemas.microsoft.com/office/powerpoint/2022/06/main/command" chg="mod">
              <pc226:chgData name="Wang, George" userId="e9ca96ca-afa9-47b4-a550-1344521cad92" providerId="ADAL" clId="{E0DCBD70-64E1-4FEB-8ACE-B3AB50F60795}" dt="2024-07-08T15:02:42.263" v="1072"/>
              <pc2:cmMkLst xmlns:pc2="http://schemas.microsoft.com/office/powerpoint/2019/9/main/command">
                <pc:docMk/>
                <pc:sldMk cId="3557075487" sldId="398"/>
                <pc2:cmMk id="{26B010D0-C007-4E3E-8164-C21B69B6AC23}"/>
              </pc2:cmMkLst>
            </pc226:cmChg>
            <pc226:cmChg xmlns:pc226="http://schemas.microsoft.com/office/powerpoint/2022/06/main/command" chg="mod">
              <pc226:chgData name="Wang, George" userId="e9ca96ca-afa9-47b4-a550-1344521cad92" providerId="ADAL" clId="{E0DCBD70-64E1-4FEB-8ACE-B3AB50F60795}" dt="2024-06-26T14:35:32.843" v="121" actId="20577"/>
              <pc2:cmMkLst xmlns:pc2="http://schemas.microsoft.com/office/powerpoint/2019/9/main/command">
                <pc:docMk/>
                <pc:sldMk cId="3557075487" sldId="398"/>
                <pc2:cmMk id="{CBD78BF8-BA6C-4387-A076-6061CCF05A64}"/>
              </pc2:cmMkLst>
              <pc226:cmRplyChg chg="add">
                <pc226:chgData name="Wang, George" userId="e9ca96ca-afa9-47b4-a550-1344521cad92" providerId="ADAL" clId="{E0DCBD70-64E1-4FEB-8ACE-B3AB50F60795}" dt="2024-06-26T14:27:50.333" v="70"/>
                <pc2:cmRplyMkLst xmlns:pc2="http://schemas.microsoft.com/office/powerpoint/2019/9/main/command">
                  <pc:docMk/>
                  <pc:sldMk cId="3557075487" sldId="398"/>
                  <pc2:cmMk id="{CBD78BF8-BA6C-4387-A076-6061CCF05A64}"/>
                  <pc2:cmRplyMk id="{48E14373-F894-40D8-8CE9-154FB0223D1D}"/>
                </pc2:cmRplyMkLst>
              </pc226:cmRplyChg>
            </pc226:cmChg>
          </p:ext>
        </pc:extLst>
      </pc:sldChg>
      <pc:sldChg chg="modSp mod modCm modNotesTx">
        <pc:chgData name="Wang, George" userId="e9ca96ca-afa9-47b4-a550-1344521cad92" providerId="ADAL" clId="{E0DCBD70-64E1-4FEB-8ACE-B3AB50F60795}" dt="2024-07-09T18:00:27.554" v="1361"/>
        <pc:sldMkLst>
          <pc:docMk/>
          <pc:sldMk cId="1729661854" sldId="1606"/>
        </pc:sldMkLst>
        <pc:spChg chg="mod">
          <ac:chgData name="Wang, George" userId="e9ca96ca-afa9-47b4-a550-1344521cad92" providerId="ADAL" clId="{E0DCBD70-64E1-4FEB-8ACE-B3AB50F60795}" dt="2024-07-05T19:05:43.162" v="375" actId="5793"/>
          <ac:spMkLst>
            <pc:docMk/>
            <pc:sldMk cId="1729661854" sldId="1606"/>
            <ac:spMk id="5" creationId="{3713E735-5A1E-B0DD-2BF6-8BEA7346B90B}"/>
          </ac:spMkLst>
        </pc:spChg>
        <pc:spChg chg="mod">
          <ac:chgData name="Wang, George" userId="e9ca96ca-afa9-47b4-a550-1344521cad92" providerId="ADAL" clId="{E0DCBD70-64E1-4FEB-8ACE-B3AB50F60795}" dt="2024-06-26T14:28:40.607" v="116" actId="1076"/>
          <ac:spMkLst>
            <pc:docMk/>
            <pc:sldMk cId="1729661854" sldId="1606"/>
            <ac:spMk id="10" creationId="{D8F144B8-2520-0466-D1DD-71A425F6DB14}"/>
          </ac:spMkLst>
        </pc:spChg>
        <pc:graphicFrameChg chg="mod">
          <ac:chgData name="Wang, George" userId="e9ca96ca-afa9-47b4-a550-1344521cad92" providerId="ADAL" clId="{E0DCBD70-64E1-4FEB-8ACE-B3AB50F60795}" dt="2024-06-26T14:35:57.281" v="124" actId="20577"/>
          <ac:graphicFrameMkLst>
            <pc:docMk/>
            <pc:sldMk cId="1729661854" sldId="1606"/>
            <ac:graphicFrameMk id="9" creationId="{21982B7A-6951-C447-A092-5F364CB0564C}"/>
          </ac:graphicFrameMkLst>
        </pc:graphicFrameChg>
        <pc:extLst>
          <p:ext xmlns:p="http://schemas.openxmlformats.org/presentationml/2006/main" uri="{D6D511B9-2390-475A-947B-AFAB55BFBCF1}">
            <pc226:cmChg xmlns:pc226="http://schemas.microsoft.com/office/powerpoint/2022/06/main/command" chg="mod">
              <pc226:chgData name="Wang, George" userId="e9ca96ca-afa9-47b4-a550-1344521cad92" providerId="ADAL" clId="{E0DCBD70-64E1-4FEB-8ACE-B3AB50F60795}" dt="2024-07-09T18:00:27.554" v="1361"/>
              <pc2:cmMkLst xmlns:pc2="http://schemas.microsoft.com/office/powerpoint/2019/9/main/command">
                <pc:docMk/>
                <pc:sldMk cId="1729661854" sldId="1606"/>
                <pc2:cmMk id="{97E7F004-16E9-4306-8F10-0150688B3B28}"/>
              </pc2:cmMkLst>
              <pc226:cmRplyChg chg="add">
                <pc226:chgData name="Wang, George" userId="e9ca96ca-afa9-47b4-a550-1344521cad92" providerId="ADAL" clId="{E0DCBD70-64E1-4FEB-8ACE-B3AB50F60795}" dt="2024-07-09T18:00:24.627" v="1360"/>
                <pc2:cmRplyMkLst xmlns:pc2="http://schemas.microsoft.com/office/powerpoint/2019/9/main/command">
                  <pc:docMk/>
                  <pc:sldMk cId="1729661854" sldId="1606"/>
                  <pc2:cmMk id="{97E7F004-16E9-4306-8F10-0150688B3B28}"/>
                  <pc2:cmRplyMk id="{B110EFE3-4C9B-4501-992A-A527FA30D566}"/>
                </pc2:cmRplyMkLst>
              </pc226:cmRplyChg>
            </pc226:cmChg>
            <pc226:cmChg xmlns:pc226="http://schemas.microsoft.com/office/powerpoint/2022/06/main/command" chg="mod">
              <pc226:chgData name="Wang, George" userId="e9ca96ca-afa9-47b4-a550-1344521cad92" providerId="ADAL" clId="{E0DCBD70-64E1-4FEB-8ACE-B3AB50F60795}" dt="2024-07-05T19:05:25.144" v="366"/>
              <pc2:cmMkLst xmlns:pc2="http://schemas.microsoft.com/office/powerpoint/2019/9/main/command">
                <pc:docMk/>
                <pc:sldMk cId="1729661854" sldId="1606"/>
                <pc2:cmMk id="{716A890C-8102-4DF6-9174-78B8CB791372}"/>
              </pc2:cmMkLst>
            </pc226:cmChg>
            <pc226:cmChg xmlns:pc226="http://schemas.microsoft.com/office/powerpoint/2022/06/main/command" chg="mod">
              <pc226:chgData name="Wang, George" userId="e9ca96ca-afa9-47b4-a550-1344521cad92" providerId="ADAL" clId="{E0DCBD70-64E1-4FEB-8ACE-B3AB50F60795}" dt="2024-07-05T19:05:45.986" v="376"/>
              <pc2:cmMkLst xmlns:pc2="http://schemas.microsoft.com/office/powerpoint/2019/9/main/command">
                <pc:docMk/>
                <pc:sldMk cId="1729661854" sldId="1606"/>
                <pc2:cmMk id="{302FAE3A-A035-4529-AE84-7100E7D5DEA3}"/>
              </pc2:cmMkLst>
            </pc226:cmChg>
          </p:ext>
        </pc:extLst>
      </pc:sldChg>
      <pc:sldChg chg="mod addCm modCm">
        <pc:chgData name="Wang, George" userId="e9ca96ca-afa9-47b4-a550-1344521cad92" providerId="ADAL" clId="{E0DCBD70-64E1-4FEB-8ACE-B3AB50F60795}" dt="2024-07-10T19:27:15.997" v="1506" actId="27918"/>
        <pc:sldMkLst>
          <pc:docMk/>
          <pc:sldMk cId="3512156961" sldId="1607"/>
        </pc:sldMkLst>
        <pc:extLst>
          <p:ext xmlns:p="http://schemas.openxmlformats.org/presentationml/2006/main" uri="{D6D511B9-2390-475A-947B-AFAB55BFBCF1}">
            <pc226:cmChg xmlns:pc226="http://schemas.microsoft.com/office/powerpoint/2022/06/main/command" chg="add mod">
              <pc226:chgData name="Wang, George" userId="e9ca96ca-afa9-47b4-a550-1344521cad92" providerId="ADAL" clId="{E0DCBD70-64E1-4FEB-8ACE-B3AB50F60795}" dt="2024-07-02T15:19:07.644" v="156"/>
              <pc2:cmMkLst xmlns:pc2="http://schemas.microsoft.com/office/powerpoint/2019/9/main/command">
                <pc:docMk/>
                <pc:sldMk cId="3512156961" sldId="1607"/>
                <pc2:cmMk id="{D6B3FC92-C3FD-494F-AEAB-8E9417FFE005}"/>
              </pc2:cmMkLst>
            </pc226:cmChg>
            <pc226:cmChg xmlns:pc226="http://schemas.microsoft.com/office/powerpoint/2022/06/main/command" chg="mod">
              <pc226:chgData name="Wang, George" userId="e9ca96ca-afa9-47b4-a550-1344521cad92" providerId="ADAL" clId="{E0DCBD70-64E1-4FEB-8ACE-B3AB50F60795}" dt="2024-07-10T17:04:06.856" v="1499" actId="2056"/>
              <pc2:cmMkLst xmlns:pc2="http://schemas.microsoft.com/office/powerpoint/2019/9/main/command">
                <pc:docMk/>
                <pc:sldMk cId="3512156961" sldId="1607"/>
                <pc2:cmMk id="{A5AC67C7-0E85-4A2E-B697-36B3F9152481}"/>
              </pc2:cmMkLst>
            </pc226:cmChg>
          </p:ext>
        </pc:extLst>
      </pc:sldChg>
      <pc:sldChg chg="addCm modCm">
        <pc:chgData name="Wang, George" userId="e9ca96ca-afa9-47b4-a550-1344521cad92" providerId="ADAL" clId="{E0DCBD70-64E1-4FEB-8ACE-B3AB50F60795}" dt="2024-07-02T15:20:47.925" v="157"/>
        <pc:sldMkLst>
          <pc:docMk/>
          <pc:sldMk cId="4212272412" sldId="1608"/>
        </pc:sldMkLst>
        <pc:extLst>
          <p:ext xmlns:p="http://schemas.openxmlformats.org/presentationml/2006/main" uri="{D6D511B9-2390-475A-947B-AFAB55BFBCF1}">
            <pc226:cmChg xmlns:pc226="http://schemas.microsoft.com/office/powerpoint/2022/06/main/command" chg="add mod">
              <pc226:chgData name="Wang, George" userId="e9ca96ca-afa9-47b4-a550-1344521cad92" providerId="ADAL" clId="{E0DCBD70-64E1-4FEB-8ACE-B3AB50F60795}" dt="2024-07-02T15:20:47.925" v="157"/>
              <pc2:cmMkLst xmlns:pc2="http://schemas.microsoft.com/office/powerpoint/2019/9/main/command">
                <pc:docMk/>
                <pc:sldMk cId="4212272412" sldId="1608"/>
                <pc2:cmMk id="{5D7FCDA1-3D78-4E22-BB1A-3FC33C3BECD3}"/>
              </pc2:cmMkLst>
            </pc226:cmChg>
          </p:ext>
        </pc:extLst>
      </pc:sldChg>
      <pc:sldChg chg="addCm modCm">
        <pc:chgData name="Wang, George" userId="e9ca96ca-afa9-47b4-a550-1344521cad92" providerId="ADAL" clId="{E0DCBD70-64E1-4FEB-8ACE-B3AB50F60795}" dt="2024-07-02T14:38:01.687" v="127"/>
        <pc:sldMkLst>
          <pc:docMk/>
          <pc:sldMk cId="3177375668" sldId="1609"/>
        </pc:sldMkLst>
        <pc:extLst>
          <p:ext xmlns:p="http://schemas.openxmlformats.org/presentationml/2006/main" uri="{D6D511B9-2390-475A-947B-AFAB55BFBCF1}">
            <pc226:cmChg xmlns:pc226="http://schemas.microsoft.com/office/powerpoint/2022/06/main/command" chg="add mod">
              <pc226:chgData name="Wang, George" userId="e9ca96ca-afa9-47b4-a550-1344521cad92" providerId="ADAL" clId="{E0DCBD70-64E1-4FEB-8ACE-B3AB50F60795}" dt="2024-07-02T14:38:01.687" v="127"/>
              <pc2:cmMkLst xmlns:pc2="http://schemas.microsoft.com/office/powerpoint/2019/9/main/command">
                <pc:docMk/>
                <pc:sldMk cId="3177375668" sldId="1609"/>
                <pc2:cmMk id="{A6EA51CD-8256-4CBC-9215-886D9D45BACA}"/>
              </pc2:cmMkLst>
            </pc226:cmChg>
          </p:ext>
        </pc:extLst>
      </pc:sldChg>
      <pc:sldChg chg="mod">
        <pc:chgData name="Wang, George" userId="e9ca96ca-afa9-47b4-a550-1344521cad92" providerId="ADAL" clId="{E0DCBD70-64E1-4FEB-8ACE-B3AB50F60795}" dt="2024-07-10T19:21:54.503" v="1504" actId="27918"/>
        <pc:sldMkLst>
          <pc:docMk/>
          <pc:sldMk cId="3811659636" sldId="1610"/>
        </pc:sldMkLst>
      </pc:sldChg>
    </pc:docChg>
  </pc:docChgLst>
  <pc:docChgLst>
    <pc:chgData name="Wang, George" userId="S::george.wang@ontariohealth.ca::e9ca96ca-afa9-47b4-a550-1344521cad92" providerId="AD" clId="Web-{79EA24A2-B63B-742F-8DD0-7B90009CB858}"/>
    <pc:docChg chg="">
      <pc:chgData name="Wang, George" userId="S::george.wang@ontariohealth.ca::e9ca96ca-afa9-47b4-a550-1344521cad92" providerId="AD" clId="Web-{79EA24A2-B63B-742F-8DD0-7B90009CB858}" dt="2024-06-20T18:21:07.681" v="0"/>
      <pc:docMkLst>
        <pc:docMk/>
      </pc:docMkLst>
      <pc:sldChg chg="addCm">
        <pc:chgData name="Wang, George" userId="S::george.wang@ontariohealth.ca::e9ca96ca-afa9-47b4-a550-1344521cad92" providerId="AD" clId="Web-{79EA24A2-B63B-742F-8DD0-7B90009CB858}" dt="2024-06-20T18:21:07.681" v="0"/>
        <pc:sldMkLst>
          <pc:docMk/>
          <pc:sldMk cId="345027054" sldId="382"/>
        </pc:sldMkLst>
        <pc:extLst>
          <p:ext xmlns:p="http://schemas.openxmlformats.org/presentationml/2006/main" uri="{D6D511B9-2390-475A-947B-AFAB55BFBCF1}">
            <pc226:cmChg xmlns:pc226="http://schemas.microsoft.com/office/powerpoint/2022/06/main/command" chg="add">
              <pc226:chgData name="Wang, George" userId="S::george.wang@ontariohealth.ca::e9ca96ca-afa9-47b4-a550-1344521cad92" providerId="AD" clId="Web-{79EA24A2-B63B-742F-8DD0-7B90009CB858}" dt="2024-06-20T18:21:07.681" v="0"/>
              <pc2:cmMkLst xmlns:pc2="http://schemas.microsoft.com/office/powerpoint/2019/9/main/command">
                <pc:docMk/>
                <pc:sldMk cId="345027054" sldId="382"/>
                <pc2:cmMk id="{684701F8-EA2B-4930-9B9C-934082454563}"/>
              </pc2:cmMkLst>
            </pc226:cmChg>
          </p:ext>
        </pc:extLst>
      </pc:sldChg>
    </pc:docChg>
  </pc:docChgLst>
  <pc:docChgLst>
    <pc:chgData name="Nasir, Zil" userId="S::zil.nasir@ontariohealth.ca::0e7472d3-bf0f-42ec-9542-556133ae7e0a" providerId="AD" clId="Web-{19936D21-BF7A-CC81-EE84-4EC607FD7C2B}"/>
    <pc:docChg chg="modSld">
      <pc:chgData name="Nasir, Zil" userId="S::zil.nasir@ontariohealth.ca::0e7472d3-bf0f-42ec-9542-556133ae7e0a" providerId="AD" clId="Web-{19936D21-BF7A-CC81-EE84-4EC607FD7C2B}" dt="2024-06-21T14:20:33.410" v="13" actId="20577"/>
      <pc:docMkLst>
        <pc:docMk/>
      </pc:docMkLst>
      <pc:sldChg chg="modSp">
        <pc:chgData name="Nasir, Zil" userId="S::zil.nasir@ontariohealth.ca::0e7472d3-bf0f-42ec-9542-556133ae7e0a" providerId="AD" clId="Web-{19936D21-BF7A-CC81-EE84-4EC607FD7C2B}" dt="2024-06-21T14:11:04.491" v="11" actId="20577"/>
        <pc:sldMkLst>
          <pc:docMk/>
          <pc:sldMk cId="2167963438" sldId="1592"/>
        </pc:sldMkLst>
        <pc:spChg chg="mod">
          <ac:chgData name="Nasir, Zil" userId="S::zil.nasir@ontariohealth.ca::0e7472d3-bf0f-42ec-9542-556133ae7e0a" providerId="AD" clId="Web-{19936D21-BF7A-CC81-EE84-4EC607FD7C2B}" dt="2024-06-21T14:11:04.491" v="11" actId="20577"/>
          <ac:spMkLst>
            <pc:docMk/>
            <pc:sldMk cId="2167963438" sldId="1592"/>
            <ac:spMk id="6" creationId="{D58865F0-4395-116B-E5D1-6905C4FF1267}"/>
          </ac:spMkLst>
        </pc:spChg>
        <pc:picChg chg="mod">
          <ac:chgData name="Nasir, Zil" userId="S::zil.nasir@ontariohealth.ca::0e7472d3-bf0f-42ec-9542-556133ae7e0a" providerId="AD" clId="Web-{19936D21-BF7A-CC81-EE84-4EC607FD7C2B}" dt="2024-06-21T14:10:20.288" v="3" actId="1076"/>
          <ac:picMkLst>
            <pc:docMk/>
            <pc:sldMk cId="2167963438" sldId="1592"/>
            <ac:picMk id="3" creationId="{D90BFFBE-D3F4-8E60-B0EB-FE6CD9B555C7}"/>
          </ac:picMkLst>
        </pc:picChg>
      </pc:sldChg>
      <pc:sldChg chg="modSp">
        <pc:chgData name="Nasir, Zil" userId="S::zil.nasir@ontariohealth.ca::0e7472d3-bf0f-42ec-9542-556133ae7e0a" providerId="AD" clId="Web-{19936D21-BF7A-CC81-EE84-4EC607FD7C2B}" dt="2024-06-21T14:20:33.410" v="13" actId="20577"/>
        <pc:sldMkLst>
          <pc:docMk/>
          <pc:sldMk cId="1688694388" sldId="1593"/>
        </pc:sldMkLst>
        <pc:spChg chg="mod">
          <ac:chgData name="Nasir, Zil" userId="S::zil.nasir@ontariohealth.ca::0e7472d3-bf0f-42ec-9542-556133ae7e0a" providerId="AD" clId="Web-{19936D21-BF7A-CC81-EE84-4EC607FD7C2B}" dt="2024-06-21T14:20:33.410" v="13" actId="20577"/>
          <ac:spMkLst>
            <pc:docMk/>
            <pc:sldMk cId="1688694388" sldId="1593"/>
            <ac:spMk id="17" creationId="{75A8B39D-8004-7CA7-B888-9964151CB41B}"/>
          </ac:spMkLst>
        </pc:spChg>
      </pc:sldChg>
    </pc:docChg>
  </pc:docChgLst>
  <pc:docChgLst>
    <pc:chgData name="Wang, Jerry" userId="S::jerryyixuan.wang@ontariohealth.ca::c9aadfd3-e47f-4a31-9ac0-e6a1ca77629d" providerId="AD" clId="Web-{A76A7C42-C0C0-FD88-5E4E-4AE9093AAEC2}"/>
    <pc:docChg chg="modSld">
      <pc:chgData name="Wang, Jerry" userId="S::jerryyixuan.wang@ontariohealth.ca::c9aadfd3-e47f-4a31-9ac0-e6a1ca77629d" providerId="AD" clId="Web-{A76A7C42-C0C0-FD88-5E4E-4AE9093AAEC2}" dt="2024-06-20T18:30:37.908" v="29" actId="14100"/>
      <pc:docMkLst>
        <pc:docMk/>
      </pc:docMkLst>
      <pc:sldChg chg="modSp modCm">
        <pc:chgData name="Wang, Jerry" userId="S::jerryyixuan.wang@ontariohealth.ca::c9aadfd3-e47f-4a31-9ac0-e6a1ca77629d" providerId="AD" clId="Web-{A76A7C42-C0C0-FD88-5E4E-4AE9093AAEC2}" dt="2024-06-20T18:30:37.908" v="29" actId="14100"/>
        <pc:sldMkLst>
          <pc:docMk/>
          <pc:sldMk cId="345027054" sldId="382"/>
        </pc:sldMkLst>
        <pc:spChg chg="mod">
          <ac:chgData name="Wang, Jerry" userId="S::jerryyixuan.wang@ontariohealth.ca::c9aadfd3-e47f-4a31-9ac0-e6a1ca77629d" providerId="AD" clId="Web-{A76A7C42-C0C0-FD88-5E4E-4AE9093AAEC2}" dt="2024-06-20T18:30:37.908" v="29" actId="14100"/>
          <ac:spMkLst>
            <pc:docMk/>
            <pc:sldMk cId="345027054" sldId="382"/>
            <ac:spMk id="3" creationId="{557DC097-EEFC-ED47-45E0-3BCB04809765}"/>
          </ac:spMkLst>
        </pc:spChg>
        <pc:extLst>
          <p:ext xmlns:p="http://schemas.openxmlformats.org/presentationml/2006/main" uri="{D6D511B9-2390-475A-947B-AFAB55BFBCF1}">
            <pc226:cmChg xmlns:pc226="http://schemas.microsoft.com/office/powerpoint/2022/06/main/command" chg="mod">
              <pc226:chgData name="Wang, Jerry" userId="S::jerryyixuan.wang@ontariohealth.ca::c9aadfd3-e47f-4a31-9ac0-e6a1ca77629d" providerId="AD" clId="Web-{A76A7C42-C0C0-FD88-5E4E-4AE9093AAEC2}" dt="2024-06-20T18:30:18.798" v="24" actId="20577"/>
              <pc2:cmMkLst xmlns:pc2="http://schemas.microsoft.com/office/powerpoint/2019/9/main/command">
                <pc:docMk/>
                <pc:sldMk cId="345027054" sldId="382"/>
                <pc2:cmMk id="{684701F8-EA2B-4930-9B9C-934082454563}"/>
              </pc2:cmMkLst>
            </pc226:cmChg>
          </p:ext>
        </pc:extLst>
      </pc:sldChg>
    </pc:docChg>
  </pc:docChgLst>
  <pc:docChgLst>
    <pc:chgData name="Wang, Jerry" userId="c9aadfd3-e47f-4a31-9ac0-e6a1ca77629d" providerId="ADAL" clId="{4BF7DBEE-6148-4A4A-9CAE-DDABAEBA9A49}"/>
    <pc:docChg chg="custSel modSld">
      <pc:chgData name="Wang, Jerry" userId="c9aadfd3-e47f-4a31-9ac0-e6a1ca77629d" providerId="ADAL" clId="{4BF7DBEE-6148-4A4A-9CAE-DDABAEBA9A49}" dt="2024-06-21T18:07:04.836" v="358" actId="20577"/>
      <pc:docMkLst>
        <pc:docMk/>
      </pc:docMkLst>
      <pc:sldChg chg="addSp delSp modSp mod">
        <pc:chgData name="Wang, Jerry" userId="c9aadfd3-e47f-4a31-9ac0-e6a1ca77629d" providerId="ADAL" clId="{4BF7DBEE-6148-4A4A-9CAE-DDABAEBA9A49}" dt="2024-06-21T18:07:04.836" v="358" actId="20577"/>
        <pc:sldMkLst>
          <pc:docMk/>
          <pc:sldMk cId="3061229484" sldId="1590"/>
        </pc:sldMkLst>
        <pc:spChg chg="del">
          <ac:chgData name="Wang, Jerry" userId="c9aadfd3-e47f-4a31-9ac0-e6a1ca77629d" providerId="ADAL" clId="{4BF7DBEE-6148-4A4A-9CAE-DDABAEBA9A49}" dt="2024-06-21T17:59:44.104" v="0" actId="478"/>
          <ac:spMkLst>
            <pc:docMk/>
            <pc:sldMk cId="3061229484" sldId="1590"/>
            <ac:spMk id="4" creationId="{C369C765-9A1E-8CA1-F848-B758E05CC7D5}"/>
          </ac:spMkLst>
        </pc:spChg>
        <pc:graphicFrameChg chg="add mod">
          <ac:chgData name="Wang, Jerry" userId="c9aadfd3-e47f-4a31-9ac0-e6a1ca77629d" providerId="ADAL" clId="{4BF7DBEE-6148-4A4A-9CAE-DDABAEBA9A49}" dt="2024-06-21T18:07:04.836" v="358" actId="20577"/>
          <ac:graphicFrameMkLst>
            <pc:docMk/>
            <pc:sldMk cId="3061229484" sldId="1590"/>
            <ac:graphicFrameMk id="7" creationId="{9ECCAA38-0641-B9F6-6505-84B322EC0FD7}"/>
          </ac:graphicFrameMkLst>
        </pc:graphicFrameChg>
      </pc:sldChg>
    </pc:docChg>
  </pc:docChgLst>
  <pc:docChgLst>
    <pc:chgData name="Wang, Jerry" userId="c9aadfd3-e47f-4a31-9ac0-e6a1ca77629d" providerId="ADAL" clId="{FAD83F4A-4206-4AB0-B3F6-E843DD081E09}"/>
    <pc:docChg chg="undo custSel modSld">
      <pc:chgData name="Wang, Jerry" userId="c9aadfd3-e47f-4a31-9ac0-e6a1ca77629d" providerId="ADAL" clId="{FAD83F4A-4206-4AB0-B3F6-E843DD081E09}" dt="2024-07-18T20:34:50.932" v="272" actId="20577"/>
      <pc:docMkLst>
        <pc:docMk/>
      </pc:docMkLst>
      <pc:sldChg chg="modCm">
        <pc:chgData name="Wang, Jerry" userId="c9aadfd3-e47f-4a31-9ac0-e6a1ca77629d" providerId="ADAL" clId="{FAD83F4A-4206-4AB0-B3F6-E843DD081E09}" dt="2024-07-17T13:27:35.614" v="254"/>
        <pc:sldMkLst>
          <pc:docMk/>
          <pc:sldMk cId="59602600" sldId="381"/>
        </pc:sldMkLst>
        <pc:extLst>
          <p:ext xmlns:p="http://schemas.openxmlformats.org/presentationml/2006/main" uri="{D6D511B9-2390-475A-947B-AFAB55BFBCF1}">
            <pc226:cmChg xmlns:pc226="http://schemas.microsoft.com/office/powerpoint/2022/06/main/command" chg="mod">
              <pc226:chgData name="Wang, Jerry" userId="c9aadfd3-e47f-4a31-9ac0-e6a1ca77629d" providerId="ADAL" clId="{FAD83F4A-4206-4AB0-B3F6-E843DD081E09}" dt="2024-07-17T13:27:35.614" v="254"/>
              <pc2:cmMkLst xmlns:pc2="http://schemas.microsoft.com/office/powerpoint/2019/9/main/command">
                <pc:docMk/>
                <pc:sldMk cId="59602600" sldId="381"/>
                <pc2:cmMk id="{90CF89A9-844F-498B-99CD-86674756F830}"/>
              </pc2:cmMkLst>
            </pc226:cmChg>
          </p:ext>
        </pc:extLst>
      </pc:sldChg>
      <pc:sldChg chg="modSp mod modCm">
        <pc:chgData name="Wang, Jerry" userId="c9aadfd3-e47f-4a31-9ac0-e6a1ca77629d" providerId="ADAL" clId="{FAD83F4A-4206-4AB0-B3F6-E843DD081E09}" dt="2024-07-17T13:29:18.588" v="266"/>
        <pc:sldMkLst>
          <pc:docMk/>
          <pc:sldMk cId="2491820790" sldId="391"/>
        </pc:sldMkLst>
        <pc:spChg chg="mod">
          <ac:chgData name="Wang, Jerry" userId="c9aadfd3-e47f-4a31-9ac0-e6a1ca77629d" providerId="ADAL" clId="{FAD83F4A-4206-4AB0-B3F6-E843DD081E09}" dt="2024-07-17T13:29:10.507" v="265" actId="207"/>
          <ac:spMkLst>
            <pc:docMk/>
            <pc:sldMk cId="2491820790" sldId="391"/>
            <ac:spMk id="3" creationId="{BFC149EC-D69C-B9D6-2887-F96AC1E11714}"/>
          </ac:spMkLst>
        </pc:sp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FAD83F4A-4206-4AB0-B3F6-E843DD081E09}" dt="2024-07-17T13:29:18.588" v="266"/>
              <pc2:cmMkLst xmlns:pc2="http://schemas.microsoft.com/office/powerpoint/2019/9/main/command">
                <pc:docMk/>
                <pc:sldMk cId="2491820790" sldId="391"/>
                <pc2:cmMk id="{3E09FBE1-ED4D-489D-BF9A-3D8FB7F68F11}"/>
              </pc2:cmMkLst>
            </pc226:cmChg>
          </p:ext>
        </pc:extLst>
      </pc:sldChg>
      <pc:sldChg chg="modCm">
        <pc:chgData name="Wang, Jerry" userId="c9aadfd3-e47f-4a31-9ac0-e6a1ca77629d" providerId="ADAL" clId="{FAD83F4A-4206-4AB0-B3F6-E843DD081E09}" dt="2024-07-17T13:29:23.367" v="267"/>
        <pc:sldMkLst>
          <pc:docMk/>
          <pc:sldMk cId="3574350645" sldId="1589"/>
        </pc:sldMkLst>
        <pc:extLst>
          <p:ext xmlns:p="http://schemas.openxmlformats.org/presentationml/2006/main" uri="{D6D511B9-2390-475A-947B-AFAB55BFBCF1}">
            <pc226:cmChg xmlns:pc226="http://schemas.microsoft.com/office/powerpoint/2022/06/main/command" chg="mod">
              <pc226:chgData name="Wang, Jerry" userId="c9aadfd3-e47f-4a31-9ac0-e6a1ca77629d" providerId="ADAL" clId="{FAD83F4A-4206-4AB0-B3F6-E843DD081E09}" dt="2024-07-17T13:29:23.367" v="267"/>
              <pc2:cmMkLst xmlns:pc2="http://schemas.microsoft.com/office/powerpoint/2019/9/main/command">
                <pc:docMk/>
                <pc:sldMk cId="3574350645" sldId="1589"/>
                <pc2:cmMk id="{2B23DB77-1983-4C0F-A277-79989FDF5452}"/>
              </pc2:cmMkLst>
            </pc226:cmChg>
          </p:ext>
        </pc:extLst>
      </pc:sldChg>
      <pc:sldChg chg="modSp mod modCm">
        <pc:chgData name="Wang, Jerry" userId="c9aadfd3-e47f-4a31-9ac0-e6a1ca77629d" providerId="ADAL" clId="{FAD83F4A-4206-4AB0-B3F6-E843DD081E09}" dt="2024-07-16T16:27:53.519" v="62"/>
        <pc:sldMkLst>
          <pc:docMk/>
          <pc:sldMk cId="3061229484" sldId="1590"/>
        </pc:sldMkLst>
        <pc:spChg chg="mod">
          <ac:chgData name="Wang, Jerry" userId="c9aadfd3-e47f-4a31-9ac0-e6a1ca77629d" providerId="ADAL" clId="{FAD83F4A-4206-4AB0-B3F6-E843DD081E09}" dt="2024-07-16T16:15:11.322" v="14" actId="207"/>
          <ac:spMkLst>
            <pc:docMk/>
            <pc:sldMk cId="3061229484" sldId="1590"/>
            <ac:spMk id="2" creationId="{EEC6D9A3-D166-95E7-4268-235252D76B2D}"/>
          </ac:spMkLst>
        </pc:spChg>
        <pc:spChg chg="mod">
          <ac:chgData name="Wang, Jerry" userId="c9aadfd3-e47f-4a31-9ac0-e6a1ca77629d" providerId="ADAL" clId="{FAD83F4A-4206-4AB0-B3F6-E843DD081E09}" dt="2024-07-16T16:15:16.548" v="15" actId="207"/>
          <ac:spMkLst>
            <pc:docMk/>
            <pc:sldMk cId="3061229484" sldId="1590"/>
            <ac:spMk id="3" creationId="{2D771723-134E-D0E5-DA78-94ADBA001BB0}"/>
          </ac:spMkLst>
        </pc:spChg>
        <pc:spChg chg="mod">
          <ac:chgData name="Wang, Jerry" userId="c9aadfd3-e47f-4a31-9ac0-e6a1ca77629d" providerId="ADAL" clId="{FAD83F4A-4206-4AB0-B3F6-E843DD081E09}" dt="2024-07-16T16:20:25.767" v="58" actId="20577"/>
          <ac:spMkLst>
            <pc:docMk/>
            <pc:sldMk cId="3061229484" sldId="1590"/>
            <ac:spMk id="10" creationId="{62D080F9-77D1-28FA-8179-90C17B8EC21D}"/>
          </ac:spMkLst>
        </pc:spChg>
        <pc:graphicFrameChg chg="mod">
          <ac:chgData name="Wang, Jerry" userId="c9aadfd3-e47f-4a31-9ac0-e6a1ca77629d" providerId="ADAL" clId="{FAD83F4A-4206-4AB0-B3F6-E843DD081E09}" dt="2024-07-16T16:16:19.372" v="56"/>
          <ac:graphicFrameMkLst>
            <pc:docMk/>
            <pc:sldMk cId="3061229484" sldId="1590"/>
            <ac:graphicFrameMk id="5" creationId="{D103DFBC-02D9-E644-7A7F-ADB08DA7D43E}"/>
          </ac:graphicFrameMkLst>
        </pc:graphicFrameChg>
        <pc:graphicFrameChg chg="mod">
          <ac:chgData name="Wang, Jerry" userId="c9aadfd3-e47f-4a31-9ac0-e6a1ca77629d" providerId="ADAL" clId="{FAD83F4A-4206-4AB0-B3F6-E843DD081E09}" dt="2024-07-16T16:16:03.076" v="53" actId="20577"/>
          <ac:graphicFrameMkLst>
            <pc:docMk/>
            <pc:sldMk cId="3061229484" sldId="1590"/>
            <ac:graphicFrameMk id="7" creationId="{135919B4-62AF-3EA4-128C-91B72624FBD6}"/>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FAD83F4A-4206-4AB0-B3F6-E843DD081E09}" dt="2024-07-16T16:14:14.828" v="0"/>
              <pc2:cmMkLst xmlns:pc2="http://schemas.microsoft.com/office/powerpoint/2019/9/main/command">
                <pc:docMk/>
                <pc:sldMk cId="3061229484" sldId="1590"/>
                <pc2:cmMk id="{8DC05C2D-08AF-4528-9382-9AC14B2ECBBD}"/>
              </pc2:cmMkLst>
            </pc226:cmChg>
            <pc226:cmChg xmlns:pc226="http://schemas.microsoft.com/office/powerpoint/2022/06/main/command" chg="mod">
              <pc226:chgData name="Wang, Jerry" userId="c9aadfd3-e47f-4a31-9ac0-e6a1ca77629d" providerId="ADAL" clId="{FAD83F4A-4206-4AB0-B3F6-E843DD081E09}" dt="2024-07-16T16:27:53.519" v="62"/>
              <pc2:cmMkLst xmlns:pc2="http://schemas.microsoft.com/office/powerpoint/2019/9/main/command">
                <pc:docMk/>
                <pc:sldMk cId="3061229484" sldId="1590"/>
                <pc2:cmMk id="{E1F9C152-7F12-4B90-AD9A-E31D32C8B97D}"/>
              </pc2:cmMkLst>
            </pc226:cmChg>
            <pc226:cmChg xmlns:pc226="http://schemas.microsoft.com/office/powerpoint/2022/06/main/command" chg="mod">
              <pc226:chgData name="Wang, Jerry" userId="c9aadfd3-e47f-4a31-9ac0-e6a1ca77629d" providerId="ADAL" clId="{FAD83F4A-4206-4AB0-B3F6-E843DD081E09}" dt="2024-07-16T16:16:26.846" v="57"/>
              <pc2:cmMkLst xmlns:pc2="http://schemas.microsoft.com/office/powerpoint/2019/9/main/command">
                <pc:docMk/>
                <pc:sldMk cId="3061229484" sldId="1590"/>
                <pc2:cmMk id="{E6D3DB9F-C36C-4BC0-AB61-15CE52BC2DC9}"/>
              </pc2:cmMkLst>
            </pc226:cmChg>
          </p:ext>
        </pc:extLst>
      </pc:sldChg>
      <pc:sldChg chg="modCm">
        <pc:chgData name="Wang, Jerry" userId="c9aadfd3-e47f-4a31-9ac0-e6a1ca77629d" providerId="ADAL" clId="{FAD83F4A-4206-4AB0-B3F6-E843DD081E09}" dt="2024-07-18T20:00:53.273" v="268"/>
        <pc:sldMkLst>
          <pc:docMk/>
          <pc:sldMk cId="1729661854" sldId="1606"/>
        </pc:sldMkLst>
        <pc:extLst>
          <p:ext xmlns:p="http://schemas.openxmlformats.org/presentationml/2006/main" uri="{D6D511B9-2390-475A-947B-AFAB55BFBCF1}">
            <pc226:cmChg xmlns:pc226="http://schemas.microsoft.com/office/powerpoint/2022/06/main/command" chg="mod">
              <pc226:chgData name="Wang, Jerry" userId="c9aadfd3-e47f-4a31-9ac0-e6a1ca77629d" providerId="ADAL" clId="{FAD83F4A-4206-4AB0-B3F6-E843DD081E09}" dt="2024-07-18T20:00:53.273" v="268"/>
              <pc2:cmMkLst xmlns:pc2="http://schemas.microsoft.com/office/powerpoint/2019/9/main/command">
                <pc:docMk/>
                <pc:sldMk cId="1729661854" sldId="1606"/>
                <pc2:cmMk id="{C0CD67BA-9D7E-4BDE-9B62-F28003334A20}"/>
              </pc2:cmMkLst>
            </pc226:cmChg>
          </p:ext>
        </pc:extLst>
      </pc:sldChg>
      <pc:sldChg chg="modSp mod">
        <pc:chgData name="Wang, Jerry" userId="c9aadfd3-e47f-4a31-9ac0-e6a1ca77629d" providerId="ADAL" clId="{FAD83F4A-4206-4AB0-B3F6-E843DD081E09}" dt="2024-07-16T18:35:38.906" v="253" actId="207"/>
        <pc:sldMkLst>
          <pc:docMk/>
          <pc:sldMk cId="3512156961" sldId="1607"/>
        </pc:sldMkLst>
        <pc:spChg chg="mod">
          <ac:chgData name="Wang, Jerry" userId="c9aadfd3-e47f-4a31-9ac0-e6a1ca77629d" providerId="ADAL" clId="{FAD83F4A-4206-4AB0-B3F6-E843DD081E09}" dt="2024-07-16T18:35:38.906" v="253" actId="207"/>
          <ac:spMkLst>
            <pc:docMk/>
            <pc:sldMk cId="3512156961" sldId="1607"/>
            <ac:spMk id="2" creationId="{89CEF8B2-AD2A-E1AF-7799-BABD728172DF}"/>
          </ac:spMkLst>
        </pc:spChg>
        <pc:graphicFrameChg chg="mod">
          <ac:chgData name="Wang, Jerry" userId="c9aadfd3-e47f-4a31-9ac0-e6a1ca77629d" providerId="ADAL" clId="{FAD83F4A-4206-4AB0-B3F6-E843DD081E09}" dt="2024-07-16T18:35:34.330" v="252" actId="207"/>
          <ac:graphicFrameMkLst>
            <pc:docMk/>
            <pc:sldMk cId="3512156961" sldId="1607"/>
            <ac:graphicFrameMk id="7" creationId="{AC5E4C23-0F37-55BD-B130-9ACC430CAE17}"/>
          </ac:graphicFrameMkLst>
        </pc:graphicFrameChg>
      </pc:sldChg>
      <pc:sldChg chg="modSp mod modCm">
        <pc:chgData name="Wang, Jerry" userId="c9aadfd3-e47f-4a31-9ac0-e6a1ca77629d" providerId="ADAL" clId="{FAD83F4A-4206-4AB0-B3F6-E843DD081E09}" dt="2024-07-16T17:36:23.459" v="120"/>
        <pc:sldMkLst>
          <pc:docMk/>
          <pc:sldMk cId="4212272412" sldId="1608"/>
        </pc:sldMkLst>
        <pc:spChg chg="mod">
          <ac:chgData name="Wang, Jerry" userId="c9aadfd3-e47f-4a31-9ac0-e6a1ca77629d" providerId="ADAL" clId="{FAD83F4A-4206-4AB0-B3F6-E843DD081E09}" dt="2024-07-16T17:08:51.524" v="63" actId="207"/>
          <ac:spMkLst>
            <pc:docMk/>
            <pc:sldMk cId="4212272412" sldId="1608"/>
            <ac:spMk id="2" creationId="{EEC6D9A3-D166-95E7-4268-235252D76B2D}"/>
          </ac:spMkLst>
        </pc:spChg>
        <pc:spChg chg="mod">
          <ac:chgData name="Wang, Jerry" userId="c9aadfd3-e47f-4a31-9ac0-e6a1ca77629d" providerId="ADAL" clId="{FAD83F4A-4206-4AB0-B3F6-E843DD081E09}" dt="2024-07-16T17:35:06.179" v="87" actId="207"/>
          <ac:spMkLst>
            <pc:docMk/>
            <pc:sldMk cId="4212272412" sldId="1608"/>
            <ac:spMk id="3" creationId="{BA3C4202-C28D-D1C7-6EA1-C9DFD13A08FD}"/>
          </ac:spMkLst>
        </pc:spChg>
        <pc:graphicFrameChg chg="mod">
          <ac:chgData name="Wang, Jerry" userId="c9aadfd3-e47f-4a31-9ac0-e6a1ca77629d" providerId="ADAL" clId="{FAD83F4A-4206-4AB0-B3F6-E843DD081E09}" dt="2024-07-16T17:36:13.347" v="119" actId="20577"/>
          <ac:graphicFrameMkLst>
            <pc:docMk/>
            <pc:sldMk cId="4212272412" sldId="1608"/>
            <ac:graphicFrameMk id="7" creationId="{9ECCAA38-0641-B9F6-6505-84B322EC0FD7}"/>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FAD83F4A-4206-4AB0-B3F6-E843DD081E09}" dt="2024-07-16T17:36:23.459" v="120"/>
              <pc2:cmMkLst xmlns:pc2="http://schemas.microsoft.com/office/powerpoint/2019/9/main/command">
                <pc:docMk/>
                <pc:sldMk cId="4212272412" sldId="1608"/>
                <pc2:cmMk id="{16E14F9C-5F0D-4E8E-A4DB-5F317A8CB9FD}"/>
              </pc2:cmMkLst>
            </pc226:cmChg>
          </p:ext>
        </pc:extLst>
      </pc:sldChg>
      <pc:sldChg chg="modSp mod modCm">
        <pc:chgData name="Wang, Jerry" userId="c9aadfd3-e47f-4a31-9ac0-e6a1ca77629d" providerId="ADAL" clId="{FAD83F4A-4206-4AB0-B3F6-E843DD081E09}" dt="2024-07-18T20:34:50.932" v="272" actId="20577"/>
        <pc:sldMkLst>
          <pc:docMk/>
          <pc:sldMk cId="3811659636" sldId="1610"/>
        </pc:sldMkLst>
        <pc:spChg chg="mod">
          <ac:chgData name="Wang, Jerry" userId="c9aadfd3-e47f-4a31-9ac0-e6a1ca77629d" providerId="ADAL" clId="{FAD83F4A-4206-4AB0-B3F6-E843DD081E09}" dt="2024-07-16T17:36:46.618" v="134" actId="207"/>
          <ac:spMkLst>
            <pc:docMk/>
            <pc:sldMk cId="3811659636" sldId="1610"/>
            <ac:spMk id="2" creationId="{8A4715EA-205B-DBD1-5D88-1836F53EE781}"/>
          </ac:spMkLst>
        </pc:spChg>
        <pc:spChg chg="mod">
          <ac:chgData name="Wang, Jerry" userId="c9aadfd3-e47f-4a31-9ac0-e6a1ca77629d" providerId="ADAL" clId="{FAD83F4A-4206-4AB0-B3F6-E843DD081E09}" dt="2024-07-18T20:34:50.932" v="272" actId="20577"/>
          <ac:spMkLst>
            <pc:docMk/>
            <pc:sldMk cId="3811659636" sldId="1610"/>
            <ac:spMk id="7" creationId="{EBE3E4A1-515C-D01E-0267-C1C00BCACA93}"/>
          </ac:spMkLst>
        </pc:spChg>
        <pc:graphicFrameChg chg="mod">
          <ac:chgData name="Wang, Jerry" userId="c9aadfd3-e47f-4a31-9ac0-e6a1ca77629d" providerId="ADAL" clId="{FAD83F4A-4206-4AB0-B3F6-E843DD081E09}" dt="2024-07-16T17:41:11.509" v="249" actId="20577"/>
          <ac:graphicFrameMkLst>
            <pc:docMk/>
            <pc:sldMk cId="3811659636" sldId="1610"/>
            <ac:graphicFrameMk id="6" creationId="{71CC0E29-7CD6-6359-AACC-7EBB7A4C7C5B}"/>
          </ac:graphicFrameMkLst>
        </pc:graphicFrameChg>
        <pc:extLst>
          <p:ext xmlns:p="http://schemas.openxmlformats.org/presentationml/2006/main" uri="{D6D511B9-2390-475A-947B-AFAB55BFBCF1}">
            <pc226:cmChg xmlns:pc226="http://schemas.microsoft.com/office/powerpoint/2022/06/main/command" chg="mod">
              <pc226:chgData name="Wang, Jerry" userId="c9aadfd3-e47f-4a31-9ac0-e6a1ca77629d" providerId="ADAL" clId="{FAD83F4A-4206-4AB0-B3F6-E843DD081E09}" dt="2024-07-16T17:39:52.776" v="169"/>
              <pc2:cmMkLst xmlns:pc2="http://schemas.microsoft.com/office/powerpoint/2019/9/main/command">
                <pc:docMk/>
                <pc:sldMk cId="3811659636" sldId="1610"/>
                <pc2:cmMk id="{51400C7A-E96A-4B32-8711-68B8B92A672B}"/>
              </pc2:cmMkLst>
            </pc226:cmChg>
            <pc226:cmChg xmlns:pc226="http://schemas.microsoft.com/office/powerpoint/2022/06/main/command" chg="mod">
              <pc226:chgData name="Wang, Jerry" userId="c9aadfd3-e47f-4a31-9ac0-e6a1ca77629d" providerId="ADAL" clId="{FAD83F4A-4206-4AB0-B3F6-E843DD081E09}" dt="2024-07-16T17:41:15.586" v="250"/>
              <pc2:cmMkLst xmlns:pc2="http://schemas.microsoft.com/office/powerpoint/2019/9/main/command">
                <pc:docMk/>
                <pc:sldMk cId="3811659636" sldId="1610"/>
                <pc2:cmMk id="{F635CFC8-957E-4CD5-8EFB-2644F658DA05}"/>
              </pc2:cmMkLst>
            </pc226:cmChg>
            <pc226:cmChg xmlns:pc226="http://schemas.microsoft.com/office/powerpoint/2022/06/main/command" chg="mod">
              <pc226:chgData name="Wang, Jerry" userId="c9aadfd3-e47f-4a31-9ac0-e6a1ca77629d" providerId="ADAL" clId="{FAD83F4A-4206-4AB0-B3F6-E843DD081E09}" dt="2024-07-16T17:41:22.824" v="251"/>
              <pc2:cmMkLst xmlns:pc2="http://schemas.microsoft.com/office/powerpoint/2019/9/main/command">
                <pc:docMk/>
                <pc:sldMk cId="3811659636" sldId="1610"/>
                <pc2:cmMk id="{18AAADDA-8B42-4033-AB63-9425F0A081BB}"/>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600" b="0" i="0" u="none" strike="noStrike" kern="1200" spc="0" baseline="0">
                <a:solidFill>
                  <a:schemeClr val="tx1"/>
                </a:solidFill>
                <a:latin typeface="+mn-lt"/>
                <a:ea typeface="+mn-ea"/>
                <a:cs typeface="+mn-cs"/>
              </a:defRPr>
            </a:pPr>
            <a:r>
              <a:rPr lang="fr-ca" sz="1600" b="0" i="0" u="none" baseline="0" dirty="0">
                <a:solidFill>
                  <a:schemeClr val="tx1"/>
                </a:solidFill>
              </a:rPr>
              <a:t>Pourcentage des résidents atteints de démence dans les FSLD au cours de l’exercice 2022-2023</a:t>
            </a:r>
            <a:endParaRPr lang="fr-ca" sz="1600" noProof="0" dirty="0">
              <a:solidFill>
                <a:schemeClr val="tx1"/>
              </a:solidFill>
            </a:endParaRPr>
          </a:p>
        </c:rich>
      </c:tx>
      <c:layout>
        <c:manualLayout>
          <c:xMode val="edge"/>
          <c:yMode val="edge"/>
          <c:x val="0.10804519379663206"/>
          <c:y val="7.2634820411396406E-2"/>
        </c:manualLayout>
      </c:layout>
      <c:overlay val="0"/>
      <c:spPr>
        <a:noFill/>
        <a:ln>
          <a:noFill/>
        </a:ln>
        <a:effectLst/>
      </c:spPr>
      <c:txPr>
        <a:bodyPr rot="0" spcFirstLastPara="1" vertOverflow="ellipsis" vert="horz" wrap="square" anchor="ctr" anchorCtr="1"/>
        <a:lstStyle/>
        <a:p>
          <a:pPr algn="ctr" rtl="0">
            <a:defRPr sz="1600"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Percentage of residents with dementia</c:v>
                </c:pt>
              </c:strCache>
            </c:strRef>
          </c:tx>
          <c:dPt>
            <c:idx val="0"/>
            <c:bubble3D val="0"/>
            <c:spPr>
              <a:solidFill>
                <a:srgbClr val="00B2E3"/>
              </a:solidFill>
              <a:ln w="19050">
                <a:solidFill>
                  <a:schemeClr val="lt1"/>
                </a:solidFill>
              </a:ln>
              <a:effectLst/>
            </c:spPr>
            <c:extLst>
              <c:ext xmlns:c16="http://schemas.microsoft.com/office/drawing/2014/chart" uri="{C3380CC4-5D6E-409C-BE32-E72D297353CC}">
                <c16:uniqueId val="{00000001-510D-43AD-97D7-03E0D7606F17}"/>
              </c:ext>
            </c:extLst>
          </c:dPt>
          <c:dPt>
            <c:idx val="1"/>
            <c:bubble3D val="0"/>
            <c:spPr>
              <a:solidFill>
                <a:srgbClr val="CDCDCD"/>
              </a:solidFill>
              <a:ln w="19050">
                <a:solidFill>
                  <a:schemeClr val="lt1"/>
                </a:solidFill>
              </a:ln>
              <a:effectLst/>
            </c:spPr>
            <c:extLst>
              <c:ext xmlns:c16="http://schemas.microsoft.com/office/drawing/2014/chart" uri="{C3380CC4-5D6E-409C-BE32-E72D297353CC}">
                <c16:uniqueId val="{00000001-B7AF-4061-BA41-08E73ADCA13B}"/>
              </c:ext>
            </c:extLst>
          </c:dPt>
          <c:cat>
            <c:strRef>
              <c:f>Sheet1!$A$2:$A$3</c:f>
              <c:strCache>
                <c:ptCount val="2"/>
                <c:pt idx="0">
                  <c:v>Résidents atteints de démence</c:v>
                </c:pt>
                <c:pt idx="1">
                  <c:v>Résidents sans démence</c:v>
                </c:pt>
              </c:strCache>
            </c:strRef>
          </c:cat>
          <c:val>
            <c:numRef>
              <c:f>Sheet1!$B$2:$B$3</c:f>
              <c:numCache>
                <c:formatCode>General</c:formatCode>
                <c:ptCount val="2"/>
                <c:pt idx="0">
                  <c:v>39714</c:v>
                </c:pt>
                <c:pt idx="1">
                  <c:v>30574</c:v>
                </c:pt>
              </c:numCache>
            </c:numRef>
          </c:val>
          <c:extLst>
            <c:ext xmlns:c16="http://schemas.microsoft.com/office/drawing/2014/chart" uri="{C3380CC4-5D6E-409C-BE32-E72D297353CC}">
              <c16:uniqueId val="{00000000-B7AF-4061-BA41-08E73ADCA13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l"/>
      <c:legendEntry>
        <c:idx val="0"/>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legendEntry>
      <c:layout>
        <c:manualLayout>
          <c:xMode val="edge"/>
          <c:yMode val="edge"/>
          <c:x val="7.3880948364177912E-2"/>
          <c:y val="0.41990317263704208"/>
          <c:w val="0.26727410995322609"/>
          <c:h val="0.34598195480055233"/>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r>
              <a:rPr lang="fr-ca" sz="1400" b="0" i="0" u="none" baseline="0" dirty="0">
                <a:solidFill>
                  <a:schemeClr val="tx1"/>
                </a:solidFill>
              </a:rPr>
              <a:t>Pourcentage de résidents des FSLD atteints de démence chez qui au moins 1 incident de comportement agressif a été observé au cours de l’exercice 2022-2023</a:t>
            </a:r>
            <a:endParaRPr lang="fr-ca" sz="1400" noProof="0" dirty="0">
              <a:solidFill>
                <a:schemeClr val="tx1"/>
              </a:solidFill>
            </a:endParaRPr>
          </a:p>
        </c:rich>
      </c:tx>
      <c:layout>
        <c:manualLayout>
          <c:xMode val="edge"/>
          <c:yMode val="edge"/>
          <c:x val="0.14017663974173769"/>
          <c:y val="0"/>
        </c:manualLayout>
      </c:layout>
      <c:overlay val="0"/>
      <c:spPr>
        <a:noFill/>
        <a:ln>
          <a:noFill/>
        </a:ln>
        <a:effectLst/>
      </c:spPr>
      <c:txPr>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Percentage of patients with dementia who had at least one incident of aggressive or abusive behavior in FY 2022/23</c:v>
                </c:pt>
              </c:strCache>
            </c:strRef>
          </c:tx>
          <c:spPr>
            <a:solidFill>
              <a:srgbClr val="7B2B83"/>
            </a:solidFill>
            <a:ln>
              <a:noFill/>
            </a:ln>
            <a:effectLst/>
          </c:spPr>
          <c:invertIfNegative val="0"/>
          <c:dPt>
            <c:idx val="0"/>
            <c:invertIfNegative val="0"/>
            <c:bubble3D val="0"/>
            <c:spPr>
              <a:solidFill>
                <a:srgbClr val="00B2E3"/>
              </a:solidFill>
              <a:ln>
                <a:noFill/>
              </a:ln>
              <a:effectLst/>
            </c:spPr>
            <c:extLst>
              <c:ext xmlns:c16="http://schemas.microsoft.com/office/drawing/2014/chart" uri="{C3380CC4-5D6E-409C-BE32-E72D297353CC}">
                <c16:uniqueId val="{00000001-FD11-4BDD-BC56-3F7187439442}"/>
              </c:ext>
            </c:extLst>
          </c:dPt>
          <c:dLbls>
            <c:spPr>
              <a:no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Toronto</c:v>
                </c:pt>
                <c:pt idx="2">
                  <c:v>Central</c:v>
                </c:pt>
                <c:pt idx="3">
                  <c:v>East</c:v>
                </c:pt>
                <c:pt idx="4">
                  <c:v>West</c:v>
                </c:pt>
                <c:pt idx="5">
                  <c:v>North              East</c:v>
                </c:pt>
                <c:pt idx="6">
                  <c:v>North              West</c:v>
                </c:pt>
              </c:strCache>
            </c:strRef>
          </c:cat>
          <c:val>
            <c:numRef>
              <c:f>Sheet1!$B$2:$B$8</c:f>
              <c:numCache>
                <c:formatCode>0.0%</c:formatCode>
                <c:ptCount val="7"/>
                <c:pt idx="0">
                  <c:v>0.41112824594567704</c:v>
                </c:pt>
                <c:pt idx="1">
                  <c:v>0.3452940338886516</c:v>
                </c:pt>
                <c:pt idx="2">
                  <c:v>0.37109056295893389</c:v>
                </c:pt>
                <c:pt idx="3">
                  <c:v>0.42951963100461243</c:v>
                </c:pt>
                <c:pt idx="4">
                  <c:v>0.44244771494965146</c:v>
                </c:pt>
                <c:pt idx="5">
                  <c:v>0.46114798906677079</c:v>
                </c:pt>
                <c:pt idx="6">
                  <c:v>0.49241540256709454</c:v>
                </c:pt>
              </c:numCache>
            </c:numRef>
          </c:val>
          <c:extLst>
            <c:ext xmlns:c16="http://schemas.microsoft.com/office/drawing/2014/chart" uri="{C3380CC4-5D6E-409C-BE32-E72D297353CC}">
              <c16:uniqueId val="{00000002-FD11-4BDD-BC56-3F7187439442}"/>
            </c:ext>
          </c:extLst>
        </c:ser>
        <c:dLbls>
          <c:dLblPos val="ctr"/>
          <c:showLegendKey val="0"/>
          <c:showVal val="1"/>
          <c:showCatName val="0"/>
          <c:showSerName val="0"/>
          <c:showPercent val="0"/>
          <c:showBubbleSize val="0"/>
        </c:dLbls>
        <c:gapWidth val="150"/>
        <c:overlap val="-27"/>
        <c:axId val="703859976"/>
        <c:axId val="703856736"/>
      </c:barChart>
      <c:catAx>
        <c:axId val="703859976"/>
        <c:scaling>
          <c:orientation val="minMax"/>
        </c:scaling>
        <c:delete val="0"/>
        <c:axPos val="b"/>
        <c:title>
          <c:tx>
            <c:rich>
              <a:bodyPr rot="0" spcFirstLastPara="1" vertOverflow="ellipsis" vert="horz" wrap="square" anchor="ctr" anchorCtr="1"/>
              <a:lstStyle/>
              <a:p>
                <a:pPr rtl="0">
                  <a:defRPr sz="1300" b="0" i="0" u="none" strike="noStrike" kern="1200" baseline="0">
                    <a:solidFill>
                      <a:schemeClr val="tx1"/>
                    </a:solidFill>
                    <a:latin typeface="+mn-lt"/>
                    <a:ea typeface="+mn-ea"/>
                    <a:cs typeface="+mn-cs"/>
                  </a:defRPr>
                </a:pPr>
                <a:r>
                  <a:rPr lang="fr-ca" sz="1300" b="0" i="0" u="none" baseline="0" dirty="0">
                    <a:solidFill>
                      <a:schemeClr val="tx1"/>
                    </a:solidFill>
                  </a:rPr>
                  <a:t>Région de Santé Ontario</a:t>
                </a:r>
              </a:p>
            </c:rich>
          </c:tx>
          <c:overlay val="0"/>
          <c:spPr>
            <a:noFill/>
            <a:ln>
              <a:noFill/>
            </a:ln>
            <a:effectLst/>
          </c:spPr>
          <c:txPr>
            <a:bodyPr rot="0" spcFirstLastPara="1" vertOverflow="ellipsis" vert="horz" wrap="square" anchor="ctr" anchorCtr="1"/>
            <a:lstStyle/>
            <a:p>
              <a:pPr rtl="0">
                <a:defRPr sz="13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crossAx val="703856736"/>
        <c:crosses val="autoZero"/>
        <c:auto val="1"/>
        <c:lblAlgn val="ctr"/>
        <c:lblOffset val="100"/>
        <c:noMultiLvlLbl val="0"/>
      </c:catAx>
      <c:valAx>
        <c:axId val="7038567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03859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r>
              <a:rPr lang="fr-ca" sz="1600" b="0" i="0" u="none" baseline="0" dirty="0">
                <a:solidFill>
                  <a:schemeClr val="tx1"/>
                </a:solidFill>
              </a:rPr>
              <a:t>Pourcentage et nombre des résidents atteints de démence dans les FSLD qui ont connu une amélioration des symptômes comportementaux entre leurs dernières 2 évaluations au cours de l’exercice 2022-2023</a:t>
            </a:r>
            <a:endParaRPr lang="fr-ca" sz="1600" noProof="0" dirty="0">
              <a:solidFill>
                <a:schemeClr val="tx1"/>
              </a:solidFill>
            </a:endParaRPr>
          </a:p>
        </c:rich>
      </c:tx>
      <c:overlay val="0"/>
      <c:spPr>
        <a:noFill/>
        <a:ln>
          <a:noFill/>
        </a:ln>
        <a:effectLst/>
      </c:spPr>
      <c:txPr>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Sheet1!$C$1</c:f>
              <c:strCache>
                <c:ptCount val="1"/>
                <c:pt idx="0">
                  <c:v>Volume of patients</c:v>
                </c:pt>
              </c:strCache>
            </c:strRef>
          </c:tx>
          <c:spPr>
            <a:solidFill>
              <a:srgbClr val="7B2B83"/>
            </a:solidFill>
            <a:ln>
              <a:noFill/>
            </a:ln>
            <a:effectLst/>
          </c:spPr>
          <c:invertIfNegative val="0"/>
          <c:dPt>
            <c:idx val="0"/>
            <c:invertIfNegative val="0"/>
            <c:bubble3D val="0"/>
            <c:spPr>
              <a:solidFill>
                <a:srgbClr val="00B2E3"/>
              </a:solidFill>
              <a:ln>
                <a:noFill/>
              </a:ln>
              <a:effectLst/>
            </c:spPr>
            <c:extLst>
              <c:ext xmlns:c16="http://schemas.microsoft.com/office/drawing/2014/chart" uri="{C3380CC4-5D6E-409C-BE32-E72D297353CC}">
                <c16:uniqueId val="{00000005-7DF7-4ED1-BF54-23F011F62B87}"/>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DF7-4ED1-BF54-23F011F62B87}"/>
                </c:ext>
              </c:extLst>
            </c:dLbl>
            <c:numFmt formatCode="#,##0" sourceLinked="0"/>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West</c:v>
                </c:pt>
                <c:pt idx="2">
                  <c:v>East</c:v>
                </c:pt>
                <c:pt idx="3">
                  <c:v>Central</c:v>
                </c:pt>
                <c:pt idx="4">
                  <c:v>Toronto</c:v>
                </c:pt>
                <c:pt idx="5">
                  <c:v>North East</c:v>
                </c:pt>
                <c:pt idx="6">
                  <c:v>North West</c:v>
                </c:pt>
              </c:strCache>
            </c:strRef>
          </c:cat>
          <c:val>
            <c:numRef>
              <c:f>Sheet1!$C$2:$C$8</c:f>
              <c:numCache>
                <c:formatCode>######0</c:formatCode>
                <c:ptCount val="7"/>
                <c:pt idx="0">
                  <c:v>4507</c:v>
                </c:pt>
                <c:pt idx="1">
                  <c:v>1599</c:v>
                </c:pt>
                <c:pt idx="2">
                  <c:v>1103</c:v>
                </c:pt>
                <c:pt idx="3">
                  <c:v>760</c:v>
                </c:pt>
                <c:pt idx="4">
                  <c:v>618</c:v>
                </c:pt>
                <c:pt idx="5">
                  <c:v>314</c:v>
                </c:pt>
                <c:pt idx="6">
                  <c:v>104</c:v>
                </c:pt>
              </c:numCache>
            </c:numRef>
          </c:val>
          <c:extLst>
            <c:ext xmlns:c16="http://schemas.microsoft.com/office/drawing/2014/chart" uri="{C3380CC4-5D6E-409C-BE32-E72D297353CC}">
              <c16:uniqueId val="{00000002-7DF7-4ED1-BF54-23F011F62B87}"/>
            </c:ext>
          </c:extLst>
        </c:ser>
        <c:dLbls>
          <c:showLegendKey val="0"/>
          <c:showVal val="0"/>
          <c:showCatName val="0"/>
          <c:showSerName val="0"/>
          <c:showPercent val="0"/>
          <c:showBubbleSize val="0"/>
        </c:dLbls>
        <c:gapWidth val="150"/>
        <c:axId val="646078864"/>
        <c:axId val="646083688"/>
      </c:barChart>
      <c:lineChart>
        <c:grouping val="standard"/>
        <c:varyColors val="0"/>
        <c:ser>
          <c:idx val="0"/>
          <c:order val="0"/>
          <c:tx>
            <c:strRef>
              <c:f>Sheet1!$B$1</c:f>
              <c:strCache>
                <c:ptCount val="1"/>
                <c:pt idx="0">
                  <c:v>Improved overall (either physically or verbally)</c:v>
                </c:pt>
              </c:strCache>
            </c:strRef>
          </c:tx>
          <c:spPr>
            <a:ln w="28575" cap="rnd">
              <a:noFill/>
              <a:round/>
            </a:ln>
            <a:effectLst/>
          </c:spPr>
          <c:marker>
            <c:symbol val="diamond"/>
            <c:size val="5"/>
            <c:spPr>
              <a:solidFill>
                <a:srgbClr val="3E3E3E"/>
              </a:solidFill>
              <a:ln w="63500">
                <a:solidFill>
                  <a:srgbClr val="3E3E3E"/>
                </a:solidFill>
              </a:ln>
              <a:effectLst/>
            </c:spPr>
          </c:marker>
          <c:dPt>
            <c:idx val="0"/>
            <c:marker>
              <c:symbol val="diamond"/>
              <c:size val="5"/>
              <c:spPr>
                <a:solidFill>
                  <a:srgbClr val="B7C628"/>
                </a:solidFill>
                <a:ln w="63500">
                  <a:solidFill>
                    <a:srgbClr val="B7C628"/>
                  </a:solidFill>
                </a:ln>
                <a:effectLst/>
              </c:spPr>
            </c:marker>
            <c:bubble3D val="0"/>
            <c:extLst>
              <c:ext xmlns:c16="http://schemas.microsoft.com/office/drawing/2014/chart" uri="{C3380CC4-5D6E-409C-BE32-E72D297353CC}">
                <c16:uniqueId val="{00000003-F476-46BB-BF8F-F0ED38C05650}"/>
              </c:ext>
            </c:extLst>
          </c:dPt>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West</c:v>
                </c:pt>
                <c:pt idx="2">
                  <c:v>East</c:v>
                </c:pt>
                <c:pt idx="3">
                  <c:v>Central</c:v>
                </c:pt>
                <c:pt idx="4">
                  <c:v>Toronto</c:v>
                </c:pt>
                <c:pt idx="5">
                  <c:v>North East</c:v>
                </c:pt>
                <c:pt idx="6">
                  <c:v>North West</c:v>
                </c:pt>
              </c:strCache>
            </c:strRef>
          </c:cat>
          <c:val>
            <c:numRef>
              <c:f>Sheet1!$B$2:$B$8</c:f>
              <c:numCache>
                <c:formatCode>0.0%</c:formatCode>
                <c:ptCount val="7"/>
                <c:pt idx="0">
                  <c:v>0.11352358882647801</c:v>
                </c:pt>
                <c:pt idx="1">
                  <c:v>0.1225756995017248</c:v>
                </c:pt>
                <c:pt idx="2">
                  <c:v>0.12552634573802207</c:v>
                </c:pt>
                <c:pt idx="3">
                  <c:v>0.10395294761318562</c:v>
                </c:pt>
                <c:pt idx="4">
                  <c:v>8.8298328332618942E-2</c:v>
                </c:pt>
                <c:pt idx="5">
                  <c:v>0.12151702786377709</c:v>
                </c:pt>
                <c:pt idx="6">
                  <c:v>0.12121212121212122</c:v>
                </c:pt>
              </c:numCache>
            </c:numRef>
          </c:val>
          <c:smooth val="0"/>
          <c:extLst>
            <c:ext xmlns:c16="http://schemas.microsoft.com/office/drawing/2014/chart" uri="{C3380CC4-5D6E-409C-BE32-E72D297353CC}">
              <c16:uniqueId val="{00000000-F476-46BB-BF8F-F0ED38C05650}"/>
            </c:ext>
          </c:extLst>
        </c:ser>
        <c:dLbls>
          <c:showLegendKey val="0"/>
          <c:showVal val="0"/>
          <c:showCatName val="0"/>
          <c:showSerName val="0"/>
          <c:showPercent val="0"/>
          <c:showBubbleSize val="0"/>
        </c:dLbls>
        <c:marker val="1"/>
        <c:smooth val="0"/>
        <c:axId val="703859976"/>
        <c:axId val="703856736"/>
      </c:lineChart>
      <c:catAx>
        <c:axId val="703859976"/>
        <c:scaling>
          <c:orientation val="minMax"/>
        </c:scaling>
        <c:delete val="0"/>
        <c:axPos val="b"/>
        <c:title>
          <c:tx>
            <c:rich>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baseline="0" dirty="0">
                    <a:solidFill>
                      <a:schemeClr val="tx1"/>
                    </a:solidFill>
                  </a:rPr>
                  <a:t>Région de Santé Ontario</a:t>
                </a:r>
              </a:p>
            </c:rich>
          </c:tx>
          <c:layout>
            <c:manualLayout>
              <c:xMode val="edge"/>
              <c:yMode val="edge"/>
              <c:x val="0.42152070195617752"/>
              <c:y val="0.93342292222340284"/>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703856736"/>
        <c:crosses val="autoZero"/>
        <c:auto val="1"/>
        <c:lblAlgn val="ctr"/>
        <c:lblOffset val="100"/>
        <c:tickMarkSkip val="1"/>
        <c:noMultiLvlLbl val="0"/>
      </c:catAx>
      <c:valAx>
        <c:axId val="703856736"/>
        <c:scaling>
          <c:orientation val="minMax"/>
          <c:max val="0.150000000000000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baseline="0" dirty="0">
                    <a:solidFill>
                      <a:schemeClr val="tx1"/>
                    </a:solidFill>
                  </a:rPr>
                  <a:t>Pourcentage du total des résidents dans les FSLD atteints de démence dont les symptômes comportementaux se sont améliorés</a:t>
                </a:r>
                <a:endParaRPr lang="fr-ca" sz="1200" dirty="0">
                  <a:solidFill>
                    <a:schemeClr val="tx1"/>
                  </a:solidFill>
                </a:endParaRPr>
              </a:p>
            </c:rich>
          </c:tx>
          <c:layout>
            <c:manualLayout>
              <c:xMode val="edge"/>
              <c:yMode val="edge"/>
              <c:x val="4.9095768513172846E-4"/>
              <c:y val="0.12232311756623357"/>
            </c:manualLayout>
          </c:layout>
          <c:overlay val="0"/>
          <c:spPr>
            <a:noFill/>
            <a:ln>
              <a:noFill/>
            </a:ln>
            <a:effectLst/>
          </c:spPr>
          <c:txPr>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703859976"/>
        <c:crosses val="autoZero"/>
        <c:crossBetween val="between"/>
        <c:majorUnit val="3.0000000000000006E-2"/>
      </c:valAx>
      <c:valAx>
        <c:axId val="646083688"/>
        <c:scaling>
          <c:orientation val="minMax"/>
          <c:max val="7500"/>
          <c:min val="0"/>
        </c:scaling>
        <c:delete val="0"/>
        <c:axPos val="r"/>
        <c:title>
          <c:tx>
            <c:rich>
              <a:bodyPr rot="5400000" spcFirstLastPara="1" vertOverflow="ellipsis" wrap="square" anchor="ctr" anchorCtr="1"/>
              <a:lstStyle/>
              <a:p>
                <a:pPr rtl="0">
                  <a:defRPr sz="1200" b="0" i="0" u="none" strike="noStrike" kern="1200" baseline="0">
                    <a:solidFill>
                      <a:schemeClr val="tx1"/>
                    </a:solidFill>
                    <a:latin typeface="+mn-lt"/>
                    <a:ea typeface="+mn-ea"/>
                    <a:cs typeface="+mn-cs"/>
                  </a:defRPr>
                </a:pPr>
                <a:r>
                  <a:rPr lang="fr-ca" sz="1200" b="0" i="0" u="none" baseline="0" dirty="0">
                    <a:solidFill>
                      <a:schemeClr val="tx1"/>
                    </a:solidFill>
                  </a:rPr>
                  <a:t>Nombre des résidents des FSLD atteints de démence </a:t>
                </a:r>
                <a:r>
                  <a:rPr lang="fr-ca" sz="1200" b="0" i="0" u="none" strike="noStrike" kern="1200" baseline="0" dirty="0">
                    <a:solidFill>
                      <a:schemeClr val="tx1"/>
                    </a:solidFill>
                  </a:rPr>
                  <a:t>dont les symptômes comportementaux se sont améliorés</a:t>
                </a:r>
                <a:endParaRPr lang="fr-ca" sz="1200" dirty="0">
                  <a:solidFill>
                    <a:schemeClr val="tx1"/>
                  </a:solidFill>
                </a:endParaRPr>
              </a:p>
            </c:rich>
          </c:tx>
          <c:layout>
            <c:manualLayout>
              <c:xMode val="edge"/>
              <c:yMode val="edge"/>
              <c:x val="0.96190016042037718"/>
              <c:y val="0.13464442791613426"/>
            </c:manualLayout>
          </c:layout>
          <c:overlay val="0"/>
          <c:spPr>
            <a:noFill/>
            <a:ln>
              <a:noFill/>
            </a:ln>
            <a:effectLst/>
          </c:spPr>
          <c:txPr>
            <a:bodyPr rot="5400000" spcFirstLastPara="1" vertOverflow="ellipsis" wrap="square" anchor="ctr" anchorCtr="1"/>
            <a:lstStyle/>
            <a:p>
              <a:pPr rtl="0">
                <a:defRPr sz="12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646078864"/>
        <c:crosses val="max"/>
        <c:crossBetween val="between"/>
        <c:majorUnit val="1500"/>
      </c:valAx>
      <c:catAx>
        <c:axId val="646078864"/>
        <c:scaling>
          <c:orientation val="minMax"/>
        </c:scaling>
        <c:delete val="1"/>
        <c:axPos val="b"/>
        <c:numFmt formatCode="General" sourceLinked="1"/>
        <c:majorTickMark val="out"/>
        <c:minorTickMark val="none"/>
        <c:tickLblPos val="nextTo"/>
        <c:crossAx val="64608368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r>
              <a:rPr lang="fr-ca" sz="1600" b="0" i="0" u="none" baseline="0" dirty="0">
                <a:solidFill>
                  <a:schemeClr val="tx1"/>
                </a:solidFill>
              </a:rPr>
              <a:t>Pourcentage et nombre des patients dans les établissements de santé mentale atteints de démence qui ont connu une amélioration des symptômes comportementaux entre leur admission à l’hôpital et leur sortie d’hôpital au cours de l’exercice 2022-2023</a:t>
            </a:r>
            <a:endParaRPr lang="fr-ca" sz="1600" noProof="0" dirty="0">
              <a:solidFill>
                <a:schemeClr val="tx1"/>
              </a:solidFill>
            </a:endParaRPr>
          </a:p>
        </c:rich>
      </c:tx>
      <c:layout>
        <c:manualLayout>
          <c:xMode val="edge"/>
          <c:yMode val="edge"/>
          <c:x val="0.10278624806189608"/>
          <c:y val="1.166457905909556E-2"/>
        </c:manualLayout>
      </c:layout>
      <c:overlay val="0"/>
      <c:spPr>
        <a:noFill/>
        <a:ln>
          <a:noFill/>
        </a:ln>
        <a:effectLst/>
      </c:spPr>
      <c:txPr>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Sheet1!$C$1</c:f>
              <c:strCache>
                <c:ptCount val="1"/>
                <c:pt idx="0">
                  <c:v>Volume of patients Improved</c:v>
                </c:pt>
              </c:strCache>
            </c:strRef>
          </c:tx>
          <c:spPr>
            <a:solidFill>
              <a:srgbClr val="7B2B83"/>
            </a:solidFill>
            <a:ln>
              <a:noFill/>
            </a:ln>
            <a:effectLst/>
          </c:spPr>
          <c:invertIfNegative val="0"/>
          <c:dPt>
            <c:idx val="0"/>
            <c:invertIfNegative val="0"/>
            <c:bubble3D val="0"/>
            <c:spPr>
              <a:solidFill>
                <a:srgbClr val="00B2E3"/>
              </a:solidFill>
              <a:ln>
                <a:noFill/>
              </a:ln>
              <a:effectLst/>
            </c:spPr>
            <c:extLst>
              <c:ext xmlns:c16="http://schemas.microsoft.com/office/drawing/2014/chart" uri="{C3380CC4-5D6E-409C-BE32-E72D297353CC}">
                <c16:uniqueId val="{00000001-68F4-4E39-AD2F-C7CEE2DCD615}"/>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F4-4E39-AD2F-C7CEE2DCD615}"/>
                </c:ext>
              </c:extLst>
            </c:dLbl>
            <c:numFmt formatCode="#,##0" sourceLinked="0"/>
            <c:spPr>
              <a:noFill/>
              <a:ln>
                <a:noFill/>
              </a:ln>
              <a:effectLst/>
            </c:spPr>
            <c:txPr>
              <a:bodyPr rot="0" spcFirstLastPara="1" vertOverflow="ellipsis" vert="horz" wrap="square" lIns="38100" tIns="19050" rIns="38100" bIns="19050" anchor="ctr" anchorCtr="1">
                <a:spAutoFit/>
              </a:bodyPr>
              <a:lstStyle/>
              <a:p>
                <a:pPr rtl="0">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Ontario</c:v>
                </c:pt>
                <c:pt idx="1">
                  <c:v>East</c:v>
                </c:pt>
                <c:pt idx="2">
                  <c:v>West</c:v>
                </c:pt>
                <c:pt idx="3">
                  <c:v>Central</c:v>
                </c:pt>
                <c:pt idx="4">
                  <c:v>Toronto</c:v>
                </c:pt>
                <c:pt idx="5">
                  <c:v>North East and North West</c:v>
                </c:pt>
              </c:strCache>
            </c:strRef>
          </c:cat>
          <c:val>
            <c:numRef>
              <c:f>Sheet1!$C$2:$C$7</c:f>
              <c:numCache>
                <c:formatCode>General</c:formatCode>
                <c:ptCount val="6"/>
                <c:pt idx="0">
                  <c:v>200</c:v>
                </c:pt>
                <c:pt idx="1">
                  <c:v>99</c:v>
                </c:pt>
                <c:pt idx="2">
                  <c:v>38</c:v>
                </c:pt>
                <c:pt idx="3">
                  <c:v>28</c:v>
                </c:pt>
                <c:pt idx="4">
                  <c:v>23</c:v>
                </c:pt>
                <c:pt idx="5">
                  <c:v>12</c:v>
                </c:pt>
              </c:numCache>
            </c:numRef>
          </c:val>
          <c:extLst>
            <c:ext xmlns:c16="http://schemas.microsoft.com/office/drawing/2014/chart" uri="{C3380CC4-5D6E-409C-BE32-E72D297353CC}">
              <c16:uniqueId val="{00000002-68F4-4E39-AD2F-C7CEE2DCD615}"/>
            </c:ext>
          </c:extLst>
        </c:ser>
        <c:dLbls>
          <c:showLegendKey val="0"/>
          <c:showVal val="0"/>
          <c:showCatName val="0"/>
          <c:showSerName val="0"/>
          <c:showPercent val="0"/>
          <c:showBubbleSize val="0"/>
        </c:dLbls>
        <c:gapWidth val="150"/>
        <c:axId val="771430880"/>
        <c:axId val="591635888"/>
      </c:barChart>
      <c:lineChart>
        <c:grouping val="standard"/>
        <c:varyColors val="0"/>
        <c:ser>
          <c:idx val="0"/>
          <c:order val="0"/>
          <c:tx>
            <c:strRef>
              <c:f>Sheet1!$B$1</c:f>
              <c:strCache>
                <c:ptCount val="1"/>
                <c:pt idx="0">
                  <c:v>Improved overall (either physically or verbally)</c:v>
                </c:pt>
              </c:strCache>
            </c:strRef>
          </c:tx>
          <c:spPr>
            <a:ln w="28575" cap="rnd">
              <a:noFill/>
              <a:round/>
            </a:ln>
            <a:effectLst/>
          </c:spPr>
          <c:marker>
            <c:symbol val="diamond"/>
            <c:size val="5"/>
            <c:spPr>
              <a:solidFill>
                <a:srgbClr val="3E3E3E"/>
              </a:solidFill>
              <a:ln w="63500">
                <a:solidFill>
                  <a:srgbClr val="3E3E3E"/>
                </a:solidFill>
              </a:ln>
              <a:effectLst/>
            </c:spPr>
          </c:marker>
          <c:dPt>
            <c:idx val="0"/>
            <c:marker>
              <c:symbol val="diamond"/>
              <c:size val="5"/>
              <c:spPr>
                <a:solidFill>
                  <a:srgbClr val="B7C628"/>
                </a:solidFill>
                <a:ln w="63500">
                  <a:solidFill>
                    <a:srgbClr val="B7C628"/>
                  </a:solidFill>
                </a:ln>
                <a:effectLst/>
              </c:spPr>
            </c:marker>
            <c:bubble3D val="0"/>
            <c:extLst>
              <c:ext xmlns:c16="http://schemas.microsoft.com/office/drawing/2014/chart" uri="{C3380CC4-5D6E-409C-BE32-E72D297353CC}">
                <c16:uniqueId val="{00000003-68F4-4E39-AD2F-C7CEE2DCD615}"/>
              </c:ext>
            </c:extLst>
          </c:dPt>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Ontario</c:v>
                </c:pt>
                <c:pt idx="1">
                  <c:v>East</c:v>
                </c:pt>
                <c:pt idx="2">
                  <c:v>West</c:v>
                </c:pt>
                <c:pt idx="3">
                  <c:v>Central</c:v>
                </c:pt>
                <c:pt idx="4">
                  <c:v>Toronto</c:v>
                </c:pt>
                <c:pt idx="5">
                  <c:v>North East and North West</c:v>
                </c:pt>
              </c:strCache>
            </c:strRef>
          </c:cat>
          <c:val>
            <c:numRef>
              <c:f>Sheet1!$B$2:$B$7</c:f>
              <c:numCache>
                <c:formatCode>0.0%</c:formatCode>
                <c:ptCount val="6"/>
                <c:pt idx="0">
                  <c:v>0.26850000000000002</c:v>
                </c:pt>
                <c:pt idx="1">
                  <c:v>0.35360000000000003</c:v>
                </c:pt>
                <c:pt idx="2">
                  <c:v>0.22620000000000001</c:v>
                </c:pt>
                <c:pt idx="3">
                  <c:v>0.18179999999999999</c:v>
                </c:pt>
                <c:pt idx="4">
                  <c:v>0.217</c:v>
                </c:pt>
                <c:pt idx="5">
                  <c:v>0.32429999999999998</c:v>
                </c:pt>
              </c:numCache>
            </c:numRef>
          </c:val>
          <c:smooth val="0"/>
          <c:extLst>
            <c:ext xmlns:c16="http://schemas.microsoft.com/office/drawing/2014/chart" uri="{C3380CC4-5D6E-409C-BE32-E72D297353CC}">
              <c16:uniqueId val="{00000004-68F4-4E39-AD2F-C7CEE2DCD615}"/>
            </c:ext>
          </c:extLst>
        </c:ser>
        <c:dLbls>
          <c:showLegendKey val="0"/>
          <c:showVal val="0"/>
          <c:showCatName val="0"/>
          <c:showSerName val="0"/>
          <c:showPercent val="0"/>
          <c:showBubbleSize val="0"/>
        </c:dLbls>
        <c:marker val="1"/>
        <c:smooth val="0"/>
        <c:axId val="703859976"/>
        <c:axId val="703856736"/>
      </c:lineChart>
      <c:catAx>
        <c:axId val="703859976"/>
        <c:scaling>
          <c:orientation val="minMax"/>
        </c:scaling>
        <c:delete val="0"/>
        <c:axPos val="b"/>
        <c:title>
          <c:tx>
            <c:rich>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baseline="0" dirty="0">
                    <a:solidFill>
                      <a:schemeClr val="tx1"/>
                    </a:solidFill>
                  </a:rPr>
                  <a:t>Région de Santé Ontario</a:t>
                </a:r>
              </a:p>
            </c:rich>
          </c:tx>
          <c:overlay val="0"/>
          <c:spPr>
            <a:noFill/>
            <a:ln>
              <a:noFill/>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703856736"/>
        <c:crosses val="autoZero"/>
        <c:auto val="1"/>
        <c:lblAlgn val="ctr"/>
        <c:lblOffset val="100"/>
        <c:tickMarkSkip val="1"/>
        <c:noMultiLvlLbl val="0"/>
      </c:catAx>
      <c:valAx>
        <c:axId val="703856736"/>
        <c:scaling>
          <c:orientation val="minMax"/>
          <c:max val="0.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strike="noStrike" baseline="0" dirty="0"/>
                  <a:t>Pourcentage des patients atteints de </a:t>
                </a:r>
                <a:r>
                  <a:rPr lang="fr-ca" sz="1200" b="0" i="0" u="none" strike="noStrike" baseline="0" dirty="0">
                    <a:solidFill>
                      <a:schemeClr val="tx1"/>
                    </a:solidFill>
                  </a:rPr>
                  <a:t>démence </a:t>
                </a:r>
                <a:r>
                  <a:rPr lang="fr-ca" sz="1200" b="0" i="0" u="none" strike="noStrike" baseline="0" dirty="0"/>
                  <a:t>dans les établissements de santé mentale</a:t>
                </a:r>
                <a:r>
                  <a:rPr lang="fr-ca" sz="1200" b="0" i="0" u="none" strike="noStrike" baseline="0" dirty="0">
                    <a:solidFill>
                      <a:schemeClr val="tx1"/>
                    </a:solidFill>
                  </a:rPr>
                  <a:t> ayant connu une amélioration de leurs symptômes comportementaux</a:t>
                </a:r>
                <a:endParaRPr lang="fr-ca" sz="1200" baseline="0" noProof="0" dirty="0">
                  <a:solidFill>
                    <a:schemeClr val="tx1"/>
                  </a:solidFill>
                </a:endParaRPr>
              </a:p>
            </c:rich>
          </c:tx>
          <c:layout>
            <c:manualLayout>
              <c:xMode val="edge"/>
              <c:yMode val="edge"/>
              <c:x val="3.5041332126713154E-3"/>
              <c:y val="0.11105482926202023"/>
            </c:manualLayout>
          </c:layout>
          <c:overlay val="0"/>
          <c:spPr>
            <a:noFill/>
            <a:ln>
              <a:noFill/>
            </a:ln>
            <a:effectLst/>
          </c:spPr>
          <c:txPr>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703859976"/>
        <c:crosses val="autoZero"/>
        <c:crossBetween val="between"/>
        <c:majorUnit val="0.1"/>
      </c:valAx>
      <c:valAx>
        <c:axId val="591635888"/>
        <c:scaling>
          <c:orientation val="minMax"/>
          <c:max val="500"/>
          <c:min val="0"/>
        </c:scaling>
        <c:delete val="0"/>
        <c:axPos val="r"/>
        <c:title>
          <c:tx>
            <c:rich>
              <a:bodyPr rot="5400000" spcFirstLastPara="1" vertOverflow="ellipsis" wrap="square" anchor="ctr" anchorCtr="1"/>
              <a:lstStyle/>
              <a:p>
                <a:pPr rtl="0">
                  <a:defRPr sz="1200" b="0" i="0" u="none" strike="noStrike" kern="1200" baseline="0">
                    <a:solidFill>
                      <a:schemeClr val="tx1"/>
                    </a:solidFill>
                    <a:latin typeface="+mn-lt"/>
                    <a:ea typeface="+mn-ea"/>
                    <a:cs typeface="+mn-cs"/>
                  </a:defRPr>
                </a:pPr>
                <a:r>
                  <a:rPr lang="fr-ca" sz="1200" b="0" i="0" u="none" strike="noStrike" baseline="0" dirty="0"/>
                  <a:t>Nombre des patients atteints de </a:t>
                </a:r>
                <a:r>
                  <a:rPr lang="fr-ca" sz="1200" b="0" i="0" u="none" strike="noStrike" baseline="0" dirty="0">
                    <a:solidFill>
                      <a:schemeClr val="tx1"/>
                    </a:solidFill>
                  </a:rPr>
                  <a:t>démence dans les établissements de santé mentale ayant connu une amélioration des</a:t>
                </a:r>
                <a:r>
                  <a:rPr lang="fr-ca" sz="1200" b="0" i="0" u="none" strike="noStrike" baseline="0" dirty="0"/>
                  <a:t> symptômes comportementaux</a:t>
                </a:r>
                <a:endParaRPr lang="fr-ca" sz="1200" noProof="0" dirty="0">
                  <a:solidFill>
                    <a:schemeClr val="tx1"/>
                  </a:solidFill>
                </a:endParaRPr>
              </a:p>
            </c:rich>
          </c:tx>
          <c:layout>
            <c:manualLayout>
              <c:xMode val="edge"/>
              <c:yMode val="edge"/>
              <c:x val="0.94399013537278942"/>
              <c:y val="0.14183600015154768"/>
            </c:manualLayout>
          </c:layout>
          <c:overlay val="0"/>
          <c:spPr>
            <a:noFill/>
            <a:ln>
              <a:noFill/>
            </a:ln>
            <a:effectLst/>
          </c:spPr>
          <c:txPr>
            <a:bodyPr rot="5400000" spcFirstLastPara="1" vertOverflow="ellipsis" wrap="square" anchor="ctr" anchorCtr="1"/>
            <a:lstStyle/>
            <a:p>
              <a:pPr rtl="0">
                <a:defRPr sz="12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771430880"/>
        <c:crosses val="max"/>
        <c:crossBetween val="between"/>
        <c:majorUnit val="100"/>
      </c:valAx>
      <c:catAx>
        <c:axId val="771430880"/>
        <c:scaling>
          <c:orientation val="minMax"/>
        </c:scaling>
        <c:delete val="1"/>
        <c:axPos val="b"/>
        <c:numFmt formatCode="General" sourceLinked="1"/>
        <c:majorTickMark val="out"/>
        <c:minorTickMark val="none"/>
        <c:tickLblPos val="nextTo"/>
        <c:crossAx val="59163588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00" b="0" i="0" u="none" strike="noStrike" kern="1200" spc="0" baseline="0">
                <a:solidFill>
                  <a:schemeClr val="tx1"/>
                </a:solidFill>
                <a:latin typeface="+mn-lt"/>
                <a:ea typeface="+mn-ea"/>
                <a:cs typeface="+mn-cs"/>
              </a:defRPr>
            </a:pPr>
            <a:r>
              <a:rPr lang="fr-ca" sz="1800" b="0" i="0" u="none" baseline="0" dirty="0">
                <a:solidFill>
                  <a:schemeClr val="tx1"/>
                </a:solidFill>
              </a:rPr>
              <a:t>Pourcentage de personnes atteintes de démence admises dans les établissements de santé mentale en vertu de la </a:t>
            </a:r>
            <a:r>
              <a:rPr lang="fr-ca" sz="1800" b="0" i="1" u="none" baseline="0" dirty="0">
                <a:solidFill>
                  <a:schemeClr val="tx1"/>
                </a:solidFill>
              </a:rPr>
              <a:t>Loi sur la santé mentale</a:t>
            </a:r>
            <a:r>
              <a:rPr lang="fr-ca" sz="1800" b="0" i="0" u="none" baseline="0" dirty="0">
                <a:solidFill>
                  <a:schemeClr val="tx1"/>
                </a:solidFill>
              </a:rPr>
              <a:t> (formule 1), par exercice</a:t>
            </a:r>
          </a:p>
        </c:rich>
      </c:tx>
      <c:overlay val="0"/>
      <c:spPr>
        <a:noFill/>
        <a:ln>
          <a:noFill/>
        </a:ln>
        <a:effectLst/>
      </c:spPr>
      <c:txPr>
        <a:bodyPr rot="0" spcFirstLastPara="1" vertOverflow="ellipsis" vert="horz" wrap="square" anchor="ctr" anchorCtr="1"/>
        <a:lstStyle/>
        <a:p>
          <a:pPr rtl="0">
            <a:defRPr sz="18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Sheet1!$A$4</c:f>
              <c:strCache>
                <c:ptCount val="1"/>
                <c:pt idx="0">
                  <c:v>Percentage of patients with dementia admitted to inpatient mental health under the Mental Health Act (Form 1), by Fiscal Year</c:v>
                </c:pt>
              </c:strCache>
            </c:strRef>
          </c:tx>
          <c:spPr>
            <a:ln w="38100" cap="rnd">
              <a:solidFill>
                <a:srgbClr val="00B2E3"/>
              </a:solid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2017/18</c:v>
                </c:pt>
                <c:pt idx="1">
                  <c:v>2018/19</c:v>
                </c:pt>
                <c:pt idx="2">
                  <c:v>2019/20</c:v>
                </c:pt>
                <c:pt idx="3">
                  <c:v>2020/21</c:v>
                </c:pt>
                <c:pt idx="4">
                  <c:v>2021/22</c:v>
                </c:pt>
                <c:pt idx="5">
                  <c:v>2022/23</c:v>
                </c:pt>
              </c:strCache>
            </c:strRef>
          </c:cat>
          <c:val>
            <c:numRef>
              <c:f>Sheet1!$B$4:$G$4</c:f>
              <c:numCache>
                <c:formatCode>0.00%</c:formatCode>
                <c:ptCount val="6"/>
                <c:pt idx="0">
                  <c:v>0.44500000000000001</c:v>
                </c:pt>
                <c:pt idx="1">
                  <c:v>0.3962</c:v>
                </c:pt>
                <c:pt idx="2">
                  <c:v>0.38840000000000002</c:v>
                </c:pt>
                <c:pt idx="3">
                  <c:v>0.41160000000000002</c:v>
                </c:pt>
                <c:pt idx="4">
                  <c:v>0.39789999999999998</c:v>
                </c:pt>
                <c:pt idx="5">
                  <c:v>0.39529999999999998</c:v>
                </c:pt>
              </c:numCache>
            </c:numRef>
          </c:val>
          <c:smooth val="0"/>
          <c:extLst>
            <c:ext xmlns:c16="http://schemas.microsoft.com/office/drawing/2014/chart" uri="{C3380CC4-5D6E-409C-BE32-E72D297353CC}">
              <c16:uniqueId val="{00000000-8B54-4511-9349-621009DBC60A}"/>
            </c:ext>
          </c:extLst>
        </c:ser>
        <c:dLbls>
          <c:dLblPos val="t"/>
          <c:showLegendKey val="0"/>
          <c:showVal val="1"/>
          <c:showCatName val="0"/>
          <c:showSerName val="0"/>
          <c:showPercent val="0"/>
          <c:showBubbleSize val="0"/>
        </c:dLbls>
        <c:smooth val="0"/>
        <c:axId val="793535104"/>
        <c:axId val="793535464"/>
      </c:lineChart>
      <c:catAx>
        <c:axId val="793535104"/>
        <c:scaling>
          <c:orientation val="minMax"/>
        </c:scaling>
        <c:delete val="0"/>
        <c:axPos val="b"/>
        <c:title>
          <c:tx>
            <c:rich>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baseline="0" dirty="0">
                    <a:solidFill>
                      <a:schemeClr val="tx1"/>
                    </a:solidFill>
                  </a:rPr>
                  <a:t>Exercice</a:t>
                </a:r>
              </a:p>
            </c:rich>
          </c:tx>
          <c:layout>
            <c:manualLayout>
              <c:xMode val="edge"/>
              <c:yMode val="edge"/>
              <c:x val="0.47774879168397316"/>
              <c:y val="0.9315078818310023"/>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793535464"/>
        <c:crosses val="autoZero"/>
        <c:auto val="1"/>
        <c:lblAlgn val="ctr"/>
        <c:lblOffset val="100"/>
        <c:noMultiLvlLbl val="0"/>
      </c:catAx>
      <c:valAx>
        <c:axId val="793535464"/>
        <c:scaling>
          <c:orientation val="minMax"/>
          <c:max val="0.60000000000000009"/>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793535104"/>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500" b="0" i="0" u="none" strike="noStrike" kern="1200" spc="0" baseline="0">
                <a:solidFill>
                  <a:schemeClr val="tx1"/>
                </a:solidFill>
                <a:latin typeface="+mn-lt"/>
                <a:ea typeface="+mn-ea"/>
                <a:cs typeface="+mn-cs"/>
              </a:defRPr>
            </a:pPr>
            <a:r>
              <a:rPr lang="fr-ca" sz="1500" b="0" i="0" u="none" strike="noStrike" kern="1200" spc="0" baseline="0" dirty="0">
                <a:solidFill>
                  <a:schemeClr val="tx1"/>
                </a:solidFill>
                <a:effectLst/>
                <a:latin typeface="+mn-lt"/>
                <a:ea typeface="+mn-lt"/>
                <a:cs typeface="+mn-lt"/>
              </a:rPr>
              <a:t>Nombre et pourcentage des visites sans rendez-vous des personnes ayant reçu un diagnostic de démence en Ontario,</a:t>
            </a:r>
            <a:r>
              <a:rPr lang="fr-ca" sz="1500" b="0" i="0" u="none" strike="noStrike" kern="1200" spc="0" baseline="0" dirty="0">
                <a:solidFill>
                  <a:schemeClr val="tx1"/>
                </a:solidFill>
                <a:latin typeface="+mn-lt"/>
                <a:ea typeface="+mn-lt"/>
                <a:cs typeface="+mn-lt"/>
              </a:rPr>
              <a:t> exercices 2017-2018</a:t>
            </a:r>
            <a:r>
              <a:rPr lang="fr-ca" sz="1500" b="0" i="0" u="none" strike="noStrike" kern="1200" spc="0" baseline="0" dirty="0">
                <a:solidFill>
                  <a:schemeClr val="tx1"/>
                </a:solidFill>
                <a:latin typeface="+mn-lt"/>
                <a:cs typeface="Calibri" panose="020F0502020204030204" pitchFamily="34" charset="0"/>
              </a:rPr>
              <a:t> à </a:t>
            </a:r>
            <a:r>
              <a:rPr lang="fr-ca" sz="1500" b="0" i="0" u="none" strike="noStrike" kern="1200" spc="0" baseline="0" dirty="0">
                <a:solidFill>
                  <a:schemeClr val="tx1"/>
                </a:solidFill>
                <a:latin typeface="+mn-lt"/>
                <a:ea typeface="+mn-lt"/>
                <a:cs typeface="+mn-lt"/>
              </a:rPr>
              <a:t>2022-2023</a:t>
            </a:r>
            <a:endParaRPr lang="fr-ca" sz="1500" b="0" i="0" u="none" strike="noStrike" kern="1200" cap="none" spc="0" normalizeH="0" baseline="0" noProof="0" dirty="0">
              <a:solidFill>
                <a:schemeClr val="tx1"/>
              </a:solidFill>
              <a:latin typeface="+mn-lt"/>
            </a:endParaRPr>
          </a:p>
        </c:rich>
      </c:tx>
      <c:overlay val="0"/>
      <c:spPr>
        <a:noFill/>
        <a:ln>
          <a:noFill/>
        </a:ln>
        <a:effectLst/>
      </c:spPr>
      <c:txPr>
        <a:bodyPr rot="0" spcFirstLastPara="1" vertOverflow="ellipsis" vert="horz" wrap="square" anchor="ctr" anchorCtr="1"/>
        <a:lstStyle/>
        <a:p>
          <a:pPr rtl="0">
            <a:defRPr sz="15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Sheet1!$C$1</c:f>
              <c:strCache>
                <c:ptCount val="1"/>
                <c:pt idx="0">
                  <c:v>Dementia visit (Dementia is main diagnosis or other diagnosis</c:v>
                </c:pt>
              </c:strCache>
            </c:strRef>
          </c:tx>
          <c:spPr>
            <a:solidFill>
              <a:srgbClr val="00B2E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3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2017/18</c:v>
                </c:pt>
                <c:pt idx="1">
                  <c:v>2018/19</c:v>
                </c:pt>
                <c:pt idx="2">
                  <c:v>2019/20</c:v>
                </c:pt>
                <c:pt idx="3">
                  <c:v>2020/21</c:v>
                </c:pt>
                <c:pt idx="4">
                  <c:v>2021/22</c:v>
                </c:pt>
                <c:pt idx="5">
                  <c:v>2022/23</c:v>
                </c:pt>
              </c:strCache>
            </c:strRef>
          </c:cat>
          <c:val>
            <c:numRef>
              <c:f>Sheet1!$C$4:$C$9</c:f>
              <c:numCache>
                <c:formatCode>######0</c:formatCode>
                <c:ptCount val="6"/>
                <c:pt idx="0">
                  <c:v>17507</c:v>
                </c:pt>
                <c:pt idx="1">
                  <c:v>17243</c:v>
                </c:pt>
                <c:pt idx="2">
                  <c:v>16694</c:v>
                </c:pt>
                <c:pt idx="3">
                  <c:v>17081</c:v>
                </c:pt>
                <c:pt idx="4">
                  <c:v>20335</c:v>
                </c:pt>
                <c:pt idx="5">
                  <c:v>19454</c:v>
                </c:pt>
              </c:numCache>
            </c:numRef>
          </c:val>
          <c:extLst>
            <c:ext xmlns:c16="http://schemas.microsoft.com/office/drawing/2014/chart" uri="{C3380CC4-5D6E-409C-BE32-E72D297353CC}">
              <c16:uniqueId val="{00000001-82F5-4AC9-9261-055C944AA947}"/>
            </c:ext>
          </c:extLst>
        </c:ser>
        <c:dLbls>
          <c:showLegendKey val="0"/>
          <c:showVal val="0"/>
          <c:showCatName val="0"/>
          <c:showSerName val="0"/>
          <c:showPercent val="0"/>
          <c:showBubbleSize val="0"/>
        </c:dLbls>
        <c:gapWidth val="130"/>
        <c:overlap val="-27"/>
        <c:axId val="451864080"/>
        <c:axId val="1132301344"/>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All unschedule ED visit</c:v>
                      </c:pt>
                    </c:strCache>
                  </c:strRef>
                </c:tx>
                <c:spPr>
                  <a:solidFill>
                    <a:schemeClr val="accent1"/>
                  </a:solidFill>
                  <a:ln>
                    <a:noFill/>
                  </a:ln>
                  <a:effectLst/>
                </c:spPr>
                <c:invertIfNegative val="0"/>
                <c:cat>
                  <c:strRef>
                    <c:extLst>
                      <c:ext uri="{02D57815-91ED-43cb-92C2-25804820EDAC}">
                        <c15:formulaRef>
                          <c15:sqref>Sheet1!$A$4:$A$9</c15:sqref>
                        </c15:formulaRef>
                      </c:ext>
                    </c:extLst>
                    <c:strCache>
                      <c:ptCount val="6"/>
                      <c:pt idx="0">
                        <c:v>2017/18</c:v>
                      </c:pt>
                      <c:pt idx="1">
                        <c:v>2018/19</c:v>
                      </c:pt>
                      <c:pt idx="2">
                        <c:v>2019/20</c:v>
                      </c:pt>
                      <c:pt idx="3">
                        <c:v>2020/21</c:v>
                      </c:pt>
                      <c:pt idx="4">
                        <c:v>2021/22</c:v>
                      </c:pt>
                      <c:pt idx="5">
                        <c:v>2022/23</c:v>
                      </c:pt>
                    </c:strCache>
                  </c:strRef>
                </c:cat>
                <c:val>
                  <c:numRef>
                    <c:extLst>
                      <c:ext uri="{02D57815-91ED-43cb-92C2-25804820EDAC}">
                        <c15:formulaRef>
                          <c15:sqref>Sheet1!$B$4:$B$9</c15:sqref>
                        </c15:formulaRef>
                      </c:ext>
                    </c:extLst>
                    <c:numCache>
                      <c:formatCode>######0</c:formatCode>
                      <c:ptCount val="6"/>
                      <c:pt idx="0">
                        <c:v>6217542</c:v>
                      </c:pt>
                      <c:pt idx="1">
                        <c:v>6190861</c:v>
                      </c:pt>
                      <c:pt idx="2">
                        <c:v>6126661</c:v>
                      </c:pt>
                      <c:pt idx="3">
                        <c:v>4737436</c:v>
                      </c:pt>
                      <c:pt idx="4">
                        <c:v>5597595</c:v>
                      </c:pt>
                      <c:pt idx="5">
                        <c:v>5924724</c:v>
                      </c:pt>
                    </c:numCache>
                  </c:numRef>
                </c:val>
                <c:extLst>
                  <c:ext xmlns:c16="http://schemas.microsoft.com/office/drawing/2014/chart" uri="{C3380CC4-5D6E-409C-BE32-E72D297353CC}">
                    <c16:uniqueId val="{00000000-82F5-4AC9-9261-055C944AA947}"/>
                  </c:ext>
                </c:extLst>
              </c15:ser>
            </c15:filteredBarSeries>
          </c:ext>
        </c:extLst>
      </c:barChart>
      <c:lineChart>
        <c:grouping val="standard"/>
        <c:varyColors val="0"/>
        <c:ser>
          <c:idx val="2"/>
          <c:order val="2"/>
          <c:tx>
            <c:strRef>
              <c:f>Sheet1!$D$1</c:f>
              <c:strCache>
                <c:ptCount val="1"/>
                <c:pt idx="0">
                  <c:v>Rate of emergency room use (%)</c:v>
                </c:pt>
              </c:strCache>
            </c:strRef>
          </c:tx>
          <c:spPr>
            <a:ln w="38100" cap="rnd">
              <a:solidFill>
                <a:srgbClr val="7B2B8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2017/18</c:v>
                </c:pt>
                <c:pt idx="1">
                  <c:v>2018/19</c:v>
                </c:pt>
                <c:pt idx="2">
                  <c:v>2019/20</c:v>
                </c:pt>
                <c:pt idx="3">
                  <c:v>2020/21</c:v>
                </c:pt>
                <c:pt idx="4">
                  <c:v>2021/22</c:v>
                </c:pt>
                <c:pt idx="5">
                  <c:v>2022/23</c:v>
                </c:pt>
              </c:strCache>
            </c:strRef>
          </c:cat>
          <c:val>
            <c:numRef>
              <c:f>Sheet1!$D$4:$D$9</c:f>
              <c:numCache>
                <c:formatCode>0.00%</c:formatCode>
                <c:ptCount val="6"/>
                <c:pt idx="0">
                  <c:v>2.8E-3</c:v>
                </c:pt>
                <c:pt idx="1">
                  <c:v>2.8E-3</c:v>
                </c:pt>
                <c:pt idx="2">
                  <c:v>2.7000000000000001E-3</c:v>
                </c:pt>
                <c:pt idx="3">
                  <c:v>3.5999999999999999E-3</c:v>
                </c:pt>
                <c:pt idx="4">
                  <c:v>3.5999999999999999E-3</c:v>
                </c:pt>
                <c:pt idx="5">
                  <c:v>3.3E-3</c:v>
                </c:pt>
              </c:numCache>
            </c:numRef>
          </c:val>
          <c:smooth val="0"/>
          <c:extLst>
            <c:ext xmlns:c16="http://schemas.microsoft.com/office/drawing/2014/chart" uri="{C3380CC4-5D6E-409C-BE32-E72D297353CC}">
              <c16:uniqueId val="{00000002-82F5-4AC9-9261-055C944AA947}"/>
            </c:ext>
          </c:extLst>
        </c:ser>
        <c:dLbls>
          <c:showLegendKey val="0"/>
          <c:showVal val="0"/>
          <c:showCatName val="0"/>
          <c:showSerName val="0"/>
          <c:showPercent val="0"/>
          <c:showBubbleSize val="0"/>
        </c:dLbls>
        <c:marker val="1"/>
        <c:smooth val="0"/>
        <c:axId val="1573196208"/>
        <c:axId val="1370945680"/>
      </c:lineChart>
      <c:catAx>
        <c:axId val="451864080"/>
        <c:scaling>
          <c:orientation val="minMax"/>
        </c:scaling>
        <c:delete val="0"/>
        <c:axPos val="b"/>
        <c:title>
          <c:tx>
            <c:rich>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baseline="0" dirty="0">
                    <a:solidFill>
                      <a:schemeClr val="tx1"/>
                    </a:solidFill>
                  </a:rPr>
                  <a:t>Exercice</a:t>
                </a:r>
              </a:p>
            </c:rich>
          </c:tx>
          <c:layout>
            <c:manualLayout>
              <c:xMode val="edge"/>
              <c:yMode val="edge"/>
              <c:x val="0.46550144395388626"/>
              <c:y val="0.91849113430954521"/>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1132301344"/>
        <c:crosses val="autoZero"/>
        <c:auto val="1"/>
        <c:lblAlgn val="ctr"/>
        <c:lblOffset val="100"/>
        <c:noMultiLvlLbl val="0"/>
      </c:catAx>
      <c:valAx>
        <c:axId val="1132301344"/>
        <c:scaling>
          <c:orientation val="minMax"/>
          <c:max val="3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strike="noStrike" kern="1200" baseline="0" dirty="0">
                    <a:solidFill>
                      <a:schemeClr val="tx1"/>
                    </a:solidFill>
                  </a:rPr>
                  <a:t>Nombre des visites sans rendez-vous au SU associées à la démence</a:t>
                </a:r>
              </a:p>
            </c:rich>
          </c:tx>
          <c:layout>
            <c:manualLayout>
              <c:xMode val="edge"/>
              <c:yMode val="edge"/>
              <c:x val="5.3436754138203243E-3"/>
              <c:y val="0.11640684541681066"/>
            </c:manualLayout>
          </c:layout>
          <c:overlay val="0"/>
          <c:spPr>
            <a:noFill/>
            <a:ln>
              <a:noFill/>
            </a:ln>
            <a:effectLst/>
          </c:spPr>
          <c:txPr>
            <a:bodyPr rot="-54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451864080"/>
        <c:crosses val="autoZero"/>
        <c:crossBetween val="between"/>
      </c:valAx>
      <c:valAx>
        <c:axId val="1370945680"/>
        <c:scaling>
          <c:orientation val="minMax"/>
          <c:max val="4.000000000000001E-3"/>
        </c:scaling>
        <c:delete val="0"/>
        <c:axPos val="r"/>
        <c:title>
          <c:tx>
            <c:rich>
              <a:bodyPr rot="5400000" spcFirstLastPara="1" vertOverflow="ellipsis" wrap="square" anchor="ctr" anchorCtr="1"/>
              <a:lstStyle/>
              <a:p>
                <a:pPr rtl="0">
                  <a:defRPr sz="1400" b="0" i="0" u="none" strike="noStrike" kern="1200" baseline="0">
                    <a:solidFill>
                      <a:schemeClr val="tx1"/>
                    </a:solidFill>
                    <a:latin typeface="+mn-lt"/>
                    <a:ea typeface="+mn-ea"/>
                    <a:cs typeface="+mn-cs"/>
                  </a:defRPr>
                </a:pPr>
                <a:r>
                  <a:rPr lang="fr-ca" sz="1400" b="0" i="0" u="none" strike="noStrike" kern="1200" baseline="0" dirty="0">
                    <a:solidFill>
                      <a:schemeClr val="tx1"/>
                    </a:solidFill>
                  </a:rPr>
                  <a:t>Pourcentage des visites sans rendez-vous  au SU associées à la démence</a:t>
                </a:r>
              </a:p>
            </c:rich>
          </c:tx>
          <c:layout>
            <c:manualLayout>
              <c:xMode val="edge"/>
              <c:yMode val="edge"/>
              <c:x val="0.95299086335444427"/>
              <c:y val="0.14842073114430407"/>
            </c:manualLayout>
          </c:layout>
          <c:overlay val="0"/>
          <c:spPr>
            <a:noFill/>
            <a:ln>
              <a:noFill/>
            </a:ln>
            <a:effectLst/>
          </c:spPr>
          <c:txPr>
            <a:bodyPr rot="5400000" spcFirstLastPara="1" vertOverflow="ellipsis" wrap="square" anchor="ctr" anchorCtr="1"/>
            <a:lstStyle/>
            <a:p>
              <a:pPr rtl="0">
                <a:defRPr sz="1400" b="0" i="0" u="none" strike="noStrike" kern="1200" baseline="0">
                  <a:solidFill>
                    <a:schemeClr val="tx1"/>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1573196208"/>
        <c:crosses val="max"/>
        <c:crossBetween val="between"/>
      </c:valAx>
      <c:catAx>
        <c:axId val="1573196208"/>
        <c:scaling>
          <c:orientation val="minMax"/>
        </c:scaling>
        <c:delete val="1"/>
        <c:axPos val="b"/>
        <c:numFmt formatCode="General" sourceLinked="1"/>
        <c:majorTickMark val="out"/>
        <c:minorTickMark val="none"/>
        <c:tickLblPos val="nextTo"/>
        <c:crossAx val="137094568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rtl="0">
              <a:defRPr sz="1500" b="0" i="0" u="none" strike="noStrike" kern="1200" spc="0" baseline="0">
                <a:solidFill>
                  <a:schemeClr val="tx1"/>
                </a:solidFill>
                <a:latin typeface="+mn-lt"/>
                <a:ea typeface="+mn-ea"/>
                <a:cs typeface="+mn-cs"/>
              </a:defRPr>
            </a:pPr>
            <a:r>
              <a:rPr lang="fr-ca" sz="1500" b="0" i="0" u="none" strike="noStrike" kern="1200" spc="0" baseline="0" dirty="0">
                <a:solidFill>
                  <a:schemeClr val="tx1"/>
                </a:solidFill>
              </a:rPr>
              <a:t>Nombre et pourcentage des visites sans rendez-vous au SU</a:t>
            </a:r>
            <a:r>
              <a:rPr lang="fr-ca" sz="1500" b="0" i="0" u="none" strike="noStrike" kern="1200" spc="0" baseline="0" dirty="0">
                <a:solidFill>
                  <a:schemeClr val="tx1"/>
                </a:solidFill>
                <a:effectLst/>
              </a:rPr>
              <a:t> associées à la démence</a:t>
            </a:r>
            <a:r>
              <a:rPr lang="fr-ca" sz="1500" b="0" i="0" u="none" strike="noStrike" kern="1200" spc="0" baseline="0" dirty="0">
                <a:solidFill>
                  <a:schemeClr val="tx1"/>
                </a:solidFill>
              </a:rPr>
              <a:t>,</a:t>
            </a:r>
            <a:br>
              <a:rPr lang="fr-ca" sz="1500" b="0" i="0" u="none" strike="noStrike" kern="1200" spc="0" baseline="0" dirty="0">
                <a:solidFill>
                  <a:schemeClr val="tx1"/>
                </a:solidFill>
              </a:rPr>
            </a:br>
            <a:r>
              <a:rPr lang="fr-ca" sz="1500" b="0" i="0" u="none" strike="noStrike" kern="1200" spc="0" baseline="0" dirty="0">
                <a:solidFill>
                  <a:schemeClr val="tx1"/>
                </a:solidFill>
              </a:rPr>
              <a:t>par région de Santé Ontario pour l’exercice 2022-2023</a:t>
            </a:r>
          </a:p>
        </c:rich>
      </c:tx>
      <c:layout>
        <c:manualLayout>
          <c:xMode val="edge"/>
          <c:yMode val="edge"/>
          <c:x val="0.19470005169808319"/>
          <c:y val="2.1604938271604937E-2"/>
        </c:manualLayout>
      </c:layout>
      <c:overlay val="0"/>
      <c:spPr>
        <a:noFill/>
        <a:ln>
          <a:noFill/>
        </a:ln>
        <a:effectLst/>
      </c:spPr>
      <c:txPr>
        <a:bodyPr rot="0" spcFirstLastPara="1" vertOverflow="ellipsis" vert="horz" wrap="square" anchor="ctr" anchorCtr="1"/>
        <a:lstStyle/>
        <a:p>
          <a:pPr rtl="0">
            <a:defRPr sz="15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Sheet1!$D$1</c:f>
              <c:strCache>
                <c:ptCount val="1"/>
                <c:pt idx="0">
                  <c:v>Dementia visit</c:v>
                </c:pt>
              </c:strCache>
            </c:strRef>
          </c:tx>
          <c:spPr>
            <a:solidFill>
              <a:srgbClr val="7B2B83"/>
            </a:solidFill>
            <a:ln>
              <a:noFill/>
            </a:ln>
            <a:effectLst/>
          </c:spPr>
          <c:invertIfNegative val="0"/>
          <c:dPt>
            <c:idx val="0"/>
            <c:invertIfNegative val="0"/>
            <c:bubble3D val="0"/>
            <c:spPr>
              <a:solidFill>
                <a:srgbClr val="00B2E3"/>
              </a:solidFill>
              <a:ln>
                <a:noFill/>
              </a:ln>
              <a:effectLst/>
            </c:spPr>
            <c:extLst>
              <c:ext xmlns:c16="http://schemas.microsoft.com/office/drawing/2014/chart" uri="{C3380CC4-5D6E-409C-BE32-E72D297353CC}">
                <c16:uniqueId val="{00000000-6688-4A96-A255-A0604248599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Sheet1!$C$2:$C$8</c:f>
              <c:strCache>
                <c:ptCount val="7"/>
                <c:pt idx="0">
                  <c:v>Ontario</c:v>
                </c:pt>
                <c:pt idx="1">
                  <c:v>West</c:v>
                </c:pt>
                <c:pt idx="2">
                  <c:v>East</c:v>
                </c:pt>
                <c:pt idx="3">
                  <c:v>Central</c:v>
                </c:pt>
                <c:pt idx="4">
                  <c:v>Toronto</c:v>
                </c:pt>
                <c:pt idx="5">
                  <c:v>North East</c:v>
                </c:pt>
                <c:pt idx="6">
                  <c:v>North West</c:v>
                </c:pt>
              </c:strCache>
            </c:strRef>
          </c:cat>
          <c:val>
            <c:numRef>
              <c:f>Sheet1!$D$2:$D$8</c:f>
              <c:numCache>
                <c:formatCode>General</c:formatCode>
                <c:ptCount val="7"/>
                <c:pt idx="0">
                  <c:v>19454</c:v>
                </c:pt>
                <c:pt idx="1">
                  <c:v>5122</c:v>
                </c:pt>
                <c:pt idx="2">
                  <c:v>5061</c:v>
                </c:pt>
                <c:pt idx="3">
                  <c:v>3963</c:v>
                </c:pt>
                <c:pt idx="4">
                  <c:v>3850</c:v>
                </c:pt>
                <c:pt idx="5">
                  <c:v>1129</c:v>
                </c:pt>
                <c:pt idx="6">
                  <c:v>329</c:v>
                </c:pt>
              </c:numCache>
            </c:numRef>
          </c:val>
          <c:extLst>
            <c:ext xmlns:c16="http://schemas.microsoft.com/office/drawing/2014/chart" uri="{C3380CC4-5D6E-409C-BE32-E72D297353CC}">
              <c16:uniqueId val="{00000000-F7EC-40D4-90D4-1F566F97B0EC}"/>
            </c:ext>
          </c:extLst>
        </c:ser>
        <c:dLbls>
          <c:showLegendKey val="0"/>
          <c:showVal val="0"/>
          <c:showCatName val="0"/>
          <c:showSerName val="0"/>
          <c:showPercent val="0"/>
          <c:showBubbleSize val="0"/>
        </c:dLbls>
        <c:gapWidth val="180"/>
        <c:axId val="459545136"/>
        <c:axId val="476329696"/>
      </c:barChart>
      <c:lineChart>
        <c:grouping val="standard"/>
        <c:varyColors val="0"/>
        <c:ser>
          <c:idx val="1"/>
          <c:order val="1"/>
          <c:tx>
            <c:strRef>
              <c:f>Sheet1!$E$1</c:f>
              <c:strCache>
                <c:ptCount val="1"/>
                <c:pt idx="0">
                  <c:v>Rate of emergency room use (%)</c:v>
                </c:pt>
              </c:strCache>
            </c:strRef>
          </c:tx>
          <c:spPr>
            <a:ln w="28575" cap="rnd">
              <a:noFill/>
              <a:round/>
            </a:ln>
            <a:effectLst/>
          </c:spPr>
          <c:marker>
            <c:symbol val="diamond"/>
            <c:size val="5"/>
            <c:spPr>
              <a:solidFill>
                <a:srgbClr val="3E3E3E"/>
              </a:solidFill>
              <a:ln w="63500">
                <a:solidFill>
                  <a:srgbClr val="3E3E3E"/>
                </a:solidFill>
              </a:ln>
              <a:effectLst/>
            </c:spPr>
          </c:marker>
          <c:dPt>
            <c:idx val="0"/>
            <c:marker>
              <c:symbol val="diamond"/>
              <c:size val="5"/>
              <c:spPr>
                <a:solidFill>
                  <a:srgbClr val="B7C628"/>
                </a:solidFill>
                <a:ln w="63500">
                  <a:solidFill>
                    <a:srgbClr val="B7C628"/>
                  </a:solidFill>
                </a:ln>
                <a:effectLst/>
              </c:spPr>
            </c:marker>
            <c:bubble3D val="0"/>
            <c:extLst>
              <c:ext xmlns:c16="http://schemas.microsoft.com/office/drawing/2014/chart" uri="{C3380CC4-5D6E-409C-BE32-E72D297353CC}">
                <c16:uniqueId val="{00000001-6688-4A96-A255-A06042485998}"/>
              </c:ext>
            </c:extLst>
          </c:dPt>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Sheet1!$C$2:$C$8</c:f>
              <c:strCache>
                <c:ptCount val="7"/>
                <c:pt idx="0">
                  <c:v>Ontario</c:v>
                </c:pt>
                <c:pt idx="1">
                  <c:v>West</c:v>
                </c:pt>
                <c:pt idx="2">
                  <c:v>East</c:v>
                </c:pt>
                <c:pt idx="3">
                  <c:v>Central</c:v>
                </c:pt>
                <c:pt idx="4">
                  <c:v>Toronto</c:v>
                </c:pt>
                <c:pt idx="5">
                  <c:v>North East</c:v>
                </c:pt>
                <c:pt idx="6">
                  <c:v>North West</c:v>
                </c:pt>
              </c:strCache>
            </c:strRef>
          </c:cat>
          <c:val>
            <c:numRef>
              <c:f>Sheet1!$E$2:$E$8</c:f>
              <c:numCache>
                <c:formatCode>0.00%</c:formatCode>
                <c:ptCount val="7"/>
                <c:pt idx="0">
                  <c:v>3.3E-3</c:v>
                </c:pt>
                <c:pt idx="1">
                  <c:v>2.8E-3</c:v>
                </c:pt>
                <c:pt idx="2">
                  <c:v>4.1000000000000003E-3</c:v>
                </c:pt>
                <c:pt idx="3">
                  <c:v>2.8999999999999998E-3</c:v>
                </c:pt>
                <c:pt idx="4">
                  <c:v>4.3E-3</c:v>
                </c:pt>
                <c:pt idx="5">
                  <c:v>2.7000000000000001E-3</c:v>
                </c:pt>
                <c:pt idx="6">
                  <c:v>1.8E-3</c:v>
                </c:pt>
              </c:numCache>
            </c:numRef>
          </c:val>
          <c:smooth val="0"/>
          <c:extLst>
            <c:ext xmlns:c16="http://schemas.microsoft.com/office/drawing/2014/chart" uri="{C3380CC4-5D6E-409C-BE32-E72D297353CC}">
              <c16:uniqueId val="{00000001-F7EC-40D4-90D4-1F566F97B0EC}"/>
            </c:ext>
          </c:extLst>
        </c:ser>
        <c:dLbls>
          <c:showLegendKey val="0"/>
          <c:showVal val="0"/>
          <c:showCatName val="0"/>
          <c:showSerName val="0"/>
          <c:showPercent val="0"/>
          <c:showBubbleSize val="0"/>
        </c:dLbls>
        <c:marker val="1"/>
        <c:smooth val="0"/>
        <c:axId val="467426112"/>
        <c:axId val="457565760"/>
      </c:lineChart>
      <c:catAx>
        <c:axId val="459545136"/>
        <c:scaling>
          <c:orientation val="minMax"/>
        </c:scaling>
        <c:delete val="0"/>
        <c:axPos val="b"/>
        <c:title>
          <c:tx>
            <c:rich>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baseline="0" dirty="0">
                    <a:solidFill>
                      <a:schemeClr val="tx1"/>
                    </a:solidFill>
                  </a:rPr>
                  <a:t>Région de Santé Ontario</a:t>
                </a:r>
                <a:endParaRPr lang="fr-ca" sz="1400" noProof="0" dirty="0">
                  <a:solidFill>
                    <a:schemeClr val="tx1"/>
                  </a:solidFill>
                </a:endParaRPr>
              </a:p>
            </c:rich>
          </c:tx>
          <c:layout>
            <c:manualLayout>
              <c:xMode val="edge"/>
              <c:yMode val="edge"/>
              <c:x val="0.42781897001161601"/>
              <c:y val="0.91380515936912265"/>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476329696"/>
        <c:crosses val="autoZero"/>
        <c:auto val="1"/>
        <c:lblAlgn val="ctr"/>
        <c:lblOffset val="100"/>
        <c:noMultiLvlLbl val="0"/>
      </c:catAx>
      <c:valAx>
        <c:axId val="476329696"/>
        <c:scaling>
          <c:orientation val="minMax"/>
          <c:max val="4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strike="noStrike" kern="1200" baseline="0" dirty="0">
                    <a:solidFill>
                      <a:schemeClr val="tx1"/>
                    </a:solidFill>
                  </a:rPr>
                  <a:t>Nombre des visites sans rendez-vous au SU associées à la démence</a:t>
                </a:r>
              </a:p>
            </c:rich>
          </c:tx>
          <c:layout>
            <c:manualLayout>
              <c:xMode val="edge"/>
              <c:yMode val="edge"/>
              <c:x val="2.170027042074286E-3"/>
              <c:y val="9.5338777097307273E-2"/>
            </c:manualLayout>
          </c:layout>
          <c:overlay val="0"/>
          <c:spPr>
            <a:noFill/>
            <a:ln>
              <a:noFill/>
            </a:ln>
            <a:effectLst/>
          </c:spPr>
          <c:txPr>
            <a:bodyPr rot="-54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459545136"/>
        <c:crosses val="autoZero"/>
        <c:crossBetween val="between"/>
      </c:valAx>
      <c:valAx>
        <c:axId val="457565760"/>
        <c:scaling>
          <c:orientation val="minMax"/>
          <c:max val="4.8000000000000013E-3"/>
        </c:scaling>
        <c:delete val="0"/>
        <c:axPos val="r"/>
        <c:title>
          <c:tx>
            <c:rich>
              <a:bodyPr rot="5400000" spcFirstLastPara="1" vertOverflow="ellipsis" wrap="square" anchor="ctr" anchorCtr="1"/>
              <a:lstStyle/>
              <a:p>
                <a:pPr rtl="0">
                  <a:defRPr sz="1400" b="0" i="0" u="none" strike="noStrike" kern="1200" baseline="0">
                    <a:solidFill>
                      <a:schemeClr val="tx1"/>
                    </a:solidFill>
                    <a:latin typeface="+mn-lt"/>
                    <a:ea typeface="+mn-ea"/>
                    <a:cs typeface="+mn-cs"/>
                  </a:defRPr>
                </a:pPr>
                <a:r>
                  <a:rPr lang="fr-ca" sz="1400" b="0" i="0" u="none" strike="noStrike" kern="1200" baseline="0" dirty="0">
                    <a:solidFill>
                      <a:schemeClr val="tx1"/>
                    </a:solidFill>
                  </a:rPr>
                  <a:t>Pourcentage des visites sans rendez-vous au SU associées à la démence</a:t>
                </a:r>
              </a:p>
            </c:rich>
          </c:tx>
          <c:layout>
            <c:manualLayout>
              <c:xMode val="edge"/>
              <c:yMode val="edge"/>
              <c:x val="0.95179292929292947"/>
              <c:y val="9.6068095654709848E-2"/>
            </c:manualLayout>
          </c:layout>
          <c:overlay val="0"/>
          <c:spPr>
            <a:noFill/>
            <a:ln>
              <a:noFill/>
            </a:ln>
            <a:effectLst/>
          </c:spPr>
          <c:txPr>
            <a:bodyPr rot="5400000" spcFirstLastPara="1" vertOverflow="ellipsis" wrap="square" anchor="ctr" anchorCtr="1"/>
            <a:lstStyle/>
            <a:p>
              <a:pPr rtl="0">
                <a:defRPr sz="1400" b="0" i="0" u="none" strike="noStrike" kern="1200" baseline="0">
                  <a:solidFill>
                    <a:schemeClr val="tx1"/>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467426112"/>
        <c:crosses val="max"/>
        <c:crossBetween val="between"/>
        <c:majorUnit val="6.0000000000000016E-4"/>
      </c:valAx>
      <c:catAx>
        <c:axId val="467426112"/>
        <c:scaling>
          <c:orientation val="minMax"/>
        </c:scaling>
        <c:delete val="1"/>
        <c:axPos val="b"/>
        <c:numFmt formatCode="General" sourceLinked="1"/>
        <c:majorTickMark val="out"/>
        <c:minorTickMark val="none"/>
        <c:tickLblPos val="nextTo"/>
        <c:crossAx val="45756576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rtl="0">
              <a:defRPr sz="1500" b="0" i="0" u="none" strike="noStrike" kern="1200" spc="0" baseline="0">
                <a:solidFill>
                  <a:schemeClr val="tx1"/>
                </a:solidFill>
                <a:latin typeface="+mn-lt"/>
                <a:ea typeface="+mn-ea"/>
                <a:cs typeface="+mn-cs"/>
              </a:defRPr>
            </a:pPr>
            <a:r>
              <a:rPr lang="fr-ca" sz="1500" b="0" i="0" u="none" strike="noStrike" kern="1200" spc="0" baseline="0" dirty="0">
                <a:solidFill>
                  <a:schemeClr val="tx1"/>
                </a:solidFill>
                <a:effectLst/>
                <a:latin typeface="+mn-lt"/>
                <a:ea typeface="+mn-ea"/>
                <a:cs typeface="+mn-cs"/>
              </a:rPr>
              <a:t>Nombre et pourcentage de personnes atteintes de démence réadmises à l’hôpital dans les 30 jours suivant leur sortie de l’hôpital en Ontario, exercices 2017-2018 à 2022-2023</a:t>
            </a:r>
          </a:p>
        </c:rich>
      </c:tx>
      <c:overlay val="0"/>
      <c:spPr>
        <a:noFill/>
        <a:ln>
          <a:noFill/>
        </a:ln>
        <a:effectLst/>
      </c:spPr>
      <c:txPr>
        <a:bodyPr rot="0" spcFirstLastPara="1" vertOverflow="ellipsis" vert="horz" wrap="square" anchor="ctr" anchorCtr="1"/>
        <a:lstStyle/>
        <a:p>
          <a:pPr rtl="0">
            <a:defRPr sz="15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30 day readmission</c:v>
                </c:pt>
              </c:strCache>
            </c:strRef>
          </c:tx>
          <c:spPr>
            <a:solidFill>
              <a:schemeClr val="accent5">
                <a:shade val="76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2017/18</c:v>
                </c:pt>
                <c:pt idx="1">
                  <c:v>2018/19</c:v>
                </c:pt>
                <c:pt idx="2">
                  <c:v>2019/20</c:v>
                </c:pt>
                <c:pt idx="3">
                  <c:v>2020/21</c:v>
                </c:pt>
                <c:pt idx="4">
                  <c:v>2021/22</c:v>
                </c:pt>
                <c:pt idx="5">
                  <c:v>2022/23</c:v>
                </c:pt>
              </c:strCache>
            </c:strRef>
          </c:cat>
          <c:val>
            <c:numRef>
              <c:f>Sheet1!$C$4:$C$9</c:f>
              <c:numCache>
                <c:formatCode>######0</c:formatCode>
                <c:ptCount val="6"/>
                <c:pt idx="0">
                  <c:v>3322</c:v>
                </c:pt>
                <c:pt idx="1">
                  <c:v>2810</c:v>
                </c:pt>
                <c:pt idx="2">
                  <c:v>2814</c:v>
                </c:pt>
                <c:pt idx="3">
                  <c:v>2448</c:v>
                </c:pt>
                <c:pt idx="4">
                  <c:v>2725</c:v>
                </c:pt>
                <c:pt idx="5">
                  <c:v>2838</c:v>
                </c:pt>
              </c:numCache>
            </c:numRef>
          </c:val>
          <c:extLst xmlns:c15="http://schemas.microsoft.com/office/drawing/2012/chart">
            <c:ext xmlns:c16="http://schemas.microsoft.com/office/drawing/2014/chart" uri="{C3380CC4-5D6E-409C-BE32-E72D297353CC}">
              <c16:uniqueId val="{00000000-3DC7-4FF6-BA47-BD760D3EF393}"/>
            </c:ext>
          </c:extLst>
        </c:ser>
        <c:dLbls>
          <c:showLegendKey val="0"/>
          <c:showVal val="0"/>
          <c:showCatName val="0"/>
          <c:showSerName val="0"/>
          <c:showPercent val="0"/>
          <c:showBubbleSize val="0"/>
        </c:dLbls>
        <c:gapWidth val="130"/>
        <c:axId val="451864080"/>
        <c:axId val="1132301344"/>
        <c:extLst/>
      </c:barChart>
      <c:lineChart>
        <c:grouping val="standard"/>
        <c:varyColors val="0"/>
        <c:ser>
          <c:idx val="1"/>
          <c:order val="1"/>
          <c:tx>
            <c:strRef>
              <c:f>Sheet1!$D$1</c:f>
              <c:strCache>
                <c:ptCount val="1"/>
                <c:pt idx="0">
                  <c:v>30 day readmission (percent)</c:v>
                </c:pt>
              </c:strCache>
            </c:strRef>
          </c:tx>
          <c:spPr>
            <a:ln w="38100" cap="rnd">
              <a:solidFill>
                <a:srgbClr val="7B2B83"/>
              </a:solidFill>
              <a:round/>
            </a:ln>
            <a:effectLst/>
          </c:spPr>
          <c:marker>
            <c:symbol val="none"/>
          </c:marker>
          <c:dLbls>
            <c:dLbl>
              <c:idx val="0"/>
              <c:layout>
                <c:manualLayout>
                  <c:x val="-3.6467998717156502E-2"/>
                  <c:y val="-3.84775109846906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18-4577-A3FB-D3E8D848D066}"/>
                </c:ext>
              </c:extLst>
            </c:dLbl>
            <c:spPr>
              <a:noFill/>
              <a:ln>
                <a:noFill/>
              </a:ln>
              <a:effectLst/>
            </c:spPr>
            <c:txPr>
              <a:bodyPr rot="0" spcFirstLastPara="1" vertOverflow="ellipsis" vert="horz" wrap="square" lIns="38100" tIns="19050" rIns="38100" bIns="19050" anchor="ctr" anchorCtr="1">
                <a:spAutoFit/>
              </a:bodyPr>
              <a:lstStyle/>
              <a:p>
                <a:pPr rtl="0">
                  <a:defRPr sz="13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2017/18</c:v>
                </c:pt>
                <c:pt idx="1">
                  <c:v>2018/19</c:v>
                </c:pt>
                <c:pt idx="2">
                  <c:v>2019/20</c:v>
                </c:pt>
                <c:pt idx="3">
                  <c:v>2020/21</c:v>
                </c:pt>
                <c:pt idx="4">
                  <c:v>2021/22</c:v>
                </c:pt>
                <c:pt idx="5">
                  <c:v>2022/23</c:v>
                </c:pt>
              </c:strCache>
            </c:strRef>
          </c:cat>
          <c:val>
            <c:numRef>
              <c:f>Sheet1!$D$4:$D$9</c:f>
              <c:numCache>
                <c:formatCode>0.00%</c:formatCode>
                <c:ptCount val="6"/>
                <c:pt idx="0">
                  <c:v>0.12709999999999999</c:v>
                </c:pt>
                <c:pt idx="1">
                  <c:v>0.1263</c:v>
                </c:pt>
                <c:pt idx="2">
                  <c:v>0.12970000000000001</c:v>
                </c:pt>
                <c:pt idx="3">
                  <c:v>0.1244</c:v>
                </c:pt>
                <c:pt idx="4">
                  <c:v>0.12130000000000001</c:v>
                </c:pt>
                <c:pt idx="5">
                  <c:v>0.1205</c:v>
                </c:pt>
              </c:numCache>
            </c:numRef>
          </c:val>
          <c:smooth val="0"/>
          <c:extLst>
            <c:ext xmlns:c16="http://schemas.microsoft.com/office/drawing/2014/chart" uri="{C3380CC4-5D6E-409C-BE32-E72D297353CC}">
              <c16:uniqueId val="{00000001-3DC7-4FF6-BA47-BD760D3EF393}"/>
            </c:ext>
          </c:extLst>
        </c:ser>
        <c:dLbls>
          <c:showLegendKey val="0"/>
          <c:showVal val="0"/>
          <c:showCatName val="0"/>
          <c:showSerName val="0"/>
          <c:showPercent val="0"/>
          <c:showBubbleSize val="0"/>
        </c:dLbls>
        <c:marker val="1"/>
        <c:smooth val="0"/>
        <c:axId val="1685616319"/>
        <c:axId val="1677061855"/>
      </c:lineChart>
      <c:catAx>
        <c:axId val="451864080"/>
        <c:scaling>
          <c:orientation val="minMax"/>
        </c:scaling>
        <c:delete val="0"/>
        <c:axPos val="b"/>
        <c:title>
          <c:tx>
            <c:rich>
              <a:bodyPr rot="0" spcFirstLastPara="1" vertOverflow="ellipsis" vert="horz" wrap="square" anchor="ctr" anchorCtr="1"/>
              <a:lstStyle/>
              <a:p>
                <a:pPr rtl="0">
                  <a:defRPr sz="1600" b="0" i="0" u="none" strike="noStrike" kern="1200" baseline="0">
                    <a:solidFill>
                      <a:schemeClr val="tx1"/>
                    </a:solidFill>
                    <a:latin typeface="+mn-lt"/>
                    <a:ea typeface="+mn-ea"/>
                    <a:cs typeface="+mn-cs"/>
                  </a:defRPr>
                </a:pPr>
                <a:r>
                  <a:rPr lang="fr-ca" sz="1600" b="0" i="0" u="none" baseline="0" dirty="0">
                    <a:solidFill>
                      <a:schemeClr val="tx1"/>
                    </a:solidFill>
                  </a:rPr>
                  <a:t>Exercice</a:t>
                </a:r>
              </a:p>
            </c:rich>
          </c:tx>
          <c:layout>
            <c:manualLayout>
              <c:xMode val="edge"/>
              <c:yMode val="edge"/>
              <c:x val="0.45654750856897885"/>
              <c:y val="0.9058484533129274"/>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1132301344"/>
        <c:crosses val="autoZero"/>
        <c:auto val="1"/>
        <c:lblAlgn val="ctr"/>
        <c:lblOffset val="100"/>
        <c:noMultiLvlLbl val="0"/>
      </c:catAx>
      <c:valAx>
        <c:axId val="1132301344"/>
        <c:scaling>
          <c:orientation val="minMax"/>
          <c:max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strike="noStrike" kern="1200" baseline="0" dirty="0">
                    <a:solidFill>
                      <a:schemeClr val="tx1"/>
                    </a:solidFill>
                  </a:rPr>
                  <a:t>Nombre des personnes atteintes de démence </a:t>
                </a:r>
                <a:r>
                  <a:rPr lang="fr-ca" sz="1200" b="0" i="0" u="none" strike="noStrike" kern="1200" baseline="0" dirty="0">
                    <a:solidFill>
                      <a:schemeClr val="tx1"/>
                    </a:solidFill>
                    <a:latin typeface="+mn-lt"/>
                    <a:ea typeface="+mn-ea"/>
                    <a:cs typeface="+mn-cs"/>
                  </a:rPr>
                  <a:t>réadmises à l’hôpital dans les 30 jours suivant leur sortie de l’hôpital</a:t>
                </a:r>
              </a:p>
            </c:rich>
          </c:tx>
          <c:layout>
            <c:manualLayout>
              <c:xMode val="edge"/>
              <c:yMode val="edge"/>
              <c:x val="1.4470796864488203E-3"/>
              <c:y val="0.11682829544818406"/>
            </c:manualLayout>
          </c:layout>
          <c:overlay val="0"/>
          <c:spPr>
            <a:noFill/>
            <a:ln>
              <a:noFill/>
            </a:ln>
            <a:effectLst/>
          </c:spPr>
          <c:txPr>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451864080"/>
        <c:crosses val="autoZero"/>
        <c:crossBetween val="between"/>
      </c:valAx>
      <c:valAx>
        <c:axId val="1677061855"/>
        <c:scaling>
          <c:orientation val="minMax"/>
          <c:max val="0.15000000000000002"/>
          <c:min val="0"/>
        </c:scaling>
        <c:delete val="0"/>
        <c:axPos val="r"/>
        <c:title>
          <c:tx>
            <c:rich>
              <a:bodyPr rot="5400000" spcFirstLastPara="1" vertOverflow="ellipsis" wrap="square" anchor="ctr" anchorCtr="1"/>
              <a:lstStyle/>
              <a:p>
                <a:pPr rtl="0">
                  <a:defRPr sz="1200" b="0" i="0" u="none" strike="noStrike" kern="1200" baseline="0">
                    <a:solidFill>
                      <a:schemeClr val="tx1"/>
                    </a:solidFill>
                    <a:latin typeface="+mn-lt"/>
                    <a:ea typeface="+mn-ea"/>
                    <a:cs typeface="+mn-cs"/>
                  </a:defRPr>
                </a:pPr>
                <a:r>
                  <a:rPr lang="fr-ca" sz="1200" b="0" i="0" u="none" strike="noStrike" kern="1200" baseline="0" dirty="0">
                    <a:solidFill>
                      <a:schemeClr val="tx1"/>
                    </a:solidFill>
                  </a:rPr>
                  <a:t>Pourcentage de personnes atteintes de démence réadmises à l’hôpital dans les 30 jours suivant leur sortie de l’hôpital</a:t>
                </a:r>
              </a:p>
            </c:rich>
          </c:tx>
          <c:layout>
            <c:manualLayout>
              <c:xMode val="edge"/>
              <c:yMode val="edge"/>
              <c:x val="0.94286564897097036"/>
              <c:y val="9.6607189242580424E-2"/>
            </c:manualLayout>
          </c:layout>
          <c:overlay val="0"/>
          <c:spPr>
            <a:noFill/>
            <a:ln>
              <a:noFill/>
            </a:ln>
            <a:effectLst/>
          </c:spPr>
          <c:txPr>
            <a:bodyPr rot="5400000" spcFirstLastPara="1" vertOverflow="ellipsis" wrap="square" anchor="ctr" anchorCtr="1"/>
            <a:lstStyle/>
            <a:p>
              <a:pPr rtl="0">
                <a:defRPr sz="12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1685616319"/>
        <c:crosses val="max"/>
        <c:crossBetween val="between"/>
      </c:valAx>
      <c:catAx>
        <c:axId val="1685616319"/>
        <c:scaling>
          <c:orientation val="minMax"/>
        </c:scaling>
        <c:delete val="1"/>
        <c:axPos val="b"/>
        <c:numFmt formatCode="General" sourceLinked="1"/>
        <c:majorTickMark val="out"/>
        <c:minorTickMark val="none"/>
        <c:tickLblPos val="nextTo"/>
        <c:crossAx val="167706185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r>
              <a:rPr lang="fr-ca" sz="1600" b="0" i="0" u="none" baseline="0" dirty="0">
                <a:solidFill>
                  <a:schemeClr val="tx1"/>
                </a:solidFill>
              </a:rPr>
              <a:t>Les 10 principaux diagnostics parmi les visites au SU associées à la démence, en pourcentage, exercice 2022-2023</a:t>
            </a:r>
            <a:endParaRPr lang="fr-ca" sz="1600" noProof="0" dirty="0">
              <a:solidFill>
                <a:schemeClr val="tx1"/>
              </a:solidFill>
            </a:endParaRPr>
          </a:p>
        </c:rich>
      </c:tx>
      <c:overlay val="0"/>
      <c:spPr>
        <a:noFill/>
        <a:ln>
          <a:noFill/>
        </a:ln>
        <a:effectLst/>
      </c:spPr>
      <c:txPr>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Percentage</c:v>
                </c:pt>
              </c:strCache>
            </c:strRef>
          </c:tx>
          <c:spPr>
            <a:solidFill>
              <a:srgbClr val="7B2B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Pneumonite causée par la nourriture et des vomissements</c:v>
                </c:pt>
                <c:pt idx="1">
                  <c:v>Sepsie, non spécifiée</c:v>
                </c:pt>
                <c:pt idx="2">
                  <c:v>Blessure à la tête non spécifiée</c:v>
                </c:pt>
                <c:pt idx="3">
                  <c:v>Pneumonie, non spécifiée</c:v>
                </c:pt>
                <c:pt idx="4">
                  <c:v>Tendance à tomber, non classée ailleurs</c:v>
                </c:pt>
                <c:pt idx="5">
                  <c:v>Malaise et fatigue</c:v>
                </c:pt>
                <c:pt idx="6">
                  <c:v>Désorientation, non spécifiée</c:v>
                </c:pt>
                <c:pt idx="7">
                  <c:v>COVID-19, virus identifié</c:v>
                </c:pt>
                <c:pt idx="8">
                  <c:v>Délire, non spécifié</c:v>
                </c:pt>
                <c:pt idx="9">
                  <c:v>Infection urinaire, site non spécifié</c:v>
                </c:pt>
              </c:strCache>
            </c:strRef>
          </c:cat>
          <c:val>
            <c:numRef>
              <c:f>Sheet1!$B$2:$B$11</c:f>
              <c:numCache>
                <c:formatCode>0.00%</c:formatCode>
                <c:ptCount val="10"/>
                <c:pt idx="0">
                  <c:v>1.8200000000000001E-2</c:v>
                </c:pt>
                <c:pt idx="1">
                  <c:v>1.8599999999999998E-2</c:v>
                </c:pt>
                <c:pt idx="2">
                  <c:v>1.9900000000000001E-2</c:v>
                </c:pt>
                <c:pt idx="3">
                  <c:v>2.52E-2</c:v>
                </c:pt>
                <c:pt idx="4">
                  <c:v>2.6800000000000001E-2</c:v>
                </c:pt>
                <c:pt idx="5">
                  <c:v>3.3799999999999997E-2</c:v>
                </c:pt>
                <c:pt idx="6">
                  <c:v>3.4200000000000001E-2</c:v>
                </c:pt>
                <c:pt idx="7">
                  <c:v>3.9699999999999999E-2</c:v>
                </c:pt>
                <c:pt idx="8">
                  <c:v>4.1399999999999999E-2</c:v>
                </c:pt>
                <c:pt idx="9">
                  <c:v>5.96E-2</c:v>
                </c:pt>
              </c:numCache>
            </c:numRef>
          </c:val>
          <c:extLst>
            <c:ext xmlns:c16="http://schemas.microsoft.com/office/drawing/2014/chart" uri="{C3380CC4-5D6E-409C-BE32-E72D297353CC}">
              <c16:uniqueId val="{00000000-2FC2-4F8C-AA3E-BAFD9E02A271}"/>
            </c:ext>
          </c:extLst>
        </c:ser>
        <c:dLbls>
          <c:dLblPos val="outEnd"/>
          <c:showLegendKey val="0"/>
          <c:showVal val="1"/>
          <c:showCatName val="0"/>
          <c:showSerName val="0"/>
          <c:showPercent val="0"/>
          <c:showBubbleSize val="0"/>
        </c:dLbls>
        <c:gapWidth val="150"/>
        <c:axId val="753589480"/>
        <c:axId val="805585856"/>
      </c:barChart>
      <c:catAx>
        <c:axId val="753589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lang="fr-CA" sz="1197" b="0" i="0" u="none" strike="noStrike" kern="1200" baseline="0" noProof="0">
                <a:solidFill>
                  <a:schemeClr val="tx1"/>
                </a:solidFill>
                <a:latin typeface="+mn-lt"/>
                <a:ea typeface="+mn-ea"/>
                <a:cs typeface="+mn-cs"/>
              </a:defRPr>
            </a:pPr>
            <a:endParaRPr lang="en-US"/>
          </a:p>
        </c:txPr>
        <c:crossAx val="805585856"/>
        <c:crosses val="autoZero"/>
        <c:auto val="1"/>
        <c:lblAlgn val="ctr"/>
        <c:lblOffset val="100"/>
        <c:noMultiLvlLbl val="0"/>
      </c:catAx>
      <c:valAx>
        <c:axId val="805585856"/>
        <c:scaling>
          <c:orientation val="minMax"/>
          <c:max val="7.0000000000000007E-2"/>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53589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fr-CA" sz="2200" b="1" i="0" noProof="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fr-CA" sz="2200" noProof="0" dirty="0"/>
        </a:p>
      </dgm:t>
      <dgm:extLst>
        <a:ext uri="{E40237B7-FDA0-4F09-8148-C483321AD2D9}">
          <dgm14:cNvPr xmlns:dgm14="http://schemas.microsoft.com/office/drawing/2010/diagram" id="0" name="" descr="&#10;"/>
        </a:ext>
      </dgm:extLs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fr-CA" sz="2200" b="1" i="0" noProof="0" dirty="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fr-CA" sz="2200" noProof="0" dirty="0"/>
        </a:p>
      </dgm:t>
      <dgm:extLst>
        <a:ext uri="{E40237B7-FDA0-4F09-8148-C483321AD2D9}">
          <dgm14:cNvPr xmlns:dgm14="http://schemas.microsoft.com/office/drawing/2010/diagram" id="0" name="" descr="&#10;"/>
        </a:ext>
      </dgm:extLs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fr-CA" sz="2200" b="1" i="0" noProof="0" dirty="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fr-CA" sz="2200" noProof="0" dirty="0"/>
        </a:p>
      </dgm:t>
      <dgm:extLst>
        <a:ext uri="{E40237B7-FDA0-4F09-8148-C483321AD2D9}">
          <dgm14:cNvPr xmlns:dgm14="http://schemas.microsoft.com/office/drawing/2010/diagram" id="0" name="" descr="&#10;"/>
        </a:ext>
      </dgm:extLs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fr-CA" sz="2200" b="1" i="0" dirty="0">
              <a:solidFill>
                <a:schemeClr val="tx1"/>
              </a:solidFill>
              <a:latin typeface="Calibri" panose="020F0502020204030204" pitchFamily="34" charset="0"/>
              <a:cs typeface="Calibri" panose="020F0502020204030204" pitchFamily="34" charset="0"/>
            </a:rPr>
            <a:t>Assurer </a:t>
          </a:r>
          <a:r>
            <a:rPr lang="fr-CA" sz="2200" b="1" i="0" noProof="0" dirty="0">
              <a:solidFill>
                <a:schemeClr val="tx1"/>
              </a:solidFill>
              <a:latin typeface="Calibri" panose="020F0502020204030204" pitchFamily="34" charset="0"/>
              <a:cs typeface="Calibri" panose="020F0502020204030204" pitchFamily="34" charset="0"/>
            </a:rPr>
            <a:t>continuellement</a:t>
          </a:r>
          <a:r>
            <a:rPr lang="fr-CA" sz="2200" b="1" i="0" dirty="0">
              <a:solidFill>
                <a:schemeClr val="tx1"/>
              </a:solidFill>
              <a:latin typeface="Calibri" panose="020F0502020204030204" pitchFamily="34" charset="0"/>
              <a:cs typeface="Calibri" panose="020F0502020204030204" pitchFamily="34" charset="0"/>
            </a:rPr>
            <a:t> des soins de grande qualité dans l’ensemble de la province</a:t>
          </a:r>
          <a:endParaRPr lang="fr-CA" sz="2200" noProof="0" dirty="0"/>
        </a:p>
      </dgm:t>
      <dgm:extLst>
        <a:ext uri="{E40237B7-FDA0-4F09-8148-C483321AD2D9}">
          <dgm14:cNvPr xmlns:dgm14="http://schemas.microsoft.com/office/drawing/2010/diagram" id="0" name="" descr="&#10;"/>
        </a:ext>
      </dgm:extLs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CA" sz="2200" b="1" i="0" kern="1200" noProof="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fr-CA" sz="2200" kern="1200" noProof="0" dirty="0"/>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CA" sz="2200" b="1" i="0" kern="1200" noProof="0" dirty="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fr-CA" sz="2200" kern="1200" noProof="0" dirty="0"/>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CA" sz="2200" b="1" i="0" kern="1200" noProof="0" dirty="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fr-CA" sz="2200" kern="1200" noProof="0" dirty="0"/>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CA" sz="2200" b="1" i="0" kern="1200" dirty="0">
              <a:solidFill>
                <a:schemeClr val="tx1"/>
              </a:solidFill>
              <a:latin typeface="Calibri" panose="020F0502020204030204" pitchFamily="34" charset="0"/>
              <a:cs typeface="Calibri" panose="020F0502020204030204" pitchFamily="34" charset="0"/>
            </a:rPr>
            <a:t>Assurer </a:t>
          </a:r>
          <a:r>
            <a:rPr lang="fr-CA" sz="2200" b="1" i="0" kern="1200" noProof="0" dirty="0">
              <a:solidFill>
                <a:schemeClr val="tx1"/>
              </a:solidFill>
              <a:latin typeface="Calibri" panose="020F0502020204030204" pitchFamily="34" charset="0"/>
              <a:cs typeface="Calibri" panose="020F0502020204030204" pitchFamily="34" charset="0"/>
            </a:rPr>
            <a:t>continuellement</a:t>
          </a:r>
          <a:r>
            <a:rPr lang="fr-CA" sz="2200" b="1" i="0" kern="1200" dirty="0">
              <a:solidFill>
                <a:schemeClr val="tx1"/>
              </a:solidFill>
              <a:latin typeface="Calibri" panose="020F0502020204030204" pitchFamily="34" charset="0"/>
              <a:cs typeface="Calibri" panose="020F0502020204030204" pitchFamily="34" charset="0"/>
            </a:rPr>
            <a:t> des soins de grande qualité dans l’ensemble de la province</a:t>
          </a:r>
          <a:endParaRPr lang="fr-CA" sz="2200" kern="1200" noProof="0" dirty="0"/>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9/5/2024</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9/5/2024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1200" noProof="0" dirty="0">
                <a:solidFill>
                  <a:srgbClr val="000000"/>
                </a:solidFill>
                <a:latin typeface="Calibri" panose="020F0502020204030204" pitchFamily="34" charset="0"/>
              </a:rPr>
              <a:t>Si vous avez des questions sur le contenu de cette présentation, veuillez nous contacter à </a:t>
            </a:r>
            <a:r>
              <a:rPr lang="fr-CA" altLang="en-US" sz="1200" u="sng" noProof="0" dirty="0">
                <a:solidFill>
                  <a:srgbClr val="000000"/>
                </a:solidFill>
                <a:latin typeface="Calibri" panose="020F0502020204030204" pitchFamily="34" charset="0"/>
                <a:hlinkClick r:id="rId3"/>
              </a:rPr>
              <a:t>QualityStandards@OntarioHealth.ca</a:t>
            </a:r>
            <a:endParaRPr lang="fr-CA" altLang="en-US" sz="1200" u="sng" noProof="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dirty="0"/>
          </a:p>
        </p:txBody>
      </p:sp>
    </p:spTree>
    <p:extLst>
      <p:ext uri="{BB962C8B-B14F-4D97-AF65-F5344CB8AC3E}">
        <p14:creationId xmlns:p14="http://schemas.microsoft.com/office/powerpoint/2010/main" val="1692152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16</a:t>
            </a:fld>
            <a:endParaRPr lang="en-CA" altLang="en-US" dirty="0"/>
          </a:p>
        </p:txBody>
      </p:sp>
    </p:spTree>
    <p:extLst>
      <p:ext uri="{BB962C8B-B14F-4D97-AF65-F5344CB8AC3E}">
        <p14:creationId xmlns:p14="http://schemas.microsoft.com/office/powerpoint/2010/main" val="2689037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19</a:t>
            </a:fld>
            <a:endParaRPr lang="en-CA" altLang="en-US" dirty="0"/>
          </a:p>
        </p:txBody>
      </p:sp>
    </p:spTree>
    <p:extLst>
      <p:ext uri="{BB962C8B-B14F-4D97-AF65-F5344CB8AC3E}">
        <p14:creationId xmlns:p14="http://schemas.microsoft.com/office/powerpoint/2010/main" val="2478414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dirty="0"/>
          </a:p>
        </p:txBody>
      </p:sp>
    </p:spTree>
    <p:extLst>
      <p:ext uri="{BB962C8B-B14F-4D97-AF65-F5344CB8AC3E}">
        <p14:creationId xmlns:p14="http://schemas.microsoft.com/office/powerpoint/2010/main" val="3973605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dirty="0"/>
          </a:p>
        </p:txBody>
      </p:sp>
    </p:spTree>
    <p:extLst>
      <p:ext uri="{BB962C8B-B14F-4D97-AF65-F5344CB8AC3E}">
        <p14:creationId xmlns:p14="http://schemas.microsoft.com/office/powerpoint/2010/main" val="3863295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22</a:t>
            </a:fld>
            <a:endParaRPr lang="en-CA" altLang="en-US" dirty="0"/>
          </a:p>
        </p:txBody>
      </p:sp>
    </p:spTree>
    <p:extLst>
      <p:ext uri="{BB962C8B-B14F-4D97-AF65-F5344CB8AC3E}">
        <p14:creationId xmlns:p14="http://schemas.microsoft.com/office/powerpoint/2010/main" val="890401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dirty="0"/>
          </a:p>
        </p:txBody>
      </p:sp>
    </p:spTree>
    <p:extLst>
      <p:ext uri="{BB962C8B-B14F-4D97-AF65-F5344CB8AC3E}">
        <p14:creationId xmlns:p14="http://schemas.microsoft.com/office/powerpoint/2010/main" val="2624463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dirty="0"/>
          </a:p>
        </p:txBody>
      </p:sp>
    </p:spTree>
    <p:extLst>
      <p:ext uri="{BB962C8B-B14F-4D97-AF65-F5344CB8AC3E}">
        <p14:creationId xmlns:p14="http://schemas.microsoft.com/office/powerpoint/2010/main" val="927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dirty="0"/>
          </a:p>
        </p:txBody>
      </p:sp>
    </p:spTree>
    <p:extLst>
      <p:ext uri="{BB962C8B-B14F-4D97-AF65-F5344CB8AC3E}">
        <p14:creationId xmlns:p14="http://schemas.microsoft.com/office/powerpoint/2010/main" val="366200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26</a:t>
            </a:fld>
            <a:endParaRPr lang="en-US" dirty="0"/>
          </a:p>
        </p:txBody>
      </p:sp>
    </p:spTree>
    <p:extLst>
      <p:ext uri="{BB962C8B-B14F-4D97-AF65-F5344CB8AC3E}">
        <p14:creationId xmlns:p14="http://schemas.microsoft.com/office/powerpoint/2010/main" val="3489704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Calibri" panose="020F0502020204030204" pitchFamily="34" charset="0"/>
                <a:cs typeface="Calibri" panose="020F0502020204030204" pitchFamily="34" charset="0"/>
              </a:rPr>
              <a:t>Portée de cette norme de qualité</a:t>
            </a:r>
          </a:p>
          <a:p>
            <a:endParaRPr lang="fr-CA" sz="1200" kern="1200" dirty="0">
              <a:solidFill>
                <a:schemeClr val="tx1"/>
              </a:solidFill>
              <a:effectLst/>
              <a:latin typeface="Calibri" panose="020F0502020204030204" pitchFamily="34" charset="0"/>
              <a:cs typeface="Calibri" panose="020F0502020204030204" pitchFamily="34" charset="0"/>
            </a:endParaRPr>
          </a:p>
          <a:p>
            <a:r>
              <a:rPr lang="fr-CA" noProof="0" dirty="0"/>
              <a:t>La présente norme de qualité est axée sur les soins destinés aux personnes atteintes de démence et les comportements spécifiques d’agitation et d’agressivité qui sont traitées au service des urgences, admises à l’hôpital ou traitées dans une maison de soins de longue durée. Elle offre également une orientation sur les soins prodigués lorsqu’une personne fait la transition entre ces environnements, par exemple, lorsqu’elle reçoit son congé d’hôpital et passe à une maison de soins de longue durée</a:t>
            </a:r>
            <a:r>
              <a:rPr lang="fr-CA" dirty="0"/>
              <a:t>.</a:t>
            </a:r>
          </a:p>
          <a:p>
            <a:endParaRPr lang="fr-CA" dirty="0"/>
          </a:p>
          <a:p>
            <a:r>
              <a:rPr lang="fr-CA" sz="1200" kern="1200" dirty="0">
                <a:solidFill>
                  <a:schemeClr val="tx1"/>
                </a:solidFill>
                <a:effectLst/>
                <a:latin typeface="Calibri"/>
                <a:ea typeface="Calibri"/>
                <a:cs typeface="Calibri"/>
              </a:rPr>
              <a:t>Une norme de qualité distincte est axée sur les soins destinés aux personnes atteintes de démence vivant dans la collectivité</a:t>
            </a:r>
            <a:r>
              <a:rPr lang="fr-CA" dirty="0"/>
              <a:t>. </a:t>
            </a:r>
            <a:endParaRPr lang="fr-CA" kern="1200" dirty="0">
              <a:effectLs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dirty="0"/>
          </a:p>
        </p:txBody>
      </p:sp>
    </p:spTree>
    <p:extLst>
      <p:ext uri="{BB962C8B-B14F-4D97-AF65-F5344CB8AC3E}">
        <p14:creationId xmlns:p14="http://schemas.microsoft.com/office/powerpoint/2010/main" val="2584597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noProof="0" dirty="0">
                <a:solidFill>
                  <a:srgbClr val="FFFF00"/>
                </a:solidFill>
                <a:effectLst/>
                <a:latin typeface="Calibri" pitchFamily="68" charset="0"/>
                <a:ea typeface="MS PGothic" panose="020B0600070205080204" pitchFamily="34" charset="-128"/>
                <a:cs typeface="ＭＳ Ｐゴシック" pitchFamily="68" charset="-128"/>
              </a:rPr>
              <a:t>Le Comité consultatif sur la norme de qualité </a:t>
            </a:r>
            <a:r>
              <a:rPr lang="fr-CA" sz="18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 Symptômes comportementaux de la démence »</a:t>
            </a:r>
            <a:r>
              <a:rPr lang="fr-CA" sz="1200" kern="1200" noProof="0" dirty="0">
                <a:solidFill>
                  <a:srgbClr val="FFFF00"/>
                </a:solidFill>
                <a:effectLst/>
                <a:latin typeface="Calibri" pitchFamily="68" charset="0"/>
                <a:ea typeface="MS PGothic" panose="020B0600070205080204" pitchFamily="34" charset="-128"/>
                <a:cs typeface="ＭＳ Ｐゴシック" pitchFamily="68" charset="-128"/>
              </a:rPr>
              <a:t> </a:t>
            </a:r>
            <a:r>
              <a:rPr lang="fr-CA" sz="1200" kern="1200" noProof="0" dirty="0">
                <a:solidFill>
                  <a:schemeClr val="tx1"/>
                </a:solidFill>
                <a:effectLst/>
                <a:latin typeface="Calibri" pitchFamily="68" charset="0"/>
                <a:ea typeface="MS PGothic" panose="020B0600070205080204" pitchFamily="34" charset="-128"/>
                <a:cs typeface="ＭＳ Ｐゴシック" pitchFamily="68" charset="-128"/>
              </a:rPr>
              <a:t>a défini certains objectifs généraux pour cette norme de qualité.  Ceux-ci ont été mis en correspondance avec des indicateurs qui peuvent être utilisés pour évaluer la qualité des soins fournis au niveau provincial et local.</a:t>
            </a:r>
          </a:p>
        </p:txBody>
      </p:sp>
      <p:sp>
        <p:nvSpPr>
          <p:cNvPr id="4" name="Slide Number Placeholder 3"/>
          <p:cNvSpPr>
            <a:spLocks noGrp="1"/>
          </p:cNvSpPr>
          <p:nvPr>
            <p:ph type="sldNum" sz="quarter" idx="5"/>
          </p:nvPr>
        </p:nvSpPr>
        <p:spPr/>
        <p:txBody>
          <a:bodyPr/>
          <a:lstStyle/>
          <a:p>
            <a:fld id="{CD953FE4-7F3D-1C48-8731-559E789B0C8F}" type="slidenum">
              <a:rPr lang="en-US" smtClean="0"/>
              <a:t>44</a:t>
            </a:fld>
            <a:endParaRPr lang="en-US" dirty="0"/>
          </a:p>
        </p:txBody>
      </p:sp>
    </p:spTree>
    <p:extLst>
      <p:ext uri="{BB962C8B-B14F-4D97-AF65-F5344CB8AC3E}">
        <p14:creationId xmlns:p14="http://schemas.microsoft.com/office/powerpoint/2010/main" val="3362828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45</a:t>
            </a:fld>
            <a:endParaRPr lang="en-US" dirty="0"/>
          </a:p>
        </p:txBody>
      </p:sp>
    </p:spTree>
    <p:extLst>
      <p:ext uri="{BB962C8B-B14F-4D97-AF65-F5344CB8AC3E}">
        <p14:creationId xmlns:p14="http://schemas.microsoft.com/office/powerpoint/2010/main" val="3444942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noProof="0" dirty="0">
                <a:solidFill>
                  <a:schemeClr val="tx1"/>
                </a:solidFill>
                <a:effectLst/>
                <a:latin typeface="Calibri" pitchFamily="68" charset="0"/>
                <a:ea typeface="MS PGothic" panose="020B0600070205080204" pitchFamily="34" charset="-128"/>
                <a:cs typeface="ＭＳ Ｐゴシック" pitchFamily="68" charset="-128"/>
              </a:rPr>
              <a:t>Chaque énoncé de qualité de la norme est accompagné d'un ou de plusieurs indicateurs. Ces indicateurs visent à orienter la mesure des efforts d’amélioration de la qualité liés à la mise en œuvre des énoncés.</a:t>
            </a:r>
          </a:p>
        </p:txBody>
      </p:sp>
      <p:sp>
        <p:nvSpPr>
          <p:cNvPr id="4" name="Slide Number Placeholder 3"/>
          <p:cNvSpPr>
            <a:spLocks noGrp="1"/>
          </p:cNvSpPr>
          <p:nvPr>
            <p:ph type="sldNum" sz="quarter" idx="5"/>
          </p:nvPr>
        </p:nvSpPr>
        <p:spPr/>
        <p:txBody>
          <a:bodyPr/>
          <a:lstStyle/>
          <a:p>
            <a:fld id="{CD953FE4-7F3D-1C48-8731-559E789B0C8F}" type="slidenum">
              <a:rPr lang="en-US" smtClean="0"/>
              <a:t>46</a:t>
            </a:fld>
            <a:endParaRPr lang="en-US" dirty="0"/>
          </a:p>
        </p:txBody>
      </p:sp>
    </p:spTree>
    <p:extLst>
      <p:ext uri="{BB962C8B-B14F-4D97-AF65-F5344CB8AC3E}">
        <p14:creationId xmlns:p14="http://schemas.microsoft.com/office/powerpoint/2010/main" val="3970731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47</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noProof="0" dirty="0">
                <a:solidFill>
                  <a:srgbClr val="000000"/>
                </a:solidFill>
                <a:latin typeface="+mn-lt"/>
              </a:rPr>
              <a:t>Leur application est volontaire et les normes sont de nature ambitieuse.</a:t>
            </a:r>
          </a:p>
          <a:p>
            <a:pPr marL="171450" indent="-171450">
              <a:buFontTx/>
              <a:buChar char="•"/>
            </a:pPr>
            <a:r>
              <a:rPr lang="fr-CA" altLang="en-US" noProof="0" dirty="0">
                <a:solidFill>
                  <a:srgbClr val="000000"/>
                </a:solidFill>
                <a:latin typeface="+mn-lt"/>
              </a:rPr>
              <a:t>Conçues pour « relever le niveau » dans le but d’offrir les meilleurs soins possible à tous les Ontariens, peu importe où ils vivent dans la province.</a:t>
            </a:r>
          </a:p>
          <a:p>
            <a:pPr marL="171450" indent="-171450">
              <a:buFontTx/>
              <a:buChar char="•"/>
            </a:pPr>
            <a:r>
              <a:rPr lang="fr-CA" altLang="en-US" noProof="0" dirty="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noProof="0" dirty="0">
                <a:solidFill>
                  <a:srgbClr val="000000"/>
                </a:solidFill>
                <a:latin typeface="+mn-lt"/>
              </a:rPr>
              <a:t>Les normes de qualité énoncent les </a:t>
            </a:r>
            <a:r>
              <a:rPr lang="fr-CA" altLang="en-US" b="1" noProof="0" dirty="0">
                <a:solidFill>
                  <a:srgbClr val="000000"/>
                </a:solidFill>
                <a:latin typeface="+mn-lt"/>
              </a:rPr>
              <a:t>caractéristiques</a:t>
            </a:r>
            <a:r>
              <a:rPr lang="fr-CA" altLang="en-US" noProof="0" dirty="0">
                <a:solidFill>
                  <a:srgbClr val="000000"/>
                </a:solidFill>
                <a:latin typeface="+mn-lt"/>
              </a:rPr>
              <a:t> des soins qui devraient être offerts, mais ne nomment pas les </a:t>
            </a:r>
            <a:r>
              <a:rPr lang="fr-CA" altLang="en-US" b="1" noProof="0" dirty="0">
                <a:solidFill>
                  <a:srgbClr val="000000"/>
                </a:solidFill>
                <a:latin typeface="+mn-lt"/>
              </a:rPr>
              <a:t>personnes</a:t>
            </a:r>
            <a:r>
              <a:rPr lang="fr-CA" altLang="en-US" noProof="0" dirty="0">
                <a:solidFill>
                  <a:srgbClr val="000000"/>
                </a:solidFill>
                <a:latin typeface="+mn-lt"/>
              </a:rPr>
              <a:t> qui devraient les offrir (contrairement aux guides de pratique clinique et guides de pratiques exemplaires).</a:t>
            </a:r>
          </a:p>
          <a:p>
            <a:pPr marL="171450" indent="-171450"/>
            <a:endParaRPr lang="fr-CA" altLang="en-US" noProof="0" dirty="0">
              <a:solidFill>
                <a:srgbClr val="000000"/>
              </a:solidFill>
              <a:latin typeface="+mn-lt"/>
            </a:endParaRPr>
          </a:p>
          <a:p>
            <a:pPr marL="171450" indent="-171450"/>
            <a:r>
              <a:rPr lang="fr-CA" altLang="en-US" b="1" noProof="0" dirty="0">
                <a:solidFill>
                  <a:srgbClr val="000000"/>
                </a:solidFill>
                <a:latin typeface="+mn-lt"/>
              </a:rPr>
              <a:t>Les normes de qualité sont :</a:t>
            </a:r>
          </a:p>
          <a:p>
            <a:pPr marL="171450" indent="-171450">
              <a:spcBef>
                <a:spcPct val="0"/>
              </a:spcBef>
              <a:buClr>
                <a:srgbClr val="00788A"/>
              </a:buClr>
              <a:buFontTx/>
              <a:buChar char="•"/>
            </a:pPr>
            <a:r>
              <a:rPr lang="fr-CA" altLang="en-US" noProof="0" dirty="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noProof="0" dirty="0">
                <a:solidFill>
                  <a:srgbClr val="000000"/>
                </a:solidFill>
                <a:latin typeface="+mn-lt"/>
              </a:rPr>
              <a:t>Accessibles : aident les cliniciens et les organismes de fournisseurs à offrir des soins de la plus haute qualité possible, et les patients à connaître les sujets à aborder avec leurs cliniciens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noProof="0" dirty="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noProof="0" dirty="0">
                <a:solidFill>
                  <a:srgbClr val="000000"/>
                </a:solidFill>
                <a:latin typeface="+mn-lt"/>
              </a:rPr>
              <a:t>Applicables : des outils et des ressources d’amélioration de la qualité soutiennent chaque norme en vue de favoriser l’adoption.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patients, les </a:t>
            </a:r>
            <a:r>
              <a:rPr lang="fr-CA" sz="1800" b="1" dirty="0">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b="1" noProof="0" dirty="0">
                <a:solidFill>
                  <a:srgbClr val="000000"/>
                </a:solidFill>
                <a:latin typeface="+mn-lt"/>
              </a:rPr>
              <a:t>et le public </a:t>
            </a:r>
            <a:r>
              <a:rPr lang="fr-CA" altLang="en-US" noProof="0" dirty="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dirty="0">
                <a:solidFill>
                  <a:srgbClr val="000000"/>
                </a:solidFill>
                <a:latin typeface="+mn-lt"/>
              </a:rPr>
              <a:t>Les régions provinciales et les organismes responsables de la prévention des maladies </a:t>
            </a:r>
            <a:r>
              <a:rPr lang="fr-CA" altLang="en-US" noProof="0" dirty="0">
                <a:solidFill>
                  <a:srgbClr val="000000"/>
                </a:solidFill>
                <a:latin typeface="+mn-lt"/>
              </a:rPr>
              <a:t>peuvent recourir aux normes de qualité pour mesurer les résultats de santé, tenir les </a:t>
            </a:r>
            <a:r>
              <a:rPr lang="fr-CA" altLang="en-US" b="0" noProof="0" dirty="0">
                <a:solidFill>
                  <a:srgbClr val="000000"/>
                </a:solidFill>
                <a:latin typeface="+mn-lt"/>
              </a:rPr>
              <a:t>organismes fournisseurs de soins de santé</a:t>
            </a:r>
            <a:r>
              <a:rPr lang="fr-CA" altLang="en-US" b="1" noProof="0" dirty="0">
                <a:solidFill>
                  <a:srgbClr val="000000"/>
                </a:solidFill>
                <a:latin typeface="+mn-lt"/>
              </a:rPr>
              <a:t> </a:t>
            </a:r>
            <a:r>
              <a:rPr lang="fr-CA" altLang="en-US" noProof="0" dirty="0">
                <a:solidFill>
                  <a:srgbClr val="000000"/>
                </a:solidFill>
                <a:latin typeface="+mn-lt"/>
              </a:rPr>
              <a:t>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organismes fournisseurs de soins de santé</a:t>
            </a:r>
            <a:r>
              <a:rPr lang="fr-CA" altLang="en-US" noProof="0" dirty="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cliniciens </a:t>
            </a:r>
            <a:r>
              <a:rPr lang="fr-CA" altLang="en-US" noProof="0" dirty="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dirty="0">
                <a:solidFill>
                  <a:srgbClr val="000000"/>
                </a:solidFill>
                <a:latin typeface="+mn-lt"/>
              </a:rPr>
              <a:t>Le </a:t>
            </a:r>
            <a:r>
              <a:rPr lang="fr-CA" altLang="en-US" b="1" noProof="0" dirty="0">
                <a:solidFill>
                  <a:srgbClr val="000000"/>
                </a:solidFill>
                <a:latin typeface="+mn-lt"/>
              </a:rPr>
              <a:t>gouvernement</a:t>
            </a:r>
            <a:r>
              <a:rPr lang="fr-CA" altLang="en-US" noProof="0" dirty="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dirty="0">
                <a:latin typeface="+mn-lt"/>
                <a:cs typeface="Calibri" panose="020F0502020204030204" pitchFamily="34" charset="0"/>
              </a:rPr>
              <a:t>.</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dirty="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est accompagnée des documents suivants :</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guide du patient</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sommaire</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jeu de diapositives « cas d’amélioration »</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Des spécifications techniques</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tableau de données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dirty="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dirty="0">
                <a:solidFill>
                  <a:srgbClr val="000000"/>
                </a:solidFill>
                <a:latin typeface="Calibri" panose="020F0502020204030204" pitchFamily="34" charset="0"/>
              </a:rPr>
              <a:t>Chaque norme de qualité comprend un résumé en langage simple pour les patients, les familles, les </a:t>
            </a:r>
            <a:r>
              <a:rPr lang="fr-CA" sz="1800" dirty="0">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noProof="0" dirty="0">
                <a:solidFill>
                  <a:srgbClr val="000000"/>
                </a:solidFill>
                <a:latin typeface="Calibri" panose="020F0502020204030204" pitchFamily="34" charset="0"/>
              </a:rPr>
              <a:t>et le public, appelé le </a:t>
            </a:r>
            <a:r>
              <a:rPr lang="fr-CA" altLang="en-US" b="1" noProof="0" dirty="0">
                <a:solidFill>
                  <a:srgbClr val="000000"/>
                </a:solidFill>
                <a:latin typeface="Calibri" panose="020F0502020204030204" pitchFamily="34" charset="0"/>
              </a:rPr>
              <a:t>guide du patient</a:t>
            </a:r>
            <a:r>
              <a:rPr lang="fr-CA" altLang="en-US" noProof="0" dirty="0">
                <a:solidFill>
                  <a:srgbClr val="000000"/>
                </a:solidFill>
                <a:latin typeface="Calibri" panose="020F0502020204030204" pitchFamily="34" charset="0"/>
              </a:rPr>
              <a:t>.</a:t>
            </a:r>
          </a:p>
          <a:p>
            <a:pPr marL="171450" indent="-171450"/>
            <a:endParaRPr lang="fr-CA" altLang="en-US" noProof="0" dirty="0">
              <a:solidFill>
                <a:srgbClr val="000000"/>
              </a:solidFill>
              <a:latin typeface="Calibri" panose="020F0502020204030204" pitchFamily="34" charset="0"/>
            </a:endParaRPr>
          </a:p>
          <a:p>
            <a:pPr marL="171450" indent="-171450"/>
            <a:r>
              <a:rPr lang="fr-CA" altLang="en-US" b="1" noProof="0" dirty="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dirty="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dirty="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dirty="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dirty="0">
                <a:solidFill>
                  <a:srgbClr val="000000"/>
                </a:solidFill>
                <a:latin typeface="Calibri" panose="020F0502020204030204" pitchFamily="34" charset="0"/>
              </a:rPr>
              <a:t>Consultations sur le guide de conversation des patients</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363868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101677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CA" noProof="0" dirty="0"/>
          </a:p>
          <a:p>
            <a:r>
              <a:rPr lang="fr-CA" noProof="0" dirty="0"/>
              <a:t>De plus, nous travaillons à la compilation de ressources et d’outils, tant pour les cliniciens que pour les patients et les familles.</a:t>
            </a:r>
          </a:p>
          <a:p>
            <a:endParaRPr lang="fr-CA" noProof="0" dirty="0"/>
          </a:p>
          <a:p>
            <a:r>
              <a:rPr lang="fr-CA" noProof="0" dirty="0"/>
              <a:t>L’accent est mis sur les exemples de mise en œuvre et d’adoption, et sur la façon dont les organisations appliquent les normes de qualité dans leur pratique pour donner des soins.</a:t>
            </a:r>
          </a:p>
          <a:p>
            <a:endParaRPr lang="fr-CA" noProof="0" dirty="0"/>
          </a:p>
          <a:p>
            <a:r>
              <a:rPr lang="fr-CA" noProof="0" dirty="0"/>
              <a:t>Nous aimerions beaucoup savoir si vous voulez contribuer à un message ou à un article.</a:t>
            </a: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dirty="0"/>
          </a:p>
        </p:txBody>
      </p:sp>
    </p:spTree>
    <p:extLst>
      <p:ext uri="{BB962C8B-B14F-4D97-AF65-F5344CB8AC3E}">
        <p14:creationId xmlns:p14="http://schemas.microsoft.com/office/powerpoint/2010/main" val="3033253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96D48A00-F34D-7E29-50A9-9194FAA63587}"/>
              </a:ext>
            </a:extLst>
          </p:cNvPr>
          <p:cNvSpPr>
            <a:spLocks noGrp="1"/>
          </p:cNvSpPr>
          <p:nvPr>
            <p:ph type="sldNum" sz="quarter" idx="12"/>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78B4038B-50AE-61B4-BDA3-4A00DB81BA3A}"/>
              </a:ext>
            </a:extLst>
          </p:cNvPr>
          <p:cNvSpPr>
            <a:spLocks noGrp="1"/>
          </p:cNvSpPr>
          <p:nvPr>
            <p:ph type="sldNum" sz="quarter" idx="14"/>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43C9817A-2B83-27E5-0895-9AF472FFF6F1}"/>
              </a:ext>
            </a:extLst>
          </p:cNvPr>
          <p:cNvSpPr>
            <a:spLocks noGrp="1"/>
          </p:cNvSpPr>
          <p:nvPr>
            <p:ph type="sldNum" sz="quarter" idx="15"/>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710A5DF7-7D85-9E83-4AD5-5C948EA416D1}"/>
              </a:ext>
            </a:extLst>
          </p:cNvPr>
          <p:cNvSpPr>
            <a:spLocks noGrp="1"/>
          </p:cNvSpPr>
          <p:nvPr>
            <p:ph type="sldNum" sz="quarter" idx="23"/>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BF79AC1E-46A1-ACC2-CF06-73F90895DDEF}"/>
              </a:ext>
            </a:extLst>
          </p:cNvPr>
          <p:cNvSpPr>
            <a:spLocks noGrp="1"/>
          </p:cNvSpPr>
          <p:nvPr>
            <p:ph type="sldNum" sz="quarter" idx="15"/>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CE8621D1-08AD-9225-BD63-19EF496221BB}"/>
              </a:ext>
            </a:extLst>
          </p:cNvPr>
          <p:cNvSpPr>
            <a:spLocks noGrp="1"/>
          </p:cNvSpPr>
          <p:nvPr>
            <p:ph type="sldNum" sz="quarter" idx="14"/>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B02CEEAD-9D75-CFFB-86E8-CEB7F2436FBE}"/>
              </a:ext>
            </a:extLst>
          </p:cNvPr>
          <p:cNvSpPr>
            <a:spLocks noGrp="1"/>
          </p:cNvSpPr>
          <p:nvPr>
            <p:ph type="sldNum" sz="quarter" idx="11"/>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Slide Number Placeholder 8">
            <a:extLst>
              <a:ext uri="{FF2B5EF4-FFF2-40B4-BE49-F238E27FC236}">
                <a16:creationId xmlns:a16="http://schemas.microsoft.com/office/drawing/2014/main" id="{FEC47FA9-6DE4-B3DA-A4FA-6A0891A66C83}"/>
              </a:ext>
            </a:extLst>
          </p:cNvPr>
          <p:cNvSpPr>
            <a:spLocks noGrp="1"/>
          </p:cNvSpPr>
          <p:nvPr>
            <p:ph type="sldNum" sz="quarter" idx="11"/>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97649194-7E4E-11AF-95EF-34E9F9650530}"/>
              </a:ext>
            </a:extLst>
          </p:cNvPr>
          <p:cNvSpPr>
            <a:spLocks noGrp="1"/>
          </p:cNvSpPr>
          <p:nvPr>
            <p:ph type="sldNum" sz="quarter" idx="11"/>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DC80C1-CFC9-5676-BEA8-62FD8061E04C}"/>
              </a:ext>
            </a:extLst>
          </p:cNvPr>
          <p:cNvSpPr>
            <a:spLocks noGrp="1"/>
          </p:cNvSpPr>
          <p:nvPr>
            <p:ph type="sldNum" sz="quarter" idx="10"/>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a:extLst>
              <a:ext uri="{FF2B5EF4-FFF2-40B4-BE49-F238E27FC236}">
                <a16:creationId xmlns:a16="http://schemas.microsoft.com/office/drawing/2014/main" id="{C3E34DFA-DA63-6CCF-5C2C-C1EF58F6EC99}"/>
              </a:ext>
            </a:extLst>
          </p:cNvPr>
          <p:cNvPicPr>
            <a:picLocks noChangeAspect="1"/>
          </p:cNvPicPr>
          <p:nvPr/>
        </p:nvPicPr>
        <p:blipFill>
          <a:blip r:embed="rId3"/>
          <a:srcRect/>
          <a:stretch/>
        </p:blipFill>
        <p:spPr>
          <a:xfrm>
            <a:off x="9637553" y="5543459"/>
            <a:ext cx="2669704"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8233F554-2D9F-FABD-A0A0-C6102B4A8E18}"/>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C54986E9-5F00-2F78-EE72-89C6997AB113}"/>
              </a:ext>
            </a:extLst>
          </p:cNvPr>
          <p:cNvPicPr>
            <a:picLocks noChangeAspect="1"/>
          </p:cNvPicPr>
          <p:nvPr/>
        </p:nvPicPr>
        <p:blipFill>
          <a:blip r:embed="rId2"/>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8D8E7957-59A6-E383-550A-E975C311BE7D}"/>
              </a:ext>
            </a:extLst>
          </p:cNvPr>
          <p:cNvSpPr>
            <a:spLocks noGrp="1"/>
          </p:cNvSpPr>
          <p:nvPr>
            <p:ph type="sldNum" sz="quarter" idx="12"/>
          </p:nvPr>
        </p:nvSpPr>
        <p:spPr/>
        <p:txBody>
          <a:bodyPr/>
          <a:lstStyle/>
          <a:p>
            <a:fld id="{BC43013F-E280-421A-BEA2-C42D52896355}" type="slidenum">
              <a:rPr lang="en-CA" smtClean="0"/>
              <a:t>‹#›</a:t>
            </a:fld>
            <a:endParaRPr lang="en-CA" dirty="0"/>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5" name="Slide Number Placeholder 4">
            <a:extLst>
              <a:ext uri="{FF2B5EF4-FFF2-40B4-BE49-F238E27FC236}">
                <a16:creationId xmlns:a16="http://schemas.microsoft.com/office/drawing/2014/main" id="{10EB3AA6-17D3-B739-07CA-390CCF78446C}"/>
              </a:ext>
            </a:extLst>
          </p:cNvPr>
          <p:cNvSpPr>
            <a:spLocks noGrp="1"/>
          </p:cNvSpPr>
          <p:nvPr>
            <p:ph type="sldNum" sz="quarter" idx="4"/>
          </p:nvPr>
        </p:nvSpPr>
        <p:spPr>
          <a:xfrm>
            <a:off x="8891956"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BC43013F-E280-421A-BEA2-C42D52896355}" type="slidenum">
              <a:rPr lang="en-CA" smtClean="0"/>
              <a:pPr/>
              <a:t>‹#›</a:t>
            </a:fld>
            <a:endParaRPr lang="en-CA" dirty="0"/>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fr/Home/Posts?tags=quality+standards+adoption"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hyperlink" Target="https://quorum.hqontario.ca/fr/"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hyperlink" Target="http://www.hqontario.ca/System-Performance/Long-Term-Care-Sector-Performance/Quality-Indicators" TargetMode="External"/><Relationship Id="rId4" Type="http://schemas.openxmlformats.org/officeDocument/2006/relationships/hyperlink" Target="https://www.hqontario.ca/portals/0/Documents/pr/looking-for-balance-fr.pdf" TargetMode="Externa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hqontario.ca/Am%C3%A9liorer-les-soins-gr%C3%A2ce-aux-donn%C3%A9es-probantes/Normes-de-qualit%C3%A9/Voir-toutes-les-normes-de-qualit%C3%A9/D%C3%A9mence"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hyperlink" Target="https://www.hqontario.ca/Am%C3%A9liorer-les-soins-gr%C3%A2ce-aux-donn%C3%A9es-probantes/Normes-de-qualit%C3%A9/Voir-toutes-les-normes-de-qualit%C3%A9/Sympt%C3%B4mes-comportementaux-de-la-d%C3%A9mence" TargetMode="External"/><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DB4A33-47C1-AC38-C86F-200DAB012B08}"/>
              </a:ext>
            </a:extLst>
          </p:cNvPr>
          <p:cNvSpPr txBox="1">
            <a:spLocks noChangeArrowheads="1"/>
          </p:cNvSpPr>
          <p:nvPr/>
        </p:nvSpPr>
        <p:spPr bwMode="auto">
          <a:xfrm>
            <a:off x="608861" y="135530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fr-CA" sz="2000" u="none" kern="1200" dirty="0">
                <a:latin typeface="Calibri" panose="020F0502020204030204" pitchFamily="34" charset="0"/>
                <a:ea typeface="Helvetica Neue Light" panose="02000403000000020004" pitchFamily="2" charset="0"/>
              </a:rPr>
              <a:t>NORMES DE 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714850" y="198786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124757"/>
            <a:ext cx="7118227" cy="11375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fr-CA" sz="4200" b="1" i="0" u="none" kern="1200" cap="none" spc="0" normalizeH="0" baseline="0" dirty="0">
                <a:ln>
                  <a:noFill/>
                </a:ln>
                <a:effectLst/>
                <a:uLnTx/>
                <a:uFillTx/>
                <a:latin typeface="+mn-lt"/>
                <a:ea typeface="+mn-ea"/>
                <a:cs typeface="+mn-cs"/>
              </a:rPr>
              <a:t>Symptômes comportementaux de la démence</a:t>
            </a:r>
            <a:endParaRPr lang="fr-CA" sz="4200" b="1" i="0" u="none" strike="sngStrike" kern="1200" cap="none" spc="0" normalizeH="0" baseline="0" dirty="0">
              <a:ln>
                <a:noFill/>
              </a:ln>
              <a:effectLst/>
              <a:uLnTx/>
              <a:uFillTx/>
              <a:latin typeface="+mn-lt"/>
              <a:ea typeface="Calibri"/>
              <a:cs typeface="Calibri"/>
            </a:endParaRP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843586" cy="2308324"/>
          </a:xfrm>
        </p:spPr>
        <p:txBody>
          <a:bodyPr/>
          <a:lstStyle/>
          <a:p>
            <a:r>
              <a:rPr lang="fr-CA" dirty="0"/>
              <a:t>Orienter les soins fondés sur les données probantes pour les personnes atteintes de démence dans les hôpitaux et dans les maisons de soins de longue durée en Ontario</a:t>
            </a:r>
          </a:p>
        </p:txBody>
      </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400" dirty="0"/>
              <a:t>Comment le système de santé peut appuyer la mise en œuvre</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fr-CA" b="1"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dirty="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dirty="0"/>
              <a:t>Santé Ontario travaillera avec d’autres partenaires provinciaux, dont le ministère de la Santé, et les soutiendra afin de combler les lacunes au niveau du système pour soutenir la mise en œuvre des normes </a:t>
            </a:r>
            <a:br>
              <a:rPr lang="fr-CA" sz="3000" dirty="0"/>
            </a:br>
            <a:r>
              <a:rPr lang="fr-CA" sz="3000" dirty="0"/>
              <a:t>de qualité</a:t>
            </a:r>
          </a:p>
        </p:txBody>
      </p:sp>
      <p:sp>
        <p:nvSpPr>
          <p:cNvPr id="2" name="Slide Number Placeholder 1">
            <a:extLst>
              <a:ext uri="{FF2B5EF4-FFF2-40B4-BE49-F238E27FC236}">
                <a16:creationId xmlns:a16="http://schemas.microsoft.com/office/drawing/2014/main" id="{9D124310-457D-947B-94BA-CBF2BF2408AD}"/>
              </a:ext>
            </a:extLst>
          </p:cNvPr>
          <p:cNvSpPr>
            <a:spLocks noGrp="1"/>
          </p:cNvSpPr>
          <p:nvPr>
            <p:ph type="sldNum" sz="quarter" idx="12"/>
          </p:nvPr>
        </p:nvSpPr>
        <p:spPr/>
        <p:txBody>
          <a:bodyPr/>
          <a:lstStyle/>
          <a:p>
            <a:fld id="{BC43013F-E280-421A-BEA2-C42D52896355}" type="slidenum">
              <a:rPr lang="fr-CA" smtClean="0"/>
              <a:t>10</a:t>
            </a:fld>
            <a:endParaRPr lang="fr-CA" dirty="0"/>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t>Outils de mise en œuvre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943100"/>
            <a:ext cx="5333999" cy="3467100"/>
          </a:xfrm>
        </p:spPr>
        <p:txBody>
          <a:bodyPr/>
          <a:lstStyle/>
          <a:p>
            <a:r>
              <a:rPr lang="fr-CA" dirty="0"/>
              <a:t>Le </a:t>
            </a:r>
            <a:r>
              <a:rPr lang="fr-CA" b="1" i="1" dirty="0"/>
              <a:t>Guide de démarrage :</a:t>
            </a:r>
          </a:p>
          <a:p>
            <a:pPr marL="342900" indent="-342900">
              <a:buFont typeface="Arial" panose="020B0604020202020204" pitchFamily="34" charset="0"/>
              <a:buChar char="•"/>
            </a:pPr>
            <a:r>
              <a:rPr lang="fr-CA" dirty="0"/>
              <a:t>Décrit le processus d’utilisation de la norme de qualité à titre de ressource pour offrir des soins de qualité supérieure</a:t>
            </a:r>
          </a:p>
          <a:p>
            <a:pPr marL="342900" indent="-342900">
              <a:buFont typeface="Arial" panose="020B0604020202020204" pitchFamily="34" charset="0"/>
              <a:buChar char="•"/>
            </a:pPr>
            <a:r>
              <a:rPr lang="fr-CA" dirty="0"/>
              <a:t>Contient des démarches fondées sur des données probantes, ainsi que d’autres outils et modèles utiles pour mettre en œuvre les idées de changement à l’échelle de la pratique</a:t>
            </a:r>
          </a:p>
        </p:txBody>
      </p:sp>
      <p:pic>
        <p:nvPicPr>
          <p:cNvPr id="6" name="Picture Placeholder 5" descr="Image du guide de démarrag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a:blip r:embed="rId3"/>
          <a:srcRect t="176" b="176"/>
          <a:stretch/>
        </p:blipFill>
        <p:spPr>
          <a:xfrm>
            <a:off x="6591298" y="1543049"/>
            <a:ext cx="5029201" cy="3771901"/>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BBFBB0A4-C135-D688-C935-ADB3756FA3C6}"/>
              </a:ext>
            </a:extLst>
          </p:cNvPr>
          <p:cNvSpPr>
            <a:spLocks noGrp="1"/>
          </p:cNvSpPr>
          <p:nvPr>
            <p:ph type="sldNum" sz="quarter" idx="14"/>
          </p:nvPr>
        </p:nvSpPr>
        <p:spPr/>
        <p:txBody>
          <a:bodyPr/>
          <a:lstStyle/>
          <a:p>
            <a:fld id="{BC43013F-E280-421A-BEA2-C42D52896355}" type="slidenum">
              <a:rPr lang="fr-CA" smtClean="0"/>
              <a:t>11</a:t>
            </a:fld>
            <a:endParaRPr lang="fr-CA" dirty="0"/>
          </a:p>
        </p:txBody>
      </p:sp>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943100"/>
            <a:ext cx="5333999" cy="3365500"/>
          </a:xfrm>
        </p:spPr>
        <p:txBody>
          <a:bodyPr/>
          <a:lstStyle/>
          <a:p>
            <a:r>
              <a:rPr lang="fr-CA" b="1" dirty="0"/>
              <a:t>Quorum</a:t>
            </a:r>
            <a:r>
              <a:rPr lang="fr-CA" dirty="0"/>
              <a:t> est une communauté en ligne qui a pour ambition d’améliorer la qualité des soins de santé en Ontario.</a:t>
            </a:r>
          </a:p>
          <a:p>
            <a:r>
              <a:rPr lang="fr-CA" dirty="0"/>
              <a:t>La </a:t>
            </a:r>
            <a:r>
              <a:rPr lang="fr-CA" dirty="0">
                <a:hlinkClick r:id="rId3"/>
              </a:rPr>
              <a:t>Série sur l’adoption de normes de qualité </a:t>
            </a:r>
            <a:r>
              <a:rPr lang="fr-CA" dirty="0"/>
              <a:t>met en évidence les efforts déployés dans le domaine des soins de santé pour mettre en œuvre des changements et éliminer les lacunes en matière de soins liés aux normes </a:t>
            </a:r>
            <a:br>
              <a:rPr lang="fr-CA" dirty="0"/>
            </a:br>
            <a:r>
              <a:rPr lang="fr-CA" dirty="0"/>
              <a:t>de qualité.</a:t>
            </a:r>
          </a:p>
        </p:txBody>
      </p:sp>
      <p:pic>
        <p:nvPicPr>
          <p:cNvPr id="4" name="Picture Placeholder 3" descr="Un ordinateur portable affichant le site web de Quorum.">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4"/>
          <a:srcRect l="374" r="3"/>
          <a:stretch/>
        </p:blipFill>
        <p:spPr>
          <a:xfrm>
            <a:off x="6324603" y="1650673"/>
            <a:ext cx="5433556" cy="3556654"/>
          </a:xfrm>
        </p:spPr>
      </p:pic>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fr-CA" b="0" dirty="0">
                <a:solidFill>
                  <a:srgbClr val="047BC1"/>
                </a:solidFill>
                <a:latin typeface="Calibri" panose="020F0502020204030204" pitchFamily="34" charset="0"/>
                <a:cs typeface="Calibri" panose="020F0502020204030204" pitchFamily="34" charset="0"/>
                <a:hlinkClick r:id="rId5"/>
              </a:rPr>
              <a:t>quorum.hqontario.ca</a:t>
            </a:r>
            <a:endParaRPr lang="fr-CA" b="0" u="none" dirty="0">
              <a:solidFill>
                <a:srgbClr val="047BC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B7302FA-7BFA-B564-6EBD-D1FC6AEBA1E8}"/>
              </a:ext>
            </a:extLst>
          </p:cNvPr>
          <p:cNvSpPr>
            <a:spLocks noGrp="1"/>
          </p:cNvSpPr>
          <p:nvPr>
            <p:ph type="sldNum" sz="quarter" idx="14"/>
          </p:nvPr>
        </p:nvSpPr>
        <p:spPr/>
        <p:txBody>
          <a:bodyPr/>
          <a:lstStyle/>
          <a:p>
            <a:fld id="{BC43013F-E280-421A-BEA2-C42D52896355}" type="slidenum">
              <a:rPr lang="fr-CA" smtClean="0"/>
              <a:t>12</a:t>
            </a:fld>
            <a:endParaRPr lang="fr-CA" dirty="0"/>
          </a:p>
        </p:txBody>
      </p:sp>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t>Guide de mesure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sz="2400" dirty="0"/>
              <a:t>Le </a:t>
            </a:r>
            <a:r>
              <a:rPr lang="fr-CA" sz="2400" b="1" dirty="0"/>
              <a:t>guide de mesure </a:t>
            </a:r>
            <a:r>
              <a:rPr lang="fr-CA" sz="2400" dirty="0"/>
              <a:t>décrit :</a:t>
            </a:r>
          </a:p>
          <a:p>
            <a:pPr marL="342900" indent="-342900">
              <a:buFont typeface="Arial" panose="020B0604020202020204" pitchFamily="34" charset="0"/>
              <a:buChar char="•"/>
            </a:pPr>
            <a:r>
              <a:rPr lang="fr-CA" sz="2400" dirty="0"/>
              <a:t>Les principes de mesure qui sous-tendent les indicateurs de qualité inclus dans les normes de qualité</a:t>
            </a:r>
          </a:p>
          <a:p>
            <a:pPr marL="342900" indent="-342900">
              <a:buFont typeface="Arial" panose="020B0604020202020204" pitchFamily="34" charset="0"/>
              <a:buChar char="•"/>
            </a:pPr>
            <a:r>
              <a:rPr lang="fr-CA" sz="2400" dirty="0"/>
              <a:t>Les types d’indicateurs inclus dans les normes de qualité</a:t>
            </a:r>
          </a:p>
          <a:p>
            <a:pPr marL="342900" indent="-342900">
              <a:buFont typeface="Arial" panose="020B0604020202020204" pitchFamily="34" charset="0"/>
              <a:buChar char="•"/>
            </a:pPr>
            <a:r>
              <a:rPr lang="fr-CA" sz="2400" dirty="0"/>
              <a:t>La manière dont les données locales et provinciales sont recueillies et mesurées</a:t>
            </a:r>
          </a:p>
        </p:txBody>
      </p:sp>
      <p:pic>
        <p:nvPicPr>
          <p:cNvPr id="9" name="Picture Placeholder 8" descr="Image du guide de mesur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826" r="826"/>
          <a:stretch/>
        </p:blipFill>
        <p:spPr>
          <a:xfrm>
            <a:off x="6683675" y="1078523"/>
            <a:ext cx="4058572" cy="5344503"/>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3D8282B7-8CFA-633B-85F5-EA837F1047C3}"/>
              </a:ext>
            </a:extLst>
          </p:cNvPr>
          <p:cNvSpPr>
            <a:spLocks noGrp="1"/>
          </p:cNvSpPr>
          <p:nvPr>
            <p:ph type="sldNum" sz="quarter" idx="14"/>
          </p:nvPr>
        </p:nvSpPr>
        <p:spPr/>
        <p:txBody>
          <a:bodyPr/>
          <a:lstStyle/>
          <a:p>
            <a:fld id="{BC43013F-E280-421A-BEA2-C42D52896355}" type="slidenum">
              <a:rPr lang="fr-CA" smtClean="0"/>
              <a:t>13</a:t>
            </a:fld>
            <a:endParaRPr lang="fr-CA" dirty="0"/>
          </a:p>
        </p:txBody>
      </p:sp>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Spécifications techniques</a:t>
            </a:r>
            <a:endParaRPr lang="fr-CA" dirty="0"/>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fr-CA" dirty="0">
                <a:ea typeface="+mn-lt"/>
                <a:cs typeface="+mn-lt"/>
              </a:rPr>
              <a:t>Le rapport sur les </a:t>
            </a:r>
            <a:r>
              <a:rPr lang="fr-CA" b="1" noProof="0" dirty="0">
                <a:ea typeface="+mn-lt"/>
                <a:cs typeface="+mn-lt"/>
              </a:rPr>
              <a:t>spécifications techniques</a:t>
            </a:r>
            <a:r>
              <a:rPr lang="fr-CA" noProof="0" dirty="0">
                <a:ea typeface="+mn-lt"/>
                <a:cs typeface="+mn-lt"/>
              </a:rPr>
              <a:t> </a:t>
            </a:r>
            <a:r>
              <a:rPr lang="fr-CA" dirty="0">
                <a:ea typeface="+mn-lt"/>
                <a:cs typeface="+mn-lt"/>
              </a:rPr>
              <a:t>décrit deux types de mesures</a:t>
            </a:r>
            <a:r>
              <a:rPr lang="fr-CA" noProof="0" dirty="0"/>
              <a:t> :</a:t>
            </a:r>
            <a:endParaRPr lang="fr-CA" dirty="0"/>
          </a:p>
          <a:p>
            <a:pPr marL="342900" indent="-342900">
              <a:buFont typeface="Arial" panose="020B0604020202020204" pitchFamily="34" charset="0"/>
              <a:buChar char="•"/>
            </a:pPr>
            <a:r>
              <a:rPr lang="fr-CA" b="1" noProof="0" dirty="0"/>
              <a:t>Mesure provinciale : </a:t>
            </a:r>
            <a:r>
              <a:rPr lang="fr-CA" noProof="0" dirty="0"/>
              <a:t>comment nous pouvons surveiller les progrès réalisés pour améliorer les soins à l’échelle provinciale</a:t>
            </a:r>
          </a:p>
          <a:p>
            <a:pPr marL="342900" indent="-342900">
              <a:buFont typeface="Arial" panose="020B0604020202020204" pitchFamily="34" charset="0"/>
              <a:buChar char="•"/>
            </a:pPr>
            <a:r>
              <a:rPr lang="fr-CA" b="1" noProof="0" dirty="0"/>
              <a:t>Mesure locale : </a:t>
            </a:r>
            <a:r>
              <a:rPr lang="fr-CA" noProof="0" dirty="0"/>
              <a:t>mesures que vous pouvez entreprendre pour évaluer la qualité des soins que vous fournissez localement</a:t>
            </a:r>
          </a:p>
        </p:txBody>
      </p:sp>
      <p:pic>
        <p:nvPicPr>
          <p:cNvPr id="3" name="Picture 2" descr="Image des spécifications techniques.">
            <a:extLst>
              <a:ext uri="{FF2B5EF4-FFF2-40B4-BE49-F238E27FC236}">
                <a16:creationId xmlns:a16="http://schemas.microsoft.com/office/drawing/2014/main" id="{B7DB3B77-F7AC-7DFA-C6F4-613C45476910}"/>
              </a:ext>
            </a:extLst>
          </p:cNvPr>
          <p:cNvPicPr>
            <a:picLocks noChangeAspect="1"/>
          </p:cNvPicPr>
          <p:nvPr/>
        </p:nvPicPr>
        <p:blipFill>
          <a:blip r:embed="rId2"/>
          <a:srcRect/>
          <a:stretch/>
        </p:blipFill>
        <p:spPr>
          <a:xfrm>
            <a:off x="6746845" y="1176975"/>
            <a:ext cx="4028332" cy="5220834"/>
          </a:xfrm>
          <a:prstGeom prst="rect">
            <a:avLst/>
          </a:prstGeo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959C317B-B3A1-7D3C-EC03-AE37230C2A70}"/>
              </a:ext>
            </a:extLst>
          </p:cNvPr>
          <p:cNvSpPr>
            <a:spLocks noGrp="1"/>
          </p:cNvSpPr>
          <p:nvPr>
            <p:ph type="sldNum" sz="quarter" idx="14"/>
          </p:nvPr>
        </p:nvSpPr>
        <p:spPr/>
        <p:txBody>
          <a:bodyPr/>
          <a:lstStyle/>
          <a:p>
            <a:fld id="{BC43013F-E280-421A-BEA2-C42D52896355}" type="slidenum">
              <a:rPr lang="fr-CA" smtClean="0"/>
              <a:t>14</a:t>
            </a:fld>
            <a:endParaRPr lang="fr-CA" dirty="0"/>
          </a:p>
        </p:txBody>
      </p:sp>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924760" cy="334900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87000"/>
              </a:lnSpc>
              <a:spcBef>
                <a:spcPts val="0"/>
              </a:spcBef>
              <a:buClr>
                <a:schemeClr val="tx2"/>
              </a:buClr>
              <a:defRPr/>
            </a:pPr>
            <a:r>
              <a:rPr kumimoji="0" lang="fr-CA" sz="5600" b="0" i="0" u="none" strike="noStrike" kern="1200" cap="none" spc="0" normalizeH="0" baseline="0" noProof="0" dirty="0">
                <a:ln>
                  <a:noFill/>
                </a:ln>
                <a:solidFill>
                  <a:schemeClr val="bg1"/>
                </a:solidFill>
                <a:effectLst/>
                <a:uLnTx/>
                <a:uFillTx/>
                <a:latin typeface="+mn-lt"/>
                <a:ea typeface="+mn-ea"/>
                <a:cs typeface="+mn-cs"/>
              </a:rPr>
              <a:t>Pourquoi avons-nous besoin d’une norme de qualité pour les symptômes comportementaux de la démence</a:t>
            </a:r>
            <a:r>
              <a:rPr lang="fr-CA" sz="5600" b="0" dirty="0">
                <a:solidFill>
                  <a:schemeClr val="bg1"/>
                </a:solidFill>
                <a:latin typeface="+mn-lt"/>
                <a:ea typeface="+mn-ea"/>
                <a:cs typeface="+mn-cs"/>
              </a:rPr>
              <a:t>?</a:t>
            </a:r>
            <a:endParaRPr kumimoji="0" lang="fr-CA" sz="5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283FB2-CF47-C885-1567-68AEF8694404}"/>
              </a:ext>
            </a:extLst>
          </p:cNvPr>
          <p:cNvSpPr txBox="1">
            <a:spLocks noGrp="1"/>
          </p:cNvSpPr>
          <p:nvPr>
            <p:ph type="title" idx="4294967295"/>
          </p:nvPr>
        </p:nvSpPr>
        <p:spPr>
          <a:xfrm>
            <a:off x="1322615" y="2613392"/>
            <a:ext cx="4088013"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dirty="0">
                <a:ln>
                  <a:noFill/>
                </a:ln>
                <a:solidFill>
                  <a:srgbClr val="000000"/>
                </a:solidFill>
                <a:effectLst/>
                <a:uLnTx/>
                <a:uFillTx/>
                <a:latin typeface="+mn-lt"/>
                <a:ea typeface="+mn-ea"/>
                <a:cs typeface="+mn-cs"/>
              </a:rPr>
              <a:t>Environ </a:t>
            </a:r>
            <a:r>
              <a:rPr kumimoji="0" lang="fr-ca" sz="2000" b="1" i="0" u="none" strike="noStrike" kern="1200" cap="none" spc="0" normalizeH="0" baseline="0" dirty="0">
                <a:ln>
                  <a:noFill/>
                </a:ln>
                <a:solidFill>
                  <a:srgbClr val="000000"/>
                </a:solidFill>
                <a:effectLst/>
                <a:uLnTx/>
                <a:uFillTx/>
                <a:latin typeface="+mn-lt"/>
                <a:ea typeface="+mn-ea"/>
                <a:cs typeface="+mn-cs"/>
              </a:rPr>
              <a:t>80 %</a:t>
            </a:r>
            <a:r>
              <a:rPr kumimoji="0" lang="fr-ca" sz="2000" b="0" i="0" u="none" strike="noStrike" kern="1200" cap="none" spc="0" normalizeH="0" baseline="0" dirty="0">
                <a:ln>
                  <a:noFill/>
                </a:ln>
                <a:solidFill>
                  <a:srgbClr val="000000"/>
                </a:solidFill>
                <a:effectLst/>
                <a:uLnTx/>
                <a:uFillTx/>
                <a:latin typeface="+mn-lt"/>
                <a:ea typeface="+mn-ea"/>
                <a:cs typeface="+mn-cs"/>
              </a:rPr>
              <a:t> des personnes atteintes de démence et vivant dans des foyers de soins de longue durée et qui présentent des symptômes d’agressivité à un stade quelconque de leur démence</a:t>
            </a:r>
            <a:r>
              <a:rPr kumimoji="0" lang="fr-ca" sz="2000" b="0" i="0" u="none" strike="noStrike" kern="1200" cap="none" spc="0" normalizeH="0" baseline="30000" dirty="0">
                <a:ln>
                  <a:noFill/>
                </a:ln>
                <a:solidFill>
                  <a:srgbClr val="000000"/>
                </a:solidFill>
                <a:effectLst/>
                <a:uLnTx/>
                <a:uFillTx/>
                <a:latin typeface="+mn-lt"/>
                <a:ea typeface="+mn-ea"/>
                <a:cs typeface="+mn-cs"/>
              </a:rPr>
              <a:t>1</a:t>
            </a:r>
            <a:r>
              <a:rPr kumimoji="0" lang="fr-ca" sz="2000" b="0" i="0" u="none" strike="noStrike" kern="1200" cap="none" spc="0" normalizeH="0" dirty="0">
                <a:ln>
                  <a:noFill/>
                </a:ln>
                <a:solidFill>
                  <a:srgbClr val="000000"/>
                </a:solidFill>
                <a:effectLst/>
                <a:uLnTx/>
                <a:uFillTx/>
                <a:latin typeface="+mn-lt"/>
                <a:ea typeface="+mn-ea"/>
                <a:cs typeface="+mn-cs"/>
              </a:rPr>
              <a:t>.</a:t>
            </a:r>
            <a:endParaRPr kumimoji="0" lang="fr-ca" sz="2000" b="0" i="0" u="none" strike="noStrike" kern="1200" cap="none" spc="0" normalizeH="0" noProof="0" dirty="0">
              <a:ln>
                <a:noFill/>
              </a:ln>
              <a:solidFill>
                <a:srgbClr val="000000"/>
              </a:solidFill>
              <a:effectLst/>
              <a:uLnTx/>
              <a:uFillTx/>
              <a:latin typeface="+mn-lt"/>
              <a:ea typeface="+mn-ea"/>
              <a:cs typeface="+mn-cs"/>
            </a:endParaRPr>
          </a:p>
        </p:txBody>
      </p:sp>
      <p:sp>
        <p:nvSpPr>
          <p:cNvPr id="17" name="TextBox 16">
            <a:extLst>
              <a:ext uri="{FF2B5EF4-FFF2-40B4-BE49-F238E27FC236}">
                <a16:creationId xmlns:a16="http://schemas.microsoft.com/office/drawing/2014/main" id="{75A8B39D-8004-7CA7-B888-9964151CB41B}"/>
              </a:ext>
            </a:extLst>
          </p:cNvPr>
          <p:cNvSpPr txBox="1">
            <a:spLocks/>
          </p:cNvSpPr>
          <p:nvPr/>
        </p:nvSpPr>
        <p:spPr>
          <a:xfrm>
            <a:off x="6416310" y="2767280"/>
            <a:ext cx="3502390" cy="132343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dirty="0">
                <a:ln>
                  <a:noFill/>
                </a:ln>
                <a:solidFill>
                  <a:srgbClr val="000000"/>
                </a:solidFill>
                <a:effectLst/>
                <a:uLnTx/>
                <a:uFillTx/>
                <a:latin typeface="+mn-lt"/>
                <a:ea typeface="+mn-ea"/>
                <a:cs typeface="+mn-cs"/>
              </a:rPr>
              <a:t>Les symptômes d’agitation et d’agressivité sont une cause majeure d’</a:t>
            </a:r>
            <a:r>
              <a:rPr kumimoji="0" lang="fr-ca" sz="2000" b="1" i="0" u="none" strike="noStrike" kern="1200" cap="none" spc="0" normalizeH="0" baseline="0" dirty="0">
                <a:ln>
                  <a:noFill/>
                </a:ln>
                <a:solidFill>
                  <a:srgbClr val="000000"/>
                </a:solidFill>
                <a:effectLst/>
                <a:uLnTx/>
                <a:uFillTx/>
                <a:latin typeface="+mn-lt"/>
                <a:ea typeface="+mn-ea"/>
                <a:cs typeface="+mn-cs"/>
              </a:rPr>
              <a:t>hospitalisation</a:t>
            </a:r>
            <a:r>
              <a:rPr kumimoji="0" lang="fr-ca" sz="2000" b="0" i="0" u="none" strike="noStrike" kern="1200" cap="none" spc="0" normalizeH="0" baseline="0" dirty="0">
                <a:ln>
                  <a:noFill/>
                </a:ln>
                <a:solidFill>
                  <a:srgbClr val="000000"/>
                </a:solidFill>
                <a:effectLst/>
                <a:uLnTx/>
                <a:uFillTx/>
                <a:latin typeface="+mn-lt"/>
                <a:ea typeface="+mn-ea"/>
                <a:cs typeface="+mn-cs"/>
              </a:rPr>
              <a:t> et de</a:t>
            </a:r>
            <a:r>
              <a:rPr kumimoji="0" lang="fr-ca" sz="2000" b="1" i="0" u="none" strike="noStrike" kern="1200" cap="none" spc="0" normalizeH="0" baseline="0" dirty="0">
                <a:ln>
                  <a:noFill/>
                </a:ln>
                <a:solidFill>
                  <a:srgbClr val="000000"/>
                </a:solidFill>
                <a:effectLst/>
                <a:uLnTx/>
                <a:uFillTx/>
                <a:latin typeface="+mn-lt"/>
                <a:ea typeface="+mn-ea"/>
                <a:cs typeface="+mn-cs"/>
              </a:rPr>
              <a:t> transfert</a:t>
            </a:r>
            <a:r>
              <a:rPr kumimoji="0" lang="fr-ca" sz="2000" b="0" i="0" u="none" strike="noStrike" kern="1200" cap="none" spc="0" normalizeH="0" baseline="0" dirty="0">
                <a:ln>
                  <a:noFill/>
                </a:ln>
                <a:solidFill>
                  <a:srgbClr val="000000"/>
                </a:solidFill>
                <a:effectLst/>
                <a:uLnTx/>
                <a:uFillTx/>
                <a:latin typeface="+mn-lt"/>
                <a:ea typeface="+mn-ea"/>
                <a:cs typeface="+mn-cs"/>
              </a:rPr>
              <a:t> vers</a:t>
            </a:r>
            <a:r>
              <a:rPr kumimoji="0" lang="fr-ca" sz="2000" b="0" i="0" u="none" kern="1200" cap="none" spc="0" normalizeH="0" baseline="0" dirty="0">
                <a:ln>
                  <a:noFill/>
                </a:ln>
                <a:solidFill>
                  <a:srgbClr val="000000"/>
                </a:solidFill>
                <a:effectLst/>
                <a:uLnTx/>
                <a:uFillTx/>
                <a:latin typeface="+mn-lt"/>
                <a:ea typeface="+mn-ea"/>
                <a:cs typeface="+mn-cs"/>
              </a:rPr>
              <a:t> </a:t>
            </a:r>
            <a:r>
              <a:rPr kumimoji="0" lang="fr-ca" sz="2000" b="0" i="0" u="none" strike="noStrike" kern="1200" cap="none" spc="0" normalizeH="0" baseline="0" dirty="0">
                <a:ln>
                  <a:noFill/>
                </a:ln>
                <a:solidFill>
                  <a:srgbClr val="000000"/>
                </a:solidFill>
                <a:effectLst/>
                <a:uLnTx/>
                <a:uFillTx/>
                <a:latin typeface="+mn-lt"/>
                <a:ea typeface="+mn-ea"/>
                <a:cs typeface="+mn-cs"/>
              </a:rPr>
              <a:t>des FSLD</a:t>
            </a:r>
            <a:r>
              <a:rPr kumimoji="0" lang="fr-ca" sz="2000" b="0" i="0" u="none" strike="noStrike" kern="1200" cap="none" spc="0" normalizeH="0" baseline="30000" dirty="0">
                <a:ln>
                  <a:noFill/>
                </a:ln>
                <a:solidFill>
                  <a:srgbClr val="000000"/>
                </a:solidFill>
                <a:effectLst/>
                <a:uLnTx/>
                <a:uFillTx/>
                <a:latin typeface="+mn-lt"/>
                <a:ea typeface="+mn-ea"/>
                <a:cs typeface="+mn-cs"/>
              </a:rPr>
              <a:t>2-4</a:t>
            </a:r>
            <a:r>
              <a:rPr kumimoji="0" lang="fr-ca" sz="2000" b="0" i="0" u="none" strike="noStrike" kern="1200" cap="none" spc="0" normalizeH="0" dirty="0">
                <a:ln>
                  <a:noFill/>
                </a:ln>
                <a:solidFill>
                  <a:srgbClr val="000000"/>
                </a:solidFill>
                <a:effectLst/>
                <a:uLnTx/>
                <a:uFillTx/>
                <a:latin typeface="+mn-lt"/>
                <a:ea typeface="+mn-ea"/>
                <a:cs typeface="+mn-cs"/>
              </a:rPr>
              <a:t>.</a:t>
            </a:r>
          </a:p>
        </p:txBody>
      </p:sp>
      <p:sp>
        <p:nvSpPr>
          <p:cNvPr id="18" name="Rectangle 17">
            <a:extLst>
              <a:ext uri="{FF2B5EF4-FFF2-40B4-BE49-F238E27FC236}">
                <a16:creationId xmlns:a16="http://schemas.microsoft.com/office/drawing/2014/main" id="{146EB7FF-EEBF-3B5A-63D2-5108C190C7B2}"/>
              </a:ext>
            </a:extLst>
          </p:cNvPr>
          <p:cNvSpPr/>
          <p:nvPr/>
        </p:nvSpPr>
        <p:spPr>
          <a:xfrm>
            <a:off x="168030" y="4767219"/>
            <a:ext cx="11119095" cy="2031325"/>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200" b="0" i="0" u="none" baseline="0" dirty="0">
                <a:solidFill>
                  <a:srgbClr val="000000"/>
                </a:solidFill>
                <a:latin typeface="+mn-lt"/>
                <a:cs typeface="Calibri" panose="020F0502020204030204" pitchFamily="34" charset="0"/>
              </a:rPr>
              <a:t>Abréviation : FSLD, foyer de soins de longue durée.</a:t>
            </a:r>
          </a:p>
          <a:p>
            <a:pPr algn="l" rtl="0">
              <a:spcAft>
                <a:spcPts val="600"/>
              </a:spcAft>
            </a:pPr>
            <a:r>
              <a:rPr lang="fr-ca" sz="1200" b="0" i="0" u="none" baseline="0" dirty="0">
                <a:solidFill>
                  <a:srgbClr val="000000"/>
                </a:solidFill>
                <a:latin typeface="+mn-lt"/>
                <a:cs typeface="Calibri" panose="020F0502020204030204" pitchFamily="34" charset="0"/>
              </a:rPr>
              <a:t>Sources :</a:t>
            </a:r>
          </a:p>
          <a:p>
            <a:pPr marL="228600" indent="-228600" algn="l" rtl="0">
              <a:spcAft>
                <a:spcPts val="600"/>
              </a:spcAft>
              <a:buFont typeface="+mj-lt"/>
              <a:buAutoNum type="arabicPeriod"/>
            </a:pPr>
            <a:r>
              <a:rPr lang="en-CA" sz="1100" b="0" i="0" u="none" baseline="0" dirty="0">
                <a:solidFill>
                  <a:srgbClr val="000000"/>
                </a:solidFill>
                <a:latin typeface="+mn-lt"/>
                <a:cs typeface="Calibri" panose="020F0502020204030204" pitchFamily="34" charset="0"/>
              </a:rPr>
              <a:t>Brodaty H, Draper B, Saab D, Low LF, Richards V, Paton H, et al. Psychosis, depression and behavioural disturbances in Sydney nursing home residents: prevalence and predictors. Int J Geriatr Psychiatry. 2001;16(5):504-12.</a:t>
            </a:r>
          </a:p>
          <a:p>
            <a:pPr marL="228600" indent="-228600" algn="l" rtl="0">
              <a:spcAft>
                <a:spcPts val="600"/>
              </a:spcAft>
              <a:buFont typeface="+mj-lt"/>
              <a:buAutoNum type="arabicPeriod"/>
            </a:pPr>
            <a:r>
              <a:rPr lang="en-CA" sz="1100" b="0" i="0" u="none" baseline="0" dirty="0">
                <a:solidFill>
                  <a:srgbClr val="000000"/>
                </a:solidFill>
                <a:latin typeface="+mn-lt"/>
                <a:cs typeface="Calibri" panose="020F0502020204030204" pitchFamily="34" charset="0"/>
              </a:rPr>
              <a:t>O’Donnell BF, Drachman DA, Barnes HJ, Peterson KE, Swearer JM, Lew RA. Incontinence and troublesome behaviors predict institutionalization in dementia. J Geriatr Psychiatry Neurol. 1992;5(1):45-52.</a:t>
            </a:r>
          </a:p>
          <a:p>
            <a:pPr marL="228600" indent="-228600" algn="l" rtl="0">
              <a:spcAft>
                <a:spcPts val="600"/>
              </a:spcAft>
              <a:buFont typeface="+mj-lt"/>
              <a:buAutoNum type="arabicPeriod"/>
            </a:pPr>
            <a:r>
              <a:rPr lang="en-CA" sz="1100" b="0" i="0" u="none" baseline="0" dirty="0">
                <a:solidFill>
                  <a:srgbClr val="000000"/>
                </a:solidFill>
                <a:latin typeface="+mn-lt"/>
                <a:cs typeface="Calibri" panose="020F0502020204030204" pitchFamily="34" charset="0"/>
              </a:rPr>
              <a:t>Wancata J, Windhaber J, Krautgartner M, Alexandrowicz R. The consequences of non-cognitive symptoms of dementia in medical hospital departments. Int J Geriatr Psychiatry. 2003;33(3):257-71.</a:t>
            </a:r>
          </a:p>
          <a:p>
            <a:pPr marL="228600" indent="-228600" algn="l" rtl="0">
              <a:spcAft>
                <a:spcPts val="600"/>
              </a:spcAft>
              <a:buFont typeface="+mj-lt"/>
              <a:buAutoNum type="arabicPeriod"/>
            </a:pPr>
            <a:r>
              <a:rPr lang="en-CA" sz="1100" b="0" i="0" u="none" baseline="0" dirty="0">
                <a:solidFill>
                  <a:srgbClr val="000000"/>
                </a:solidFill>
                <a:latin typeface="+mn-lt"/>
                <a:cs typeface="Calibri" panose="020F0502020204030204" pitchFamily="34" charset="0"/>
              </a:rPr>
              <a:t>Yaffe K, Fox P, Newcomer R, Sands L, Lindquist K, Dane K, et al. Patient and caregiver characteristics and nursing home placement in patients with dementia. JAMA. 2002;287(16):2090-7.</a:t>
            </a:r>
          </a:p>
        </p:txBody>
      </p:sp>
      <p:pic>
        <p:nvPicPr>
          <p:cNvPr id="10" name="Picture 9">
            <a:extLst>
              <a:ext uri="{FF2B5EF4-FFF2-40B4-BE49-F238E27FC236}">
                <a16:creationId xmlns:a16="http://schemas.microsoft.com/office/drawing/2014/main" id="{7B35C104-F869-22C8-58F2-489213897A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96379" y="464837"/>
            <a:ext cx="2542252" cy="2542252"/>
          </a:xfrm>
          <a:prstGeom prst="rect">
            <a:avLst/>
          </a:prstGeom>
        </p:spPr>
      </p:pic>
      <p:pic>
        <p:nvPicPr>
          <p:cNvPr id="13" name="Picture 12">
            <a:extLst>
              <a:ext uri="{FF2B5EF4-FFF2-40B4-BE49-F238E27FC236}">
                <a16:creationId xmlns:a16="http://schemas.microsoft.com/office/drawing/2014/main" id="{BC572A91-B63C-247E-8DF2-94D1BAB716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95496" y="464837"/>
            <a:ext cx="2542252" cy="2542252"/>
          </a:xfrm>
          <a:prstGeom prst="rect">
            <a:avLst/>
          </a:prstGeom>
        </p:spPr>
      </p:pic>
      <p:sp>
        <p:nvSpPr>
          <p:cNvPr id="2" name="Slide Number Placeholder 1">
            <a:extLst>
              <a:ext uri="{FF2B5EF4-FFF2-40B4-BE49-F238E27FC236}">
                <a16:creationId xmlns:a16="http://schemas.microsoft.com/office/drawing/2014/main" id="{A7757732-6FDF-F2AB-32EF-7B24D10E512B}"/>
              </a:ext>
            </a:extLst>
          </p:cNvPr>
          <p:cNvSpPr>
            <a:spLocks noGrp="1"/>
          </p:cNvSpPr>
          <p:nvPr>
            <p:ph type="sldNum" sz="quarter" idx="10"/>
          </p:nvPr>
        </p:nvSpPr>
        <p:spPr/>
        <p:txBody>
          <a:bodyPr/>
          <a:lstStyle/>
          <a:p>
            <a:pPr algn="r" rtl="0"/>
            <a:fld id="{BC43013F-E280-421A-BEA2-C42D52896355}" type="slidenum">
              <a:rPr>
                <a:solidFill>
                  <a:srgbClr val="000000"/>
                </a:solidFill>
              </a:rPr>
              <a:t>16</a:t>
            </a:fld>
            <a:endParaRPr lang="fr-ca" dirty="0">
              <a:solidFill>
                <a:srgbClr val="000000"/>
              </a:solidFill>
            </a:endParaRPr>
          </a:p>
        </p:txBody>
      </p:sp>
    </p:spTree>
    <p:extLst>
      <p:ext uri="{BB962C8B-B14F-4D97-AF65-F5344CB8AC3E}">
        <p14:creationId xmlns:p14="http://schemas.microsoft.com/office/powerpoint/2010/main" val="1175512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6D9A3-D166-95E7-4268-235252D76B2D}"/>
              </a:ext>
            </a:extLst>
          </p:cNvPr>
          <p:cNvSpPr>
            <a:spLocks noGrp="1"/>
          </p:cNvSpPr>
          <p:nvPr>
            <p:ph type="title"/>
          </p:nvPr>
        </p:nvSpPr>
        <p:spPr>
          <a:xfrm>
            <a:off x="557943" y="379986"/>
            <a:ext cx="11042246" cy="828274"/>
          </a:xfrm>
        </p:spPr>
        <p:txBody>
          <a:bodyPr/>
          <a:lstStyle/>
          <a:p>
            <a:pPr algn="l" rtl="0"/>
            <a:r>
              <a:rPr lang="fr-ca" sz="3200" b="1" i="0" u="none" baseline="0" dirty="0">
                <a:latin typeface="Calibri"/>
                <a:ea typeface="Calibri"/>
                <a:cs typeface="Calibri"/>
              </a:rPr>
              <a:t>La majorité des résidents dans les FSLD sont atteints de démence</a:t>
            </a:r>
          </a:p>
        </p:txBody>
      </p:sp>
      <p:grpSp>
        <p:nvGrpSpPr>
          <p:cNvPr id="9" name="Group 8" descr="Graphique circulaire montrant que 57 % des résidents en soins de longue durée vivent avec la démence.">
            <a:extLst>
              <a:ext uri="{FF2B5EF4-FFF2-40B4-BE49-F238E27FC236}">
                <a16:creationId xmlns:a16="http://schemas.microsoft.com/office/drawing/2014/main" id="{CF422425-A405-D8A8-CEEA-4F351A05E502}"/>
              </a:ext>
            </a:extLst>
          </p:cNvPr>
          <p:cNvGrpSpPr/>
          <p:nvPr/>
        </p:nvGrpSpPr>
        <p:grpSpPr>
          <a:xfrm>
            <a:off x="390525" y="1517848"/>
            <a:ext cx="5109730" cy="4546029"/>
            <a:chOff x="385620" y="1759584"/>
            <a:chExt cx="4985047" cy="3657600"/>
          </a:xfrm>
        </p:grpSpPr>
        <p:graphicFrame>
          <p:nvGraphicFramePr>
            <p:cNvPr id="5" name="Chart 4">
              <a:extLst>
                <a:ext uri="{FF2B5EF4-FFF2-40B4-BE49-F238E27FC236}">
                  <a16:creationId xmlns:a16="http://schemas.microsoft.com/office/drawing/2014/main" id="{D103DFBC-02D9-E644-7A7F-ADB08DA7D43E}"/>
                </a:ext>
              </a:extLst>
            </p:cNvPr>
            <p:cNvGraphicFramePr/>
            <p:nvPr>
              <p:extLst>
                <p:ext uri="{D42A27DB-BD31-4B8C-83A1-F6EECF244321}">
                  <p14:modId xmlns:p14="http://schemas.microsoft.com/office/powerpoint/2010/main" val="1402095966"/>
                </p:ext>
              </p:extLst>
            </p:nvPr>
          </p:nvGraphicFramePr>
          <p:xfrm>
            <a:off x="385620" y="1759584"/>
            <a:ext cx="4985047"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0AB2D5DF-A00F-7336-0748-3F524E434D7D}"/>
                </a:ext>
              </a:extLst>
            </p:cNvPr>
            <p:cNvSpPr txBox="1"/>
            <p:nvPr/>
          </p:nvSpPr>
          <p:spPr>
            <a:xfrm>
              <a:off x="3030543" y="3427095"/>
              <a:ext cx="1497330" cy="971550"/>
            </a:xfrm>
            <a:prstGeom prst="rect">
              <a:avLst/>
            </a:prstGeom>
            <a:noFill/>
          </p:spPr>
          <p:txBody>
            <a:bodyPr wrap="square" lIns="0" tIns="0" rIns="0" bIns="0" rtlCol="0" anchor="t" anchorCtr="0">
              <a:noAutofit/>
            </a:bodyPr>
            <a:lstStyle/>
            <a:p>
              <a:pPr algn="l" rtl="0" fontAlgn="t"/>
              <a:r>
                <a:rPr lang="fr-ca" sz="6000" b="1" i="0" u="none" baseline="0" dirty="0">
                  <a:ea typeface="MS PGothic"/>
                  <a:cs typeface="Calibri"/>
                </a:rPr>
                <a:t>57 %</a:t>
              </a:r>
            </a:p>
          </p:txBody>
        </p:sp>
      </p:grpSp>
      <p:sp>
        <p:nvSpPr>
          <p:cNvPr id="3" name="TextBox 2">
            <a:extLst>
              <a:ext uri="{FF2B5EF4-FFF2-40B4-BE49-F238E27FC236}">
                <a16:creationId xmlns:a16="http://schemas.microsoft.com/office/drawing/2014/main" id="{2D771723-134E-D0E5-DA78-94ADBA001BB0}"/>
              </a:ext>
            </a:extLst>
          </p:cNvPr>
          <p:cNvSpPr txBox="1">
            <a:spLocks/>
          </p:cNvSpPr>
          <p:nvPr/>
        </p:nvSpPr>
        <p:spPr>
          <a:xfrm>
            <a:off x="5760720" y="1276420"/>
            <a:ext cx="613851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b="0" i="0" u="none" baseline="0" dirty="0">
                <a:latin typeface="Calibri"/>
                <a:ea typeface="Calibri"/>
                <a:cs typeface="Calibri"/>
              </a:rPr>
              <a:t>On a observé au moins un incident de comportement agressif chez plus de 40 % des résidents des FSLD atteints de démence au cours de l’exercice 2022-2023.</a:t>
            </a:r>
            <a:endParaRPr kumimoji="0" lang="fr-ca" b="0" i="0" u="none" strike="noStrike" kern="1200" cap="none" spc="0" normalizeH="0" baseline="0" dirty="0">
              <a:ln>
                <a:noFill/>
              </a:ln>
              <a:effectLst/>
              <a:uLnTx/>
              <a:uFillTx/>
            </a:endParaRPr>
          </a:p>
        </p:txBody>
      </p:sp>
      <p:graphicFrame>
        <p:nvGraphicFramePr>
          <p:cNvPr id="7" name="Chart 6" descr="Graphique à barres montrant le pourcentage de résidents en soins de longue durée atteints de démence chez qui on a observé au moins un incident de comportement agressif, par région de Santé Ontario. Les valeurs varient de 34,5 % dans la région de Toronto à 49,2 % dans la région du Nord-Ouest. Dans l’ensemble, en Ontario, la valeur est de 41,1 %.">
            <a:extLst>
              <a:ext uri="{FF2B5EF4-FFF2-40B4-BE49-F238E27FC236}">
                <a16:creationId xmlns:a16="http://schemas.microsoft.com/office/drawing/2014/main" id="{135919B4-62AF-3EA4-128C-91B72624FBD6}"/>
              </a:ext>
            </a:extLst>
          </p:cNvPr>
          <p:cNvGraphicFramePr/>
          <p:nvPr>
            <p:extLst>
              <p:ext uri="{D42A27DB-BD31-4B8C-83A1-F6EECF244321}">
                <p14:modId xmlns:p14="http://schemas.microsoft.com/office/powerpoint/2010/main" val="1069975054"/>
              </p:ext>
            </p:extLst>
          </p:nvPr>
        </p:nvGraphicFramePr>
        <p:xfrm>
          <a:off x="5729191" y="2459178"/>
          <a:ext cx="6170041" cy="347064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2">
            <a:extLst>
              <a:ext uri="{FF2B5EF4-FFF2-40B4-BE49-F238E27FC236}">
                <a16:creationId xmlns:a16="http://schemas.microsoft.com/office/drawing/2014/main" id="{62D080F9-77D1-28FA-8179-90C17B8EC21D}"/>
              </a:ext>
            </a:extLst>
          </p:cNvPr>
          <p:cNvSpPr txBox="1">
            <a:spLocks/>
          </p:cNvSpPr>
          <p:nvPr/>
        </p:nvSpPr>
        <p:spPr>
          <a:xfrm>
            <a:off x="207645" y="6090533"/>
            <a:ext cx="11042246" cy="630942"/>
          </a:xfrm>
          <a:prstGeom prst="rect">
            <a:avLst/>
          </a:prstGeom>
          <a:noFill/>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600"/>
              </a:spcAft>
              <a:defRPr/>
            </a:pPr>
            <a:r>
              <a:rPr lang="fr-ca" b="0" i="0" u="none" baseline="0" dirty="0">
                <a:latin typeface="+mn-lt"/>
                <a:cs typeface="Calibri" panose="020F0502020204030204" pitchFamily="34" charset="0"/>
              </a:rPr>
              <a:t>Remarque : Un résident qui présente un comportement agressif est un résident chez qui on a observé un ou plusieurs incidents d’agression verbale ou physique ou d’agitation lors de son évaluation au cours d’un exercice donné.</a:t>
            </a:r>
          </a:p>
          <a:p>
            <a:pPr algn="l" rtl="0">
              <a:spcAft>
                <a:spcPts val="200"/>
              </a:spcAft>
              <a:defRPr/>
            </a:pPr>
            <a:r>
              <a:rPr lang="fr-ca" b="0" i="0" u="none" baseline="0" dirty="0">
                <a:latin typeface="+mn-lt"/>
                <a:cs typeface="Calibri" panose="020F0502020204030204" pitchFamily="34" charset="0"/>
              </a:rPr>
              <a:t>Source : </a:t>
            </a:r>
            <a:r>
              <a:rPr lang="en-CA" b="0" dirty="0">
                <a:latin typeface="+mn-lt"/>
                <a:cs typeface="Calibri" panose="020F0502020204030204" pitchFamily="34" charset="0"/>
              </a:rPr>
              <a:t>Continuing Care Reporting System (</a:t>
            </a:r>
            <a:r>
              <a:rPr lang="fr-ca" b="0" i="0" u="none" baseline="0" dirty="0">
                <a:latin typeface="+mn-lt"/>
                <a:cs typeface="Calibri" panose="020F0502020204030204" pitchFamily="34" charset="0"/>
              </a:rPr>
              <a:t>Institut canadien d’information sur la santé).</a:t>
            </a:r>
          </a:p>
        </p:txBody>
      </p:sp>
      <p:sp>
        <p:nvSpPr>
          <p:cNvPr id="4" name="Slide Number Placeholder 3">
            <a:extLst>
              <a:ext uri="{FF2B5EF4-FFF2-40B4-BE49-F238E27FC236}">
                <a16:creationId xmlns:a16="http://schemas.microsoft.com/office/drawing/2014/main" id="{A2310366-484B-C9B6-9A3E-BBB39DF7F1A4}"/>
              </a:ext>
            </a:extLst>
          </p:cNvPr>
          <p:cNvSpPr>
            <a:spLocks noGrp="1"/>
          </p:cNvSpPr>
          <p:nvPr>
            <p:ph type="sldNum" sz="quarter" idx="12"/>
          </p:nvPr>
        </p:nvSpPr>
        <p:spPr/>
        <p:txBody>
          <a:bodyPr/>
          <a:lstStyle/>
          <a:p>
            <a:pPr algn="r" rtl="0"/>
            <a:fld id="{BC43013F-E280-421A-BEA2-C42D52896355}" type="slidenum">
              <a:rPr/>
              <a:t>17</a:t>
            </a:fld>
            <a:endParaRPr lang="fr-ca" dirty="0"/>
          </a:p>
        </p:txBody>
      </p:sp>
    </p:spTree>
    <p:extLst>
      <p:ext uri="{BB962C8B-B14F-4D97-AF65-F5344CB8AC3E}">
        <p14:creationId xmlns:p14="http://schemas.microsoft.com/office/powerpoint/2010/main" val="2532822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6D9A3-D166-95E7-4268-235252D76B2D}"/>
              </a:ext>
            </a:extLst>
          </p:cNvPr>
          <p:cNvSpPr>
            <a:spLocks noGrp="1"/>
          </p:cNvSpPr>
          <p:nvPr>
            <p:ph type="title"/>
          </p:nvPr>
        </p:nvSpPr>
        <p:spPr>
          <a:xfrm>
            <a:off x="567168" y="169700"/>
            <a:ext cx="11087100" cy="1051560"/>
          </a:xfrm>
        </p:spPr>
        <p:txBody>
          <a:bodyPr/>
          <a:lstStyle/>
          <a:p>
            <a:pPr algn="l" rtl="0"/>
            <a:r>
              <a:rPr lang="fr-ca" sz="2200" b="1" i="0" u="none" baseline="0" dirty="0">
                <a:latin typeface="Calibri"/>
                <a:ea typeface="Calibri"/>
                <a:cs typeface="Calibri"/>
              </a:rPr>
              <a:t>Seulement 11,4 % des résidents des FSLD atteints de démence ont connu une amélioration des symptômes comportementaux d’agressivité entre leurs 2 dernières évaluations au cours de l’exercice 2022-2023</a:t>
            </a:r>
          </a:p>
        </p:txBody>
      </p:sp>
      <p:graphicFrame>
        <p:nvGraphicFramePr>
          <p:cNvPr id="7" name="Chart 6" descr="Graphique montrant le nombre et le pourcentage de résidents de soins de longue durée atteints de démence dont les symptômes comportementaux se sont améliorés, par région de Santé Ontario. Les chiffres varient de 104 dans la région du Nord-Ouest à 1 599 dans la région de l’Ouest, le nombre total pour l’Ontario étant de 4 507. Les pourcentages varient de 8,8 % dans la région de Toronto à 12,6 % dans la région de l’Est, le pourcentage global pour l’Ontario étant de 11,4 %.">
            <a:extLst>
              <a:ext uri="{FF2B5EF4-FFF2-40B4-BE49-F238E27FC236}">
                <a16:creationId xmlns:a16="http://schemas.microsoft.com/office/drawing/2014/main" id="{9ECCAA38-0641-B9F6-6505-84B322EC0FD7}"/>
              </a:ext>
            </a:extLst>
          </p:cNvPr>
          <p:cNvGraphicFramePr/>
          <p:nvPr>
            <p:extLst>
              <p:ext uri="{D42A27DB-BD31-4B8C-83A1-F6EECF244321}">
                <p14:modId xmlns:p14="http://schemas.microsoft.com/office/powerpoint/2010/main" val="3592244822"/>
              </p:ext>
            </p:extLst>
          </p:nvPr>
        </p:nvGraphicFramePr>
        <p:xfrm>
          <a:off x="481005" y="1363133"/>
          <a:ext cx="11229990" cy="459408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BA3C4202-C28D-D1C7-6EA1-C9DFD13A08FD}"/>
              </a:ext>
            </a:extLst>
          </p:cNvPr>
          <p:cNvSpPr txBox="1">
            <a:spLocks/>
          </p:cNvSpPr>
          <p:nvPr/>
        </p:nvSpPr>
        <p:spPr>
          <a:xfrm>
            <a:off x="205941" y="6275199"/>
            <a:ext cx="11106150" cy="44627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600"/>
              </a:spcAft>
              <a:defRPr/>
            </a:pPr>
            <a:r>
              <a:rPr lang="fr-ca" b="0" i="0" u="none" baseline="0" dirty="0">
                <a:latin typeface="+mn-lt"/>
                <a:cs typeface="Calibri" panose="020F0502020204030204" pitchFamily="34" charset="0"/>
              </a:rPr>
              <a:t>Remarque : L’amélioration désigne une diminution de la fréquence des agressions verbales ou physiques entre les 2 dernières évaluations au cours d’un exercice donné.</a:t>
            </a:r>
          </a:p>
          <a:p>
            <a:pPr algn="l" rtl="0">
              <a:spcAft>
                <a:spcPts val="200"/>
              </a:spcAft>
              <a:defRPr/>
            </a:pPr>
            <a:r>
              <a:rPr lang="fr-ca" b="0" i="0" u="none" baseline="0" dirty="0">
                <a:latin typeface="+mn-lt"/>
                <a:cs typeface="Calibri" panose="020F0502020204030204" pitchFamily="34" charset="0"/>
              </a:rPr>
              <a:t>Source : </a:t>
            </a:r>
            <a:r>
              <a:rPr lang="en-CA" b="0" dirty="0">
                <a:latin typeface="+mn-lt"/>
                <a:cs typeface="Calibri" panose="020F0502020204030204" pitchFamily="34" charset="0"/>
              </a:rPr>
              <a:t>Continuing Care Reporting System </a:t>
            </a:r>
            <a:r>
              <a:rPr lang="fr-ca" b="0" i="0" u="none" baseline="0" dirty="0">
                <a:latin typeface="+mn-lt"/>
                <a:cs typeface="Calibri" panose="020F0502020204030204" pitchFamily="34" charset="0"/>
              </a:rPr>
              <a:t>(Institut canadien d’information sur la santé).</a:t>
            </a:r>
          </a:p>
        </p:txBody>
      </p:sp>
      <p:sp>
        <p:nvSpPr>
          <p:cNvPr id="4" name="Slide Number Placeholder 3">
            <a:extLst>
              <a:ext uri="{FF2B5EF4-FFF2-40B4-BE49-F238E27FC236}">
                <a16:creationId xmlns:a16="http://schemas.microsoft.com/office/drawing/2014/main" id="{EB80BF63-4FD4-895F-36DA-E84701B3435A}"/>
              </a:ext>
            </a:extLst>
          </p:cNvPr>
          <p:cNvSpPr>
            <a:spLocks noGrp="1"/>
          </p:cNvSpPr>
          <p:nvPr>
            <p:ph type="sldNum" sz="quarter" idx="12"/>
          </p:nvPr>
        </p:nvSpPr>
        <p:spPr/>
        <p:txBody>
          <a:bodyPr/>
          <a:lstStyle/>
          <a:p>
            <a:pPr algn="r" rtl="0"/>
            <a:fld id="{BC43013F-E280-421A-BEA2-C42D52896355}" type="slidenum">
              <a:rPr/>
              <a:t>18</a:t>
            </a:fld>
            <a:endParaRPr lang="fr-ca" dirty="0"/>
          </a:p>
        </p:txBody>
      </p:sp>
    </p:spTree>
    <p:extLst>
      <p:ext uri="{BB962C8B-B14F-4D97-AF65-F5344CB8AC3E}">
        <p14:creationId xmlns:p14="http://schemas.microsoft.com/office/powerpoint/2010/main" val="1245855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283FB2-CF47-C885-1567-68AEF8694404}"/>
              </a:ext>
            </a:extLst>
          </p:cNvPr>
          <p:cNvSpPr txBox="1">
            <a:spLocks noGrp="1"/>
          </p:cNvSpPr>
          <p:nvPr>
            <p:ph type="title" idx="4294967295"/>
          </p:nvPr>
        </p:nvSpPr>
        <p:spPr>
          <a:xfrm>
            <a:off x="1093103" y="2028615"/>
            <a:ext cx="3356692"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200" b="0" i="0" u="none" strike="noStrike" kern="1200" cap="none" spc="0" normalizeH="0" baseline="0" dirty="0">
                <a:ln>
                  <a:noFill/>
                </a:ln>
                <a:solidFill>
                  <a:schemeClr val="tx1"/>
                </a:solidFill>
                <a:effectLst/>
                <a:uLnTx/>
                <a:uFillTx/>
                <a:latin typeface="+mn-lt"/>
                <a:ea typeface="+mn-ea"/>
                <a:cs typeface="+mn-cs"/>
              </a:rPr>
              <a:t>Environ </a:t>
            </a:r>
            <a:r>
              <a:rPr kumimoji="0" lang="fr-ca" sz="2200" b="1" i="0" u="none" strike="noStrike" kern="1200" cap="none" spc="0" normalizeH="0" baseline="0" dirty="0">
                <a:ln>
                  <a:noFill/>
                </a:ln>
                <a:solidFill>
                  <a:schemeClr val="tx1"/>
                </a:solidFill>
                <a:effectLst/>
                <a:uLnTx/>
                <a:uFillTx/>
                <a:latin typeface="+mn-lt"/>
                <a:ea typeface="+mn-ea"/>
                <a:cs typeface="+mn-cs"/>
              </a:rPr>
              <a:t>800</a:t>
            </a:r>
            <a:r>
              <a:rPr kumimoji="0" lang="fr-ca" sz="2200" b="0" i="0" u="none" strike="noStrike" kern="1200" cap="none" spc="0" normalizeH="0" baseline="0" dirty="0">
                <a:ln>
                  <a:noFill/>
                </a:ln>
                <a:solidFill>
                  <a:schemeClr val="tx1"/>
                </a:solidFill>
                <a:effectLst/>
                <a:uLnTx/>
                <a:uFillTx/>
                <a:latin typeface="+mn-lt"/>
                <a:ea typeface="+mn-ea"/>
                <a:cs typeface="+mn-cs"/>
              </a:rPr>
              <a:t> personnes atteintes de démence sont hospitalisées chaque année dans des établissements de santé mentale</a:t>
            </a:r>
            <a:r>
              <a:rPr kumimoji="0" lang="fr-ca" sz="2200" b="1" i="0" u="none" strike="noStrike" kern="1200" cap="none" spc="0" normalizeH="0" baseline="0" dirty="0">
                <a:ln>
                  <a:noFill/>
                </a:ln>
                <a:solidFill>
                  <a:schemeClr val="tx1"/>
                </a:solidFill>
                <a:effectLst/>
                <a:uLnTx/>
                <a:uFillTx/>
                <a:latin typeface="+mn-lt"/>
                <a:ea typeface="+mn-ea"/>
                <a:cs typeface="+mn-cs"/>
              </a:rPr>
              <a:t>,</a:t>
            </a:r>
            <a:r>
              <a:rPr kumimoji="0" lang="fr-ca" sz="2200" b="0" i="0" u="none" strike="noStrike" kern="1200" cap="none" spc="0" normalizeH="0" baseline="0" dirty="0">
                <a:ln>
                  <a:noFill/>
                </a:ln>
                <a:solidFill>
                  <a:schemeClr val="tx1"/>
                </a:solidFill>
                <a:effectLst/>
                <a:uLnTx/>
                <a:uFillTx/>
                <a:latin typeface="+mn-lt"/>
                <a:ea typeface="+mn-ea"/>
                <a:cs typeface="+mn-cs"/>
              </a:rPr>
              <a:t> ce qui représente </a:t>
            </a:r>
            <a:r>
              <a:rPr kumimoji="0" lang="fr-ca" sz="2200" b="1" i="0" u="none" strike="noStrike" kern="1200" cap="none" spc="0" normalizeH="0" baseline="0" dirty="0">
                <a:ln>
                  <a:noFill/>
                </a:ln>
                <a:solidFill>
                  <a:schemeClr val="tx1"/>
                </a:solidFill>
                <a:effectLst/>
                <a:uLnTx/>
                <a:uFillTx/>
                <a:latin typeface="+mn-lt"/>
                <a:ea typeface="+mn-ea"/>
                <a:cs typeface="+mn-cs"/>
              </a:rPr>
              <a:t>1,4 %</a:t>
            </a:r>
            <a:r>
              <a:rPr kumimoji="0" lang="fr-ca" sz="2200" b="0" i="0" u="none" strike="noStrike" kern="1200" cap="none" spc="0" normalizeH="0" baseline="0" dirty="0">
                <a:ln>
                  <a:noFill/>
                </a:ln>
                <a:solidFill>
                  <a:schemeClr val="tx1"/>
                </a:solidFill>
                <a:effectLst/>
                <a:uLnTx/>
                <a:uFillTx/>
                <a:latin typeface="+mn-lt"/>
                <a:ea typeface="+mn-ea"/>
                <a:cs typeface="+mn-cs"/>
              </a:rPr>
              <a:t> de toutes les personnes admises chaque année.</a:t>
            </a:r>
          </a:p>
        </p:txBody>
      </p:sp>
      <p:pic>
        <p:nvPicPr>
          <p:cNvPr id="4" name="Picture 3">
            <a:extLst>
              <a:ext uri="{FF2B5EF4-FFF2-40B4-BE49-F238E27FC236}">
                <a16:creationId xmlns:a16="http://schemas.microsoft.com/office/drawing/2014/main" id="{FA0731C0-FA77-EF86-0923-F496788235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4400" y="1931728"/>
            <a:ext cx="2743200" cy="2743200"/>
          </a:xfrm>
          <a:prstGeom prst="rect">
            <a:avLst/>
          </a:prstGeom>
        </p:spPr>
      </p:pic>
      <p:sp>
        <p:nvSpPr>
          <p:cNvPr id="2" name="TextBox 1">
            <a:extLst>
              <a:ext uri="{FF2B5EF4-FFF2-40B4-BE49-F238E27FC236}">
                <a16:creationId xmlns:a16="http://schemas.microsoft.com/office/drawing/2014/main" id="{3ED3115E-92FA-A286-799F-430082655CFB}"/>
              </a:ext>
            </a:extLst>
          </p:cNvPr>
          <p:cNvSpPr txBox="1">
            <a:spLocks/>
          </p:cNvSpPr>
          <p:nvPr/>
        </p:nvSpPr>
        <p:spPr>
          <a:xfrm>
            <a:off x="7742205" y="2028615"/>
            <a:ext cx="3861923" cy="280076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200" b="0" i="0" u="none" baseline="0" dirty="0"/>
              <a:t>Les patients</a:t>
            </a:r>
            <a:r>
              <a:rPr kumimoji="0" lang="fr-ca" sz="2200" b="0" i="0" u="none" strike="noStrike" kern="1200" cap="none" spc="0" normalizeH="0" baseline="0" dirty="0">
                <a:ln>
                  <a:noFill/>
                </a:ln>
                <a:solidFill>
                  <a:schemeClr val="tx1"/>
                </a:solidFill>
                <a:effectLst/>
                <a:uLnTx/>
                <a:uFillTx/>
                <a:latin typeface="+mn-lt"/>
                <a:ea typeface="+mn-ea"/>
                <a:cs typeface="+mn-cs"/>
              </a:rPr>
              <a:t> atteints de démence </a:t>
            </a:r>
            <a:r>
              <a:rPr lang="fr-ca" sz="2200" b="0" i="0" u="none" baseline="0" dirty="0"/>
              <a:t>passent généralement </a:t>
            </a:r>
            <a:r>
              <a:rPr lang="fr-ca" sz="2200" b="1" i="0" u="none" baseline="0" dirty="0"/>
              <a:t>31 jours </a:t>
            </a:r>
            <a:r>
              <a:rPr lang="fr-ca" sz="2200" b="0" i="0" u="none" baseline="0" dirty="0"/>
              <a:t>dans les établissements de santé mentale </a:t>
            </a:r>
            <a:r>
              <a:rPr lang="fr-ca" sz="2200" b="0" i="0" u="none" baseline="0" dirty="0">
                <a:latin typeface="Calibri" panose="020F0502020204030204" pitchFamily="34" charset="0"/>
                <a:ea typeface="Calibri" panose="020F0502020204030204" pitchFamily="34" charset="0"/>
                <a:cs typeface="Calibri" panose="020F0502020204030204" pitchFamily="34" charset="0"/>
              </a:rPr>
              <a:t>- </a:t>
            </a:r>
            <a:r>
              <a:rPr lang="fr-ca" sz="2200" b="1" i="0" u="none" baseline="0" dirty="0">
                <a:solidFill>
                  <a:srgbClr val="000000"/>
                </a:solidFill>
              </a:rPr>
              <a:t>une période beaucoup</a:t>
            </a:r>
            <a:r>
              <a:rPr lang="fr-ca" sz="2200" b="1" i="0" u="none" baseline="0" dirty="0"/>
              <a:t> plus longue</a:t>
            </a:r>
            <a:r>
              <a:rPr lang="fr-ca" sz="2200" b="0" i="0" u="none" baseline="0" dirty="0"/>
              <a:t> comparativement au patient ordinaire dans un établissement de santé mentale (8 jours).</a:t>
            </a:r>
            <a:endParaRPr lang="fr-ca" sz="2200" b="0" i="0" u="none" strike="noStrike" kern="1200" cap="none" spc="0" normalizeH="0" baseline="0" noProof="0" dirty="0">
              <a:ln>
                <a:noFill/>
              </a:ln>
              <a:solidFill>
                <a:schemeClr val="tx1"/>
              </a:solidFill>
              <a:effectLst/>
              <a:uLnTx/>
              <a:uFillTx/>
              <a:latin typeface="+mn-lt"/>
              <a:ea typeface="Calibri"/>
              <a:cs typeface="Calibri"/>
            </a:endParaRPr>
          </a:p>
        </p:txBody>
      </p:sp>
      <p:sp>
        <p:nvSpPr>
          <p:cNvPr id="5" name="Text Placeholder 2">
            <a:extLst>
              <a:ext uri="{FF2B5EF4-FFF2-40B4-BE49-F238E27FC236}">
                <a16:creationId xmlns:a16="http://schemas.microsoft.com/office/drawing/2014/main" id="{7342F4E4-CB0C-7CA6-B70B-AD95943F3D8B}"/>
              </a:ext>
            </a:extLst>
          </p:cNvPr>
          <p:cNvSpPr txBox="1">
            <a:spLocks/>
          </p:cNvSpPr>
          <p:nvPr/>
        </p:nvSpPr>
        <p:spPr>
          <a:xfrm>
            <a:off x="215567" y="6356350"/>
            <a:ext cx="11106150" cy="369332"/>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200"/>
              </a:spcAft>
              <a:defRPr/>
            </a:pPr>
            <a:r>
              <a:rPr lang="fr-ca" b="0" i="0" u="none" baseline="0" dirty="0">
                <a:solidFill>
                  <a:srgbClr val="000000"/>
                </a:solidFill>
                <a:latin typeface="+mn-lt"/>
                <a:cs typeface="Calibri"/>
              </a:rPr>
              <a:t>Sources : La démence dans les établissements de Santé Ontario dans la cohorte des établissements de santé mentale</a:t>
            </a:r>
            <a:r>
              <a:rPr lang="fr-ca" b="0" i="0" u="none" baseline="0" dirty="0">
                <a:latin typeface="+mn-lt"/>
                <a:cs typeface="Calibri"/>
              </a:rPr>
              <a:t> et Système d’information ontarien sur la santé mentale (Institut canadien d’information sur la santé).</a:t>
            </a:r>
          </a:p>
        </p:txBody>
      </p:sp>
      <p:sp>
        <p:nvSpPr>
          <p:cNvPr id="3" name="Slide Number Placeholder 2">
            <a:extLst>
              <a:ext uri="{FF2B5EF4-FFF2-40B4-BE49-F238E27FC236}">
                <a16:creationId xmlns:a16="http://schemas.microsoft.com/office/drawing/2014/main" id="{F8D3CEE1-CDCF-9C75-E83C-CD3ADDB7EA89}"/>
              </a:ext>
            </a:extLst>
          </p:cNvPr>
          <p:cNvSpPr>
            <a:spLocks noGrp="1"/>
          </p:cNvSpPr>
          <p:nvPr>
            <p:ph type="sldNum" sz="quarter" idx="10"/>
          </p:nvPr>
        </p:nvSpPr>
        <p:spPr/>
        <p:txBody>
          <a:bodyPr/>
          <a:lstStyle/>
          <a:p>
            <a:pPr algn="r" rtl="0"/>
            <a:fld id="{BC43013F-E280-421A-BEA2-C42D52896355}" type="slidenum">
              <a:rPr/>
              <a:t>19</a:t>
            </a:fld>
            <a:endParaRPr lang="fr-ca" dirty="0"/>
          </a:p>
        </p:txBody>
      </p:sp>
    </p:spTree>
    <p:extLst>
      <p:ext uri="{BB962C8B-B14F-4D97-AF65-F5344CB8AC3E}">
        <p14:creationId xmlns:p14="http://schemas.microsoft.com/office/powerpoint/2010/main" val="1252592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Objectifs</a:t>
            </a:r>
            <a:endParaRPr lang="fr-CA"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vert="horz" lIns="0" tIns="0" rIns="0" bIns="0" numCol="1" spcCol="457200" rtlCol="0" anchor="t">
            <a:noAutofit/>
          </a:bodyPr>
          <a:lstStyle/>
          <a:p>
            <a:pPr marL="342900" indent="-342900">
              <a:buFont typeface="Arial" panose="020B0604020202020204" pitchFamily="34" charset="0"/>
              <a:buChar char="•"/>
            </a:pPr>
            <a:r>
              <a:rPr lang="fr-CA" sz="2600" b="1" noProof="0" dirty="0"/>
              <a:t>Aperçu des normes de qualité : </a:t>
            </a:r>
            <a:r>
              <a:rPr lang="fr-CA" sz="2600" noProof="0" dirty="0"/>
              <a:t>De quoi s’agit-il? Comment sont-elles utilisées?</a:t>
            </a:r>
          </a:p>
          <a:p>
            <a:pPr marL="342900" indent="-342900">
              <a:buFont typeface="Arial" panose="020B0604020202020204" pitchFamily="34" charset="0"/>
              <a:buChar char="•"/>
            </a:pPr>
            <a:r>
              <a:rPr lang="fr-CA" sz="2600" b="1" noProof="0" dirty="0"/>
              <a:t>Pourquoi cette norme de qualité est-elle nécessaire? </a:t>
            </a:r>
            <a:r>
              <a:rPr lang="fr-CA" sz="2600" noProof="0" dirty="0"/>
              <a:t>Il existe des lacunes et des écarts dans la qualité des soins pour les personnes atteintes de démence en </a:t>
            </a:r>
            <a:r>
              <a:rPr lang="fr-CA" sz="2600" dirty="0"/>
              <a:t>Ontario</a:t>
            </a:r>
          </a:p>
          <a:p>
            <a:pPr marL="342900" indent="-342900">
              <a:buFont typeface="Arial" panose="020B0604020202020204" pitchFamily="34" charset="0"/>
              <a:buChar char="•"/>
            </a:pPr>
            <a:r>
              <a:rPr lang="fr-CA" sz="2600" b="1" noProof="0" dirty="0"/>
              <a:t>Énoncés de qualité pour améliorer les soins : </a:t>
            </a:r>
            <a:r>
              <a:rPr lang="fr-CA" sz="2600" noProof="0" dirty="0"/>
              <a:t>Les énoncés clés de la norme de qualité sur les symptômes comportementaux de la démence</a:t>
            </a:r>
          </a:p>
          <a:p>
            <a:pPr marL="342900" indent="-342900">
              <a:buFont typeface="Arial" panose="020B0604020202020204" pitchFamily="34" charset="0"/>
              <a:buChar char="•"/>
            </a:pPr>
            <a:r>
              <a:rPr lang="fr-CA" sz="2600" b="1" noProof="0" dirty="0"/>
              <a:t>Mesure à l’appui de l’amélioration : </a:t>
            </a:r>
            <a:r>
              <a:rPr lang="fr-CA" sz="2600" noProof="0" dirty="0"/>
              <a:t>Indicateurs qui peuvent vous aider à mesurer vos efforts d’amélioration de la qualité</a:t>
            </a:r>
            <a:endParaRPr lang="fr-CA" sz="2600" dirty="0"/>
          </a:p>
        </p:txBody>
      </p:sp>
      <p:sp>
        <p:nvSpPr>
          <p:cNvPr id="2" name="Slide Number Placeholder 1">
            <a:extLst>
              <a:ext uri="{FF2B5EF4-FFF2-40B4-BE49-F238E27FC236}">
                <a16:creationId xmlns:a16="http://schemas.microsoft.com/office/drawing/2014/main" id="{E90F2598-C344-7910-92BA-1581038A5A45}"/>
              </a:ext>
            </a:extLst>
          </p:cNvPr>
          <p:cNvSpPr>
            <a:spLocks noGrp="1"/>
          </p:cNvSpPr>
          <p:nvPr>
            <p:ph type="sldNum" sz="quarter" idx="12"/>
          </p:nvPr>
        </p:nvSpPr>
        <p:spPr/>
        <p:txBody>
          <a:bodyPr/>
          <a:lstStyle/>
          <a:p>
            <a:fld id="{BC43013F-E280-421A-BEA2-C42D52896355}" type="slidenum">
              <a:rPr lang="fr-CA" smtClean="0"/>
              <a:t>2</a:t>
            </a:fld>
            <a:endParaRPr lang="fr-CA" dirty="0"/>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15EA-205B-DBD1-5D88-1836F53EE781}"/>
              </a:ext>
            </a:extLst>
          </p:cNvPr>
          <p:cNvSpPr>
            <a:spLocks noGrp="1"/>
          </p:cNvSpPr>
          <p:nvPr>
            <p:ph type="title"/>
          </p:nvPr>
        </p:nvSpPr>
        <p:spPr>
          <a:xfrm>
            <a:off x="569265" y="227520"/>
            <a:ext cx="11087100" cy="960618"/>
          </a:xfrm>
        </p:spPr>
        <p:txBody>
          <a:bodyPr/>
          <a:lstStyle/>
          <a:p>
            <a:pPr algn="l" rtl="0"/>
            <a:r>
              <a:rPr lang="fr-ca" sz="2200" b="1" i="0" u="none" baseline="0" dirty="0"/>
              <a:t>Environ 27 % des patients atteints de démence hospitalisés dans un établissement de santé mentale ont connu une amélioration des symptômes comportementaux d’agressivité entre leur admission à l’hôpital et leur sortie de l’hôpital au cours de l’exercice 2022-2023</a:t>
            </a:r>
          </a:p>
        </p:txBody>
      </p:sp>
      <p:graphicFrame>
        <p:nvGraphicFramePr>
          <p:cNvPr id="6" name="Chart 5" descr="Graphique montrant le nombre et le pourcentage de patients atteints de démence dont les symptômes comportementaux se sont améliorés, par région de Santé Ontario. Les chiffres varient de 12 dans les régions du Nord-Est et du Nord-Ouest à 99 dans la région Est, le nombre total pour l’Ontario étant de 200. Les pourcentages varient de 18,2 % dans la région du Centre à 35,4 % dans la région de l’Est, le pourcentage global pour l’Ontario étant de 26,9 %.">
            <a:extLst>
              <a:ext uri="{FF2B5EF4-FFF2-40B4-BE49-F238E27FC236}">
                <a16:creationId xmlns:a16="http://schemas.microsoft.com/office/drawing/2014/main" id="{71CC0E29-7CD6-6359-AACC-7EBB7A4C7C5B}"/>
              </a:ext>
            </a:extLst>
          </p:cNvPr>
          <p:cNvGraphicFramePr/>
          <p:nvPr>
            <p:extLst>
              <p:ext uri="{D42A27DB-BD31-4B8C-83A1-F6EECF244321}">
                <p14:modId xmlns:p14="http://schemas.microsoft.com/office/powerpoint/2010/main" val="3455822470"/>
              </p:ext>
            </p:extLst>
          </p:nvPr>
        </p:nvGraphicFramePr>
        <p:xfrm>
          <a:off x="535634" y="1428076"/>
          <a:ext cx="11120731" cy="454939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a:extLst>
              <a:ext uri="{FF2B5EF4-FFF2-40B4-BE49-F238E27FC236}">
                <a16:creationId xmlns:a16="http://schemas.microsoft.com/office/drawing/2014/main" id="{EBE3E4A1-515C-D01E-0267-C1C00BCACA93}"/>
              </a:ext>
            </a:extLst>
          </p:cNvPr>
          <p:cNvSpPr txBox="1">
            <a:spLocks/>
          </p:cNvSpPr>
          <p:nvPr/>
        </p:nvSpPr>
        <p:spPr>
          <a:xfrm>
            <a:off x="217159" y="6090403"/>
            <a:ext cx="10836930" cy="63094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600"/>
              </a:spcAft>
              <a:defRPr/>
            </a:pPr>
            <a:r>
              <a:rPr lang="fr-ca" b="0" i="0" u="none" baseline="0" dirty="0">
                <a:latin typeface="+mn-lt"/>
                <a:cs typeface="Calibri" panose="020F0502020204030204" pitchFamily="34" charset="0"/>
              </a:rPr>
              <a:t>Remarque : L’amélioration désigne une diminution de la fréquence des cas d’agression verbale ou physique entre les évaluations au moment de l’admission et au moment de libération au cours d’un exercice donné.</a:t>
            </a:r>
          </a:p>
          <a:p>
            <a:pPr algn="l" rtl="0">
              <a:spcAft>
                <a:spcPts val="200"/>
              </a:spcAft>
              <a:defRPr/>
            </a:pPr>
            <a:r>
              <a:rPr lang="fr-ca" b="0" i="0" u="none" baseline="0" dirty="0">
                <a:latin typeface="+mn-lt"/>
                <a:cs typeface="Calibri" panose="020F0502020204030204" pitchFamily="34" charset="0"/>
              </a:rPr>
              <a:t>Source : Système d’information ontarien sur la santé mentale (Institut canadien d’information sur la santé).</a:t>
            </a:r>
          </a:p>
        </p:txBody>
      </p:sp>
      <p:sp>
        <p:nvSpPr>
          <p:cNvPr id="4" name="Slide Number Placeholder 3">
            <a:extLst>
              <a:ext uri="{FF2B5EF4-FFF2-40B4-BE49-F238E27FC236}">
                <a16:creationId xmlns:a16="http://schemas.microsoft.com/office/drawing/2014/main" id="{815A4DC5-D642-0EAF-CDA2-458C0F96B7DE}"/>
              </a:ext>
            </a:extLst>
          </p:cNvPr>
          <p:cNvSpPr>
            <a:spLocks noGrp="1"/>
          </p:cNvSpPr>
          <p:nvPr>
            <p:ph type="sldNum" sz="quarter" idx="12"/>
          </p:nvPr>
        </p:nvSpPr>
        <p:spPr/>
        <p:txBody>
          <a:bodyPr/>
          <a:lstStyle/>
          <a:p>
            <a:pPr algn="r" rtl="0"/>
            <a:fld id="{BC43013F-E280-421A-BEA2-C42D52896355}" type="slidenum">
              <a:rPr/>
              <a:t>20</a:t>
            </a:fld>
            <a:endParaRPr lang="fr-ca" dirty="0"/>
          </a:p>
        </p:txBody>
      </p:sp>
    </p:spTree>
    <p:extLst>
      <p:ext uri="{BB962C8B-B14F-4D97-AF65-F5344CB8AC3E}">
        <p14:creationId xmlns:p14="http://schemas.microsoft.com/office/powerpoint/2010/main" val="928361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6AABAEB-019D-AE37-76DA-A19E88ECEB6C}"/>
              </a:ext>
            </a:extLst>
          </p:cNvPr>
          <p:cNvSpPr>
            <a:spLocks noGrp="1"/>
          </p:cNvSpPr>
          <p:nvPr>
            <p:ph type="title"/>
          </p:nvPr>
        </p:nvSpPr>
        <p:spPr>
          <a:xfrm>
            <a:off x="560917" y="264249"/>
            <a:ext cx="11087100" cy="880451"/>
          </a:xfrm>
        </p:spPr>
        <p:txBody>
          <a:bodyPr/>
          <a:lstStyle/>
          <a:p>
            <a:pPr algn="l" rtl="0"/>
            <a:r>
              <a:rPr lang="fr-ca" sz="2200" b="1" i="0" u="none" baseline="0" dirty="0"/>
              <a:t>Environ 40 % des personnes atteintes de démence hospitalisées dans un établissement de santé mentale au cours de l’exercice 2022-2023 ont été admises après avoir subi une évaluation psychiatrique en vertu de la </a:t>
            </a:r>
            <a:r>
              <a:rPr lang="fr-ca" sz="2200" b="1" i="1" u="none" baseline="0" dirty="0"/>
              <a:t>Loi sur la santé mentale</a:t>
            </a:r>
            <a:r>
              <a:rPr lang="fr-ca" sz="2200" b="1" i="0" u="none" baseline="0" dirty="0"/>
              <a:t> (formule 1)</a:t>
            </a:r>
          </a:p>
        </p:txBody>
      </p:sp>
      <p:graphicFrame>
        <p:nvGraphicFramePr>
          <p:cNvPr id="7" name="Chart 6" descr="Graphique linéaire montrant le pourcentage de personnes atteintes de démence admises dans un établissement de santé mentale en vertu de la Loi sur la santé mentale (formule 1). Le graphique commence à 44,5 % au cours de l’exercice 2017-2018 et diminue légèrement pour atteindre 39,5 % en 2022-2023.">
            <a:extLst>
              <a:ext uri="{FF2B5EF4-FFF2-40B4-BE49-F238E27FC236}">
                <a16:creationId xmlns:a16="http://schemas.microsoft.com/office/drawing/2014/main" id="{AC5E4C23-0F37-55BD-B130-9ACC430CAE17}"/>
              </a:ext>
            </a:extLst>
          </p:cNvPr>
          <p:cNvGraphicFramePr/>
          <p:nvPr>
            <p:extLst>
              <p:ext uri="{D42A27DB-BD31-4B8C-83A1-F6EECF244321}">
                <p14:modId xmlns:p14="http://schemas.microsoft.com/office/powerpoint/2010/main" val="1543692442"/>
              </p:ext>
            </p:extLst>
          </p:nvPr>
        </p:nvGraphicFramePr>
        <p:xfrm>
          <a:off x="890822" y="1540235"/>
          <a:ext cx="10410356" cy="425878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2">
            <a:extLst>
              <a:ext uri="{FF2B5EF4-FFF2-40B4-BE49-F238E27FC236}">
                <a16:creationId xmlns:a16="http://schemas.microsoft.com/office/drawing/2014/main" id="{89CEF8B2-AD2A-E1AF-7799-BABD728172DF}"/>
              </a:ext>
            </a:extLst>
          </p:cNvPr>
          <p:cNvSpPr txBox="1">
            <a:spLocks/>
          </p:cNvSpPr>
          <p:nvPr/>
        </p:nvSpPr>
        <p:spPr>
          <a:xfrm>
            <a:off x="215567" y="6090533"/>
            <a:ext cx="11106150" cy="63094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600"/>
              </a:spcAft>
              <a:defRPr/>
            </a:pPr>
            <a:r>
              <a:rPr lang="fr-ca" sz="1200" b="0" i="0" u="none" baseline="0" dirty="0">
                <a:latin typeface="+mn-lt"/>
                <a:cs typeface="Calibri" panose="020F0502020204030204" pitchFamily="34" charset="0"/>
              </a:rPr>
              <a:t>Remarque : La </a:t>
            </a:r>
            <a:r>
              <a:rPr lang="fr-ca" sz="1200" b="0" i="1" u="none" baseline="0" dirty="0">
                <a:latin typeface="+mn-lt"/>
                <a:cs typeface="Calibri" panose="020F0502020204030204" pitchFamily="34" charset="0"/>
              </a:rPr>
              <a:t>Loi sur la santé mentale</a:t>
            </a:r>
            <a:r>
              <a:rPr lang="fr-ca" sz="1200" b="0" i="0" u="none" baseline="0" dirty="0">
                <a:latin typeface="+mn-lt"/>
                <a:cs typeface="Calibri" panose="020F0502020204030204" pitchFamily="34" charset="0"/>
              </a:rPr>
              <a:t> (formule 1) est un document</a:t>
            </a:r>
            <a:r>
              <a:rPr lang="fr-ca" sz="1200" b="0" i="0" u="none" baseline="0" dirty="0"/>
              <a:t> juridique déposé par un médecin ordonnant une évaluation psychiatrique d’un patient, après quoi il peut être admis volontairement ou involontairement dans un établissement de santé mentale.</a:t>
            </a:r>
            <a:endParaRPr lang="fr-ca" b="0" dirty="0">
              <a:latin typeface="+mn-lt"/>
              <a:cs typeface="Calibri" panose="020F0502020204030204" pitchFamily="34" charset="0"/>
            </a:endParaRPr>
          </a:p>
          <a:p>
            <a:pPr algn="l" rtl="0">
              <a:spcAft>
                <a:spcPts val="200"/>
              </a:spcAft>
              <a:defRPr/>
            </a:pPr>
            <a:r>
              <a:rPr lang="fr-ca" b="0" i="0" u="none" baseline="0" dirty="0">
                <a:latin typeface="+mn-lt"/>
                <a:cs typeface="Calibri" panose="020F0502020204030204" pitchFamily="34" charset="0"/>
              </a:rPr>
              <a:t>Source : Système d’information ontarien sur la santé mentale (Institut canadien d’information sur la santé).</a:t>
            </a:r>
          </a:p>
        </p:txBody>
      </p:sp>
      <p:sp>
        <p:nvSpPr>
          <p:cNvPr id="4" name="Slide Number Placeholder 3">
            <a:extLst>
              <a:ext uri="{FF2B5EF4-FFF2-40B4-BE49-F238E27FC236}">
                <a16:creationId xmlns:a16="http://schemas.microsoft.com/office/drawing/2014/main" id="{AD67F7C7-97C4-BC7C-E1FC-668419A0007B}"/>
              </a:ext>
            </a:extLst>
          </p:cNvPr>
          <p:cNvSpPr>
            <a:spLocks noGrp="1"/>
          </p:cNvSpPr>
          <p:nvPr>
            <p:ph type="sldNum" sz="quarter" idx="12"/>
          </p:nvPr>
        </p:nvSpPr>
        <p:spPr/>
        <p:txBody>
          <a:bodyPr/>
          <a:lstStyle/>
          <a:p>
            <a:pPr algn="r" rtl="0"/>
            <a:fld id="{BC43013F-E280-421A-BEA2-C42D52896355}" type="slidenum">
              <a:rPr/>
              <a:t>21</a:t>
            </a:fld>
            <a:endParaRPr lang="fr-ca" dirty="0"/>
          </a:p>
        </p:txBody>
      </p:sp>
    </p:spTree>
    <p:extLst>
      <p:ext uri="{BB962C8B-B14F-4D97-AF65-F5344CB8AC3E}">
        <p14:creationId xmlns:p14="http://schemas.microsoft.com/office/powerpoint/2010/main" val="1873015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BFFBE-D3F4-8E60-B0EB-FE6CD9B555C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426617" y="1361989"/>
            <a:ext cx="2963409" cy="2963409"/>
          </a:xfrm>
          <a:prstGeom prst="rect">
            <a:avLst/>
          </a:prstGeom>
        </p:spPr>
      </p:pic>
      <p:sp>
        <p:nvSpPr>
          <p:cNvPr id="6" name="Title 5">
            <a:extLst>
              <a:ext uri="{FF2B5EF4-FFF2-40B4-BE49-F238E27FC236}">
                <a16:creationId xmlns:a16="http://schemas.microsoft.com/office/drawing/2014/main" id="{D58865F0-4395-116B-E5D1-6905C4FF1267}"/>
              </a:ext>
            </a:extLst>
          </p:cNvPr>
          <p:cNvSpPr txBox="1">
            <a:spLocks noGrp="1"/>
          </p:cNvSpPr>
          <p:nvPr>
            <p:ph type="title" idx="4294967295"/>
          </p:nvPr>
        </p:nvSpPr>
        <p:spPr>
          <a:xfrm>
            <a:off x="5135020" y="1443309"/>
            <a:ext cx="4630363"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100000"/>
              </a:lnSpc>
              <a:spcBef>
                <a:spcPts val="0"/>
              </a:spcBef>
              <a:defRPr/>
            </a:pPr>
            <a:r>
              <a:rPr lang="fr-ca" sz="2200" b="0" i="0" u="none" baseline="0" dirty="0">
                <a:solidFill>
                  <a:srgbClr val="000000"/>
                </a:solidFill>
                <a:latin typeface="+mn-lt"/>
                <a:ea typeface="+mn-ea"/>
                <a:cs typeface="+mn-cs"/>
              </a:rPr>
              <a:t>Des différences dans la prescription des</a:t>
            </a:r>
            <a:r>
              <a:rPr lang="fr-ca" sz="2200" b="1" i="0" u="none" baseline="0" dirty="0">
                <a:solidFill>
                  <a:srgbClr val="000000"/>
                </a:solidFill>
                <a:latin typeface="+mn-lt"/>
                <a:ea typeface="+mn-ea"/>
                <a:cs typeface="+mn-cs"/>
              </a:rPr>
              <a:t> antipsychotiques</a:t>
            </a:r>
            <a:r>
              <a:rPr lang="fr-ca" sz="2200" b="0" i="0" u="none" baseline="0" dirty="0">
                <a:solidFill>
                  <a:srgbClr val="000000"/>
                </a:solidFill>
                <a:latin typeface="+mn-lt"/>
                <a:ea typeface="+mn-ea"/>
                <a:cs typeface="+mn-cs"/>
              </a:rPr>
              <a:t> et l’utilisation des</a:t>
            </a:r>
            <a:r>
              <a:rPr lang="fr-ca" sz="2200" b="1" i="0" u="none" baseline="0" dirty="0">
                <a:solidFill>
                  <a:srgbClr val="000000"/>
                </a:solidFill>
                <a:latin typeface="+mn-lt"/>
                <a:ea typeface="+mn-ea"/>
                <a:cs typeface="+mn-cs"/>
              </a:rPr>
              <a:t> contentions physiques</a:t>
            </a:r>
            <a:r>
              <a:rPr lang="fr-ca" sz="2200" b="0" i="0" u="none" baseline="0" dirty="0">
                <a:solidFill>
                  <a:srgbClr val="000000"/>
                </a:solidFill>
                <a:latin typeface="+mn-lt"/>
                <a:ea typeface="+mn-ea"/>
                <a:cs typeface="+mn-cs"/>
              </a:rPr>
              <a:t> pour les personnes atteintes de démence ont été observées dans les FSLD en Ontario, ce qui met en évidence les variations dans la façon dont les soins sont </a:t>
            </a:r>
            <a:r>
              <a:rPr lang="fr-ca" sz="2200" b="0" dirty="0">
                <a:solidFill>
                  <a:srgbClr val="000000"/>
                </a:solidFill>
                <a:latin typeface="+mn-lt"/>
                <a:ea typeface="+mn-ea"/>
                <a:cs typeface="+mn-cs"/>
              </a:rPr>
              <a:t>administré</a:t>
            </a:r>
            <a:r>
              <a:rPr lang="fr-ca" sz="2200" b="0" i="0" u="none" baseline="0" dirty="0">
                <a:solidFill>
                  <a:srgbClr val="000000"/>
                </a:solidFill>
                <a:latin typeface="+mn-lt"/>
                <a:ea typeface="+mn-ea"/>
                <a:cs typeface="+mn-cs"/>
              </a:rPr>
              <a:t>s</a:t>
            </a:r>
            <a:r>
              <a:rPr lang="fr-ca" sz="2200" b="0" i="0" u="none" baseline="30000" dirty="0">
                <a:solidFill>
                  <a:srgbClr val="000000"/>
                </a:solidFill>
                <a:latin typeface="+mn-lt"/>
                <a:ea typeface="+mn-ea"/>
                <a:cs typeface="+mn-cs"/>
              </a:rPr>
              <a:t>1,2</a:t>
            </a:r>
            <a:r>
              <a:rPr lang="fr-ca" sz="2200" b="0" i="0" u="none" baseline="0" dirty="0">
                <a:solidFill>
                  <a:srgbClr val="000000"/>
                </a:solidFill>
                <a:latin typeface="+mn-lt"/>
                <a:ea typeface="+mn-ea"/>
                <a:cs typeface="+mn-cs"/>
              </a:rPr>
              <a:t>.</a:t>
            </a:r>
            <a:endParaRPr kumimoji="0" lang="fr-ca" sz="2200" b="0" i="0" u="none" strike="noStrike" kern="1200" cap="none" spc="0" normalizeH="0" baseline="0" dirty="0">
              <a:ln>
                <a:noFill/>
              </a:ln>
              <a:solidFill>
                <a:srgbClr val="000000"/>
              </a:solidFill>
              <a:effectLst/>
              <a:uLnTx/>
              <a:uFillTx/>
              <a:latin typeface="+mn-lt"/>
              <a:ea typeface="+mn-ea"/>
              <a:cs typeface="+mn-cs"/>
            </a:endParaRPr>
          </a:p>
        </p:txBody>
      </p:sp>
      <p:sp>
        <p:nvSpPr>
          <p:cNvPr id="18" name="Rectangle 17">
            <a:extLst>
              <a:ext uri="{FF2B5EF4-FFF2-40B4-BE49-F238E27FC236}">
                <a16:creationId xmlns:a16="http://schemas.microsoft.com/office/drawing/2014/main" id="{146EB7FF-EEBF-3B5A-63D2-5108C190C7B2}"/>
              </a:ext>
            </a:extLst>
          </p:cNvPr>
          <p:cNvSpPr/>
          <p:nvPr/>
        </p:nvSpPr>
        <p:spPr>
          <a:xfrm>
            <a:off x="135929" y="5199526"/>
            <a:ext cx="11210926" cy="1538883"/>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200" b="0" i="0" u="none" baseline="0" dirty="0">
                <a:latin typeface="+mn-lt"/>
                <a:cs typeface="Calibri" panose="020F0502020204030204" pitchFamily="34" charset="0"/>
              </a:rPr>
              <a:t>Sources :</a:t>
            </a:r>
          </a:p>
          <a:p>
            <a:pPr marL="228600" indent="-228600" algn="l" rtl="0">
              <a:spcAft>
                <a:spcPts val="600"/>
              </a:spcAft>
              <a:buAutoNum type="arabicPeriod"/>
            </a:pPr>
            <a:r>
              <a:rPr lang="fr-ca" sz="1200" b="0" i="0" u="none" baseline="0" dirty="0">
                <a:latin typeface="+mn-lt"/>
                <a:cs typeface="Calibri" panose="020F0502020204030204" pitchFamily="34" charset="0"/>
              </a:rPr>
              <a:t>Qualité des services de santé Ontario. Rechercher l’équilibre : Utilisation des antipsychotiques dans les foyers de soins de longue durée en Ontario [Internet]. Toronto (ON) : Imprimeur de la Reine pour l’Ontario; 2015 [citation du 8 avril 2016]. Disponible à l’adresse suivante : </a:t>
            </a:r>
            <a:r>
              <a:rPr lang="fr-ca" sz="1200" b="0" i="0" u="none" baseline="0" dirty="0">
                <a:latin typeface="+mn-lt"/>
                <a:cs typeface="Calibri" panose="020F0502020204030204" pitchFamily="34" charset="0"/>
                <a:hlinkClick r:id="rId4"/>
              </a:rPr>
              <a:t>https://www.hqontario.ca/portals/0/Documents/pr/looking-for-balance-fr.pdf</a:t>
            </a:r>
            <a:endParaRPr lang="fr-ca" sz="1200" u="none" dirty="0">
              <a:latin typeface="+mn-lt"/>
              <a:cs typeface="Calibri" panose="020F0502020204030204" pitchFamily="34" charset="0"/>
            </a:endParaRPr>
          </a:p>
          <a:p>
            <a:pPr marL="228600" indent="-228600" algn="l" rtl="0">
              <a:spcAft>
                <a:spcPts val="600"/>
              </a:spcAft>
              <a:buFont typeface="+mj-lt"/>
              <a:buAutoNum type="arabicPeriod"/>
            </a:pPr>
            <a:r>
              <a:rPr lang="fr-ca" sz="1200" b="0" i="0" u="none" baseline="0" dirty="0">
                <a:latin typeface="+mn-lt"/>
                <a:cs typeface="Calibri" panose="020F0502020204030204" pitchFamily="34" charset="0"/>
              </a:rPr>
              <a:t>Qualité des services de santé Ontario. Rendement des foyers de soins de longue durée en Ontario : indicateurs de qualité [Internet]. Toronto (ON) : Imprimeur de la Reine pour l’Ontario; 2016 [citation du 8 avril 2016]. Se trouvent à l’adresse suivante : </a:t>
            </a:r>
            <a:r>
              <a:rPr lang="fr-ca" sz="1200" b="0" i="0" u="none" baseline="0" dirty="0">
                <a:latin typeface="+mn-lt"/>
                <a:cs typeface="Calibri" panose="020F0502020204030204" pitchFamily="34" charset="0"/>
                <a:hlinkClick r:id="rId5"/>
              </a:rPr>
              <a:t>http://www.hqontario.ca/System-Performance/Long-Term-Care-Sector-Performance/Quality-Indicators</a:t>
            </a:r>
            <a:endParaRPr lang="fr-ca" sz="1200" u="none" dirty="0">
              <a:latin typeface="+mn-lt"/>
              <a:cs typeface="Calibri" panose="020F0502020204030204" pitchFamily="34" charset="0"/>
            </a:endParaRPr>
          </a:p>
        </p:txBody>
      </p:sp>
      <p:sp>
        <p:nvSpPr>
          <p:cNvPr id="2" name="Slide Number Placeholder 1">
            <a:extLst>
              <a:ext uri="{FF2B5EF4-FFF2-40B4-BE49-F238E27FC236}">
                <a16:creationId xmlns:a16="http://schemas.microsoft.com/office/drawing/2014/main" id="{A1EF5ED5-4D69-79DE-F01D-12EB5D25F13E}"/>
              </a:ext>
            </a:extLst>
          </p:cNvPr>
          <p:cNvSpPr>
            <a:spLocks noGrp="1"/>
          </p:cNvSpPr>
          <p:nvPr>
            <p:ph type="sldNum" sz="quarter" idx="10"/>
          </p:nvPr>
        </p:nvSpPr>
        <p:spPr/>
        <p:txBody>
          <a:bodyPr/>
          <a:lstStyle/>
          <a:p>
            <a:pPr algn="r" rtl="0"/>
            <a:fld id="{BC43013F-E280-421A-BEA2-C42D52896355}" type="slidenum">
              <a:rPr/>
              <a:t>22</a:t>
            </a:fld>
            <a:endParaRPr lang="fr-ca" dirty="0"/>
          </a:p>
        </p:txBody>
      </p:sp>
    </p:spTree>
    <p:extLst>
      <p:ext uri="{BB962C8B-B14F-4D97-AF65-F5344CB8AC3E}">
        <p14:creationId xmlns:p14="http://schemas.microsoft.com/office/powerpoint/2010/main" val="3266641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8373C87-0A21-5FB5-E0DF-557429FB6A94}"/>
              </a:ext>
            </a:extLst>
          </p:cNvPr>
          <p:cNvSpPr>
            <a:spLocks noGrp="1"/>
          </p:cNvSpPr>
          <p:nvPr>
            <p:ph type="title"/>
          </p:nvPr>
        </p:nvSpPr>
        <p:spPr>
          <a:xfrm>
            <a:off x="563033" y="304801"/>
            <a:ext cx="11245362" cy="792106"/>
          </a:xfrm>
        </p:spPr>
        <p:txBody>
          <a:bodyPr/>
          <a:lstStyle/>
          <a:p>
            <a:pPr algn="l" rtl="0"/>
            <a:r>
              <a:rPr lang="fr-ca" sz="3200" b="1" i="0" u="none" baseline="0" dirty="0"/>
              <a:t>Au cours de l’exercice 2022-2023, il y a eu un diagnostic de démence associé à 0,33 % des visites au SU</a:t>
            </a:r>
          </a:p>
        </p:txBody>
      </p:sp>
      <p:sp>
        <p:nvSpPr>
          <p:cNvPr id="7" name="Text Placeholder 11">
            <a:extLst>
              <a:ext uri="{FF2B5EF4-FFF2-40B4-BE49-F238E27FC236}">
                <a16:creationId xmlns:a16="http://schemas.microsoft.com/office/drawing/2014/main" id="{6FA9D811-DA0F-B007-41F8-417FD2FB5E32}"/>
              </a:ext>
            </a:extLst>
          </p:cNvPr>
          <p:cNvSpPr txBox="1">
            <a:spLocks/>
          </p:cNvSpPr>
          <p:nvPr/>
        </p:nvSpPr>
        <p:spPr>
          <a:xfrm>
            <a:off x="563033" y="1357645"/>
            <a:ext cx="11125200" cy="792105"/>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1800" b="0" i="0" u="none" baseline="0" dirty="0"/>
              <a:t>La proportion de visites sans rendez-vous au SU des personnes ayant reçu un diagnostic de démence a légèrement augmenté depuis le début de la pandémie de COVID-19. Les visites sans rendez-vous au SU reflètent les habitudes d’utilisation des services de santé pour les personnes atteintes de démence au niveau de la population. </a:t>
            </a:r>
          </a:p>
        </p:txBody>
      </p:sp>
      <p:graphicFrame>
        <p:nvGraphicFramePr>
          <p:cNvPr id="15" name="Chart 14" descr="Graphique montrant le nombre et le pourcentage des personnes ayant visité sans rendez-vous le service des urgences et qui ont reçu un diagnostic de démence en Ontario. Le graphique à barres montre le nombre qui commence par 17 507 personnes au cours de l’exercice 2017-2018, augmente pour passer à 20 335 en 2021-2022, puis baisse pour s’établir à 19 454 en 2022-2023. Le graphique linéaire montre le pourcentage qui commence par 0,28 % en 2017-2018 et en 2018-2019, augmente pour passer à 0,36 % en 2020-2021 et en 2021-2022, puis baisse pour s’établir à 0,33 % en 2022-2023.">
            <a:extLst>
              <a:ext uri="{FF2B5EF4-FFF2-40B4-BE49-F238E27FC236}">
                <a16:creationId xmlns:a16="http://schemas.microsoft.com/office/drawing/2014/main" id="{D81440C6-330B-F6FF-C938-F19B942C62C0}"/>
              </a:ext>
            </a:extLst>
          </p:cNvPr>
          <p:cNvGraphicFramePr/>
          <p:nvPr>
            <p:extLst>
              <p:ext uri="{D42A27DB-BD31-4B8C-83A1-F6EECF244321}">
                <p14:modId xmlns:p14="http://schemas.microsoft.com/office/powerpoint/2010/main" val="2990161265"/>
              </p:ext>
            </p:extLst>
          </p:nvPr>
        </p:nvGraphicFramePr>
        <p:xfrm>
          <a:off x="1189566" y="2192085"/>
          <a:ext cx="9812867" cy="401435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2">
            <a:extLst>
              <a:ext uri="{FF2B5EF4-FFF2-40B4-BE49-F238E27FC236}">
                <a16:creationId xmlns:a16="http://schemas.microsoft.com/office/drawing/2014/main" id="{E0FA3DDF-AC5B-32E6-8B22-2D8E13225292}"/>
              </a:ext>
            </a:extLst>
          </p:cNvPr>
          <p:cNvSpPr txBox="1">
            <a:spLocks/>
          </p:cNvSpPr>
          <p:nvPr/>
        </p:nvSpPr>
        <p:spPr>
          <a:xfrm>
            <a:off x="215766" y="6013589"/>
            <a:ext cx="11087100" cy="70788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600"/>
              </a:spcAft>
              <a:defRPr/>
            </a:pPr>
            <a:r>
              <a:rPr lang="fr-ca" b="0" i="0" u="none" baseline="0" dirty="0">
                <a:latin typeface="+mn-lt"/>
                <a:cs typeface="Calibri" panose="020F0502020204030204" pitchFamily="34" charset="0"/>
              </a:rPr>
              <a:t>Abréviation : SU, service des urgences.</a:t>
            </a:r>
          </a:p>
          <a:p>
            <a:pPr algn="l" rtl="0">
              <a:spcAft>
                <a:spcPts val="600"/>
              </a:spcAft>
              <a:defRPr/>
            </a:pPr>
            <a:r>
              <a:rPr lang="fr-ca" b="0" i="0" u="none" baseline="0" dirty="0">
                <a:latin typeface="+mn-lt"/>
                <a:cs typeface="Calibri" panose="020F0502020204030204" pitchFamily="34" charset="0"/>
              </a:rPr>
              <a:t>Remarque : Le dénominateur pour le taux est limité à une visite non prévue au SU. </a:t>
            </a:r>
          </a:p>
          <a:p>
            <a:pPr algn="l" rtl="0">
              <a:spcAft>
                <a:spcPts val="600"/>
              </a:spcAft>
              <a:defRPr/>
            </a:pPr>
            <a:r>
              <a:rPr lang="fr-ca" b="0" i="0" u="none" baseline="0" dirty="0">
                <a:latin typeface="+mn-lt"/>
                <a:cs typeface="Calibri" panose="020F0502020204030204" pitchFamily="34" charset="0"/>
              </a:rPr>
              <a:t>Source : Système national d’information sur les soins ambulatoires (</a:t>
            </a:r>
            <a:r>
              <a:rPr lang="fr-ca" sz="1200" b="0" i="0" u="none" baseline="0" dirty="0">
                <a:latin typeface="+mn-lt"/>
                <a:cs typeface="Calibri" panose="020F0502020204030204" pitchFamily="34" charset="0"/>
              </a:rPr>
              <a:t>Institut canadien d’information sur la santé)</a:t>
            </a:r>
            <a:r>
              <a:rPr lang="fr-ca" b="0" i="0" u="none" baseline="0" dirty="0">
                <a:latin typeface="+mn-lt"/>
                <a:cs typeface="Calibri" panose="020F0502020204030204" pitchFamily="34" charset="0"/>
              </a:rPr>
              <a:t>, exercices 2017-2018 à 2022-2023.</a:t>
            </a:r>
          </a:p>
        </p:txBody>
      </p:sp>
      <p:sp>
        <p:nvSpPr>
          <p:cNvPr id="2" name="Slide Number Placeholder 1">
            <a:extLst>
              <a:ext uri="{FF2B5EF4-FFF2-40B4-BE49-F238E27FC236}">
                <a16:creationId xmlns:a16="http://schemas.microsoft.com/office/drawing/2014/main" id="{2BAC0032-CEF3-6EF9-B799-53AAAF6BCAE5}"/>
              </a:ext>
            </a:extLst>
          </p:cNvPr>
          <p:cNvSpPr>
            <a:spLocks noGrp="1"/>
          </p:cNvSpPr>
          <p:nvPr>
            <p:ph type="sldNum" sz="quarter" idx="12"/>
          </p:nvPr>
        </p:nvSpPr>
        <p:spPr/>
        <p:txBody>
          <a:bodyPr/>
          <a:lstStyle/>
          <a:p>
            <a:pPr algn="r" rtl="0"/>
            <a:fld id="{BC43013F-E280-421A-BEA2-C42D52896355}" type="slidenum">
              <a:rPr/>
              <a:t>23</a:t>
            </a:fld>
            <a:endParaRPr lang="fr-ca" dirty="0"/>
          </a:p>
        </p:txBody>
      </p:sp>
    </p:spTree>
    <p:extLst>
      <p:ext uri="{BB962C8B-B14F-4D97-AF65-F5344CB8AC3E}">
        <p14:creationId xmlns:p14="http://schemas.microsoft.com/office/powerpoint/2010/main" val="1220741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00AC6-E33C-1D35-E313-E362D3ED62D0}"/>
              </a:ext>
            </a:extLst>
          </p:cNvPr>
          <p:cNvSpPr>
            <a:spLocks noGrp="1"/>
          </p:cNvSpPr>
          <p:nvPr>
            <p:ph type="title"/>
          </p:nvPr>
        </p:nvSpPr>
        <p:spPr>
          <a:xfrm>
            <a:off x="552450" y="356585"/>
            <a:ext cx="11087100" cy="697541"/>
          </a:xfrm>
        </p:spPr>
        <p:txBody>
          <a:bodyPr/>
          <a:lstStyle/>
          <a:p>
            <a:pPr algn="l" rtl="0"/>
            <a:r>
              <a:rPr lang="fr-ca" sz="3200" b="1" i="0" u="none" baseline="0" dirty="0"/>
              <a:t>Le pourcentage des visites sans rendez-vous au SU des personnes atteintes de démence varie d’une région à l’autre en Ontario</a:t>
            </a:r>
          </a:p>
        </p:txBody>
      </p:sp>
      <p:sp>
        <p:nvSpPr>
          <p:cNvPr id="5" name="Text Placeholder 11">
            <a:extLst>
              <a:ext uri="{FF2B5EF4-FFF2-40B4-BE49-F238E27FC236}">
                <a16:creationId xmlns:a16="http://schemas.microsoft.com/office/drawing/2014/main" id="{3713E735-5A1E-B0DD-2BF6-8BEA7346B90B}"/>
              </a:ext>
            </a:extLst>
          </p:cNvPr>
          <p:cNvSpPr txBox="1">
            <a:spLocks/>
          </p:cNvSpPr>
          <p:nvPr/>
        </p:nvSpPr>
        <p:spPr>
          <a:xfrm>
            <a:off x="560917" y="1351582"/>
            <a:ext cx="11125200" cy="856680"/>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1800" b="0" i="0" u="none" baseline="0" dirty="0"/>
              <a:t>Les régions de l’Est (0,41 %) et de Toronto (0,43 %) affichaient les pourcentages les plus élevés de visites sans rendez-vous au SU des personnes atteintes de démence. Ces pourcentages peuvent refléter des différences dans les données démographiques des patients ou dans l’accès au SU.</a:t>
            </a:r>
          </a:p>
        </p:txBody>
      </p:sp>
      <p:graphicFrame>
        <p:nvGraphicFramePr>
          <p:cNvPr id="9" name="Chart 8" descr="Graphique montrant le pourcentage de visites sans rendez-vous au service des urgences, liées à la démence, par région de Santé Ontario. Les chiffres varient de 329 dans la région du Nord-Ouest à 5 122 dans la région de l’Ouest, le nombre total pour l’Ontario étant de 19 454. Les pourcentages varient de 0,18 % dans la région du Nord-Ouest à 0,43 % dans la région de Toronto, le pourcentage global de l’Ontario étant de 0,33 %.">
            <a:extLst>
              <a:ext uri="{FF2B5EF4-FFF2-40B4-BE49-F238E27FC236}">
                <a16:creationId xmlns:a16="http://schemas.microsoft.com/office/drawing/2014/main" id="{21982B7A-6951-C447-A092-5F364CB0564C}"/>
              </a:ext>
            </a:extLst>
          </p:cNvPr>
          <p:cNvGraphicFramePr/>
          <p:nvPr>
            <p:extLst>
              <p:ext uri="{D42A27DB-BD31-4B8C-83A1-F6EECF244321}">
                <p14:modId xmlns:p14="http://schemas.microsoft.com/office/powerpoint/2010/main" val="4199441766"/>
              </p:ext>
            </p:extLst>
          </p:nvPr>
        </p:nvGraphicFramePr>
        <p:xfrm>
          <a:off x="1231900" y="2212557"/>
          <a:ext cx="9728200" cy="397971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2">
            <a:extLst>
              <a:ext uri="{FF2B5EF4-FFF2-40B4-BE49-F238E27FC236}">
                <a16:creationId xmlns:a16="http://schemas.microsoft.com/office/drawing/2014/main" id="{D8F144B8-2520-0466-D1DD-71A425F6DB14}"/>
              </a:ext>
            </a:extLst>
          </p:cNvPr>
          <p:cNvSpPr txBox="1">
            <a:spLocks/>
          </p:cNvSpPr>
          <p:nvPr/>
        </p:nvSpPr>
        <p:spPr>
          <a:xfrm>
            <a:off x="218282" y="6270904"/>
            <a:ext cx="10985413" cy="44627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600"/>
              </a:spcAft>
              <a:defRPr/>
            </a:pPr>
            <a:r>
              <a:rPr lang="fr-ca" b="0" i="0" u="none" baseline="0" dirty="0">
                <a:latin typeface="+mn-lt"/>
                <a:cs typeface="Calibri" panose="020F0502020204030204" pitchFamily="34" charset="0"/>
              </a:rPr>
              <a:t>Remarques : Le dénominateur pour le taux est limité à une visite </a:t>
            </a:r>
            <a:r>
              <a:rPr lang="fr-ca" b="0" dirty="0">
                <a:latin typeface="+mn-lt"/>
                <a:cs typeface="Calibri" panose="020F0502020204030204" pitchFamily="34" charset="0"/>
              </a:rPr>
              <a:t>sans rendez-vous </a:t>
            </a:r>
            <a:r>
              <a:rPr lang="fr-ca" b="0" i="0" u="none" baseline="0" dirty="0">
                <a:latin typeface="+mn-lt"/>
                <a:cs typeface="Calibri" panose="020F0502020204030204" pitchFamily="34" charset="0"/>
              </a:rPr>
              <a:t>au SU. La région de Santé Ontario est déterminée par l’emplacement du SU.</a:t>
            </a:r>
          </a:p>
          <a:p>
            <a:pPr algn="l" rtl="0">
              <a:spcAft>
                <a:spcPts val="200"/>
              </a:spcAft>
              <a:defRPr/>
            </a:pPr>
            <a:r>
              <a:rPr lang="fr-ca" b="0" i="0" u="none" baseline="0" dirty="0">
                <a:latin typeface="+mn-lt"/>
                <a:cs typeface="Calibri" panose="020F0502020204030204" pitchFamily="34" charset="0"/>
              </a:rPr>
              <a:t>Source : Système national d’information sur les soins ambulatoires </a:t>
            </a:r>
            <a:r>
              <a:rPr lang="fr-ca" sz="1200" b="0" i="0" u="none" baseline="0" dirty="0">
                <a:latin typeface="+mn-lt"/>
                <a:cs typeface="Calibri" panose="020F0502020204030204" pitchFamily="34" charset="0"/>
              </a:rPr>
              <a:t>(Institut canadien d’information sur la santé)</a:t>
            </a:r>
            <a:r>
              <a:rPr lang="fr-ca" b="0" i="0" u="none" baseline="0" dirty="0">
                <a:latin typeface="+mn-lt"/>
                <a:cs typeface="Calibri" panose="020F0502020204030204" pitchFamily="34" charset="0"/>
              </a:rPr>
              <a:t>, exercice 2022-2023.</a:t>
            </a:r>
          </a:p>
        </p:txBody>
      </p:sp>
      <p:sp>
        <p:nvSpPr>
          <p:cNvPr id="4" name="Slide Number Placeholder 3">
            <a:extLst>
              <a:ext uri="{FF2B5EF4-FFF2-40B4-BE49-F238E27FC236}">
                <a16:creationId xmlns:a16="http://schemas.microsoft.com/office/drawing/2014/main" id="{370998C8-1A13-9DD2-1F91-BFFDED9CD997}"/>
              </a:ext>
            </a:extLst>
          </p:cNvPr>
          <p:cNvSpPr>
            <a:spLocks noGrp="1"/>
          </p:cNvSpPr>
          <p:nvPr>
            <p:ph type="sldNum" sz="quarter" idx="12"/>
          </p:nvPr>
        </p:nvSpPr>
        <p:spPr/>
        <p:txBody>
          <a:bodyPr/>
          <a:lstStyle/>
          <a:p>
            <a:pPr algn="r" rtl="0"/>
            <a:fld id="{BC43013F-E280-421A-BEA2-C42D52896355}" type="slidenum">
              <a:rPr/>
              <a:t>24</a:t>
            </a:fld>
            <a:endParaRPr lang="fr-ca" dirty="0"/>
          </a:p>
        </p:txBody>
      </p:sp>
    </p:spTree>
    <p:extLst>
      <p:ext uri="{BB962C8B-B14F-4D97-AF65-F5344CB8AC3E}">
        <p14:creationId xmlns:p14="http://schemas.microsoft.com/office/powerpoint/2010/main" val="113213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6">
            <a:extLst>
              <a:ext uri="{FF2B5EF4-FFF2-40B4-BE49-F238E27FC236}">
                <a16:creationId xmlns:a16="http://schemas.microsoft.com/office/drawing/2014/main" id="{4C0C9F06-0F17-780B-2CD3-B030DC611BAD}"/>
              </a:ext>
            </a:extLst>
          </p:cNvPr>
          <p:cNvSpPr txBox="1">
            <a:spLocks noGrp="1"/>
          </p:cNvSpPr>
          <p:nvPr>
            <p:ph type="title" idx="4294967295"/>
          </p:nvPr>
        </p:nvSpPr>
        <p:spPr>
          <a:xfrm>
            <a:off x="468600" y="151762"/>
            <a:ext cx="11087100" cy="10002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ca" sz="2400" b="1" i="0" u="none" baseline="0" dirty="0">
                <a:latin typeface="Calibri"/>
                <a:ea typeface="Calibri"/>
                <a:cs typeface="Calibri"/>
              </a:rPr>
              <a:t>Le taux de réadmission des personnes atteintes de démence en Ontario demeure stable, passant de 13 % au cours de l’exercice 2017-2018 à 12 % au cours de l’exercice 2022-2023</a:t>
            </a:r>
            <a:endParaRPr kumimoji="0" lang="fr-ca" sz="240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endParaRPr>
          </a:p>
        </p:txBody>
      </p:sp>
      <p:graphicFrame>
        <p:nvGraphicFramePr>
          <p:cNvPr id="7" name="Chart 6" descr="Graphique montrant le nombre et le pourcentage de personnes atteintes de démence qui ont été réadmises à l’hôpital dans les 30 jours suivant le congé de l’hôpital en Ontario. Le graphique à barres montre le nombre, qui commence par 3 322 au cours de l’exercice 2017-2018, baisse pour passer à 2 448 en 2020-2021, et augmente pour s’établir à 2 838 en 2022-2023. Le graphique linéaire montre le pourcentage, qui commence par 12,71 % en 2017-2018, augmente pour passer à 12,97 % en 2019-2020 et baisse pour s’établir à 12,05 % en 2022-2023.">
            <a:extLst>
              <a:ext uri="{FF2B5EF4-FFF2-40B4-BE49-F238E27FC236}">
                <a16:creationId xmlns:a16="http://schemas.microsoft.com/office/drawing/2014/main" id="{A2DEBEF1-352B-E038-2C68-7B4726C5CE7D}"/>
              </a:ext>
            </a:extLst>
          </p:cNvPr>
          <p:cNvGraphicFramePr/>
          <p:nvPr>
            <p:extLst>
              <p:ext uri="{D42A27DB-BD31-4B8C-83A1-F6EECF244321}">
                <p14:modId xmlns:p14="http://schemas.microsoft.com/office/powerpoint/2010/main" val="1063168841"/>
              </p:ext>
            </p:extLst>
          </p:nvPr>
        </p:nvGraphicFramePr>
        <p:xfrm>
          <a:off x="738048" y="1337422"/>
          <a:ext cx="10715904" cy="438377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2">
            <a:extLst>
              <a:ext uri="{FF2B5EF4-FFF2-40B4-BE49-F238E27FC236}">
                <a16:creationId xmlns:a16="http://schemas.microsoft.com/office/drawing/2014/main" id="{E9F18A4F-6DD8-F5A3-5FD8-62FC227ED730}"/>
              </a:ext>
            </a:extLst>
          </p:cNvPr>
          <p:cNvSpPr txBox="1">
            <a:spLocks/>
          </p:cNvSpPr>
          <p:nvPr/>
        </p:nvSpPr>
        <p:spPr>
          <a:xfrm>
            <a:off x="215566" y="5721201"/>
            <a:ext cx="11087100" cy="1000274"/>
          </a:xfrm>
          <a:prstGeom prst="rect">
            <a:avLst/>
          </a:prstGeom>
        </p:spPr>
        <p:txBody>
          <a:bodyPr vert="horz" lIns="0" tIns="0" rIns="0" bIns="0" rtlCol="0" anchor="t">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600"/>
              </a:spcAft>
              <a:defRPr/>
            </a:pPr>
            <a:r>
              <a:rPr lang="fr-ca" b="0" i="0" u="none" baseline="0" dirty="0">
                <a:latin typeface="+mn-lt"/>
                <a:cs typeface="Calibri" panose="020F0502020204030204" pitchFamily="34" charset="0"/>
              </a:rPr>
              <a:t>Remarque : L’index des visites correspond à la première visite lorsque le patient a reçu un diagnostic de démence, tandis que les réadmissions dans les 30 jours englobent toutes les causes; ces réadmissions peuvent ou non être liées à la démence.</a:t>
            </a:r>
          </a:p>
          <a:p>
            <a:pPr algn="l" rtl="0">
              <a:spcAft>
                <a:spcPts val="200"/>
              </a:spcAft>
              <a:defRPr/>
            </a:pPr>
            <a:r>
              <a:rPr lang="fr-ca" b="0" i="0" u="none" baseline="0" dirty="0">
                <a:latin typeface="+mn-lt"/>
                <a:cs typeface="Calibri"/>
              </a:rPr>
              <a:t>Sources : </a:t>
            </a:r>
            <a:r>
              <a:rPr lang="en-CA" b="0" i="0" u="none" baseline="0" dirty="0">
                <a:latin typeface="+mn-lt"/>
                <a:cs typeface="Calibri"/>
              </a:rPr>
              <a:t>Discharge Abstract Database </a:t>
            </a:r>
            <a:r>
              <a:rPr lang="fr-ca" b="0" dirty="0">
                <a:latin typeface="+mn-lt"/>
                <a:cs typeface="Calibri"/>
              </a:rPr>
              <a:t>et</a:t>
            </a:r>
            <a:r>
              <a:rPr lang="fr-ca" b="0" i="0" u="none" baseline="0" dirty="0">
                <a:latin typeface="+mn-lt"/>
                <a:cs typeface="Calibri"/>
              </a:rPr>
              <a:t> </a:t>
            </a:r>
            <a:r>
              <a:rPr lang="fr-ca" b="0" i="0" u="none" baseline="0" dirty="0">
                <a:latin typeface="+mn-lt"/>
                <a:cs typeface="Calibri" panose="020F0502020204030204" pitchFamily="34" charset="0"/>
              </a:rPr>
              <a:t>Système d’information ontarien sur la santé mentale (Institut canadien d’information sur la santé)</a:t>
            </a:r>
            <a:r>
              <a:rPr lang="fr-ca" b="0" i="0" u="none" baseline="0" dirty="0">
                <a:latin typeface="+mn-lt"/>
                <a:cs typeface="Calibri"/>
              </a:rPr>
              <a:t>, </a:t>
            </a:r>
            <a:r>
              <a:rPr lang="fr-ca" b="0" i="0" u="none" baseline="0" dirty="0">
                <a:latin typeface="+mn-lt"/>
                <a:cs typeface="Calibri" panose="020F0502020204030204" pitchFamily="34" charset="0"/>
              </a:rPr>
              <a:t>exercices </a:t>
            </a:r>
            <a:r>
              <a:rPr lang="fr-ca" b="0" i="0" u="none" baseline="0" dirty="0">
                <a:latin typeface="+mn-lt"/>
                <a:cs typeface="Calibri"/>
              </a:rPr>
              <a:t>2017-2018 à 2022-2023. Owusu E, Oluwasina F, Nkire N, Lawal MA, Agyapong VIO. </a:t>
            </a:r>
            <a:r>
              <a:rPr lang="en-CA" b="0" i="0" u="none" baseline="0" dirty="0">
                <a:latin typeface="+mn-lt"/>
                <a:cs typeface="Calibri"/>
              </a:rPr>
              <a:t>Readmission of patients to acute psychiatric hospitals: influential factors and interventions to reduce psychiatric readmission rates. Healthcare</a:t>
            </a:r>
            <a:r>
              <a:rPr lang="fr-ca" b="0" i="0" u="none" baseline="0" dirty="0">
                <a:latin typeface="+mn-lt"/>
                <a:cs typeface="Calibri"/>
              </a:rPr>
              <a:t> (Bâle). 2022;10(9):1808.</a:t>
            </a:r>
          </a:p>
        </p:txBody>
      </p:sp>
      <p:sp>
        <p:nvSpPr>
          <p:cNvPr id="3" name="Slide Number Placeholder 2">
            <a:extLst>
              <a:ext uri="{FF2B5EF4-FFF2-40B4-BE49-F238E27FC236}">
                <a16:creationId xmlns:a16="http://schemas.microsoft.com/office/drawing/2014/main" id="{540F9063-0673-3DAC-410A-5E3CA7E4C041}"/>
              </a:ext>
            </a:extLst>
          </p:cNvPr>
          <p:cNvSpPr>
            <a:spLocks noGrp="1"/>
          </p:cNvSpPr>
          <p:nvPr>
            <p:ph type="sldNum" sz="quarter" idx="12"/>
          </p:nvPr>
        </p:nvSpPr>
        <p:spPr/>
        <p:txBody>
          <a:bodyPr/>
          <a:lstStyle/>
          <a:p>
            <a:pPr algn="r" rtl="0"/>
            <a:fld id="{BC43013F-E280-421A-BEA2-C42D52896355}" type="slidenum">
              <a:rPr/>
              <a:t>25</a:t>
            </a:fld>
            <a:endParaRPr lang="fr-ca" dirty="0"/>
          </a:p>
        </p:txBody>
      </p:sp>
    </p:spTree>
    <p:extLst>
      <p:ext uri="{BB962C8B-B14F-4D97-AF65-F5344CB8AC3E}">
        <p14:creationId xmlns:p14="http://schemas.microsoft.com/office/powerpoint/2010/main" val="4036415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72B4F-4066-D43D-1A71-4E3839AFF627}"/>
              </a:ext>
            </a:extLst>
          </p:cNvPr>
          <p:cNvSpPr>
            <a:spLocks noGrp="1"/>
          </p:cNvSpPr>
          <p:nvPr>
            <p:ph type="title"/>
          </p:nvPr>
        </p:nvSpPr>
        <p:spPr>
          <a:xfrm>
            <a:off x="552450" y="229808"/>
            <a:ext cx="11087100" cy="934685"/>
          </a:xfrm>
        </p:spPr>
        <p:txBody>
          <a:bodyPr/>
          <a:lstStyle/>
          <a:p>
            <a:pPr algn="l" rtl="0"/>
            <a:r>
              <a:rPr lang="fr-ca" sz="3200" b="1" i="0" u="none" baseline="0" dirty="0"/>
              <a:t>La démence était souvent un trouble comorbide au principal problème pour lequel les gens cherchaient des soins au SU</a:t>
            </a:r>
          </a:p>
        </p:txBody>
      </p:sp>
      <p:sp>
        <p:nvSpPr>
          <p:cNvPr id="6" name="Text Placeholder 11">
            <a:extLst>
              <a:ext uri="{FF2B5EF4-FFF2-40B4-BE49-F238E27FC236}">
                <a16:creationId xmlns:a16="http://schemas.microsoft.com/office/drawing/2014/main" id="{2F5A1AC2-D52C-96C0-00FE-E4B1AF6B5018}"/>
              </a:ext>
            </a:extLst>
          </p:cNvPr>
          <p:cNvSpPr txBox="1">
            <a:spLocks/>
          </p:cNvSpPr>
          <p:nvPr/>
        </p:nvSpPr>
        <p:spPr>
          <a:xfrm>
            <a:off x="463018" y="1345014"/>
            <a:ext cx="11156508" cy="446277"/>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Clr>
                <a:srgbClr val="000000"/>
              </a:buClr>
              <a:defRPr/>
            </a:pPr>
            <a:r>
              <a:rPr lang="fr-ca" sz="1800" b="0" i="0" u="none" baseline="0" dirty="0"/>
              <a:t>Au cours de l’exercice 2022-2023, pour 64 % des visites au SU associées à un diagnostic de démence, le diagnostic principal était différent.</a:t>
            </a:r>
          </a:p>
        </p:txBody>
      </p:sp>
      <p:graphicFrame>
        <p:nvGraphicFramePr>
          <p:cNvPr id="8" name="Chart 7" descr="Graphique à barres montrant les dix principaux diagnostics parmi les personnes ayant visité le service des urgences et qui ont reçu un diagnostic de démence. Les trois principaux diagnostics au cours de l’exercice 2022-2023 étaient l’infection urinaires (5,96 %), le délire (4,14 %) et la COVID-19 (3,97 %).">
            <a:extLst>
              <a:ext uri="{FF2B5EF4-FFF2-40B4-BE49-F238E27FC236}">
                <a16:creationId xmlns:a16="http://schemas.microsoft.com/office/drawing/2014/main" id="{E6F614E8-3B1F-6D2D-72A8-0581DECDC4F7}"/>
              </a:ext>
            </a:extLst>
          </p:cNvPr>
          <p:cNvGraphicFramePr/>
          <p:nvPr>
            <p:extLst>
              <p:ext uri="{D42A27DB-BD31-4B8C-83A1-F6EECF244321}">
                <p14:modId xmlns:p14="http://schemas.microsoft.com/office/powerpoint/2010/main" val="2656938429"/>
              </p:ext>
            </p:extLst>
          </p:nvPr>
        </p:nvGraphicFramePr>
        <p:xfrm>
          <a:off x="885164" y="1881967"/>
          <a:ext cx="10417503" cy="426170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2">
            <a:extLst>
              <a:ext uri="{FF2B5EF4-FFF2-40B4-BE49-F238E27FC236}">
                <a16:creationId xmlns:a16="http://schemas.microsoft.com/office/drawing/2014/main" id="{869C02AE-A111-8B7B-782C-F86A43306919}"/>
              </a:ext>
            </a:extLst>
          </p:cNvPr>
          <p:cNvSpPr txBox="1">
            <a:spLocks/>
          </p:cNvSpPr>
          <p:nvPr/>
        </p:nvSpPr>
        <p:spPr>
          <a:xfrm>
            <a:off x="215567" y="6265674"/>
            <a:ext cx="11087100" cy="446276"/>
          </a:xfrm>
          <a:prstGeom prst="rect">
            <a:avLst/>
          </a:prstGeom>
        </p:spPr>
        <p:txBody>
          <a:bodyPr vert="horz" lIns="0" tIns="0" rIns="0" bIns="0" rtlCol="0" anchor="t">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600"/>
              </a:spcAft>
              <a:defRPr/>
            </a:pPr>
            <a:r>
              <a:rPr lang="fr-ca" b="0" i="0" u="none" baseline="0" dirty="0">
                <a:latin typeface="+mn-lt"/>
                <a:cs typeface="Calibri" panose="020F0502020204030204" pitchFamily="34" charset="0"/>
              </a:rPr>
              <a:t>Remarque : Le dénominateur pour le taux est limité à une visite </a:t>
            </a:r>
            <a:r>
              <a:rPr lang="fr-ca" b="0" dirty="0">
                <a:latin typeface="+mn-lt"/>
                <a:cs typeface="Calibri" panose="020F0502020204030204" pitchFamily="34" charset="0"/>
              </a:rPr>
              <a:t>sans rendez-vous</a:t>
            </a:r>
            <a:r>
              <a:rPr lang="fr-ca" b="0" i="0" u="none" baseline="0" dirty="0">
                <a:latin typeface="+mn-lt"/>
                <a:cs typeface="Calibri" panose="020F0502020204030204" pitchFamily="34" charset="0"/>
              </a:rPr>
              <a:t> au SU.</a:t>
            </a:r>
          </a:p>
          <a:p>
            <a:pPr algn="l" rtl="0">
              <a:spcAft>
                <a:spcPts val="200"/>
              </a:spcAft>
              <a:defRPr/>
            </a:pPr>
            <a:r>
              <a:rPr lang="fr-ca" b="0" i="0" u="none" baseline="0" dirty="0">
                <a:latin typeface="+mn-lt"/>
                <a:cs typeface="Calibri"/>
              </a:rPr>
              <a:t>Source : Système national d’information sur les soins ambulatoires </a:t>
            </a:r>
            <a:r>
              <a:rPr lang="fr-ca" sz="1200" b="0" i="0" u="none" baseline="0" dirty="0">
                <a:latin typeface="+mn-lt"/>
                <a:cs typeface="Calibri" panose="020F0502020204030204" pitchFamily="34" charset="0"/>
              </a:rPr>
              <a:t>(Institut canadien d’information sur la santé)</a:t>
            </a:r>
            <a:r>
              <a:rPr lang="fr-ca" b="0" i="0" u="none" baseline="0" dirty="0">
                <a:latin typeface="+mn-lt"/>
                <a:cs typeface="Calibri"/>
              </a:rPr>
              <a:t>, exercice 2022-2023.</a:t>
            </a:r>
          </a:p>
        </p:txBody>
      </p:sp>
      <p:sp>
        <p:nvSpPr>
          <p:cNvPr id="5" name="Slide Number Placeholder 4">
            <a:extLst>
              <a:ext uri="{FF2B5EF4-FFF2-40B4-BE49-F238E27FC236}">
                <a16:creationId xmlns:a16="http://schemas.microsoft.com/office/drawing/2014/main" id="{82D6925B-2434-5A72-688F-30F57AEC5800}"/>
              </a:ext>
            </a:extLst>
          </p:cNvPr>
          <p:cNvSpPr>
            <a:spLocks noGrp="1"/>
          </p:cNvSpPr>
          <p:nvPr>
            <p:ph type="sldNum" sz="quarter" idx="12"/>
          </p:nvPr>
        </p:nvSpPr>
        <p:spPr/>
        <p:txBody>
          <a:bodyPr/>
          <a:lstStyle/>
          <a:p>
            <a:pPr algn="r" rtl="0"/>
            <a:fld id="{BC43013F-E280-421A-BEA2-C42D52896355}" type="slidenum">
              <a:rPr/>
              <a:t>26</a:t>
            </a:fld>
            <a:endParaRPr lang="fr-ca" dirty="0"/>
          </a:p>
        </p:txBody>
      </p:sp>
    </p:spTree>
    <p:extLst>
      <p:ext uri="{BB962C8B-B14F-4D97-AF65-F5344CB8AC3E}">
        <p14:creationId xmlns:p14="http://schemas.microsoft.com/office/powerpoint/2010/main" val="3174867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dirty="0">
                <a:ln>
                  <a:noFill/>
                </a:ln>
                <a:solidFill>
                  <a:schemeClr val="bg1"/>
                </a:solidFill>
                <a:effectLst/>
                <a:uLnTx/>
                <a:uFillTx/>
                <a:latin typeface="+mn-lt"/>
                <a:ea typeface="+mn-ea"/>
                <a:cs typeface="+mn-cs"/>
              </a:rPr>
              <a:t>Énoncés de qualité pour améliorer les soins</a:t>
            </a:r>
          </a:p>
        </p:txBody>
      </p:sp>
    </p:spTree>
    <p:extLst>
      <p:ext uri="{BB962C8B-B14F-4D97-AF65-F5344CB8AC3E}">
        <p14:creationId xmlns:p14="http://schemas.microsoft.com/office/powerpoint/2010/main" val="59602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solidFill>
                  <a:schemeClr val="tx1"/>
                </a:solidFill>
                <a:latin typeface="Calibri" panose="020F0502020204030204" pitchFamily="34" charset="0"/>
                <a:cs typeface="Calibri" panose="020F0502020204030204" pitchFamily="34" charset="0"/>
              </a:rPr>
              <a:t>Portée de cette norme de qualité</a:t>
            </a:r>
            <a:endParaRPr lang="fr-CA" noProof="0"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noProof="0" dirty="0"/>
              <a:t>La présente norme de qualité est axée sur les soins destinés aux personnes atteintes de démence et les comportements spécifiques d’agitation et d’agressivité qui sont traitées au service des urgences, admises à l’hôpital ou traitées dans une maison de soins de longue durée. Elle offre également une orientation sur les soins prodigués lorsqu’une personne fait la transition entre ces environnements, par exemple, lorsqu’elle reçoit son congé d’hôpital et passe à une maison de soins de longue durée.</a:t>
            </a:r>
          </a:p>
          <a:p>
            <a:pPr marL="342900" indent="-342900">
              <a:buFont typeface="Arial" panose="020B0604020202020204" pitchFamily="34" charset="0"/>
              <a:buChar char="•"/>
            </a:pPr>
            <a:r>
              <a:rPr lang="fr-CA" dirty="0"/>
              <a:t>Cette norme de qualité ne concerne pas les soins destinés aux personnes atteintes de démence vivant dans la collectivité, ni les soins destinés aux personnes atteintes d’une déficience cognitive légère.</a:t>
            </a:r>
          </a:p>
          <a:p>
            <a:pPr marL="342900" indent="-342900">
              <a:buFont typeface="Arial" panose="020B0604020202020204" pitchFamily="34" charset="0"/>
              <a:buChar char="•"/>
            </a:pPr>
            <a:r>
              <a:rPr lang="fr-CA" noProof="0" dirty="0"/>
              <a:t>Pour obtenir des renseignements sur les soins destinés aux personnes atteintes de démence vivant dans la collectivité, veuillez consulter la norme de qualité </a:t>
            </a:r>
            <a:r>
              <a:rPr lang="fr-CA" i="1" dirty="0">
                <a:hlinkClick r:id="rId3"/>
              </a:rPr>
              <a:t>Démence : soins aux personnes vivant dans la collectivité</a:t>
            </a:r>
            <a:r>
              <a:rPr lang="fr-CA" noProof="0" dirty="0"/>
              <a:t>.</a:t>
            </a:r>
          </a:p>
        </p:txBody>
      </p:sp>
      <p:sp>
        <p:nvSpPr>
          <p:cNvPr id="2" name="Slide Number Placeholder 1">
            <a:extLst>
              <a:ext uri="{FF2B5EF4-FFF2-40B4-BE49-F238E27FC236}">
                <a16:creationId xmlns:a16="http://schemas.microsoft.com/office/drawing/2014/main" id="{EB4AD491-F362-127E-9D09-F08B3EDB86D1}"/>
              </a:ext>
            </a:extLst>
          </p:cNvPr>
          <p:cNvSpPr>
            <a:spLocks noGrp="1"/>
          </p:cNvSpPr>
          <p:nvPr>
            <p:ph type="sldNum" sz="quarter" idx="12"/>
          </p:nvPr>
        </p:nvSpPr>
        <p:spPr/>
        <p:txBody>
          <a:bodyPr/>
          <a:lstStyle/>
          <a:p>
            <a:fld id="{BC43013F-E280-421A-BEA2-C42D52896355}" type="slidenum">
              <a:rPr lang="fr-CA" smtClean="0"/>
              <a:t>28</a:t>
            </a:fld>
            <a:endParaRPr lang="fr-CA" dirty="0"/>
          </a:p>
        </p:txBody>
      </p:sp>
    </p:spTree>
    <p:extLst>
      <p:ext uri="{BB962C8B-B14F-4D97-AF65-F5344CB8AC3E}">
        <p14:creationId xmlns:p14="http://schemas.microsoft.com/office/powerpoint/2010/main" val="3909832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a:xfrm>
            <a:off x="533400" y="472558"/>
            <a:ext cx="11087100" cy="697541"/>
          </a:xfrm>
        </p:spPr>
        <p:txBody>
          <a:bodyPr vert="horz" lIns="0" tIns="0" rIns="0" bIns="0" rtlCol="0" anchor="ctr">
            <a:normAutofit/>
          </a:bodyPr>
          <a:lstStyle/>
          <a:p>
            <a:r>
              <a:rPr lang="fr-CA" sz="4400" noProof="0" dirty="0"/>
              <a:t>Thèmes de l’énoncé sur cette norme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722388"/>
            <a:ext cx="11087100" cy="4816524"/>
          </a:xfrm>
        </p:spPr>
        <p:txBody>
          <a:bodyPr vert="horz" lIns="0" tIns="0" rIns="0" bIns="0" numCol="2" spcCol="457200" rtlCol="0">
            <a:noAutofit/>
          </a:bodyPr>
          <a:lstStyle/>
          <a:p>
            <a:pPr marL="457200" indent="-457200">
              <a:buFont typeface="+mj-lt"/>
              <a:buAutoNum type="arabicPeriod"/>
            </a:pPr>
            <a:r>
              <a:rPr lang="fr-CA" sz="2100" i="0" noProof="0" dirty="0">
                <a:effectLst/>
              </a:rPr>
              <a:t>Évaluation complète </a:t>
            </a:r>
          </a:p>
          <a:p>
            <a:pPr marL="457200" indent="-457200">
              <a:buFont typeface="+mj-lt"/>
              <a:buAutoNum type="arabicPeriod"/>
            </a:pPr>
            <a:r>
              <a:rPr lang="fr-CA" sz="2100" i="0" noProof="0" dirty="0">
                <a:effectLst/>
              </a:rPr>
              <a:t>Plan de soins individualisés</a:t>
            </a:r>
          </a:p>
          <a:p>
            <a:pPr marL="457200" indent="-457200">
              <a:buFont typeface="+mj-lt"/>
              <a:buAutoNum type="arabicPeriod"/>
            </a:pPr>
            <a:r>
              <a:rPr lang="fr-CA" sz="2100" dirty="0"/>
              <a:t>Interventions non pharmacologiques individualisées</a:t>
            </a:r>
            <a:endParaRPr lang="fr-CA" sz="2100" i="0" noProof="0" dirty="0">
              <a:effectLst/>
            </a:endParaRPr>
          </a:p>
          <a:p>
            <a:pPr marL="457200" indent="-457200">
              <a:buFont typeface="+mj-lt"/>
              <a:buAutoNum type="arabicPeriod"/>
            </a:pPr>
            <a:r>
              <a:rPr lang="fr-CA" sz="2100" noProof="0" dirty="0"/>
              <a:t>Indications pour les médicaments psychotropes</a:t>
            </a:r>
          </a:p>
          <a:p>
            <a:pPr marL="457200" indent="-457200">
              <a:buFont typeface="+mj-lt"/>
              <a:buAutoNum type="arabicPeriod"/>
            </a:pPr>
            <a:r>
              <a:rPr lang="fr-CA" sz="2100" noProof="0" dirty="0"/>
              <a:t>Dosage et surveillance de médicaments psychotropes</a:t>
            </a:r>
          </a:p>
          <a:p>
            <a:pPr marL="457200" indent="-457200">
              <a:buFont typeface="+mj-lt"/>
              <a:buAutoNum type="arabicPeriod"/>
            </a:pPr>
            <a:r>
              <a:rPr lang="fr-CA" sz="2100" noProof="0" dirty="0"/>
              <a:t>Changements de médicaments psychotropes</a:t>
            </a:r>
          </a:p>
          <a:p>
            <a:pPr marL="457200" indent="-457200">
              <a:buFont typeface="+mj-lt"/>
              <a:buAutoNum type="arabicPeriod"/>
            </a:pPr>
            <a:r>
              <a:rPr lang="fr-CA" sz="2100" noProof="0" dirty="0"/>
              <a:t>Révision des médicaments pour la réduction de la dose ou l’arrêt de la médication</a:t>
            </a:r>
            <a:br>
              <a:rPr lang="fr-CA" sz="2100" noProof="0" dirty="0"/>
            </a:br>
            <a:endParaRPr lang="fr-CA" sz="2100" noProof="0" dirty="0"/>
          </a:p>
          <a:p>
            <a:pPr marL="457200" indent="-457200">
              <a:buFont typeface="+mj-lt"/>
              <a:buAutoNum type="arabicPeriod"/>
            </a:pPr>
            <a:r>
              <a:rPr lang="fr-CA" sz="2100" noProof="0" dirty="0"/>
              <a:t>Contention physique</a:t>
            </a:r>
          </a:p>
          <a:p>
            <a:pPr marL="457200" indent="-457200">
              <a:buFont typeface="+mj-lt"/>
              <a:buAutoNum type="arabicPeriod"/>
            </a:pPr>
            <a:r>
              <a:rPr lang="fr-CA" sz="2100" noProof="0" dirty="0"/>
              <a:t>Consentement informé</a:t>
            </a:r>
          </a:p>
          <a:p>
            <a:pPr marL="457200" indent="-457200">
              <a:buFont typeface="+mj-lt"/>
              <a:buAutoNum type="arabicPeriod"/>
            </a:pPr>
            <a:r>
              <a:rPr lang="fr-CA" sz="2100" noProof="0" dirty="0"/>
              <a:t>Équipe interprofessionnelle de soins spécialisés</a:t>
            </a:r>
          </a:p>
          <a:p>
            <a:pPr marL="457200" indent="-457200">
              <a:buFont typeface="+mj-lt"/>
              <a:buAutoNum type="arabicPeriod"/>
            </a:pPr>
            <a:r>
              <a:rPr lang="fr-CA" sz="2100" noProof="0" dirty="0"/>
              <a:t>Éducation et formation pour les cliniciens</a:t>
            </a:r>
          </a:p>
          <a:p>
            <a:pPr marL="457200" indent="-457200">
              <a:buFont typeface="+mj-lt"/>
              <a:buAutoNum type="arabicPeriod"/>
            </a:pPr>
            <a:r>
              <a:rPr lang="fr-CA" sz="2100" noProof="0" dirty="0"/>
              <a:t>Éducation et formation pour les partenaires de soins</a:t>
            </a:r>
            <a:endParaRPr lang="fr-CA" sz="2100" dirty="0"/>
          </a:p>
          <a:p>
            <a:pPr marL="457200" indent="-457200">
              <a:buFont typeface="+mj-lt"/>
              <a:buAutoNum type="arabicPeriod"/>
            </a:pPr>
            <a:r>
              <a:rPr lang="fr-CA" sz="2100" noProof="0" dirty="0"/>
              <a:t>Environnement de soins adéquat</a:t>
            </a:r>
          </a:p>
          <a:p>
            <a:pPr marL="457200" indent="-457200">
              <a:buFont typeface="+mj-lt"/>
              <a:buAutoNum type="arabicPeriod"/>
            </a:pPr>
            <a:r>
              <a:rPr lang="fr-CA" sz="2100" dirty="0"/>
              <a:t>Transitions en matière de soins</a:t>
            </a:r>
            <a:endParaRPr lang="fr-CA" sz="2100" noProof="0" dirty="0"/>
          </a:p>
        </p:txBody>
      </p:sp>
      <p:sp>
        <p:nvSpPr>
          <p:cNvPr id="3" name="Slide Number Placeholder 2">
            <a:extLst>
              <a:ext uri="{FF2B5EF4-FFF2-40B4-BE49-F238E27FC236}">
                <a16:creationId xmlns:a16="http://schemas.microsoft.com/office/drawing/2014/main" id="{E30A34B6-9141-8957-95BD-768D6FE9C03A}"/>
              </a:ext>
            </a:extLst>
          </p:cNvPr>
          <p:cNvSpPr>
            <a:spLocks noGrp="1"/>
          </p:cNvSpPr>
          <p:nvPr>
            <p:ph type="sldNum" sz="quarter" idx="12"/>
          </p:nvPr>
        </p:nvSpPr>
        <p:spPr/>
        <p:txBody>
          <a:bodyPr/>
          <a:lstStyle/>
          <a:p>
            <a:fld id="{BC43013F-E280-421A-BEA2-C42D52896355}" type="slidenum">
              <a:rPr lang="fr-CA" smtClean="0"/>
              <a:t>29</a:t>
            </a:fld>
            <a:endParaRPr lang="fr-CA" dirty="0"/>
          </a:p>
        </p:txBody>
      </p:sp>
    </p:spTree>
    <p:extLst>
      <p:ext uri="{BB962C8B-B14F-4D97-AF65-F5344CB8AC3E}">
        <p14:creationId xmlns:p14="http://schemas.microsoft.com/office/powerpoint/2010/main" val="936660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dirty="0"/>
              <a:t>Informent les cliniciens et les patients sur ce devraient être la qualité des soins</a:t>
            </a:r>
          </a:p>
          <a:p>
            <a:pPr marL="342900" indent="-342900">
              <a:buFont typeface="Arial" panose="020B0604020202020204" pitchFamily="34" charset="0"/>
              <a:buChar char="•"/>
            </a:pPr>
            <a:r>
              <a:rPr lang="fr-CA" sz="3000" dirty="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dirty="0"/>
              <a:t>Elles reposent sur les meilleures données probantes disponibles</a:t>
            </a:r>
          </a:p>
        </p:txBody>
      </p:sp>
      <p:sp>
        <p:nvSpPr>
          <p:cNvPr id="2" name="Slide Number Placeholder 1">
            <a:extLst>
              <a:ext uri="{FF2B5EF4-FFF2-40B4-BE49-F238E27FC236}">
                <a16:creationId xmlns:a16="http://schemas.microsoft.com/office/drawing/2014/main" id="{5259DED5-BD2B-19B7-BC62-6CB671B331F0}"/>
              </a:ext>
            </a:extLst>
          </p:cNvPr>
          <p:cNvSpPr>
            <a:spLocks noGrp="1"/>
          </p:cNvSpPr>
          <p:nvPr>
            <p:ph type="sldNum" sz="quarter" idx="12"/>
          </p:nvPr>
        </p:nvSpPr>
        <p:spPr/>
        <p:txBody>
          <a:bodyPr/>
          <a:lstStyle/>
          <a:p>
            <a:fld id="{BC43013F-E280-421A-BEA2-C42D52896355}" type="slidenum">
              <a:rPr lang="fr-CA" smtClean="0"/>
              <a:t>3</a:t>
            </a:fld>
            <a:endParaRPr lang="fr-CA" dirty="0"/>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Évaluation complète</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atteintes de démence et présentant des symptômes d’agitation ou d’agressivité reçoivent une évaluation interprofessionnelle complète lorsque les symptômes sont décelés pour la première fois et après chaque transition en matière de soins.</a:t>
            </a:r>
          </a:p>
        </p:txBody>
      </p:sp>
      <p:sp>
        <p:nvSpPr>
          <p:cNvPr id="2" name="Slide Number Placeholder 1">
            <a:extLst>
              <a:ext uri="{FF2B5EF4-FFF2-40B4-BE49-F238E27FC236}">
                <a16:creationId xmlns:a16="http://schemas.microsoft.com/office/drawing/2014/main" id="{34CCBC70-6742-8D8E-0BD5-BFFEEBEF52F4}"/>
              </a:ext>
            </a:extLst>
          </p:cNvPr>
          <p:cNvSpPr>
            <a:spLocks noGrp="1"/>
          </p:cNvSpPr>
          <p:nvPr>
            <p:ph type="sldNum" sz="quarter" idx="15"/>
          </p:nvPr>
        </p:nvSpPr>
        <p:spPr/>
        <p:txBody>
          <a:bodyPr/>
          <a:lstStyle/>
          <a:p>
            <a:fld id="{BC43013F-E280-421A-BEA2-C42D52896355}" type="slidenum">
              <a:rPr lang="fr-CA" smtClean="0"/>
              <a:t>30</a:t>
            </a:fld>
            <a:endParaRPr lang="fr-CA" dirty="0"/>
          </a:p>
        </p:txBody>
      </p:sp>
      <p:sp>
        <p:nvSpPr>
          <p:cNvPr id="4" name="Text Placeholder 3">
            <a:extLst>
              <a:ext uri="{FF2B5EF4-FFF2-40B4-BE49-F238E27FC236}">
                <a16:creationId xmlns:a16="http://schemas.microsoft.com/office/drawing/2014/main" id="{37B34170-26D0-D76E-6393-3A4FC1EE3B92}"/>
              </a:ext>
            </a:extLst>
          </p:cNvPr>
          <p:cNvSpPr>
            <a:spLocks noGrp="1"/>
          </p:cNvSpPr>
          <p:nvPr>
            <p:ph type="body" sz="quarter" idx="10"/>
          </p:nvPr>
        </p:nvSpPr>
        <p:spPr/>
        <p:txBody>
          <a:bodyPr/>
          <a:lstStyle/>
          <a:p>
            <a:r>
              <a:rPr lang="fr-CA" dirty="0"/>
              <a:t>Énoncé de qualité 1 :</a:t>
            </a:r>
          </a:p>
        </p:txBody>
      </p:sp>
    </p:spTree>
    <p:extLst>
      <p:ext uri="{BB962C8B-B14F-4D97-AF65-F5344CB8AC3E}">
        <p14:creationId xmlns:p14="http://schemas.microsoft.com/office/powerpoint/2010/main" val="415376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Plan de soins individualisés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2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012281"/>
            <a:ext cx="5562600" cy="2833437"/>
          </a:xfrm>
        </p:spPr>
        <p:txBody>
          <a:bodyPr anchor="ctr" anchorCtr="0"/>
          <a:lstStyle/>
          <a:p>
            <a:r>
              <a:rPr lang="fr-CA" dirty="0">
                <a:solidFill>
                  <a:schemeClr val="bg1"/>
                </a:solidFill>
              </a:rPr>
              <a:t>Les personnes atteintes de démence et présentant des symptômes d’agitation ou d’agressivité ont un plan de soins individualisés qui est élaboré, mis en place, révisé périodiquement avec les partenaires de soins et accepté par les mandataires spéciaux. La révision et la mise à jour en continu des plans de soins comprennent la documentation des symptômes comportementaux et les réactions lors des interventions.</a:t>
            </a:r>
          </a:p>
        </p:txBody>
      </p:sp>
      <p:sp>
        <p:nvSpPr>
          <p:cNvPr id="3" name="Slide Number Placeholder 2">
            <a:extLst>
              <a:ext uri="{FF2B5EF4-FFF2-40B4-BE49-F238E27FC236}">
                <a16:creationId xmlns:a16="http://schemas.microsoft.com/office/drawing/2014/main" id="{F80E4D50-2826-508C-68D1-BD7759E4990B}"/>
              </a:ext>
            </a:extLst>
          </p:cNvPr>
          <p:cNvSpPr>
            <a:spLocks noGrp="1"/>
          </p:cNvSpPr>
          <p:nvPr>
            <p:ph type="sldNum" sz="quarter" idx="15"/>
          </p:nvPr>
        </p:nvSpPr>
        <p:spPr/>
        <p:txBody>
          <a:bodyPr/>
          <a:lstStyle/>
          <a:p>
            <a:fld id="{BC43013F-E280-421A-BEA2-C42D52896355}" type="slidenum">
              <a:rPr lang="fr-CA" smtClean="0"/>
              <a:t>31</a:t>
            </a:fld>
            <a:endParaRPr lang="fr-CA" dirty="0"/>
          </a:p>
        </p:txBody>
      </p:sp>
    </p:spTree>
    <p:extLst>
      <p:ext uri="{BB962C8B-B14F-4D97-AF65-F5344CB8AC3E}">
        <p14:creationId xmlns:p14="http://schemas.microsoft.com/office/powerpoint/2010/main" val="830031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000" dirty="0"/>
              <a:t>Interventions non pharmacologiques individualisées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3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atteintes de démence et présentant des symptômes d’agitation ou d’agressivité reçoivent des interventions non pharmacologiques adaptées à leurs besoins, à leurs symptômes et à leurs préférences spécifiques, comme indiqué dans leur plan de soins individualisés.</a:t>
            </a:r>
          </a:p>
        </p:txBody>
      </p:sp>
      <p:sp>
        <p:nvSpPr>
          <p:cNvPr id="3" name="Slide Number Placeholder 2">
            <a:extLst>
              <a:ext uri="{FF2B5EF4-FFF2-40B4-BE49-F238E27FC236}">
                <a16:creationId xmlns:a16="http://schemas.microsoft.com/office/drawing/2014/main" id="{0619594F-DBA7-0DBB-8978-E470EF99B919}"/>
              </a:ext>
            </a:extLst>
          </p:cNvPr>
          <p:cNvSpPr>
            <a:spLocks noGrp="1"/>
          </p:cNvSpPr>
          <p:nvPr>
            <p:ph type="sldNum" sz="quarter" idx="15"/>
          </p:nvPr>
        </p:nvSpPr>
        <p:spPr/>
        <p:txBody>
          <a:bodyPr/>
          <a:lstStyle/>
          <a:p>
            <a:fld id="{BC43013F-E280-421A-BEA2-C42D52896355}" type="slidenum">
              <a:rPr lang="fr-CA" smtClean="0"/>
              <a:t>32</a:t>
            </a:fld>
            <a:endParaRPr lang="fr-CA" dirty="0"/>
          </a:p>
        </p:txBody>
      </p:sp>
    </p:spTree>
    <p:extLst>
      <p:ext uri="{BB962C8B-B14F-4D97-AF65-F5344CB8AC3E}">
        <p14:creationId xmlns:p14="http://schemas.microsoft.com/office/powerpoint/2010/main" val="2138773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400" dirty="0"/>
              <a:t>Indications pour les médicaments psychotropes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4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atteintes de démence reçoivent des médicaments psychotropes aidant à atténuer leur agitation ou leur agressivité seulement lorsqu’elles représentent un danger pour elles-mêmes ou les autres, ou s’elles sont en état de détresse grave.</a:t>
            </a:r>
          </a:p>
        </p:txBody>
      </p:sp>
      <p:sp>
        <p:nvSpPr>
          <p:cNvPr id="3" name="Slide Number Placeholder 2">
            <a:extLst>
              <a:ext uri="{FF2B5EF4-FFF2-40B4-BE49-F238E27FC236}">
                <a16:creationId xmlns:a16="http://schemas.microsoft.com/office/drawing/2014/main" id="{0FB29600-C2FA-C75A-2640-DFE9B99065EE}"/>
              </a:ext>
            </a:extLst>
          </p:cNvPr>
          <p:cNvSpPr>
            <a:spLocks noGrp="1"/>
          </p:cNvSpPr>
          <p:nvPr>
            <p:ph type="sldNum" sz="quarter" idx="15"/>
          </p:nvPr>
        </p:nvSpPr>
        <p:spPr/>
        <p:txBody>
          <a:bodyPr/>
          <a:lstStyle/>
          <a:p>
            <a:fld id="{BC43013F-E280-421A-BEA2-C42D52896355}" type="slidenum">
              <a:rPr lang="fr-CA" smtClean="0"/>
              <a:t>33</a:t>
            </a:fld>
            <a:endParaRPr lang="fr-CA" dirty="0"/>
          </a:p>
        </p:txBody>
      </p:sp>
    </p:spTree>
    <p:extLst>
      <p:ext uri="{BB962C8B-B14F-4D97-AF65-F5344CB8AC3E}">
        <p14:creationId xmlns:p14="http://schemas.microsoft.com/office/powerpoint/2010/main" val="3810367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3800" dirty="0"/>
              <a:t>Dosage et surveillance de médicaments psychotropes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5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026719"/>
            <a:ext cx="5562600" cy="2804561"/>
          </a:xfrm>
        </p:spPr>
        <p:txBody>
          <a:bodyPr anchor="ctr" anchorCtr="0"/>
          <a:lstStyle/>
          <a:p>
            <a:r>
              <a:rPr lang="fr-CA" dirty="0">
                <a:solidFill>
                  <a:schemeClr val="bg1"/>
                </a:solidFill>
              </a:rPr>
              <a:t>Les personnes atteintes de démence à qui on prescrit des médicaments psychotropes pour aider à atténuer les symptômes d’agitation ou d’agressivité commencent avec de faibles doses qui sont augmentées graduellement jusqu’à ce qu’on obtienne la dose minimum efficace pour chaque patient à l’intérieur de la plage appropriée. Les symptômes ciblés pour l’utilisation de médicaments psychotropes sont surveillés et documentés.</a:t>
            </a:r>
          </a:p>
        </p:txBody>
      </p:sp>
      <p:sp>
        <p:nvSpPr>
          <p:cNvPr id="3" name="Slide Number Placeholder 2">
            <a:extLst>
              <a:ext uri="{FF2B5EF4-FFF2-40B4-BE49-F238E27FC236}">
                <a16:creationId xmlns:a16="http://schemas.microsoft.com/office/drawing/2014/main" id="{5391350A-4EF0-3512-CB27-50D37506AB12}"/>
              </a:ext>
            </a:extLst>
          </p:cNvPr>
          <p:cNvSpPr>
            <a:spLocks noGrp="1"/>
          </p:cNvSpPr>
          <p:nvPr>
            <p:ph type="sldNum" sz="quarter" idx="15"/>
          </p:nvPr>
        </p:nvSpPr>
        <p:spPr/>
        <p:txBody>
          <a:bodyPr/>
          <a:lstStyle/>
          <a:p>
            <a:fld id="{BC43013F-E280-421A-BEA2-C42D52896355}" type="slidenum">
              <a:rPr lang="fr-CA" smtClean="0"/>
              <a:t>34</a:t>
            </a:fld>
            <a:endParaRPr lang="fr-CA" dirty="0"/>
          </a:p>
        </p:txBody>
      </p:sp>
    </p:spTree>
    <p:extLst>
      <p:ext uri="{BB962C8B-B14F-4D97-AF65-F5344CB8AC3E}">
        <p14:creationId xmlns:p14="http://schemas.microsoft.com/office/powerpoint/2010/main" val="3593287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600" dirty="0"/>
              <a:t>Changements de médicaments psychotropes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6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1711181"/>
            <a:ext cx="5562600" cy="3435638"/>
          </a:xfrm>
        </p:spPr>
        <p:txBody>
          <a:bodyPr anchor="ctr" anchorCtr="0"/>
          <a:lstStyle/>
          <a:p>
            <a:r>
              <a:rPr lang="fr-CA" dirty="0">
                <a:solidFill>
                  <a:schemeClr val="bg1"/>
                </a:solidFill>
              </a:rPr>
              <a:t>Les personnes atteintes de démence à qui on prescrit des médicaments psychotropes pour aider à atténuer les symptômes d’agitation ou d’agressivité cessent leur médication et passent à un autre médicament psychotrope si les symptômes ne s’atténuent pas après une période maximale de huit semaines. Les médicaments inefficaces sont retirés afin d’éviter la polypharmacie. Les raisons pour les changements de médicament et la considération d’autres médicaments psychotropes sont documentées.</a:t>
            </a:r>
          </a:p>
        </p:txBody>
      </p:sp>
      <p:sp>
        <p:nvSpPr>
          <p:cNvPr id="3" name="Slide Number Placeholder 2">
            <a:extLst>
              <a:ext uri="{FF2B5EF4-FFF2-40B4-BE49-F238E27FC236}">
                <a16:creationId xmlns:a16="http://schemas.microsoft.com/office/drawing/2014/main" id="{60E37A5C-BC43-51EC-2DCA-EE494C7DD9C0}"/>
              </a:ext>
            </a:extLst>
          </p:cNvPr>
          <p:cNvSpPr>
            <a:spLocks noGrp="1"/>
          </p:cNvSpPr>
          <p:nvPr>
            <p:ph type="sldNum" sz="quarter" idx="15"/>
          </p:nvPr>
        </p:nvSpPr>
        <p:spPr/>
        <p:txBody>
          <a:bodyPr/>
          <a:lstStyle/>
          <a:p>
            <a:fld id="{BC43013F-E280-421A-BEA2-C42D52896355}" type="slidenum">
              <a:rPr lang="fr-CA" smtClean="0"/>
              <a:t>35</a:t>
            </a:fld>
            <a:endParaRPr lang="fr-CA" dirty="0"/>
          </a:p>
        </p:txBody>
      </p:sp>
    </p:spTree>
    <p:extLst>
      <p:ext uri="{BB962C8B-B14F-4D97-AF65-F5344CB8AC3E}">
        <p14:creationId xmlns:p14="http://schemas.microsoft.com/office/powerpoint/2010/main" val="957069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2800" dirty="0"/>
              <a:t>Révision des médicaments pour la réduction de la dose ou l’arrêt de la médication</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7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atteintes de démence à qui on prescrit des médicaments psychotropes pour atténuer les symptômes d’agitation ou d’agressivité font l’objet d’une révision des médicaments périodique et documentée afin d’envisager la réduction de la dose ou l’arrêt de la médication.</a:t>
            </a:r>
          </a:p>
        </p:txBody>
      </p:sp>
      <p:sp>
        <p:nvSpPr>
          <p:cNvPr id="3" name="Slide Number Placeholder 2">
            <a:extLst>
              <a:ext uri="{FF2B5EF4-FFF2-40B4-BE49-F238E27FC236}">
                <a16:creationId xmlns:a16="http://schemas.microsoft.com/office/drawing/2014/main" id="{73101D84-A59E-D199-3F03-EBE71F7DBE5F}"/>
              </a:ext>
            </a:extLst>
          </p:cNvPr>
          <p:cNvSpPr>
            <a:spLocks noGrp="1"/>
          </p:cNvSpPr>
          <p:nvPr>
            <p:ph type="sldNum" sz="quarter" idx="15"/>
          </p:nvPr>
        </p:nvSpPr>
        <p:spPr/>
        <p:txBody>
          <a:bodyPr/>
          <a:lstStyle/>
          <a:p>
            <a:fld id="{BC43013F-E280-421A-BEA2-C42D52896355}" type="slidenum">
              <a:rPr lang="fr-CA" smtClean="0"/>
              <a:t>36</a:t>
            </a:fld>
            <a:endParaRPr lang="fr-CA" dirty="0"/>
          </a:p>
        </p:txBody>
      </p:sp>
    </p:spTree>
    <p:extLst>
      <p:ext uri="{BB962C8B-B14F-4D97-AF65-F5344CB8AC3E}">
        <p14:creationId xmlns:p14="http://schemas.microsoft.com/office/powerpoint/2010/main" val="1261942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Contention physique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8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atteintes de démence ne doivent pas être retenues à l’aide de contentions physiques afin de gérer leurs symptômes d’agitation ou d’agressivité.</a:t>
            </a:r>
          </a:p>
        </p:txBody>
      </p:sp>
      <p:sp>
        <p:nvSpPr>
          <p:cNvPr id="3" name="Slide Number Placeholder 2">
            <a:extLst>
              <a:ext uri="{FF2B5EF4-FFF2-40B4-BE49-F238E27FC236}">
                <a16:creationId xmlns:a16="http://schemas.microsoft.com/office/drawing/2014/main" id="{718BC1EF-9380-B7B2-0CDF-4383320158A9}"/>
              </a:ext>
            </a:extLst>
          </p:cNvPr>
          <p:cNvSpPr>
            <a:spLocks noGrp="1"/>
          </p:cNvSpPr>
          <p:nvPr>
            <p:ph type="sldNum" sz="quarter" idx="15"/>
          </p:nvPr>
        </p:nvSpPr>
        <p:spPr/>
        <p:txBody>
          <a:bodyPr/>
          <a:lstStyle/>
          <a:p>
            <a:fld id="{BC43013F-E280-421A-BEA2-C42D52896355}" type="slidenum">
              <a:rPr lang="fr-CA" smtClean="0"/>
              <a:t>37</a:t>
            </a:fld>
            <a:endParaRPr lang="fr-CA" dirty="0"/>
          </a:p>
        </p:txBody>
      </p:sp>
    </p:spTree>
    <p:extLst>
      <p:ext uri="{BB962C8B-B14F-4D97-AF65-F5344CB8AC3E}">
        <p14:creationId xmlns:p14="http://schemas.microsoft.com/office/powerpoint/2010/main" val="3760049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Consentement informé</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9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1973780"/>
            <a:ext cx="5562600" cy="2910439"/>
          </a:xfrm>
        </p:spPr>
        <p:txBody>
          <a:bodyPr anchor="ctr" anchorCtr="0"/>
          <a:lstStyle/>
          <a:p>
            <a:r>
              <a:rPr lang="fr-CA" dirty="0">
                <a:solidFill>
                  <a:schemeClr val="bg1"/>
                </a:solidFill>
              </a:rPr>
              <a:t>On présente les risques et les avantages des options de traitement aux personnes atteintes de démence et présentant des symptômes d’agitation ou d’agressivité et on obtient le consentement informé qui est documenté avant l’administration du traitement. Si une personne atteinte de démence est incapable de fournir son consentement pour le traitement proposé, le consentement informé est fourni par leur mandataire spécial.</a:t>
            </a:r>
          </a:p>
        </p:txBody>
      </p:sp>
      <p:sp>
        <p:nvSpPr>
          <p:cNvPr id="3" name="Slide Number Placeholder 2">
            <a:extLst>
              <a:ext uri="{FF2B5EF4-FFF2-40B4-BE49-F238E27FC236}">
                <a16:creationId xmlns:a16="http://schemas.microsoft.com/office/drawing/2014/main" id="{D49E9480-3908-E396-7A09-20CB3476DC7B}"/>
              </a:ext>
            </a:extLst>
          </p:cNvPr>
          <p:cNvSpPr>
            <a:spLocks noGrp="1"/>
          </p:cNvSpPr>
          <p:nvPr>
            <p:ph type="sldNum" sz="quarter" idx="15"/>
          </p:nvPr>
        </p:nvSpPr>
        <p:spPr/>
        <p:txBody>
          <a:bodyPr/>
          <a:lstStyle/>
          <a:p>
            <a:fld id="{BC43013F-E280-421A-BEA2-C42D52896355}" type="slidenum">
              <a:rPr lang="fr-CA" smtClean="0"/>
              <a:t>38</a:t>
            </a:fld>
            <a:endParaRPr lang="fr-CA" dirty="0"/>
          </a:p>
        </p:txBody>
      </p:sp>
    </p:spTree>
    <p:extLst>
      <p:ext uri="{BB962C8B-B14F-4D97-AF65-F5344CB8AC3E}">
        <p14:creationId xmlns:p14="http://schemas.microsoft.com/office/powerpoint/2010/main" val="1157555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400" dirty="0"/>
              <a:t>Équipe interprofessionnelle de soins spécialisés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10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atteintes de démence et présentant des symptômes d’agitation ou d’agressivité ont accès aux services d’une équipe interprofessionnelle offrant des soins spécialisés pour traiter leurs symptômes comportementaux et psychologiques de démence.</a:t>
            </a:r>
          </a:p>
        </p:txBody>
      </p:sp>
      <p:sp>
        <p:nvSpPr>
          <p:cNvPr id="3" name="Slide Number Placeholder 2">
            <a:extLst>
              <a:ext uri="{FF2B5EF4-FFF2-40B4-BE49-F238E27FC236}">
                <a16:creationId xmlns:a16="http://schemas.microsoft.com/office/drawing/2014/main" id="{DAF4AF01-D1CB-B487-FB86-9F34CA052107}"/>
              </a:ext>
            </a:extLst>
          </p:cNvPr>
          <p:cNvSpPr>
            <a:spLocks noGrp="1"/>
          </p:cNvSpPr>
          <p:nvPr>
            <p:ph type="sldNum" sz="quarter" idx="15"/>
          </p:nvPr>
        </p:nvSpPr>
        <p:spPr/>
        <p:txBody>
          <a:bodyPr/>
          <a:lstStyle/>
          <a:p>
            <a:fld id="{BC43013F-E280-421A-BEA2-C42D52896355}" type="slidenum">
              <a:rPr lang="fr-CA" smtClean="0"/>
              <a:t>39</a:t>
            </a:fld>
            <a:endParaRPr lang="fr-CA" dirty="0"/>
          </a:p>
        </p:txBody>
      </p:sp>
    </p:spTree>
    <p:extLst>
      <p:ext uri="{BB962C8B-B14F-4D97-AF65-F5344CB8AC3E}">
        <p14:creationId xmlns:p14="http://schemas.microsoft.com/office/powerpoint/2010/main" val="4260370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CA" dirty="0"/>
              <a:t>Normes de qualité</a:t>
            </a:r>
          </a:p>
        </p:txBody>
      </p:sp>
      <p:graphicFrame>
        <p:nvGraphicFramePr>
          <p:cNvPr id="7" name="Diagram 6" descr="Les normes de qualité&#10;- Aider les patients, les résidents, les familles et les soignants à savoir ce qu’ils doivent peuvent exiger en matière de soins&#10;- Aider les cliniciens à savoir quels soins fournir, en se basant sur les données probantes et le consensus d’experts&#10;- Aider les organismes de soins de santé à mesurer, à évaluer et à améliorer la qualité des soins qu’ils fournissent&#10;- Assurer continuellement des soins de grande qualité dans l’ensemble de la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3858784928"/>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5262D94-BC39-6244-FEBE-E3CE33381F4D}"/>
              </a:ext>
            </a:extLst>
          </p:cNvPr>
          <p:cNvSpPr>
            <a:spLocks noGrp="1"/>
          </p:cNvSpPr>
          <p:nvPr>
            <p:ph type="sldNum" sz="quarter" idx="15"/>
          </p:nvPr>
        </p:nvSpPr>
        <p:spPr/>
        <p:txBody>
          <a:bodyPr/>
          <a:lstStyle/>
          <a:p>
            <a:fld id="{BC43013F-E280-421A-BEA2-C42D52896355}" type="slidenum">
              <a:rPr lang="fr-CA" smtClean="0"/>
              <a:t>4</a:t>
            </a:fld>
            <a:endParaRPr lang="fr-CA" dirty="0"/>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Éducation et formation pour les cliniciens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11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atteintes de démence et présentant des symptômes d’agitation ou d’agressivité reçoivent des soins de cliniciens ayant reçu l’éducation et la formation nécessaires pour l’évaluation et la gestion de la démence et de ses symptômes comportementaux.</a:t>
            </a:r>
          </a:p>
        </p:txBody>
      </p:sp>
      <p:sp>
        <p:nvSpPr>
          <p:cNvPr id="3" name="Slide Number Placeholder 2">
            <a:extLst>
              <a:ext uri="{FF2B5EF4-FFF2-40B4-BE49-F238E27FC236}">
                <a16:creationId xmlns:a16="http://schemas.microsoft.com/office/drawing/2014/main" id="{FA2874AC-D528-2ACA-3115-7681342D9FDA}"/>
              </a:ext>
            </a:extLst>
          </p:cNvPr>
          <p:cNvSpPr>
            <a:spLocks noGrp="1"/>
          </p:cNvSpPr>
          <p:nvPr>
            <p:ph type="sldNum" sz="quarter" idx="15"/>
          </p:nvPr>
        </p:nvSpPr>
        <p:spPr/>
        <p:txBody>
          <a:bodyPr/>
          <a:lstStyle/>
          <a:p>
            <a:fld id="{BC43013F-E280-421A-BEA2-C42D52896355}" type="slidenum">
              <a:rPr lang="fr-CA" smtClean="0"/>
              <a:t>40</a:t>
            </a:fld>
            <a:endParaRPr lang="fr-CA" dirty="0"/>
          </a:p>
        </p:txBody>
      </p:sp>
    </p:spTree>
    <p:extLst>
      <p:ext uri="{BB962C8B-B14F-4D97-AF65-F5344CB8AC3E}">
        <p14:creationId xmlns:p14="http://schemas.microsoft.com/office/powerpoint/2010/main" val="335807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000" dirty="0"/>
              <a:t>Éducation et formation pour les partenaires de soins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12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partenaires de soins des personnes atteintes de démence et présentant des symptômes d’agitation ou d’agressivité ont accès à une éducation et à une formation complètes sur la démence et les symptômes comportementaux connexes. Cette éducation et cette formation comprennent des stratégies de gestion qui sont alignées avec les plans de soins des personnes.</a:t>
            </a:r>
          </a:p>
        </p:txBody>
      </p:sp>
      <p:sp>
        <p:nvSpPr>
          <p:cNvPr id="3" name="Slide Number Placeholder 2">
            <a:extLst>
              <a:ext uri="{FF2B5EF4-FFF2-40B4-BE49-F238E27FC236}">
                <a16:creationId xmlns:a16="http://schemas.microsoft.com/office/drawing/2014/main" id="{8E2C0C0E-2044-ADF4-6BD2-BC4252A96084}"/>
              </a:ext>
            </a:extLst>
          </p:cNvPr>
          <p:cNvSpPr>
            <a:spLocks noGrp="1"/>
          </p:cNvSpPr>
          <p:nvPr>
            <p:ph type="sldNum" sz="quarter" idx="15"/>
          </p:nvPr>
        </p:nvSpPr>
        <p:spPr/>
        <p:txBody>
          <a:bodyPr/>
          <a:lstStyle/>
          <a:p>
            <a:fld id="{BC43013F-E280-421A-BEA2-C42D52896355}" type="slidenum">
              <a:rPr lang="fr-CA" smtClean="0"/>
              <a:t>41</a:t>
            </a:fld>
            <a:endParaRPr lang="fr-CA" dirty="0"/>
          </a:p>
        </p:txBody>
      </p:sp>
    </p:spTree>
    <p:extLst>
      <p:ext uri="{BB962C8B-B14F-4D97-AF65-F5344CB8AC3E}">
        <p14:creationId xmlns:p14="http://schemas.microsoft.com/office/powerpoint/2010/main" val="3581849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Environnement de soins adéquat</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13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atteintes de démence et présentant des symptômes d’agitation ou d’agressivité dont les symptômes comportementaux ont été traités avec succès sont placées dans un environnement de soins adéquat dès que possible.</a:t>
            </a:r>
          </a:p>
        </p:txBody>
      </p:sp>
      <p:sp>
        <p:nvSpPr>
          <p:cNvPr id="3" name="Slide Number Placeholder 2">
            <a:extLst>
              <a:ext uri="{FF2B5EF4-FFF2-40B4-BE49-F238E27FC236}">
                <a16:creationId xmlns:a16="http://schemas.microsoft.com/office/drawing/2014/main" id="{7CEDF4CA-45CC-6EB0-612C-9A8836A7CFDB}"/>
              </a:ext>
            </a:extLst>
          </p:cNvPr>
          <p:cNvSpPr>
            <a:spLocks noGrp="1"/>
          </p:cNvSpPr>
          <p:nvPr>
            <p:ph type="sldNum" sz="quarter" idx="15"/>
          </p:nvPr>
        </p:nvSpPr>
        <p:spPr/>
        <p:txBody>
          <a:bodyPr/>
          <a:lstStyle/>
          <a:p>
            <a:fld id="{BC43013F-E280-421A-BEA2-C42D52896355}" type="slidenum">
              <a:rPr lang="fr-CA" smtClean="0"/>
              <a:t>42</a:t>
            </a:fld>
            <a:endParaRPr lang="fr-CA" dirty="0"/>
          </a:p>
        </p:txBody>
      </p:sp>
    </p:spTree>
    <p:extLst>
      <p:ext uri="{BB962C8B-B14F-4D97-AF65-F5344CB8AC3E}">
        <p14:creationId xmlns:p14="http://schemas.microsoft.com/office/powerpoint/2010/main" val="1587576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Transitions en matière de soins</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dirty="0"/>
              <a:t>Énoncé de qualité 14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017094"/>
            <a:ext cx="5562600" cy="2823812"/>
          </a:xfrm>
        </p:spPr>
        <p:txBody>
          <a:bodyPr anchor="ctr" anchorCtr="0"/>
          <a:lstStyle/>
          <a:p>
            <a:r>
              <a:rPr lang="fr-CA" dirty="0">
                <a:solidFill>
                  <a:schemeClr val="bg1"/>
                </a:solidFill>
              </a:rPr>
              <a:t>Les personnes atteintes de démence et présentant des symptômes d’agitation ou d’agressivité qui font une transition vers un nouvel environnement ont accès à une équipe de soins de santé ou un clinicien responsable de la coordination et de la communication. Cette équipe ou ce clinicien garantit la transmission de renseignements complets et exacts à la famille, aux partenaires de soins et à l’équipe destinataire avant la transition.</a:t>
            </a:r>
          </a:p>
        </p:txBody>
      </p:sp>
      <p:sp>
        <p:nvSpPr>
          <p:cNvPr id="3" name="Slide Number Placeholder 2">
            <a:extLst>
              <a:ext uri="{FF2B5EF4-FFF2-40B4-BE49-F238E27FC236}">
                <a16:creationId xmlns:a16="http://schemas.microsoft.com/office/drawing/2014/main" id="{A2CD3B32-EB33-4A16-7B23-DACA39674089}"/>
              </a:ext>
            </a:extLst>
          </p:cNvPr>
          <p:cNvSpPr>
            <a:spLocks noGrp="1"/>
          </p:cNvSpPr>
          <p:nvPr>
            <p:ph type="sldNum" sz="quarter" idx="15"/>
          </p:nvPr>
        </p:nvSpPr>
        <p:spPr/>
        <p:txBody>
          <a:bodyPr/>
          <a:lstStyle/>
          <a:p>
            <a:fld id="{BC43013F-E280-421A-BEA2-C42D52896355}" type="slidenum">
              <a:rPr lang="fr-CA" smtClean="0"/>
              <a:t>43</a:t>
            </a:fld>
            <a:endParaRPr lang="fr-CA" dirty="0"/>
          </a:p>
        </p:txBody>
      </p:sp>
    </p:spTree>
    <p:extLst>
      <p:ext uri="{BB962C8B-B14F-4D97-AF65-F5344CB8AC3E}">
        <p14:creationId xmlns:p14="http://schemas.microsoft.com/office/powerpoint/2010/main" val="1961108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dirty="0">
                <a:ln>
                  <a:noFill/>
                </a:ln>
                <a:solidFill>
                  <a:schemeClr val="bg1"/>
                </a:solidFill>
                <a:effectLst/>
                <a:uLnTx/>
                <a:uFillTx/>
                <a:latin typeface="+mn-lt"/>
                <a:ea typeface="+mn-ea"/>
                <a:cs typeface="+mn-cs"/>
              </a:rPr>
              <a:t>Mesure à l’appui de l’amélioration</a:t>
            </a:r>
          </a:p>
        </p:txBody>
      </p:sp>
    </p:spTree>
    <p:extLst>
      <p:ext uri="{BB962C8B-B14F-4D97-AF65-F5344CB8AC3E}">
        <p14:creationId xmlns:p14="http://schemas.microsoft.com/office/powerpoint/2010/main" val="988386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dirty="0"/>
              <a:t>Indicateurs pouvant être mesurés à l’aide de données provinciales</a:t>
            </a:r>
          </a:p>
        </p:txBody>
      </p:sp>
      <p:sp>
        <p:nvSpPr>
          <p:cNvPr id="4" name="Slide Number Placeholder 3">
            <a:extLst>
              <a:ext uri="{FF2B5EF4-FFF2-40B4-BE49-F238E27FC236}">
                <a16:creationId xmlns:a16="http://schemas.microsoft.com/office/drawing/2014/main" id="{8A14BF26-A537-B481-65B1-0851595D458F}"/>
              </a:ext>
            </a:extLst>
          </p:cNvPr>
          <p:cNvSpPr>
            <a:spLocks noGrp="1"/>
          </p:cNvSpPr>
          <p:nvPr>
            <p:ph type="sldNum" sz="quarter" idx="12"/>
          </p:nvPr>
        </p:nvSpPr>
        <p:spPr/>
        <p:txBody>
          <a:bodyPr/>
          <a:lstStyle/>
          <a:p>
            <a:fld id="{BC43013F-E280-421A-BEA2-C42D52896355}" type="slidenum">
              <a:rPr lang="fr-CA" smtClean="0"/>
              <a:t>45</a:t>
            </a:fld>
            <a:endParaRPr lang="fr-CA" dirty="0"/>
          </a:p>
        </p:txBody>
      </p:sp>
      <p:sp>
        <p:nvSpPr>
          <p:cNvPr id="3" name="Text Placeholder 3">
            <a:extLst>
              <a:ext uri="{FF2B5EF4-FFF2-40B4-BE49-F238E27FC236}">
                <a16:creationId xmlns:a16="http://schemas.microsoft.com/office/drawing/2014/main" id="{BFC149EC-D69C-B9D6-2887-F96AC1E11714}"/>
              </a:ext>
            </a:extLst>
          </p:cNvPr>
          <p:cNvSpPr>
            <a:spLocks noGrp="1"/>
          </p:cNvSpPr>
          <p:nvPr>
            <p:ph type="body" sz="quarter" idx="11"/>
          </p:nvPr>
        </p:nvSpPr>
        <p:spPr>
          <a:xfrm>
            <a:off x="552450" y="1446546"/>
            <a:ext cx="11087100" cy="5092366"/>
          </a:xfrm>
        </p:spPr>
        <p:txBody>
          <a:bodyPr/>
          <a:lstStyle/>
          <a:p>
            <a:pPr marL="342000" marR="0" lvl="0" indent="-342000">
              <a:spcBef>
                <a:spcPts val="1200"/>
              </a:spcBef>
              <a:buClrTx/>
              <a:buSzPct val="100000"/>
              <a:buFont typeface="Arial" panose="020B0604020202020204" pitchFamily="34" charset="0"/>
              <a:buChar char="•"/>
            </a:pPr>
            <a:r>
              <a:rPr lang="fr-FR" sz="1900" dirty="0">
                <a:effectLst/>
                <a:latin typeface="Calibri" panose="020F0502020204030204" pitchFamily="34" charset="0"/>
                <a:ea typeface="Calibri" panose="020F0502020204030204" pitchFamily="34" charset="0"/>
                <a:cs typeface="Arial" panose="020B0604020202020204" pitchFamily="34" charset="0"/>
              </a:rPr>
              <a:t>Pourcentage de personnes dans des foyers de soins de longue durée atteintes de démence et qui présentent des symptômes d’agitation ou d’agressivité, dont les symptômes comportementaux sont moins nombreux ou moins fréquents</a:t>
            </a:r>
            <a:endParaRPr lang="fr-CA" sz="1900" strike="sngStrike" dirty="0">
              <a:effectLst/>
              <a:latin typeface="Calibri" panose="020F0502020204030204" pitchFamily="34" charset="0"/>
              <a:ea typeface="Calibri" panose="020F0502020204030204" pitchFamily="34" charset="0"/>
              <a:cs typeface="Arial" panose="020B0604020202020204" pitchFamily="34" charset="0"/>
            </a:endParaRPr>
          </a:p>
          <a:p>
            <a:pPr marL="342000" marR="0" lvl="0" indent="-342000">
              <a:buClrTx/>
              <a:buSzPct val="100000"/>
              <a:buFont typeface="Arial" panose="020B0604020202020204" pitchFamily="34" charset="0"/>
              <a:buChar char="•"/>
            </a:pPr>
            <a:r>
              <a:rPr lang="fr-FR" sz="1900" dirty="0">
                <a:latin typeface="Calibri" panose="020F0502020204030204" pitchFamily="34" charset="0"/>
                <a:ea typeface="Calibri" panose="020F0502020204030204" pitchFamily="34" charset="0"/>
                <a:cs typeface="Arial" panose="020B0604020202020204" pitchFamily="34" charset="0"/>
              </a:rPr>
              <a:t>Pourcentage de personnes en soins continus complexes atteintes de démence et qui présentent des symptômes d’agitation ou d’agressivité, dont les symptômes comportementaux sont moins nombreux ou moins fréquents</a:t>
            </a:r>
            <a:endParaRPr lang="fr-CA" sz="1900" strike="sngStrike" dirty="0">
              <a:latin typeface="Calibri" panose="020F0502020204030204" pitchFamily="34" charset="0"/>
              <a:ea typeface="Calibri" panose="020F0502020204030204" pitchFamily="34" charset="0"/>
              <a:cs typeface="Arial" panose="020B0604020202020204" pitchFamily="34" charset="0"/>
            </a:endParaRPr>
          </a:p>
          <a:p>
            <a:pPr marL="342000" marR="0" lvl="0" indent="-342000">
              <a:buClrTx/>
              <a:buSzPct val="100000"/>
              <a:buFont typeface="Arial" panose="020B0604020202020204" pitchFamily="34" charset="0"/>
              <a:buChar char="•"/>
            </a:pPr>
            <a:r>
              <a:rPr lang="fr-FR" sz="1900" noProof="0" dirty="0">
                <a:effectLst/>
                <a:latin typeface="Calibri" panose="020F0502020204030204" pitchFamily="34" charset="0"/>
                <a:ea typeface="Calibri" panose="020F0502020204030204" pitchFamily="34" charset="0"/>
                <a:cs typeface="Arial" panose="020B0604020202020204" pitchFamily="34" charset="0"/>
              </a:rPr>
              <a:t>Pourcentage de personnes en établissements de santé mentale atteintes de démence et qui présentent des symptômes d’agitation ou d’agressivité, dont les symptômes comportementaux sont moins nombres ou moins fréquents</a:t>
            </a:r>
            <a:endParaRPr lang="fr-CA" sz="1900" strike="sngStrike" noProof="0" dirty="0">
              <a:effectLst/>
              <a:latin typeface="Calibri" panose="020F0502020204030204" pitchFamily="34" charset="0"/>
              <a:ea typeface="Calibri" panose="020F0502020204030204" pitchFamily="34" charset="0"/>
              <a:cs typeface="Arial" panose="020B0604020202020204" pitchFamily="34" charset="0"/>
            </a:endParaRPr>
          </a:p>
          <a:p>
            <a:pPr marL="342000" indent="-342000">
              <a:buClrTx/>
              <a:buSzPct val="100000"/>
              <a:buFont typeface="Arial" panose="020B0604020202020204" pitchFamily="34" charset="0"/>
              <a:buChar char="•"/>
            </a:pPr>
            <a:r>
              <a:rPr lang="fr-CA" sz="1900" noProof="0" dirty="0">
                <a:effectLst/>
                <a:latin typeface="Calibri" panose="020F0502020204030204" pitchFamily="34" charset="0"/>
                <a:ea typeface="Calibri" panose="020F0502020204030204" pitchFamily="34" charset="0"/>
                <a:cs typeface="Arial" panose="020B0604020202020204" pitchFamily="34" charset="0"/>
              </a:rPr>
              <a:t>Pourcentage de personnes atteintes de démence et présentant des symptômes d’agitation ou d’agressivité admises dans une unité de santé mentale d’hôpital en vertu de la </a:t>
            </a:r>
            <a:r>
              <a:rPr lang="fr-FR" sz="1900" i="1" noProof="0" dirty="0">
                <a:effectLst/>
                <a:latin typeface="Calibri" panose="020F0502020204030204" pitchFamily="34" charset="0"/>
                <a:ea typeface="Calibri" panose="020F0502020204030204" pitchFamily="34" charset="0"/>
                <a:cs typeface="Arial" panose="020B0604020202020204" pitchFamily="34" charset="0"/>
              </a:rPr>
              <a:t>Loi sur la santé mentale</a:t>
            </a:r>
            <a:r>
              <a:rPr lang="fr-CA" sz="1900" i="1" noProof="0" dirty="0">
                <a:effectLst/>
                <a:latin typeface="Calibri" panose="020F0502020204030204" pitchFamily="34" charset="0"/>
                <a:ea typeface="Calibri" panose="020F0502020204030204" pitchFamily="34" charset="0"/>
                <a:cs typeface="Arial" panose="020B0604020202020204" pitchFamily="34" charset="0"/>
              </a:rPr>
              <a:t> </a:t>
            </a:r>
            <a:r>
              <a:rPr lang="fr-CA" sz="1900" noProof="0" dirty="0">
                <a:effectLst/>
                <a:latin typeface="Calibri" panose="020F0502020204030204" pitchFamily="34" charset="0"/>
                <a:ea typeface="Calibri" panose="020F0502020204030204" pitchFamily="34" charset="0"/>
                <a:cs typeface="Arial" panose="020B0604020202020204" pitchFamily="34" charset="0"/>
              </a:rPr>
              <a:t>(formule 1)</a:t>
            </a:r>
          </a:p>
          <a:p>
            <a:pPr marL="342000" indent="-342000">
              <a:buClrTx/>
              <a:buSzPct val="100000"/>
              <a:buFont typeface="Arial" panose="020B0604020202020204" pitchFamily="34" charset="0"/>
              <a:buChar char="•"/>
            </a:pPr>
            <a:r>
              <a:rPr lang="fr-CA" sz="1900" noProof="0" dirty="0">
                <a:effectLst/>
                <a:latin typeface="Calibri" panose="020F0502020204030204" pitchFamily="34" charset="0"/>
                <a:ea typeface="Calibri" panose="020F0502020204030204" pitchFamily="34" charset="0"/>
                <a:cs typeface="Arial" panose="020B0604020202020204" pitchFamily="34" charset="0"/>
              </a:rPr>
              <a:t>Pourcentage de personnes atteintes de démence qui sont réadmises dans les 30 jours suivant leur congé d’hôpital</a:t>
            </a:r>
          </a:p>
          <a:p>
            <a:pPr marL="342000" indent="-342000">
              <a:buClrTx/>
              <a:buSzPct val="100000"/>
              <a:buFont typeface="Arial" panose="020B0604020202020204" pitchFamily="34" charset="0"/>
              <a:buChar char="•"/>
            </a:pPr>
            <a:r>
              <a:rPr lang="fr-CA" sz="1900" noProof="0" dirty="0">
                <a:effectLst/>
                <a:latin typeface="Calibri" panose="020F0502020204030204" pitchFamily="34" charset="0"/>
                <a:ea typeface="Calibri" panose="020F0502020204030204" pitchFamily="34" charset="0"/>
                <a:cs typeface="Arial" panose="020B0604020202020204" pitchFamily="34" charset="0"/>
              </a:rPr>
              <a:t>Taux d’utilisation du service des urgences des personnes atteintes de démence par groupe de 1 000 visites au service des urgences</a:t>
            </a:r>
          </a:p>
        </p:txBody>
      </p:sp>
    </p:spTree>
    <p:extLst>
      <p:ext uri="{BB962C8B-B14F-4D97-AF65-F5344CB8AC3E}">
        <p14:creationId xmlns:p14="http://schemas.microsoft.com/office/powerpoint/2010/main" val="2491820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dirty="0"/>
              <a:t>Indicateurs ne pouvant être mesurés qu’à l’aide de données locales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ClrTx/>
              <a:buSzPct val="100000"/>
              <a:buFont typeface="Arial" panose="020B0604020202020204" pitchFamily="34" charset="0"/>
              <a:buChar char="•"/>
            </a:pPr>
            <a:r>
              <a:rPr lang="fr-CA" sz="2400" dirty="0">
                <a:effectLst/>
                <a:latin typeface="Calibri" panose="020F0502020204030204" pitchFamily="34" charset="0"/>
                <a:ea typeface="Calibri" panose="020F0502020204030204" pitchFamily="34" charset="0"/>
                <a:cs typeface="Arial" panose="020B0604020202020204" pitchFamily="34" charset="0"/>
              </a:rPr>
              <a:t>Nombre d’incidents dans les hôpitaux et les maisons de soins de longue durée liés aux symptômes d’agressivité de la démence : incidents entre patients ou entre les patients et le personnel</a:t>
            </a:r>
          </a:p>
          <a:p>
            <a:pPr marL="342900" indent="-342900">
              <a:buClrTx/>
              <a:buSzPct val="100000"/>
              <a:buFont typeface="Arial" panose="020B0604020202020204" pitchFamily="34" charset="0"/>
              <a:buChar char="•"/>
            </a:pPr>
            <a:r>
              <a:rPr lang="fr-CA" sz="2400" dirty="0">
                <a:effectLst/>
                <a:latin typeface="Calibri" panose="020F0502020204030204" pitchFamily="34" charset="0"/>
                <a:ea typeface="Calibri" panose="020F0502020204030204" pitchFamily="34" charset="0"/>
                <a:cs typeface="Arial" panose="020B0604020202020204" pitchFamily="34" charset="0"/>
              </a:rPr>
              <a:t>Pourcentage de demandes de placement en maison de soins de longue durée rejetées par une maison de soins de longue durée en raison d’une incapacité à répondre aux besoins de traitement du client</a:t>
            </a:r>
          </a:p>
        </p:txBody>
      </p:sp>
      <p:sp>
        <p:nvSpPr>
          <p:cNvPr id="3" name="Slide Number Placeholder 2">
            <a:extLst>
              <a:ext uri="{FF2B5EF4-FFF2-40B4-BE49-F238E27FC236}">
                <a16:creationId xmlns:a16="http://schemas.microsoft.com/office/drawing/2014/main" id="{DD3E5823-346A-90D5-A1A9-AEBC58C9A7A6}"/>
              </a:ext>
            </a:extLst>
          </p:cNvPr>
          <p:cNvSpPr>
            <a:spLocks noGrp="1"/>
          </p:cNvSpPr>
          <p:nvPr>
            <p:ph type="sldNum" sz="quarter" idx="12"/>
          </p:nvPr>
        </p:nvSpPr>
        <p:spPr/>
        <p:txBody>
          <a:bodyPr/>
          <a:lstStyle/>
          <a:p>
            <a:fld id="{BC43013F-E280-421A-BEA2-C42D52896355}" type="slidenum">
              <a:rPr lang="fr-CA" smtClean="0"/>
              <a:t>46</a:t>
            </a:fld>
            <a:endParaRPr lang="fr-CA" dirty="0"/>
          </a:p>
        </p:txBody>
      </p:sp>
    </p:spTree>
    <p:extLst>
      <p:ext uri="{BB962C8B-B14F-4D97-AF65-F5344CB8AC3E}">
        <p14:creationId xmlns:p14="http://schemas.microsoft.com/office/powerpoint/2010/main" val="3574350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dirty="0"/>
              <a:t>Sources des données et remerciements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fr-CA" dirty="0"/>
              <a:t>Des parties de ce document sont fondées sur les données et renseignements compilés et transmis par l’Institut canadien d’information sur la santé (ICIS). Toutefois, les analyses, conclusions, opinions et déclarations exprimées dans le présent document sont celles des auteurs et pas nécessairement celles de l’ICIS.</a:t>
            </a:r>
          </a:p>
        </p:txBody>
      </p:sp>
      <p:sp>
        <p:nvSpPr>
          <p:cNvPr id="2" name="Slide Number Placeholder 1">
            <a:extLst>
              <a:ext uri="{FF2B5EF4-FFF2-40B4-BE49-F238E27FC236}">
                <a16:creationId xmlns:a16="http://schemas.microsoft.com/office/drawing/2014/main" id="{3623B403-93B2-89CE-F3C5-2883EBB0D021}"/>
              </a:ext>
            </a:extLst>
          </p:cNvPr>
          <p:cNvSpPr>
            <a:spLocks noGrp="1"/>
          </p:cNvSpPr>
          <p:nvPr>
            <p:ph type="sldNum" sz="quarter" idx="12"/>
          </p:nvPr>
        </p:nvSpPr>
        <p:spPr/>
        <p:txBody>
          <a:bodyPr/>
          <a:lstStyle/>
          <a:p>
            <a:fld id="{BC43013F-E280-421A-BEA2-C42D52896355}" type="slidenum">
              <a:rPr lang="fr-CA" smtClean="0"/>
              <a:t>47</a:t>
            </a:fld>
            <a:endParaRPr lang="fr-CA" dirty="0"/>
          </a:p>
        </p:txBody>
      </p:sp>
    </p:spTree>
    <p:extLst>
      <p:ext uri="{BB962C8B-B14F-4D97-AF65-F5344CB8AC3E}">
        <p14:creationId xmlns:p14="http://schemas.microsoft.com/office/powerpoint/2010/main" val="81161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E49F21-0E93-A022-1D81-1462AB999B0D}"/>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dirty="0">
                <a:ln>
                  <a:noFill/>
                </a:ln>
                <a:solidFill>
                  <a:schemeClr val="bg1"/>
                </a:solidFill>
                <a:effectLst/>
                <a:uLnTx/>
                <a:uFillTx/>
                <a:latin typeface="+mn-lt"/>
                <a:ea typeface="+mn-ea"/>
                <a:cs typeface="+mn-cs"/>
              </a:rPr>
              <a:t>Merci</a:t>
            </a:r>
          </a:p>
        </p:txBody>
      </p:sp>
    </p:spTree>
    <p:extLst>
      <p:ext uri="{BB962C8B-B14F-4D97-AF65-F5344CB8AC3E}">
        <p14:creationId xmlns:p14="http://schemas.microsoft.com/office/powerpoint/2010/main" val="36735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dirty="0"/>
              <a:t>Ressources des normes de qualité</a:t>
            </a:r>
          </a:p>
        </p:txBody>
      </p:sp>
      <p:sp>
        <p:nvSpPr>
          <p:cNvPr id="5" name="TextBox 2">
            <a:extLst>
              <a:ext uri="{FF2B5EF4-FFF2-40B4-BE49-F238E27FC236}">
                <a16:creationId xmlns:a16="http://schemas.microsoft.com/office/drawing/2014/main" id="{51942B0D-B547-AF32-57F8-D420ED71654D}"/>
              </a:ext>
            </a:extLst>
          </p:cNvPr>
          <p:cNvSpPr txBox="1"/>
          <p:nvPr/>
        </p:nvSpPr>
        <p:spPr>
          <a:xfrm>
            <a:off x="736623" y="3297139"/>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Norme de qualité</a:t>
            </a:r>
          </a:p>
        </p:txBody>
      </p:sp>
      <p:pic>
        <p:nvPicPr>
          <p:cNvPr id="13" name="Picture 12" descr="Image de la norme de qualité.">
            <a:extLst>
              <a:ext uri="{FF2B5EF4-FFF2-40B4-BE49-F238E27FC236}">
                <a16:creationId xmlns:a16="http://schemas.microsoft.com/office/drawing/2014/main" id="{794E04D4-7024-5BE3-B25A-8BB406463D1A}"/>
              </a:ext>
            </a:extLst>
          </p:cNvPr>
          <p:cNvPicPr>
            <a:picLocks noChangeAspect="1"/>
          </p:cNvPicPr>
          <p:nvPr/>
        </p:nvPicPr>
        <p:blipFill>
          <a:blip r:embed="rId3"/>
          <a:srcRect/>
          <a:stretch/>
        </p:blipFill>
        <p:spPr>
          <a:xfrm>
            <a:off x="1019227" y="1585408"/>
            <a:ext cx="1263243" cy="1634159"/>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3663573" y="3297139"/>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du patient</a:t>
            </a:r>
          </a:p>
        </p:txBody>
      </p:sp>
      <p:pic>
        <p:nvPicPr>
          <p:cNvPr id="14" name="Picture 13" descr="Image du guide du patient.">
            <a:extLst>
              <a:ext uri="{FF2B5EF4-FFF2-40B4-BE49-F238E27FC236}">
                <a16:creationId xmlns:a16="http://schemas.microsoft.com/office/drawing/2014/main" id="{5241EF6B-3E1B-A4B4-DCA1-D0546AFDB498}"/>
              </a:ext>
            </a:extLst>
          </p:cNvPr>
          <p:cNvPicPr>
            <a:picLocks noChangeAspect="1"/>
          </p:cNvPicPr>
          <p:nvPr/>
        </p:nvPicPr>
        <p:blipFill>
          <a:blip r:embed="rId4"/>
          <a:srcRect/>
          <a:stretch/>
        </p:blipFill>
        <p:spPr>
          <a:xfrm>
            <a:off x="3916082" y="1582895"/>
            <a:ext cx="1259185" cy="1632839"/>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7" name="TextBox 6">
            <a:extLst>
              <a:ext uri="{FF2B5EF4-FFF2-40B4-BE49-F238E27FC236}">
                <a16:creationId xmlns:a16="http://schemas.microsoft.com/office/drawing/2014/main" id="{F78A8C55-0FAA-AC09-AE6C-D0AA969EA9FB}"/>
              </a:ext>
            </a:extLst>
          </p:cNvPr>
          <p:cNvSpPr txBox="1"/>
          <p:nvPr/>
        </p:nvSpPr>
        <p:spPr>
          <a:xfrm>
            <a:off x="6693426" y="3305583"/>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Sommaire</a:t>
            </a:r>
          </a:p>
        </p:txBody>
      </p:sp>
      <p:pic>
        <p:nvPicPr>
          <p:cNvPr id="15" name="Picture 14" descr="Image du sommaire.">
            <a:extLst>
              <a:ext uri="{FF2B5EF4-FFF2-40B4-BE49-F238E27FC236}">
                <a16:creationId xmlns:a16="http://schemas.microsoft.com/office/drawing/2014/main" id="{A7E37ACF-BF27-66D3-652E-AE01E0BACAF8}"/>
              </a:ext>
            </a:extLst>
          </p:cNvPr>
          <p:cNvPicPr>
            <a:picLocks noChangeAspect="1"/>
          </p:cNvPicPr>
          <p:nvPr/>
        </p:nvPicPr>
        <p:blipFill>
          <a:blip r:embed="rId5"/>
          <a:srcRect/>
          <a:stretch/>
        </p:blipFill>
        <p:spPr>
          <a:xfrm>
            <a:off x="6679636" y="1586627"/>
            <a:ext cx="1257965" cy="162537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7" name="TextBox 16">
            <a:extLst>
              <a:ext uri="{FF2B5EF4-FFF2-40B4-BE49-F238E27FC236}">
                <a16:creationId xmlns:a16="http://schemas.microsoft.com/office/drawing/2014/main" id="{7AC7B68D-16A2-B5C8-34DE-3C31404BCB6B}"/>
              </a:ext>
            </a:extLst>
          </p:cNvPr>
          <p:cNvSpPr txBox="1"/>
          <p:nvPr/>
        </p:nvSpPr>
        <p:spPr>
          <a:xfrm>
            <a:off x="8976730" y="3305583"/>
            <a:ext cx="2234971" cy="646331"/>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ctr"/>
            <a:r>
              <a:rPr lang="fr-CA" sz="1800" u="none" dirty="0">
                <a:solidFill>
                  <a:srgbClr val="000000"/>
                </a:solidFill>
                <a:latin typeface="Calibri" panose="020F0502020204030204" pitchFamily="34" charset="0"/>
                <a:cs typeface="Calibri" panose="020F0502020204030204" pitchFamily="34" charset="0"/>
              </a:rPr>
              <a:t>Jeu de diapositives </a:t>
            </a:r>
            <a:br>
              <a:rPr lang="fr-CA" sz="1800" u="none" dirty="0">
                <a:solidFill>
                  <a:srgbClr val="000000"/>
                </a:solidFill>
                <a:latin typeface="Calibri" panose="020F0502020204030204" pitchFamily="34" charset="0"/>
                <a:cs typeface="Calibri" panose="020F0502020204030204" pitchFamily="34" charset="0"/>
              </a:rPr>
            </a:br>
            <a:r>
              <a:rPr lang="fr-CA" sz="1800" u="none" dirty="0">
                <a:solidFill>
                  <a:srgbClr val="000000"/>
                </a:solidFill>
                <a:latin typeface="Calibri" panose="020F0502020204030204" pitchFamily="34" charset="0"/>
                <a:cs typeface="Calibri" panose="020F0502020204030204" pitchFamily="34" charset="0"/>
              </a:rPr>
              <a:t>« cas d’amélioration »</a:t>
            </a:r>
          </a:p>
        </p:txBody>
      </p:sp>
      <p:pic>
        <p:nvPicPr>
          <p:cNvPr id="18" name="Picture 17" descr="Image du jeu de diapositives « cas d’amélioration ».">
            <a:extLst>
              <a:ext uri="{FF2B5EF4-FFF2-40B4-BE49-F238E27FC236}">
                <a16:creationId xmlns:a16="http://schemas.microsoft.com/office/drawing/2014/main" id="{408C33C5-3C17-B343-E3D0-C8932FFDFFC1}"/>
              </a:ext>
            </a:extLst>
          </p:cNvPr>
          <p:cNvPicPr>
            <a:picLocks noChangeAspect="1"/>
          </p:cNvPicPr>
          <p:nvPr/>
        </p:nvPicPr>
        <p:blipFill>
          <a:blip r:embed="rId6"/>
          <a:srcRect t="1045" b="1045"/>
          <a:stretch/>
        </p:blipFill>
        <p:spPr>
          <a:xfrm>
            <a:off x="9095107" y="2111778"/>
            <a:ext cx="1992618" cy="1098766"/>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3410C60-AB62-8392-43D5-EFC7B6490CDD}"/>
              </a:ext>
            </a:extLst>
          </p:cNvPr>
          <p:cNvSpPr txBox="1"/>
          <p:nvPr/>
        </p:nvSpPr>
        <p:spPr>
          <a:xfrm>
            <a:off x="1913661" y="5646499"/>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chemeClr val="tx2"/>
                </a:solidFill>
                <a:latin typeface="Calibri"/>
                <a:ea typeface="MS PGothic"/>
                <a:cs typeface="Calibri"/>
              </a:rPr>
              <a:t>Guide de mesure</a:t>
            </a:r>
          </a:p>
        </p:txBody>
      </p:sp>
      <p:pic>
        <p:nvPicPr>
          <p:cNvPr id="10" name="Picture 9" descr="Image du guide de mesur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2176714" y="3939446"/>
            <a:ext cx="1263358" cy="1636152"/>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531389" y="5641363"/>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a:ea typeface="MS PGothic"/>
                <a:cs typeface="Calibri"/>
              </a:rPr>
              <a:t>Spécifications techniques*</a:t>
            </a:r>
          </a:p>
        </p:txBody>
      </p:sp>
      <p:pic>
        <p:nvPicPr>
          <p:cNvPr id="16" name="Picture 15" descr="Image des spécifications techniques.">
            <a:extLst>
              <a:ext uri="{FF2B5EF4-FFF2-40B4-BE49-F238E27FC236}">
                <a16:creationId xmlns:a16="http://schemas.microsoft.com/office/drawing/2014/main" id="{3FC64B10-7851-5D21-922C-39D6BC7CDD36}"/>
              </a:ext>
            </a:extLst>
          </p:cNvPr>
          <p:cNvPicPr>
            <a:picLocks noChangeAspect="1"/>
          </p:cNvPicPr>
          <p:nvPr/>
        </p:nvPicPr>
        <p:blipFill>
          <a:blip r:embed="rId8"/>
          <a:srcRect/>
          <a:stretch/>
        </p:blipFill>
        <p:spPr>
          <a:xfrm>
            <a:off x="5237805" y="3942342"/>
            <a:ext cx="1257965" cy="163035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985006" y="5648329"/>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de démarrage</a:t>
            </a:r>
          </a:p>
        </p:txBody>
      </p:sp>
      <p:pic>
        <p:nvPicPr>
          <p:cNvPr id="8" name="Picture 7" descr="Image du guide de démarrag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228934" y="4423154"/>
            <a:ext cx="1618553" cy="1218209"/>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195536" y="6166271"/>
            <a:ext cx="10667999" cy="553998"/>
          </a:xfrm>
        </p:spPr>
        <p:txBody>
          <a:bodyPr/>
          <a:lstStyle/>
          <a:p>
            <a:r>
              <a:rPr lang="fr-CA" b="0" dirty="0"/>
              <a:t>*Disponible en anglais uniquement.</a:t>
            </a:r>
            <a:br>
              <a:rPr lang="fr-CA" b="0" dirty="0"/>
            </a:br>
            <a:r>
              <a:rPr lang="fr-CA" b="0" dirty="0"/>
              <a:t>Vous trouverez ces ressources ici : </a:t>
            </a:r>
            <a:r>
              <a:rPr lang="fr-CA" b="0" dirty="0">
                <a:hlinkClick r:id="rId10"/>
              </a:rPr>
              <a:t>https://www.hqontario.ca/Améliorer-les-soins-grâce-aux-données-probantes/Normes-de-qualité/Voir-toutes-les-normes-de-qualité/Symptômes-comportementaux-de-la-démence</a:t>
            </a:r>
            <a:r>
              <a:rPr lang="fr-CA" b="0" dirty="0"/>
              <a:t> </a:t>
            </a:r>
          </a:p>
        </p:txBody>
      </p:sp>
      <p:sp>
        <p:nvSpPr>
          <p:cNvPr id="19" name="Slide Number Placeholder 18">
            <a:extLst>
              <a:ext uri="{FF2B5EF4-FFF2-40B4-BE49-F238E27FC236}">
                <a16:creationId xmlns:a16="http://schemas.microsoft.com/office/drawing/2014/main" id="{DE273657-362D-8788-76BE-6546FE8EE889}"/>
              </a:ext>
            </a:extLst>
          </p:cNvPr>
          <p:cNvSpPr>
            <a:spLocks noGrp="1"/>
          </p:cNvSpPr>
          <p:nvPr>
            <p:ph type="sldNum" sz="quarter" idx="11"/>
          </p:nvPr>
        </p:nvSpPr>
        <p:spPr/>
        <p:txBody>
          <a:bodyPr/>
          <a:lstStyle/>
          <a:p>
            <a:fld id="{BC43013F-E280-421A-BEA2-C42D52896355}" type="slidenum">
              <a:rPr lang="fr-CA" smtClean="0"/>
              <a:t>5</a:t>
            </a:fld>
            <a:endParaRPr lang="fr-CA" dirty="0"/>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dirty="0"/>
              <a:t>Aperçu de la norme de qualité</a:t>
            </a:r>
          </a:p>
        </p:txBody>
      </p:sp>
      <p:sp>
        <p:nvSpPr>
          <p:cNvPr id="15" name="Callout: Down Arrow 14" descr="The quality statement.">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L’énoncé</a:t>
            </a:r>
          </a:p>
        </p:txBody>
      </p:sp>
      <p:pic>
        <p:nvPicPr>
          <p:cNvPr id="4" name="Picture 3" descr="Énoncé de qualité 1 de la norme de qualité.">
            <a:extLst>
              <a:ext uri="{FF2B5EF4-FFF2-40B4-BE49-F238E27FC236}">
                <a16:creationId xmlns:a16="http://schemas.microsoft.com/office/drawing/2014/main" id="{2671FCA2-9380-1905-F136-5FD74D9FD8F1}"/>
              </a:ext>
            </a:extLst>
          </p:cNvPr>
          <p:cNvPicPr>
            <a:picLocks noChangeAspect="1"/>
          </p:cNvPicPr>
          <p:nvPr/>
        </p:nvPicPr>
        <p:blipFill>
          <a:blip r:embed="rId2"/>
          <a:srcRect/>
          <a:stretch/>
        </p:blipFill>
        <p:spPr>
          <a:xfrm>
            <a:off x="1803042" y="2242524"/>
            <a:ext cx="3488382" cy="1823579"/>
          </a:xfrm>
          <a:prstGeom prst="rect">
            <a:avLst/>
          </a:prstGeom>
          <a:effectLst>
            <a:outerShdw blurRad="50800" dist="38100" dir="2700000" algn="tl" rotWithShape="0">
              <a:prstClr val="black">
                <a:alpha val="40000"/>
              </a:prstClr>
            </a:outerShdw>
          </a:effectLst>
        </p:spPr>
      </p:pic>
      <p:sp>
        <p:nvSpPr>
          <p:cNvPr id="20" name="Callout: Down Arrow 19" descr="The definitions.">
            <a:extLst>
              <a:ext uri="{FF2B5EF4-FFF2-40B4-BE49-F238E27FC236}">
                <a16:creationId xmlns:a16="http://schemas.microsoft.com/office/drawing/2014/main" id="{1A53F153-3DCB-4B1D-C329-E2C2780C63A3}"/>
              </a:ext>
            </a:extLst>
          </p:cNvPr>
          <p:cNvSpPr/>
          <p:nvPr/>
        </p:nvSpPr>
        <p:spPr>
          <a:xfrm>
            <a:off x="2276840" y="4228082"/>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Les définitions</a:t>
            </a:r>
          </a:p>
        </p:txBody>
      </p:sp>
      <p:pic>
        <p:nvPicPr>
          <p:cNvPr id="5" name="Picture 4" descr="Les définitions pour l'énoncé de qualité 1 de la norme de qualité.">
            <a:extLst>
              <a:ext uri="{FF2B5EF4-FFF2-40B4-BE49-F238E27FC236}">
                <a16:creationId xmlns:a16="http://schemas.microsoft.com/office/drawing/2014/main" id="{31D9892A-7774-2969-7E07-31C80C8E5656}"/>
              </a:ext>
            </a:extLst>
          </p:cNvPr>
          <p:cNvPicPr>
            <a:picLocks noChangeAspect="1"/>
          </p:cNvPicPr>
          <p:nvPr/>
        </p:nvPicPr>
        <p:blipFill rotWithShape="1">
          <a:blip r:embed="rId3"/>
          <a:srcRect t="-25" b="-10"/>
          <a:stretch/>
        </p:blipFill>
        <p:spPr>
          <a:xfrm>
            <a:off x="1826608" y="4999041"/>
            <a:ext cx="3441250" cy="1603193"/>
          </a:xfrm>
          <a:prstGeom prst="rect">
            <a:avLst/>
          </a:prstGeom>
          <a:effectLst>
            <a:outerShdw blurRad="50800" dist="38100" dir="2700000" algn="tl" rotWithShape="0">
              <a:prstClr val="black">
                <a:alpha val="40000"/>
              </a:prstClr>
            </a:outerShdw>
          </a:effectLst>
        </p:spPr>
      </p:pic>
      <p:sp>
        <p:nvSpPr>
          <p:cNvPr id="19" name="Callout: Down Arrow 18" descr="The audience statements.">
            <a:extLst>
              <a:ext uri="{FF2B5EF4-FFF2-40B4-BE49-F238E27FC236}">
                <a16:creationId xmlns:a16="http://schemas.microsoft.com/office/drawing/2014/main" id="{4BB24016-9C38-0C43-21BB-511AC83DE9B2}"/>
              </a:ext>
            </a:extLst>
          </p:cNvPr>
          <p:cNvSpPr/>
          <p:nvPr/>
        </p:nvSpPr>
        <p:spPr>
          <a:xfrm>
            <a:off x="7374374" y="1455935"/>
            <a:ext cx="2825540"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Le public</a:t>
            </a:r>
          </a:p>
        </p:txBody>
      </p:sp>
      <p:pic>
        <p:nvPicPr>
          <p:cNvPr id="6" name="Picture 5" descr="Les déclarations du public pour l'énoncé de qualité 1 de la norme de qualité. Ces déclarations s'adressent aux personnes atteintes de la maladie, aux cliniciens et aux organisations et aux planificateurs des services de santé.">
            <a:extLst>
              <a:ext uri="{FF2B5EF4-FFF2-40B4-BE49-F238E27FC236}">
                <a16:creationId xmlns:a16="http://schemas.microsoft.com/office/drawing/2014/main" id="{84F89C5F-FD65-FE3C-06CC-F74B54760ECB}"/>
              </a:ext>
            </a:extLst>
          </p:cNvPr>
          <p:cNvPicPr>
            <a:picLocks noChangeAspect="1"/>
          </p:cNvPicPr>
          <p:nvPr/>
        </p:nvPicPr>
        <p:blipFill>
          <a:blip r:embed="rId4"/>
          <a:srcRect/>
          <a:stretch/>
        </p:blipFill>
        <p:spPr>
          <a:xfrm>
            <a:off x="7272777" y="2242524"/>
            <a:ext cx="3028734" cy="1794730"/>
          </a:xfrm>
          <a:prstGeom prst="rect">
            <a:avLst/>
          </a:prstGeom>
          <a:effectLst>
            <a:outerShdw blurRad="50800" dist="38100" dir="2700000" algn="tl" rotWithShape="0">
              <a:prstClr val="black">
                <a:alpha val="40000"/>
              </a:prstClr>
            </a:outerShdw>
          </a:effectLst>
        </p:spPr>
      </p:pic>
      <p:sp>
        <p:nvSpPr>
          <p:cNvPr id="21" name="Callout: Down Arrow 20" descr="The indicators.">
            <a:extLst>
              <a:ext uri="{FF2B5EF4-FFF2-40B4-BE49-F238E27FC236}">
                <a16:creationId xmlns:a16="http://schemas.microsoft.com/office/drawing/2014/main" id="{F07B6B82-5AAE-C6B6-0FD1-33B3621019A3}"/>
              </a:ext>
            </a:extLst>
          </p:cNvPr>
          <p:cNvSpPr/>
          <p:nvPr/>
        </p:nvSpPr>
        <p:spPr>
          <a:xfrm>
            <a:off x="7484605" y="4228083"/>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Les indicateurs</a:t>
            </a:r>
          </a:p>
        </p:txBody>
      </p:sp>
      <p:pic>
        <p:nvPicPr>
          <p:cNvPr id="7" name="Picture 6" descr="Les indicateurs pour l'énoncé de qualité 1 de la norme de qualité.">
            <a:extLst>
              <a:ext uri="{FF2B5EF4-FFF2-40B4-BE49-F238E27FC236}">
                <a16:creationId xmlns:a16="http://schemas.microsoft.com/office/drawing/2014/main" id="{E04AE983-B746-4EFD-DE20-918B84BCBB04}"/>
              </a:ext>
            </a:extLst>
          </p:cNvPr>
          <p:cNvPicPr>
            <a:picLocks noChangeAspect="1"/>
          </p:cNvPicPr>
          <p:nvPr/>
        </p:nvPicPr>
        <p:blipFill>
          <a:blip r:embed="rId5"/>
          <a:srcRect/>
          <a:stretch/>
        </p:blipFill>
        <p:spPr>
          <a:xfrm>
            <a:off x="6976617" y="4999041"/>
            <a:ext cx="3621053" cy="1383434"/>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6F187183-3A86-230B-43A8-EB38C8665B22}"/>
              </a:ext>
            </a:extLst>
          </p:cNvPr>
          <p:cNvSpPr>
            <a:spLocks noGrp="1"/>
          </p:cNvSpPr>
          <p:nvPr>
            <p:ph type="sldNum" sz="quarter" idx="11"/>
          </p:nvPr>
        </p:nvSpPr>
        <p:spPr/>
        <p:txBody>
          <a:bodyPr/>
          <a:lstStyle/>
          <a:p>
            <a:fld id="{BC43013F-E280-421A-BEA2-C42D52896355}" type="slidenum">
              <a:rPr lang="fr-CA" smtClean="0"/>
              <a:t>6</a:t>
            </a:fld>
            <a:endParaRPr lang="fr-CA" dirty="0"/>
          </a:p>
        </p:txBody>
      </p:sp>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t>Guide du patient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379686"/>
            <a:ext cx="5333999" cy="2433109"/>
          </a:xfrm>
        </p:spPr>
        <p:txBody>
          <a:bodyPr/>
          <a:lstStyle/>
          <a:p>
            <a:r>
              <a:rPr lang="fr-CA" dirty="0"/>
              <a:t>Le </a:t>
            </a:r>
            <a:r>
              <a:rPr lang="fr-CA" b="1" dirty="0"/>
              <a:t>guide du patient </a:t>
            </a:r>
            <a:r>
              <a:rPr lang="fr-CA" dirty="0"/>
              <a:t>est conçu pour donner </a:t>
            </a:r>
            <a:br>
              <a:rPr lang="fr-CA" dirty="0"/>
            </a:br>
            <a:r>
              <a:rPr lang="fr-CA" dirty="0"/>
              <a:t>aux patients de l’information sur ce à quoi ressemblent des soins de qualité pour diverses affections, en se fondant sur les meilleures données probantes, afin qu’ils puissent poser des questions éclairées à leurs équipes de soins de santé.</a:t>
            </a:r>
          </a:p>
        </p:txBody>
      </p:sp>
      <p:pic>
        <p:nvPicPr>
          <p:cNvPr id="4" name="Picture 3" descr="Image du guide du patient.">
            <a:extLst>
              <a:ext uri="{FF2B5EF4-FFF2-40B4-BE49-F238E27FC236}">
                <a16:creationId xmlns:a16="http://schemas.microsoft.com/office/drawing/2014/main" id="{83DEE64C-623F-B9CF-E63F-D91A09DE415E}"/>
              </a:ext>
            </a:extLst>
          </p:cNvPr>
          <p:cNvPicPr>
            <a:picLocks noChangeAspect="1"/>
          </p:cNvPicPr>
          <p:nvPr/>
        </p:nvPicPr>
        <p:blipFill>
          <a:blip r:embed="rId3"/>
          <a:srcRect/>
          <a:stretch/>
        </p:blipFill>
        <p:spPr>
          <a:xfrm>
            <a:off x="6535986" y="815816"/>
            <a:ext cx="4288321" cy="5560850"/>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A1E931A9-B005-98C0-E997-E757ACD6E991}"/>
              </a:ext>
            </a:extLst>
          </p:cNvPr>
          <p:cNvSpPr>
            <a:spLocks noGrp="1"/>
          </p:cNvSpPr>
          <p:nvPr>
            <p:ph type="sldNum" sz="quarter" idx="14"/>
          </p:nvPr>
        </p:nvSpPr>
        <p:spPr/>
        <p:txBody>
          <a:bodyPr/>
          <a:lstStyle/>
          <a:p>
            <a:fld id="{BC43013F-E280-421A-BEA2-C42D52896355}" type="slidenum">
              <a:rPr lang="fr-CA" smtClean="0"/>
              <a:t>7</a:t>
            </a:fld>
            <a:endParaRPr lang="fr-CA" dirty="0"/>
          </a:p>
        </p:txBody>
      </p:sp>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t>Sommaire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dirty="0"/>
              <a:t>Ce </a:t>
            </a:r>
            <a:r>
              <a:rPr lang="fr-CA" b="1" dirty="0"/>
              <a:t>sommaire</a:t>
            </a:r>
            <a:r>
              <a:rPr lang="fr-CA" dirty="0"/>
              <a:t> est une ressource de référence rapide pour les cliniciens qui résume la norme de qualité et comprend des liens vers des ressources et des outils utiles.</a:t>
            </a:r>
          </a:p>
        </p:txBody>
      </p:sp>
      <p:pic>
        <p:nvPicPr>
          <p:cNvPr id="2" name="Picture 1" descr="Image du sommaire.">
            <a:extLst>
              <a:ext uri="{FF2B5EF4-FFF2-40B4-BE49-F238E27FC236}">
                <a16:creationId xmlns:a16="http://schemas.microsoft.com/office/drawing/2014/main" id="{DAC8865E-E9F5-8674-7881-521DCA244846}"/>
              </a:ext>
            </a:extLst>
          </p:cNvPr>
          <p:cNvPicPr>
            <a:picLocks noChangeAspect="1"/>
          </p:cNvPicPr>
          <p:nvPr/>
        </p:nvPicPr>
        <p:blipFill>
          <a:blip r:embed="rId2"/>
          <a:srcRect/>
          <a:stretch/>
        </p:blipFill>
        <p:spPr>
          <a:xfrm>
            <a:off x="6475047" y="764365"/>
            <a:ext cx="4333630" cy="5599341"/>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D160A90C-B014-C927-D7C6-8F5BAA493FA0}"/>
              </a:ext>
            </a:extLst>
          </p:cNvPr>
          <p:cNvSpPr>
            <a:spLocks noGrp="1"/>
          </p:cNvSpPr>
          <p:nvPr>
            <p:ph type="sldNum" sz="quarter" idx="14"/>
          </p:nvPr>
        </p:nvSpPr>
        <p:spPr/>
        <p:txBody>
          <a:bodyPr/>
          <a:lstStyle/>
          <a:p>
            <a:fld id="{BC43013F-E280-421A-BEA2-C42D52896355}" type="slidenum">
              <a:rPr lang="fr-CA" smtClean="0"/>
              <a:t>8</a:t>
            </a:fld>
            <a:endParaRPr lang="fr-CA" dirty="0"/>
          </a:p>
        </p:txBody>
      </p:sp>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latin typeface="Calibri" panose="020F0502020204030204" pitchFamily="34" charset="0"/>
                <a:ea typeface="Calibri" panose="020F0502020204030204" pitchFamily="34" charset="0"/>
                <a:cs typeface="Arial" panose="020B0604020202020204" pitchFamily="34" charset="0"/>
              </a:rPr>
              <a:t>J</a:t>
            </a:r>
            <a:r>
              <a:rPr lang="fr-CA" sz="4800" dirty="0">
                <a:effectLst/>
                <a:latin typeface="Calibri" panose="020F0502020204030204" pitchFamily="34" charset="0"/>
                <a:ea typeface="Calibri" panose="020F0502020204030204" pitchFamily="34" charset="0"/>
                <a:cs typeface="Arial" panose="020B0604020202020204" pitchFamily="34" charset="0"/>
              </a:rPr>
              <a:t>eu de diapositives « cas d’amélioration »</a:t>
            </a:r>
            <a:endParaRPr lang="fr-CA" dirty="0"/>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180795"/>
            <a:ext cx="5071871" cy="2496409"/>
          </a:xfrm>
        </p:spPr>
        <p:txBody>
          <a:bodyPr/>
          <a:lstStyle/>
          <a:p>
            <a:r>
              <a:rPr lang="fr-CA" b="0" i="0" u="none" baseline="0" dirty="0"/>
              <a:t>Le jeu de diapositives </a:t>
            </a:r>
            <a:r>
              <a:rPr lang="fr-CA" b="1" i="0" u="none" baseline="0" dirty="0"/>
              <a:t>«</a:t>
            </a:r>
            <a:r>
              <a:rPr lang="fr-CA" b="0" i="0" u="none" baseline="0" dirty="0"/>
              <a:t> </a:t>
            </a:r>
            <a:r>
              <a:rPr lang="fr-CA" b="1" i="0" u="none" baseline="0" dirty="0"/>
              <a:t>cas d’amélioration »</a:t>
            </a:r>
            <a:r>
              <a:rPr lang="fr-CA" b="0" i="0" u="none" baseline="0" dirty="0"/>
              <a:t> décrit pourquoi la norme de qualité a été inventée et démontre certaines des données utilisées pour l’élaborer. Les champions peuvent utiliser ou adapter cette diapositive pour renforcer le soutien pour la norme de qualité dans leur entreprise.</a:t>
            </a:r>
            <a:r>
              <a:rPr lang="fr-CA" dirty="0"/>
              <a:t> </a:t>
            </a:r>
          </a:p>
        </p:txBody>
      </p:sp>
      <p:pic>
        <p:nvPicPr>
          <p:cNvPr id="2" name="Picture 1" descr="Image du jeu de diapositives « cas d’amélioration ».">
            <a:extLst>
              <a:ext uri="{FF2B5EF4-FFF2-40B4-BE49-F238E27FC236}">
                <a16:creationId xmlns:a16="http://schemas.microsoft.com/office/drawing/2014/main" id="{DAC8865E-E9F5-8674-7881-521DCA244846}"/>
              </a:ext>
            </a:extLst>
          </p:cNvPr>
          <p:cNvPicPr>
            <a:picLocks noChangeAspect="1"/>
          </p:cNvPicPr>
          <p:nvPr/>
        </p:nvPicPr>
        <p:blipFill>
          <a:blip r:embed="rId2"/>
          <a:srcRect t="553" b="553"/>
          <a:stretch/>
        </p:blipFill>
        <p:spPr>
          <a:xfrm>
            <a:off x="6475047" y="1980477"/>
            <a:ext cx="5145453" cy="2865844"/>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814D0542-D2D0-76FE-8BBF-64FEB920B307}"/>
              </a:ext>
            </a:extLst>
          </p:cNvPr>
          <p:cNvSpPr>
            <a:spLocks noGrp="1"/>
          </p:cNvSpPr>
          <p:nvPr>
            <p:ph type="sldNum" sz="quarter" idx="14"/>
          </p:nvPr>
        </p:nvSpPr>
        <p:spPr/>
        <p:txBody>
          <a:bodyPr/>
          <a:lstStyle/>
          <a:p>
            <a:fld id="{BC43013F-E280-421A-BEA2-C42D52896355}" type="slidenum">
              <a:rPr lang="fr-CA" smtClean="0"/>
              <a:t>9</a:t>
            </a:fld>
            <a:endParaRPr lang="fr-CA" dirty="0"/>
          </a:p>
        </p:txBody>
      </p:sp>
    </p:spTree>
    <p:extLst>
      <p:ext uri="{BB962C8B-B14F-4D97-AF65-F5344CB8AC3E}">
        <p14:creationId xmlns:p14="http://schemas.microsoft.com/office/powerpoint/2010/main" val="173023143"/>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SharedWithUsers xmlns="623dabe2-7971-4695-be10-17b1dbde532f">
      <UserInfo>
        <DisplayName>Funge, Daniel</DisplayName>
        <AccountId>5442</AccountId>
        <AccountType/>
      </UserInfo>
      <UserInfo>
        <DisplayName>Sutherland, Justin</DisplayName>
        <AccountId>13567</AccountId>
        <AccountType/>
      </UserInfo>
      <UserInfo>
        <DisplayName>Wang, George</DisplayName>
        <AccountId>14236</AccountId>
        <AccountType/>
      </UserInfo>
      <UserInfo>
        <DisplayName>Wang, Jerry</DisplayName>
        <AccountId>10683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639A4E-51D6-44A7-8ACA-F88ABA3871F8}">
  <ds:schemaRefs>
    <ds:schemaRef ds:uri="http://purl.org/dc/elements/1.1/"/>
    <ds:schemaRef ds:uri="http://purl.org/dc/dcmitype/"/>
    <ds:schemaRef ds:uri="http://schemas.microsoft.com/office/2006/metadata/properties"/>
    <ds:schemaRef ds:uri="http://schemas.microsoft.com/office/infopath/2007/PartnerControls"/>
    <ds:schemaRef ds:uri="http://schemas.openxmlformats.org/package/2006/metadata/core-properties"/>
    <ds:schemaRef ds:uri="f4a9ebb6-6bae-4df8-b4d9-b705f0eb6b4b"/>
    <ds:schemaRef ds:uri="http://schemas.microsoft.com/office/2006/documentManagement/types"/>
    <ds:schemaRef ds:uri="623dabe2-7971-4695-be10-17b1dbde532f"/>
    <ds:schemaRef ds:uri="http://www.w3.org/XML/1998/namespace"/>
    <ds:schemaRef ds:uri="http://purl.org/dc/terms/"/>
  </ds:schemaRefs>
</ds:datastoreItem>
</file>

<file path=customXml/itemProps2.xml><?xml version="1.0" encoding="utf-8"?>
<ds:datastoreItem xmlns:ds="http://schemas.openxmlformats.org/officeDocument/2006/customXml" ds:itemID="{85FEE223-8CC4-436B-BD26-FFC536ABE83F}">
  <ds:schemaRefs>
    <ds:schemaRef ds:uri="http://schemas.microsoft.com/sharepoint/v3/contenttype/forms"/>
  </ds:schemaRefs>
</ds:datastoreItem>
</file>

<file path=customXml/itemProps3.xml><?xml version="1.0" encoding="utf-8"?>
<ds:datastoreItem xmlns:ds="http://schemas.openxmlformats.org/officeDocument/2006/customXml" ds:itemID="{2F1E2D94-9644-42C4-B59B-081CC29D691D}">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ef96c5c-d83f-466b-a478-816a5bb4af62}" enabled="0" method="" siteId="{4ef96c5c-d83f-466b-a478-816a5bb4af62}" removed="1"/>
</clbl:labelList>
</file>

<file path=docProps/app.xml><?xml version="1.0" encoding="utf-8"?>
<Properties xmlns="http://schemas.openxmlformats.org/officeDocument/2006/extended-properties" xmlns:vt="http://schemas.openxmlformats.org/officeDocument/2006/docPropsVTypes">
  <Template>OH Template-Mar30</Template>
  <TotalTime>179</TotalTime>
  <Words>5174</Words>
  <Application>Microsoft Office PowerPoint</Application>
  <PresentationFormat>Widescreen</PresentationFormat>
  <Paragraphs>334</Paragraphs>
  <Slides>48</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MS PGothic</vt:lpstr>
      <vt:lpstr>Arial</vt:lpstr>
      <vt:lpstr>Calibri</vt:lpstr>
      <vt:lpstr>Calibri Light</vt:lpstr>
      <vt:lpstr>System Font Regular</vt:lpstr>
      <vt:lpstr>Wingdings</vt:lpstr>
      <vt:lpstr>OH Template-Mar30</vt:lpstr>
      <vt:lpstr>Symptômes comportementaux de la démence</vt:lpstr>
      <vt:lpstr>Objectifs</vt:lpstr>
      <vt:lpstr>Normes de qualité</vt:lpstr>
      <vt:lpstr>Normes de qualité</vt:lpstr>
      <vt:lpstr>Ressources des normes de qualité</vt:lpstr>
      <vt:lpstr>Aperçu de la norme de qualité</vt:lpstr>
      <vt:lpstr>Guide du patient</vt:lpstr>
      <vt:lpstr>Sommaire</vt:lpstr>
      <vt:lpstr>Jeu de diapositives « cas d’amélioration »</vt:lpstr>
      <vt:lpstr>Comment le système de santé peut appuyer la mise en œuvre</vt:lpstr>
      <vt:lpstr>Outils de mise en œuvre</vt:lpstr>
      <vt:lpstr>Quorum</vt:lpstr>
      <vt:lpstr>Guide de mesure</vt:lpstr>
      <vt:lpstr>Spécifications techniques</vt:lpstr>
      <vt:lpstr>Pourquoi avons-nous besoin d’une norme de qualité pour les symptômes comportementaux de la démence?</vt:lpstr>
      <vt:lpstr>Environ 80 % des personnes atteintes de démence et vivant dans des foyers de soins de longue durée et qui présentent des symptômes d’agressivité à un stade quelconque de leur démence1.</vt:lpstr>
      <vt:lpstr>La majorité des résidents dans les FSLD sont atteints de démence</vt:lpstr>
      <vt:lpstr>Seulement 11,4 % des résidents des FSLD atteints de démence ont connu une amélioration des symptômes comportementaux d’agressivité entre leurs 2 dernières évaluations au cours de l’exercice 2022-2023</vt:lpstr>
      <vt:lpstr>Environ 800 personnes atteintes de démence sont hospitalisées chaque année dans des établissements de santé mentale, ce qui représente 1,4 % de toutes les personnes admises chaque année.</vt:lpstr>
      <vt:lpstr>Environ 27 % des patients atteints de démence hospitalisés dans un établissement de santé mentale ont connu une amélioration des symptômes comportementaux d’agressivité entre leur admission à l’hôpital et leur sortie de l’hôpital au cours de l’exercice 2022-2023</vt:lpstr>
      <vt:lpstr>Environ 40 % des personnes atteintes de démence hospitalisées dans un établissement de santé mentale au cours de l’exercice 2022-2023 ont été admises après avoir subi une évaluation psychiatrique en vertu de la Loi sur la santé mentale (formule 1)</vt:lpstr>
      <vt:lpstr>Des différences dans la prescription des antipsychotiques et l’utilisation des contentions physiques pour les personnes atteintes de démence ont été observées dans les FSLD en Ontario, ce qui met en évidence les variations dans la façon dont les soins sont administrés1,2.</vt:lpstr>
      <vt:lpstr>Au cours de l’exercice 2022-2023, il y a eu un diagnostic de démence associé à 0,33 % des visites au SU</vt:lpstr>
      <vt:lpstr>Le pourcentage des visites sans rendez-vous au SU des personnes atteintes de démence varie d’une région à l’autre en Ontario</vt:lpstr>
      <vt:lpstr>Le taux de réadmission des personnes atteintes de démence en Ontario demeure stable, passant de 13 % au cours de l’exercice 2017-2018 à 12 % au cours de l’exercice 2022-2023</vt:lpstr>
      <vt:lpstr>La démence était souvent un trouble comorbide au principal problème pour lequel les gens cherchaient des soins au SU</vt:lpstr>
      <vt:lpstr>Énoncés de qualité pour améliorer les soins</vt:lpstr>
      <vt:lpstr>Portée de cette norme de qualité</vt:lpstr>
      <vt:lpstr>Thèmes de l’énoncé sur cette norme de qualité</vt:lpstr>
      <vt:lpstr>Évaluation complète</vt:lpstr>
      <vt:lpstr>Plan de soins individualisés</vt:lpstr>
      <vt:lpstr>Interventions non pharmacologiques individualisées</vt:lpstr>
      <vt:lpstr>Indications pour les médicaments psychotropes</vt:lpstr>
      <vt:lpstr>Dosage et surveillance de médicaments psychotropes</vt:lpstr>
      <vt:lpstr>Changements de médicaments psychotropes</vt:lpstr>
      <vt:lpstr>Révision des médicaments pour la réduction de la dose ou l’arrêt de la médication</vt:lpstr>
      <vt:lpstr>Contention physique</vt:lpstr>
      <vt:lpstr>Consentement informé</vt:lpstr>
      <vt:lpstr>Équipe interprofessionnelle de soins spécialisés</vt:lpstr>
      <vt:lpstr>Éducation et formation pour les cliniciens</vt:lpstr>
      <vt:lpstr>Éducation et formation pour les partenaires de soins</vt:lpstr>
      <vt:lpstr>Environnement de soins adéquat</vt:lpstr>
      <vt:lpstr>Transitions en matière de soins</vt:lpstr>
      <vt:lpstr>Mesure à l’appui de l’amélioration</vt:lpstr>
      <vt:lpstr>Indicateurs pouvant être mesurés à l’aide de données provinciales</vt:lpstr>
      <vt:lpstr>Indicateurs ne pouvant être mesurés qu’à l’aide de données locales</vt:lpstr>
      <vt:lpstr>Sources des données et remerciements</vt:lpstr>
      <vt:lpstr>Merci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Symptômes comportementaux de la démence : justification d’amélioration (diapositives)</dc:title>
  <dc:subject/>
  <dc:creator>Santé Ontario</dc:creator>
  <cp:keywords/>
  <dc:description/>
  <cp:lastModifiedBy>Stoker, Kesiah</cp:lastModifiedBy>
  <cp:revision>1</cp:revision>
  <cp:lastPrinted>2023-03-01T15:21:33Z</cp:lastPrinted>
  <dcterms:created xsi:type="dcterms:W3CDTF">2023-04-11T19:41:18Z</dcterms:created>
  <dcterms:modified xsi:type="dcterms:W3CDTF">2024-09-05T20:30:07Z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