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tags/tag23.xml" ContentType="application/vnd.openxmlformats-officedocument.presentationml.tags+xml"/>
  <Override PartName="/ppt/notesSlides/notesSlide34.xml" ContentType="application/vnd.openxmlformats-officedocument.presentationml.notesSlide+xml"/>
  <Override PartName="/ppt/tags/tag24.xml" ContentType="application/vnd.openxmlformats-officedocument.presentationml.tags+xml"/>
  <Override PartName="/ppt/notesSlides/notesSlide35.xml" ContentType="application/vnd.openxmlformats-officedocument.presentationml.notesSlide+xml"/>
  <Override PartName="/ppt/tags/tag25.xml" ContentType="application/vnd.openxmlformats-officedocument.presentationml.tags+xml"/>
  <Override PartName="/ppt/notesSlides/notesSlide36.xml" ContentType="application/vnd.openxmlformats-officedocument.presentationml.notesSlide+xml"/>
  <Override PartName="/ppt/tags/tag26.xml" ContentType="application/vnd.openxmlformats-officedocument.presentationml.tags+xml"/>
  <Override PartName="/ppt/notesSlides/notesSlide37.xml" ContentType="application/vnd.openxmlformats-officedocument.presentationml.notesSlide+xml"/>
  <Override PartName="/ppt/tags/tag27.xml" ContentType="application/vnd.openxmlformats-officedocument.presentationml.tags+xml"/>
  <Override PartName="/ppt/notesSlides/notesSlide38.xml" ContentType="application/vnd.openxmlformats-officedocument.presentationml.notesSlide+xml"/>
  <Override PartName="/ppt/tags/tag28.xml" ContentType="application/vnd.openxmlformats-officedocument.presentationml.tags+xml"/>
  <Override PartName="/ppt/notesSlides/notesSlide39.xml" ContentType="application/vnd.openxmlformats-officedocument.presentationml.notesSlide+xml"/>
  <Override PartName="/ppt/tags/tag29.xml" ContentType="application/vnd.openxmlformats-officedocument.presentationml.tags+xml"/>
  <Override PartName="/ppt/notesSlides/notesSlide40.xml" ContentType="application/vnd.openxmlformats-officedocument.presentationml.notesSlide+xml"/>
  <Override PartName="/ppt/tags/tag30.xml" ContentType="application/vnd.openxmlformats-officedocument.presentationml.tags+xml"/>
  <Override PartName="/ppt/notesSlides/notesSlide41.xml" ContentType="application/vnd.openxmlformats-officedocument.presentationml.notesSlide+xml"/>
  <Override PartName="/ppt/tags/tag31.xml" ContentType="application/vnd.openxmlformats-officedocument.presentationml.tags+xml"/>
  <Override PartName="/ppt/notesSlides/notesSlide42.xml" ContentType="application/vnd.openxmlformats-officedocument.presentationml.notesSlide+xml"/>
  <Override PartName="/ppt/tags/tag32.xml" ContentType="application/vnd.openxmlformats-officedocument.presentationml.tags+xml"/>
  <Override PartName="/ppt/notesSlides/notesSlide43.xml" ContentType="application/vnd.openxmlformats-officedocument.presentationml.notesSlide+xml"/>
  <Override PartName="/ppt/tags/tag33.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bookmarkIdSeed="2">
  <p:sldMasterIdLst>
    <p:sldMasterId id="2147483769" r:id="rId4"/>
  </p:sldMasterIdLst>
  <p:notesMasterIdLst>
    <p:notesMasterId r:id="rId50"/>
  </p:notesMasterIdLst>
  <p:handoutMasterIdLst>
    <p:handoutMasterId r:id="rId51"/>
  </p:handoutMasterIdLst>
  <p:sldIdLst>
    <p:sldId id="2028" r:id="rId5"/>
    <p:sldId id="1975" r:id="rId6"/>
    <p:sldId id="1976" r:id="rId7"/>
    <p:sldId id="1977" r:id="rId8"/>
    <p:sldId id="1978" r:id="rId9"/>
    <p:sldId id="1979" r:id="rId10"/>
    <p:sldId id="1980" r:id="rId11"/>
    <p:sldId id="1981" r:id="rId12"/>
    <p:sldId id="1982" r:id="rId13"/>
    <p:sldId id="1983" r:id="rId14"/>
    <p:sldId id="1984" r:id="rId15"/>
    <p:sldId id="2027" r:id="rId16"/>
    <p:sldId id="700" r:id="rId17"/>
    <p:sldId id="1985" r:id="rId18"/>
    <p:sldId id="1986" r:id="rId19"/>
    <p:sldId id="1165" r:id="rId20"/>
    <p:sldId id="1377" r:id="rId21"/>
    <p:sldId id="2018" r:id="rId22"/>
    <p:sldId id="1164" r:id="rId23"/>
    <p:sldId id="1162" r:id="rId24"/>
    <p:sldId id="2026" r:id="rId25"/>
    <p:sldId id="703" r:id="rId26"/>
    <p:sldId id="1179" r:id="rId27"/>
    <p:sldId id="1989" r:id="rId28"/>
    <p:sldId id="1990" r:id="rId29"/>
    <p:sldId id="2017" r:id="rId30"/>
    <p:sldId id="666" r:id="rId31"/>
    <p:sldId id="2010" r:id="rId32"/>
    <p:sldId id="2011" r:id="rId33"/>
    <p:sldId id="2012" r:id="rId34"/>
    <p:sldId id="2013" r:id="rId35"/>
    <p:sldId id="2014" r:id="rId36"/>
    <p:sldId id="2015" r:id="rId37"/>
    <p:sldId id="2019" r:id="rId38"/>
    <p:sldId id="2020" r:id="rId39"/>
    <p:sldId id="2021" r:id="rId40"/>
    <p:sldId id="2022" r:id="rId41"/>
    <p:sldId id="2023" r:id="rId42"/>
    <p:sldId id="2025" r:id="rId43"/>
    <p:sldId id="2024" r:id="rId44"/>
    <p:sldId id="1993" r:id="rId45"/>
    <p:sldId id="1994" r:id="rId46"/>
    <p:sldId id="1995" r:id="rId47"/>
    <p:sldId id="1197" r:id="rId48"/>
    <p:sldId id="1997" r:id="rId49"/>
  </p:sldIdLst>
  <p:sldSz cx="9144000" cy="5143500" type="screen16x9"/>
  <p:notesSz cx="9271000" cy="69850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53" userDrawn="1">
          <p15:clr>
            <a:srgbClr val="A4A3A4"/>
          </p15:clr>
        </p15:guide>
        <p15:guide id="2" orient="horz" pos="352" userDrawn="1">
          <p15:clr>
            <a:srgbClr val="A4A3A4"/>
          </p15:clr>
        </p15:guide>
        <p15:guide id="3" orient="horz" pos="262" userDrawn="1">
          <p15:clr>
            <a:srgbClr val="A4A3A4"/>
          </p15:clr>
        </p15:guide>
        <p15:guide id="4" pos="2835" userDrawn="1">
          <p15:clr>
            <a:srgbClr val="A4A3A4"/>
          </p15:clr>
        </p15:guide>
      </p15:sldGuideLst>
    </p:ext>
    <p:ext uri="{2D200454-40CA-4A62-9FC3-DE9A4176ACB9}">
      <p15:notesGuideLst xmlns:p15="http://schemas.microsoft.com/office/powerpoint/2012/main">
        <p15:guide id="1" orient="horz" pos="2200">
          <p15:clr>
            <a:srgbClr val="A4A3A4"/>
          </p15:clr>
        </p15:guide>
        <p15:guide id="2" pos="292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A1450C-6C41-B862-A69A-35F1C5BC3153}" name="Mabaya, Gracia" initials="MG" userId="S::gracia.mabaya@ontariohealth.ca::b09e9c0f-5fd2-42db-ac07-187d9d93d23a" providerId="AD"/>
  <p188:author id="{9BB1F171-2DE8-2887-75B2-4B867B10B0F0}" name="Liang, Catherine" initials="LC" userId="S::catherine.liang@ontariohealth.ca::f02553ff-2f62-4d20-a67a-f5e2927c8ae2" providerId="AD"/>
  <p188:author id="{FCA5AEA3-6E3C-CC88-2EA1-C989E3E910D9}" name="Singh, Tanveer" initials="ST" userId="S::tanveer.singh@ontariohealth.ca::0f8fc41c-1c89-49f9-9baa-b88e33d23fd5" providerId="AD"/>
  <p188:author id="{9E6F27AE-4A09-F2FE-5998-48E0443299B7}" name="Petgrave, Josian" initials="PJ" userId="S::josian.petgrave@ontariohealth.ca::7da86aba-bf90-4af9-85ac-42a5deaf7858" providerId="AD"/>
  <p188:author id="{AFCCF4CA-3E8E-1FD5-74E7-39ADAE3A9D6B}" name="McKane, Jeanne" initials="MJ" userId="S::jeanne.mckane@ontariohealth.ca::ccaae3d9-a257-43fb-bdc8-036ccece48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7" name="White, Jennifer" initials="WJ [3]" lastIdx="5" clrIdx="7">
    <p:extLst>
      <p:ext uri="{19B8F6BF-5375-455C-9EA6-DF929625EA0E}">
        <p15:presenceInfo xmlns:p15="http://schemas.microsoft.com/office/powerpoint/2012/main" userId="S::jennifer.white@ontariohealth.ca::7226ac7a-0e1e-4a76-a343-8909bcd30b8b" providerId="AD"/>
      </p:ext>
    </p:extLst>
  </p:cmAuthor>
  <p:cmAuthor id="1" name="Loren Aytona" initials="" lastIdx="37" clrIdx="1"/>
  <p:cmAuthor id="8" name="Liang, Catherine" initials="LC" lastIdx="33" clrIdx="8">
    <p:extLst>
      <p:ext uri="{19B8F6BF-5375-455C-9EA6-DF929625EA0E}">
        <p15:presenceInfo xmlns:p15="http://schemas.microsoft.com/office/powerpoint/2012/main" userId="S::catherine.liang@ontariohealth.ca::f02553ff-2f62-4d20-a67a-f5e2927c8ae2" providerId="AD"/>
      </p:ext>
    </p:extLst>
  </p:cmAuthor>
  <p:cmAuthor id="2" name="Harrison, Susan" initials="HS" lastIdx="16" clrIdx="2">
    <p:extLst>
      <p:ext uri="{19B8F6BF-5375-455C-9EA6-DF929625EA0E}">
        <p15:presenceInfo xmlns:p15="http://schemas.microsoft.com/office/powerpoint/2012/main" userId="S::sharrison@hqontario.ca::12d20603-a68e-40bb-99e5-862f8234107b" providerId="AD"/>
      </p:ext>
    </p:extLst>
  </p:cmAuthor>
  <p:cmAuthor id="9" name="Cowan, Kara" initials="CK" lastIdx="11" clrIdx="9">
    <p:extLst>
      <p:ext uri="{19B8F6BF-5375-455C-9EA6-DF929625EA0E}">
        <p15:presenceInfo xmlns:p15="http://schemas.microsoft.com/office/powerpoint/2012/main" userId="S::kara.cowan@ontariohealth.ca::422dcf60-3108-48b9-a5a5-708e064ad6eb" providerId="AD"/>
      </p:ext>
    </p:extLst>
  </p:cmAuthor>
  <p:cmAuthor id="3" name="Harrison, Susan" initials="HS [2]" lastIdx="6" clrIdx="3">
    <p:extLst>
      <p:ext uri="{19B8F6BF-5375-455C-9EA6-DF929625EA0E}">
        <p15:presenceInfo xmlns:p15="http://schemas.microsoft.com/office/powerpoint/2012/main" userId="Harrison, Susan" providerId="None"/>
      </p:ext>
    </p:extLst>
  </p:cmAuthor>
  <p:cmAuthor id="4" name="McKane, Jeanne" initials="MJ" lastIdx="1" clrIdx="4">
    <p:extLst>
      <p:ext uri="{19B8F6BF-5375-455C-9EA6-DF929625EA0E}">
        <p15:presenceInfo xmlns:p15="http://schemas.microsoft.com/office/powerpoint/2012/main" userId="S::jeanne.mckane@ontariohealth.ca::ccaae3d9-a257-43fb-bdc8-036ccece4828" providerId="AD"/>
      </p:ext>
    </p:extLst>
  </p:cmAuthor>
  <p:cmAuthor id="5" name="Harrison, Susan" initials="HS [3]" lastIdx="1" clrIdx="5">
    <p:extLst>
      <p:ext uri="{19B8F6BF-5375-455C-9EA6-DF929625EA0E}">
        <p15:presenceInfo xmlns:p15="http://schemas.microsoft.com/office/powerpoint/2012/main" userId="S::susan.harrison@ontariohealth.ca::1ddf3375-323b-4640-a3c6-9d3435a6c407" providerId="AD"/>
      </p:ext>
    </p:extLst>
  </p:cmAuthor>
  <p:cmAuthor id="6" name="Johnson, Stacey" initials="JS" lastIdx="5" clrIdx="6">
    <p:extLst>
      <p:ext uri="{19B8F6BF-5375-455C-9EA6-DF929625EA0E}">
        <p15:presenceInfo xmlns:p15="http://schemas.microsoft.com/office/powerpoint/2012/main" userId="S::stacey.johnson@ontariohealth.ca::726ed288-f929-495e-b865-eb2518c5f9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B1E3"/>
    <a:srgbClr val="92278F"/>
    <a:srgbClr val="B8E3F5"/>
    <a:srgbClr val="00B2E3"/>
    <a:srgbClr val="BFBFBF"/>
    <a:srgbClr val="00A0AF"/>
    <a:srgbClr val="047BC1"/>
    <a:srgbClr val="007BC1"/>
    <a:srgbClr val="F7F7F7"/>
    <a:srgbClr val="ED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B4EF3A-71B0-4B52-B5AB-DFCA1249DB7F}" v="1290" dt="2023-08-23T18:15:09.920"/>
    <p1510:client id="{59F280AB-3980-40DC-2DA7-A0F58B4D3CB6}" v="1" dt="2023-08-23T15:42:06.79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21" autoAdjust="0"/>
  </p:normalViewPr>
  <p:slideViewPr>
    <p:cSldViewPr snapToGrid="0">
      <p:cViewPr varScale="1">
        <p:scale>
          <a:sx n="104" d="100"/>
          <a:sy n="104" d="100"/>
        </p:scale>
        <p:origin x="114" y="138"/>
      </p:cViewPr>
      <p:guideLst>
        <p:guide orient="horz" pos="353"/>
        <p:guide orient="horz" pos="352"/>
        <p:guide orient="horz" pos="262"/>
        <p:guide pos="2835"/>
      </p:guideLst>
    </p:cSldViewPr>
  </p:slideViewPr>
  <p:notesTextViewPr>
    <p:cViewPr>
      <p:scale>
        <a:sx n="1" d="1"/>
        <a:sy n="1" d="1"/>
      </p:scale>
      <p:origin x="0" y="0"/>
    </p:cViewPr>
  </p:notesTextViewPr>
  <p:notesViewPr>
    <p:cSldViewPr snapToGrid="0">
      <p:cViewPr varScale="1">
        <p:scale>
          <a:sx n="112" d="100"/>
          <a:sy n="112" d="100"/>
        </p:scale>
        <p:origin x="750" y="96"/>
      </p:cViewPr>
      <p:guideLst>
        <p:guide orient="horz" pos="2200"/>
        <p:guide pos="292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ng, Catherine" userId="S::catherine.liang@ontariohealth.ca::f02553ff-2f62-4d20-a67a-f5e2927c8ae2" providerId="AD" clId="Web-{8F0586D5-F26B-CF7B-23F6-BC544EFF5C65}"/>
    <pc:docChg chg="">
      <pc:chgData name="Liang, Catherine" userId="S::catherine.liang@ontariohealth.ca::f02553ff-2f62-4d20-a67a-f5e2927c8ae2" providerId="AD" clId="Web-{8F0586D5-F26B-CF7B-23F6-BC544EFF5C65}" dt="2023-08-21T13:39:48.596" v="0"/>
      <pc:docMkLst>
        <pc:docMk/>
      </pc:docMkLst>
      <pc:sldChg chg="delCm">
        <pc:chgData name="Liang, Catherine" userId="S::catherine.liang@ontariohealth.ca::f02553ff-2f62-4d20-a67a-f5e2927c8ae2" providerId="AD" clId="Web-{8F0586D5-F26B-CF7B-23F6-BC544EFF5C65}" dt="2023-08-21T13:39:48.596" v="0"/>
        <pc:sldMkLst>
          <pc:docMk/>
          <pc:sldMk cId="50083986" sldId="1990"/>
        </pc:sldMkLst>
      </pc:sldChg>
    </pc:docChg>
  </pc:docChgLst>
  <pc:docChgLst>
    <pc:chgData name="Singh, Tanveer" userId="S::tanveer.singh@ontariohealth.ca::0f8fc41c-1c89-49f9-9baa-b88e33d23fd5" providerId="AD" clId="Web-{EDEA4D7C-6D33-B671-37B1-2DB2AA4776A0}"/>
    <pc:docChg chg="mod">
      <pc:chgData name="Singh, Tanveer" userId="S::tanveer.singh@ontariohealth.ca::0f8fc41c-1c89-49f9-9baa-b88e33d23fd5" providerId="AD" clId="Web-{EDEA4D7C-6D33-B671-37B1-2DB2AA4776A0}" dt="2023-08-18T20:50:28.486" v="2"/>
      <pc:docMkLst>
        <pc:docMk/>
      </pc:docMkLst>
      <pc:sldChg chg="modCm">
        <pc:chgData name="Singh, Tanveer" userId="S::tanveer.singh@ontariohealth.ca::0f8fc41c-1c89-49f9-9baa-b88e33d23fd5" providerId="AD" clId="Web-{EDEA4D7C-6D33-B671-37B1-2DB2AA4776A0}" dt="2023-08-18T20:50:28.486" v="2"/>
        <pc:sldMkLst>
          <pc:docMk/>
          <pc:sldMk cId="2649842125" sldId="2026"/>
        </pc:sldMkLst>
      </pc:sldChg>
    </pc:docChg>
  </pc:docChgLst>
  <pc:docChgLst>
    <pc:chgData name="McKane, Jeanne" userId="S::jeanne.mckane@ontariohealth.ca::ccaae3d9-a257-43fb-bdc8-036ccece4828" providerId="AD" clId="Web-{82D3C51E-E511-2075-463F-F997862A0577}"/>
    <pc:docChg chg="modSld sldOrd">
      <pc:chgData name="McKane, Jeanne" userId="S::jeanne.mckane@ontariohealth.ca::ccaae3d9-a257-43fb-bdc8-036ccece4828" providerId="AD" clId="Web-{82D3C51E-E511-2075-463F-F997862A0577}" dt="2023-08-21T16:23:14.068" v="30" actId="1076"/>
      <pc:docMkLst>
        <pc:docMk/>
      </pc:docMkLst>
      <pc:sldChg chg="modSp">
        <pc:chgData name="McKane, Jeanne" userId="S::jeanne.mckane@ontariohealth.ca::ccaae3d9-a257-43fb-bdc8-036ccece4828" providerId="AD" clId="Web-{82D3C51E-E511-2075-463F-F997862A0577}" dt="2023-08-21T16:23:14.068" v="30" actId="1076"/>
        <pc:sldMkLst>
          <pc:docMk/>
          <pc:sldMk cId="3754249042" sldId="1978"/>
        </pc:sldMkLst>
        <pc:spChg chg="mod">
          <ac:chgData name="McKane, Jeanne" userId="S::jeanne.mckane@ontariohealth.ca::ccaae3d9-a257-43fb-bdc8-036ccece4828" providerId="AD" clId="Web-{82D3C51E-E511-2075-463F-F997862A0577}" dt="2023-08-21T16:22:41.942" v="29" actId="1076"/>
          <ac:spMkLst>
            <pc:docMk/>
            <pc:sldMk cId="3754249042" sldId="1978"/>
            <ac:spMk id="4" creationId="{0856A60A-BEA4-F563-AA8E-70544794513F}"/>
          </ac:spMkLst>
        </pc:spChg>
        <pc:spChg chg="mod">
          <ac:chgData name="McKane, Jeanne" userId="S::jeanne.mckane@ontariohealth.ca::ccaae3d9-a257-43fb-bdc8-036ccece4828" providerId="AD" clId="Web-{82D3C51E-E511-2075-463F-F997862A0577}" dt="2023-08-21T16:22:17.020" v="24" actId="1076"/>
          <ac:spMkLst>
            <pc:docMk/>
            <pc:sldMk cId="3754249042" sldId="1978"/>
            <ac:spMk id="8" creationId="{D20FE44E-DABC-F180-BFF9-DE3631AA20F0}"/>
          </ac:spMkLst>
        </pc:spChg>
        <pc:spChg chg="mod">
          <ac:chgData name="McKane, Jeanne" userId="S::jeanne.mckane@ontariohealth.ca::ccaae3d9-a257-43fb-bdc8-036ccece4828" providerId="AD" clId="Web-{82D3C51E-E511-2075-463F-F997862A0577}" dt="2023-08-21T16:22:11.410" v="22" actId="1076"/>
          <ac:spMkLst>
            <pc:docMk/>
            <pc:sldMk cId="3754249042" sldId="1978"/>
            <ac:spMk id="12" creationId="{F0F35BBD-54CB-4390-9756-E2365E67CCA5}"/>
          </ac:spMkLst>
        </pc:spChg>
        <pc:spChg chg="mod">
          <ac:chgData name="McKane, Jeanne" userId="S::jeanne.mckane@ontariohealth.ca::ccaae3d9-a257-43fb-bdc8-036ccece4828" providerId="AD" clId="Web-{82D3C51E-E511-2075-463F-F997862A0577}" dt="2023-08-21T16:22:02.488" v="20" actId="1076"/>
          <ac:spMkLst>
            <pc:docMk/>
            <pc:sldMk cId="3754249042" sldId="1978"/>
            <ac:spMk id="16" creationId="{E2D9340F-76EA-09CF-0E32-69CBD6A94A76}"/>
          </ac:spMkLst>
        </pc:spChg>
        <pc:spChg chg="mod">
          <ac:chgData name="McKane, Jeanne" userId="S::jeanne.mckane@ontariohealth.ca::ccaae3d9-a257-43fb-bdc8-036ccece4828" providerId="AD" clId="Web-{82D3C51E-E511-2075-463F-F997862A0577}" dt="2023-08-21T16:19:51.299" v="13" actId="1076"/>
          <ac:spMkLst>
            <pc:docMk/>
            <pc:sldMk cId="3754249042" sldId="1978"/>
            <ac:spMk id="22" creationId="{00000000-0000-0000-0000-000000000000}"/>
          </ac:spMkLst>
        </pc:spChg>
        <pc:spChg chg="mod">
          <ac:chgData name="McKane, Jeanne" userId="S::jeanne.mckane@ontariohealth.ca::ccaae3d9-a257-43fb-bdc8-036ccece4828" providerId="AD" clId="Web-{82D3C51E-E511-2075-463F-F997862A0577}" dt="2023-08-21T16:20:00.268" v="15" actId="1076"/>
          <ac:spMkLst>
            <pc:docMk/>
            <pc:sldMk cId="3754249042" sldId="1978"/>
            <ac:spMk id="24" creationId="{4853A873-C959-4D38-8278-FD7FE247F985}"/>
          </ac:spMkLst>
        </pc:spChg>
        <pc:spChg chg="mod">
          <ac:chgData name="McKane, Jeanne" userId="S::jeanne.mckane@ontariohealth.ca::ccaae3d9-a257-43fb-bdc8-036ccece4828" providerId="AD" clId="Web-{82D3C51E-E511-2075-463F-F997862A0577}" dt="2023-08-21T16:20:06.940" v="17" actId="1076"/>
          <ac:spMkLst>
            <pc:docMk/>
            <pc:sldMk cId="3754249042" sldId="1978"/>
            <ac:spMk id="25" creationId="{03E716EF-89B3-412B-9FC8-3C5BA1689C25}"/>
          </ac:spMkLst>
        </pc:spChg>
        <pc:picChg chg="mod">
          <ac:chgData name="McKane, Jeanne" userId="S::jeanne.mckane@ontariohealth.ca::ccaae3d9-a257-43fb-bdc8-036ccece4828" providerId="AD" clId="Web-{82D3C51E-E511-2075-463F-F997862A0577}" dt="2023-08-21T16:20:06.940" v="16" actId="1076"/>
          <ac:picMkLst>
            <pc:docMk/>
            <pc:sldMk cId="3754249042" sldId="1978"/>
            <ac:picMk id="3" creationId="{7147DB96-4BB9-3512-0CAB-6D5CCD93F3A9}"/>
          </ac:picMkLst>
        </pc:picChg>
        <pc:picChg chg="mod">
          <ac:chgData name="McKane, Jeanne" userId="S::jeanne.mckane@ontariohealth.ca::ccaae3d9-a257-43fb-bdc8-036ccece4828" providerId="AD" clId="Web-{82D3C51E-E511-2075-463F-F997862A0577}" dt="2023-08-21T16:20:00.252" v="14" actId="1076"/>
          <ac:picMkLst>
            <pc:docMk/>
            <pc:sldMk cId="3754249042" sldId="1978"/>
            <ac:picMk id="5" creationId="{FD8F307A-F1BD-24C4-1926-565AE1707AA3}"/>
          </ac:picMkLst>
        </pc:picChg>
        <pc:picChg chg="mod">
          <ac:chgData name="McKane, Jeanne" userId="S::jeanne.mckane@ontariohealth.ca::ccaae3d9-a257-43fb-bdc8-036ccece4828" providerId="AD" clId="Web-{82D3C51E-E511-2075-463F-F997862A0577}" dt="2023-08-21T16:23:14.068" v="30" actId="1076"/>
          <ac:picMkLst>
            <pc:docMk/>
            <pc:sldMk cId="3754249042" sldId="1978"/>
            <ac:picMk id="6" creationId="{90FC6242-1E76-8684-0D72-FF6DC5DF17D4}"/>
          </ac:picMkLst>
        </pc:picChg>
        <pc:picChg chg="mod">
          <ac:chgData name="McKane, Jeanne" userId="S::jeanne.mckane@ontariohealth.ca::ccaae3d9-a257-43fb-bdc8-036ccece4828" providerId="AD" clId="Web-{82D3C51E-E511-2075-463F-F997862A0577}" dt="2023-08-21T16:22:11.395" v="21" actId="1076"/>
          <ac:picMkLst>
            <pc:docMk/>
            <pc:sldMk cId="3754249042" sldId="1978"/>
            <ac:picMk id="10" creationId="{63743508-C99D-77EB-DDBF-CF7A6F7D77E5}"/>
          </ac:picMkLst>
        </pc:picChg>
        <pc:picChg chg="mod">
          <ac:chgData name="McKane, Jeanne" userId="S::jeanne.mckane@ontariohealth.ca::ccaae3d9-a257-43fb-bdc8-036ccece4828" providerId="AD" clId="Web-{82D3C51E-E511-2075-463F-F997862A0577}" dt="2023-08-21T16:22:02.473" v="19" actId="1076"/>
          <ac:picMkLst>
            <pc:docMk/>
            <pc:sldMk cId="3754249042" sldId="1978"/>
            <ac:picMk id="15" creationId="{66498355-9CD1-0CF6-CF69-00B034F718EC}"/>
          </ac:picMkLst>
        </pc:picChg>
        <pc:picChg chg="mod">
          <ac:chgData name="McKane, Jeanne" userId="S::jeanne.mckane@ontariohealth.ca::ccaae3d9-a257-43fb-bdc8-036ccece4828" providerId="AD" clId="Web-{82D3C51E-E511-2075-463F-F997862A0577}" dt="2023-08-21T16:22:17.020" v="23" actId="1076"/>
          <ac:picMkLst>
            <pc:docMk/>
            <pc:sldMk cId="3754249042" sldId="1978"/>
            <ac:picMk id="17" creationId="{104353A9-92A1-F230-BDAA-340D964E01BB}"/>
          </ac:picMkLst>
        </pc:picChg>
        <pc:picChg chg="mod">
          <ac:chgData name="McKane, Jeanne" userId="S::jeanne.mckane@ontariohealth.ca::ccaae3d9-a257-43fb-bdc8-036ccece4828" providerId="AD" clId="Web-{82D3C51E-E511-2075-463F-F997862A0577}" dt="2023-08-21T16:19:51.299" v="12" actId="1076"/>
          <ac:picMkLst>
            <pc:docMk/>
            <pc:sldMk cId="3754249042" sldId="1978"/>
            <ac:picMk id="18" creationId="{BE42839A-FF49-D945-9D05-B3048EDD402C}"/>
          </ac:picMkLst>
        </pc:picChg>
      </pc:sldChg>
      <pc:sldChg chg="ord modCm">
        <pc:chgData name="McKane, Jeanne" userId="S::jeanne.mckane@ontariohealth.ca::ccaae3d9-a257-43fb-bdc8-036ccece4828" providerId="AD" clId="Web-{82D3C51E-E511-2075-463F-F997862A0577}" dt="2023-08-21T16:20:28.346" v="18"/>
        <pc:sldMkLst>
          <pc:docMk/>
          <pc:sldMk cId="2305115646" sldId="1985"/>
        </pc:sldMkLst>
      </pc:sldChg>
    </pc:docChg>
  </pc:docChgLst>
  <pc:docChgLst>
    <pc:chgData name="McKane, Jeanne" userId="S::jeanne.mckane@ontariohealth.ca::ccaae3d9-a257-43fb-bdc8-036ccece4828" providerId="AD" clId="Web-{59F280AB-3980-40DC-2DA7-A0F58B4D3CB6}"/>
    <pc:docChg chg="delSld">
      <pc:chgData name="McKane, Jeanne" userId="S::jeanne.mckane@ontariohealth.ca::ccaae3d9-a257-43fb-bdc8-036ccece4828" providerId="AD" clId="Web-{59F280AB-3980-40DC-2DA7-A0F58B4D3CB6}" dt="2023-08-23T15:42:06.792" v="0"/>
      <pc:docMkLst>
        <pc:docMk/>
      </pc:docMkLst>
      <pc:sldChg chg="del">
        <pc:chgData name="McKane, Jeanne" userId="S::jeanne.mckane@ontariohealth.ca::ccaae3d9-a257-43fb-bdc8-036ccece4828" providerId="AD" clId="Web-{59F280AB-3980-40DC-2DA7-A0F58B4D3CB6}" dt="2023-08-23T15:42:06.792" v="0"/>
        <pc:sldMkLst>
          <pc:docMk/>
          <pc:sldMk cId="3911470632" sldId="2009"/>
        </pc:sldMkLst>
      </pc:sldChg>
    </pc:docChg>
  </pc:docChgLst>
  <pc:docChgLst>
    <pc:chgData name="McKane, Jeanne" userId="ccaae3d9-a257-43fb-bdc8-036ccece4828" providerId="ADAL" clId="{2BB4EF3A-71B0-4B52-B5AB-DFCA1249DB7F}"/>
    <pc:docChg chg="undo custSel modSld">
      <pc:chgData name="McKane, Jeanne" userId="ccaae3d9-a257-43fb-bdc8-036ccece4828" providerId="ADAL" clId="{2BB4EF3A-71B0-4B52-B5AB-DFCA1249DB7F}" dt="2023-08-23T18:37:21.695" v="1601" actId="948"/>
      <pc:docMkLst>
        <pc:docMk/>
      </pc:docMkLst>
      <pc:sldChg chg="modSp mod delCm modCm">
        <pc:chgData name="McKane, Jeanne" userId="ccaae3d9-a257-43fb-bdc8-036ccece4828" providerId="ADAL" clId="{2BB4EF3A-71B0-4B52-B5AB-DFCA1249DB7F}" dt="2023-08-23T18:11:17.111" v="1429" actId="1076"/>
        <pc:sldMkLst>
          <pc:docMk/>
          <pc:sldMk cId="2503775561" sldId="666"/>
        </pc:sldMkLst>
        <pc:spChg chg="mod">
          <ac:chgData name="McKane, Jeanne" userId="ccaae3d9-a257-43fb-bdc8-036ccece4828" providerId="ADAL" clId="{2BB4EF3A-71B0-4B52-B5AB-DFCA1249DB7F}" dt="2023-08-23T18:11:17.111" v="1429" actId="1076"/>
          <ac:spMkLst>
            <pc:docMk/>
            <pc:sldMk cId="2503775561" sldId="666"/>
            <ac:spMk id="2" creationId="{00000000-0000-0000-0000-000000000000}"/>
          </ac:spMkLst>
        </pc:spChg>
      </pc:sldChg>
      <pc:sldChg chg="modSp mod delCm">
        <pc:chgData name="McKane, Jeanne" userId="ccaae3d9-a257-43fb-bdc8-036ccece4828" providerId="ADAL" clId="{2BB4EF3A-71B0-4B52-B5AB-DFCA1249DB7F}" dt="2023-08-21T19:09:45.408" v="1050" actId="962"/>
        <pc:sldMkLst>
          <pc:docMk/>
          <pc:sldMk cId="3940148106" sldId="700"/>
        </pc:sldMkLst>
        <pc:picChg chg="mod">
          <ac:chgData name="McKane, Jeanne" userId="ccaae3d9-a257-43fb-bdc8-036ccece4828" providerId="ADAL" clId="{2BB4EF3A-71B0-4B52-B5AB-DFCA1249DB7F}" dt="2023-08-21T19:09:45.408" v="1050" actId="962"/>
          <ac:picMkLst>
            <pc:docMk/>
            <pc:sldMk cId="3940148106" sldId="700"/>
            <ac:picMk id="4" creationId="{1F44DFE9-4E1D-4DE8-BB71-4EDB7ADAC07A}"/>
          </ac:picMkLst>
        </pc:picChg>
      </pc:sldChg>
      <pc:sldChg chg="modSp mod">
        <pc:chgData name="McKane, Jeanne" userId="ccaae3d9-a257-43fb-bdc8-036ccece4828" providerId="ADAL" clId="{2BB4EF3A-71B0-4B52-B5AB-DFCA1249DB7F}" dt="2023-08-23T18:08:49.720" v="1392" actId="14100"/>
        <pc:sldMkLst>
          <pc:docMk/>
          <pc:sldMk cId="3254652792" sldId="703"/>
        </pc:sldMkLst>
        <pc:spChg chg="mod">
          <ac:chgData name="McKane, Jeanne" userId="ccaae3d9-a257-43fb-bdc8-036ccece4828" providerId="ADAL" clId="{2BB4EF3A-71B0-4B52-B5AB-DFCA1249DB7F}" dt="2023-08-23T18:08:49.720" v="1392" actId="14100"/>
          <ac:spMkLst>
            <pc:docMk/>
            <pc:sldMk cId="3254652792" sldId="703"/>
            <ac:spMk id="2" creationId="{00000000-0000-0000-0000-000000000000}"/>
          </ac:spMkLst>
        </pc:spChg>
      </pc:sldChg>
      <pc:sldChg chg="modSp mod">
        <pc:chgData name="McKane, Jeanne" userId="ccaae3d9-a257-43fb-bdc8-036ccece4828" providerId="ADAL" clId="{2BB4EF3A-71B0-4B52-B5AB-DFCA1249DB7F}" dt="2023-08-23T18:08:35.631" v="1389" actId="1076"/>
        <pc:sldMkLst>
          <pc:docMk/>
          <pc:sldMk cId="807489433" sldId="1162"/>
        </pc:sldMkLst>
        <pc:spChg chg="mod">
          <ac:chgData name="McKane, Jeanne" userId="ccaae3d9-a257-43fb-bdc8-036ccece4828" providerId="ADAL" clId="{2BB4EF3A-71B0-4B52-B5AB-DFCA1249DB7F}" dt="2023-08-23T18:08:35.631" v="1389" actId="1076"/>
          <ac:spMkLst>
            <pc:docMk/>
            <pc:sldMk cId="807489433" sldId="1162"/>
            <ac:spMk id="4" creationId="{B34BFFCC-E2E5-0E4C-AEAE-BB84CFEE5026}"/>
          </ac:spMkLst>
        </pc:spChg>
      </pc:sldChg>
      <pc:sldChg chg="modSp mod delCm modCm">
        <pc:chgData name="McKane, Jeanne" userId="ccaae3d9-a257-43fb-bdc8-036ccece4828" providerId="ADAL" clId="{2BB4EF3A-71B0-4B52-B5AB-DFCA1249DB7F}" dt="2023-08-23T18:08:26.474" v="1388" actId="14100"/>
        <pc:sldMkLst>
          <pc:docMk/>
          <pc:sldMk cId="3524121685" sldId="1164"/>
        </pc:sldMkLst>
        <pc:spChg chg="mod">
          <ac:chgData name="McKane, Jeanne" userId="ccaae3d9-a257-43fb-bdc8-036ccece4828" providerId="ADAL" clId="{2BB4EF3A-71B0-4B52-B5AB-DFCA1249DB7F}" dt="2023-08-23T18:08:26.474" v="1388" actId="14100"/>
          <ac:spMkLst>
            <pc:docMk/>
            <pc:sldMk cId="3524121685" sldId="1164"/>
            <ac:spMk id="2" creationId="{00000000-0000-0000-0000-000000000000}"/>
          </ac:spMkLst>
        </pc:spChg>
        <pc:graphicFrameChg chg="mod">
          <ac:chgData name="McKane, Jeanne" userId="ccaae3d9-a257-43fb-bdc8-036ccece4828" providerId="ADAL" clId="{2BB4EF3A-71B0-4B52-B5AB-DFCA1249DB7F}" dt="2023-08-23T18:04:35.241" v="1374" actId="962"/>
          <ac:graphicFrameMkLst>
            <pc:docMk/>
            <pc:sldMk cId="3524121685" sldId="1164"/>
            <ac:graphicFrameMk id="9" creationId="{3F66E2DA-A123-F4B9-77D7-41BD3158DC6A}"/>
          </ac:graphicFrameMkLst>
        </pc:graphicFrameChg>
      </pc:sldChg>
      <pc:sldChg chg="modSp mod">
        <pc:chgData name="McKane, Jeanne" userId="ccaae3d9-a257-43fb-bdc8-036ccece4828" providerId="ADAL" clId="{2BB4EF3A-71B0-4B52-B5AB-DFCA1249DB7F}" dt="2023-08-23T18:15:03.098" v="1433" actId="2"/>
        <pc:sldMkLst>
          <pc:docMk/>
          <pc:sldMk cId="3755647238" sldId="1165"/>
        </pc:sldMkLst>
        <pc:spChg chg="mod">
          <ac:chgData name="McKane, Jeanne" userId="ccaae3d9-a257-43fb-bdc8-036ccece4828" providerId="ADAL" clId="{2BB4EF3A-71B0-4B52-B5AB-DFCA1249DB7F}" dt="2023-08-23T18:15:03.098" v="1433" actId="2"/>
          <ac:spMkLst>
            <pc:docMk/>
            <pc:sldMk cId="3755647238" sldId="1165"/>
            <ac:spMk id="38" creationId="{D6047C40-F5BD-49AB-9B14-7EC028A3443F}"/>
          </ac:spMkLst>
        </pc:spChg>
      </pc:sldChg>
      <pc:sldChg chg="modSp mod delCm modCm">
        <pc:chgData name="McKane, Jeanne" userId="ccaae3d9-a257-43fb-bdc8-036ccece4828" providerId="ADAL" clId="{2BB4EF3A-71B0-4B52-B5AB-DFCA1249DB7F}" dt="2023-08-21T19:11:10.100" v="1064"/>
        <pc:sldMkLst>
          <pc:docMk/>
          <pc:sldMk cId="946709697" sldId="1179"/>
        </pc:sldMkLst>
        <pc:spChg chg="mod">
          <ac:chgData name="McKane, Jeanne" userId="ccaae3d9-a257-43fb-bdc8-036ccece4828" providerId="ADAL" clId="{2BB4EF3A-71B0-4B52-B5AB-DFCA1249DB7F}" dt="2023-08-21T15:48:40.954" v="26" actId="20577"/>
          <ac:spMkLst>
            <pc:docMk/>
            <pc:sldMk cId="946709697" sldId="1179"/>
            <ac:spMk id="4" creationId="{000ADE7C-2D37-FC45-B624-6FD4DC6A8DC1}"/>
          </ac:spMkLst>
        </pc:spChg>
      </pc:sldChg>
      <pc:sldChg chg="modSp mod delCm">
        <pc:chgData name="McKane, Jeanne" userId="ccaae3d9-a257-43fb-bdc8-036ccece4828" providerId="ADAL" clId="{2BB4EF3A-71B0-4B52-B5AB-DFCA1249DB7F}" dt="2023-08-23T18:11:10.788" v="1412" actId="1076"/>
        <pc:sldMkLst>
          <pc:docMk/>
          <pc:sldMk cId="172339962" sldId="1197"/>
        </pc:sldMkLst>
        <pc:spChg chg="mod">
          <ac:chgData name="McKane, Jeanne" userId="ccaae3d9-a257-43fb-bdc8-036ccece4828" providerId="ADAL" clId="{2BB4EF3A-71B0-4B52-B5AB-DFCA1249DB7F}" dt="2023-08-23T18:11:10.788" v="1412" actId="1076"/>
          <ac:spMkLst>
            <pc:docMk/>
            <pc:sldMk cId="172339962" sldId="1197"/>
            <ac:spMk id="2" creationId="{00000000-0000-0000-0000-000000000000}"/>
          </ac:spMkLst>
        </pc:spChg>
        <pc:spChg chg="mod">
          <ac:chgData name="McKane, Jeanne" userId="ccaae3d9-a257-43fb-bdc8-036ccece4828" providerId="ADAL" clId="{2BB4EF3A-71B0-4B52-B5AB-DFCA1249DB7F}" dt="2023-08-23T16:02:39.206" v="1080" actId="6549"/>
          <ac:spMkLst>
            <pc:docMk/>
            <pc:sldMk cId="172339962" sldId="1197"/>
            <ac:spMk id="3" creationId="{00000000-0000-0000-0000-000000000000}"/>
          </ac:spMkLst>
        </pc:spChg>
      </pc:sldChg>
      <pc:sldChg chg="modSp mod">
        <pc:chgData name="McKane, Jeanne" userId="ccaae3d9-a257-43fb-bdc8-036ccece4828" providerId="ADAL" clId="{2BB4EF3A-71B0-4B52-B5AB-DFCA1249DB7F}" dt="2023-08-23T18:08:10.039" v="1386" actId="14100"/>
        <pc:sldMkLst>
          <pc:docMk/>
          <pc:sldMk cId="2966928305" sldId="1377"/>
        </pc:sldMkLst>
        <pc:spChg chg="mod">
          <ac:chgData name="McKane, Jeanne" userId="ccaae3d9-a257-43fb-bdc8-036ccece4828" providerId="ADAL" clId="{2BB4EF3A-71B0-4B52-B5AB-DFCA1249DB7F}" dt="2023-08-23T18:08:10.039" v="1386" actId="14100"/>
          <ac:spMkLst>
            <pc:docMk/>
            <pc:sldMk cId="2966928305" sldId="1377"/>
            <ac:spMk id="8" creationId="{27F9A19D-9F4F-4443-B9D1-E857D9991EA3}"/>
          </ac:spMkLst>
        </pc:spChg>
      </pc:sldChg>
      <pc:sldChg chg="modNotesTx">
        <pc:chgData name="McKane, Jeanne" userId="ccaae3d9-a257-43fb-bdc8-036ccece4828" providerId="ADAL" clId="{2BB4EF3A-71B0-4B52-B5AB-DFCA1249DB7F}" dt="2023-08-23T18:17:15.305" v="1439" actId="20577"/>
        <pc:sldMkLst>
          <pc:docMk/>
          <pc:sldMk cId="3070172382" sldId="1976"/>
        </pc:sldMkLst>
      </pc:sldChg>
      <pc:sldChg chg="modSp mod delCm modNotesTx">
        <pc:chgData name="McKane, Jeanne" userId="ccaae3d9-a257-43fb-bdc8-036ccece4828" providerId="ADAL" clId="{2BB4EF3A-71B0-4B52-B5AB-DFCA1249DB7F}" dt="2023-08-23T18:11:49.919" v="1430" actId="2711"/>
        <pc:sldMkLst>
          <pc:docMk/>
          <pc:sldMk cId="3754249042" sldId="1978"/>
        </pc:sldMkLst>
        <pc:spChg chg="mod">
          <ac:chgData name="McKane, Jeanne" userId="ccaae3d9-a257-43fb-bdc8-036ccece4828" providerId="ADAL" clId="{2BB4EF3A-71B0-4B52-B5AB-DFCA1249DB7F}" dt="2023-08-23T18:11:49.919" v="1430" actId="2711"/>
          <ac:spMkLst>
            <pc:docMk/>
            <pc:sldMk cId="3754249042" sldId="1978"/>
            <ac:spMk id="2" creationId="{00000000-0000-0000-0000-000000000000}"/>
          </ac:spMkLst>
        </pc:spChg>
        <pc:spChg chg="mod">
          <ac:chgData name="McKane, Jeanne" userId="ccaae3d9-a257-43fb-bdc8-036ccece4828" providerId="ADAL" clId="{2BB4EF3A-71B0-4B52-B5AB-DFCA1249DB7F}" dt="2023-08-23T18:06:29.692" v="1375" actId="14100"/>
          <ac:spMkLst>
            <pc:docMk/>
            <pc:sldMk cId="3754249042" sldId="1978"/>
            <ac:spMk id="7" creationId="{00000000-0000-0000-0000-000000000000}"/>
          </ac:spMkLst>
        </pc:spChg>
        <pc:picChg chg="mod">
          <ac:chgData name="McKane, Jeanne" userId="ccaae3d9-a257-43fb-bdc8-036ccece4828" providerId="ADAL" clId="{2BB4EF3A-71B0-4B52-B5AB-DFCA1249DB7F}" dt="2023-08-21T17:54:13.228" v="130" actId="962"/>
          <ac:picMkLst>
            <pc:docMk/>
            <pc:sldMk cId="3754249042" sldId="1978"/>
            <ac:picMk id="3" creationId="{7147DB96-4BB9-3512-0CAB-6D5CCD93F3A9}"/>
          </ac:picMkLst>
        </pc:picChg>
        <pc:picChg chg="mod">
          <ac:chgData name="McKane, Jeanne" userId="ccaae3d9-a257-43fb-bdc8-036ccece4828" providerId="ADAL" clId="{2BB4EF3A-71B0-4B52-B5AB-DFCA1249DB7F}" dt="2023-08-21T17:54:24.183" v="192" actId="962"/>
          <ac:picMkLst>
            <pc:docMk/>
            <pc:sldMk cId="3754249042" sldId="1978"/>
            <ac:picMk id="5" creationId="{FD8F307A-F1BD-24C4-1926-565AE1707AA3}"/>
          </ac:picMkLst>
        </pc:picChg>
        <pc:picChg chg="mod">
          <ac:chgData name="McKane, Jeanne" userId="ccaae3d9-a257-43fb-bdc8-036ccece4828" providerId="ADAL" clId="{2BB4EF3A-71B0-4B52-B5AB-DFCA1249DB7F}" dt="2023-08-21T17:55:04.445" v="458" actId="962"/>
          <ac:picMkLst>
            <pc:docMk/>
            <pc:sldMk cId="3754249042" sldId="1978"/>
            <ac:picMk id="6" creationId="{90FC6242-1E76-8684-0D72-FF6DC5DF17D4}"/>
          </ac:picMkLst>
        </pc:picChg>
        <pc:picChg chg="mod">
          <ac:chgData name="McKane, Jeanne" userId="ccaae3d9-a257-43fb-bdc8-036ccece4828" providerId="ADAL" clId="{2BB4EF3A-71B0-4B52-B5AB-DFCA1249DB7F}" dt="2023-08-23T18:01:43.388" v="1160" actId="962"/>
          <ac:picMkLst>
            <pc:docMk/>
            <pc:sldMk cId="3754249042" sldId="1978"/>
            <ac:picMk id="10" creationId="{63743508-C99D-77EB-DDBF-CF7A6F7D77E5}"/>
          </ac:picMkLst>
        </pc:picChg>
        <pc:picChg chg="mod">
          <ac:chgData name="McKane, Jeanne" userId="ccaae3d9-a257-43fb-bdc8-036ccece4828" providerId="ADAL" clId="{2BB4EF3A-71B0-4B52-B5AB-DFCA1249DB7F}" dt="2023-08-23T18:01:38.679" v="1156" actId="962"/>
          <ac:picMkLst>
            <pc:docMk/>
            <pc:sldMk cId="3754249042" sldId="1978"/>
            <ac:picMk id="15" creationId="{66498355-9CD1-0CF6-CF69-00B034F718EC}"/>
          </ac:picMkLst>
        </pc:picChg>
        <pc:picChg chg="mod">
          <ac:chgData name="McKane, Jeanne" userId="ccaae3d9-a257-43fb-bdc8-036ccece4828" providerId="ADAL" clId="{2BB4EF3A-71B0-4B52-B5AB-DFCA1249DB7F}" dt="2023-08-21T17:54:54.687" v="406" actId="962"/>
          <ac:picMkLst>
            <pc:docMk/>
            <pc:sldMk cId="3754249042" sldId="1978"/>
            <ac:picMk id="17" creationId="{104353A9-92A1-F230-BDAA-340D964E01BB}"/>
          </ac:picMkLst>
        </pc:picChg>
      </pc:sldChg>
      <pc:sldChg chg="modSp mod delCm">
        <pc:chgData name="McKane, Jeanne" userId="ccaae3d9-a257-43fb-bdc8-036ccece4828" providerId="ADAL" clId="{2BB4EF3A-71B0-4B52-B5AB-DFCA1249DB7F}" dt="2023-08-21T19:05:40.359" v="779"/>
        <pc:sldMkLst>
          <pc:docMk/>
          <pc:sldMk cId="3773238825" sldId="1979"/>
        </pc:sldMkLst>
        <pc:picChg chg="mod">
          <ac:chgData name="McKane, Jeanne" userId="ccaae3d9-a257-43fb-bdc8-036ccece4828" providerId="ADAL" clId="{2BB4EF3A-71B0-4B52-B5AB-DFCA1249DB7F}" dt="2023-08-21T19:03:16.161" v="526" actId="962"/>
          <ac:picMkLst>
            <pc:docMk/>
            <pc:sldMk cId="3773238825" sldId="1979"/>
            <ac:picMk id="3" creationId="{A03CFD30-414C-F045-A1D4-75FEEE13D142}"/>
          </ac:picMkLst>
        </pc:picChg>
        <pc:picChg chg="mod">
          <ac:chgData name="McKane, Jeanne" userId="ccaae3d9-a257-43fb-bdc8-036ccece4828" providerId="ADAL" clId="{2BB4EF3A-71B0-4B52-B5AB-DFCA1249DB7F}" dt="2023-08-21T19:03:59.233" v="778" actId="962"/>
          <ac:picMkLst>
            <pc:docMk/>
            <pc:sldMk cId="3773238825" sldId="1979"/>
            <ac:picMk id="5" creationId="{3E5126C2-E908-856F-66B2-B1DB9AAC3737}"/>
          </ac:picMkLst>
        </pc:picChg>
        <pc:picChg chg="mod">
          <ac:chgData name="McKane, Jeanne" userId="ccaae3d9-a257-43fb-bdc8-036ccece4828" providerId="ADAL" clId="{2BB4EF3A-71B0-4B52-B5AB-DFCA1249DB7F}" dt="2023-08-21T19:03:31.090" v="616" actId="962"/>
          <ac:picMkLst>
            <pc:docMk/>
            <pc:sldMk cId="3773238825" sldId="1979"/>
            <ac:picMk id="7" creationId="{52A222BB-C5BD-639B-3B1D-085565D8AB86}"/>
          </ac:picMkLst>
        </pc:picChg>
        <pc:picChg chg="mod">
          <ac:chgData name="McKane, Jeanne" userId="ccaae3d9-a257-43fb-bdc8-036ccece4828" providerId="ADAL" clId="{2BB4EF3A-71B0-4B52-B5AB-DFCA1249DB7F}" dt="2023-08-21T19:03:55.884" v="774" actId="962"/>
          <ac:picMkLst>
            <pc:docMk/>
            <pc:sldMk cId="3773238825" sldId="1979"/>
            <ac:picMk id="9" creationId="{62DC52F0-E799-0F4A-CA9C-13651DFF59DD}"/>
          </ac:picMkLst>
        </pc:picChg>
      </pc:sldChg>
      <pc:sldChg chg="modSp mod delCm modCm">
        <pc:chgData name="McKane, Jeanne" userId="ccaae3d9-a257-43fb-bdc8-036ccece4828" providerId="ADAL" clId="{2BB4EF3A-71B0-4B52-B5AB-DFCA1249DB7F}" dt="2023-08-23T15:53:35.580" v="1069" actId="6549"/>
        <pc:sldMkLst>
          <pc:docMk/>
          <pc:sldMk cId="3977951361" sldId="1980"/>
        </pc:sldMkLst>
        <pc:spChg chg="mod">
          <ac:chgData name="McKane, Jeanne" userId="ccaae3d9-a257-43fb-bdc8-036ccece4828" providerId="ADAL" clId="{2BB4EF3A-71B0-4B52-B5AB-DFCA1249DB7F}" dt="2023-08-23T15:53:35.580" v="1069" actId="6549"/>
          <ac:spMkLst>
            <pc:docMk/>
            <pc:sldMk cId="3977951361" sldId="1980"/>
            <ac:spMk id="5" creationId="{00000000-0000-0000-0000-000000000000}"/>
          </ac:spMkLst>
        </pc:spChg>
        <pc:picChg chg="mod">
          <ac:chgData name="McKane, Jeanne" userId="ccaae3d9-a257-43fb-bdc8-036ccece4828" providerId="ADAL" clId="{2BB4EF3A-71B0-4B52-B5AB-DFCA1249DB7F}" dt="2023-08-21T19:06:20.852" v="782" actId="962"/>
          <ac:picMkLst>
            <pc:docMk/>
            <pc:sldMk cId="3977951361" sldId="1980"/>
            <ac:picMk id="3" creationId="{CCEB5F6D-E3B1-9543-0201-54B5642BFD03}"/>
          </ac:picMkLst>
        </pc:picChg>
      </pc:sldChg>
      <pc:sldChg chg="modSp mod">
        <pc:chgData name="McKane, Jeanne" userId="ccaae3d9-a257-43fb-bdc8-036ccece4828" providerId="ADAL" clId="{2BB4EF3A-71B0-4B52-B5AB-DFCA1249DB7F}" dt="2023-08-23T18:23:21.649" v="1466" actId="1038"/>
        <pc:sldMkLst>
          <pc:docMk/>
          <pc:sldMk cId="3988517691" sldId="1983"/>
        </pc:sldMkLst>
        <pc:spChg chg="mod">
          <ac:chgData name="McKane, Jeanne" userId="ccaae3d9-a257-43fb-bdc8-036ccece4828" providerId="ADAL" clId="{2BB4EF3A-71B0-4B52-B5AB-DFCA1249DB7F}" dt="2023-08-23T18:22:48.589" v="1457" actId="14100"/>
          <ac:spMkLst>
            <pc:docMk/>
            <pc:sldMk cId="3988517691" sldId="1983"/>
            <ac:spMk id="3" creationId="{805AE972-0C5D-4C3F-B73A-0E73848BD203}"/>
          </ac:spMkLst>
        </pc:spChg>
        <pc:grpChg chg="mod">
          <ac:chgData name="McKane, Jeanne" userId="ccaae3d9-a257-43fb-bdc8-036ccece4828" providerId="ADAL" clId="{2BB4EF3A-71B0-4B52-B5AB-DFCA1249DB7F}" dt="2023-08-23T18:23:21.649" v="1466" actId="1038"/>
          <ac:grpSpMkLst>
            <pc:docMk/>
            <pc:sldMk cId="3988517691" sldId="1983"/>
            <ac:grpSpMk id="7" creationId="{91E97149-EA73-4A6A-A178-E080DB5035C2}"/>
          </ac:grpSpMkLst>
        </pc:grpChg>
      </pc:sldChg>
      <pc:sldChg chg="modSp mod delCm">
        <pc:chgData name="McKane, Jeanne" userId="ccaae3d9-a257-43fb-bdc8-036ccece4828" providerId="ADAL" clId="{2BB4EF3A-71B0-4B52-B5AB-DFCA1249DB7F}" dt="2023-08-23T18:16:32.291" v="1435" actId="6549"/>
        <pc:sldMkLst>
          <pc:docMk/>
          <pc:sldMk cId="1765776785" sldId="1984"/>
        </pc:sldMkLst>
        <pc:spChg chg="mod">
          <ac:chgData name="McKane, Jeanne" userId="ccaae3d9-a257-43fb-bdc8-036ccece4828" providerId="ADAL" clId="{2BB4EF3A-71B0-4B52-B5AB-DFCA1249DB7F}" dt="2023-08-23T18:16:32.291" v="1435" actId="6549"/>
          <ac:spMkLst>
            <pc:docMk/>
            <pc:sldMk cId="1765776785" sldId="1984"/>
            <ac:spMk id="5" creationId="{00000000-0000-0000-0000-000000000000}"/>
          </ac:spMkLst>
        </pc:spChg>
        <pc:picChg chg="mod">
          <ac:chgData name="McKane, Jeanne" userId="ccaae3d9-a257-43fb-bdc8-036ccece4828" providerId="ADAL" clId="{2BB4EF3A-71B0-4B52-B5AB-DFCA1249DB7F}" dt="2023-08-21T19:07:08.346" v="854" actId="962"/>
          <ac:picMkLst>
            <pc:docMk/>
            <pc:sldMk cId="1765776785" sldId="1984"/>
            <ac:picMk id="3" creationId="{263FA01A-9676-471E-8A5E-F350E9391E59}"/>
          </ac:picMkLst>
        </pc:picChg>
      </pc:sldChg>
      <pc:sldChg chg="addSp modSp mod delCm">
        <pc:chgData name="McKane, Jeanne" userId="ccaae3d9-a257-43fb-bdc8-036ccece4828" providerId="ADAL" clId="{2BB4EF3A-71B0-4B52-B5AB-DFCA1249DB7F}" dt="2023-08-21T19:10:16.035" v="1061"/>
        <pc:sldMkLst>
          <pc:docMk/>
          <pc:sldMk cId="2305115646" sldId="1985"/>
        </pc:sldMkLst>
        <pc:picChg chg="add mod">
          <ac:chgData name="McKane, Jeanne" userId="ccaae3d9-a257-43fb-bdc8-036ccece4828" providerId="ADAL" clId="{2BB4EF3A-71B0-4B52-B5AB-DFCA1249DB7F}" dt="2023-08-21T19:09:53.651" v="1060" actId="962"/>
          <ac:picMkLst>
            <pc:docMk/>
            <pc:sldMk cId="2305115646" sldId="1985"/>
            <ac:picMk id="3" creationId="{F29B3286-46F8-912F-9EC3-760C79A3B2F7}"/>
          </ac:picMkLst>
        </pc:picChg>
      </pc:sldChg>
      <pc:sldChg chg="modSp mod delCm modNotes modNotesTx">
        <pc:chgData name="McKane, Jeanne" userId="ccaae3d9-a257-43fb-bdc8-036ccece4828" providerId="ADAL" clId="{2BB4EF3A-71B0-4B52-B5AB-DFCA1249DB7F}" dt="2023-08-23T18:28:35.192" v="1472" actId="6549"/>
        <pc:sldMkLst>
          <pc:docMk/>
          <pc:sldMk cId="50083986" sldId="1990"/>
        </pc:sldMkLst>
        <pc:spChg chg="mod">
          <ac:chgData name="McKane, Jeanne" userId="ccaae3d9-a257-43fb-bdc8-036ccece4828" providerId="ADAL" clId="{2BB4EF3A-71B0-4B52-B5AB-DFCA1249DB7F}" dt="2023-08-23T18:28:35.192" v="1472" actId="6549"/>
          <ac:spMkLst>
            <pc:docMk/>
            <pc:sldMk cId="50083986" sldId="1990"/>
            <ac:spMk id="4" creationId="{00000000-0000-0000-0000-000000000000}"/>
          </ac:spMkLst>
        </pc:spChg>
      </pc:sldChg>
      <pc:sldChg chg="modSp mod">
        <pc:chgData name="McKane, Jeanne" userId="ccaae3d9-a257-43fb-bdc8-036ccece4828" providerId="ADAL" clId="{2BB4EF3A-71B0-4B52-B5AB-DFCA1249DB7F}" dt="2023-08-23T18:34:51.084" v="1489" actId="20577"/>
        <pc:sldMkLst>
          <pc:docMk/>
          <pc:sldMk cId="1631074839" sldId="1994"/>
        </pc:sldMkLst>
        <pc:spChg chg="mod">
          <ac:chgData name="McKane, Jeanne" userId="ccaae3d9-a257-43fb-bdc8-036ccece4828" providerId="ADAL" clId="{2BB4EF3A-71B0-4B52-B5AB-DFCA1249DB7F}" dt="2023-08-23T18:09:25.261" v="1393" actId="1076"/>
          <ac:spMkLst>
            <pc:docMk/>
            <pc:sldMk cId="1631074839" sldId="1994"/>
            <ac:spMk id="2" creationId="{D3D11D4A-5A4B-42C8-B41D-A880D1F100FA}"/>
          </ac:spMkLst>
        </pc:spChg>
        <pc:spChg chg="mod">
          <ac:chgData name="McKane, Jeanne" userId="ccaae3d9-a257-43fb-bdc8-036ccece4828" providerId="ADAL" clId="{2BB4EF3A-71B0-4B52-B5AB-DFCA1249DB7F}" dt="2023-08-23T18:34:51.084" v="1489" actId="20577"/>
          <ac:spMkLst>
            <pc:docMk/>
            <pc:sldMk cId="1631074839" sldId="1994"/>
            <ac:spMk id="5" creationId="{4EF0EEC0-5334-49B7-B18E-C32A3037E22F}"/>
          </ac:spMkLst>
        </pc:spChg>
      </pc:sldChg>
      <pc:sldChg chg="modSp mod">
        <pc:chgData name="McKane, Jeanne" userId="ccaae3d9-a257-43fb-bdc8-036ccece4828" providerId="ADAL" clId="{2BB4EF3A-71B0-4B52-B5AB-DFCA1249DB7F}" dt="2023-08-23T18:37:21.695" v="1601" actId="948"/>
        <pc:sldMkLst>
          <pc:docMk/>
          <pc:sldMk cId="1937083543" sldId="1995"/>
        </pc:sldMkLst>
        <pc:spChg chg="mod">
          <ac:chgData name="McKane, Jeanne" userId="ccaae3d9-a257-43fb-bdc8-036ccece4828" providerId="ADAL" clId="{2BB4EF3A-71B0-4B52-B5AB-DFCA1249DB7F}" dt="2023-08-23T18:11:11.153" v="1413" actId="1076"/>
          <ac:spMkLst>
            <pc:docMk/>
            <pc:sldMk cId="1937083543" sldId="1995"/>
            <ac:spMk id="2" creationId="{D3D11D4A-5A4B-42C8-B41D-A880D1F100FA}"/>
          </ac:spMkLst>
        </pc:spChg>
        <pc:spChg chg="mod">
          <ac:chgData name="McKane, Jeanne" userId="ccaae3d9-a257-43fb-bdc8-036ccece4828" providerId="ADAL" clId="{2BB4EF3A-71B0-4B52-B5AB-DFCA1249DB7F}" dt="2023-08-23T18:37:21.695" v="1601" actId="948"/>
          <ac:spMkLst>
            <pc:docMk/>
            <pc:sldMk cId="1937083543" sldId="1995"/>
            <ac:spMk id="5" creationId="{4EF0EEC0-5334-49B7-B18E-C32A3037E22F}"/>
          </ac:spMkLst>
        </pc:spChg>
      </pc:sldChg>
      <pc:sldChg chg="modSp mod">
        <pc:chgData name="McKane, Jeanne" userId="ccaae3d9-a257-43fb-bdc8-036ccece4828" providerId="ADAL" clId="{2BB4EF3A-71B0-4B52-B5AB-DFCA1249DB7F}" dt="2023-08-23T18:11:16.463" v="1428" actId="1076"/>
        <pc:sldMkLst>
          <pc:docMk/>
          <pc:sldMk cId="2356454790" sldId="2010"/>
        </pc:sldMkLst>
        <pc:spChg chg="mod">
          <ac:chgData name="McKane, Jeanne" userId="ccaae3d9-a257-43fb-bdc8-036ccece4828" providerId="ADAL" clId="{2BB4EF3A-71B0-4B52-B5AB-DFCA1249DB7F}" dt="2023-08-23T18:11:16.463" v="1428" actId="1076"/>
          <ac:spMkLst>
            <pc:docMk/>
            <pc:sldMk cId="2356454790" sldId="2010"/>
            <ac:spMk id="2" creationId="{00000000-0000-0000-0000-000000000000}"/>
          </ac:spMkLst>
        </pc:spChg>
      </pc:sldChg>
      <pc:sldChg chg="modSp mod">
        <pc:chgData name="McKane, Jeanne" userId="ccaae3d9-a257-43fb-bdc8-036ccece4828" providerId="ADAL" clId="{2BB4EF3A-71B0-4B52-B5AB-DFCA1249DB7F}" dt="2023-08-23T18:11:16.062" v="1427" actId="1076"/>
        <pc:sldMkLst>
          <pc:docMk/>
          <pc:sldMk cId="3867966934" sldId="2011"/>
        </pc:sldMkLst>
        <pc:spChg chg="mod">
          <ac:chgData name="McKane, Jeanne" userId="ccaae3d9-a257-43fb-bdc8-036ccece4828" providerId="ADAL" clId="{2BB4EF3A-71B0-4B52-B5AB-DFCA1249DB7F}" dt="2023-08-23T18:11:16.062" v="1427" actId="1076"/>
          <ac:spMkLst>
            <pc:docMk/>
            <pc:sldMk cId="3867966934" sldId="2011"/>
            <ac:spMk id="2" creationId="{00000000-0000-0000-0000-000000000000}"/>
          </ac:spMkLst>
        </pc:spChg>
      </pc:sldChg>
      <pc:sldChg chg="modSp mod">
        <pc:chgData name="McKane, Jeanne" userId="ccaae3d9-a257-43fb-bdc8-036ccece4828" providerId="ADAL" clId="{2BB4EF3A-71B0-4B52-B5AB-DFCA1249DB7F}" dt="2023-08-23T18:11:15.840" v="1426" actId="1076"/>
        <pc:sldMkLst>
          <pc:docMk/>
          <pc:sldMk cId="4073519722" sldId="2012"/>
        </pc:sldMkLst>
        <pc:spChg chg="mod">
          <ac:chgData name="McKane, Jeanne" userId="ccaae3d9-a257-43fb-bdc8-036ccece4828" providerId="ADAL" clId="{2BB4EF3A-71B0-4B52-B5AB-DFCA1249DB7F}" dt="2023-08-23T18:11:15.840" v="1426" actId="1076"/>
          <ac:spMkLst>
            <pc:docMk/>
            <pc:sldMk cId="4073519722" sldId="2012"/>
            <ac:spMk id="2" creationId="{00000000-0000-0000-0000-000000000000}"/>
          </ac:spMkLst>
        </pc:spChg>
      </pc:sldChg>
      <pc:sldChg chg="modSp mod">
        <pc:chgData name="McKane, Jeanne" userId="ccaae3d9-a257-43fb-bdc8-036ccece4828" providerId="ADAL" clId="{2BB4EF3A-71B0-4B52-B5AB-DFCA1249DB7F}" dt="2023-08-23T18:31:28.482" v="1474" actId="20577"/>
        <pc:sldMkLst>
          <pc:docMk/>
          <pc:sldMk cId="139343555" sldId="2013"/>
        </pc:sldMkLst>
        <pc:spChg chg="mod">
          <ac:chgData name="McKane, Jeanne" userId="ccaae3d9-a257-43fb-bdc8-036ccece4828" providerId="ADAL" clId="{2BB4EF3A-71B0-4B52-B5AB-DFCA1249DB7F}" dt="2023-08-23T18:11:15.407" v="1425" actId="1076"/>
          <ac:spMkLst>
            <pc:docMk/>
            <pc:sldMk cId="139343555" sldId="2013"/>
            <ac:spMk id="2" creationId="{00000000-0000-0000-0000-000000000000}"/>
          </ac:spMkLst>
        </pc:spChg>
        <pc:spChg chg="mod">
          <ac:chgData name="McKane, Jeanne" userId="ccaae3d9-a257-43fb-bdc8-036ccece4828" providerId="ADAL" clId="{2BB4EF3A-71B0-4B52-B5AB-DFCA1249DB7F}" dt="2023-08-23T18:31:28.482" v="1474" actId="20577"/>
          <ac:spMkLst>
            <pc:docMk/>
            <pc:sldMk cId="139343555" sldId="2013"/>
            <ac:spMk id="3" creationId="{00000000-0000-0000-0000-000000000000}"/>
          </ac:spMkLst>
        </pc:spChg>
      </pc:sldChg>
      <pc:sldChg chg="modSp mod">
        <pc:chgData name="McKane, Jeanne" userId="ccaae3d9-a257-43fb-bdc8-036ccece4828" providerId="ADAL" clId="{2BB4EF3A-71B0-4B52-B5AB-DFCA1249DB7F}" dt="2023-08-23T18:11:15.222" v="1424" actId="1076"/>
        <pc:sldMkLst>
          <pc:docMk/>
          <pc:sldMk cId="1102986329" sldId="2014"/>
        </pc:sldMkLst>
        <pc:spChg chg="mod">
          <ac:chgData name="McKane, Jeanne" userId="ccaae3d9-a257-43fb-bdc8-036ccece4828" providerId="ADAL" clId="{2BB4EF3A-71B0-4B52-B5AB-DFCA1249DB7F}" dt="2023-08-23T18:11:15.222" v="1424" actId="1076"/>
          <ac:spMkLst>
            <pc:docMk/>
            <pc:sldMk cId="1102986329" sldId="2014"/>
            <ac:spMk id="2" creationId="{00000000-0000-0000-0000-000000000000}"/>
          </ac:spMkLst>
        </pc:spChg>
      </pc:sldChg>
      <pc:sldChg chg="modSp mod">
        <pc:chgData name="McKane, Jeanne" userId="ccaae3d9-a257-43fb-bdc8-036ccece4828" providerId="ADAL" clId="{2BB4EF3A-71B0-4B52-B5AB-DFCA1249DB7F}" dt="2023-08-23T18:11:15.021" v="1423" actId="1076"/>
        <pc:sldMkLst>
          <pc:docMk/>
          <pc:sldMk cId="3541855218" sldId="2015"/>
        </pc:sldMkLst>
        <pc:spChg chg="mod">
          <ac:chgData name="McKane, Jeanne" userId="ccaae3d9-a257-43fb-bdc8-036ccece4828" providerId="ADAL" clId="{2BB4EF3A-71B0-4B52-B5AB-DFCA1249DB7F}" dt="2023-08-23T18:11:15.021" v="1423" actId="1076"/>
          <ac:spMkLst>
            <pc:docMk/>
            <pc:sldMk cId="3541855218" sldId="2015"/>
            <ac:spMk id="2" creationId="{00000000-0000-0000-0000-000000000000}"/>
          </ac:spMkLst>
        </pc:spChg>
      </pc:sldChg>
      <pc:sldChg chg="modSp mod">
        <pc:chgData name="McKane, Jeanne" userId="ccaae3d9-a257-43fb-bdc8-036ccece4828" providerId="ADAL" clId="{2BB4EF3A-71B0-4B52-B5AB-DFCA1249DB7F}" dt="2023-08-23T18:07:17.871" v="1381" actId="255"/>
        <pc:sldMkLst>
          <pc:docMk/>
          <pc:sldMk cId="3793592867" sldId="2018"/>
        </pc:sldMkLst>
        <pc:spChg chg="mod">
          <ac:chgData name="McKane, Jeanne" userId="ccaae3d9-a257-43fb-bdc8-036ccece4828" providerId="ADAL" clId="{2BB4EF3A-71B0-4B52-B5AB-DFCA1249DB7F}" dt="2023-08-23T18:07:17.871" v="1381" actId="255"/>
          <ac:spMkLst>
            <pc:docMk/>
            <pc:sldMk cId="3793592867" sldId="2018"/>
            <ac:spMk id="8" creationId="{27F9A19D-9F4F-4443-B9D1-E857D9991EA3}"/>
          </ac:spMkLst>
        </pc:spChg>
      </pc:sldChg>
      <pc:sldChg chg="modSp mod">
        <pc:chgData name="McKane, Jeanne" userId="ccaae3d9-a257-43fb-bdc8-036ccece4828" providerId="ADAL" clId="{2BB4EF3A-71B0-4B52-B5AB-DFCA1249DB7F}" dt="2023-08-23T18:19:02.939" v="1440" actId="20577"/>
        <pc:sldMkLst>
          <pc:docMk/>
          <pc:sldMk cId="677888582" sldId="2019"/>
        </pc:sldMkLst>
        <pc:spChg chg="mod">
          <ac:chgData name="McKane, Jeanne" userId="ccaae3d9-a257-43fb-bdc8-036ccece4828" providerId="ADAL" clId="{2BB4EF3A-71B0-4B52-B5AB-DFCA1249DB7F}" dt="2023-08-23T18:11:14.821" v="1422" actId="1076"/>
          <ac:spMkLst>
            <pc:docMk/>
            <pc:sldMk cId="677888582" sldId="2019"/>
            <ac:spMk id="2" creationId="{00000000-0000-0000-0000-000000000000}"/>
          </ac:spMkLst>
        </pc:spChg>
        <pc:spChg chg="mod">
          <ac:chgData name="McKane, Jeanne" userId="ccaae3d9-a257-43fb-bdc8-036ccece4828" providerId="ADAL" clId="{2BB4EF3A-71B0-4B52-B5AB-DFCA1249DB7F}" dt="2023-08-23T18:19:02.939" v="1440" actId="20577"/>
          <ac:spMkLst>
            <pc:docMk/>
            <pc:sldMk cId="677888582" sldId="2019"/>
            <ac:spMk id="3" creationId="{00000000-0000-0000-0000-000000000000}"/>
          </ac:spMkLst>
        </pc:spChg>
      </pc:sldChg>
      <pc:sldChg chg="modSp mod">
        <pc:chgData name="McKane, Jeanne" userId="ccaae3d9-a257-43fb-bdc8-036ccece4828" providerId="ADAL" clId="{2BB4EF3A-71B0-4B52-B5AB-DFCA1249DB7F}" dt="2023-08-23T18:11:14.578" v="1421" actId="1076"/>
        <pc:sldMkLst>
          <pc:docMk/>
          <pc:sldMk cId="1707049973" sldId="2020"/>
        </pc:sldMkLst>
        <pc:spChg chg="mod">
          <ac:chgData name="McKane, Jeanne" userId="ccaae3d9-a257-43fb-bdc8-036ccece4828" providerId="ADAL" clId="{2BB4EF3A-71B0-4B52-B5AB-DFCA1249DB7F}" dt="2023-08-23T18:11:14.578" v="1421" actId="1076"/>
          <ac:spMkLst>
            <pc:docMk/>
            <pc:sldMk cId="1707049973" sldId="2020"/>
            <ac:spMk id="2" creationId="{00000000-0000-0000-0000-000000000000}"/>
          </ac:spMkLst>
        </pc:spChg>
      </pc:sldChg>
      <pc:sldChg chg="modSp mod">
        <pc:chgData name="McKane, Jeanne" userId="ccaae3d9-a257-43fb-bdc8-036ccece4828" providerId="ADAL" clId="{2BB4EF3A-71B0-4B52-B5AB-DFCA1249DB7F}" dt="2023-08-23T18:11:14.353" v="1420" actId="1076"/>
        <pc:sldMkLst>
          <pc:docMk/>
          <pc:sldMk cId="1120356183" sldId="2021"/>
        </pc:sldMkLst>
        <pc:spChg chg="mod">
          <ac:chgData name="McKane, Jeanne" userId="ccaae3d9-a257-43fb-bdc8-036ccece4828" providerId="ADAL" clId="{2BB4EF3A-71B0-4B52-B5AB-DFCA1249DB7F}" dt="2023-08-23T18:11:14.353" v="1420" actId="1076"/>
          <ac:spMkLst>
            <pc:docMk/>
            <pc:sldMk cId="1120356183" sldId="2021"/>
            <ac:spMk id="2" creationId="{00000000-0000-0000-0000-000000000000}"/>
          </ac:spMkLst>
        </pc:spChg>
      </pc:sldChg>
      <pc:sldChg chg="modSp mod">
        <pc:chgData name="McKane, Jeanne" userId="ccaae3d9-a257-43fb-bdc8-036ccece4828" providerId="ADAL" clId="{2BB4EF3A-71B0-4B52-B5AB-DFCA1249DB7F}" dt="2023-08-23T18:11:14.099" v="1419" actId="1076"/>
        <pc:sldMkLst>
          <pc:docMk/>
          <pc:sldMk cId="1364471387" sldId="2022"/>
        </pc:sldMkLst>
        <pc:spChg chg="mod">
          <ac:chgData name="McKane, Jeanne" userId="ccaae3d9-a257-43fb-bdc8-036ccece4828" providerId="ADAL" clId="{2BB4EF3A-71B0-4B52-B5AB-DFCA1249DB7F}" dt="2023-08-23T18:11:14.099" v="1419" actId="1076"/>
          <ac:spMkLst>
            <pc:docMk/>
            <pc:sldMk cId="1364471387" sldId="2022"/>
            <ac:spMk id="2" creationId="{00000000-0000-0000-0000-000000000000}"/>
          </ac:spMkLst>
        </pc:spChg>
      </pc:sldChg>
      <pc:sldChg chg="modSp mod">
        <pc:chgData name="McKane, Jeanne" userId="ccaae3d9-a257-43fb-bdc8-036ccece4828" providerId="ADAL" clId="{2BB4EF3A-71B0-4B52-B5AB-DFCA1249DB7F}" dt="2023-08-23T18:19:19.540" v="1441" actId="14100"/>
        <pc:sldMkLst>
          <pc:docMk/>
          <pc:sldMk cId="3361636729" sldId="2023"/>
        </pc:sldMkLst>
        <pc:spChg chg="mod">
          <ac:chgData name="McKane, Jeanne" userId="ccaae3d9-a257-43fb-bdc8-036ccece4828" providerId="ADAL" clId="{2BB4EF3A-71B0-4B52-B5AB-DFCA1249DB7F}" dt="2023-08-23T18:11:13.721" v="1418" actId="1076"/>
          <ac:spMkLst>
            <pc:docMk/>
            <pc:sldMk cId="3361636729" sldId="2023"/>
            <ac:spMk id="2" creationId="{00000000-0000-0000-0000-000000000000}"/>
          </ac:spMkLst>
        </pc:spChg>
        <pc:spChg chg="mod">
          <ac:chgData name="McKane, Jeanne" userId="ccaae3d9-a257-43fb-bdc8-036ccece4828" providerId="ADAL" clId="{2BB4EF3A-71B0-4B52-B5AB-DFCA1249DB7F}" dt="2023-08-23T18:19:19.540" v="1441" actId="14100"/>
          <ac:spMkLst>
            <pc:docMk/>
            <pc:sldMk cId="3361636729" sldId="2023"/>
            <ac:spMk id="3" creationId="{00000000-0000-0000-0000-000000000000}"/>
          </ac:spMkLst>
        </pc:spChg>
      </pc:sldChg>
      <pc:sldChg chg="modSp mod">
        <pc:chgData name="McKane, Jeanne" userId="ccaae3d9-a257-43fb-bdc8-036ccece4828" providerId="ADAL" clId="{2BB4EF3A-71B0-4B52-B5AB-DFCA1249DB7F}" dt="2023-08-23T18:11:12.584" v="1415" actId="1076"/>
        <pc:sldMkLst>
          <pc:docMk/>
          <pc:sldMk cId="1401139788" sldId="2024"/>
        </pc:sldMkLst>
        <pc:spChg chg="mod">
          <ac:chgData name="McKane, Jeanne" userId="ccaae3d9-a257-43fb-bdc8-036ccece4828" providerId="ADAL" clId="{2BB4EF3A-71B0-4B52-B5AB-DFCA1249DB7F}" dt="2023-08-23T18:11:12.584" v="1415" actId="1076"/>
          <ac:spMkLst>
            <pc:docMk/>
            <pc:sldMk cId="1401139788" sldId="2024"/>
            <ac:spMk id="2" creationId="{00000000-0000-0000-0000-000000000000}"/>
          </ac:spMkLst>
        </pc:spChg>
      </pc:sldChg>
      <pc:sldChg chg="modSp mod">
        <pc:chgData name="McKane, Jeanne" userId="ccaae3d9-a257-43fb-bdc8-036ccece4828" providerId="ADAL" clId="{2BB4EF3A-71B0-4B52-B5AB-DFCA1249DB7F}" dt="2023-08-23T18:11:13.186" v="1417" actId="1076"/>
        <pc:sldMkLst>
          <pc:docMk/>
          <pc:sldMk cId="3133395244" sldId="2025"/>
        </pc:sldMkLst>
        <pc:spChg chg="mod">
          <ac:chgData name="McKane, Jeanne" userId="ccaae3d9-a257-43fb-bdc8-036ccece4828" providerId="ADAL" clId="{2BB4EF3A-71B0-4B52-B5AB-DFCA1249DB7F}" dt="2023-08-23T18:11:13.186" v="1417" actId="1076"/>
          <ac:spMkLst>
            <pc:docMk/>
            <pc:sldMk cId="3133395244" sldId="2025"/>
            <ac:spMk id="2" creationId="{00000000-0000-0000-0000-000000000000}"/>
          </ac:spMkLst>
        </pc:spChg>
      </pc:sldChg>
      <pc:sldChg chg="modSp mod delCm">
        <pc:chgData name="McKane, Jeanne" userId="ccaae3d9-a257-43fb-bdc8-036ccece4828" providerId="ADAL" clId="{2BB4EF3A-71B0-4B52-B5AB-DFCA1249DB7F}" dt="2023-08-23T18:08:41.714" v="1390" actId="1076"/>
        <pc:sldMkLst>
          <pc:docMk/>
          <pc:sldMk cId="2649842125" sldId="2026"/>
        </pc:sldMkLst>
        <pc:spChg chg="mod">
          <ac:chgData name="McKane, Jeanne" userId="ccaae3d9-a257-43fb-bdc8-036ccece4828" providerId="ADAL" clId="{2BB4EF3A-71B0-4B52-B5AB-DFCA1249DB7F}" dt="2023-08-23T18:08:41.714" v="1390" actId="1076"/>
          <ac:spMkLst>
            <pc:docMk/>
            <pc:sldMk cId="2649842125" sldId="2026"/>
            <ac:spMk id="2" creationId="{18A27E9B-15A8-15BE-80C1-2713A1372414}"/>
          </ac:spMkLst>
        </pc:spChg>
      </pc:sldChg>
      <pc:sldChg chg="modSp mod delCm">
        <pc:chgData name="McKane, Jeanne" userId="ccaae3d9-a257-43fb-bdc8-036ccece4828" providerId="ADAL" clId="{2BB4EF3A-71B0-4B52-B5AB-DFCA1249DB7F}" dt="2023-08-23T18:23:50.079" v="1471" actId="20577"/>
        <pc:sldMkLst>
          <pc:docMk/>
          <pc:sldMk cId="2036542214" sldId="2027"/>
        </pc:sldMkLst>
        <pc:spChg chg="mod">
          <ac:chgData name="McKane, Jeanne" userId="ccaae3d9-a257-43fb-bdc8-036ccece4828" providerId="ADAL" clId="{2BB4EF3A-71B0-4B52-B5AB-DFCA1249DB7F}" dt="2023-08-23T18:23:50.079" v="1471" actId="20577"/>
          <ac:spMkLst>
            <pc:docMk/>
            <pc:sldMk cId="2036542214" sldId="2027"/>
            <ac:spMk id="5" creationId="{00000000-0000-0000-0000-000000000000}"/>
          </ac:spMkLst>
        </pc:spChg>
        <pc:picChg chg="mod">
          <ac:chgData name="McKane, Jeanne" userId="ccaae3d9-a257-43fb-bdc8-036ccece4828" providerId="ADAL" clId="{2BB4EF3A-71B0-4B52-B5AB-DFCA1249DB7F}" dt="2023-08-21T19:09:38.617" v="1040" actId="962"/>
          <ac:picMkLst>
            <pc:docMk/>
            <pc:sldMk cId="2036542214" sldId="2027"/>
            <ac:picMk id="3" creationId="{263FA01A-9676-471E-8A5E-F350E9391E59}"/>
          </ac:picMkLst>
        </pc:picChg>
      </pc:sldChg>
      <pc:sldChg chg="modSp mod">
        <pc:chgData name="McKane, Jeanne" userId="ccaae3d9-a257-43fb-bdc8-036ccece4828" providerId="ADAL" clId="{2BB4EF3A-71B0-4B52-B5AB-DFCA1249DB7F}" dt="2023-08-23T15:49:02.120" v="1068" actId="29295"/>
        <pc:sldMkLst>
          <pc:docMk/>
          <pc:sldMk cId="3840365513" sldId="2028"/>
        </pc:sldMkLst>
        <pc:picChg chg="mod">
          <ac:chgData name="McKane, Jeanne" userId="ccaae3d9-a257-43fb-bdc8-036ccece4828" providerId="ADAL" clId="{2BB4EF3A-71B0-4B52-B5AB-DFCA1249DB7F}" dt="2023-08-23T15:49:02.120" v="1068" actId="29295"/>
          <ac:picMkLst>
            <pc:docMk/>
            <pc:sldMk cId="3840365513" sldId="2028"/>
            <ac:picMk id="9" creationId="{FBCA935C-73CD-A3C3-A8A6-7E3E03CEA4C7}"/>
          </ac:picMkLst>
        </pc:picChg>
      </pc:sldChg>
    </pc:docChg>
  </pc:docChgLst>
  <pc:docChgLst>
    <pc:chgData name="Liang, Catherine" userId="f02553ff-2f62-4d20-a67a-f5e2927c8ae2" providerId="ADAL" clId="{3A1073E0-783F-4CB4-A766-EF39F55D8447}"/>
    <pc:docChg chg="undo redo custSel modSld">
      <pc:chgData name="Liang, Catherine" userId="f02553ff-2f62-4d20-a67a-f5e2927c8ae2" providerId="ADAL" clId="{3A1073E0-783F-4CB4-A766-EF39F55D8447}" dt="2023-06-26T21:24:43.924" v="100"/>
      <pc:docMkLst>
        <pc:docMk/>
      </pc:docMkLst>
      <pc:sldChg chg="addSp delSp modSp mod modCm">
        <pc:chgData name="Liang, Catherine" userId="f02553ff-2f62-4d20-a67a-f5e2927c8ae2" providerId="ADAL" clId="{3A1073E0-783F-4CB4-A766-EF39F55D8447}" dt="2023-06-26T21:24:43.924" v="100"/>
        <pc:sldMkLst>
          <pc:docMk/>
          <pc:sldMk cId="3524121685" sldId="1164"/>
        </pc:sldMkLst>
        <pc:spChg chg="mod">
          <ac:chgData name="Liang, Catherine" userId="f02553ff-2f62-4d20-a67a-f5e2927c8ae2" providerId="ADAL" clId="{3A1073E0-783F-4CB4-A766-EF39F55D8447}" dt="2023-06-26T21:19:56.836" v="61" actId="1076"/>
          <ac:spMkLst>
            <pc:docMk/>
            <pc:sldMk cId="3524121685" sldId="1164"/>
            <ac:spMk id="5" creationId="{E0CF7C83-71A1-04EF-181C-F8E11B4E8685}"/>
          </ac:spMkLst>
        </pc:spChg>
        <pc:spChg chg="add del mod">
          <ac:chgData name="Liang, Catherine" userId="f02553ff-2f62-4d20-a67a-f5e2927c8ae2" providerId="ADAL" clId="{3A1073E0-783F-4CB4-A766-EF39F55D8447}" dt="2023-06-26T21:18:27.214" v="57"/>
          <ac:spMkLst>
            <pc:docMk/>
            <pc:sldMk cId="3524121685" sldId="1164"/>
            <ac:spMk id="10" creationId="{BB2CB658-ACC0-5C51-7F84-AB4023A2683B}"/>
          </ac:spMkLst>
        </pc:spChg>
        <pc:graphicFrameChg chg="add del mod">
          <ac:chgData name="Liang, Catherine" userId="f02553ff-2f62-4d20-a67a-f5e2927c8ae2" providerId="ADAL" clId="{3A1073E0-783F-4CB4-A766-EF39F55D8447}" dt="2023-06-26T21:16:41.297" v="26" actId="478"/>
          <ac:graphicFrameMkLst>
            <pc:docMk/>
            <pc:sldMk cId="3524121685" sldId="1164"/>
            <ac:graphicFrameMk id="7" creationId="{3F66E2DA-A123-F4B9-77D7-41BD3158DC6A}"/>
          </ac:graphicFrameMkLst>
        </pc:graphicFrameChg>
        <pc:graphicFrameChg chg="add del">
          <ac:chgData name="Liang, Catherine" userId="f02553ff-2f62-4d20-a67a-f5e2927c8ae2" providerId="ADAL" clId="{3A1073E0-783F-4CB4-A766-EF39F55D8447}" dt="2023-06-26T21:16:53.781" v="27" actId="478"/>
          <ac:graphicFrameMkLst>
            <pc:docMk/>
            <pc:sldMk cId="3524121685" sldId="1164"/>
            <ac:graphicFrameMk id="8" creationId="{3F66E2DA-A123-F4B9-77D7-41BD3158DC6A}"/>
          </ac:graphicFrameMkLst>
        </pc:graphicFrameChg>
        <pc:graphicFrameChg chg="add mod">
          <ac:chgData name="Liang, Catherine" userId="f02553ff-2f62-4d20-a67a-f5e2927c8ae2" providerId="ADAL" clId="{3A1073E0-783F-4CB4-A766-EF39F55D8447}" dt="2023-06-26T21:23:52.157" v="99"/>
          <ac:graphicFrameMkLst>
            <pc:docMk/>
            <pc:sldMk cId="3524121685" sldId="1164"/>
            <ac:graphicFrameMk id="9" creationId="{3F66E2DA-A123-F4B9-77D7-41BD3158DC6A}"/>
          </ac:graphicFrameMkLst>
        </pc:graphicFrameChg>
        <pc:picChg chg="add del">
          <ac:chgData name="Liang, Catherine" userId="f02553ff-2f62-4d20-a67a-f5e2927c8ae2" providerId="ADAL" clId="{3A1073E0-783F-4CB4-A766-EF39F55D8447}" dt="2023-06-26T21:14:56.998" v="1"/>
          <ac:picMkLst>
            <pc:docMk/>
            <pc:sldMk cId="3524121685" sldId="1164"/>
            <ac:picMk id="1025" creationId="{8D667B39-EA7F-AABF-A1FA-9CF447C7CD3B}"/>
          </ac:picMkLst>
        </pc:picChg>
        <pc:picChg chg="add del mod">
          <ac:chgData name="Liang, Catherine" userId="f02553ff-2f62-4d20-a67a-f5e2927c8ae2" providerId="ADAL" clId="{3A1073E0-783F-4CB4-A766-EF39F55D8447}" dt="2023-06-26T21:15:02.926" v="6" actId="478"/>
          <ac:picMkLst>
            <pc:docMk/>
            <pc:sldMk cId="3524121685" sldId="1164"/>
            <ac:picMk id="1026" creationId="{6EF9B35B-4CC8-6B68-6D39-DF9027371920}"/>
          </ac:picMkLst>
        </pc:picChg>
        <pc:picChg chg="add del mod">
          <ac:chgData name="Liang, Catherine" userId="f02553ff-2f62-4d20-a67a-f5e2927c8ae2" providerId="ADAL" clId="{3A1073E0-783F-4CB4-A766-EF39F55D8447}" dt="2023-06-26T21:15:04.359" v="7" actId="478"/>
          <ac:picMkLst>
            <pc:docMk/>
            <pc:sldMk cId="3524121685" sldId="1164"/>
            <ac:picMk id="1027" creationId="{BD4C953D-FB51-5450-5A25-C7A2C8A41074}"/>
          </ac:picMkLst>
        </pc:picChg>
      </pc:sldChg>
    </pc:docChg>
  </pc:docChgLst>
  <pc:docChgLst>
    <pc:chgData name="Liang, Catherine" userId="f02553ff-2f62-4d20-a67a-f5e2927c8ae2" providerId="ADAL" clId="{4D3D4B53-C5A3-48EE-992C-54E6115BEE22}"/>
    <pc:docChg chg="undo custSel addSld delSld modSld">
      <pc:chgData name="Liang, Catherine" userId="f02553ff-2f62-4d20-a67a-f5e2927c8ae2" providerId="ADAL" clId="{4D3D4B53-C5A3-48EE-992C-54E6115BEE22}" dt="2023-06-02T22:53:56.928" v="270" actId="1076"/>
      <pc:docMkLst>
        <pc:docMk/>
      </pc:docMkLst>
      <pc:sldChg chg="modSp mod">
        <pc:chgData name="Liang, Catherine" userId="f02553ff-2f62-4d20-a67a-f5e2927c8ae2" providerId="ADAL" clId="{4D3D4B53-C5A3-48EE-992C-54E6115BEE22}" dt="2023-06-02T22:53:56.928" v="270" actId="1076"/>
        <pc:sldMkLst>
          <pc:docMk/>
          <pc:sldMk cId="807489433" sldId="1162"/>
        </pc:sldMkLst>
        <pc:spChg chg="mod">
          <ac:chgData name="Liang, Catherine" userId="f02553ff-2f62-4d20-a67a-f5e2927c8ae2" providerId="ADAL" clId="{4D3D4B53-C5A3-48EE-992C-54E6115BEE22}" dt="2023-06-02T22:53:56.928" v="270" actId="1076"/>
          <ac:spMkLst>
            <pc:docMk/>
            <pc:sldMk cId="807489433" sldId="1162"/>
            <ac:spMk id="2" creationId="{766AD921-9EB1-F4BF-A5DC-5A179D50EE8F}"/>
          </ac:spMkLst>
        </pc:spChg>
      </pc:sldChg>
      <pc:sldChg chg="modSp mod">
        <pc:chgData name="Liang, Catherine" userId="f02553ff-2f62-4d20-a67a-f5e2927c8ae2" providerId="ADAL" clId="{4D3D4B53-C5A3-48EE-992C-54E6115BEE22}" dt="2023-06-02T21:18:19.446" v="33" actId="1076"/>
        <pc:sldMkLst>
          <pc:docMk/>
          <pc:sldMk cId="3755647238" sldId="1165"/>
        </pc:sldMkLst>
        <pc:picChg chg="mod">
          <ac:chgData name="Liang, Catherine" userId="f02553ff-2f62-4d20-a67a-f5e2927c8ae2" providerId="ADAL" clId="{4D3D4B53-C5A3-48EE-992C-54E6115BEE22}" dt="2023-06-02T21:18:19.446" v="33" actId="1076"/>
          <ac:picMkLst>
            <pc:docMk/>
            <pc:sldMk cId="3755647238" sldId="1165"/>
            <ac:picMk id="47" creationId="{3185687C-C4A1-F64E-9EEB-804EBA096FC5}"/>
          </ac:picMkLst>
        </pc:picChg>
      </pc:sldChg>
      <pc:sldChg chg="addSp delSp modSp mod">
        <pc:chgData name="Liang, Catherine" userId="f02553ff-2f62-4d20-a67a-f5e2927c8ae2" providerId="ADAL" clId="{4D3D4B53-C5A3-48EE-992C-54E6115BEE22}" dt="2023-06-02T22:51:24.311" v="263" actId="207"/>
        <pc:sldMkLst>
          <pc:docMk/>
          <pc:sldMk cId="2966928305" sldId="1377"/>
        </pc:sldMkLst>
        <pc:graphicFrameChg chg="mod">
          <ac:chgData name="Liang, Catherine" userId="f02553ff-2f62-4d20-a67a-f5e2927c8ae2" providerId="ADAL" clId="{4D3D4B53-C5A3-48EE-992C-54E6115BEE22}" dt="2023-06-02T22:51:24.311" v="263" actId="207"/>
          <ac:graphicFrameMkLst>
            <pc:docMk/>
            <pc:sldMk cId="2966928305" sldId="1377"/>
            <ac:graphicFrameMk id="2" creationId="{EA382FA4-92C2-F386-E2F2-40AB7E009F61}"/>
          </ac:graphicFrameMkLst>
        </pc:graphicFrameChg>
        <pc:picChg chg="add del mod">
          <ac:chgData name="Liang, Catherine" userId="f02553ff-2f62-4d20-a67a-f5e2927c8ae2" providerId="ADAL" clId="{4D3D4B53-C5A3-48EE-992C-54E6115BEE22}" dt="2023-06-02T21:17:38.225" v="17" actId="21"/>
          <ac:picMkLst>
            <pc:docMk/>
            <pc:sldMk cId="2966928305" sldId="1377"/>
            <ac:picMk id="5" creationId="{0C914527-79CE-ADEB-B947-E844F3F3AA42}"/>
          </ac:picMkLst>
        </pc:picChg>
        <pc:picChg chg="add del mod modCrop">
          <ac:chgData name="Liang, Catherine" userId="f02553ff-2f62-4d20-a67a-f5e2927c8ae2" providerId="ADAL" clId="{4D3D4B53-C5A3-48EE-992C-54E6115BEE22}" dt="2023-06-02T21:17:42.080" v="19" actId="21"/>
          <ac:picMkLst>
            <pc:docMk/>
            <pc:sldMk cId="2966928305" sldId="1377"/>
            <ac:picMk id="9" creationId="{9D5E3660-26F3-3151-9742-596EFC5DBDFF}"/>
          </ac:picMkLst>
        </pc:picChg>
        <pc:picChg chg="add del mod">
          <ac:chgData name="Liang, Catherine" userId="f02553ff-2f62-4d20-a67a-f5e2927c8ae2" providerId="ADAL" clId="{4D3D4B53-C5A3-48EE-992C-54E6115BEE22}" dt="2023-06-02T21:17:46.479" v="21" actId="21"/>
          <ac:picMkLst>
            <pc:docMk/>
            <pc:sldMk cId="2966928305" sldId="1377"/>
            <ac:picMk id="10" creationId="{6953B008-174D-D793-4311-B08986F03434}"/>
          </ac:picMkLst>
        </pc:picChg>
      </pc:sldChg>
      <pc:sldChg chg="addSp delSp modSp mod">
        <pc:chgData name="Liang, Catherine" userId="f02553ff-2f62-4d20-a67a-f5e2927c8ae2" providerId="ADAL" clId="{4D3D4B53-C5A3-48EE-992C-54E6115BEE22}" dt="2023-06-02T22:53:12.141" v="268"/>
        <pc:sldMkLst>
          <pc:docMk/>
          <pc:sldMk cId="2649842125" sldId="2026"/>
        </pc:sldMkLst>
        <pc:spChg chg="mod">
          <ac:chgData name="Liang, Catherine" userId="f02553ff-2f62-4d20-a67a-f5e2927c8ae2" providerId="ADAL" clId="{4D3D4B53-C5A3-48EE-992C-54E6115BEE22}" dt="2023-06-02T22:30:12.497" v="235" actId="20577"/>
          <ac:spMkLst>
            <pc:docMk/>
            <pc:sldMk cId="2649842125" sldId="2026"/>
            <ac:spMk id="5" creationId="{4D2AAD64-D564-7926-F992-CF0606474B35}"/>
          </ac:spMkLst>
        </pc:spChg>
        <pc:spChg chg="add mod">
          <ac:chgData name="Liang, Catherine" userId="f02553ff-2f62-4d20-a67a-f5e2927c8ae2" providerId="ADAL" clId="{4D3D4B53-C5A3-48EE-992C-54E6115BEE22}" dt="2023-06-02T22:27:36.634" v="200" actId="1035"/>
          <ac:spMkLst>
            <pc:docMk/>
            <pc:sldMk cId="2649842125" sldId="2026"/>
            <ac:spMk id="7" creationId="{BD3C329E-10BB-945F-EBEA-7BE8D0C5B6DC}"/>
          </ac:spMkLst>
        </pc:spChg>
        <pc:graphicFrameChg chg="add mod">
          <ac:chgData name="Liang, Catherine" userId="f02553ff-2f62-4d20-a67a-f5e2927c8ae2" providerId="ADAL" clId="{4D3D4B53-C5A3-48EE-992C-54E6115BEE22}" dt="2023-06-02T22:53:12.141" v="268"/>
          <ac:graphicFrameMkLst>
            <pc:docMk/>
            <pc:sldMk cId="2649842125" sldId="2026"/>
            <ac:graphicFrameMk id="3" creationId="{EE0B22D5-2E26-1CB2-C850-6E5C5F308B8D}"/>
          </ac:graphicFrameMkLst>
        </pc:graphicFrameChg>
        <pc:graphicFrameChg chg="add del mod">
          <ac:chgData name="Liang, Catherine" userId="f02553ff-2f62-4d20-a67a-f5e2927c8ae2" providerId="ADAL" clId="{4D3D4B53-C5A3-48EE-992C-54E6115BEE22}" dt="2023-06-02T22:21:08.021" v="126"/>
          <ac:graphicFrameMkLst>
            <pc:docMk/>
            <pc:sldMk cId="2649842125" sldId="2026"/>
            <ac:graphicFrameMk id="4" creationId="{B213B74D-FD6E-309C-5BF6-EAEA6E3FBFE1}"/>
          </ac:graphicFrameMkLst>
        </pc:graphicFrameChg>
        <pc:graphicFrameChg chg="del mod">
          <ac:chgData name="Liang, Catherine" userId="f02553ff-2f62-4d20-a67a-f5e2927c8ae2" providerId="ADAL" clId="{4D3D4B53-C5A3-48EE-992C-54E6115BEE22}" dt="2023-06-02T22:14:52.963" v="83" actId="478"/>
          <ac:graphicFrameMkLst>
            <pc:docMk/>
            <pc:sldMk cId="2649842125" sldId="2026"/>
            <ac:graphicFrameMk id="6" creationId="{EE0B22D5-2E26-1CB2-C850-6E5C5F308B8D}"/>
          </ac:graphicFrameMkLst>
        </pc:graphicFrameChg>
      </pc:sldChg>
      <pc:sldChg chg="addSp delSp modSp new del mod">
        <pc:chgData name="Liang, Catherine" userId="f02553ff-2f62-4d20-a67a-f5e2927c8ae2" providerId="ADAL" clId="{4D3D4B53-C5A3-48EE-992C-54E6115BEE22}" dt="2023-06-02T21:31:46.599" v="73" actId="47"/>
        <pc:sldMkLst>
          <pc:docMk/>
          <pc:sldMk cId="1977453486" sldId="2027"/>
        </pc:sldMkLst>
        <pc:picChg chg="add mod">
          <ac:chgData name="Liang, Catherine" userId="f02553ff-2f62-4d20-a67a-f5e2927c8ae2" providerId="ADAL" clId="{4D3D4B53-C5A3-48EE-992C-54E6115BEE22}" dt="2023-06-02T21:19:56.321" v="41" actId="1076"/>
          <ac:picMkLst>
            <pc:docMk/>
            <pc:sldMk cId="1977453486" sldId="2027"/>
            <ac:picMk id="3" creationId="{0563F87A-5046-BCB7-AFEE-F97B9871254D}"/>
          </ac:picMkLst>
        </pc:picChg>
        <pc:picChg chg="add del mod">
          <ac:chgData name="Liang, Catherine" userId="f02553ff-2f62-4d20-a67a-f5e2927c8ae2" providerId="ADAL" clId="{4D3D4B53-C5A3-48EE-992C-54E6115BEE22}" dt="2023-06-02T21:19:52.793" v="39" actId="478"/>
          <ac:picMkLst>
            <pc:docMk/>
            <pc:sldMk cId="1977453486" sldId="2027"/>
            <ac:picMk id="4" creationId="{A8D748CA-86B4-BB2E-9B87-9C7F9C9E15F5}"/>
          </ac:picMkLst>
        </pc:picChg>
        <pc:picChg chg="add del mod">
          <ac:chgData name="Liang, Catherine" userId="f02553ff-2f62-4d20-a67a-f5e2927c8ae2" providerId="ADAL" clId="{4D3D4B53-C5A3-48EE-992C-54E6115BEE22}" dt="2023-06-02T21:19:54.282" v="40" actId="478"/>
          <ac:picMkLst>
            <pc:docMk/>
            <pc:sldMk cId="1977453486" sldId="2027"/>
            <ac:picMk id="5" creationId="{C03E2918-1202-F08D-F80A-7E0228936381}"/>
          </ac:picMkLst>
        </pc:picChg>
        <pc:picChg chg="add del mod modCrop">
          <ac:chgData name="Liang, Catherine" userId="f02553ff-2f62-4d20-a67a-f5e2927c8ae2" providerId="ADAL" clId="{4D3D4B53-C5A3-48EE-992C-54E6115BEE22}" dt="2023-06-02T21:18:12.628" v="32" actId="478"/>
          <ac:picMkLst>
            <pc:docMk/>
            <pc:sldMk cId="1977453486" sldId="2027"/>
            <ac:picMk id="6" creationId="{31C4E889-75F2-6102-EDB2-E9FA0121E6AD}"/>
          </ac:picMkLst>
        </pc:picChg>
        <pc:picChg chg="add mod">
          <ac:chgData name="Liang, Catherine" userId="f02553ff-2f62-4d20-a67a-f5e2927c8ae2" providerId="ADAL" clId="{4D3D4B53-C5A3-48EE-992C-54E6115BEE22}" dt="2023-06-02T21:19:57.941" v="42" actId="1076"/>
          <ac:picMkLst>
            <pc:docMk/>
            <pc:sldMk cId="1977453486" sldId="2027"/>
            <ac:picMk id="8" creationId="{B030F46B-B7F4-9F64-0693-755515A9CB6A}"/>
          </ac:picMkLst>
        </pc:picChg>
        <pc:picChg chg="add mod">
          <ac:chgData name="Liang, Catherine" userId="f02553ff-2f62-4d20-a67a-f5e2927c8ae2" providerId="ADAL" clId="{4D3D4B53-C5A3-48EE-992C-54E6115BEE22}" dt="2023-06-02T21:29:46.751" v="62" actId="1076"/>
          <ac:picMkLst>
            <pc:docMk/>
            <pc:sldMk cId="1977453486" sldId="2027"/>
            <ac:picMk id="9" creationId="{0E1F1ADC-6806-574E-9693-E14E0A254356}"/>
          </ac:picMkLst>
        </pc:picChg>
        <pc:picChg chg="add mod">
          <ac:chgData name="Liang, Catherine" userId="f02553ff-2f62-4d20-a67a-f5e2927c8ae2" providerId="ADAL" clId="{4D3D4B53-C5A3-48EE-992C-54E6115BEE22}" dt="2023-06-02T21:30:19.660" v="70" actId="1076"/>
          <ac:picMkLst>
            <pc:docMk/>
            <pc:sldMk cId="1977453486" sldId="2027"/>
            <ac:picMk id="10" creationId="{01A59164-AE2D-6659-AFFF-BAB68317AC05}"/>
          </ac:picMkLst>
        </pc:picChg>
        <pc:picChg chg="add mod">
          <ac:chgData name="Liang, Catherine" userId="f02553ff-2f62-4d20-a67a-f5e2927c8ae2" providerId="ADAL" clId="{4D3D4B53-C5A3-48EE-992C-54E6115BEE22}" dt="2023-06-02T21:29:50.879" v="63" actId="1076"/>
          <ac:picMkLst>
            <pc:docMk/>
            <pc:sldMk cId="1977453486" sldId="2027"/>
            <ac:picMk id="11" creationId="{1B524875-C297-F8FE-7D87-F3D7B3777525}"/>
          </ac:picMkLst>
        </pc:picChg>
        <pc:picChg chg="add mod">
          <ac:chgData name="Liang, Catherine" userId="f02553ff-2f62-4d20-a67a-f5e2927c8ae2" providerId="ADAL" clId="{4D3D4B53-C5A3-48EE-992C-54E6115BEE22}" dt="2023-06-02T21:30:00.461" v="66" actId="1076"/>
          <ac:picMkLst>
            <pc:docMk/>
            <pc:sldMk cId="1977453486" sldId="2027"/>
            <ac:picMk id="12" creationId="{79EA2519-46BC-2503-73E2-F698EBAE8D97}"/>
          </ac:picMkLst>
        </pc:picChg>
        <pc:picChg chg="add mod">
          <ac:chgData name="Liang, Catherine" userId="f02553ff-2f62-4d20-a67a-f5e2927c8ae2" providerId="ADAL" clId="{4D3D4B53-C5A3-48EE-992C-54E6115BEE22}" dt="2023-06-02T21:29:57.692" v="65" actId="1076"/>
          <ac:picMkLst>
            <pc:docMk/>
            <pc:sldMk cId="1977453486" sldId="2027"/>
            <ac:picMk id="13" creationId="{11407E03-674D-6923-FA0E-AC79C637990F}"/>
          </ac:picMkLst>
        </pc:picChg>
        <pc:picChg chg="add mod">
          <ac:chgData name="Liang, Catherine" userId="f02553ff-2f62-4d20-a67a-f5e2927c8ae2" providerId="ADAL" clId="{4D3D4B53-C5A3-48EE-992C-54E6115BEE22}" dt="2023-06-02T21:29:36.373" v="58" actId="1076"/>
          <ac:picMkLst>
            <pc:docMk/>
            <pc:sldMk cId="1977453486" sldId="2027"/>
            <ac:picMk id="14" creationId="{D75E786B-4703-B128-FF28-B08EFE1DA638}"/>
          </ac:picMkLst>
        </pc:picChg>
        <pc:picChg chg="add mod">
          <ac:chgData name="Liang, Catherine" userId="f02553ff-2f62-4d20-a67a-f5e2927c8ae2" providerId="ADAL" clId="{4D3D4B53-C5A3-48EE-992C-54E6115BEE22}" dt="2023-06-02T21:30:30.534" v="72" actId="1076"/>
          <ac:picMkLst>
            <pc:docMk/>
            <pc:sldMk cId="1977453486" sldId="2027"/>
            <ac:picMk id="15" creationId="{C28A2565-331E-103F-B2E9-0A786DD83236}"/>
          </ac:picMkLst>
        </pc:picChg>
        <pc:picChg chg="add mod">
          <ac:chgData name="Liang, Catherine" userId="f02553ff-2f62-4d20-a67a-f5e2927c8ae2" providerId="ADAL" clId="{4D3D4B53-C5A3-48EE-992C-54E6115BEE22}" dt="2023-06-02T21:30:14.709" v="69" actId="1076"/>
          <ac:picMkLst>
            <pc:docMk/>
            <pc:sldMk cId="1977453486" sldId="2027"/>
            <ac:picMk id="16" creationId="{F09326BA-78D5-D3E2-5D1D-40434F893220}"/>
          </ac:picMkLst>
        </pc:picChg>
        <pc:picChg chg="add mod">
          <ac:chgData name="Liang, Catherine" userId="f02553ff-2f62-4d20-a67a-f5e2927c8ae2" providerId="ADAL" clId="{4D3D4B53-C5A3-48EE-992C-54E6115BEE22}" dt="2023-06-02T21:30:26.493" v="71" actId="1076"/>
          <ac:picMkLst>
            <pc:docMk/>
            <pc:sldMk cId="1977453486" sldId="2027"/>
            <ac:picMk id="17" creationId="{B2661983-18B9-925E-5402-01FE53DF1F83}"/>
          </ac:picMkLst>
        </pc:picChg>
        <pc:picChg chg="add mod">
          <ac:chgData name="Liang, Catherine" userId="f02553ff-2f62-4d20-a67a-f5e2927c8ae2" providerId="ADAL" clId="{4D3D4B53-C5A3-48EE-992C-54E6115BEE22}" dt="2023-06-02T21:29:54.336" v="64" actId="1076"/>
          <ac:picMkLst>
            <pc:docMk/>
            <pc:sldMk cId="1977453486" sldId="2027"/>
            <ac:picMk id="18" creationId="{89B9B34D-06CC-65B7-9CD3-07BF3F5D212E}"/>
          </ac:picMkLst>
        </pc:picChg>
      </pc:sldChg>
    </pc:docChg>
  </pc:docChgLst>
  <pc:docChgLst>
    <pc:chgData name="Liang, Catherine" userId="S::catherine.liang@ontariohealth.ca::f02553ff-2f62-4d20-a67a-f5e2927c8ae2" providerId="AD" clId="Web-{F1E460F9-6EA1-B204-387B-2FDEBE82FB8D}"/>
    <pc:docChg chg="modSld">
      <pc:chgData name="Liang, Catherine" userId="S::catherine.liang@ontariohealth.ca::f02553ff-2f62-4d20-a67a-f5e2927c8ae2" providerId="AD" clId="Web-{F1E460F9-6EA1-B204-387B-2FDEBE82FB8D}" dt="2023-06-08T14:04:10.242" v="144" actId="1076"/>
      <pc:docMkLst>
        <pc:docMk/>
      </pc:docMkLst>
      <pc:sldChg chg="modSp">
        <pc:chgData name="Liang, Catherine" userId="S::catherine.liang@ontariohealth.ca::f02553ff-2f62-4d20-a67a-f5e2927c8ae2" providerId="AD" clId="Web-{F1E460F9-6EA1-B204-387B-2FDEBE82FB8D}" dt="2023-06-08T14:04:10.242" v="144" actId="1076"/>
        <pc:sldMkLst>
          <pc:docMk/>
          <pc:sldMk cId="3254652792" sldId="703"/>
        </pc:sldMkLst>
        <pc:spChg chg="mod">
          <ac:chgData name="Liang, Catherine" userId="S::catherine.liang@ontariohealth.ca::f02553ff-2f62-4d20-a67a-f5e2927c8ae2" providerId="AD" clId="Web-{F1E460F9-6EA1-B204-387B-2FDEBE82FB8D}" dt="2023-06-08T14:04:10.242" v="144" actId="1076"/>
          <ac:spMkLst>
            <pc:docMk/>
            <pc:sldMk cId="3254652792" sldId="703"/>
            <ac:spMk id="4" creationId="{CF5D316C-A473-D57B-013C-98D127887591}"/>
          </ac:spMkLst>
        </pc:spChg>
        <pc:spChg chg="mod">
          <ac:chgData name="Liang, Catherine" userId="S::catherine.liang@ontariohealth.ca::f02553ff-2f62-4d20-a67a-f5e2927c8ae2" providerId="AD" clId="Web-{F1E460F9-6EA1-B204-387B-2FDEBE82FB8D}" dt="2023-06-08T13:58:33.315" v="106" actId="20577"/>
          <ac:spMkLst>
            <pc:docMk/>
            <pc:sldMk cId="3254652792" sldId="703"/>
            <ac:spMk id="7" creationId="{1187C15F-B051-45E8-966B-9FEFCA6494C7}"/>
          </ac:spMkLst>
        </pc:spChg>
      </pc:sldChg>
      <pc:sldChg chg="modSp">
        <pc:chgData name="Liang, Catherine" userId="S::catherine.liang@ontariohealth.ca::f02553ff-2f62-4d20-a67a-f5e2927c8ae2" providerId="AD" clId="Web-{F1E460F9-6EA1-B204-387B-2FDEBE82FB8D}" dt="2023-06-08T14:03:50.195" v="141" actId="20577"/>
        <pc:sldMkLst>
          <pc:docMk/>
          <pc:sldMk cId="807489433" sldId="1162"/>
        </pc:sldMkLst>
        <pc:spChg chg="mod">
          <ac:chgData name="Liang, Catherine" userId="S::catherine.liang@ontariohealth.ca::f02553ff-2f62-4d20-a67a-f5e2927c8ae2" providerId="AD" clId="Web-{F1E460F9-6EA1-B204-387B-2FDEBE82FB8D}" dt="2023-06-08T14:03:50.195" v="141" actId="20577"/>
          <ac:spMkLst>
            <pc:docMk/>
            <pc:sldMk cId="807489433" sldId="1162"/>
            <ac:spMk id="2" creationId="{766AD921-9EB1-F4BF-A5DC-5A179D50EE8F}"/>
          </ac:spMkLst>
        </pc:spChg>
      </pc:sldChg>
      <pc:sldChg chg="modSp">
        <pc:chgData name="Liang, Catherine" userId="S::catherine.liang@ontariohealth.ca::f02553ff-2f62-4d20-a67a-f5e2927c8ae2" providerId="AD" clId="Web-{F1E460F9-6EA1-B204-387B-2FDEBE82FB8D}" dt="2023-06-08T14:03:47.320" v="140" actId="20577"/>
        <pc:sldMkLst>
          <pc:docMk/>
          <pc:sldMk cId="3524121685" sldId="1164"/>
        </pc:sldMkLst>
        <pc:spChg chg="mod">
          <ac:chgData name="Liang, Catherine" userId="S::catherine.liang@ontariohealth.ca::f02553ff-2f62-4d20-a67a-f5e2927c8ae2" providerId="AD" clId="Web-{F1E460F9-6EA1-B204-387B-2FDEBE82FB8D}" dt="2023-06-08T14:03:47.320" v="140" actId="20577"/>
          <ac:spMkLst>
            <pc:docMk/>
            <pc:sldMk cId="3524121685" sldId="1164"/>
            <ac:spMk id="6" creationId="{90311678-BA07-552B-5132-475455A454F7}"/>
          </ac:spMkLst>
        </pc:spChg>
      </pc:sldChg>
      <pc:sldChg chg="modSp">
        <pc:chgData name="Liang, Catherine" userId="S::catherine.liang@ontariohealth.ca::f02553ff-2f62-4d20-a67a-f5e2927c8ae2" providerId="AD" clId="Web-{F1E460F9-6EA1-B204-387B-2FDEBE82FB8D}" dt="2023-06-08T14:03:02.085" v="135" actId="20577"/>
        <pc:sldMkLst>
          <pc:docMk/>
          <pc:sldMk cId="172339962" sldId="1197"/>
        </pc:sldMkLst>
        <pc:spChg chg="mod">
          <ac:chgData name="Liang, Catherine" userId="S::catherine.liang@ontariohealth.ca::f02553ff-2f62-4d20-a67a-f5e2927c8ae2" providerId="AD" clId="Web-{F1E460F9-6EA1-B204-387B-2FDEBE82FB8D}" dt="2023-06-08T14:03:02.085" v="135" actId="20577"/>
          <ac:spMkLst>
            <pc:docMk/>
            <pc:sldMk cId="172339962" sldId="1197"/>
            <ac:spMk id="3" creationId="{00000000-0000-0000-0000-000000000000}"/>
          </ac:spMkLst>
        </pc:spChg>
      </pc:sldChg>
      <pc:sldChg chg="modSp">
        <pc:chgData name="Liang, Catherine" userId="S::catherine.liang@ontariohealth.ca::f02553ff-2f62-4d20-a67a-f5e2927c8ae2" providerId="AD" clId="Web-{F1E460F9-6EA1-B204-387B-2FDEBE82FB8D}" dt="2023-06-08T14:03:40.507" v="138" actId="20577"/>
        <pc:sldMkLst>
          <pc:docMk/>
          <pc:sldMk cId="2966928305" sldId="1377"/>
        </pc:sldMkLst>
        <pc:spChg chg="mod">
          <ac:chgData name="Liang, Catherine" userId="S::catherine.liang@ontariohealth.ca::f02553ff-2f62-4d20-a67a-f5e2927c8ae2" providerId="AD" clId="Web-{F1E460F9-6EA1-B204-387B-2FDEBE82FB8D}" dt="2023-06-08T14:03:40.507" v="138" actId="20577"/>
          <ac:spMkLst>
            <pc:docMk/>
            <pc:sldMk cId="2966928305" sldId="1377"/>
            <ac:spMk id="4" creationId="{6319D69C-B48D-D7B2-DAA8-56E2ECF3251A}"/>
          </ac:spMkLst>
        </pc:spChg>
        <pc:spChg chg="mod">
          <ac:chgData name="Liang, Catherine" userId="S::catherine.liang@ontariohealth.ca::f02553ff-2f62-4d20-a67a-f5e2927c8ae2" providerId="AD" clId="Web-{F1E460F9-6EA1-B204-387B-2FDEBE82FB8D}" dt="2023-06-08T14:03:38.164" v="137" actId="20577"/>
          <ac:spMkLst>
            <pc:docMk/>
            <pc:sldMk cId="2966928305" sldId="1377"/>
            <ac:spMk id="6" creationId="{56F42EF2-4D3E-4D6E-B1EB-36720EF18F39}"/>
          </ac:spMkLst>
        </pc:spChg>
      </pc:sldChg>
      <pc:sldChg chg="modSp">
        <pc:chgData name="Liang, Catherine" userId="S::catherine.liang@ontariohealth.ca::f02553ff-2f62-4d20-a67a-f5e2927c8ae2" providerId="AD" clId="Web-{F1E460F9-6EA1-B204-387B-2FDEBE82FB8D}" dt="2023-06-08T14:02:16.584" v="132" actId="20577"/>
        <pc:sldMkLst>
          <pc:docMk/>
          <pc:sldMk cId="1631074839" sldId="1994"/>
        </pc:sldMkLst>
        <pc:spChg chg="mod">
          <ac:chgData name="Liang, Catherine" userId="S::catherine.liang@ontariohealth.ca::f02553ff-2f62-4d20-a67a-f5e2927c8ae2" providerId="AD" clId="Web-{F1E460F9-6EA1-B204-387B-2FDEBE82FB8D}" dt="2023-06-08T14:02:16.584" v="132" actId="20577"/>
          <ac:spMkLst>
            <pc:docMk/>
            <pc:sldMk cId="1631074839" sldId="1994"/>
            <ac:spMk id="5" creationId="{4EF0EEC0-5334-49B7-B18E-C32A3037E22F}"/>
          </ac:spMkLst>
        </pc:spChg>
      </pc:sldChg>
      <pc:sldChg chg="modSp">
        <pc:chgData name="Liang, Catherine" userId="S::catherine.liang@ontariohealth.ca::f02553ff-2f62-4d20-a67a-f5e2927c8ae2" providerId="AD" clId="Web-{F1E460F9-6EA1-B204-387B-2FDEBE82FB8D}" dt="2023-06-08T14:02:37.506" v="133" actId="20577"/>
        <pc:sldMkLst>
          <pc:docMk/>
          <pc:sldMk cId="1937083543" sldId="1995"/>
        </pc:sldMkLst>
        <pc:spChg chg="mod">
          <ac:chgData name="Liang, Catherine" userId="S::catherine.liang@ontariohealth.ca::f02553ff-2f62-4d20-a67a-f5e2927c8ae2" providerId="AD" clId="Web-{F1E460F9-6EA1-B204-387B-2FDEBE82FB8D}" dt="2023-06-08T14:02:37.506" v="133" actId="20577"/>
          <ac:spMkLst>
            <pc:docMk/>
            <pc:sldMk cId="1937083543" sldId="1995"/>
            <ac:spMk id="2" creationId="{D3D11D4A-5A4B-42C8-B41D-A880D1F100FA}"/>
          </ac:spMkLst>
        </pc:spChg>
      </pc:sldChg>
      <pc:sldChg chg="modSp">
        <pc:chgData name="Liang, Catherine" userId="S::catherine.liang@ontariohealth.ca::f02553ff-2f62-4d20-a67a-f5e2927c8ae2" providerId="AD" clId="Web-{F1E460F9-6EA1-B204-387B-2FDEBE82FB8D}" dt="2023-06-08T14:01:30.255" v="119" actId="20577"/>
        <pc:sldMkLst>
          <pc:docMk/>
          <pc:sldMk cId="139343555" sldId="2013"/>
        </pc:sldMkLst>
        <pc:spChg chg="mod">
          <ac:chgData name="Liang, Catherine" userId="S::catherine.liang@ontariohealth.ca::f02553ff-2f62-4d20-a67a-f5e2927c8ae2" providerId="AD" clId="Web-{F1E460F9-6EA1-B204-387B-2FDEBE82FB8D}" dt="2023-06-08T14:01:30.255" v="119" actId="20577"/>
          <ac:spMkLst>
            <pc:docMk/>
            <pc:sldMk cId="139343555" sldId="2013"/>
            <ac:spMk id="2" creationId="{00000000-0000-0000-0000-000000000000}"/>
          </ac:spMkLst>
        </pc:spChg>
      </pc:sldChg>
      <pc:sldChg chg="modSp">
        <pc:chgData name="Liang, Catherine" userId="S::catherine.liang@ontariohealth.ca::f02553ff-2f62-4d20-a67a-f5e2927c8ae2" providerId="AD" clId="Web-{F1E460F9-6EA1-B204-387B-2FDEBE82FB8D}" dt="2023-06-08T14:01:35.302" v="120" actId="20577"/>
        <pc:sldMkLst>
          <pc:docMk/>
          <pc:sldMk cId="1102986329" sldId="2014"/>
        </pc:sldMkLst>
        <pc:spChg chg="mod">
          <ac:chgData name="Liang, Catherine" userId="S::catherine.liang@ontariohealth.ca::f02553ff-2f62-4d20-a67a-f5e2927c8ae2" providerId="AD" clId="Web-{F1E460F9-6EA1-B204-387B-2FDEBE82FB8D}" dt="2023-06-08T14:01:35.302" v="120" actId="20577"/>
          <ac:spMkLst>
            <pc:docMk/>
            <pc:sldMk cId="1102986329" sldId="2014"/>
            <ac:spMk id="2" creationId="{00000000-0000-0000-0000-000000000000}"/>
          </ac:spMkLst>
        </pc:spChg>
      </pc:sldChg>
      <pc:sldChg chg="modSp">
        <pc:chgData name="Liang, Catherine" userId="S::catherine.liang@ontariohealth.ca::f02553ff-2f62-4d20-a67a-f5e2927c8ae2" providerId="AD" clId="Web-{F1E460F9-6EA1-B204-387B-2FDEBE82FB8D}" dt="2023-06-08T14:01:40.927" v="121" actId="20577"/>
        <pc:sldMkLst>
          <pc:docMk/>
          <pc:sldMk cId="3541855218" sldId="2015"/>
        </pc:sldMkLst>
        <pc:spChg chg="mod">
          <ac:chgData name="Liang, Catherine" userId="S::catherine.liang@ontariohealth.ca::f02553ff-2f62-4d20-a67a-f5e2927c8ae2" providerId="AD" clId="Web-{F1E460F9-6EA1-B204-387B-2FDEBE82FB8D}" dt="2023-06-08T14:01:40.927" v="121" actId="20577"/>
          <ac:spMkLst>
            <pc:docMk/>
            <pc:sldMk cId="3541855218" sldId="2015"/>
            <ac:spMk id="2" creationId="{00000000-0000-0000-0000-000000000000}"/>
          </ac:spMkLst>
        </pc:spChg>
      </pc:sldChg>
      <pc:sldChg chg="modSp">
        <pc:chgData name="Liang, Catherine" userId="S::catherine.liang@ontariohealth.ca::f02553ff-2f62-4d20-a67a-f5e2927c8ae2" providerId="AD" clId="Web-{F1E460F9-6EA1-B204-387B-2FDEBE82FB8D}" dt="2023-06-08T13:58:48.471" v="115" actId="20577"/>
        <pc:sldMkLst>
          <pc:docMk/>
          <pc:sldMk cId="3793592867" sldId="2018"/>
        </pc:sldMkLst>
        <pc:spChg chg="mod">
          <ac:chgData name="Liang, Catherine" userId="S::catherine.liang@ontariohealth.ca::f02553ff-2f62-4d20-a67a-f5e2927c8ae2" providerId="AD" clId="Web-{F1E460F9-6EA1-B204-387B-2FDEBE82FB8D}" dt="2023-06-08T13:50:24.775" v="1" actId="1076"/>
          <ac:spMkLst>
            <pc:docMk/>
            <pc:sldMk cId="3793592867" sldId="2018"/>
            <ac:spMk id="4" creationId="{726BA06F-C0F4-6BD6-43C9-90011DAE4E1C}"/>
          </ac:spMkLst>
        </pc:spChg>
        <pc:spChg chg="mod">
          <ac:chgData name="Liang, Catherine" userId="S::catherine.liang@ontariohealth.ca::f02553ff-2f62-4d20-a67a-f5e2927c8ae2" providerId="AD" clId="Web-{F1E460F9-6EA1-B204-387B-2FDEBE82FB8D}" dt="2023-06-08T13:58:48.471" v="115" actId="20577"/>
          <ac:spMkLst>
            <pc:docMk/>
            <pc:sldMk cId="3793592867" sldId="2018"/>
            <ac:spMk id="6" creationId="{56F42EF2-4D3E-4D6E-B1EB-36720EF18F39}"/>
          </ac:spMkLst>
        </pc:spChg>
        <pc:graphicFrameChg chg="mod">
          <ac:chgData name="Liang, Catherine" userId="S::catherine.liang@ontariohealth.ca::f02553ff-2f62-4d20-a67a-f5e2927c8ae2" providerId="AD" clId="Web-{F1E460F9-6EA1-B204-387B-2FDEBE82FB8D}" dt="2023-06-08T13:50:15.775" v="0" actId="14100"/>
          <ac:graphicFrameMkLst>
            <pc:docMk/>
            <pc:sldMk cId="3793592867" sldId="2018"/>
            <ac:graphicFrameMk id="2" creationId="{A9D42493-4951-8F86-D4C4-681E9B60D4D9}"/>
          </ac:graphicFrameMkLst>
        </pc:graphicFrameChg>
      </pc:sldChg>
      <pc:sldChg chg="modSp">
        <pc:chgData name="Liang, Catherine" userId="S::catherine.liang@ontariohealth.ca::f02553ff-2f62-4d20-a67a-f5e2927c8ae2" providerId="AD" clId="Web-{F1E460F9-6EA1-B204-387B-2FDEBE82FB8D}" dt="2023-06-08T14:01:49.146" v="122" actId="20577"/>
        <pc:sldMkLst>
          <pc:docMk/>
          <pc:sldMk cId="677888582" sldId="2019"/>
        </pc:sldMkLst>
        <pc:spChg chg="mod">
          <ac:chgData name="Liang, Catherine" userId="S::catherine.liang@ontariohealth.ca::f02553ff-2f62-4d20-a67a-f5e2927c8ae2" providerId="AD" clId="Web-{F1E460F9-6EA1-B204-387B-2FDEBE82FB8D}" dt="2023-06-08T14:01:49.146" v="122" actId="20577"/>
          <ac:spMkLst>
            <pc:docMk/>
            <pc:sldMk cId="677888582" sldId="2019"/>
            <ac:spMk id="2" creationId="{00000000-0000-0000-0000-000000000000}"/>
          </ac:spMkLst>
        </pc:spChg>
      </pc:sldChg>
      <pc:sldChg chg="modSp">
        <pc:chgData name="Liang, Catherine" userId="S::catherine.liang@ontariohealth.ca::f02553ff-2f62-4d20-a67a-f5e2927c8ae2" providerId="AD" clId="Web-{F1E460F9-6EA1-B204-387B-2FDEBE82FB8D}" dt="2023-06-08T13:58:38.909" v="108" actId="20577"/>
        <pc:sldMkLst>
          <pc:docMk/>
          <pc:sldMk cId="2649842125" sldId="2026"/>
        </pc:sldMkLst>
        <pc:spChg chg="mod">
          <ac:chgData name="Liang, Catherine" userId="S::catherine.liang@ontariohealth.ca::f02553ff-2f62-4d20-a67a-f5e2927c8ae2" providerId="AD" clId="Web-{F1E460F9-6EA1-B204-387B-2FDEBE82FB8D}" dt="2023-06-08T13:58:38.909" v="108" actId="20577"/>
          <ac:spMkLst>
            <pc:docMk/>
            <pc:sldMk cId="2649842125" sldId="2026"/>
            <ac:spMk id="8" creationId="{313DBBD3-BF5F-DDA4-53D3-54849F046494}"/>
          </ac:spMkLst>
        </pc:spChg>
      </pc:sldChg>
    </pc:docChg>
  </pc:docChgLst>
  <pc:docChgLst>
    <pc:chgData name="Liang, Catherine" userId="S::catherine.liang@ontariohealth.ca::f02553ff-2f62-4d20-a67a-f5e2927c8ae2" providerId="AD" clId="Web-{F22A5371-7995-EEF4-A3AB-BB866AD87B2A}"/>
    <pc:docChg chg="">
      <pc:chgData name="Liang, Catherine" userId="S::catherine.liang@ontariohealth.ca::f02553ff-2f62-4d20-a67a-f5e2927c8ae2" providerId="AD" clId="Web-{F22A5371-7995-EEF4-A3AB-BB866AD87B2A}" dt="2023-08-21T15:59:35.609" v="0"/>
      <pc:docMkLst>
        <pc:docMk/>
      </pc:docMkLst>
      <pc:sldChg chg="modCm">
        <pc:chgData name="Liang, Catherine" userId="S::catherine.liang@ontariohealth.ca::f02553ff-2f62-4d20-a67a-f5e2927c8ae2" providerId="AD" clId="Web-{F22A5371-7995-EEF4-A3AB-BB866AD87B2A}" dt="2023-08-21T15:59:35.609" v="0"/>
        <pc:sldMkLst>
          <pc:docMk/>
          <pc:sldMk cId="2503775561" sldId="666"/>
        </pc:sldMkLst>
      </pc:sldChg>
    </pc:docChg>
  </pc:docChgLst>
  <pc:docChgLst>
    <pc:chgData name="Liang, Catherine" userId="S::catherine.liang@ontariohealth.ca::f02553ff-2f62-4d20-a67a-f5e2927c8ae2" providerId="AD" clId="Web-{7FFD2E33-6A9E-018A-32D1-E735C02D96AC}"/>
    <pc:docChg chg="modSld">
      <pc:chgData name="Liang, Catherine" userId="S::catherine.liang@ontariohealth.ca::f02553ff-2f62-4d20-a67a-f5e2927c8ae2" providerId="AD" clId="Web-{7FFD2E33-6A9E-018A-32D1-E735C02D96AC}" dt="2023-06-27T18:58:14.999" v="11"/>
      <pc:docMkLst>
        <pc:docMk/>
      </pc:docMkLst>
      <pc:sldChg chg="modSp modCm modNotes">
        <pc:chgData name="Liang, Catherine" userId="S::catherine.liang@ontariohealth.ca::f02553ff-2f62-4d20-a67a-f5e2927c8ae2" providerId="AD" clId="Web-{7FFD2E33-6A9E-018A-32D1-E735C02D96AC}" dt="2023-06-27T18:58:14.999" v="11"/>
        <pc:sldMkLst>
          <pc:docMk/>
          <pc:sldMk cId="3754249042" sldId="1978"/>
        </pc:sldMkLst>
        <pc:spChg chg="mod">
          <ac:chgData name="Liang, Catherine" userId="S::catherine.liang@ontariohealth.ca::f02553ff-2f62-4d20-a67a-f5e2927c8ae2" providerId="AD" clId="Web-{7FFD2E33-6A9E-018A-32D1-E735C02D96AC}" dt="2023-06-27T18:57:10.201" v="3" actId="20577"/>
          <ac:spMkLst>
            <pc:docMk/>
            <pc:sldMk cId="3754249042" sldId="1978"/>
            <ac:spMk id="16" creationId="{E2D9340F-76EA-09CF-0E32-69CBD6A94A76}"/>
          </ac:spMkLst>
        </pc:spChg>
      </pc:sldChg>
      <pc:sldChg chg="modSp">
        <pc:chgData name="Liang, Catherine" userId="S::catherine.liang@ontariohealth.ca::f02553ff-2f62-4d20-a67a-f5e2927c8ae2" providerId="AD" clId="Web-{7FFD2E33-6A9E-018A-32D1-E735C02D96AC}" dt="2023-06-27T18:58:03.296" v="9" actId="20577"/>
        <pc:sldMkLst>
          <pc:docMk/>
          <pc:sldMk cId="1765776785" sldId="1984"/>
        </pc:sldMkLst>
        <pc:spChg chg="mod">
          <ac:chgData name="Liang, Catherine" userId="S::catherine.liang@ontariohealth.ca::f02553ff-2f62-4d20-a67a-f5e2927c8ae2" providerId="AD" clId="Web-{7FFD2E33-6A9E-018A-32D1-E735C02D96AC}" dt="2023-06-27T18:57:56.639" v="6" actId="20577"/>
          <ac:spMkLst>
            <pc:docMk/>
            <pc:sldMk cId="1765776785" sldId="1984"/>
            <ac:spMk id="2" creationId="{00000000-0000-0000-0000-000000000000}"/>
          </ac:spMkLst>
        </pc:spChg>
        <pc:spChg chg="mod">
          <ac:chgData name="Liang, Catherine" userId="S::catherine.liang@ontariohealth.ca::f02553ff-2f62-4d20-a67a-f5e2927c8ae2" providerId="AD" clId="Web-{7FFD2E33-6A9E-018A-32D1-E735C02D96AC}" dt="2023-06-27T18:58:03.296" v="9" actId="20577"/>
          <ac:spMkLst>
            <pc:docMk/>
            <pc:sldMk cId="1765776785" sldId="1984"/>
            <ac:spMk id="5" creationId="{00000000-0000-0000-0000-000000000000}"/>
          </ac:spMkLst>
        </pc:spChg>
      </pc:sldChg>
    </pc:docChg>
  </pc:docChgLst>
  <pc:docChgLst>
    <pc:chgData name="Liang, Catherine" userId="S::catherine.liang@ontariohealth.ca::f02553ff-2f62-4d20-a67a-f5e2927c8ae2" providerId="AD" clId="Web-{01305449-A4E7-ABF5-20BC-6D74B94473DB}"/>
    <pc:docChg chg="sldOrd">
      <pc:chgData name="Liang, Catherine" userId="S::catherine.liang@ontariohealth.ca::f02553ff-2f62-4d20-a67a-f5e2927c8ae2" providerId="AD" clId="Web-{01305449-A4E7-ABF5-20BC-6D74B94473DB}" dt="2023-08-18T16:45:53.595" v="1"/>
      <pc:docMkLst>
        <pc:docMk/>
      </pc:docMkLst>
      <pc:sldChg chg="addCm">
        <pc:chgData name="Liang, Catherine" userId="S::catherine.liang@ontariohealth.ca::f02553ff-2f62-4d20-a67a-f5e2927c8ae2" providerId="AD" clId="Web-{01305449-A4E7-ABF5-20BC-6D74B94473DB}" dt="2023-08-18T16:45:53.595" v="1"/>
        <pc:sldMkLst>
          <pc:docMk/>
          <pc:sldMk cId="2305115646" sldId="1985"/>
        </pc:sldMkLst>
      </pc:sldChg>
      <pc:sldChg chg="ord">
        <pc:chgData name="Liang, Catherine" userId="S::catherine.liang@ontariohealth.ca::f02553ff-2f62-4d20-a67a-f5e2927c8ae2" providerId="AD" clId="Web-{01305449-A4E7-ABF5-20BC-6D74B94473DB}" dt="2023-08-18T16:44:58.814" v="0"/>
        <pc:sldMkLst>
          <pc:docMk/>
          <pc:sldMk cId="2036542214" sldId="2027"/>
        </pc:sldMkLst>
      </pc:sldChg>
    </pc:docChg>
  </pc:docChgLst>
  <pc:docChgLst>
    <pc:chgData name="McKane, Jeanne" userId="ccaae3d9-a257-43fb-bdc8-036ccece4828" providerId="ADAL" clId="{098CBD3D-1A93-4E43-B777-F94C64C9EC33}"/>
    <pc:docChg chg="undo redo custSel addSld delSld modSld">
      <pc:chgData name="McKane, Jeanne" userId="ccaae3d9-a257-43fb-bdc8-036ccece4828" providerId="ADAL" clId="{098CBD3D-1A93-4E43-B777-F94C64C9EC33}" dt="2023-06-28T19:12:24.076" v="4572" actId="207"/>
      <pc:docMkLst>
        <pc:docMk/>
      </pc:docMkLst>
      <pc:sldChg chg="modSp mod">
        <pc:chgData name="McKane, Jeanne" userId="ccaae3d9-a257-43fb-bdc8-036ccece4828" providerId="ADAL" clId="{098CBD3D-1A93-4E43-B777-F94C64C9EC33}" dt="2023-06-26T17:48:44.209" v="3430" actId="1076"/>
        <pc:sldMkLst>
          <pc:docMk/>
          <pc:sldMk cId="2503775561" sldId="666"/>
        </pc:sldMkLst>
        <pc:spChg chg="mod">
          <ac:chgData name="McKane, Jeanne" userId="ccaae3d9-a257-43fb-bdc8-036ccece4828" providerId="ADAL" clId="{098CBD3D-1A93-4E43-B777-F94C64C9EC33}" dt="2023-06-26T17:48:44.209" v="3430" actId="1076"/>
          <ac:spMkLst>
            <pc:docMk/>
            <pc:sldMk cId="2503775561" sldId="666"/>
            <ac:spMk id="2" creationId="{00000000-0000-0000-0000-000000000000}"/>
          </ac:spMkLst>
        </pc:spChg>
        <pc:spChg chg="mod">
          <ac:chgData name="McKane, Jeanne" userId="ccaae3d9-a257-43fb-bdc8-036ccece4828" providerId="ADAL" clId="{098CBD3D-1A93-4E43-B777-F94C64C9EC33}" dt="2023-06-23T20:05:50.729" v="536" actId="1076"/>
          <ac:spMkLst>
            <pc:docMk/>
            <pc:sldMk cId="2503775561" sldId="666"/>
            <ac:spMk id="3" creationId="{00000000-0000-0000-0000-000000000000}"/>
          </ac:spMkLst>
        </pc:spChg>
      </pc:sldChg>
      <pc:sldChg chg="modSp mod addCm delCm modCm">
        <pc:chgData name="McKane, Jeanne" userId="ccaae3d9-a257-43fb-bdc8-036ccece4828" providerId="ADAL" clId="{098CBD3D-1A93-4E43-B777-F94C64C9EC33}" dt="2023-06-26T18:29:50.907" v="3663"/>
        <pc:sldMkLst>
          <pc:docMk/>
          <pc:sldMk cId="3940148106" sldId="700"/>
        </pc:sldMkLst>
        <pc:spChg chg="mod">
          <ac:chgData name="McKane, Jeanne" userId="ccaae3d9-a257-43fb-bdc8-036ccece4828" providerId="ADAL" clId="{098CBD3D-1A93-4E43-B777-F94C64C9EC33}" dt="2023-06-23T19:41:56.866" v="224" actId="6549"/>
          <ac:spMkLst>
            <pc:docMk/>
            <pc:sldMk cId="3940148106" sldId="700"/>
            <ac:spMk id="2" creationId="{00000000-0000-0000-0000-000000000000}"/>
          </ac:spMkLst>
        </pc:spChg>
        <pc:spChg chg="mod">
          <ac:chgData name="McKane, Jeanne" userId="ccaae3d9-a257-43fb-bdc8-036ccece4828" providerId="ADAL" clId="{098CBD3D-1A93-4E43-B777-F94C64C9EC33}" dt="2023-06-23T19:42:41.918" v="228" actId="20577"/>
          <ac:spMkLst>
            <pc:docMk/>
            <pc:sldMk cId="3940148106" sldId="700"/>
            <ac:spMk id="5" creationId="{00000000-0000-0000-0000-000000000000}"/>
          </ac:spMkLst>
        </pc:spChg>
      </pc:sldChg>
      <pc:sldChg chg="delSp modSp mod addCm delCm">
        <pc:chgData name="McKane, Jeanne" userId="ccaae3d9-a257-43fb-bdc8-036ccece4828" providerId="ADAL" clId="{098CBD3D-1A93-4E43-B777-F94C64C9EC33}" dt="2023-06-26T20:27:52.477" v="4552" actId="478"/>
        <pc:sldMkLst>
          <pc:docMk/>
          <pc:sldMk cId="3254652792" sldId="703"/>
        </pc:sldMkLst>
        <pc:spChg chg="mod">
          <ac:chgData name="McKane, Jeanne" userId="ccaae3d9-a257-43fb-bdc8-036ccece4828" providerId="ADAL" clId="{098CBD3D-1A93-4E43-B777-F94C64C9EC33}" dt="2023-06-23T20:02:01.552" v="496" actId="1076"/>
          <ac:spMkLst>
            <pc:docMk/>
            <pc:sldMk cId="3254652792" sldId="703"/>
            <ac:spMk id="2" creationId="{00000000-0000-0000-0000-000000000000}"/>
          </ac:spMkLst>
        </pc:spChg>
        <pc:spChg chg="mod ord">
          <ac:chgData name="McKane, Jeanne" userId="ccaae3d9-a257-43fb-bdc8-036ccece4828" providerId="ADAL" clId="{098CBD3D-1A93-4E43-B777-F94C64C9EC33}" dt="2023-06-26T20:27:38.446" v="4549"/>
          <ac:spMkLst>
            <pc:docMk/>
            <pc:sldMk cId="3254652792" sldId="703"/>
            <ac:spMk id="4" creationId="{CF5D316C-A473-D57B-013C-98D127887591}"/>
          </ac:spMkLst>
        </pc:spChg>
        <pc:spChg chg="mod">
          <ac:chgData name="McKane, Jeanne" userId="ccaae3d9-a257-43fb-bdc8-036ccece4828" providerId="ADAL" clId="{098CBD3D-1A93-4E43-B777-F94C64C9EC33}" dt="2023-06-23T20:02:52.097" v="504" actId="1076"/>
          <ac:spMkLst>
            <pc:docMk/>
            <pc:sldMk cId="3254652792" sldId="703"/>
            <ac:spMk id="6" creationId="{00000000-0000-0000-0000-000000000000}"/>
          </ac:spMkLst>
        </pc:spChg>
        <pc:spChg chg="mod ord">
          <ac:chgData name="McKane, Jeanne" userId="ccaae3d9-a257-43fb-bdc8-036ccece4828" providerId="ADAL" clId="{098CBD3D-1A93-4E43-B777-F94C64C9EC33}" dt="2023-06-26T20:27:43.048" v="4550"/>
          <ac:spMkLst>
            <pc:docMk/>
            <pc:sldMk cId="3254652792" sldId="703"/>
            <ac:spMk id="7" creationId="{1187C15F-B051-45E8-966B-9FEFCA6494C7}"/>
          </ac:spMkLst>
        </pc:spChg>
        <pc:graphicFrameChg chg="mod ord">
          <ac:chgData name="McKane, Jeanne" userId="ccaae3d9-a257-43fb-bdc8-036ccece4828" providerId="ADAL" clId="{098CBD3D-1A93-4E43-B777-F94C64C9EC33}" dt="2023-06-26T20:27:32.522" v="4547"/>
          <ac:graphicFrameMkLst>
            <pc:docMk/>
            <pc:sldMk cId="3254652792" sldId="703"/>
            <ac:graphicFrameMk id="3" creationId="{D2D9744E-6BA3-1840-80E0-AE919B3F9544}"/>
          </ac:graphicFrameMkLst>
        </pc:graphicFrameChg>
        <pc:cxnChg chg="del mod">
          <ac:chgData name="McKane, Jeanne" userId="ccaae3d9-a257-43fb-bdc8-036ccece4828" providerId="ADAL" clId="{098CBD3D-1A93-4E43-B777-F94C64C9EC33}" dt="2023-06-26T20:27:52.477" v="4552" actId="478"/>
          <ac:cxnSpMkLst>
            <pc:docMk/>
            <pc:sldMk cId="3254652792" sldId="703"/>
            <ac:cxnSpMk id="5" creationId="{00000000-0000-0000-0000-000000000000}"/>
          </ac:cxnSpMkLst>
        </pc:cxnChg>
      </pc:sldChg>
      <pc:sldChg chg="addSp modSp mod">
        <pc:chgData name="McKane, Jeanne" userId="ccaae3d9-a257-43fb-bdc8-036ccece4828" providerId="ADAL" clId="{098CBD3D-1A93-4E43-B777-F94C64C9EC33}" dt="2023-06-26T20:26:43.592" v="4542"/>
        <pc:sldMkLst>
          <pc:docMk/>
          <pc:sldMk cId="807489433" sldId="1162"/>
        </pc:sldMkLst>
        <pc:spChg chg="mod ord">
          <ac:chgData name="McKane, Jeanne" userId="ccaae3d9-a257-43fb-bdc8-036ccece4828" providerId="ADAL" clId="{098CBD3D-1A93-4E43-B777-F94C64C9EC33}" dt="2023-06-26T20:26:43.592" v="4542"/>
          <ac:spMkLst>
            <pc:docMk/>
            <pc:sldMk cId="807489433" sldId="1162"/>
            <ac:spMk id="2" creationId="{766AD921-9EB1-F4BF-A5DC-5A179D50EE8F}"/>
          </ac:spMkLst>
        </pc:spChg>
        <pc:spChg chg="mod">
          <ac:chgData name="McKane, Jeanne" userId="ccaae3d9-a257-43fb-bdc8-036ccece4828" providerId="ADAL" clId="{098CBD3D-1A93-4E43-B777-F94C64C9EC33}" dt="2023-06-26T18:25:19.380" v="3656" actId="20577"/>
          <ac:spMkLst>
            <pc:docMk/>
            <pc:sldMk cId="807489433" sldId="1162"/>
            <ac:spMk id="3" creationId="{00000000-0000-0000-0000-000000000000}"/>
          </ac:spMkLst>
        </pc:spChg>
        <pc:spChg chg="mod">
          <ac:chgData name="McKane, Jeanne" userId="ccaae3d9-a257-43fb-bdc8-036ccece4828" providerId="ADAL" clId="{098CBD3D-1A93-4E43-B777-F94C64C9EC33}" dt="2023-06-23T19:57:59.111" v="405" actId="403"/>
          <ac:spMkLst>
            <pc:docMk/>
            <pc:sldMk cId="807489433" sldId="1162"/>
            <ac:spMk id="4" creationId="{B34BFFCC-E2E5-0E4C-AEAE-BB84CFEE5026}"/>
          </ac:spMkLst>
        </pc:spChg>
        <pc:spChg chg="mod">
          <ac:chgData name="McKane, Jeanne" userId="ccaae3d9-a257-43fb-bdc8-036ccece4828" providerId="ADAL" clId="{098CBD3D-1A93-4E43-B777-F94C64C9EC33}" dt="2023-06-23T20:56:46.015" v="2711" actId="164"/>
          <ac:spMkLst>
            <pc:docMk/>
            <pc:sldMk cId="807489433" sldId="1162"/>
            <ac:spMk id="9" creationId="{92018054-FFC0-AE4B-9EE7-0265F910C690}"/>
          </ac:spMkLst>
        </pc:spChg>
        <pc:spChg chg="mod">
          <ac:chgData name="McKane, Jeanne" userId="ccaae3d9-a257-43fb-bdc8-036ccece4828" providerId="ADAL" clId="{098CBD3D-1A93-4E43-B777-F94C64C9EC33}" dt="2023-06-26T19:43:41.885" v="3890" actId="6549"/>
          <ac:spMkLst>
            <pc:docMk/>
            <pc:sldMk cId="807489433" sldId="1162"/>
            <ac:spMk id="10" creationId="{D9827EB7-A817-419A-8115-A5E2FD8EDA43}"/>
          </ac:spMkLst>
        </pc:spChg>
        <pc:spChg chg="mod">
          <ac:chgData name="McKane, Jeanne" userId="ccaae3d9-a257-43fb-bdc8-036ccece4828" providerId="ADAL" clId="{098CBD3D-1A93-4E43-B777-F94C64C9EC33}" dt="2023-06-23T20:56:46.015" v="2711" actId="164"/>
          <ac:spMkLst>
            <pc:docMk/>
            <pc:sldMk cId="807489433" sldId="1162"/>
            <ac:spMk id="11" creationId="{D1B17043-F0A6-1646-80F3-9CA2AA0E52C3}"/>
          </ac:spMkLst>
        </pc:spChg>
        <pc:spChg chg="mod">
          <ac:chgData name="McKane, Jeanne" userId="ccaae3d9-a257-43fb-bdc8-036ccece4828" providerId="ADAL" clId="{098CBD3D-1A93-4E43-B777-F94C64C9EC33}" dt="2023-06-23T20:56:46.015" v="2711" actId="164"/>
          <ac:spMkLst>
            <pc:docMk/>
            <pc:sldMk cId="807489433" sldId="1162"/>
            <ac:spMk id="12" creationId="{697EEA3C-D469-074A-909D-787D0A6B0600}"/>
          </ac:spMkLst>
        </pc:spChg>
        <pc:spChg chg="mod">
          <ac:chgData name="McKane, Jeanne" userId="ccaae3d9-a257-43fb-bdc8-036ccece4828" providerId="ADAL" clId="{098CBD3D-1A93-4E43-B777-F94C64C9EC33}" dt="2023-06-23T20:56:46.015" v="2711" actId="164"/>
          <ac:spMkLst>
            <pc:docMk/>
            <pc:sldMk cId="807489433" sldId="1162"/>
            <ac:spMk id="13" creationId="{C9E4C510-E73B-D14A-B382-4B194AE3BEDB}"/>
          </ac:spMkLst>
        </pc:spChg>
        <pc:spChg chg="mod">
          <ac:chgData name="McKane, Jeanne" userId="ccaae3d9-a257-43fb-bdc8-036ccece4828" providerId="ADAL" clId="{098CBD3D-1A93-4E43-B777-F94C64C9EC33}" dt="2023-06-23T20:56:46.015" v="2711" actId="164"/>
          <ac:spMkLst>
            <pc:docMk/>
            <pc:sldMk cId="807489433" sldId="1162"/>
            <ac:spMk id="14" creationId="{B5D00028-F9AF-EC44-847A-5906EBE2AEE3}"/>
          </ac:spMkLst>
        </pc:spChg>
        <pc:spChg chg="mod">
          <ac:chgData name="McKane, Jeanne" userId="ccaae3d9-a257-43fb-bdc8-036ccece4828" providerId="ADAL" clId="{098CBD3D-1A93-4E43-B777-F94C64C9EC33}" dt="2023-06-23T20:56:46.015" v="2711" actId="164"/>
          <ac:spMkLst>
            <pc:docMk/>
            <pc:sldMk cId="807489433" sldId="1162"/>
            <ac:spMk id="15" creationId="{53BBB204-8456-2A41-968C-535CC611C3D4}"/>
          </ac:spMkLst>
        </pc:spChg>
        <pc:spChg chg="mod">
          <ac:chgData name="McKane, Jeanne" userId="ccaae3d9-a257-43fb-bdc8-036ccece4828" providerId="ADAL" clId="{098CBD3D-1A93-4E43-B777-F94C64C9EC33}" dt="2023-06-23T20:56:46.015" v="2711" actId="164"/>
          <ac:spMkLst>
            <pc:docMk/>
            <pc:sldMk cId="807489433" sldId="1162"/>
            <ac:spMk id="16" creationId="{43504A50-21D3-684C-A69B-AB41CB5AEA6F}"/>
          </ac:spMkLst>
        </pc:spChg>
        <pc:spChg chg="mod">
          <ac:chgData name="McKane, Jeanne" userId="ccaae3d9-a257-43fb-bdc8-036ccece4828" providerId="ADAL" clId="{098CBD3D-1A93-4E43-B777-F94C64C9EC33}" dt="2023-06-23T20:56:46.015" v="2711" actId="164"/>
          <ac:spMkLst>
            <pc:docMk/>
            <pc:sldMk cId="807489433" sldId="1162"/>
            <ac:spMk id="17" creationId="{821033D5-6E35-6E44-A462-9957C7D10479}"/>
          </ac:spMkLst>
        </pc:spChg>
        <pc:spChg chg="mod">
          <ac:chgData name="McKane, Jeanne" userId="ccaae3d9-a257-43fb-bdc8-036ccece4828" providerId="ADAL" clId="{098CBD3D-1A93-4E43-B777-F94C64C9EC33}" dt="2023-06-23T20:56:46.015" v="2711" actId="164"/>
          <ac:spMkLst>
            <pc:docMk/>
            <pc:sldMk cId="807489433" sldId="1162"/>
            <ac:spMk id="18" creationId="{EF8D0E1A-1B12-574B-9822-CFDD46DD6101}"/>
          </ac:spMkLst>
        </pc:spChg>
        <pc:spChg chg="mod">
          <ac:chgData name="McKane, Jeanne" userId="ccaae3d9-a257-43fb-bdc8-036ccece4828" providerId="ADAL" clId="{098CBD3D-1A93-4E43-B777-F94C64C9EC33}" dt="2023-06-23T20:56:46.015" v="2711" actId="164"/>
          <ac:spMkLst>
            <pc:docMk/>
            <pc:sldMk cId="807489433" sldId="1162"/>
            <ac:spMk id="19" creationId="{31B37EA3-4852-644A-B769-2E406E2963EE}"/>
          </ac:spMkLst>
        </pc:spChg>
        <pc:spChg chg="mod">
          <ac:chgData name="McKane, Jeanne" userId="ccaae3d9-a257-43fb-bdc8-036ccece4828" providerId="ADAL" clId="{098CBD3D-1A93-4E43-B777-F94C64C9EC33}" dt="2023-06-23T20:56:46.015" v="2711" actId="164"/>
          <ac:spMkLst>
            <pc:docMk/>
            <pc:sldMk cId="807489433" sldId="1162"/>
            <ac:spMk id="20" creationId="{42622D1C-1A30-2C4A-8A3C-2023B9DF02D1}"/>
          </ac:spMkLst>
        </pc:spChg>
        <pc:grpChg chg="add mod ord">
          <ac:chgData name="McKane, Jeanne" userId="ccaae3d9-a257-43fb-bdc8-036ccece4828" providerId="ADAL" clId="{098CBD3D-1A93-4E43-B777-F94C64C9EC33}" dt="2023-06-26T20:26:37.204" v="4541"/>
          <ac:grpSpMkLst>
            <pc:docMk/>
            <pc:sldMk cId="807489433" sldId="1162"/>
            <ac:grpSpMk id="5" creationId="{97B0C7CB-1444-6269-5435-0328BEE0CE05}"/>
          </ac:grpSpMkLst>
        </pc:grpChg>
      </pc:sldChg>
      <pc:sldChg chg="modSp mod addCm modCm">
        <pc:chgData name="McKane, Jeanne" userId="ccaae3d9-a257-43fb-bdc8-036ccece4828" providerId="ADAL" clId="{098CBD3D-1A93-4E43-B777-F94C64C9EC33}" dt="2023-06-28T19:10:56.048" v="4568" actId="2056"/>
        <pc:sldMkLst>
          <pc:docMk/>
          <pc:sldMk cId="3524121685" sldId="1164"/>
        </pc:sldMkLst>
        <pc:spChg chg="mod">
          <ac:chgData name="McKane, Jeanne" userId="ccaae3d9-a257-43fb-bdc8-036ccece4828" providerId="ADAL" clId="{098CBD3D-1A93-4E43-B777-F94C64C9EC33}" dt="2023-06-26T17:46:00.900" v="3426" actId="20577"/>
          <ac:spMkLst>
            <pc:docMk/>
            <pc:sldMk cId="3524121685" sldId="1164"/>
            <ac:spMk id="2" creationId="{00000000-0000-0000-0000-000000000000}"/>
          </ac:spMkLst>
        </pc:spChg>
        <pc:spChg chg="mod">
          <ac:chgData name="McKane, Jeanne" userId="ccaae3d9-a257-43fb-bdc8-036ccece4828" providerId="ADAL" clId="{098CBD3D-1A93-4E43-B777-F94C64C9EC33}" dt="2023-06-23T19:51:18.993" v="347" actId="1076"/>
          <ac:spMkLst>
            <pc:docMk/>
            <pc:sldMk cId="3524121685" sldId="1164"/>
            <ac:spMk id="3" creationId="{00000000-0000-0000-0000-000000000000}"/>
          </ac:spMkLst>
        </pc:spChg>
        <pc:spChg chg="mod">
          <ac:chgData name="McKane, Jeanne" userId="ccaae3d9-a257-43fb-bdc8-036ccece4828" providerId="ADAL" clId="{098CBD3D-1A93-4E43-B777-F94C64C9EC33}" dt="2023-06-26T19:43:19.086" v="3888" actId="20577"/>
          <ac:spMkLst>
            <pc:docMk/>
            <pc:sldMk cId="3524121685" sldId="1164"/>
            <ac:spMk id="4" creationId="{00000000-0000-0000-0000-000000000000}"/>
          </ac:spMkLst>
        </pc:spChg>
        <pc:spChg chg="mod ord">
          <ac:chgData name="McKane, Jeanne" userId="ccaae3d9-a257-43fb-bdc8-036ccece4828" providerId="ADAL" clId="{098CBD3D-1A93-4E43-B777-F94C64C9EC33}" dt="2023-06-26T20:26:16.866" v="4538"/>
          <ac:spMkLst>
            <pc:docMk/>
            <pc:sldMk cId="3524121685" sldId="1164"/>
            <ac:spMk id="5" creationId="{E0CF7C83-71A1-04EF-181C-F8E11B4E8685}"/>
          </ac:spMkLst>
        </pc:spChg>
        <pc:spChg chg="mod ord">
          <ac:chgData name="McKane, Jeanne" userId="ccaae3d9-a257-43fb-bdc8-036ccece4828" providerId="ADAL" clId="{098CBD3D-1A93-4E43-B777-F94C64C9EC33}" dt="2023-06-26T20:26:21.849" v="4539"/>
          <ac:spMkLst>
            <pc:docMk/>
            <pc:sldMk cId="3524121685" sldId="1164"/>
            <ac:spMk id="6" creationId="{90311678-BA07-552B-5132-475455A454F7}"/>
          </ac:spMkLst>
        </pc:spChg>
        <pc:graphicFrameChg chg="mod ord">
          <ac:chgData name="McKane, Jeanne" userId="ccaae3d9-a257-43fb-bdc8-036ccece4828" providerId="ADAL" clId="{098CBD3D-1A93-4E43-B777-F94C64C9EC33}" dt="2023-06-26T20:26:13.846" v="4537"/>
          <ac:graphicFrameMkLst>
            <pc:docMk/>
            <pc:sldMk cId="3524121685" sldId="1164"/>
            <ac:graphicFrameMk id="8" creationId="{3F66E2DA-A123-F4B9-77D7-41BD3158DC6A}"/>
          </ac:graphicFrameMkLst>
        </pc:graphicFrameChg>
      </pc:sldChg>
      <pc:sldChg chg="addSp modSp mod addCm delCm">
        <pc:chgData name="McKane, Jeanne" userId="ccaae3d9-a257-43fb-bdc8-036ccece4828" providerId="ADAL" clId="{098CBD3D-1A93-4E43-B777-F94C64C9EC33}" dt="2023-06-26T20:31:48.603" v="4564"/>
        <pc:sldMkLst>
          <pc:docMk/>
          <pc:sldMk cId="3755647238" sldId="1165"/>
        </pc:sldMkLst>
        <pc:spChg chg="mod">
          <ac:chgData name="McKane, Jeanne" userId="ccaae3d9-a257-43fb-bdc8-036ccece4828" providerId="ADAL" clId="{098CBD3D-1A93-4E43-B777-F94C64C9EC33}" dt="2023-06-26T20:31:48.603" v="4564"/>
          <ac:spMkLst>
            <pc:docMk/>
            <pc:sldMk cId="3755647238" sldId="1165"/>
            <ac:spMk id="14" creationId="{00000000-0000-0000-0000-000000000000}"/>
          </ac:spMkLst>
        </pc:spChg>
        <pc:spChg chg="mod">
          <ac:chgData name="McKane, Jeanne" userId="ccaae3d9-a257-43fb-bdc8-036ccece4828" providerId="ADAL" clId="{098CBD3D-1A93-4E43-B777-F94C64C9EC33}" dt="2023-06-26T19:48:03.829" v="3984" actId="2"/>
          <ac:spMkLst>
            <pc:docMk/>
            <pc:sldMk cId="3755647238" sldId="1165"/>
            <ac:spMk id="38" creationId="{D6047C40-F5BD-49AB-9B14-7EC028A3443F}"/>
          </ac:spMkLst>
        </pc:spChg>
        <pc:grpChg chg="add mod ord">
          <ac:chgData name="McKane, Jeanne" userId="ccaae3d9-a257-43fb-bdc8-036ccece4828" providerId="ADAL" clId="{098CBD3D-1A93-4E43-B777-F94C64C9EC33}" dt="2023-06-26T20:24:37.733" v="4522"/>
          <ac:grpSpMkLst>
            <pc:docMk/>
            <pc:sldMk cId="3755647238" sldId="1165"/>
            <ac:grpSpMk id="2" creationId="{05AE19E6-BBBF-FBAD-5DA8-C9977F9F5F69}"/>
          </ac:grpSpMkLst>
        </pc:grpChg>
        <pc:picChg chg="mod">
          <ac:chgData name="McKane, Jeanne" userId="ccaae3d9-a257-43fb-bdc8-036ccece4828" providerId="ADAL" clId="{098CBD3D-1A93-4E43-B777-F94C64C9EC33}" dt="2023-06-23T20:49:06.963" v="1030" actId="164"/>
          <ac:picMkLst>
            <pc:docMk/>
            <pc:sldMk cId="3755647238" sldId="1165"/>
            <ac:picMk id="3" creationId="{4EC67D44-FE0E-4543-B7AD-8E9C3A67C3D2}"/>
          </ac:picMkLst>
        </pc:picChg>
        <pc:picChg chg="mod">
          <ac:chgData name="McKane, Jeanne" userId="ccaae3d9-a257-43fb-bdc8-036ccece4828" providerId="ADAL" clId="{098CBD3D-1A93-4E43-B777-F94C64C9EC33}" dt="2023-06-23T20:49:06.963" v="1030" actId="164"/>
          <ac:picMkLst>
            <pc:docMk/>
            <pc:sldMk cId="3755647238" sldId="1165"/>
            <ac:picMk id="15" creationId="{5A6D60E0-E30B-4342-8BB6-DB7F0354C33B}"/>
          </ac:picMkLst>
        </pc:picChg>
        <pc:picChg chg="mod">
          <ac:chgData name="McKane, Jeanne" userId="ccaae3d9-a257-43fb-bdc8-036ccece4828" providerId="ADAL" clId="{098CBD3D-1A93-4E43-B777-F94C64C9EC33}" dt="2023-06-23T20:49:06.963" v="1030" actId="164"/>
          <ac:picMkLst>
            <pc:docMk/>
            <pc:sldMk cId="3755647238" sldId="1165"/>
            <ac:picMk id="46" creationId="{4F6466CD-5A78-2E41-A376-7756BB1A31D9}"/>
          </ac:picMkLst>
        </pc:picChg>
        <pc:picChg chg="mod">
          <ac:chgData name="McKane, Jeanne" userId="ccaae3d9-a257-43fb-bdc8-036ccece4828" providerId="ADAL" clId="{098CBD3D-1A93-4E43-B777-F94C64C9EC33}" dt="2023-06-23T20:49:06.963" v="1030" actId="164"/>
          <ac:picMkLst>
            <pc:docMk/>
            <pc:sldMk cId="3755647238" sldId="1165"/>
            <ac:picMk id="47" creationId="{3185687C-C4A1-F64E-9EEB-804EBA096FC5}"/>
          </ac:picMkLst>
        </pc:picChg>
        <pc:picChg chg="mod">
          <ac:chgData name="McKane, Jeanne" userId="ccaae3d9-a257-43fb-bdc8-036ccece4828" providerId="ADAL" clId="{098CBD3D-1A93-4E43-B777-F94C64C9EC33}" dt="2023-06-23T20:49:06.963" v="1030" actId="164"/>
          <ac:picMkLst>
            <pc:docMk/>
            <pc:sldMk cId="3755647238" sldId="1165"/>
            <ac:picMk id="49" creationId="{4AD7A9E2-CFF2-674B-9DA0-D92B3B11A158}"/>
          </ac:picMkLst>
        </pc:picChg>
        <pc:picChg chg="mod">
          <ac:chgData name="McKane, Jeanne" userId="ccaae3d9-a257-43fb-bdc8-036ccece4828" providerId="ADAL" clId="{098CBD3D-1A93-4E43-B777-F94C64C9EC33}" dt="2023-06-23T20:49:06.963" v="1030" actId="164"/>
          <ac:picMkLst>
            <pc:docMk/>
            <pc:sldMk cId="3755647238" sldId="1165"/>
            <ac:picMk id="51" creationId="{DA2BF7A2-2E53-E642-915C-9D0104A5BBE5}"/>
          </ac:picMkLst>
        </pc:picChg>
        <pc:picChg chg="mod">
          <ac:chgData name="McKane, Jeanne" userId="ccaae3d9-a257-43fb-bdc8-036ccece4828" providerId="ADAL" clId="{098CBD3D-1A93-4E43-B777-F94C64C9EC33}" dt="2023-06-23T20:49:06.963" v="1030" actId="164"/>
          <ac:picMkLst>
            <pc:docMk/>
            <pc:sldMk cId="3755647238" sldId="1165"/>
            <ac:picMk id="53" creationId="{99EDA0D4-8186-3E40-8C08-5C4CB4A05437}"/>
          </ac:picMkLst>
        </pc:picChg>
        <pc:picChg chg="mod">
          <ac:chgData name="McKane, Jeanne" userId="ccaae3d9-a257-43fb-bdc8-036ccece4828" providerId="ADAL" clId="{098CBD3D-1A93-4E43-B777-F94C64C9EC33}" dt="2023-06-23T20:49:06.963" v="1030" actId="164"/>
          <ac:picMkLst>
            <pc:docMk/>
            <pc:sldMk cId="3755647238" sldId="1165"/>
            <ac:picMk id="54" creationId="{19E9D0D4-F273-D640-9254-509D49CBA27A}"/>
          </ac:picMkLst>
        </pc:picChg>
        <pc:picChg chg="mod">
          <ac:chgData name="McKane, Jeanne" userId="ccaae3d9-a257-43fb-bdc8-036ccece4828" providerId="ADAL" clId="{098CBD3D-1A93-4E43-B777-F94C64C9EC33}" dt="2023-06-23T20:49:06.963" v="1030" actId="164"/>
          <ac:picMkLst>
            <pc:docMk/>
            <pc:sldMk cId="3755647238" sldId="1165"/>
            <ac:picMk id="55" creationId="{983E6FCD-0621-5D41-9FD9-3DF7989A7DDB}"/>
          </ac:picMkLst>
        </pc:picChg>
        <pc:picChg chg="mod">
          <ac:chgData name="McKane, Jeanne" userId="ccaae3d9-a257-43fb-bdc8-036ccece4828" providerId="ADAL" clId="{098CBD3D-1A93-4E43-B777-F94C64C9EC33}" dt="2023-06-23T20:49:06.963" v="1030" actId="164"/>
          <ac:picMkLst>
            <pc:docMk/>
            <pc:sldMk cId="3755647238" sldId="1165"/>
            <ac:picMk id="56" creationId="{131BF340-4370-7442-A47B-7F0A844E7AAE}"/>
          </ac:picMkLst>
        </pc:picChg>
      </pc:sldChg>
      <pc:sldChg chg="modSp mod addCm delCm modCm">
        <pc:chgData name="McKane, Jeanne" userId="ccaae3d9-a257-43fb-bdc8-036ccece4828" providerId="ADAL" clId="{098CBD3D-1A93-4E43-B777-F94C64C9EC33}" dt="2023-06-26T20:10:37.196" v="4036"/>
        <pc:sldMkLst>
          <pc:docMk/>
          <pc:sldMk cId="172339962" sldId="1197"/>
        </pc:sldMkLst>
        <pc:spChg chg="mod">
          <ac:chgData name="McKane, Jeanne" userId="ccaae3d9-a257-43fb-bdc8-036ccece4828" providerId="ADAL" clId="{098CBD3D-1A93-4E43-B777-F94C64C9EC33}" dt="2023-06-23T20:14:32.626" v="619"/>
          <ac:spMkLst>
            <pc:docMk/>
            <pc:sldMk cId="172339962" sldId="1197"/>
            <ac:spMk id="2" creationId="{00000000-0000-0000-0000-000000000000}"/>
          </ac:spMkLst>
        </pc:spChg>
        <pc:spChg chg="mod">
          <ac:chgData name="McKane, Jeanne" userId="ccaae3d9-a257-43fb-bdc8-036ccece4828" providerId="ADAL" clId="{098CBD3D-1A93-4E43-B777-F94C64C9EC33}" dt="2023-06-26T18:22:11.387" v="3652" actId="6549"/>
          <ac:spMkLst>
            <pc:docMk/>
            <pc:sldMk cId="172339962" sldId="1197"/>
            <ac:spMk id="3" creationId="{00000000-0000-0000-0000-000000000000}"/>
          </ac:spMkLst>
        </pc:spChg>
      </pc:sldChg>
      <pc:sldChg chg="modSp mod">
        <pc:chgData name="McKane, Jeanne" userId="ccaae3d9-a257-43fb-bdc8-036ccece4828" providerId="ADAL" clId="{098CBD3D-1A93-4E43-B777-F94C64C9EC33}" dt="2023-06-26T20:25:09.050" v="4526"/>
        <pc:sldMkLst>
          <pc:docMk/>
          <pc:sldMk cId="2966928305" sldId="1377"/>
        </pc:sldMkLst>
        <pc:spChg chg="mod ord">
          <ac:chgData name="McKane, Jeanne" userId="ccaae3d9-a257-43fb-bdc8-036ccece4828" providerId="ADAL" clId="{098CBD3D-1A93-4E43-B777-F94C64C9EC33}" dt="2023-06-26T20:24:52.662" v="4524"/>
          <ac:spMkLst>
            <pc:docMk/>
            <pc:sldMk cId="2966928305" sldId="1377"/>
            <ac:spMk id="3" creationId="{15DE1E5D-83F9-5E65-D2B4-47FF3E9ABA86}"/>
          </ac:spMkLst>
        </pc:spChg>
        <pc:spChg chg="mod ord">
          <ac:chgData name="McKane, Jeanne" userId="ccaae3d9-a257-43fb-bdc8-036ccece4828" providerId="ADAL" clId="{098CBD3D-1A93-4E43-B777-F94C64C9EC33}" dt="2023-06-26T20:25:09.050" v="4526"/>
          <ac:spMkLst>
            <pc:docMk/>
            <pc:sldMk cId="2966928305" sldId="1377"/>
            <ac:spMk id="4" creationId="{6319D69C-B48D-D7B2-DAA8-56E2ECF3251A}"/>
          </ac:spMkLst>
        </pc:spChg>
        <pc:spChg chg="mod">
          <ac:chgData name="McKane, Jeanne" userId="ccaae3d9-a257-43fb-bdc8-036ccece4828" providerId="ADAL" clId="{098CBD3D-1A93-4E43-B777-F94C64C9EC33}" dt="2023-06-26T19:43:01.530" v="3849" actId="20577"/>
          <ac:spMkLst>
            <pc:docMk/>
            <pc:sldMk cId="2966928305" sldId="1377"/>
            <ac:spMk id="6" creationId="{56F42EF2-4D3E-4D6E-B1EB-36720EF18F39}"/>
          </ac:spMkLst>
        </pc:spChg>
        <pc:spChg chg="mod ord">
          <ac:chgData name="McKane, Jeanne" userId="ccaae3d9-a257-43fb-bdc8-036ccece4828" providerId="ADAL" clId="{098CBD3D-1A93-4E43-B777-F94C64C9EC33}" dt="2023-06-26T20:24:49.185" v="4523"/>
          <ac:spMkLst>
            <pc:docMk/>
            <pc:sldMk cId="2966928305" sldId="1377"/>
            <ac:spMk id="8" creationId="{27F9A19D-9F4F-4443-B9D1-E857D9991EA3}"/>
          </ac:spMkLst>
        </pc:spChg>
        <pc:graphicFrameChg chg="mod ord">
          <ac:chgData name="McKane, Jeanne" userId="ccaae3d9-a257-43fb-bdc8-036ccece4828" providerId="ADAL" clId="{098CBD3D-1A93-4E43-B777-F94C64C9EC33}" dt="2023-06-26T20:25:03.155" v="4525"/>
          <ac:graphicFrameMkLst>
            <pc:docMk/>
            <pc:sldMk cId="2966928305" sldId="1377"/>
            <ac:graphicFrameMk id="2" creationId="{EA382FA4-92C2-F386-E2F2-40AB7E009F61}"/>
          </ac:graphicFrameMkLst>
        </pc:graphicFrameChg>
      </pc:sldChg>
      <pc:sldChg chg="addSp delSp modSp del mod chgLayout">
        <pc:chgData name="McKane, Jeanne" userId="ccaae3d9-a257-43fb-bdc8-036ccece4828" providerId="ADAL" clId="{098CBD3D-1A93-4E43-B777-F94C64C9EC33}" dt="2023-06-23T17:37:23.135" v="64" actId="47"/>
        <pc:sldMkLst>
          <pc:docMk/>
          <pc:sldMk cId="2744693021" sldId="1974"/>
        </pc:sldMkLst>
        <pc:spChg chg="add del">
          <ac:chgData name="McKane, Jeanne" userId="ccaae3d9-a257-43fb-bdc8-036ccece4828" providerId="ADAL" clId="{098CBD3D-1A93-4E43-B777-F94C64C9EC33}" dt="2023-06-23T17:30:57.243" v="6"/>
          <ac:spMkLst>
            <pc:docMk/>
            <pc:sldMk cId="2744693021" sldId="1974"/>
            <ac:spMk id="3" creationId="{0ADF63F9-AFC4-0335-6E58-3DE72DFA853A}"/>
          </ac:spMkLst>
        </pc:spChg>
        <pc:spChg chg="mod">
          <ac:chgData name="McKane, Jeanne" userId="ccaae3d9-a257-43fb-bdc8-036ccece4828" providerId="ADAL" clId="{098CBD3D-1A93-4E43-B777-F94C64C9EC33}" dt="2023-06-23T17:32:56.176" v="21" actId="948"/>
          <ac:spMkLst>
            <pc:docMk/>
            <pc:sldMk cId="2744693021" sldId="1974"/>
            <ac:spMk id="5" creationId="{5E462B3C-C602-2DE2-ADF1-4621E0A5A88B}"/>
          </ac:spMkLst>
        </pc:spChg>
        <pc:spChg chg="add del">
          <ac:chgData name="McKane, Jeanne" userId="ccaae3d9-a257-43fb-bdc8-036ccece4828" providerId="ADAL" clId="{098CBD3D-1A93-4E43-B777-F94C64C9EC33}" dt="2023-06-23T17:30:57.243" v="6"/>
          <ac:spMkLst>
            <pc:docMk/>
            <pc:sldMk cId="2744693021" sldId="1974"/>
            <ac:spMk id="7" creationId="{8C2523BD-0E18-16EB-80A6-7983A6343106}"/>
          </ac:spMkLst>
        </pc:spChg>
        <pc:spChg chg="add del">
          <ac:chgData name="McKane, Jeanne" userId="ccaae3d9-a257-43fb-bdc8-036ccece4828" providerId="ADAL" clId="{098CBD3D-1A93-4E43-B777-F94C64C9EC33}" dt="2023-06-23T17:30:57.243" v="6"/>
          <ac:spMkLst>
            <pc:docMk/>
            <pc:sldMk cId="2744693021" sldId="1974"/>
            <ac:spMk id="9" creationId="{71D930AF-BCD7-5C43-AEE9-85A4335D262A}"/>
          </ac:spMkLst>
        </pc:spChg>
        <pc:picChg chg="del">
          <ac:chgData name="McKane, Jeanne" userId="ccaae3d9-a257-43fb-bdc8-036ccece4828" providerId="ADAL" clId="{098CBD3D-1A93-4E43-B777-F94C64C9EC33}" dt="2023-06-23T17:33:07.281" v="22" actId="478"/>
          <ac:picMkLst>
            <pc:docMk/>
            <pc:sldMk cId="2744693021" sldId="1974"/>
            <ac:picMk id="11" creationId="{F056D91C-40E4-2644-9877-6CE942E131B9}"/>
          </ac:picMkLst>
        </pc:picChg>
        <pc:cxnChg chg="mod">
          <ac:chgData name="McKane, Jeanne" userId="ccaae3d9-a257-43fb-bdc8-036ccece4828" providerId="ADAL" clId="{098CBD3D-1A93-4E43-B777-F94C64C9EC33}" dt="2023-06-23T17:32:00.166" v="15" actId="1076"/>
          <ac:cxnSpMkLst>
            <pc:docMk/>
            <pc:sldMk cId="2744693021" sldId="1974"/>
            <ac:cxnSpMk id="2" creationId="{B68F5D36-F3CE-DA46-7993-E45CB60F5EB5}"/>
          </ac:cxnSpMkLst>
        </pc:cxnChg>
      </pc:sldChg>
      <pc:sldChg chg="modSp mod">
        <pc:chgData name="McKane, Jeanne" userId="ccaae3d9-a257-43fb-bdc8-036ccece4828" providerId="ADAL" clId="{098CBD3D-1A93-4E43-B777-F94C64C9EC33}" dt="2023-06-26T19:50:56.757" v="4010" actId="20577"/>
        <pc:sldMkLst>
          <pc:docMk/>
          <pc:sldMk cId="267434917" sldId="1975"/>
        </pc:sldMkLst>
        <pc:spChg chg="mod">
          <ac:chgData name="McKane, Jeanne" userId="ccaae3d9-a257-43fb-bdc8-036ccece4828" providerId="ADAL" clId="{098CBD3D-1A93-4E43-B777-F94C64C9EC33}" dt="2023-06-26T19:50:56.757" v="4010" actId="20577"/>
          <ac:spMkLst>
            <pc:docMk/>
            <pc:sldMk cId="267434917" sldId="1975"/>
            <ac:spMk id="3" creationId="{00000000-0000-0000-0000-000000000000}"/>
          </ac:spMkLst>
        </pc:spChg>
      </pc:sldChg>
      <pc:sldChg chg="modNotes">
        <pc:chgData name="McKane, Jeanne" userId="ccaae3d9-a257-43fb-bdc8-036ccece4828" providerId="ADAL" clId="{098CBD3D-1A93-4E43-B777-F94C64C9EC33}" dt="2023-06-26T19:25:38.178" v="3675" actId="6549"/>
        <pc:sldMkLst>
          <pc:docMk/>
          <pc:sldMk cId="3070172382" sldId="1976"/>
        </pc:sldMkLst>
      </pc:sldChg>
      <pc:sldChg chg="modSp modNotes">
        <pc:chgData name="McKane, Jeanne" userId="ccaae3d9-a257-43fb-bdc8-036ccece4828" providerId="ADAL" clId="{098CBD3D-1A93-4E43-B777-F94C64C9EC33}" dt="2023-06-26T20:16:17.501" v="4283" actId="962"/>
        <pc:sldMkLst>
          <pc:docMk/>
          <pc:sldMk cId="3789759053" sldId="1977"/>
        </pc:sldMkLst>
        <pc:graphicFrameChg chg="mod">
          <ac:chgData name="McKane, Jeanne" userId="ccaae3d9-a257-43fb-bdc8-036ccece4828" providerId="ADAL" clId="{098CBD3D-1A93-4E43-B777-F94C64C9EC33}" dt="2023-06-26T20:16:17.501" v="4283" actId="962"/>
          <ac:graphicFrameMkLst>
            <pc:docMk/>
            <pc:sldMk cId="3789759053" sldId="1977"/>
            <ac:graphicFrameMk id="4" creationId="{00000000-0000-0000-0000-000000000000}"/>
          </ac:graphicFrameMkLst>
        </pc:graphicFrameChg>
      </pc:sldChg>
      <pc:sldChg chg="addSp delSp modSp mod addCm modCm modNotes">
        <pc:chgData name="McKane, Jeanne" userId="ccaae3d9-a257-43fb-bdc8-036ccece4828" providerId="ADAL" clId="{098CBD3D-1A93-4E43-B777-F94C64C9EC33}" dt="2023-06-28T19:11:38.785" v="4570" actId="1076"/>
        <pc:sldMkLst>
          <pc:docMk/>
          <pc:sldMk cId="3754249042" sldId="1978"/>
        </pc:sldMkLst>
        <pc:spChg chg="mod">
          <ac:chgData name="McKane, Jeanne" userId="ccaae3d9-a257-43fb-bdc8-036ccece4828" providerId="ADAL" clId="{098CBD3D-1A93-4E43-B777-F94C64C9EC33}" dt="2023-06-26T20:19:13.063" v="4408" actId="962"/>
          <ac:spMkLst>
            <pc:docMk/>
            <pc:sldMk cId="3754249042" sldId="1978"/>
            <ac:spMk id="2" creationId="{00000000-0000-0000-0000-000000000000}"/>
          </ac:spMkLst>
        </pc:spChg>
        <pc:spChg chg="add mod ord">
          <ac:chgData name="McKane, Jeanne" userId="ccaae3d9-a257-43fb-bdc8-036ccece4828" providerId="ADAL" clId="{098CBD3D-1A93-4E43-B777-F94C64C9EC33}" dt="2023-06-26T20:20:38.636" v="4457"/>
          <ac:spMkLst>
            <pc:docMk/>
            <pc:sldMk cId="3754249042" sldId="1978"/>
            <ac:spMk id="4" creationId="{0856A60A-BEA4-F563-AA8E-70544794513F}"/>
          </ac:spMkLst>
        </pc:spChg>
        <pc:spChg chg="mod ord">
          <ac:chgData name="McKane, Jeanne" userId="ccaae3d9-a257-43fb-bdc8-036ccece4828" providerId="ADAL" clId="{098CBD3D-1A93-4E43-B777-F94C64C9EC33}" dt="2023-06-26T20:19:25.027" v="4414"/>
          <ac:spMkLst>
            <pc:docMk/>
            <pc:sldMk cId="3754249042" sldId="1978"/>
            <ac:spMk id="7" creationId="{00000000-0000-0000-0000-000000000000}"/>
          </ac:spMkLst>
        </pc:spChg>
        <pc:spChg chg="mod ord">
          <ac:chgData name="McKane, Jeanne" userId="ccaae3d9-a257-43fb-bdc8-036ccece4828" providerId="ADAL" clId="{098CBD3D-1A93-4E43-B777-F94C64C9EC33}" dt="2023-06-26T20:21:26.725" v="4483"/>
          <ac:spMkLst>
            <pc:docMk/>
            <pc:sldMk cId="3754249042" sldId="1978"/>
            <ac:spMk id="8" creationId="{D20FE44E-DABC-F180-BFF9-DE3631AA20F0}"/>
          </ac:spMkLst>
        </pc:spChg>
        <pc:spChg chg="mod ord">
          <ac:chgData name="McKane, Jeanne" userId="ccaae3d9-a257-43fb-bdc8-036ccece4828" providerId="ADAL" clId="{098CBD3D-1A93-4E43-B777-F94C64C9EC33}" dt="2023-06-26T20:21:19.188" v="4478"/>
          <ac:spMkLst>
            <pc:docMk/>
            <pc:sldMk cId="3754249042" sldId="1978"/>
            <ac:spMk id="12" creationId="{F0F35BBD-54CB-4390-9756-E2365E67CCA5}"/>
          </ac:spMkLst>
        </pc:spChg>
        <pc:spChg chg="del">
          <ac:chgData name="McKane, Jeanne" userId="ccaae3d9-a257-43fb-bdc8-036ccece4828" providerId="ADAL" clId="{098CBD3D-1A93-4E43-B777-F94C64C9EC33}" dt="2023-06-26T20:16:39.951" v="4284" actId="478"/>
          <ac:spMkLst>
            <pc:docMk/>
            <pc:sldMk cId="3754249042" sldId="1978"/>
            <ac:spMk id="13" creationId="{00000000-0000-0000-0000-000000000000}"/>
          </ac:spMkLst>
        </pc:spChg>
        <pc:spChg chg="mod ord">
          <ac:chgData name="McKane, Jeanne" userId="ccaae3d9-a257-43fb-bdc8-036ccece4828" providerId="ADAL" clId="{098CBD3D-1A93-4E43-B777-F94C64C9EC33}" dt="2023-06-26T20:21:48.439" v="4486" actId="962"/>
          <ac:spMkLst>
            <pc:docMk/>
            <pc:sldMk cId="3754249042" sldId="1978"/>
            <ac:spMk id="14" creationId="{00000000-0000-0000-0000-000000000000}"/>
          </ac:spMkLst>
        </pc:spChg>
        <pc:spChg chg="mod ord">
          <ac:chgData name="McKane, Jeanne" userId="ccaae3d9-a257-43fb-bdc8-036ccece4828" providerId="ADAL" clId="{098CBD3D-1A93-4E43-B777-F94C64C9EC33}" dt="2023-06-28T19:11:32.055" v="4569" actId="207"/>
          <ac:spMkLst>
            <pc:docMk/>
            <pc:sldMk cId="3754249042" sldId="1978"/>
            <ac:spMk id="16" creationId="{E2D9340F-76EA-09CF-0E32-69CBD6A94A76}"/>
          </ac:spMkLst>
        </pc:spChg>
        <pc:spChg chg="mod ord">
          <ac:chgData name="McKane, Jeanne" userId="ccaae3d9-a257-43fb-bdc8-036ccece4828" providerId="ADAL" clId="{098CBD3D-1A93-4E43-B777-F94C64C9EC33}" dt="2023-06-26T20:20:50.924" v="4463"/>
          <ac:spMkLst>
            <pc:docMk/>
            <pc:sldMk cId="3754249042" sldId="1978"/>
            <ac:spMk id="22" creationId="{00000000-0000-0000-0000-000000000000}"/>
          </ac:spMkLst>
        </pc:spChg>
        <pc:spChg chg="mod ord">
          <ac:chgData name="McKane, Jeanne" userId="ccaae3d9-a257-43fb-bdc8-036ccece4828" providerId="ADAL" clId="{098CBD3D-1A93-4E43-B777-F94C64C9EC33}" dt="2023-06-26T20:19:58.059" v="4434"/>
          <ac:spMkLst>
            <pc:docMk/>
            <pc:sldMk cId="3754249042" sldId="1978"/>
            <ac:spMk id="24" creationId="{4853A873-C959-4D38-8278-FD7FE247F985}"/>
          </ac:spMkLst>
        </pc:spChg>
        <pc:spChg chg="mod ord">
          <ac:chgData name="McKane, Jeanne" userId="ccaae3d9-a257-43fb-bdc8-036ccece4828" providerId="ADAL" clId="{098CBD3D-1A93-4E43-B777-F94C64C9EC33}" dt="2023-06-26T20:19:45.611" v="4425"/>
          <ac:spMkLst>
            <pc:docMk/>
            <pc:sldMk cId="3754249042" sldId="1978"/>
            <ac:spMk id="25" creationId="{03E716EF-89B3-412B-9FC8-3C5BA1689C25}"/>
          </ac:spMkLst>
        </pc:spChg>
        <pc:picChg chg="mod ord">
          <ac:chgData name="McKane, Jeanne" userId="ccaae3d9-a257-43fb-bdc8-036ccece4828" providerId="ADAL" clId="{098CBD3D-1A93-4E43-B777-F94C64C9EC33}" dt="2023-06-26T20:19:39.460" v="4421"/>
          <ac:picMkLst>
            <pc:docMk/>
            <pc:sldMk cId="3754249042" sldId="1978"/>
            <ac:picMk id="3" creationId="{7147DB96-4BB9-3512-0CAB-6D5CCD93F3A9}"/>
          </ac:picMkLst>
        </pc:picChg>
        <pc:picChg chg="mod ord">
          <ac:chgData name="McKane, Jeanne" userId="ccaae3d9-a257-43fb-bdc8-036ccece4828" providerId="ADAL" clId="{098CBD3D-1A93-4E43-B777-F94C64C9EC33}" dt="2023-06-26T20:19:51.267" v="4431"/>
          <ac:picMkLst>
            <pc:docMk/>
            <pc:sldMk cId="3754249042" sldId="1978"/>
            <ac:picMk id="5" creationId="{FD8F307A-F1BD-24C4-1926-565AE1707AA3}"/>
          </ac:picMkLst>
        </pc:picChg>
        <pc:picChg chg="add mod ord">
          <ac:chgData name="McKane, Jeanne" userId="ccaae3d9-a257-43fb-bdc8-036ccece4828" providerId="ADAL" clId="{098CBD3D-1A93-4E43-B777-F94C64C9EC33}" dt="2023-06-26T20:20:32.424" v="4447"/>
          <ac:picMkLst>
            <pc:docMk/>
            <pc:sldMk cId="3754249042" sldId="1978"/>
            <ac:picMk id="6" creationId="{90FC6242-1E76-8684-0D72-FF6DC5DF17D4}"/>
          </ac:picMkLst>
        </pc:picChg>
        <pc:picChg chg="mod ord">
          <ac:chgData name="McKane, Jeanne" userId="ccaae3d9-a257-43fb-bdc8-036ccece4828" providerId="ADAL" clId="{098CBD3D-1A93-4E43-B777-F94C64C9EC33}" dt="2023-06-26T20:21:15.475" v="4476"/>
          <ac:picMkLst>
            <pc:docMk/>
            <pc:sldMk cId="3754249042" sldId="1978"/>
            <ac:picMk id="10" creationId="{63743508-C99D-77EB-DDBF-CF7A6F7D77E5}"/>
          </ac:picMkLst>
        </pc:picChg>
        <pc:picChg chg="mod ord">
          <ac:chgData name="McKane, Jeanne" userId="ccaae3d9-a257-43fb-bdc8-036ccece4828" providerId="ADAL" clId="{098CBD3D-1A93-4E43-B777-F94C64C9EC33}" dt="2023-06-28T19:11:38.785" v="4570" actId="1076"/>
          <ac:picMkLst>
            <pc:docMk/>
            <pc:sldMk cId="3754249042" sldId="1978"/>
            <ac:picMk id="15" creationId="{66498355-9CD1-0CF6-CF69-00B034F718EC}"/>
          </ac:picMkLst>
        </pc:picChg>
        <pc:picChg chg="mod ord">
          <ac:chgData name="McKane, Jeanne" userId="ccaae3d9-a257-43fb-bdc8-036ccece4828" providerId="ADAL" clId="{098CBD3D-1A93-4E43-B777-F94C64C9EC33}" dt="2023-06-26T20:21:22.948" v="4481"/>
          <ac:picMkLst>
            <pc:docMk/>
            <pc:sldMk cId="3754249042" sldId="1978"/>
            <ac:picMk id="17" creationId="{104353A9-92A1-F230-BDAA-340D964E01BB}"/>
          </ac:picMkLst>
        </pc:picChg>
        <pc:picChg chg="mod ord">
          <ac:chgData name="McKane, Jeanne" userId="ccaae3d9-a257-43fb-bdc8-036ccece4828" providerId="ADAL" clId="{098CBD3D-1A93-4E43-B777-F94C64C9EC33}" dt="2023-06-26T20:20:44.588" v="4461"/>
          <ac:picMkLst>
            <pc:docMk/>
            <pc:sldMk cId="3754249042" sldId="1978"/>
            <ac:picMk id="18" creationId="{BE42839A-FF49-D945-9D05-B3048EDD402C}"/>
          </ac:picMkLst>
        </pc:picChg>
      </pc:sldChg>
      <pc:sldChg chg="modSp mod addCm modCm">
        <pc:chgData name="McKane, Jeanne" userId="ccaae3d9-a257-43fb-bdc8-036ccece4828" providerId="ADAL" clId="{098CBD3D-1A93-4E43-B777-F94C64C9EC33}" dt="2023-06-26T20:31:25.633" v="4560" actId="33553"/>
        <pc:sldMkLst>
          <pc:docMk/>
          <pc:sldMk cId="3773238825" sldId="1979"/>
        </pc:sldMkLst>
        <pc:spChg chg="mod">
          <ac:chgData name="McKane, Jeanne" userId="ccaae3d9-a257-43fb-bdc8-036ccece4828" providerId="ADAL" clId="{098CBD3D-1A93-4E43-B777-F94C64C9EC33}" dt="2023-06-26T20:30:50.097" v="4558" actId="207"/>
          <ac:spMkLst>
            <pc:docMk/>
            <pc:sldMk cId="3773238825" sldId="1979"/>
            <ac:spMk id="16" creationId="{86B6670D-E67D-AC44-98C1-39CEF062E68F}"/>
          </ac:spMkLst>
        </pc:spChg>
        <pc:spChg chg="mod">
          <ac:chgData name="McKane, Jeanne" userId="ccaae3d9-a257-43fb-bdc8-036ccece4828" providerId="ADAL" clId="{098CBD3D-1A93-4E43-B777-F94C64C9EC33}" dt="2023-06-26T20:28:54.944" v="4554" actId="207"/>
          <ac:spMkLst>
            <pc:docMk/>
            <pc:sldMk cId="3773238825" sldId="1979"/>
            <ac:spMk id="17" creationId="{E1BA80DA-2E42-A247-901F-49003CF0B24E}"/>
          </ac:spMkLst>
        </pc:spChg>
        <pc:spChg chg="mod ord">
          <ac:chgData name="McKane, Jeanne" userId="ccaae3d9-a257-43fb-bdc8-036ccece4828" providerId="ADAL" clId="{098CBD3D-1A93-4E43-B777-F94C64C9EC33}" dt="2023-06-26T20:29:03.112" v="4556" actId="207"/>
          <ac:spMkLst>
            <pc:docMk/>
            <pc:sldMk cId="3773238825" sldId="1979"/>
            <ac:spMk id="18" creationId="{E36393B9-558E-0242-9948-3BD695AD8D63}"/>
          </ac:spMkLst>
        </pc:spChg>
        <pc:spChg chg="mod">
          <ac:chgData name="McKane, Jeanne" userId="ccaae3d9-a257-43fb-bdc8-036ccece4828" providerId="ADAL" clId="{098CBD3D-1A93-4E43-B777-F94C64C9EC33}" dt="2023-06-26T20:28:59.567" v="4555" actId="207"/>
          <ac:spMkLst>
            <pc:docMk/>
            <pc:sldMk cId="3773238825" sldId="1979"/>
            <ac:spMk id="20" creationId="{DE05E8AF-D01F-A847-BF76-EA1A662E57A1}"/>
          </ac:spMkLst>
        </pc:spChg>
        <pc:spChg chg="mod ord">
          <ac:chgData name="McKane, Jeanne" userId="ccaae3d9-a257-43fb-bdc8-036ccece4828" providerId="ADAL" clId="{098CBD3D-1A93-4E43-B777-F94C64C9EC33}" dt="2023-06-26T20:31:25.633" v="4560" actId="33553"/>
          <ac:spMkLst>
            <pc:docMk/>
            <pc:sldMk cId="3773238825" sldId="1979"/>
            <ac:spMk id="21" creationId="{A11A7FE2-EFE2-A447-9265-66E2636CB5FE}"/>
          </ac:spMkLst>
        </pc:spChg>
        <pc:picChg chg="ord">
          <ac:chgData name="McKane, Jeanne" userId="ccaae3d9-a257-43fb-bdc8-036ccece4828" providerId="ADAL" clId="{098CBD3D-1A93-4E43-B777-F94C64C9EC33}" dt="2023-06-26T20:22:32.690" v="4498"/>
          <ac:picMkLst>
            <pc:docMk/>
            <pc:sldMk cId="3773238825" sldId="1979"/>
            <ac:picMk id="3" creationId="{A03CFD30-414C-F045-A1D4-75FEEE13D142}"/>
          </ac:picMkLst>
        </pc:picChg>
        <pc:picChg chg="ord">
          <ac:chgData name="McKane, Jeanne" userId="ccaae3d9-a257-43fb-bdc8-036ccece4828" providerId="ADAL" clId="{098CBD3D-1A93-4E43-B777-F94C64C9EC33}" dt="2023-06-26T20:23:15.589" v="4511"/>
          <ac:picMkLst>
            <pc:docMk/>
            <pc:sldMk cId="3773238825" sldId="1979"/>
            <ac:picMk id="5" creationId="{3E5126C2-E908-856F-66B2-B1DB9AAC3737}"/>
          </ac:picMkLst>
        </pc:picChg>
        <pc:picChg chg="ord">
          <ac:chgData name="McKane, Jeanne" userId="ccaae3d9-a257-43fb-bdc8-036ccece4828" providerId="ADAL" clId="{098CBD3D-1A93-4E43-B777-F94C64C9EC33}" dt="2023-06-26T20:22:51.958" v="4506"/>
          <ac:picMkLst>
            <pc:docMk/>
            <pc:sldMk cId="3773238825" sldId="1979"/>
            <ac:picMk id="7" creationId="{52A222BB-C5BD-639B-3B1D-085565D8AB86}"/>
          </ac:picMkLst>
        </pc:picChg>
        <pc:picChg chg="ord">
          <ac:chgData name="McKane, Jeanne" userId="ccaae3d9-a257-43fb-bdc8-036ccece4828" providerId="ADAL" clId="{098CBD3D-1A93-4E43-B777-F94C64C9EC33}" dt="2023-06-26T20:23:34.903" v="4518"/>
          <ac:picMkLst>
            <pc:docMk/>
            <pc:sldMk cId="3773238825" sldId="1979"/>
            <ac:picMk id="9" creationId="{62DC52F0-E799-0F4A-CA9C-13651DFF59DD}"/>
          </ac:picMkLst>
        </pc:picChg>
        <pc:cxnChg chg="mod">
          <ac:chgData name="McKane, Jeanne" userId="ccaae3d9-a257-43fb-bdc8-036ccece4828" providerId="ADAL" clId="{098CBD3D-1A93-4E43-B777-F94C64C9EC33}" dt="2023-06-26T20:22:26.223" v="4491" actId="962"/>
          <ac:cxnSpMkLst>
            <pc:docMk/>
            <pc:sldMk cId="3773238825" sldId="1979"/>
            <ac:cxnSpMk id="22" creationId="{70435A9E-EF36-D344-B731-732BBB69199D}"/>
          </ac:cxnSpMkLst>
        </pc:cxnChg>
        <pc:cxnChg chg="mod">
          <ac:chgData name="McKane, Jeanne" userId="ccaae3d9-a257-43fb-bdc8-036ccece4828" providerId="ADAL" clId="{098CBD3D-1A93-4E43-B777-F94C64C9EC33}" dt="2023-06-26T20:22:38.864" v="4499" actId="962"/>
          <ac:cxnSpMkLst>
            <pc:docMk/>
            <pc:sldMk cId="3773238825" sldId="1979"/>
            <ac:cxnSpMk id="23" creationId="{DA4006C9-9AAE-A340-B924-AAE17E55DA5C}"/>
          </ac:cxnSpMkLst>
        </pc:cxnChg>
        <pc:cxnChg chg="mod">
          <ac:chgData name="McKane, Jeanne" userId="ccaae3d9-a257-43fb-bdc8-036ccece4828" providerId="ADAL" clId="{098CBD3D-1A93-4E43-B777-F94C64C9EC33}" dt="2023-06-26T20:23:07.391" v="4507" actId="962"/>
          <ac:cxnSpMkLst>
            <pc:docMk/>
            <pc:sldMk cId="3773238825" sldId="1979"/>
            <ac:cxnSpMk id="24" creationId="{2B1AFB89-A1B5-D241-87A6-958BE267059A}"/>
          </ac:cxnSpMkLst>
        </pc:cxnChg>
        <pc:cxnChg chg="mod">
          <ac:chgData name="McKane, Jeanne" userId="ccaae3d9-a257-43fb-bdc8-036ccece4828" providerId="ADAL" clId="{098CBD3D-1A93-4E43-B777-F94C64C9EC33}" dt="2023-06-26T20:23:30.759" v="4514" actId="962"/>
          <ac:cxnSpMkLst>
            <pc:docMk/>
            <pc:sldMk cId="3773238825" sldId="1979"/>
            <ac:cxnSpMk id="25" creationId="{F736C12B-5523-0B4C-A29D-21271DA5935B}"/>
          </ac:cxnSpMkLst>
        </pc:cxnChg>
      </pc:sldChg>
      <pc:sldChg chg="modSp mod addCm modCm modNotes">
        <pc:chgData name="McKane, Jeanne" userId="ccaae3d9-a257-43fb-bdc8-036ccece4828" providerId="ADAL" clId="{098CBD3D-1A93-4E43-B777-F94C64C9EC33}" dt="2023-06-26T19:51:26.685" v="4013" actId="20577"/>
        <pc:sldMkLst>
          <pc:docMk/>
          <pc:sldMk cId="3977951361" sldId="1980"/>
        </pc:sldMkLst>
        <pc:spChg chg="mod">
          <ac:chgData name="McKane, Jeanne" userId="ccaae3d9-a257-43fb-bdc8-036ccece4828" providerId="ADAL" clId="{098CBD3D-1A93-4E43-B777-F94C64C9EC33}" dt="2023-06-23T19:34:00.081" v="174" actId="20577"/>
          <ac:spMkLst>
            <pc:docMk/>
            <pc:sldMk cId="3977951361" sldId="1980"/>
            <ac:spMk id="2" creationId="{00000000-0000-0000-0000-000000000000}"/>
          </ac:spMkLst>
        </pc:spChg>
        <pc:spChg chg="mod">
          <ac:chgData name="McKane, Jeanne" userId="ccaae3d9-a257-43fb-bdc8-036ccece4828" providerId="ADAL" clId="{098CBD3D-1A93-4E43-B777-F94C64C9EC33}" dt="2023-06-26T19:51:26.685" v="4013" actId="20577"/>
          <ac:spMkLst>
            <pc:docMk/>
            <pc:sldMk cId="3977951361" sldId="1980"/>
            <ac:spMk id="5" creationId="{00000000-0000-0000-0000-000000000000}"/>
          </ac:spMkLst>
        </pc:spChg>
      </pc:sldChg>
      <pc:sldChg chg="modSp mod">
        <pc:chgData name="McKane, Jeanne" userId="ccaae3d9-a257-43fb-bdc8-036ccece4828" providerId="ADAL" clId="{098CBD3D-1A93-4E43-B777-F94C64C9EC33}" dt="2023-06-23T20:47:30.535" v="1023" actId="1076"/>
        <pc:sldMkLst>
          <pc:docMk/>
          <pc:sldMk cId="1629494894" sldId="1982"/>
        </pc:sldMkLst>
        <pc:picChg chg="mod">
          <ac:chgData name="McKane, Jeanne" userId="ccaae3d9-a257-43fb-bdc8-036ccece4828" providerId="ADAL" clId="{098CBD3D-1A93-4E43-B777-F94C64C9EC33}" dt="2023-06-23T20:47:30.535" v="1023" actId="1076"/>
          <ac:picMkLst>
            <pc:docMk/>
            <pc:sldMk cId="1629494894" sldId="1982"/>
            <ac:picMk id="6" creationId="{9A6DF3E4-916A-BA4A-901C-704C23049548}"/>
          </ac:picMkLst>
        </pc:picChg>
      </pc:sldChg>
      <pc:sldChg chg="modSp mod">
        <pc:chgData name="McKane, Jeanne" userId="ccaae3d9-a257-43fb-bdc8-036ccece4828" providerId="ADAL" clId="{098CBD3D-1A93-4E43-B777-F94C64C9EC33}" dt="2023-06-26T20:24:08.814" v="4520"/>
        <pc:sldMkLst>
          <pc:docMk/>
          <pc:sldMk cId="3988517691" sldId="1983"/>
        </pc:sldMkLst>
        <pc:spChg chg="ord">
          <ac:chgData name="McKane, Jeanne" userId="ccaae3d9-a257-43fb-bdc8-036ccece4828" providerId="ADAL" clId="{098CBD3D-1A93-4E43-B777-F94C64C9EC33}" dt="2023-06-26T20:24:05.992" v="4519"/>
          <ac:spMkLst>
            <pc:docMk/>
            <pc:sldMk cId="3988517691" sldId="1983"/>
            <ac:spMk id="2" creationId="{313D18A7-016D-4068-88B1-A754A0CE0D50}"/>
          </ac:spMkLst>
        </pc:spChg>
        <pc:spChg chg="mod ord">
          <ac:chgData name="McKane, Jeanne" userId="ccaae3d9-a257-43fb-bdc8-036ccece4828" providerId="ADAL" clId="{098CBD3D-1A93-4E43-B777-F94C64C9EC33}" dt="2023-06-26T20:24:08.814" v="4520"/>
          <ac:spMkLst>
            <pc:docMk/>
            <pc:sldMk cId="3988517691" sldId="1983"/>
            <ac:spMk id="3" creationId="{805AE972-0C5D-4C3F-B73A-0E73848BD203}"/>
          </ac:spMkLst>
        </pc:spChg>
        <pc:grpChg chg="mod">
          <ac:chgData name="McKane, Jeanne" userId="ccaae3d9-a257-43fb-bdc8-036ccece4828" providerId="ADAL" clId="{098CBD3D-1A93-4E43-B777-F94C64C9EC33}" dt="2023-06-23T20:47:39.902" v="1024" actId="1076"/>
          <ac:grpSpMkLst>
            <pc:docMk/>
            <pc:sldMk cId="3988517691" sldId="1983"/>
            <ac:grpSpMk id="7" creationId="{91E97149-EA73-4A6A-A178-E080DB5035C2}"/>
          </ac:grpSpMkLst>
        </pc:grpChg>
      </pc:sldChg>
      <pc:sldChg chg="modSp mod addCm delCm modCm">
        <pc:chgData name="McKane, Jeanne" userId="ccaae3d9-a257-43fb-bdc8-036ccece4828" providerId="ADAL" clId="{098CBD3D-1A93-4E43-B777-F94C64C9EC33}" dt="2023-06-28T19:12:24.076" v="4572" actId="207"/>
        <pc:sldMkLst>
          <pc:docMk/>
          <pc:sldMk cId="1765776785" sldId="1984"/>
        </pc:sldMkLst>
        <pc:spChg chg="mod">
          <ac:chgData name="McKane, Jeanne" userId="ccaae3d9-a257-43fb-bdc8-036ccece4828" providerId="ADAL" clId="{098CBD3D-1A93-4E43-B777-F94C64C9EC33}" dt="2023-06-28T19:12:20.925" v="4571" actId="207"/>
          <ac:spMkLst>
            <pc:docMk/>
            <pc:sldMk cId="1765776785" sldId="1984"/>
            <ac:spMk id="2" creationId="{00000000-0000-0000-0000-000000000000}"/>
          </ac:spMkLst>
        </pc:spChg>
        <pc:spChg chg="mod">
          <ac:chgData name="McKane, Jeanne" userId="ccaae3d9-a257-43fb-bdc8-036ccece4828" providerId="ADAL" clId="{098CBD3D-1A93-4E43-B777-F94C64C9EC33}" dt="2023-06-28T19:12:24.076" v="4572" actId="207"/>
          <ac:spMkLst>
            <pc:docMk/>
            <pc:sldMk cId="1765776785" sldId="1984"/>
            <ac:spMk id="5" creationId="{00000000-0000-0000-0000-000000000000}"/>
          </ac:spMkLst>
        </pc:spChg>
      </pc:sldChg>
      <pc:sldChg chg="modSp mod addCm modCm">
        <pc:chgData name="McKane, Jeanne" userId="ccaae3d9-a257-43fb-bdc8-036ccece4828" providerId="ADAL" clId="{098CBD3D-1A93-4E43-B777-F94C64C9EC33}" dt="2023-06-26T20:02:36.914" v="4021"/>
        <pc:sldMkLst>
          <pc:docMk/>
          <pc:sldMk cId="2305115646" sldId="1985"/>
        </pc:sldMkLst>
        <pc:spChg chg="mod">
          <ac:chgData name="McKane, Jeanne" userId="ccaae3d9-a257-43fb-bdc8-036ccece4828" providerId="ADAL" clId="{098CBD3D-1A93-4E43-B777-F94C64C9EC33}" dt="2023-06-23T19:42:53.415" v="229" actId="6549"/>
          <ac:spMkLst>
            <pc:docMk/>
            <pc:sldMk cId="2305115646" sldId="1985"/>
            <ac:spMk id="2" creationId="{00000000-0000-0000-0000-000000000000}"/>
          </ac:spMkLst>
        </pc:spChg>
      </pc:sldChg>
      <pc:sldChg chg="delSp modSp mod">
        <pc:chgData name="McKane, Jeanne" userId="ccaae3d9-a257-43fb-bdc8-036ccece4828" providerId="ADAL" clId="{098CBD3D-1A93-4E43-B777-F94C64C9EC33}" dt="2023-06-26T20:32:43.770" v="4565" actId="478"/>
        <pc:sldMkLst>
          <pc:docMk/>
          <pc:sldMk cId="2797177760" sldId="1986"/>
        </pc:sldMkLst>
        <pc:spChg chg="mod">
          <ac:chgData name="McKane, Jeanne" userId="ccaae3d9-a257-43fb-bdc8-036ccece4828" providerId="ADAL" clId="{098CBD3D-1A93-4E43-B777-F94C64C9EC33}" dt="2023-06-26T20:31:31.542" v="4561" actId="33553"/>
          <ac:spMkLst>
            <pc:docMk/>
            <pc:sldMk cId="2797177760" sldId="1986"/>
            <ac:spMk id="5" creationId="{58410E86-D30A-6A45-AB50-2CB9CE93C28B}"/>
          </ac:spMkLst>
        </pc:spChg>
        <pc:cxnChg chg="del">
          <ac:chgData name="McKane, Jeanne" userId="ccaae3d9-a257-43fb-bdc8-036ccece4828" providerId="ADAL" clId="{098CBD3D-1A93-4E43-B777-F94C64C9EC33}" dt="2023-06-26T20:32:43.770" v="4565" actId="478"/>
          <ac:cxnSpMkLst>
            <pc:docMk/>
            <pc:sldMk cId="2797177760" sldId="1986"/>
            <ac:cxnSpMk id="6" creationId="{74DFD7D8-A131-C947-B962-8FC553DFBBB6}"/>
          </ac:cxnSpMkLst>
        </pc:cxnChg>
      </pc:sldChg>
      <pc:sldChg chg="modSp mod addCm modCm">
        <pc:chgData name="McKane, Jeanne" userId="ccaae3d9-a257-43fb-bdc8-036ccece4828" providerId="ADAL" clId="{098CBD3D-1A93-4E43-B777-F94C64C9EC33}" dt="2023-06-26T20:09:47.491" v="4035"/>
        <pc:sldMkLst>
          <pc:docMk/>
          <pc:sldMk cId="50083986" sldId="1990"/>
        </pc:sldMkLst>
        <pc:spChg chg="mod">
          <ac:chgData name="McKane, Jeanne" userId="ccaae3d9-a257-43fb-bdc8-036ccece4828" providerId="ADAL" clId="{098CBD3D-1A93-4E43-B777-F94C64C9EC33}" dt="2023-06-26T17:48:20.249" v="3429" actId="14100"/>
          <ac:spMkLst>
            <pc:docMk/>
            <pc:sldMk cId="50083986" sldId="1990"/>
            <ac:spMk id="2" creationId="{00000000-0000-0000-0000-000000000000}"/>
          </ac:spMkLst>
        </pc:spChg>
        <pc:spChg chg="mod">
          <ac:chgData name="McKane, Jeanne" userId="ccaae3d9-a257-43fb-bdc8-036ccece4828" providerId="ADAL" clId="{098CBD3D-1A93-4E43-B777-F94C64C9EC33}" dt="2023-06-26T18:21:30.098" v="3650" actId="6549"/>
          <ac:spMkLst>
            <pc:docMk/>
            <pc:sldMk cId="50083986" sldId="1990"/>
            <ac:spMk id="4" creationId="{00000000-0000-0000-0000-000000000000}"/>
          </ac:spMkLst>
        </pc:spChg>
      </pc:sldChg>
      <pc:sldChg chg="delSp modNotesTx">
        <pc:chgData name="McKane, Jeanne" userId="ccaae3d9-a257-43fb-bdc8-036ccece4828" providerId="ADAL" clId="{098CBD3D-1A93-4E43-B777-F94C64C9EC33}" dt="2023-06-26T20:32:48.579" v="4566" actId="478"/>
        <pc:sldMkLst>
          <pc:docMk/>
          <pc:sldMk cId="3743710848" sldId="1993"/>
        </pc:sldMkLst>
        <pc:cxnChg chg="del">
          <ac:chgData name="McKane, Jeanne" userId="ccaae3d9-a257-43fb-bdc8-036ccece4828" providerId="ADAL" clId="{098CBD3D-1A93-4E43-B777-F94C64C9EC33}" dt="2023-06-26T20:32:48.579" v="4566" actId="478"/>
          <ac:cxnSpMkLst>
            <pc:docMk/>
            <pc:sldMk cId="3743710848" sldId="1993"/>
            <ac:cxnSpMk id="6" creationId="{62E9FA32-5791-764B-B79E-41FB9C62485C}"/>
          </ac:cxnSpMkLst>
        </pc:cxnChg>
      </pc:sldChg>
      <pc:sldChg chg="modSp mod">
        <pc:chgData name="McKane, Jeanne" userId="ccaae3d9-a257-43fb-bdc8-036ccece4828" providerId="ADAL" clId="{098CBD3D-1A93-4E43-B777-F94C64C9EC33}" dt="2023-06-23T20:14:00.713" v="616" actId="1076"/>
        <pc:sldMkLst>
          <pc:docMk/>
          <pc:sldMk cId="1631074839" sldId="1994"/>
        </pc:sldMkLst>
        <pc:spChg chg="mod">
          <ac:chgData name="McKane, Jeanne" userId="ccaae3d9-a257-43fb-bdc8-036ccece4828" providerId="ADAL" clId="{098CBD3D-1A93-4E43-B777-F94C64C9EC33}" dt="2023-06-23T20:14:00.713" v="616" actId="1076"/>
          <ac:spMkLst>
            <pc:docMk/>
            <pc:sldMk cId="1631074839" sldId="1994"/>
            <ac:spMk id="5" creationId="{4EF0EEC0-5334-49B7-B18E-C32A3037E22F}"/>
          </ac:spMkLst>
        </pc:spChg>
      </pc:sldChg>
      <pc:sldChg chg="modSp mod">
        <pc:chgData name="McKane, Jeanne" userId="ccaae3d9-a257-43fb-bdc8-036ccece4828" providerId="ADAL" clId="{098CBD3D-1A93-4E43-B777-F94C64C9EC33}" dt="2023-06-26T19:54:20.155" v="4015" actId="20577"/>
        <pc:sldMkLst>
          <pc:docMk/>
          <pc:sldMk cId="1937083543" sldId="1995"/>
        </pc:sldMkLst>
        <pc:spChg chg="mod">
          <ac:chgData name="McKane, Jeanne" userId="ccaae3d9-a257-43fb-bdc8-036ccece4828" providerId="ADAL" clId="{098CBD3D-1A93-4E43-B777-F94C64C9EC33}" dt="2023-06-26T19:54:20.155" v="4015" actId="20577"/>
          <ac:spMkLst>
            <pc:docMk/>
            <pc:sldMk cId="1937083543" sldId="1995"/>
            <ac:spMk id="5" creationId="{4EF0EEC0-5334-49B7-B18E-C32A3037E22F}"/>
          </ac:spMkLst>
        </pc:spChg>
      </pc:sldChg>
      <pc:sldChg chg="modSp mod">
        <pc:chgData name="McKane, Jeanne" userId="ccaae3d9-a257-43fb-bdc8-036ccece4828" providerId="ADAL" clId="{098CBD3D-1A93-4E43-B777-F94C64C9EC33}" dt="2023-06-26T20:33:01.325" v="4567" actId="962"/>
        <pc:sldMkLst>
          <pc:docMk/>
          <pc:sldMk cId="1596098739" sldId="1997"/>
        </pc:sldMkLst>
        <pc:spChg chg="mod">
          <ac:chgData name="McKane, Jeanne" userId="ccaae3d9-a257-43fb-bdc8-036ccece4828" providerId="ADAL" clId="{098CBD3D-1A93-4E43-B777-F94C64C9EC33}" dt="2023-06-26T20:31:39.427" v="4563" actId="33553"/>
          <ac:spMkLst>
            <pc:docMk/>
            <pc:sldMk cId="1596098739" sldId="1997"/>
            <ac:spMk id="6" creationId="{39F7DEF2-E6D1-034D-89EF-AC7EAECC81E8}"/>
          </ac:spMkLst>
        </pc:spChg>
        <pc:picChg chg="mod">
          <ac:chgData name="McKane, Jeanne" userId="ccaae3d9-a257-43fb-bdc8-036ccece4828" providerId="ADAL" clId="{098CBD3D-1A93-4E43-B777-F94C64C9EC33}" dt="2023-06-26T20:33:01.325" v="4567" actId="962"/>
          <ac:picMkLst>
            <pc:docMk/>
            <pc:sldMk cId="1596098739" sldId="1997"/>
            <ac:picMk id="5" creationId="{6B012AA5-F88B-A34C-A8BF-8576F08F6565}"/>
          </ac:picMkLst>
        </pc:picChg>
      </pc:sldChg>
      <pc:sldChg chg="modSp mod">
        <pc:chgData name="McKane, Jeanne" userId="ccaae3d9-a257-43fb-bdc8-036ccece4828" providerId="ADAL" clId="{098CBD3D-1A93-4E43-B777-F94C64C9EC33}" dt="2023-06-26T17:48:54.328" v="3431" actId="1076"/>
        <pc:sldMkLst>
          <pc:docMk/>
          <pc:sldMk cId="2356454790" sldId="2010"/>
        </pc:sldMkLst>
        <pc:spChg chg="mod">
          <ac:chgData name="McKane, Jeanne" userId="ccaae3d9-a257-43fb-bdc8-036ccece4828" providerId="ADAL" clId="{098CBD3D-1A93-4E43-B777-F94C64C9EC33}" dt="2023-06-26T17:48:54.328" v="3431" actId="1076"/>
          <ac:spMkLst>
            <pc:docMk/>
            <pc:sldMk cId="2356454790" sldId="2010"/>
            <ac:spMk id="2" creationId="{00000000-0000-0000-0000-000000000000}"/>
          </ac:spMkLst>
        </pc:spChg>
      </pc:sldChg>
      <pc:sldChg chg="modSp mod">
        <pc:chgData name="McKane, Jeanne" userId="ccaae3d9-a257-43fb-bdc8-036ccece4828" providerId="ADAL" clId="{098CBD3D-1A93-4E43-B777-F94C64C9EC33}" dt="2023-06-26T17:51:44.954" v="3454" actId="255"/>
        <pc:sldMkLst>
          <pc:docMk/>
          <pc:sldMk cId="3867966934" sldId="2011"/>
        </pc:sldMkLst>
        <pc:spChg chg="mod">
          <ac:chgData name="McKane, Jeanne" userId="ccaae3d9-a257-43fb-bdc8-036ccece4828" providerId="ADAL" clId="{098CBD3D-1A93-4E43-B777-F94C64C9EC33}" dt="2023-06-26T17:51:44.954" v="3454" actId="255"/>
          <ac:spMkLst>
            <pc:docMk/>
            <pc:sldMk cId="3867966934" sldId="2011"/>
            <ac:spMk id="2" creationId="{00000000-0000-0000-0000-000000000000}"/>
          </ac:spMkLst>
        </pc:spChg>
      </pc:sldChg>
      <pc:sldChg chg="modSp mod">
        <pc:chgData name="McKane, Jeanne" userId="ccaae3d9-a257-43fb-bdc8-036ccece4828" providerId="ADAL" clId="{098CBD3D-1A93-4E43-B777-F94C64C9EC33}" dt="2023-06-26T17:49:18.175" v="3436" actId="1076"/>
        <pc:sldMkLst>
          <pc:docMk/>
          <pc:sldMk cId="4073519722" sldId="2012"/>
        </pc:sldMkLst>
        <pc:spChg chg="mod">
          <ac:chgData name="McKane, Jeanne" userId="ccaae3d9-a257-43fb-bdc8-036ccece4828" providerId="ADAL" clId="{098CBD3D-1A93-4E43-B777-F94C64C9EC33}" dt="2023-06-26T17:49:18.175" v="3436" actId="1076"/>
          <ac:spMkLst>
            <pc:docMk/>
            <pc:sldMk cId="4073519722" sldId="2012"/>
            <ac:spMk id="2" creationId="{00000000-0000-0000-0000-000000000000}"/>
          </ac:spMkLst>
        </pc:spChg>
      </pc:sldChg>
      <pc:sldChg chg="modSp mod">
        <pc:chgData name="McKane, Jeanne" userId="ccaae3d9-a257-43fb-bdc8-036ccece4828" providerId="ADAL" clId="{098CBD3D-1A93-4E43-B777-F94C64C9EC33}" dt="2023-06-26T19:16:19.946" v="3667" actId="20577"/>
        <pc:sldMkLst>
          <pc:docMk/>
          <pc:sldMk cId="139343555" sldId="2013"/>
        </pc:sldMkLst>
        <pc:spChg chg="mod">
          <ac:chgData name="McKane, Jeanne" userId="ccaae3d9-a257-43fb-bdc8-036ccece4828" providerId="ADAL" clId="{098CBD3D-1A93-4E43-B777-F94C64C9EC33}" dt="2023-06-26T17:49:26.760" v="3437" actId="1076"/>
          <ac:spMkLst>
            <pc:docMk/>
            <pc:sldMk cId="139343555" sldId="2013"/>
            <ac:spMk id="2" creationId="{00000000-0000-0000-0000-000000000000}"/>
          </ac:spMkLst>
        </pc:spChg>
        <pc:spChg chg="mod">
          <ac:chgData name="McKane, Jeanne" userId="ccaae3d9-a257-43fb-bdc8-036ccece4828" providerId="ADAL" clId="{098CBD3D-1A93-4E43-B777-F94C64C9EC33}" dt="2023-06-26T19:16:19.946" v="3667" actId="20577"/>
          <ac:spMkLst>
            <pc:docMk/>
            <pc:sldMk cId="139343555" sldId="2013"/>
            <ac:spMk id="3" creationId="{00000000-0000-0000-0000-000000000000}"/>
          </ac:spMkLst>
        </pc:spChg>
      </pc:sldChg>
      <pc:sldChg chg="modSp mod">
        <pc:chgData name="McKane, Jeanne" userId="ccaae3d9-a257-43fb-bdc8-036ccece4828" providerId="ADAL" clId="{098CBD3D-1A93-4E43-B777-F94C64C9EC33}" dt="2023-06-26T17:52:27.475" v="3458" actId="255"/>
        <pc:sldMkLst>
          <pc:docMk/>
          <pc:sldMk cId="1102986329" sldId="2014"/>
        </pc:sldMkLst>
        <pc:spChg chg="mod">
          <ac:chgData name="McKane, Jeanne" userId="ccaae3d9-a257-43fb-bdc8-036ccece4828" providerId="ADAL" clId="{098CBD3D-1A93-4E43-B777-F94C64C9EC33}" dt="2023-06-26T17:52:27.475" v="3458" actId="255"/>
          <ac:spMkLst>
            <pc:docMk/>
            <pc:sldMk cId="1102986329" sldId="2014"/>
            <ac:spMk id="2" creationId="{00000000-0000-0000-0000-000000000000}"/>
          </ac:spMkLst>
        </pc:spChg>
      </pc:sldChg>
      <pc:sldChg chg="modSp mod">
        <pc:chgData name="McKane, Jeanne" userId="ccaae3d9-a257-43fb-bdc8-036ccece4828" providerId="ADAL" clId="{098CBD3D-1A93-4E43-B777-F94C64C9EC33}" dt="2023-06-26T17:49:46.489" v="3439" actId="1076"/>
        <pc:sldMkLst>
          <pc:docMk/>
          <pc:sldMk cId="3541855218" sldId="2015"/>
        </pc:sldMkLst>
        <pc:spChg chg="mod">
          <ac:chgData name="McKane, Jeanne" userId="ccaae3d9-a257-43fb-bdc8-036ccece4828" providerId="ADAL" clId="{098CBD3D-1A93-4E43-B777-F94C64C9EC33}" dt="2023-06-26T17:49:46.489" v="3439" actId="1076"/>
          <ac:spMkLst>
            <pc:docMk/>
            <pc:sldMk cId="3541855218" sldId="2015"/>
            <ac:spMk id="2" creationId="{00000000-0000-0000-0000-000000000000}"/>
          </ac:spMkLst>
        </pc:spChg>
      </pc:sldChg>
      <pc:sldChg chg="modSp mod">
        <pc:chgData name="McKane, Jeanne" userId="ccaae3d9-a257-43fb-bdc8-036ccece4828" providerId="ADAL" clId="{098CBD3D-1A93-4E43-B777-F94C64C9EC33}" dt="2023-06-23T20:09:43.321" v="557" actId="1076"/>
        <pc:sldMkLst>
          <pc:docMk/>
          <pc:sldMk cId="4260017883" sldId="2017"/>
        </pc:sldMkLst>
        <pc:spChg chg="mod">
          <ac:chgData name="McKane, Jeanne" userId="ccaae3d9-a257-43fb-bdc8-036ccece4828" providerId="ADAL" clId="{098CBD3D-1A93-4E43-B777-F94C64C9EC33}" dt="2023-06-23T20:09:43.321" v="557" actId="1076"/>
          <ac:spMkLst>
            <pc:docMk/>
            <pc:sldMk cId="4260017883" sldId="2017"/>
            <ac:spMk id="3" creationId="{81564E8B-AC40-F6AC-5F2F-6D487F99786A}"/>
          </ac:spMkLst>
        </pc:spChg>
      </pc:sldChg>
      <pc:sldChg chg="modSp mod">
        <pc:chgData name="McKane, Jeanne" userId="ccaae3d9-a257-43fb-bdc8-036ccece4828" providerId="ADAL" clId="{098CBD3D-1A93-4E43-B777-F94C64C9EC33}" dt="2023-06-26T20:25:55.595" v="4536" actId="962"/>
        <pc:sldMkLst>
          <pc:docMk/>
          <pc:sldMk cId="3793592867" sldId="2018"/>
        </pc:sldMkLst>
        <pc:spChg chg="mod ord">
          <ac:chgData name="McKane, Jeanne" userId="ccaae3d9-a257-43fb-bdc8-036ccece4828" providerId="ADAL" clId="{098CBD3D-1A93-4E43-B777-F94C64C9EC33}" dt="2023-06-26T20:25:32.010" v="4532"/>
          <ac:spMkLst>
            <pc:docMk/>
            <pc:sldMk cId="3793592867" sldId="2018"/>
            <ac:spMk id="4" creationId="{726BA06F-C0F4-6BD6-43C9-90011DAE4E1C}"/>
          </ac:spMkLst>
        </pc:spChg>
        <pc:spChg chg="mod">
          <ac:chgData name="McKane, Jeanne" userId="ccaae3d9-a257-43fb-bdc8-036ccece4828" providerId="ADAL" clId="{098CBD3D-1A93-4E43-B777-F94C64C9EC33}" dt="2023-06-26T19:44:53.512" v="3893" actId="1076"/>
          <ac:spMkLst>
            <pc:docMk/>
            <pc:sldMk cId="3793592867" sldId="2018"/>
            <ac:spMk id="6" creationId="{56F42EF2-4D3E-4D6E-B1EB-36720EF18F39}"/>
          </ac:spMkLst>
        </pc:spChg>
        <pc:spChg chg="mod ord">
          <ac:chgData name="McKane, Jeanne" userId="ccaae3d9-a257-43fb-bdc8-036ccece4828" providerId="ADAL" clId="{098CBD3D-1A93-4E43-B777-F94C64C9EC33}" dt="2023-06-26T20:25:18.546" v="4527"/>
          <ac:spMkLst>
            <pc:docMk/>
            <pc:sldMk cId="3793592867" sldId="2018"/>
            <ac:spMk id="8" creationId="{27F9A19D-9F4F-4443-B9D1-E857D9991EA3}"/>
          </ac:spMkLst>
        </pc:spChg>
        <pc:spChg chg="mod ord">
          <ac:chgData name="McKane, Jeanne" userId="ccaae3d9-a257-43fb-bdc8-036ccece4828" providerId="ADAL" clId="{098CBD3D-1A93-4E43-B777-F94C64C9EC33}" dt="2023-06-26T20:25:21.877" v="4530"/>
          <ac:spMkLst>
            <pc:docMk/>
            <pc:sldMk cId="3793592867" sldId="2018"/>
            <ac:spMk id="12" creationId="{74017B0C-54AD-67ED-87CB-759ECCFACB1B}"/>
          </ac:spMkLst>
        </pc:spChg>
        <pc:graphicFrameChg chg="mod ord">
          <ac:chgData name="McKane, Jeanne" userId="ccaae3d9-a257-43fb-bdc8-036ccece4828" providerId="ADAL" clId="{098CBD3D-1A93-4E43-B777-F94C64C9EC33}" dt="2023-06-26T20:25:27.962" v="4531"/>
          <ac:graphicFrameMkLst>
            <pc:docMk/>
            <pc:sldMk cId="3793592867" sldId="2018"/>
            <ac:graphicFrameMk id="2" creationId="{A9D42493-4951-8F86-D4C4-681E9B60D4D9}"/>
          </ac:graphicFrameMkLst>
        </pc:graphicFrameChg>
        <pc:cxnChg chg="mod">
          <ac:chgData name="McKane, Jeanne" userId="ccaae3d9-a257-43fb-bdc8-036ccece4828" providerId="ADAL" clId="{098CBD3D-1A93-4E43-B777-F94C64C9EC33}" dt="2023-06-26T20:25:52.512" v="4533" actId="962"/>
          <ac:cxnSpMkLst>
            <pc:docMk/>
            <pc:sldMk cId="3793592867" sldId="2018"/>
            <ac:cxnSpMk id="9" creationId="{C338B01D-A80C-14B5-E44E-CE0CF37CAD5A}"/>
          </ac:cxnSpMkLst>
        </pc:cxnChg>
        <pc:cxnChg chg="mod">
          <ac:chgData name="McKane, Jeanne" userId="ccaae3d9-a257-43fb-bdc8-036ccece4828" providerId="ADAL" clId="{098CBD3D-1A93-4E43-B777-F94C64C9EC33}" dt="2023-06-26T20:25:53.676" v="4534" actId="962"/>
          <ac:cxnSpMkLst>
            <pc:docMk/>
            <pc:sldMk cId="3793592867" sldId="2018"/>
            <ac:cxnSpMk id="14" creationId="{3433C2BA-4A00-BCAF-375F-6B82C00C7C7A}"/>
          </ac:cxnSpMkLst>
        </pc:cxnChg>
        <pc:cxnChg chg="mod">
          <ac:chgData name="McKane, Jeanne" userId="ccaae3d9-a257-43fb-bdc8-036ccece4828" providerId="ADAL" clId="{098CBD3D-1A93-4E43-B777-F94C64C9EC33}" dt="2023-06-26T20:25:54.967" v="4535" actId="962"/>
          <ac:cxnSpMkLst>
            <pc:docMk/>
            <pc:sldMk cId="3793592867" sldId="2018"/>
            <ac:cxnSpMk id="15" creationId="{057ADE1E-78AA-FAE0-7ED9-4718C6634437}"/>
          </ac:cxnSpMkLst>
        </pc:cxnChg>
        <pc:cxnChg chg="mod">
          <ac:chgData name="McKane, Jeanne" userId="ccaae3d9-a257-43fb-bdc8-036ccece4828" providerId="ADAL" clId="{098CBD3D-1A93-4E43-B777-F94C64C9EC33}" dt="2023-06-26T20:25:55.595" v="4536" actId="962"/>
          <ac:cxnSpMkLst>
            <pc:docMk/>
            <pc:sldMk cId="3793592867" sldId="2018"/>
            <ac:cxnSpMk id="16" creationId="{26B54085-79FA-4231-0635-90461B103206}"/>
          </ac:cxnSpMkLst>
        </pc:cxnChg>
      </pc:sldChg>
      <pc:sldChg chg="modSp mod">
        <pc:chgData name="McKane, Jeanne" userId="ccaae3d9-a257-43fb-bdc8-036ccece4828" providerId="ADAL" clId="{098CBD3D-1A93-4E43-B777-F94C64C9EC33}" dt="2023-06-26T19:17:11.082" v="3668" actId="20577"/>
        <pc:sldMkLst>
          <pc:docMk/>
          <pc:sldMk cId="677888582" sldId="2019"/>
        </pc:sldMkLst>
        <pc:spChg chg="mod">
          <ac:chgData name="McKane, Jeanne" userId="ccaae3d9-a257-43fb-bdc8-036ccece4828" providerId="ADAL" clId="{098CBD3D-1A93-4E43-B777-F94C64C9EC33}" dt="2023-06-26T17:49:53.705" v="3440" actId="1076"/>
          <ac:spMkLst>
            <pc:docMk/>
            <pc:sldMk cId="677888582" sldId="2019"/>
            <ac:spMk id="2" creationId="{00000000-0000-0000-0000-000000000000}"/>
          </ac:spMkLst>
        </pc:spChg>
        <pc:spChg chg="mod">
          <ac:chgData name="McKane, Jeanne" userId="ccaae3d9-a257-43fb-bdc8-036ccece4828" providerId="ADAL" clId="{098CBD3D-1A93-4E43-B777-F94C64C9EC33}" dt="2023-06-26T19:17:11.082" v="3668" actId="20577"/>
          <ac:spMkLst>
            <pc:docMk/>
            <pc:sldMk cId="677888582" sldId="2019"/>
            <ac:spMk id="3" creationId="{00000000-0000-0000-0000-000000000000}"/>
          </ac:spMkLst>
        </pc:spChg>
      </pc:sldChg>
      <pc:sldChg chg="modSp mod">
        <pc:chgData name="McKane, Jeanne" userId="ccaae3d9-a257-43fb-bdc8-036ccece4828" providerId="ADAL" clId="{098CBD3D-1A93-4E43-B777-F94C64C9EC33}" dt="2023-06-26T17:50:02.256" v="3441" actId="1076"/>
        <pc:sldMkLst>
          <pc:docMk/>
          <pc:sldMk cId="1707049973" sldId="2020"/>
        </pc:sldMkLst>
        <pc:spChg chg="mod">
          <ac:chgData name="McKane, Jeanne" userId="ccaae3d9-a257-43fb-bdc8-036ccece4828" providerId="ADAL" clId="{098CBD3D-1A93-4E43-B777-F94C64C9EC33}" dt="2023-06-26T17:50:02.256" v="3441" actId="1076"/>
          <ac:spMkLst>
            <pc:docMk/>
            <pc:sldMk cId="1707049973" sldId="2020"/>
            <ac:spMk id="2" creationId="{00000000-0000-0000-0000-000000000000}"/>
          </ac:spMkLst>
        </pc:spChg>
      </pc:sldChg>
      <pc:sldChg chg="modSp mod">
        <pc:chgData name="McKane, Jeanne" userId="ccaae3d9-a257-43fb-bdc8-036ccece4828" providerId="ADAL" clId="{098CBD3D-1A93-4E43-B777-F94C64C9EC33}" dt="2023-06-26T17:52:53.326" v="3461" actId="14100"/>
        <pc:sldMkLst>
          <pc:docMk/>
          <pc:sldMk cId="1120356183" sldId="2021"/>
        </pc:sldMkLst>
        <pc:spChg chg="mod">
          <ac:chgData name="McKane, Jeanne" userId="ccaae3d9-a257-43fb-bdc8-036ccece4828" providerId="ADAL" clId="{098CBD3D-1A93-4E43-B777-F94C64C9EC33}" dt="2023-06-26T17:52:53.326" v="3461" actId="14100"/>
          <ac:spMkLst>
            <pc:docMk/>
            <pc:sldMk cId="1120356183" sldId="2021"/>
            <ac:spMk id="2" creationId="{00000000-0000-0000-0000-000000000000}"/>
          </ac:spMkLst>
        </pc:spChg>
      </pc:sldChg>
      <pc:sldChg chg="modSp mod">
        <pc:chgData name="McKane, Jeanne" userId="ccaae3d9-a257-43fb-bdc8-036ccece4828" providerId="ADAL" clId="{098CBD3D-1A93-4E43-B777-F94C64C9EC33}" dt="2023-06-26T17:50:39.560" v="3446" actId="14100"/>
        <pc:sldMkLst>
          <pc:docMk/>
          <pc:sldMk cId="1364471387" sldId="2022"/>
        </pc:sldMkLst>
        <pc:spChg chg="mod">
          <ac:chgData name="McKane, Jeanne" userId="ccaae3d9-a257-43fb-bdc8-036ccece4828" providerId="ADAL" clId="{098CBD3D-1A93-4E43-B777-F94C64C9EC33}" dt="2023-06-26T17:50:39.560" v="3446" actId="14100"/>
          <ac:spMkLst>
            <pc:docMk/>
            <pc:sldMk cId="1364471387" sldId="2022"/>
            <ac:spMk id="2" creationId="{00000000-0000-0000-0000-000000000000}"/>
          </ac:spMkLst>
        </pc:spChg>
      </pc:sldChg>
      <pc:sldChg chg="modSp mod">
        <pc:chgData name="McKane, Jeanne" userId="ccaae3d9-a257-43fb-bdc8-036ccece4828" providerId="ADAL" clId="{098CBD3D-1A93-4E43-B777-F94C64C9EC33}" dt="2023-06-26T19:18:19.870" v="3669" actId="20577"/>
        <pc:sldMkLst>
          <pc:docMk/>
          <pc:sldMk cId="3361636729" sldId="2023"/>
        </pc:sldMkLst>
        <pc:spChg chg="mod">
          <ac:chgData name="McKane, Jeanne" userId="ccaae3d9-a257-43fb-bdc8-036ccece4828" providerId="ADAL" clId="{098CBD3D-1A93-4E43-B777-F94C64C9EC33}" dt="2023-06-26T17:53:21.488" v="3463" actId="14100"/>
          <ac:spMkLst>
            <pc:docMk/>
            <pc:sldMk cId="3361636729" sldId="2023"/>
            <ac:spMk id="2" creationId="{00000000-0000-0000-0000-000000000000}"/>
          </ac:spMkLst>
        </pc:spChg>
        <pc:spChg chg="mod">
          <ac:chgData name="McKane, Jeanne" userId="ccaae3d9-a257-43fb-bdc8-036ccece4828" providerId="ADAL" clId="{098CBD3D-1A93-4E43-B777-F94C64C9EC33}" dt="2023-06-26T19:18:19.870" v="3669" actId="20577"/>
          <ac:spMkLst>
            <pc:docMk/>
            <pc:sldMk cId="3361636729" sldId="2023"/>
            <ac:spMk id="3" creationId="{00000000-0000-0000-0000-000000000000}"/>
          </ac:spMkLst>
        </pc:spChg>
      </pc:sldChg>
      <pc:sldChg chg="modSp mod">
        <pc:chgData name="McKane, Jeanne" userId="ccaae3d9-a257-43fb-bdc8-036ccece4828" providerId="ADAL" clId="{098CBD3D-1A93-4E43-B777-F94C64C9EC33}" dt="2023-06-26T17:51:05.069" v="3451" actId="1076"/>
        <pc:sldMkLst>
          <pc:docMk/>
          <pc:sldMk cId="1401139788" sldId="2024"/>
        </pc:sldMkLst>
        <pc:spChg chg="mod">
          <ac:chgData name="McKane, Jeanne" userId="ccaae3d9-a257-43fb-bdc8-036ccece4828" providerId="ADAL" clId="{098CBD3D-1A93-4E43-B777-F94C64C9EC33}" dt="2023-06-26T17:51:05.069" v="3451" actId="1076"/>
          <ac:spMkLst>
            <pc:docMk/>
            <pc:sldMk cId="1401139788" sldId="2024"/>
            <ac:spMk id="2" creationId="{00000000-0000-0000-0000-000000000000}"/>
          </ac:spMkLst>
        </pc:spChg>
      </pc:sldChg>
      <pc:sldChg chg="modSp mod">
        <pc:chgData name="McKane, Jeanne" userId="ccaae3d9-a257-43fb-bdc8-036ccece4828" providerId="ADAL" clId="{098CBD3D-1A93-4E43-B777-F94C64C9EC33}" dt="2023-06-26T17:50:59.255" v="3450" actId="1076"/>
        <pc:sldMkLst>
          <pc:docMk/>
          <pc:sldMk cId="3133395244" sldId="2025"/>
        </pc:sldMkLst>
        <pc:spChg chg="mod">
          <ac:chgData name="McKane, Jeanne" userId="ccaae3d9-a257-43fb-bdc8-036ccece4828" providerId="ADAL" clId="{098CBD3D-1A93-4E43-B777-F94C64C9EC33}" dt="2023-06-26T17:50:59.255" v="3450" actId="1076"/>
          <ac:spMkLst>
            <pc:docMk/>
            <pc:sldMk cId="3133395244" sldId="2025"/>
            <ac:spMk id="2" creationId="{00000000-0000-0000-0000-000000000000}"/>
          </ac:spMkLst>
        </pc:spChg>
      </pc:sldChg>
      <pc:sldChg chg="modSp mod modCm">
        <pc:chgData name="McKane, Jeanne" userId="ccaae3d9-a257-43fb-bdc8-036ccece4828" providerId="ADAL" clId="{098CBD3D-1A93-4E43-B777-F94C64C9EC33}" dt="2023-06-26T20:27:13.442" v="4545" actId="962"/>
        <pc:sldMkLst>
          <pc:docMk/>
          <pc:sldMk cId="2649842125" sldId="2026"/>
        </pc:sldMkLst>
        <pc:spChg chg="mod">
          <ac:chgData name="McKane, Jeanne" userId="ccaae3d9-a257-43fb-bdc8-036ccece4828" providerId="ADAL" clId="{098CBD3D-1A93-4E43-B777-F94C64C9EC33}" dt="2023-06-23T19:59:49.917" v="453" actId="207"/>
          <ac:spMkLst>
            <pc:docMk/>
            <pc:sldMk cId="2649842125" sldId="2026"/>
            <ac:spMk id="2" creationId="{18A27E9B-15A8-15BE-80C1-2713A1372414}"/>
          </ac:spMkLst>
        </pc:spChg>
        <pc:spChg chg="mod">
          <ac:chgData name="McKane, Jeanne" userId="ccaae3d9-a257-43fb-bdc8-036ccece4828" providerId="ADAL" clId="{098CBD3D-1A93-4E43-B777-F94C64C9EC33}" dt="2023-06-26T19:50:00.455" v="4009" actId="20577"/>
          <ac:spMkLst>
            <pc:docMk/>
            <pc:sldMk cId="2649842125" sldId="2026"/>
            <ac:spMk id="5" creationId="{4D2AAD64-D564-7926-F992-CF0606474B35}"/>
          </ac:spMkLst>
        </pc:spChg>
        <pc:spChg chg="mod">
          <ac:chgData name="McKane, Jeanne" userId="ccaae3d9-a257-43fb-bdc8-036ccece4828" providerId="ADAL" clId="{098CBD3D-1A93-4E43-B777-F94C64C9EC33}" dt="2023-06-26T20:27:13.442" v="4545" actId="962"/>
          <ac:spMkLst>
            <pc:docMk/>
            <pc:sldMk cId="2649842125" sldId="2026"/>
            <ac:spMk id="7" creationId="{BD3C329E-10BB-945F-EBEA-7BE8D0C5B6DC}"/>
          </ac:spMkLst>
        </pc:spChg>
        <pc:spChg chg="mod">
          <ac:chgData name="McKane, Jeanne" userId="ccaae3d9-a257-43fb-bdc8-036ccece4828" providerId="ADAL" clId="{098CBD3D-1A93-4E43-B777-F94C64C9EC33}" dt="2023-06-26T19:46:16.261" v="3979" actId="20577"/>
          <ac:spMkLst>
            <pc:docMk/>
            <pc:sldMk cId="2649842125" sldId="2026"/>
            <ac:spMk id="8" creationId="{313DBBD3-BF5F-DDA4-53D3-54849F046494}"/>
          </ac:spMkLst>
        </pc:spChg>
        <pc:graphicFrameChg chg="mod ord">
          <ac:chgData name="McKane, Jeanne" userId="ccaae3d9-a257-43fb-bdc8-036ccece4828" providerId="ADAL" clId="{098CBD3D-1A93-4E43-B777-F94C64C9EC33}" dt="2023-06-26T20:26:58.837" v="4544"/>
          <ac:graphicFrameMkLst>
            <pc:docMk/>
            <pc:sldMk cId="2649842125" sldId="2026"/>
            <ac:graphicFrameMk id="3" creationId="{EE0B22D5-2E26-1CB2-C850-6E5C5F308B8D}"/>
          </ac:graphicFrameMkLst>
        </pc:graphicFrameChg>
      </pc:sldChg>
      <pc:sldChg chg="modSp mod addCm modCm">
        <pc:chgData name="McKane, Jeanne" userId="ccaae3d9-a257-43fb-bdc8-036ccece4828" providerId="ADAL" clId="{098CBD3D-1A93-4E43-B777-F94C64C9EC33}" dt="2023-06-26T20:02:23.181" v="4020"/>
        <pc:sldMkLst>
          <pc:docMk/>
          <pc:sldMk cId="2036542214" sldId="2027"/>
        </pc:sldMkLst>
        <pc:spChg chg="mod">
          <ac:chgData name="McKane, Jeanne" userId="ccaae3d9-a257-43fb-bdc8-036ccece4828" providerId="ADAL" clId="{098CBD3D-1A93-4E43-B777-F94C64C9EC33}" dt="2023-06-26T20:02:10.143" v="4019" actId="6549"/>
          <ac:spMkLst>
            <pc:docMk/>
            <pc:sldMk cId="2036542214" sldId="2027"/>
            <ac:spMk id="5" creationId="{00000000-0000-0000-0000-000000000000}"/>
          </ac:spMkLst>
        </pc:spChg>
        <pc:picChg chg="mod">
          <ac:chgData name="McKane, Jeanne" userId="ccaae3d9-a257-43fb-bdc8-036ccece4828" providerId="ADAL" clId="{098CBD3D-1A93-4E43-B777-F94C64C9EC33}" dt="2023-06-23T20:46:14.878" v="1015" actId="1076"/>
          <ac:picMkLst>
            <pc:docMk/>
            <pc:sldMk cId="2036542214" sldId="2027"/>
            <ac:picMk id="3" creationId="{263FA01A-9676-471E-8A5E-F350E9391E59}"/>
          </ac:picMkLst>
        </pc:picChg>
      </pc:sldChg>
      <pc:sldChg chg="addSp delSp modSp new mod">
        <pc:chgData name="McKane, Jeanne" userId="ccaae3d9-a257-43fb-bdc8-036ccece4828" providerId="ADAL" clId="{098CBD3D-1A93-4E43-B777-F94C64C9EC33}" dt="2023-06-26T20:31:20.113" v="4559" actId="33553"/>
        <pc:sldMkLst>
          <pc:docMk/>
          <pc:sldMk cId="3840365513" sldId="2028"/>
        </pc:sldMkLst>
        <pc:spChg chg="add mod">
          <ac:chgData name="McKane, Jeanne" userId="ccaae3d9-a257-43fb-bdc8-036ccece4828" providerId="ADAL" clId="{098CBD3D-1A93-4E43-B777-F94C64C9EC33}" dt="2023-06-26T20:31:20.113" v="4559" actId="33553"/>
          <ac:spMkLst>
            <pc:docMk/>
            <pc:sldMk cId="3840365513" sldId="2028"/>
            <ac:spMk id="4" creationId="{77D246F8-EF48-E3BD-29DE-5D3AEE4B2C47}"/>
          </ac:spMkLst>
        </pc:spChg>
        <pc:spChg chg="add mod">
          <ac:chgData name="McKane, Jeanne" userId="ccaae3d9-a257-43fb-bdc8-036ccece4828" providerId="ADAL" clId="{098CBD3D-1A93-4E43-B777-F94C64C9EC33}" dt="2023-06-23T17:34:13.632" v="29" actId="1076"/>
          <ac:spMkLst>
            <pc:docMk/>
            <pc:sldMk cId="3840365513" sldId="2028"/>
            <ac:spMk id="5" creationId="{4FF9A103-DEA3-BEC7-FC82-1285134B92F3}"/>
          </ac:spMkLst>
        </pc:spChg>
        <pc:picChg chg="add del mod">
          <ac:chgData name="McKane, Jeanne" userId="ccaae3d9-a257-43fb-bdc8-036ccece4828" providerId="ADAL" clId="{098CBD3D-1A93-4E43-B777-F94C64C9EC33}" dt="2023-06-23T17:44:31.175" v="65" actId="478"/>
          <ac:picMkLst>
            <pc:docMk/>
            <pc:sldMk cId="3840365513" sldId="2028"/>
            <ac:picMk id="3" creationId="{F8FD16A9-F100-335E-69E5-8F79369A6DCE}"/>
          </ac:picMkLst>
        </pc:picChg>
        <pc:picChg chg="add mod">
          <ac:chgData name="McKane, Jeanne" userId="ccaae3d9-a257-43fb-bdc8-036ccece4828" providerId="ADAL" clId="{098CBD3D-1A93-4E43-B777-F94C64C9EC33}" dt="2023-06-23T20:32:14.109" v="629" actId="1076"/>
          <ac:picMkLst>
            <pc:docMk/>
            <pc:sldMk cId="3840365513" sldId="2028"/>
            <ac:picMk id="6" creationId="{4604F782-A919-680E-53B5-43AC48E977FB}"/>
          </ac:picMkLst>
        </pc:picChg>
        <pc:picChg chg="add mod ord">
          <ac:chgData name="McKane, Jeanne" userId="ccaae3d9-a257-43fb-bdc8-036ccece4828" providerId="ADAL" clId="{098CBD3D-1A93-4E43-B777-F94C64C9EC33}" dt="2023-06-26T20:17:06.580" v="4285" actId="962"/>
          <ac:picMkLst>
            <pc:docMk/>
            <pc:sldMk cId="3840365513" sldId="2028"/>
            <ac:picMk id="9" creationId="{FBCA935C-73CD-A3C3-A8A6-7E3E03CEA4C7}"/>
          </ac:picMkLst>
        </pc:picChg>
        <pc:cxnChg chg="add mod">
          <ac:chgData name="McKane, Jeanne" userId="ccaae3d9-a257-43fb-bdc8-036ccece4828" providerId="ADAL" clId="{098CBD3D-1A93-4E43-B777-F94C64C9EC33}" dt="2023-06-26T20:15:25.140" v="4037" actId="962"/>
          <ac:cxnSpMkLst>
            <pc:docMk/>
            <pc:sldMk cId="3840365513" sldId="2028"/>
            <ac:cxnSpMk id="7" creationId="{5690B922-815E-8DF8-6354-8EF78B81C8EA}"/>
          </ac:cxnSpMkLst>
        </pc:cxnChg>
      </pc:sldChg>
    </pc:docChg>
  </pc:docChgLst>
  <pc:docChgLst>
    <pc:chgData name="Liang, Catherine" userId="S::catherine.liang@ontariohealth.ca::f02553ff-2f62-4d20-a67a-f5e2927c8ae2" providerId="AD" clId="Web-{5B73D40D-767D-0900-6A43-59B783D8D17C}"/>
    <pc:docChg chg="addSld modSld">
      <pc:chgData name="Liang, Catherine" userId="S::catherine.liang@ontariohealth.ca::f02553ff-2f62-4d20-a67a-f5e2927c8ae2" providerId="AD" clId="Web-{5B73D40D-767D-0900-6A43-59B783D8D17C}" dt="2023-06-07T14:56:42.230" v="401" actId="20577"/>
      <pc:docMkLst>
        <pc:docMk/>
      </pc:docMkLst>
      <pc:sldChg chg="addSp delSp modSp">
        <pc:chgData name="Liang, Catherine" userId="S::catherine.liang@ontariohealth.ca::f02553ff-2f62-4d20-a67a-f5e2927c8ae2" providerId="AD" clId="Web-{5B73D40D-767D-0900-6A43-59B783D8D17C}" dt="2023-06-07T13:44:41.331" v="80" actId="1076"/>
        <pc:sldMkLst>
          <pc:docMk/>
          <pc:sldMk cId="3754249042" sldId="1978"/>
        </pc:sldMkLst>
        <pc:spChg chg="mod">
          <ac:chgData name="Liang, Catherine" userId="S::catherine.liang@ontariohealth.ca::f02553ff-2f62-4d20-a67a-f5e2927c8ae2" providerId="AD" clId="Web-{5B73D40D-767D-0900-6A43-59B783D8D17C}" dt="2023-06-07T13:43:55.704" v="68" actId="1076"/>
          <ac:spMkLst>
            <pc:docMk/>
            <pc:sldMk cId="3754249042" sldId="1978"/>
            <ac:spMk id="8" creationId="{D20FE44E-DABC-F180-BFF9-DE3631AA20F0}"/>
          </ac:spMkLst>
        </pc:spChg>
        <pc:spChg chg="mod">
          <ac:chgData name="Liang, Catherine" userId="S::catherine.liang@ontariohealth.ca::f02553ff-2f62-4d20-a67a-f5e2927c8ae2" providerId="AD" clId="Web-{5B73D40D-767D-0900-6A43-59B783D8D17C}" dt="2023-06-07T13:40:16.025" v="36" actId="20577"/>
          <ac:spMkLst>
            <pc:docMk/>
            <pc:sldMk cId="3754249042" sldId="1978"/>
            <ac:spMk id="12" creationId="{F0F35BBD-54CB-4390-9756-E2365E67CCA5}"/>
          </ac:spMkLst>
        </pc:spChg>
        <pc:spChg chg="mod">
          <ac:chgData name="Liang, Catherine" userId="S::catherine.liang@ontariohealth.ca::f02553ff-2f62-4d20-a67a-f5e2927c8ae2" providerId="AD" clId="Web-{5B73D40D-767D-0900-6A43-59B783D8D17C}" dt="2023-06-07T13:44:25.908" v="75" actId="1076"/>
          <ac:spMkLst>
            <pc:docMk/>
            <pc:sldMk cId="3754249042" sldId="1978"/>
            <ac:spMk id="16" creationId="{E2D9340F-76EA-09CF-0E32-69CBD6A94A76}"/>
          </ac:spMkLst>
        </pc:spChg>
        <pc:spChg chg="mod">
          <ac:chgData name="Liang, Catherine" userId="S::catherine.liang@ontariohealth.ca::f02553ff-2f62-4d20-a67a-f5e2927c8ae2" providerId="AD" clId="Web-{5B73D40D-767D-0900-6A43-59B783D8D17C}" dt="2023-06-07T13:44:41.331" v="80" actId="1076"/>
          <ac:spMkLst>
            <pc:docMk/>
            <pc:sldMk cId="3754249042" sldId="1978"/>
            <ac:spMk id="25" creationId="{03E716EF-89B3-412B-9FC8-3C5BA1689C25}"/>
          </ac:spMkLst>
        </pc:spChg>
        <pc:picChg chg="mod">
          <ac:chgData name="Liang, Catherine" userId="S::catherine.liang@ontariohealth.ca::f02553ff-2f62-4d20-a67a-f5e2927c8ae2" providerId="AD" clId="Web-{5B73D40D-767D-0900-6A43-59B783D8D17C}" dt="2023-06-07T13:44:37.487" v="79" actId="1076"/>
          <ac:picMkLst>
            <pc:docMk/>
            <pc:sldMk cId="3754249042" sldId="1978"/>
            <ac:picMk id="3" creationId="{7147DB96-4BB9-3512-0CAB-6D5CCD93F3A9}"/>
          </ac:picMkLst>
        </pc:picChg>
        <pc:picChg chg="del mod">
          <ac:chgData name="Liang, Catherine" userId="S::catherine.liang@ontariohealth.ca::f02553ff-2f62-4d20-a67a-f5e2927c8ae2" providerId="AD" clId="Web-{5B73D40D-767D-0900-6A43-59B783D8D17C}" dt="2023-06-07T13:41:11.199" v="47"/>
          <ac:picMkLst>
            <pc:docMk/>
            <pc:sldMk cId="3754249042" sldId="1978"/>
            <ac:picMk id="4" creationId="{F05C2CEE-6C15-6AD3-580F-9355468FEF4F}"/>
          </ac:picMkLst>
        </pc:picChg>
        <pc:picChg chg="add del mod">
          <ac:chgData name="Liang, Catherine" userId="S::catherine.liang@ontariohealth.ca::f02553ff-2f62-4d20-a67a-f5e2927c8ae2" providerId="AD" clId="Web-{5B73D40D-767D-0900-6A43-59B783D8D17C}" dt="2023-06-07T13:43:13.875" v="57"/>
          <ac:picMkLst>
            <pc:docMk/>
            <pc:sldMk cId="3754249042" sldId="1978"/>
            <ac:picMk id="6" creationId="{E00EC3A5-BDE1-A700-FE05-C7784D99E128}"/>
          </ac:picMkLst>
        </pc:picChg>
        <pc:picChg chg="add del mod">
          <ac:chgData name="Liang, Catherine" userId="S::catherine.liang@ontariohealth.ca::f02553ff-2f62-4d20-a67a-f5e2927c8ae2" providerId="AD" clId="Web-{5B73D40D-767D-0900-6A43-59B783D8D17C}" dt="2023-06-07T13:42:29.483" v="55"/>
          <ac:picMkLst>
            <pc:docMk/>
            <pc:sldMk cId="3754249042" sldId="1978"/>
            <ac:picMk id="9" creationId="{31CA2B5F-1E64-6688-9781-CF06DA1AFDEB}"/>
          </ac:picMkLst>
        </pc:picChg>
        <pc:picChg chg="add del mod">
          <ac:chgData name="Liang, Catherine" userId="S::catherine.liang@ontariohealth.ca::f02553ff-2f62-4d20-a67a-f5e2927c8ae2" providerId="AD" clId="Web-{5B73D40D-767D-0900-6A43-59B783D8D17C}" dt="2023-06-07T13:43:14.797" v="58"/>
          <ac:picMkLst>
            <pc:docMk/>
            <pc:sldMk cId="3754249042" sldId="1978"/>
            <ac:picMk id="11" creationId="{9E5DA023-885E-80AC-6C33-066AC0A74B66}"/>
          </ac:picMkLst>
        </pc:picChg>
        <pc:picChg chg="mod">
          <ac:chgData name="Liang, Catherine" userId="S::catherine.liang@ontariohealth.ca::f02553ff-2f62-4d20-a67a-f5e2927c8ae2" providerId="AD" clId="Web-{5B73D40D-767D-0900-6A43-59B783D8D17C}" dt="2023-06-07T13:44:29.190" v="76" actId="1076"/>
          <ac:picMkLst>
            <pc:docMk/>
            <pc:sldMk cId="3754249042" sldId="1978"/>
            <ac:picMk id="15" creationId="{66498355-9CD1-0CF6-CF69-00B034F718EC}"/>
          </ac:picMkLst>
        </pc:picChg>
        <pc:picChg chg="add mod">
          <ac:chgData name="Liang, Catherine" userId="S::catherine.liang@ontariohealth.ca::f02553ff-2f62-4d20-a67a-f5e2927c8ae2" providerId="AD" clId="Web-{5B73D40D-767D-0900-6A43-59B783D8D17C}" dt="2023-06-07T13:43:51.064" v="67" actId="14100"/>
          <ac:picMkLst>
            <pc:docMk/>
            <pc:sldMk cId="3754249042" sldId="1978"/>
            <ac:picMk id="17" creationId="{104353A9-92A1-F230-BDAA-340D964E01BB}"/>
          </ac:picMkLst>
        </pc:picChg>
      </pc:sldChg>
      <pc:sldChg chg="modSp">
        <pc:chgData name="Liang, Catherine" userId="S::catherine.liang@ontariohealth.ca::f02553ff-2f62-4d20-a67a-f5e2927c8ae2" providerId="AD" clId="Web-{5B73D40D-767D-0900-6A43-59B783D8D17C}" dt="2023-06-07T14:43:58.488" v="399" actId="20577"/>
        <pc:sldMkLst>
          <pc:docMk/>
          <pc:sldMk cId="1765776785" sldId="1984"/>
        </pc:sldMkLst>
        <pc:spChg chg="mod">
          <ac:chgData name="Liang, Catherine" userId="S::catherine.liang@ontariohealth.ca::f02553ff-2f62-4d20-a67a-f5e2927c8ae2" providerId="AD" clId="Web-{5B73D40D-767D-0900-6A43-59B783D8D17C}" dt="2023-06-07T14:43:58.488" v="399" actId="20577"/>
          <ac:spMkLst>
            <pc:docMk/>
            <pc:sldMk cId="1765776785" sldId="1984"/>
            <ac:spMk id="2" creationId="{00000000-0000-0000-0000-000000000000}"/>
          </ac:spMkLst>
        </pc:spChg>
        <pc:spChg chg="mod">
          <ac:chgData name="Liang, Catherine" userId="S::catherine.liang@ontariohealth.ca::f02553ff-2f62-4d20-a67a-f5e2927c8ae2" providerId="AD" clId="Web-{5B73D40D-767D-0900-6A43-59B783D8D17C}" dt="2023-06-07T14:43:38.145" v="395" actId="14100"/>
          <ac:spMkLst>
            <pc:docMk/>
            <pc:sldMk cId="1765776785" sldId="1984"/>
            <ac:spMk id="5" creationId="{00000000-0000-0000-0000-000000000000}"/>
          </ac:spMkLst>
        </pc:spChg>
        <pc:picChg chg="mod">
          <ac:chgData name="Liang, Catherine" userId="S::catherine.liang@ontariohealth.ca::f02553ff-2f62-4d20-a67a-f5e2927c8ae2" providerId="AD" clId="Web-{5B73D40D-767D-0900-6A43-59B783D8D17C}" dt="2023-06-07T13:46:58.617" v="94" actId="1076"/>
          <ac:picMkLst>
            <pc:docMk/>
            <pc:sldMk cId="1765776785" sldId="1984"/>
            <ac:picMk id="3" creationId="{263FA01A-9676-471E-8A5E-F350E9391E59}"/>
          </ac:picMkLst>
        </pc:picChg>
      </pc:sldChg>
      <pc:sldChg chg="modSp add replId">
        <pc:chgData name="Liang, Catherine" userId="S::catherine.liang@ontariohealth.ca::f02553ff-2f62-4d20-a67a-f5e2927c8ae2" providerId="AD" clId="Web-{5B73D40D-767D-0900-6A43-59B783D8D17C}" dt="2023-06-07T14:56:42.230" v="401" actId="20577"/>
        <pc:sldMkLst>
          <pc:docMk/>
          <pc:sldMk cId="2036542214" sldId="2027"/>
        </pc:sldMkLst>
        <pc:spChg chg="mod">
          <ac:chgData name="Liang, Catherine" userId="S::catherine.liang@ontariohealth.ca::f02553ff-2f62-4d20-a67a-f5e2927c8ae2" providerId="AD" clId="Web-{5B73D40D-767D-0900-6A43-59B783D8D17C}" dt="2023-06-07T14:56:42.230" v="401" actId="20577"/>
          <ac:spMkLst>
            <pc:docMk/>
            <pc:sldMk cId="2036542214" sldId="2027"/>
            <ac:spMk id="2" creationId="{00000000-0000-0000-0000-000000000000}"/>
          </ac:spMkLst>
        </pc:spChg>
        <pc:spChg chg="mod">
          <ac:chgData name="Liang, Catherine" userId="S::catherine.liang@ontariohealth.ca::f02553ff-2f62-4d20-a67a-f5e2927c8ae2" providerId="AD" clId="Web-{5B73D40D-767D-0900-6A43-59B783D8D17C}" dt="2023-06-07T13:54:48.117" v="284" actId="20577"/>
          <ac:spMkLst>
            <pc:docMk/>
            <pc:sldMk cId="2036542214" sldId="2027"/>
            <ac:spMk id="5" creationId="{00000000-0000-0000-0000-000000000000}"/>
          </ac:spMkLst>
        </pc:spChg>
      </pc:sldChg>
    </pc:docChg>
  </pc:docChgLst>
  <pc:docChgLst>
    <pc:chgData name="Liang, Catherine" userId="S::catherine.liang@ontariohealth.ca::f02553ff-2f62-4d20-a67a-f5e2927c8ae2" providerId="AD" clId="Web-{208B621F-BD9E-B05F-1207-FFDFCC9EB4D0}"/>
    <pc:docChg chg="">
      <pc:chgData name="Liang, Catherine" userId="S::catherine.liang@ontariohealth.ca::f02553ff-2f62-4d20-a67a-f5e2927c8ae2" providerId="AD" clId="Web-{208B621F-BD9E-B05F-1207-FFDFCC9EB4D0}" dt="2023-06-06T19:17:19.232" v="1"/>
      <pc:docMkLst>
        <pc:docMk/>
      </pc:docMkLst>
      <pc:sldChg chg="addCm">
        <pc:chgData name="Liang, Catherine" userId="S::catherine.liang@ontariohealth.ca::f02553ff-2f62-4d20-a67a-f5e2927c8ae2" providerId="AD" clId="Web-{208B621F-BD9E-B05F-1207-FFDFCC9EB4D0}" dt="2023-06-06T19:17:01.294" v="0"/>
        <pc:sldMkLst>
          <pc:docMk/>
          <pc:sldMk cId="2966928305" sldId="1377"/>
        </pc:sldMkLst>
      </pc:sldChg>
      <pc:sldChg chg="delCm">
        <pc:chgData name="Liang, Catherine" userId="S::catherine.liang@ontariohealth.ca::f02553ff-2f62-4d20-a67a-f5e2927c8ae2" providerId="AD" clId="Web-{208B621F-BD9E-B05F-1207-FFDFCC9EB4D0}" dt="2023-06-06T19:17:19.232" v="1"/>
        <pc:sldMkLst>
          <pc:docMk/>
          <pc:sldMk cId="2649842125" sldId="2026"/>
        </pc:sldMkLst>
      </pc:sldChg>
    </pc:docChg>
  </pc:docChgLst>
  <pc:docChgLst>
    <pc:chgData name="Liang, Catherine" userId="S::catherine.liang@ontariohealth.ca::f02553ff-2f62-4d20-a67a-f5e2927c8ae2" providerId="AD" clId="Web-{BEF081CA-4498-09A6-D89B-33257EE609E0}"/>
    <pc:docChg chg="modSld">
      <pc:chgData name="Liang, Catherine" userId="S::catherine.liang@ontariohealth.ca::f02553ff-2f62-4d20-a67a-f5e2927c8ae2" providerId="AD" clId="Web-{BEF081CA-4498-09A6-D89B-33257EE609E0}" dt="2023-06-26T19:34:44.504" v="0" actId="20577"/>
      <pc:docMkLst>
        <pc:docMk/>
      </pc:docMkLst>
      <pc:sldChg chg="modSp">
        <pc:chgData name="Liang, Catherine" userId="S::catherine.liang@ontariohealth.ca::f02553ff-2f62-4d20-a67a-f5e2927c8ae2" providerId="AD" clId="Web-{BEF081CA-4498-09A6-D89B-33257EE609E0}" dt="2023-06-26T19:34:44.504" v="0" actId="20577"/>
        <pc:sldMkLst>
          <pc:docMk/>
          <pc:sldMk cId="2966928305" sldId="1377"/>
        </pc:sldMkLst>
        <pc:spChg chg="mod">
          <ac:chgData name="Liang, Catherine" userId="S::catherine.liang@ontariohealth.ca::f02553ff-2f62-4d20-a67a-f5e2927c8ae2" providerId="AD" clId="Web-{BEF081CA-4498-09A6-D89B-33257EE609E0}" dt="2023-06-26T19:34:44.504" v="0" actId="20577"/>
          <ac:spMkLst>
            <pc:docMk/>
            <pc:sldMk cId="2966928305" sldId="1377"/>
            <ac:spMk id="6" creationId="{56F42EF2-4D3E-4D6E-B1EB-36720EF18F39}"/>
          </ac:spMkLst>
        </pc:spChg>
      </pc:sldChg>
    </pc:docChg>
  </pc:docChgLst>
  <pc:docChgLst>
    <pc:chgData name="Liang, Catherine" userId="f02553ff-2f62-4d20-a67a-f5e2927c8ae2" providerId="ADAL" clId="{3F265D7A-4319-425C-BA69-6046062E8B9C}"/>
    <pc:docChg chg="modSld">
      <pc:chgData name="Liang, Catherine" userId="f02553ff-2f62-4d20-a67a-f5e2927c8ae2" providerId="ADAL" clId="{3F265D7A-4319-425C-BA69-6046062E8B9C}" dt="2023-08-18T16:32:48.195" v="38"/>
      <pc:docMkLst>
        <pc:docMk/>
      </pc:docMkLst>
      <pc:sldChg chg="addCm">
        <pc:chgData name="Liang, Catherine" userId="f02553ff-2f62-4d20-a67a-f5e2927c8ae2" providerId="ADAL" clId="{3F265D7A-4319-425C-BA69-6046062E8B9C}" dt="2023-08-18T16:28:12.643" v="29"/>
        <pc:sldMkLst>
          <pc:docMk/>
          <pc:sldMk cId="2503775561" sldId="666"/>
        </pc:sldMkLst>
      </pc:sldChg>
      <pc:sldChg chg="modSp mod modCm">
        <pc:chgData name="Liang, Catherine" userId="f02553ff-2f62-4d20-a67a-f5e2927c8ae2" providerId="ADAL" clId="{3F265D7A-4319-425C-BA69-6046062E8B9C}" dt="2023-08-18T16:24:52.939" v="25"/>
        <pc:sldMkLst>
          <pc:docMk/>
          <pc:sldMk cId="172339962" sldId="1197"/>
        </pc:sldMkLst>
        <pc:spChg chg="mod">
          <ac:chgData name="Liang, Catherine" userId="f02553ff-2f62-4d20-a67a-f5e2927c8ae2" providerId="ADAL" clId="{3F265D7A-4319-425C-BA69-6046062E8B9C}" dt="2023-08-18T16:24:49.332" v="24" actId="20577"/>
          <ac:spMkLst>
            <pc:docMk/>
            <pc:sldMk cId="172339962" sldId="1197"/>
            <ac:spMk id="3" creationId="{00000000-0000-0000-0000-000000000000}"/>
          </ac:spMkLst>
        </pc:spChg>
      </pc:sldChg>
      <pc:sldChg chg="modSp mod">
        <pc:chgData name="Liang, Catherine" userId="f02553ff-2f62-4d20-a67a-f5e2927c8ae2" providerId="ADAL" clId="{3F265D7A-4319-425C-BA69-6046062E8B9C}" dt="2023-08-18T16:24:11.428" v="15" actId="20577"/>
        <pc:sldMkLst>
          <pc:docMk/>
          <pc:sldMk cId="1937083543" sldId="1995"/>
        </pc:sldMkLst>
        <pc:spChg chg="mod">
          <ac:chgData name="Liang, Catherine" userId="f02553ff-2f62-4d20-a67a-f5e2927c8ae2" providerId="ADAL" clId="{3F265D7A-4319-425C-BA69-6046062E8B9C}" dt="2023-08-18T16:24:11.428" v="15" actId="20577"/>
          <ac:spMkLst>
            <pc:docMk/>
            <pc:sldMk cId="1937083543" sldId="1995"/>
            <ac:spMk id="5" creationId="{4EF0EEC0-5334-49B7-B18E-C32A3037E22F}"/>
          </ac:spMkLst>
        </pc:spChg>
      </pc:sldChg>
      <pc:sldChg chg="modSp mod">
        <pc:chgData name="Liang, Catherine" userId="f02553ff-2f62-4d20-a67a-f5e2927c8ae2" providerId="ADAL" clId="{3F265D7A-4319-425C-BA69-6046062E8B9C}" dt="2023-08-18T16:27:19.283" v="26"/>
        <pc:sldMkLst>
          <pc:docMk/>
          <pc:sldMk cId="3867966934" sldId="2011"/>
        </pc:sldMkLst>
        <pc:spChg chg="mod">
          <ac:chgData name="Liang, Catherine" userId="f02553ff-2f62-4d20-a67a-f5e2927c8ae2" providerId="ADAL" clId="{3F265D7A-4319-425C-BA69-6046062E8B9C}" dt="2023-08-18T16:27:19.283" v="26"/>
          <ac:spMkLst>
            <pc:docMk/>
            <pc:sldMk cId="3867966934" sldId="2011"/>
            <ac:spMk id="3" creationId="{00000000-0000-0000-0000-000000000000}"/>
          </ac:spMkLst>
        </pc:spChg>
      </pc:sldChg>
      <pc:sldChg chg="modSp mod">
        <pc:chgData name="Liang, Catherine" userId="f02553ff-2f62-4d20-a67a-f5e2927c8ae2" providerId="ADAL" clId="{3F265D7A-4319-425C-BA69-6046062E8B9C}" dt="2023-08-18T16:27:30.550" v="27"/>
        <pc:sldMkLst>
          <pc:docMk/>
          <pc:sldMk cId="4073519722" sldId="2012"/>
        </pc:sldMkLst>
        <pc:spChg chg="mod">
          <ac:chgData name="Liang, Catherine" userId="f02553ff-2f62-4d20-a67a-f5e2927c8ae2" providerId="ADAL" clId="{3F265D7A-4319-425C-BA69-6046062E8B9C}" dt="2023-08-18T16:27:30.550" v="27"/>
          <ac:spMkLst>
            <pc:docMk/>
            <pc:sldMk cId="4073519722" sldId="2012"/>
            <ac:spMk id="3" creationId="{00000000-0000-0000-0000-000000000000}"/>
          </ac:spMkLst>
        </pc:spChg>
      </pc:sldChg>
      <pc:sldChg chg="modSp mod">
        <pc:chgData name="Liang, Catherine" userId="f02553ff-2f62-4d20-a67a-f5e2927c8ae2" providerId="ADAL" clId="{3F265D7A-4319-425C-BA69-6046062E8B9C}" dt="2023-08-18T16:27:39.477" v="28"/>
        <pc:sldMkLst>
          <pc:docMk/>
          <pc:sldMk cId="139343555" sldId="2013"/>
        </pc:sldMkLst>
        <pc:spChg chg="mod">
          <ac:chgData name="Liang, Catherine" userId="f02553ff-2f62-4d20-a67a-f5e2927c8ae2" providerId="ADAL" clId="{3F265D7A-4319-425C-BA69-6046062E8B9C}" dt="2023-08-18T16:27:39.477" v="28"/>
          <ac:spMkLst>
            <pc:docMk/>
            <pc:sldMk cId="139343555" sldId="2013"/>
            <ac:spMk id="3" creationId="{00000000-0000-0000-0000-000000000000}"/>
          </ac:spMkLst>
        </pc:spChg>
      </pc:sldChg>
      <pc:sldChg chg="modSp mod">
        <pc:chgData name="Liang, Catherine" userId="f02553ff-2f62-4d20-a67a-f5e2927c8ae2" providerId="ADAL" clId="{3F265D7A-4319-425C-BA69-6046062E8B9C}" dt="2023-08-18T16:29:00.769" v="31"/>
        <pc:sldMkLst>
          <pc:docMk/>
          <pc:sldMk cId="1102986329" sldId="2014"/>
        </pc:sldMkLst>
        <pc:spChg chg="mod">
          <ac:chgData name="Liang, Catherine" userId="f02553ff-2f62-4d20-a67a-f5e2927c8ae2" providerId="ADAL" clId="{3F265D7A-4319-425C-BA69-6046062E8B9C}" dt="2023-08-18T16:29:00.769" v="31"/>
          <ac:spMkLst>
            <pc:docMk/>
            <pc:sldMk cId="1102986329" sldId="2014"/>
            <ac:spMk id="3" creationId="{00000000-0000-0000-0000-000000000000}"/>
          </ac:spMkLst>
        </pc:spChg>
      </pc:sldChg>
      <pc:sldChg chg="modSp mod">
        <pc:chgData name="Liang, Catherine" userId="f02553ff-2f62-4d20-a67a-f5e2927c8ae2" providerId="ADAL" clId="{3F265D7A-4319-425C-BA69-6046062E8B9C}" dt="2023-08-18T16:29:13.526" v="32"/>
        <pc:sldMkLst>
          <pc:docMk/>
          <pc:sldMk cId="3541855218" sldId="2015"/>
        </pc:sldMkLst>
        <pc:spChg chg="mod">
          <ac:chgData name="Liang, Catherine" userId="f02553ff-2f62-4d20-a67a-f5e2927c8ae2" providerId="ADAL" clId="{3F265D7A-4319-425C-BA69-6046062E8B9C}" dt="2023-08-18T16:29:13.526" v="32"/>
          <ac:spMkLst>
            <pc:docMk/>
            <pc:sldMk cId="3541855218" sldId="2015"/>
            <ac:spMk id="3" creationId="{00000000-0000-0000-0000-000000000000}"/>
          </ac:spMkLst>
        </pc:spChg>
      </pc:sldChg>
      <pc:sldChg chg="modSp mod">
        <pc:chgData name="Liang, Catherine" userId="f02553ff-2f62-4d20-a67a-f5e2927c8ae2" providerId="ADAL" clId="{3F265D7A-4319-425C-BA69-6046062E8B9C}" dt="2023-08-18T16:29:31.386" v="33"/>
        <pc:sldMkLst>
          <pc:docMk/>
          <pc:sldMk cId="677888582" sldId="2019"/>
        </pc:sldMkLst>
        <pc:spChg chg="mod">
          <ac:chgData name="Liang, Catherine" userId="f02553ff-2f62-4d20-a67a-f5e2927c8ae2" providerId="ADAL" clId="{3F265D7A-4319-425C-BA69-6046062E8B9C}" dt="2023-08-18T16:29:31.386" v="33"/>
          <ac:spMkLst>
            <pc:docMk/>
            <pc:sldMk cId="677888582" sldId="2019"/>
            <ac:spMk id="3" creationId="{00000000-0000-0000-0000-000000000000}"/>
          </ac:spMkLst>
        </pc:spChg>
      </pc:sldChg>
      <pc:sldChg chg="modSp mod">
        <pc:chgData name="Liang, Catherine" userId="f02553ff-2f62-4d20-a67a-f5e2927c8ae2" providerId="ADAL" clId="{3F265D7A-4319-425C-BA69-6046062E8B9C}" dt="2023-08-18T16:29:43.202" v="34"/>
        <pc:sldMkLst>
          <pc:docMk/>
          <pc:sldMk cId="1707049973" sldId="2020"/>
        </pc:sldMkLst>
        <pc:spChg chg="mod">
          <ac:chgData name="Liang, Catherine" userId="f02553ff-2f62-4d20-a67a-f5e2927c8ae2" providerId="ADAL" clId="{3F265D7A-4319-425C-BA69-6046062E8B9C}" dt="2023-08-18T16:29:43.202" v="34"/>
          <ac:spMkLst>
            <pc:docMk/>
            <pc:sldMk cId="1707049973" sldId="2020"/>
            <ac:spMk id="3" creationId="{00000000-0000-0000-0000-000000000000}"/>
          </ac:spMkLst>
        </pc:spChg>
      </pc:sldChg>
      <pc:sldChg chg="modSp mod">
        <pc:chgData name="Liang, Catherine" userId="f02553ff-2f62-4d20-a67a-f5e2927c8ae2" providerId="ADAL" clId="{3F265D7A-4319-425C-BA69-6046062E8B9C}" dt="2023-08-18T16:30:35.949" v="35"/>
        <pc:sldMkLst>
          <pc:docMk/>
          <pc:sldMk cId="1120356183" sldId="2021"/>
        </pc:sldMkLst>
        <pc:spChg chg="mod">
          <ac:chgData name="Liang, Catherine" userId="f02553ff-2f62-4d20-a67a-f5e2927c8ae2" providerId="ADAL" clId="{3F265D7A-4319-425C-BA69-6046062E8B9C}" dt="2023-08-18T16:30:35.949" v="35"/>
          <ac:spMkLst>
            <pc:docMk/>
            <pc:sldMk cId="1120356183" sldId="2021"/>
            <ac:spMk id="3" creationId="{00000000-0000-0000-0000-000000000000}"/>
          </ac:spMkLst>
        </pc:spChg>
      </pc:sldChg>
      <pc:sldChg chg="modSp mod">
        <pc:chgData name="Liang, Catherine" userId="f02553ff-2f62-4d20-a67a-f5e2927c8ae2" providerId="ADAL" clId="{3F265D7A-4319-425C-BA69-6046062E8B9C}" dt="2023-08-18T16:30:44.436" v="36"/>
        <pc:sldMkLst>
          <pc:docMk/>
          <pc:sldMk cId="1364471387" sldId="2022"/>
        </pc:sldMkLst>
        <pc:spChg chg="mod">
          <ac:chgData name="Liang, Catherine" userId="f02553ff-2f62-4d20-a67a-f5e2927c8ae2" providerId="ADAL" clId="{3F265D7A-4319-425C-BA69-6046062E8B9C}" dt="2023-08-18T16:30:44.436" v="36"/>
          <ac:spMkLst>
            <pc:docMk/>
            <pc:sldMk cId="1364471387" sldId="2022"/>
            <ac:spMk id="3" creationId="{00000000-0000-0000-0000-000000000000}"/>
          </ac:spMkLst>
        </pc:spChg>
      </pc:sldChg>
      <pc:sldChg chg="modSp mod">
        <pc:chgData name="Liang, Catherine" userId="f02553ff-2f62-4d20-a67a-f5e2927c8ae2" providerId="ADAL" clId="{3F265D7A-4319-425C-BA69-6046062E8B9C}" dt="2023-08-18T16:30:57.812" v="37"/>
        <pc:sldMkLst>
          <pc:docMk/>
          <pc:sldMk cId="3361636729" sldId="2023"/>
        </pc:sldMkLst>
        <pc:spChg chg="mod">
          <ac:chgData name="Liang, Catherine" userId="f02553ff-2f62-4d20-a67a-f5e2927c8ae2" providerId="ADAL" clId="{3F265D7A-4319-425C-BA69-6046062E8B9C}" dt="2023-08-18T16:30:57.812" v="37"/>
          <ac:spMkLst>
            <pc:docMk/>
            <pc:sldMk cId="3361636729" sldId="2023"/>
            <ac:spMk id="3" creationId="{00000000-0000-0000-0000-000000000000}"/>
          </ac:spMkLst>
        </pc:spChg>
      </pc:sldChg>
      <pc:sldChg chg="modCm">
        <pc:chgData name="Liang, Catherine" userId="f02553ff-2f62-4d20-a67a-f5e2927c8ae2" providerId="ADAL" clId="{3F265D7A-4319-425C-BA69-6046062E8B9C}" dt="2023-08-18T16:32:48.195" v="38"/>
        <pc:sldMkLst>
          <pc:docMk/>
          <pc:sldMk cId="2649842125" sldId="2026"/>
        </pc:sldMkLst>
      </pc:sldChg>
    </pc:docChg>
  </pc:docChgLst>
  <pc:docChgLst>
    <pc:chgData name="Liang, Catherine" userId="S::catherine.liang@ontariohealth.ca::f02553ff-2f62-4d20-a67a-f5e2927c8ae2" providerId="AD" clId="Web-{D2EA0D4E-6549-1714-145D-86754589873C}"/>
    <pc:docChg chg="modSld">
      <pc:chgData name="Liang, Catherine" userId="S::catherine.liang@ontariohealth.ca::f02553ff-2f62-4d20-a67a-f5e2927c8ae2" providerId="AD" clId="Web-{D2EA0D4E-6549-1714-145D-86754589873C}" dt="2023-08-18T20:55:47.970" v="8"/>
      <pc:docMkLst>
        <pc:docMk/>
      </pc:docMkLst>
      <pc:sldChg chg="modSp modCm">
        <pc:chgData name="Liang, Catherine" userId="S::catherine.liang@ontariohealth.ca::f02553ff-2f62-4d20-a67a-f5e2927c8ae2" providerId="AD" clId="Web-{D2EA0D4E-6549-1714-145D-86754589873C}" dt="2023-08-18T20:55:47.970" v="8"/>
        <pc:sldMkLst>
          <pc:docMk/>
          <pc:sldMk cId="2649842125" sldId="2026"/>
        </pc:sldMkLst>
        <pc:spChg chg="mod">
          <ac:chgData name="Liang, Catherine" userId="S::catherine.liang@ontariohealth.ca::f02553ff-2f62-4d20-a67a-f5e2927c8ae2" providerId="AD" clId="Web-{D2EA0D4E-6549-1714-145D-86754589873C}" dt="2023-08-18T20:54:31.094" v="7" actId="20577"/>
          <ac:spMkLst>
            <pc:docMk/>
            <pc:sldMk cId="2649842125" sldId="2026"/>
            <ac:spMk id="2" creationId="{18A27E9B-15A8-15BE-80C1-2713A1372414}"/>
          </ac:spMkLst>
        </pc:spChg>
      </pc:sldChg>
    </pc:docChg>
  </pc:docChgLst>
  <pc:docChgLst>
    <pc:chgData name="Liang, Catherine" userId="S::catherine.liang@ontariohealth.ca::f02553ff-2f62-4d20-a67a-f5e2927c8ae2" providerId="AD" clId="Web-{9AC6EE79-A1CC-82FF-C294-990CD7F9E1F9}"/>
    <pc:docChg chg="modSld">
      <pc:chgData name="Liang, Catherine" userId="S::catherine.liang@ontariohealth.ca::f02553ff-2f62-4d20-a67a-f5e2927c8ae2" providerId="AD" clId="Web-{9AC6EE79-A1CC-82FF-C294-990CD7F9E1F9}" dt="2023-06-26T21:11:29.530" v="99"/>
      <pc:docMkLst>
        <pc:docMk/>
      </pc:docMkLst>
      <pc:sldChg chg="modCm">
        <pc:chgData name="Liang, Catherine" userId="S::catherine.liang@ontariohealth.ca::f02553ff-2f62-4d20-a67a-f5e2927c8ae2" providerId="AD" clId="Web-{9AC6EE79-A1CC-82FF-C294-990CD7F9E1F9}" dt="2023-06-26T21:11:29.530" v="99"/>
        <pc:sldMkLst>
          <pc:docMk/>
          <pc:sldMk cId="3524121685" sldId="1164"/>
        </pc:sldMkLst>
      </pc:sldChg>
      <pc:sldChg chg="modSp">
        <pc:chgData name="Liang, Catherine" userId="S::catherine.liang@ontariohealth.ca::f02553ff-2f62-4d20-a67a-f5e2927c8ae2" providerId="AD" clId="Web-{9AC6EE79-A1CC-82FF-C294-990CD7F9E1F9}" dt="2023-06-26T21:10:26.591" v="98" actId="14100"/>
        <pc:sldMkLst>
          <pc:docMk/>
          <pc:sldMk cId="2649842125" sldId="2026"/>
        </pc:sldMkLst>
        <pc:spChg chg="mod">
          <ac:chgData name="Liang, Catherine" userId="S::catherine.liang@ontariohealth.ca::f02553ff-2f62-4d20-a67a-f5e2927c8ae2" providerId="AD" clId="Web-{9AC6EE79-A1CC-82FF-C294-990CD7F9E1F9}" dt="2023-06-26T21:10:26.591" v="98" actId="14100"/>
          <ac:spMkLst>
            <pc:docMk/>
            <pc:sldMk cId="2649842125" sldId="2026"/>
            <ac:spMk id="2" creationId="{18A27E9B-15A8-15BE-80C1-2713A1372414}"/>
          </ac:spMkLst>
        </pc:spChg>
      </pc:sldChg>
      <pc:sldChg chg="modCm">
        <pc:chgData name="Liang, Catherine" userId="S::catherine.liang@ontariohealth.ca::f02553ff-2f62-4d20-a67a-f5e2927c8ae2" providerId="AD" clId="Web-{9AC6EE79-A1CC-82FF-C294-990CD7F9E1F9}" dt="2023-06-26T21:05:39.944" v="0"/>
        <pc:sldMkLst>
          <pc:docMk/>
          <pc:sldMk cId="2036542214" sldId="2027"/>
        </pc:sldMkLst>
      </pc:sldChg>
    </pc:docChg>
  </pc:docChgLst>
  <pc:docChgLst>
    <pc:chgData name="Mabaya, Gracia" userId="S::gracia.mabaya@ontariohealth.ca::b09e9c0f-5fd2-42db-ac07-187d9d93d23a" providerId="AD" clId="Web-{2AC05FB8-CDCC-0F10-7C65-6D3FB8B4D0BD}"/>
    <pc:docChg chg="sldOrd">
      <pc:chgData name="Mabaya, Gracia" userId="S::gracia.mabaya@ontariohealth.ca::b09e9c0f-5fd2-42db-ac07-187d9d93d23a" providerId="AD" clId="Web-{2AC05FB8-CDCC-0F10-7C65-6D3FB8B4D0BD}" dt="2023-07-20T15:47:38.382" v="0"/>
      <pc:docMkLst>
        <pc:docMk/>
      </pc:docMkLst>
      <pc:sldChg chg="ord">
        <pc:chgData name="Mabaya, Gracia" userId="S::gracia.mabaya@ontariohealth.ca::b09e9c0f-5fd2-42db-ac07-187d9d93d23a" providerId="AD" clId="Web-{2AC05FB8-CDCC-0F10-7C65-6D3FB8B4D0BD}" dt="2023-07-20T15:47:38.382" v="0"/>
        <pc:sldMkLst>
          <pc:docMk/>
          <pc:sldMk cId="2036542214" sldId="2027"/>
        </pc:sldMkLst>
      </pc:sldChg>
    </pc:docChg>
  </pc:docChgLst>
  <pc:docChgLst>
    <pc:chgData name="Liang, Catherine" userId="S::catherine.liang@ontariohealth.ca::f02553ff-2f62-4d20-a67a-f5e2927c8ae2" providerId="AD" clId="Web-{BBC422FD-7219-83DD-96D5-8BDE7F24195A}"/>
    <pc:docChg chg="">
      <pc:chgData name="Liang, Catherine" userId="S::catherine.liang@ontariohealth.ca::f02553ff-2f62-4d20-a67a-f5e2927c8ae2" providerId="AD" clId="Web-{BBC422FD-7219-83DD-96D5-8BDE7F24195A}" dt="2023-08-18T20:30:36.909" v="1"/>
      <pc:docMkLst>
        <pc:docMk/>
      </pc:docMkLst>
      <pc:sldChg chg="modCm">
        <pc:chgData name="Liang, Catherine" userId="S::catherine.liang@ontariohealth.ca::f02553ff-2f62-4d20-a67a-f5e2927c8ae2" providerId="AD" clId="Web-{BBC422FD-7219-83DD-96D5-8BDE7F24195A}" dt="2023-08-18T20:30:09.409" v="0"/>
        <pc:sldMkLst>
          <pc:docMk/>
          <pc:sldMk cId="3754249042" sldId="1978"/>
        </pc:sldMkLst>
      </pc:sldChg>
      <pc:sldChg chg="modCm">
        <pc:chgData name="Liang, Catherine" userId="S::catherine.liang@ontariohealth.ca::f02553ff-2f62-4d20-a67a-f5e2927c8ae2" providerId="AD" clId="Web-{BBC422FD-7219-83DD-96D5-8BDE7F24195A}" dt="2023-08-18T20:30:36.909" v="1"/>
        <pc:sldMkLst>
          <pc:docMk/>
          <pc:sldMk cId="2305115646" sldId="1985"/>
        </pc:sldMkLst>
      </pc:sldChg>
    </pc:docChg>
  </pc:docChgLst>
  <pc:docChgLst>
    <pc:chgData name="McKane, Jeanne" userId="S::jeanne.mckane@ontariohealth.ca::ccaae3d9-a257-43fb-bdc8-036ccece4828" providerId="AD" clId="Web-{DC358D6E-C84E-F1F6-6302-C0E76270ECC6}"/>
    <pc:docChg chg="modSld">
      <pc:chgData name="McKane, Jeanne" userId="S::jeanne.mckane@ontariohealth.ca::ccaae3d9-a257-43fb-bdc8-036ccece4828" providerId="AD" clId="Web-{DC358D6E-C84E-F1F6-6302-C0E76270ECC6}" dt="2023-08-21T19:40:12.797" v="13" actId="1076"/>
      <pc:docMkLst>
        <pc:docMk/>
      </pc:docMkLst>
      <pc:sldChg chg="modSp">
        <pc:chgData name="McKane, Jeanne" userId="S::jeanne.mckane@ontariohealth.ca::ccaae3d9-a257-43fb-bdc8-036ccece4828" providerId="AD" clId="Web-{DC358D6E-C84E-F1F6-6302-C0E76270ECC6}" dt="2023-08-21T19:40:12.797" v="13" actId="1076"/>
        <pc:sldMkLst>
          <pc:docMk/>
          <pc:sldMk cId="3754249042" sldId="1978"/>
        </pc:sldMkLst>
        <pc:spChg chg="mod">
          <ac:chgData name="McKane, Jeanne" userId="S::jeanne.mckane@ontariohealth.ca::ccaae3d9-a257-43fb-bdc8-036ccece4828" providerId="AD" clId="Web-{DC358D6E-C84E-F1F6-6302-C0E76270ECC6}" dt="2023-08-21T19:40:09.437" v="12" actId="1076"/>
          <ac:spMkLst>
            <pc:docMk/>
            <pc:sldMk cId="3754249042" sldId="1978"/>
            <ac:spMk id="4" creationId="{0856A60A-BEA4-F563-AA8E-70544794513F}"/>
          </ac:spMkLst>
        </pc:spChg>
        <pc:spChg chg="mod">
          <ac:chgData name="McKane, Jeanne" userId="S::jeanne.mckane@ontariohealth.ca::ccaae3d9-a257-43fb-bdc8-036ccece4828" providerId="AD" clId="Web-{DC358D6E-C84E-F1F6-6302-C0E76270ECC6}" dt="2023-08-21T19:40:12.797" v="13" actId="1076"/>
          <ac:spMkLst>
            <pc:docMk/>
            <pc:sldMk cId="3754249042" sldId="1978"/>
            <ac:spMk id="8" creationId="{D20FE44E-DABC-F180-BFF9-DE3631AA20F0}"/>
          </ac:spMkLst>
        </pc:spChg>
        <pc:spChg chg="mod">
          <ac:chgData name="McKane, Jeanne" userId="S::jeanne.mckane@ontariohealth.ca::ccaae3d9-a257-43fb-bdc8-036ccece4828" providerId="AD" clId="Web-{DC358D6E-C84E-F1F6-6302-C0E76270ECC6}" dt="2023-08-21T19:39:43.202" v="10" actId="1076"/>
          <ac:spMkLst>
            <pc:docMk/>
            <pc:sldMk cId="3754249042" sldId="1978"/>
            <ac:spMk id="12" creationId="{F0F35BBD-54CB-4390-9756-E2365E67CCA5}"/>
          </ac:spMkLst>
        </pc:spChg>
        <pc:picChg chg="mod">
          <ac:chgData name="McKane, Jeanne" userId="S::jeanne.mckane@ontariohealth.ca::ccaae3d9-a257-43fb-bdc8-036ccece4828" providerId="AD" clId="Web-{DC358D6E-C84E-F1F6-6302-C0E76270ECC6}" dt="2023-08-21T19:39:57.484" v="11" actId="1076"/>
          <ac:picMkLst>
            <pc:docMk/>
            <pc:sldMk cId="3754249042" sldId="1978"/>
            <ac:picMk id="6" creationId="{90FC6242-1E76-8684-0D72-FF6DC5DF17D4}"/>
          </ac:picMkLst>
        </pc:picChg>
        <pc:picChg chg="mod">
          <ac:chgData name="McKane, Jeanne" userId="S::jeanne.mckane@ontariohealth.ca::ccaae3d9-a257-43fb-bdc8-036ccece4828" providerId="AD" clId="Web-{DC358D6E-C84E-F1F6-6302-C0E76270ECC6}" dt="2023-08-21T19:39:37.124" v="9" actId="14100"/>
          <ac:picMkLst>
            <pc:docMk/>
            <pc:sldMk cId="3754249042" sldId="1978"/>
            <ac:picMk id="10" creationId="{63743508-C99D-77EB-DDBF-CF7A6F7D77E5}"/>
          </ac:picMkLst>
        </pc:picChg>
      </pc:sldChg>
      <pc:sldChg chg="modSp">
        <pc:chgData name="McKane, Jeanne" userId="S::jeanne.mckane@ontariohealth.ca::ccaae3d9-a257-43fb-bdc8-036ccece4828" providerId="AD" clId="Web-{DC358D6E-C84E-F1F6-6302-C0E76270ECC6}" dt="2023-08-21T19:33:54.600" v="7" actId="20577"/>
        <pc:sldMkLst>
          <pc:docMk/>
          <pc:sldMk cId="2036542214" sldId="2027"/>
        </pc:sldMkLst>
        <pc:spChg chg="mod">
          <ac:chgData name="McKane, Jeanne" userId="S::jeanne.mckane@ontariohealth.ca::ccaae3d9-a257-43fb-bdc8-036ccece4828" providerId="AD" clId="Web-{DC358D6E-C84E-F1F6-6302-C0E76270ECC6}" dt="2023-08-21T19:33:54.600" v="7" actId="20577"/>
          <ac:spMkLst>
            <pc:docMk/>
            <pc:sldMk cId="2036542214" sldId="2027"/>
            <ac:spMk id="5" creationId="{00000000-0000-0000-0000-000000000000}"/>
          </ac:spMkLst>
        </pc:spChg>
      </pc:sldChg>
    </pc:docChg>
  </pc:docChgLst>
  <pc:docChgLst>
    <pc:chgData name="Liang, Catherine" userId="S::catherine.liang@ontariohealth.ca::f02553ff-2f62-4d20-a67a-f5e2927c8ae2" providerId="AD" clId="Web-{3040F1FE-A1AF-235F-BA37-E3A38C5AEB52}"/>
    <pc:docChg chg="modSld">
      <pc:chgData name="Liang, Catherine" userId="S::catherine.liang@ontariohealth.ca::f02553ff-2f62-4d20-a67a-f5e2927c8ae2" providerId="AD" clId="Web-{3040F1FE-A1AF-235F-BA37-E3A38C5AEB52}" dt="2023-06-07T13:39:17.424" v="65"/>
      <pc:docMkLst>
        <pc:docMk/>
      </pc:docMkLst>
      <pc:sldChg chg="addSp delSp modSp">
        <pc:chgData name="Liang, Catherine" userId="S::catherine.liang@ontariohealth.ca::f02553ff-2f62-4d20-a67a-f5e2927c8ae2" providerId="AD" clId="Web-{3040F1FE-A1AF-235F-BA37-E3A38C5AEB52}" dt="2023-06-07T13:39:17.424" v="65"/>
        <pc:sldMkLst>
          <pc:docMk/>
          <pc:sldMk cId="3754249042" sldId="1978"/>
        </pc:sldMkLst>
        <pc:spChg chg="mod">
          <ac:chgData name="Liang, Catherine" userId="S::catherine.liang@ontariohealth.ca::f02553ff-2f62-4d20-a67a-f5e2927c8ae2" providerId="AD" clId="Web-{3040F1FE-A1AF-235F-BA37-E3A38C5AEB52}" dt="2023-06-07T13:38:14.314" v="60" actId="1076"/>
          <ac:spMkLst>
            <pc:docMk/>
            <pc:sldMk cId="3754249042" sldId="1978"/>
            <ac:spMk id="8" creationId="{D20FE44E-DABC-F180-BFF9-DE3631AA20F0}"/>
          </ac:spMkLst>
        </pc:spChg>
        <pc:spChg chg="mod">
          <ac:chgData name="Liang, Catherine" userId="S::catherine.liang@ontariohealth.ca::f02553ff-2f62-4d20-a67a-f5e2927c8ae2" providerId="AD" clId="Web-{3040F1FE-A1AF-235F-BA37-E3A38C5AEB52}" dt="2023-06-07T13:38:19.345" v="61" actId="1076"/>
          <ac:spMkLst>
            <pc:docMk/>
            <pc:sldMk cId="3754249042" sldId="1978"/>
            <ac:spMk id="12" creationId="{F0F35BBD-54CB-4390-9756-E2365E67CCA5}"/>
          </ac:spMkLst>
        </pc:spChg>
        <pc:spChg chg="add mod">
          <ac:chgData name="Liang, Catherine" userId="S::catherine.liang@ontariohealth.ca::f02553ff-2f62-4d20-a67a-f5e2927c8ae2" providerId="AD" clId="Web-{3040F1FE-A1AF-235F-BA37-E3A38C5AEB52}" dt="2023-06-07T13:38:22.845" v="62" actId="1076"/>
          <ac:spMkLst>
            <pc:docMk/>
            <pc:sldMk cId="3754249042" sldId="1978"/>
            <ac:spMk id="16" creationId="{E2D9340F-76EA-09CF-0E32-69CBD6A94A76}"/>
          </ac:spMkLst>
        </pc:spChg>
        <pc:spChg chg="mod">
          <ac:chgData name="Liang, Catherine" userId="S::catherine.liang@ontariohealth.ca::f02553ff-2f62-4d20-a67a-f5e2927c8ae2" providerId="AD" clId="Web-{3040F1FE-A1AF-235F-BA37-E3A38C5AEB52}" dt="2023-06-07T13:37:59.954" v="55" actId="1076"/>
          <ac:spMkLst>
            <pc:docMk/>
            <pc:sldMk cId="3754249042" sldId="1978"/>
            <ac:spMk id="22" creationId="{00000000-0000-0000-0000-000000000000}"/>
          </ac:spMkLst>
        </pc:spChg>
        <pc:spChg chg="del">
          <ac:chgData name="Liang, Catherine" userId="S::catherine.liang@ontariohealth.ca::f02553ff-2f62-4d20-a67a-f5e2927c8ae2" providerId="AD" clId="Web-{3040F1FE-A1AF-235F-BA37-E3A38C5AEB52}" dt="2023-06-07T13:34:59.359" v="1"/>
          <ac:spMkLst>
            <pc:docMk/>
            <pc:sldMk cId="3754249042" sldId="1978"/>
            <ac:spMk id="23" creationId="{00000000-0000-0000-0000-000000000000}"/>
          </ac:spMkLst>
        </pc:spChg>
        <pc:spChg chg="mod">
          <ac:chgData name="Liang, Catherine" userId="S::catherine.liang@ontariohealth.ca::f02553ff-2f62-4d20-a67a-f5e2927c8ae2" providerId="AD" clId="Web-{3040F1FE-A1AF-235F-BA37-E3A38C5AEB52}" dt="2023-06-07T13:37:42.641" v="49" actId="1076"/>
          <ac:spMkLst>
            <pc:docMk/>
            <pc:sldMk cId="3754249042" sldId="1978"/>
            <ac:spMk id="24" creationId="{4853A873-C959-4D38-8278-FD7FE247F985}"/>
          </ac:spMkLst>
        </pc:spChg>
        <pc:spChg chg="mod">
          <ac:chgData name="Liang, Catherine" userId="S::catherine.liang@ontariohealth.ca::f02553ff-2f62-4d20-a67a-f5e2927c8ae2" providerId="AD" clId="Web-{3040F1FE-A1AF-235F-BA37-E3A38C5AEB52}" dt="2023-06-07T13:37:38.329" v="48" actId="1076"/>
          <ac:spMkLst>
            <pc:docMk/>
            <pc:sldMk cId="3754249042" sldId="1978"/>
            <ac:spMk id="25" creationId="{03E716EF-89B3-412B-9FC8-3C5BA1689C25}"/>
          </ac:spMkLst>
        </pc:spChg>
        <pc:picChg chg="mod">
          <ac:chgData name="Liang, Catherine" userId="S::catherine.liang@ontariohealth.ca::f02553ff-2f62-4d20-a67a-f5e2927c8ae2" providerId="AD" clId="Web-{3040F1FE-A1AF-235F-BA37-E3A38C5AEB52}" dt="2023-06-07T13:37:35.391" v="47" actId="1076"/>
          <ac:picMkLst>
            <pc:docMk/>
            <pc:sldMk cId="3754249042" sldId="1978"/>
            <ac:picMk id="3" creationId="{7147DB96-4BB9-3512-0CAB-6D5CCD93F3A9}"/>
          </ac:picMkLst>
        </pc:picChg>
        <pc:picChg chg="mod">
          <ac:chgData name="Liang, Catherine" userId="S::catherine.liang@ontariohealth.ca::f02553ff-2f62-4d20-a67a-f5e2927c8ae2" providerId="AD" clId="Web-{3040F1FE-A1AF-235F-BA37-E3A38C5AEB52}" dt="2023-06-07T13:38:11.657" v="59" actId="1076"/>
          <ac:picMkLst>
            <pc:docMk/>
            <pc:sldMk cId="3754249042" sldId="1978"/>
            <ac:picMk id="4" creationId="{F05C2CEE-6C15-6AD3-580F-9355468FEF4F}"/>
          </ac:picMkLst>
        </pc:picChg>
        <pc:picChg chg="mod">
          <ac:chgData name="Liang, Catherine" userId="S::catherine.liang@ontariohealth.ca::f02553ff-2f62-4d20-a67a-f5e2927c8ae2" providerId="AD" clId="Web-{3040F1FE-A1AF-235F-BA37-E3A38C5AEB52}" dt="2023-06-07T13:37:33.923" v="46" actId="1076"/>
          <ac:picMkLst>
            <pc:docMk/>
            <pc:sldMk cId="3754249042" sldId="1978"/>
            <ac:picMk id="5" creationId="{FD8F307A-F1BD-24C4-1926-565AE1707AA3}"/>
          </ac:picMkLst>
        </pc:picChg>
        <pc:picChg chg="del">
          <ac:chgData name="Liang, Catherine" userId="S::catherine.liang@ontariohealth.ca::f02553ff-2f62-4d20-a67a-f5e2927c8ae2" providerId="AD" clId="Web-{3040F1FE-A1AF-235F-BA37-E3A38C5AEB52}" dt="2023-06-07T13:34:57.203" v="0"/>
          <ac:picMkLst>
            <pc:docMk/>
            <pc:sldMk cId="3754249042" sldId="1978"/>
            <ac:picMk id="6" creationId="{3A90BD45-2D3F-4D2D-A073-33EAF43D8C08}"/>
          </ac:picMkLst>
        </pc:picChg>
        <pc:picChg chg="add del mod">
          <ac:chgData name="Liang, Catherine" userId="S::catherine.liang@ontariohealth.ca::f02553ff-2f62-4d20-a67a-f5e2927c8ae2" providerId="AD" clId="Web-{3040F1FE-A1AF-235F-BA37-E3A38C5AEB52}" dt="2023-06-07T13:36:22.781" v="5"/>
          <ac:picMkLst>
            <pc:docMk/>
            <pc:sldMk cId="3754249042" sldId="1978"/>
            <ac:picMk id="9" creationId="{22E96840-AD2F-51FD-0246-52488B14212B}"/>
          </ac:picMkLst>
        </pc:picChg>
        <pc:picChg chg="mod">
          <ac:chgData name="Liang, Catherine" userId="S::catherine.liang@ontariohealth.ca::f02553ff-2f62-4d20-a67a-f5e2927c8ae2" providerId="AD" clId="Web-{3040F1FE-A1AF-235F-BA37-E3A38C5AEB52}" dt="2023-06-07T13:38:09.564" v="58" actId="1076"/>
          <ac:picMkLst>
            <pc:docMk/>
            <pc:sldMk cId="3754249042" sldId="1978"/>
            <ac:picMk id="10" creationId="{63743508-C99D-77EB-DDBF-CF7A6F7D77E5}"/>
          </ac:picMkLst>
        </pc:picChg>
        <pc:picChg chg="add del mod">
          <ac:chgData name="Liang, Catherine" userId="S::catherine.liang@ontariohealth.ca::f02553ff-2f62-4d20-a67a-f5e2927c8ae2" providerId="AD" clId="Web-{3040F1FE-A1AF-235F-BA37-E3A38C5AEB52}" dt="2023-06-07T13:36:42.266" v="10"/>
          <ac:picMkLst>
            <pc:docMk/>
            <pc:sldMk cId="3754249042" sldId="1978"/>
            <ac:picMk id="11" creationId="{E87D8FFE-452D-09CD-B5ED-3F64630F3D77}"/>
          </ac:picMkLst>
        </pc:picChg>
        <pc:picChg chg="add mod">
          <ac:chgData name="Liang, Catherine" userId="S::catherine.liang@ontariohealth.ca::f02553ff-2f62-4d20-a67a-f5e2927c8ae2" providerId="AD" clId="Web-{3040F1FE-A1AF-235F-BA37-E3A38C5AEB52}" dt="2023-06-07T13:39:17.424" v="65"/>
          <ac:picMkLst>
            <pc:docMk/>
            <pc:sldMk cId="3754249042" sldId="1978"/>
            <ac:picMk id="15" creationId="{66498355-9CD1-0CF6-CF69-00B034F718EC}"/>
          </ac:picMkLst>
        </pc:picChg>
      </pc:sldChg>
    </pc:docChg>
  </pc:docChgLst>
  <pc:docChgLst>
    <pc:chgData name="Mabaya, Gracia" userId="b09e9c0f-5fd2-42db-ac07-187d9d93d23a" providerId="ADAL" clId="{6053F2C8-2DBB-4404-A749-387855337745}"/>
    <pc:docChg chg="undo custSel modSld">
      <pc:chgData name="Mabaya, Gracia" userId="b09e9c0f-5fd2-42db-ac07-187d9d93d23a" providerId="ADAL" clId="{6053F2C8-2DBB-4404-A749-387855337745}" dt="2023-08-20T19:55:12.581" v="64"/>
      <pc:docMkLst>
        <pc:docMk/>
      </pc:docMkLst>
      <pc:sldChg chg="modSp mod addCm">
        <pc:chgData name="Mabaya, Gracia" userId="b09e9c0f-5fd2-42db-ac07-187d9d93d23a" providerId="ADAL" clId="{6053F2C8-2DBB-4404-A749-387855337745}" dt="2023-08-20T19:55:12.581" v="64"/>
        <pc:sldMkLst>
          <pc:docMk/>
          <pc:sldMk cId="946709697" sldId="1179"/>
        </pc:sldMkLst>
        <pc:spChg chg="mod">
          <ac:chgData name="Mabaya, Gracia" userId="b09e9c0f-5fd2-42db-ac07-187d9d93d23a" providerId="ADAL" clId="{6053F2C8-2DBB-4404-A749-387855337745}" dt="2023-08-20T19:54:18.006" v="63" actId="1076"/>
          <ac:spMkLst>
            <pc:docMk/>
            <pc:sldMk cId="946709697" sldId="1179"/>
            <ac:spMk id="4" creationId="{000ADE7C-2D37-FC45-B624-6FD4DC6A8DC1}"/>
          </ac:spMkLst>
        </pc:spChg>
      </pc:sldChg>
      <pc:sldChg chg="modCm">
        <pc:chgData name="Mabaya, Gracia" userId="b09e9c0f-5fd2-42db-ac07-187d9d93d23a" providerId="ADAL" clId="{6053F2C8-2DBB-4404-A749-387855337745}" dt="2023-08-18T20:16:12.904" v="0"/>
        <pc:sldMkLst>
          <pc:docMk/>
          <pc:sldMk cId="2305115646" sldId="1985"/>
        </pc:sldMkLst>
      </pc:sldChg>
      <pc:sldChg chg="modCm">
        <pc:chgData name="Mabaya, Gracia" userId="b09e9c0f-5fd2-42db-ac07-187d9d93d23a" providerId="ADAL" clId="{6053F2C8-2DBB-4404-A749-387855337745}" dt="2023-08-18T20:20:22.748" v="1"/>
        <pc:sldMkLst>
          <pc:docMk/>
          <pc:sldMk cId="2649842125" sldId="2026"/>
        </pc:sldMkLst>
      </pc:sldChg>
    </pc:docChg>
  </pc:docChgLst>
  <pc:docChgLst>
    <pc:chgData name="McKane, Jeanne" userId="S::jeanne.mckane@ontariohealth.ca::ccaae3d9-a257-43fb-bdc8-036ccece4828" providerId="AD" clId="Web-{DBB1A6EB-7D60-F7FA-019C-7769563399DD}"/>
    <pc:docChg chg="modSld">
      <pc:chgData name="McKane, Jeanne" userId="S::jeanne.mckane@ontariohealth.ca::ccaae3d9-a257-43fb-bdc8-036ccece4828" providerId="AD" clId="Web-{DBB1A6EB-7D60-F7FA-019C-7769563399DD}" dt="2023-08-21T15:44:37.814" v="3" actId="20577"/>
      <pc:docMkLst>
        <pc:docMk/>
      </pc:docMkLst>
      <pc:sldChg chg="modSp">
        <pc:chgData name="McKane, Jeanne" userId="S::jeanne.mckane@ontariohealth.ca::ccaae3d9-a257-43fb-bdc8-036ccece4828" providerId="AD" clId="Web-{DBB1A6EB-7D60-F7FA-019C-7769563399DD}" dt="2023-08-21T15:44:37.814" v="3" actId="20577"/>
        <pc:sldMkLst>
          <pc:docMk/>
          <pc:sldMk cId="946709697" sldId="1179"/>
        </pc:sldMkLst>
        <pc:spChg chg="mod">
          <ac:chgData name="McKane, Jeanne" userId="S::jeanne.mckane@ontariohealth.ca::ccaae3d9-a257-43fb-bdc8-036ccece4828" providerId="AD" clId="Web-{DBB1A6EB-7D60-F7FA-019C-7769563399DD}" dt="2023-08-21T15:44:37.814" v="3" actId="20577"/>
          <ac:spMkLst>
            <pc:docMk/>
            <pc:sldMk cId="946709697" sldId="1179"/>
            <ac:spMk id="4" creationId="{000ADE7C-2D37-FC45-B624-6FD4DC6A8DC1}"/>
          </ac:spMkLst>
        </pc:spChg>
      </pc:sldChg>
    </pc:docChg>
  </pc:docChgLst>
  <pc:docChgLst>
    <pc:chgData name="McKane, Jeanne" userId="S::jeanne.mckane@ontariohealth.ca::ccaae3d9-a257-43fb-bdc8-036ccece4828" providerId="AD" clId="Web-{74BA2B19-D382-5193-EB1B-E014B5B3B490}"/>
    <pc:docChg chg="modSld">
      <pc:chgData name="McKane, Jeanne" userId="S::jeanne.mckane@ontariohealth.ca::ccaae3d9-a257-43fb-bdc8-036ccece4828" providerId="AD" clId="Web-{74BA2B19-D382-5193-EB1B-E014B5B3B490}" dt="2023-06-26T17:24:20.951" v="5" actId="20577"/>
      <pc:docMkLst>
        <pc:docMk/>
      </pc:docMkLst>
      <pc:sldChg chg="modSp">
        <pc:chgData name="McKane, Jeanne" userId="S::jeanne.mckane@ontariohealth.ca::ccaae3d9-a257-43fb-bdc8-036ccece4828" providerId="AD" clId="Web-{74BA2B19-D382-5193-EB1B-E014B5B3B490}" dt="2023-06-26T17:24:20.951" v="5" actId="20577"/>
        <pc:sldMkLst>
          <pc:docMk/>
          <pc:sldMk cId="3840365513" sldId="2028"/>
        </pc:sldMkLst>
        <pc:spChg chg="mod">
          <ac:chgData name="McKane, Jeanne" userId="S::jeanne.mckane@ontariohealth.ca::ccaae3d9-a257-43fb-bdc8-036ccece4828" providerId="AD" clId="Web-{74BA2B19-D382-5193-EB1B-E014B5B3B490}" dt="2023-06-26T17:24:20.951" v="5" actId="20577"/>
          <ac:spMkLst>
            <pc:docMk/>
            <pc:sldMk cId="3840365513" sldId="2028"/>
            <ac:spMk id="5" creationId="{4FF9A103-DEA3-BEC7-FC82-1285134B92F3}"/>
          </ac:spMkLst>
        </pc:spChg>
      </pc:sldChg>
    </pc:docChg>
  </pc:docChgLst>
  <pc:docChgLst>
    <pc:chgData name="McKane, Jeanne" userId="ccaae3d9-a257-43fb-bdc8-036ccece4828" providerId="ADAL" clId="{6B476451-90CE-4B23-A0DC-A78D27E8A771}"/>
    <pc:docChg chg="modSld">
      <pc:chgData name="McKane, Jeanne" userId="ccaae3d9-a257-43fb-bdc8-036ccece4828" providerId="ADAL" clId="{6B476451-90CE-4B23-A0DC-A78D27E8A771}" dt="2023-07-21T14:59:17.417" v="0" actId="14826"/>
      <pc:docMkLst>
        <pc:docMk/>
      </pc:docMkLst>
      <pc:sldChg chg="modSp">
        <pc:chgData name="McKane, Jeanne" userId="ccaae3d9-a257-43fb-bdc8-036ccece4828" providerId="ADAL" clId="{6B476451-90CE-4B23-A0DC-A78D27E8A771}" dt="2023-07-21T14:59:17.417" v="0" actId="14826"/>
        <pc:sldMkLst>
          <pc:docMk/>
          <pc:sldMk cId="3840365513" sldId="2028"/>
        </pc:sldMkLst>
        <pc:picChg chg="mod">
          <ac:chgData name="McKane, Jeanne" userId="ccaae3d9-a257-43fb-bdc8-036ccece4828" providerId="ADAL" clId="{6B476451-90CE-4B23-A0DC-A78D27E8A771}" dt="2023-07-21T14:59:17.417" v="0" actId="14826"/>
          <ac:picMkLst>
            <pc:docMk/>
            <pc:sldMk cId="3840365513" sldId="2028"/>
            <ac:picMk id="9" creationId="{FBCA935C-73CD-A3C3-A8A6-7E3E03CEA4C7}"/>
          </ac:picMkLst>
        </pc:picChg>
      </pc:sldChg>
    </pc:docChg>
  </pc:docChgLst>
  <pc:docChgLst>
    <pc:chgData name="Liang, Catherine" userId="S::catherine.liang@ontariohealth.ca::f02553ff-2f62-4d20-a67a-f5e2927c8ae2" providerId="AD" clId="Web-{796E545F-11DB-B2E5-B898-F10DB9E4C52E}"/>
    <pc:docChg chg="modSld">
      <pc:chgData name="Liang, Catherine" userId="S::catherine.liang@ontariohealth.ca::f02553ff-2f62-4d20-a67a-f5e2927c8ae2" providerId="AD" clId="Web-{796E545F-11DB-B2E5-B898-F10DB9E4C52E}" dt="2023-06-06T20:03:56.152" v="93" actId="1076"/>
      <pc:docMkLst>
        <pc:docMk/>
      </pc:docMkLst>
      <pc:sldChg chg="addSp modSp delCm">
        <pc:chgData name="Liang, Catherine" userId="S::catherine.liang@ontariohealth.ca::f02553ff-2f62-4d20-a67a-f5e2927c8ae2" providerId="AD" clId="Web-{796E545F-11DB-B2E5-B898-F10DB9E4C52E}" dt="2023-06-06T20:03:56.152" v="93" actId="1076"/>
        <pc:sldMkLst>
          <pc:docMk/>
          <pc:sldMk cId="2966928305" sldId="1377"/>
        </pc:sldMkLst>
        <pc:spChg chg="mod">
          <ac:chgData name="Liang, Catherine" userId="S::catherine.liang@ontariohealth.ca::f02553ff-2f62-4d20-a67a-f5e2927c8ae2" providerId="AD" clId="Web-{796E545F-11DB-B2E5-B898-F10DB9E4C52E}" dt="2023-06-06T20:03:56.152" v="93" actId="1076"/>
          <ac:spMkLst>
            <pc:docMk/>
            <pc:sldMk cId="2966928305" sldId="1377"/>
            <ac:spMk id="3" creationId="{15DE1E5D-83F9-5E65-D2B4-47FF3E9ABA86}"/>
          </ac:spMkLst>
        </pc:spChg>
        <pc:spChg chg="add mod">
          <ac:chgData name="Liang, Catherine" userId="S::catherine.liang@ontariohealth.ca::f02553ff-2f62-4d20-a67a-f5e2927c8ae2" providerId="AD" clId="Web-{796E545F-11DB-B2E5-B898-F10DB9E4C52E}" dt="2023-06-06T20:03:22.026" v="88" actId="1076"/>
          <ac:spMkLst>
            <pc:docMk/>
            <pc:sldMk cId="2966928305" sldId="1377"/>
            <ac:spMk id="4" creationId="{6319D69C-B48D-D7B2-DAA8-56E2ECF3251A}"/>
          </ac:spMkLst>
        </pc:spChg>
        <pc:spChg chg="mod">
          <ac:chgData name="Liang, Catherine" userId="S::catherine.liang@ontariohealth.ca::f02553ff-2f62-4d20-a67a-f5e2927c8ae2" providerId="AD" clId="Web-{796E545F-11DB-B2E5-B898-F10DB9E4C52E}" dt="2023-06-06T20:03:51.573" v="92" actId="20577"/>
          <ac:spMkLst>
            <pc:docMk/>
            <pc:sldMk cId="2966928305" sldId="1377"/>
            <ac:spMk id="8" creationId="{27F9A19D-9F4F-4443-B9D1-E857D9991EA3}"/>
          </ac:spMkLst>
        </pc:spChg>
        <pc:graphicFrameChg chg="mod">
          <ac:chgData name="Liang, Catherine" userId="S::catherine.liang@ontariohealth.ca::f02553ff-2f62-4d20-a67a-f5e2927c8ae2" providerId="AD" clId="Web-{796E545F-11DB-B2E5-B898-F10DB9E4C52E}" dt="2023-06-06T20:03:15.026" v="86" actId="1076"/>
          <ac:graphicFrameMkLst>
            <pc:docMk/>
            <pc:sldMk cId="2966928305" sldId="1377"/>
            <ac:graphicFrameMk id="2" creationId="{EA382FA4-92C2-F386-E2F2-40AB7E009F61}"/>
          </ac:graphicFrameMkLst>
        </pc:graphicFrameChg>
      </pc:sldChg>
    </pc:docChg>
  </pc:docChgLst>
  <pc:docChgLst>
    <pc:chgData name="Liang, Catherine" userId="S::catherine.liang@ontariohealth.ca::f02553ff-2f62-4d20-a67a-f5e2927c8ae2" providerId="AD" clId="Web-{F59D32FA-DB3C-FAF8-B2A1-2007A7752C80}"/>
    <pc:docChg chg="modSld">
      <pc:chgData name="Liang, Catherine" userId="S::catherine.liang@ontariohealth.ca::f02553ff-2f62-4d20-a67a-f5e2927c8ae2" providerId="AD" clId="Web-{F59D32FA-DB3C-FAF8-B2A1-2007A7752C80}" dt="2023-08-18T16:22:14.894" v="20" actId="20577"/>
      <pc:docMkLst>
        <pc:docMk/>
      </pc:docMkLst>
      <pc:sldChg chg="modSp">
        <pc:chgData name="Liang, Catherine" userId="S::catherine.liang@ontariohealth.ca::f02553ff-2f62-4d20-a67a-f5e2927c8ae2" providerId="AD" clId="Web-{F59D32FA-DB3C-FAF8-B2A1-2007A7752C80}" dt="2023-08-18T16:21:55.222" v="16" actId="20577"/>
        <pc:sldMkLst>
          <pc:docMk/>
          <pc:sldMk cId="1631074839" sldId="1994"/>
        </pc:sldMkLst>
        <pc:spChg chg="mod">
          <ac:chgData name="Liang, Catherine" userId="S::catherine.liang@ontariohealth.ca::f02553ff-2f62-4d20-a67a-f5e2927c8ae2" providerId="AD" clId="Web-{F59D32FA-DB3C-FAF8-B2A1-2007A7752C80}" dt="2023-08-18T16:21:55.222" v="16" actId="20577"/>
          <ac:spMkLst>
            <pc:docMk/>
            <pc:sldMk cId="1631074839" sldId="1994"/>
            <ac:spMk id="5" creationId="{4EF0EEC0-5334-49B7-B18E-C32A3037E22F}"/>
          </ac:spMkLst>
        </pc:spChg>
      </pc:sldChg>
      <pc:sldChg chg="modSp">
        <pc:chgData name="Liang, Catherine" userId="S::catherine.liang@ontariohealth.ca::f02553ff-2f62-4d20-a67a-f5e2927c8ae2" providerId="AD" clId="Web-{F59D32FA-DB3C-FAF8-B2A1-2007A7752C80}" dt="2023-08-18T16:22:14.894" v="20" actId="20577"/>
        <pc:sldMkLst>
          <pc:docMk/>
          <pc:sldMk cId="1937083543" sldId="1995"/>
        </pc:sldMkLst>
        <pc:spChg chg="mod">
          <ac:chgData name="Liang, Catherine" userId="S::catherine.liang@ontariohealth.ca::f02553ff-2f62-4d20-a67a-f5e2927c8ae2" providerId="AD" clId="Web-{F59D32FA-DB3C-FAF8-B2A1-2007A7752C80}" dt="2023-08-18T16:22:14.894" v="20" actId="20577"/>
          <ac:spMkLst>
            <pc:docMk/>
            <pc:sldMk cId="1937083543" sldId="1995"/>
            <ac:spMk id="5" creationId="{4EF0EEC0-5334-49B7-B18E-C32A3037E22F}"/>
          </ac:spMkLst>
        </pc:spChg>
      </pc:sldChg>
    </pc:docChg>
  </pc:docChgLst>
  <pc:docChgLst>
    <pc:chgData name="Petgrave, Josian" userId="S::josian.petgrave@ontariohealth.ca::7da86aba-bf90-4af9-85ac-42a5deaf7858" providerId="AD" clId="Web-{ECB8A704-FE29-61AD-25DC-385E43E3F808}"/>
    <pc:docChg chg="mod modSld">
      <pc:chgData name="Petgrave, Josian" userId="S::josian.petgrave@ontariohealth.ca::7da86aba-bf90-4af9-85ac-42a5deaf7858" providerId="AD" clId="Web-{ECB8A704-FE29-61AD-25DC-385E43E3F808}" dt="2023-06-06T19:38:08.954" v="4"/>
      <pc:docMkLst>
        <pc:docMk/>
      </pc:docMkLst>
      <pc:sldChg chg="modSp addCm">
        <pc:chgData name="Petgrave, Josian" userId="S::josian.petgrave@ontariohealth.ca::7da86aba-bf90-4af9-85ac-42a5deaf7858" providerId="AD" clId="Web-{ECB8A704-FE29-61AD-25DC-385E43E3F808}" dt="2023-06-06T19:27:25.148" v="3"/>
        <pc:sldMkLst>
          <pc:docMk/>
          <pc:sldMk cId="2966928305" sldId="1377"/>
        </pc:sldMkLst>
        <pc:graphicFrameChg chg="mod">
          <ac:chgData name="Petgrave, Josian" userId="S::josian.petgrave@ontariohealth.ca::7da86aba-bf90-4af9-85ac-42a5deaf7858" providerId="AD" clId="Web-{ECB8A704-FE29-61AD-25DC-385E43E3F808}" dt="2023-06-06T19:26:36.085" v="1" actId="1076"/>
          <ac:graphicFrameMkLst>
            <pc:docMk/>
            <pc:sldMk cId="2966928305" sldId="1377"/>
            <ac:graphicFrameMk id="2" creationId="{EA382FA4-92C2-F386-E2F2-40AB7E009F61}"/>
          </ac:graphicFrameMkLst>
        </pc:graphicFrameChg>
      </pc:sldChg>
      <pc:sldChg chg="addCm">
        <pc:chgData name="Petgrave, Josian" userId="S::josian.petgrave@ontariohealth.ca::7da86aba-bf90-4af9-85ac-42a5deaf7858" providerId="AD" clId="Web-{ECB8A704-FE29-61AD-25DC-385E43E3F808}" dt="2023-06-06T19:38:08.954" v="4"/>
        <pc:sldMkLst>
          <pc:docMk/>
          <pc:sldMk cId="2649842125" sldId="202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ontariohealth.sharepoint.com/sites/OH-Q_Quality/EvidenceDevelopmentAndStandards/QualityStandards/Shared%20Documents/Team/QS-Projects/COPD/3.%20Execution/Case%20for%20improvement/Graphs%20for%20CfI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ontariohealth-my.sharepoint.com/personal/catherine_liang_ontariohealth_ca/Documents/Documents/Quality%20Standards/COPD/Case%20for%20Improvement%20deck/Graphs%20for%20CfID.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ontariohealth.sharepoint.com/sites/OH-Q_Quality/EvidenceDevelopmentAndStandards/QualityStandards/Shared%20Documents/Team/QS-Projects/COPD/6.%20Updates/3.%20Developments%20&amp;%20Execution/Analytics/Data%20and%20Supporting%20Materials/Case%20for%20Improve"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https://ontariohealth.sharepoint.com/sites/OH-Q_Quality/EvidenceDevelopmentAndStandards/QualityStandards/Shared%20Documents/Team/QS-Projects/COPD/6.%20Updates/3.%20Developments%20&amp;%20Execution/Analytics/Data%20and%20Supporting%20Materials/Case%20for%20Improve"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https://ontariohealth.sharepoint.com/sites/OH-Q_Quality/EvidenceDevelopmentAndStandards/QualityStandards/Shared%20Documents/Team/QS-Projects/COPD/3.%20Execution/Case%20for%20improvement/Graphs%20for%20CfID.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no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1-1E78-4540-A44B-DFECC445053E}"/>
              </c:ext>
            </c:extLst>
          </c:dPt>
          <c:dLbls>
            <c:dLbl>
              <c:idx val="0"/>
              <c:layout>
                <c:manualLayout>
                  <c:x val="5.5013681223873914E-3"/>
                  <c:y val="-2.0329973071589999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2278F"/>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78-4540-A44B-DFECC445053E}"/>
                </c:ext>
              </c:extLst>
            </c:dLbl>
            <c:dLbl>
              <c:idx val="1"/>
              <c:layout>
                <c:manualLayout>
                  <c:x val="-1.8337893741291306E-3"/>
                  <c:y val="-4.0659946143180074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B2E3"/>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AC-47B5-ADE7-5B64BCF0C446}"/>
                </c:ext>
              </c:extLst>
            </c:dLbl>
            <c:dLbl>
              <c:idx val="2"/>
              <c:layout>
                <c:manualLayout>
                  <c:x val="-6.7238166977025544E-17"/>
                  <c:y val="0"/>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B2E3"/>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AC-47B5-ADE7-5B64BCF0C446}"/>
                </c:ext>
              </c:extLst>
            </c:dLbl>
            <c:dLbl>
              <c:idx val="3"/>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B2E3"/>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B3AC-47B5-ADE7-5B64BCF0C446}"/>
                </c:ext>
              </c:extLst>
            </c:dLbl>
            <c:dLbl>
              <c:idx val="4"/>
              <c:layout>
                <c:manualLayout>
                  <c:x val="0"/>
                  <c:y val="8.1319892286359618E-3"/>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B2E3"/>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AC-47B5-ADE7-5B64BCF0C446}"/>
                </c:ext>
              </c:extLst>
            </c:dLbl>
            <c:dLbl>
              <c:idx val="5"/>
              <c:layout>
                <c:manualLayout>
                  <c:x val="-1.8337893741292651E-3"/>
                  <c:y val="-8.1319892286359999E-3"/>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B2E3"/>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AC-47B5-ADE7-5B64BCF0C446}"/>
                </c:ext>
              </c:extLst>
            </c:dLbl>
            <c:dLbl>
              <c:idx val="6"/>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B2E3"/>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B3AC-47B5-ADE7-5B64BCF0C44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Geography!$B$3:$B$9</c:f>
              <c:strCache>
                <c:ptCount val="7"/>
                <c:pt idx="0">
                  <c:v>Overall</c:v>
                </c:pt>
                <c:pt idx="1">
                  <c:v>Central</c:v>
                </c:pt>
                <c:pt idx="2">
                  <c:v>East</c:v>
                </c:pt>
                <c:pt idx="3">
                  <c:v>North East</c:v>
                </c:pt>
                <c:pt idx="4">
                  <c:v>North West</c:v>
                </c:pt>
                <c:pt idx="5">
                  <c:v>Toronto</c:v>
                </c:pt>
                <c:pt idx="6">
                  <c:v>West</c:v>
                </c:pt>
              </c:strCache>
            </c:strRef>
          </c:cat>
          <c:val>
            <c:numRef>
              <c:f>Geography!$H$3:$H$9</c:f>
              <c:numCache>
                <c:formatCode>0"%"</c:formatCode>
                <c:ptCount val="7"/>
                <c:pt idx="0">
                  <c:v>10.548893092986862</c:v>
                </c:pt>
                <c:pt idx="1">
                  <c:v>8.3606275510978225</c:v>
                </c:pt>
                <c:pt idx="2">
                  <c:v>11.050263599988963</c:v>
                </c:pt>
                <c:pt idx="3">
                  <c:v>16.118391563628521</c:v>
                </c:pt>
                <c:pt idx="4">
                  <c:v>12.418695036057317</c:v>
                </c:pt>
                <c:pt idx="5">
                  <c:v>9.1378985169146105</c:v>
                </c:pt>
                <c:pt idx="6">
                  <c:v>12.008477380574156</c:v>
                </c:pt>
              </c:numCache>
            </c:numRef>
          </c:val>
          <c:extLst>
            <c:ext xmlns:c16="http://schemas.microsoft.com/office/drawing/2014/chart" uri="{C3380CC4-5D6E-409C-BE32-E72D297353CC}">
              <c16:uniqueId val="{00000000-1E78-4540-A44B-DFECC445053E}"/>
            </c:ext>
          </c:extLst>
        </c:ser>
        <c:dLbls>
          <c:showLegendKey val="0"/>
          <c:showVal val="0"/>
          <c:showCatName val="0"/>
          <c:showSerName val="0"/>
          <c:showPercent val="0"/>
          <c:showBubbleSize val="0"/>
        </c:dLbls>
        <c:gapWidth val="219"/>
        <c:overlap val="-27"/>
        <c:axId val="833213872"/>
        <c:axId val="833215120"/>
      </c:barChart>
      <c:catAx>
        <c:axId val="83321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33215120"/>
        <c:crosses val="autoZero"/>
        <c:auto val="1"/>
        <c:lblAlgn val="ctr"/>
        <c:lblOffset val="100"/>
        <c:noMultiLvlLbl val="0"/>
      </c:catAx>
      <c:valAx>
        <c:axId val="833215120"/>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r>
                  <a:rPr lang="en-CA" dirty="0"/>
                  <a:t>Percent</a:t>
                </a:r>
              </a:p>
            </c:rich>
          </c:tx>
          <c:layout>
            <c:manualLayout>
              <c:xMode val="edge"/>
              <c:yMode val="edge"/>
              <c:x val="1.4670314993033045E-2"/>
              <c:y val="0.3865925268299617"/>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quot;%&quot;"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33213872"/>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96417934359883"/>
          <c:y val="0.11619408138295359"/>
          <c:w val="0.7707737827115686"/>
          <c:h val="0.7290887200055215"/>
        </c:manualLayout>
      </c:layout>
      <c:barChart>
        <c:barDir val="bar"/>
        <c:grouping val="clustered"/>
        <c:varyColors val="0"/>
        <c:ser>
          <c:idx val="0"/>
          <c:order val="0"/>
          <c:spPr>
            <a:solidFill>
              <a:schemeClr val="accent1"/>
            </a:solidFill>
            <a:ln>
              <a:noFill/>
            </a:ln>
            <a:effectLst/>
          </c:spPr>
          <c:invertIfNegative val="0"/>
          <c:cat>
            <c:strRef>
              <c:f>'Income quintile'!$B$4:$B$8</c:f>
              <c:strCache>
                <c:ptCount val="5"/>
                <c:pt idx="0">
                  <c:v>1 (lowest income)</c:v>
                </c:pt>
                <c:pt idx="1">
                  <c:v>2</c:v>
                </c:pt>
                <c:pt idx="2">
                  <c:v>3</c:v>
                </c:pt>
                <c:pt idx="3">
                  <c:v>4</c:v>
                </c:pt>
                <c:pt idx="4">
                  <c:v>5 (highest income)</c:v>
                </c:pt>
              </c:strCache>
            </c:strRef>
          </c:cat>
          <c:val>
            <c:numRef>
              <c:f>'Income quintile'!$H$4:$H$8</c:f>
              <c:numCache>
                <c:formatCode>0"%"</c:formatCode>
                <c:ptCount val="5"/>
                <c:pt idx="0">
                  <c:v>13.744057735594989</c:v>
                </c:pt>
                <c:pt idx="1">
                  <c:v>11.561256534013753</c:v>
                </c:pt>
                <c:pt idx="2">
                  <c:v>10.249411272048855</c:v>
                </c:pt>
                <c:pt idx="3">
                  <c:v>9.4176014857091559</c:v>
                </c:pt>
                <c:pt idx="4">
                  <c:v>8.2232550716098451</c:v>
                </c:pt>
              </c:numCache>
            </c:numRef>
          </c:val>
          <c:extLst>
            <c:ext xmlns:c16="http://schemas.microsoft.com/office/drawing/2014/chart" uri="{C3380CC4-5D6E-409C-BE32-E72D297353CC}">
              <c16:uniqueId val="{00000000-3592-41D7-AB40-7283C0C51032}"/>
            </c:ext>
          </c:extLst>
        </c:ser>
        <c:dLbls>
          <c:showLegendKey val="0"/>
          <c:showVal val="0"/>
          <c:showCatName val="0"/>
          <c:showSerName val="0"/>
          <c:showPercent val="0"/>
          <c:showBubbleSize val="0"/>
        </c:dLbls>
        <c:gapWidth val="219"/>
        <c:axId val="518022544"/>
        <c:axId val="518025040"/>
      </c:barChart>
      <c:catAx>
        <c:axId val="518022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18025040"/>
        <c:crosses val="autoZero"/>
        <c:auto val="1"/>
        <c:lblAlgn val="ctr"/>
        <c:lblOffset val="100"/>
        <c:noMultiLvlLbl val="0"/>
      </c:catAx>
      <c:valAx>
        <c:axId val="518025040"/>
        <c:scaling>
          <c:orientation val="minMax"/>
          <c:max val="1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CA" dirty="0">
                    <a:solidFill>
                      <a:schemeClr val="tx1"/>
                    </a:solidFill>
                  </a:rPr>
                  <a:t>Percent</a:t>
                </a:r>
              </a:p>
            </c:rich>
          </c:tx>
          <c:layout>
            <c:manualLayout>
              <c:xMode val="edge"/>
              <c:yMode val="edge"/>
              <c:x val="0.51554480074387121"/>
              <c:y val="0.9165143904477794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quot;%&quot;"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18022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73078859253847E-2"/>
          <c:y val="2.9413225449315551E-2"/>
          <c:w val="0.88860906915408922"/>
          <c:h val="0.76911371623882097"/>
        </c:manualLayout>
      </c:layout>
      <c:barChart>
        <c:barDir val="col"/>
        <c:grouping val="clustered"/>
        <c:varyColors val="0"/>
        <c:ser>
          <c:idx val="0"/>
          <c:order val="0"/>
          <c:tx>
            <c:v>Emergency Department Visits</c:v>
          </c:tx>
          <c:spPr>
            <a:solidFill>
              <a:schemeClr val="accent1"/>
            </a:solidFill>
            <a:ln>
              <a:noFill/>
            </a:ln>
            <a:effectLst/>
          </c:spPr>
          <c:invertIfNegative val="0"/>
          <c:dPt>
            <c:idx val="0"/>
            <c:invertIfNegative val="0"/>
            <c:bubble3D val="0"/>
            <c:spPr>
              <a:pattFill prst="dkUpDiag">
                <a:fgClr>
                  <a:srgbClr val="00B1E3"/>
                </a:fgClr>
                <a:bgClr>
                  <a:schemeClr val="bg1"/>
                </a:bgClr>
              </a:pattFill>
              <a:ln>
                <a:noFill/>
              </a:ln>
              <a:effectLst/>
            </c:spPr>
            <c:extLst>
              <c:ext xmlns:c16="http://schemas.microsoft.com/office/drawing/2014/chart" uri="{C3380CC4-5D6E-409C-BE32-E72D297353CC}">
                <c16:uniqueId val="{00000002-3604-4EF0-8856-7A0A2F782C7F}"/>
              </c:ext>
            </c:extLst>
          </c:dPt>
          <c:cat>
            <c:strRef>
              <c:f>'[Graphs for CfID.xlsx]Geography'!$B$40:$B$46</c:f>
              <c:strCache>
                <c:ptCount val="7"/>
                <c:pt idx="0">
                  <c:v>Overall</c:v>
                </c:pt>
                <c:pt idx="1">
                  <c:v>Central</c:v>
                </c:pt>
                <c:pt idx="2">
                  <c:v>East</c:v>
                </c:pt>
                <c:pt idx="3">
                  <c:v>North East</c:v>
                </c:pt>
                <c:pt idx="4">
                  <c:v>North West</c:v>
                </c:pt>
                <c:pt idx="5">
                  <c:v>Toronto</c:v>
                </c:pt>
                <c:pt idx="6">
                  <c:v>West</c:v>
                </c:pt>
              </c:strCache>
            </c:strRef>
          </c:cat>
          <c:val>
            <c:numRef>
              <c:f>'[Graphs for CfID.xlsx]Geography'!$C$40:$C$46</c:f>
              <c:numCache>
                <c:formatCode>0"%"</c:formatCode>
                <c:ptCount val="7"/>
                <c:pt idx="0">
                  <c:v>4.3788256878039551</c:v>
                </c:pt>
                <c:pt idx="1">
                  <c:v>2.8752197439681701</c:v>
                </c:pt>
                <c:pt idx="2">
                  <c:v>4.9520550183744758</c:v>
                </c:pt>
                <c:pt idx="3">
                  <c:v>6.1273673667067996</c:v>
                </c:pt>
                <c:pt idx="4">
                  <c:v>7.836583362330737</c:v>
                </c:pt>
                <c:pt idx="5">
                  <c:v>2.6853450633659315</c:v>
                </c:pt>
                <c:pt idx="6">
                  <c:v>4.7142081673892084</c:v>
                </c:pt>
              </c:numCache>
            </c:numRef>
          </c:val>
          <c:extLst>
            <c:ext xmlns:c16="http://schemas.microsoft.com/office/drawing/2014/chart" uri="{C3380CC4-5D6E-409C-BE32-E72D297353CC}">
              <c16:uniqueId val="{00000000-3604-4EF0-8856-7A0A2F782C7F}"/>
            </c:ext>
          </c:extLst>
        </c:ser>
        <c:ser>
          <c:idx val="1"/>
          <c:order val="1"/>
          <c:tx>
            <c:v>Hospitalizations</c:v>
          </c:tx>
          <c:spPr>
            <a:solidFill>
              <a:srgbClr val="92278F"/>
            </a:solidFill>
            <a:ln>
              <a:noFill/>
            </a:ln>
            <a:effectLst/>
          </c:spPr>
          <c:invertIfNegative val="0"/>
          <c:dPt>
            <c:idx val="0"/>
            <c:invertIfNegative val="0"/>
            <c:bubble3D val="0"/>
            <c:spPr>
              <a:pattFill prst="dkUpDiag">
                <a:fgClr>
                  <a:srgbClr val="92278F"/>
                </a:fgClr>
                <a:bgClr>
                  <a:schemeClr val="bg1"/>
                </a:bgClr>
              </a:pattFill>
              <a:ln>
                <a:noFill/>
              </a:ln>
              <a:effectLst/>
            </c:spPr>
            <c:extLst>
              <c:ext xmlns:c16="http://schemas.microsoft.com/office/drawing/2014/chart" uri="{C3380CC4-5D6E-409C-BE32-E72D297353CC}">
                <c16:uniqueId val="{00000003-3604-4EF0-8856-7A0A2F782C7F}"/>
              </c:ext>
            </c:extLst>
          </c:dPt>
          <c:cat>
            <c:strRef>
              <c:f>'[Graphs for CfID.xlsx]Geography'!$B$40:$B$46</c:f>
              <c:strCache>
                <c:ptCount val="7"/>
                <c:pt idx="0">
                  <c:v>Overall</c:v>
                </c:pt>
                <c:pt idx="1">
                  <c:v>Central</c:v>
                </c:pt>
                <c:pt idx="2">
                  <c:v>East</c:v>
                </c:pt>
                <c:pt idx="3">
                  <c:v>North East</c:v>
                </c:pt>
                <c:pt idx="4">
                  <c:v>North West</c:v>
                </c:pt>
                <c:pt idx="5">
                  <c:v>Toronto</c:v>
                </c:pt>
                <c:pt idx="6">
                  <c:v>West</c:v>
                </c:pt>
              </c:strCache>
            </c:strRef>
          </c:cat>
          <c:val>
            <c:numRef>
              <c:f>'[Graphs for CfID.xlsx]Geography'!$D$40:$D$46</c:f>
              <c:numCache>
                <c:formatCode>0"%"</c:formatCode>
                <c:ptCount val="7"/>
                <c:pt idx="0">
                  <c:v>2.5073020017454288</c:v>
                </c:pt>
                <c:pt idx="1">
                  <c:v>1.9140792182850319</c:v>
                </c:pt>
                <c:pt idx="2">
                  <c:v>2.590508276314893</c:v>
                </c:pt>
                <c:pt idx="3">
                  <c:v>3.1881413937888627</c:v>
                </c:pt>
                <c:pt idx="4">
                  <c:v>4.2444290855621052</c:v>
                </c:pt>
                <c:pt idx="5">
                  <c:v>2.2590413517050703</c:v>
                </c:pt>
                <c:pt idx="6">
                  <c:v>2.6445476219981012</c:v>
                </c:pt>
              </c:numCache>
            </c:numRef>
          </c:val>
          <c:extLst>
            <c:ext xmlns:c16="http://schemas.microsoft.com/office/drawing/2014/chart" uri="{C3380CC4-5D6E-409C-BE32-E72D297353CC}">
              <c16:uniqueId val="{00000001-3604-4EF0-8856-7A0A2F782C7F}"/>
            </c:ext>
          </c:extLst>
        </c:ser>
        <c:dLbls>
          <c:showLegendKey val="0"/>
          <c:showVal val="0"/>
          <c:showCatName val="0"/>
          <c:showSerName val="0"/>
          <c:showPercent val="0"/>
          <c:showBubbleSize val="0"/>
        </c:dLbls>
        <c:gapWidth val="219"/>
        <c:overlap val="-27"/>
        <c:axId val="518020880"/>
        <c:axId val="518031280"/>
      </c:barChart>
      <c:catAx>
        <c:axId val="51802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18031280"/>
        <c:crosses val="autoZero"/>
        <c:auto val="1"/>
        <c:lblAlgn val="ctr"/>
        <c:lblOffset val="100"/>
        <c:noMultiLvlLbl val="0"/>
      </c:catAx>
      <c:valAx>
        <c:axId val="518031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r>
                  <a:rPr lang="en-CA" dirty="0"/>
                  <a:t>Percent</a:t>
                </a:r>
              </a:p>
            </c:rich>
          </c:tx>
          <c:layout>
            <c:manualLayout>
              <c:xMode val="edge"/>
              <c:yMode val="edge"/>
              <c:x val="7.6064916315115982E-3"/>
              <c:y val="0.3340269227187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quot;%&quot;"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18020880"/>
        <c:crosses val="autoZero"/>
        <c:crossBetween val="between"/>
      </c:valAx>
      <c:spPr>
        <a:noFill/>
        <a:ln>
          <a:noFill/>
        </a:ln>
        <a:effectLst/>
      </c:spPr>
    </c:plotArea>
    <c:legend>
      <c:legendPos val="b"/>
      <c:layout>
        <c:manualLayout>
          <c:xMode val="edge"/>
          <c:yMode val="edge"/>
          <c:x val="0.26376722578373069"/>
          <c:y val="0.91641299436781964"/>
          <c:w val="0.47246554843253863"/>
          <c:h val="7.92068041429118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51763970860064"/>
          <c:y val="3.9309324281955133E-2"/>
          <c:w val="0.83779429301663555"/>
          <c:h val="0.79692778579174151"/>
        </c:manualLayout>
      </c:layout>
      <c:scatterChart>
        <c:scatterStyle val="lineMarker"/>
        <c:varyColors val="0"/>
        <c:ser>
          <c:idx val="0"/>
          <c:order val="0"/>
          <c:tx>
            <c:strRef>
              <c:f>'[Graphs for CfID.xlsx]Income quintile'!$A$21:$A$25</c:f>
              <c:strCache>
                <c:ptCount val="5"/>
                <c:pt idx="0">
                  <c:v>2016</c:v>
                </c:pt>
              </c:strCache>
            </c:strRef>
          </c:tx>
          <c:spPr>
            <a:ln w="25400" cap="rnd">
              <a:noFill/>
              <a:round/>
            </a:ln>
            <a:effectLst/>
          </c:spPr>
          <c:marker>
            <c:symbol val="square"/>
            <c:size val="6"/>
            <c:spPr>
              <a:solidFill>
                <a:schemeClr val="accent1"/>
              </a:solidFill>
              <a:ln w="9525">
                <a:solidFill>
                  <a:schemeClr val="accent1"/>
                </a:solidFill>
              </a:ln>
              <a:effectLst/>
            </c:spPr>
          </c:marker>
          <c:xVal>
            <c:strRef>
              <c:f>'[Graphs for CfID.xlsx]Income quintile'!$C$21:$C$25</c:f>
              <c:strCache>
                <c:ptCount val="5"/>
                <c:pt idx="0">
                  <c:v>1 (lowest income)</c:v>
                </c:pt>
                <c:pt idx="1">
                  <c:v>2</c:v>
                </c:pt>
                <c:pt idx="2">
                  <c:v>3</c:v>
                </c:pt>
                <c:pt idx="3">
                  <c:v>4</c:v>
                </c:pt>
                <c:pt idx="4">
                  <c:v>5 (highest income)</c:v>
                </c:pt>
              </c:strCache>
            </c:strRef>
          </c:xVal>
          <c:yVal>
            <c:numRef>
              <c:f>'[Graphs for CfID.xlsx]Income quintile'!$F$21:$F$25</c:f>
              <c:numCache>
                <c:formatCode>0.0</c:formatCode>
                <c:ptCount val="5"/>
                <c:pt idx="0">
                  <c:v>41.098912937761192</c:v>
                </c:pt>
                <c:pt idx="1">
                  <c:v>44.810502141216332</c:v>
                </c:pt>
                <c:pt idx="2">
                  <c:v>46.785939917811923</c:v>
                </c:pt>
                <c:pt idx="3">
                  <c:v>47.861418756325698</c:v>
                </c:pt>
                <c:pt idx="4">
                  <c:v>47.295212943229423</c:v>
                </c:pt>
              </c:numCache>
            </c:numRef>
          </c:yVal>
          <c:smooth val="0"/>
          <c:extLst>
            <c:ext xmlns:c16="http://schemas.microsoft.com/office/drawing/2014/chart" uri="{C3380CC4-5D6E-409C-BE32-E72D297353CC}">
              <c16:uniqueId val="{00000000-5EFA-4C66-B919-F6494E9E6ACF}"/>
            </c:ext>
          </c:extLst>
        </c:ser>
        <c:ser>
          <c:idx val="1"/>
          <c:order val="1"/>
          <c:tx>
            <c:strRef>
              <c:f>'[Graphs for CfID.xlsx]Income quintile'!$A$27</c:f>
              <c:strCache>
                <c:ptCount val="1"/>
                <c:pt idx="0">
                  <c:v>2021</c:v>
                </c:pt>
              </c:strCache>
            </c:strRef>
          </c:tx>
          <c:spPr>
            <a:ln w="25400" cap="rnd">
              <a:noFill/>
              <a:round/>
            </a:ln>
            <a:effectLst/>
          </c:spPr>
          <c:marker>
            <c:symbol val="square"/>
            <c:size val="7"/>
            <c:spPr>
              <a:solidFill>
                <a:srgbClr val="92278F"/>
              </a:solidFill>
              <a:ln w="9525">
                <a:solidFill>
                  <a:schemeClr val="accent2"/>
                </a:solidFill>
              </a:ln>
              <a:effectLst/>
            </c:spPr>
          </c:marker>
          <c:xVal>
            <c:strRef>
              <c:f>'[Graphs for CfID.xlsx]Income quintile'!$C$28:$C$32</c:f>
              <c:strCache>
                <c:ptCount val="5"/>
                <c:pt idx="0">
                  <c:v>1 (lowest income)</c:v>
                </c:pt>
                <c:pt idx="1">
                  <c:v>2</c:v>
                </c:pt>
                <c:pt idx="2">
                  <c:v>3</c:v>
                </c:pt>
                <c:pt idx="3">
                  <c:v>4</c:v>
                </c:pt>
                <c:pt idx="4">
                  <c:v>5 (highest income)</c:v>
                </c:pt>
              </c:strCache>
            </c:strRef>
          </c:xVal>
          <c:yVal>
            <c:numRef>
              <c:f>'[Graphs for CfID.xlsx]Income quintile'!$F$28:$F$32</c:f>
              <c:numCache>
                <c:formatCode>0"%"</c:formatCode>
                <c:ptCount val="5"/>
                <c:pt idx="0">
                  <c:v>34.040472609079529</c:v>
                </c:pt>
                <c:pt idx="1">
                  <c:v>38.999207034905901</c:v>
                </c:pt>
                <c:pt idx="2">
                  <c:v>40.637418663286709</c:v>
                </c:pt>
                <c:pt idx="3">
                  <c:v>44.558549869344247</c:v>
                </c:pt>
                <c:pt idx="4">
                  <c:v>45.12073372322061</c:v>
                </c:pt>
              </c:numCache>
            </c:numRef>
          </c:yVal>
          <c:smooth val="0"/>
          <c:extLst>
            <c:ext xmlns:c16="http://schemas.microsoft.com/office/drawing/2014/chart" uri="{C3380CC4-5D6E-409C-BE32-E72D297353CC}">
              <c16:uniqueId val="{00000001-5EFA-4C66-B919-F6494E9E6ACF}"/>
            </c:ext>
          </c:extLst>
        </c:ser>
        <c:dLbls>
          <c:showLegendKey val="0"/>
          <c:showVal val="0"/>
          <c:showCatName val="0"/>
          <c:showSerName val="0"/>
          <c:showPercent val="0"/>
          <c:showBubbleSize val="0"/>
        </c:dLbls>
        <c:axId val="834524527"/>
        <c:axId val="834522447"/>
      </c:scatterChart>
      <c:valAx>
        <c:axId val="834524527"/>
        <c:scaling>
          <c:orientation val="minMax"/>
          <c:max val="5"/>
          <c:min val="1"/>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34522447"/>
        <c:crosses val="autoZero"/>
        <c:crossBetween val="midCat"/>
        <c:majorUnit val="1"/>
      </c:valAx>
      <c:valAx>
        <c:axId val="834522447"/>
        <c:scaling>
          <c:orientation val="minMax"/>
          <c:min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CA" sz="1100" dirty="0">
                    <a:solidFill>
                      <a:schemeClr val="tx1"/>
                    </a:solidFill>
                    <a:latin typeface="Calibri" panose="020F0502020204030204" pitchFamily="34" charset="0"/>
                    <a:cs typeface="Calibri" panose="020F0502020204030204" pitchFamily="34" charset="0"/>
                  </a:rPr>
                  <a:t>Percent</a:t>
                </a:r>
              </a:p>
            </c:rich>
          </c:tx>
          <c:layout>
            <c:manualLayout>
              <c:xMode val="edge"/>
              <c:yMode val="edge"/>
              <c:x val="1.2977725012093424E-2"/>
              <c:y val="0.3948877098666112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quot;%    &quot;"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34524527"/>
        <c:crosses val="autoZero"/>
        <c:crossBetween val="midCat"/>
        <c:majorUnit val="5"/>
      </c:valAx>
      <c:spPr>
        <a:noFill/>
        <a:ln>
          <a:noFill/>
        </a:ln>
        <a:effectLst/>
      </c:spPr>
    </c:plotArea>
    <c:legend>
      <c:legendPos val="r"/>
      <c:layout>
        <c:manualLayout>
          <c:xMode val="edge"/>
          <c:yMode val="edge"/>
          <c:x val="0.90450047831264557"/>
          <c:y val="0.35226751535541284"/>
          <c:w val="7.1338961075448223E-2"/>
          <c:h val="0.1884886492761804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1770109492965"/>
          <c:y val="9.0017062647236218E-2"/>
          <c:w val="0.77913064695888812"/>
          <c:h val="0.70808536220752527"/>
        </c:manualLayout>
      </c:layout>
      <c:barChart>
        <c:barDir val="bar"/>
        <c:grouping val="clustered"/>
        <c:varyColors val="0"/>
        <c:ser>
          <c:idx val="0"/>
          <c:order val="0"/>
          <c:spPr>
            <a:solidFill>
              <a:srgbClr val="00B1E3"/>
            </a:solidFill>
            <a:ln>
              <a:noFill/>
            </a:ln>
            <a:effectLst/>
          </c:spPr>
          <c:invertIfNegative val="0"/>
          <c:cat>
            <c:strRef>
              <c:f>'Income quintile'!$C$22:$C$26</c:f>
              <c:strCache>
                <c:ptCount val="5"/>
                <c:pt idx="0">
                  <c:v>1 (lowest income)</c:v>
                </c:pt>
                <c:pt idx="1">
                  <c:v>2</c:v>
                </c:pt>
                <c:pt idx="2">
                  <c:v>3</c:v>
                </c:pt>
                <c:pt idx="3">
                  <c:v>4</c:v>
                </c:pt>
                <c:pt idx="4">
                  <c:v>5 (highest income)</c:v>
                </c:pt>
              </c:strCache>
            </c:strRef>
          </c:cat>
          <c:val>
            <c:numRef>
              <c:f>'Income quintile'!$F$22:$F$26</c:f>
              <c:numCache>
                <c:formatCode>0"%"</c:formatCode>
                <c:ptCount val="5"/>
                <c:pt idx="0">
                  <c:v>34.040472609079529</c:v>
                </c:pt>
                <c:pt idx="1">
                  <c:v>38.999207034905901</c:v>
                </c:pt>
                <c:pt idx="2">
                  <c:v>40.637418663286709</c:v>
                </c:pt>
                <c:pt idx="3">
                  <c:v>44.558549869344247</c:v>
                </c:pt>
                <c:pt idx="4">
                  <c:v>45.12073372322061</c:v>
                </c:pt>
              </c:numCache>
            </c:numRef>
          </c:val>
          <c:extLst>
            <c:ext xmlns:c16="http://schemas.microsoft.com/office/drawing/2014/chart" uri="{C3380CC4-5D6E-409C-BE32-E72D297353CC}">
              <c16:uniqueId val="{00000000-0721-497E-9453-664E012CFC04}"/>
            </c:ext>
          </c:extLst>
        </c:ser>
        <c:dLbls>
          <c:showLegendKey val="0"/>
          <c:showVal val="0"/>
          <c:showCatName val="0"/>
          <c:showSerName val="0"/>
          <c:showPercent val="0"/>
          <c:showBubbleSize val="0"/>
        </c:dLbls>
        <c:gapWidth val="182"/>
        <c:axId val="1149702256"/>
        <c:axId val="1149706000"/>
      </c:barChart>
      <c:catAx>
        <c:axId val="1149702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149706000"/>
        <c:crosses val="autoZero"/>
        <c:auto val="1"/>
        <c:lblAlgn val="ctr"/>
        <c:lblOffset val="100"/>
        <c:noMultiLvlLbl val="0"/>
      </c:catAx>
      <c:valAx>
        <c:axId val="11497060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r>
                  <a:rPr lang="en-CA" sz="1000" dirty="0"/>
                  <a:t>Percent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quot;%&quot;"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149702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en-US" sz="1800" b="1" i="0" dirty="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 </a:t>
          </a:r>
          <a:endParaRPr lang="en-US" sz="1800" b="1" dirty="0">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en-US" sz="1800" b="1" i="0" dirty="0">
              <a:solidFill>
                <a:schemeClr val="tx1"/>
              </a:solidFill>
              <a:latin typeface="Calibri" panose="020F0502020204030204" pitchFamily="34" charset="0"/>
              <a:cs typeface="Calibri" panose="020F0502020204030204" pitchFamily="34" charset="0"/>
            </a:rPr>
            <a:t>Help health care organizations measure, assess, and improve </a:t>
          </a:r>
          <a:br>
            <a:rPr lang="en-US" sz="1800" b="1" i="0" dirty="0">
              <a:solidFill>
                <a:schemeClr val="tx1"/>
              </a:solidFill>
              <a:latin typeface="Calibri" panose="020F0502020204030204" pitchFamily="34" charset="0"/>
              <a:cs typeface="Calibri" panose="020F0502020204030204" pitchFamily="34" charset="0"/>
            </a:rPr>
          </a:br>
          <a:r>
            <a:rPr lang="en-US" sz="1800" b="1" i="0" dirty="0">
              <a:solidFill>
                <a:schemeClr val="tx1"/>
              </a:solidFill>
              <a:latin typeface="Calibri" panose="020F0502020204030204" pitchFamily="34" charset="0"/>
              <a:cs typeface="Calibri" panose="020F0502020204030204" pitchFamily="34" charset="0"/>
            </a:rPr>
            <a:t>the quality of care </a:t>
          </a:r>
          <a:br>
            <a:rPr lang="en-US" sz="1800" b="1" i="0" dirty="0">
              <a:solidFill>
                <a:schemeClr val="tx1"/>
              </a:solidFill>
              <a:latin typeface="Calibri" panose="020F0502020204030204" pitchFamily="34" charset="0"/>
              <a:cs typeface="Calibri" panose="020F0502020204030204" pitchFamily="34" charset="0"/>
            </a:rPr>
          </a:br>
          <a:r>
            <a:rPr lang="en-US" sz="1800" b="1" i="0" dirty="0">
              <a:solidFill>
                <a:schemeClr val="tx1"/>
              </a:solidFill>
              <a:latin typeface="Calibri" panose="020F0502020204030204" pitchFamily="34" charset="0"/>
              <a:cs typeface="Calibri" panose="020F0502020204030204" pitchFamily="34" charset="0"/>
            </a:rPr>
            <a:t>they provide</a:t>
          </a:r>
          <a:endParaRPr lang="en-US" sz="1800" b="1" dirty="0">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en-US" sz="1800" b="1" i="0" dirty="0">
              <a:solidFill>
                <a:schemeClr val="tx1"/>
              </a:solidFill>
              <a:latin typeface="Calibri" panose="020F0502020204030204" pitchFamily="34" charset="0"/>
              <a:cs typeface="Calibri" panose="020F0502020204030204" pitchFamily="34" charset="0"/>
            </a:rPr>
            <a:t>Help ensure consistent, </a:t>
          </a:r>
          <a:br>
            <a:rPr lang="en-US" sz="1800" b="1" i="0" dirty="0">
              <a:solidFill>
                <a:schemeClr val="tx1"/>
              </a:solidFill>
              <a:latin typeface="Calibri" panose="020F0502020204030204" pitchFamily="34" charset="0"/>
              <a:cs typeface="Calibri" panose="020F0502020204030204" pitchFamily="34" charset="0"/>
            </a:rPr>
          </a:br>
          <a:r>
            <a:rPr lang="en-US" sz="1800" b="1" i="0" dirty="0">
              <a:solidFill>
                <a:schemeClr val="tx1"/>
              </a:solidFill>
              <a:latin typeface="Calibri" panose="020F0502020204030204" pitchFamily="34" charset="0"/>
              <a:cs typeface="Calibri" panose="020F0502020204030204" pitchFamily="34" charset="0"/>
            </a:rPr>
            <a:t>high-quality care across the province</a:t>
          </a:r>
          <a:endParaRPr lang="en-US" sz="1800" b="1" dirty="0">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en-US" sz="1800" b="1" i="0" dirty="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dirty="0">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269670" y="932"/>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kern="1200" dirty="0">
            <a:solidFill>
              <a:schemeClr val="tx1"/>
            </a:solidFill>
            <a:latin typeface="Calibri" panose="020F0502020204030204" pitchFamily="34" charset="0"/>
            <a:cs typeface="Calibri" panose="020F0502020204030204" pitchFamily="34" charset="0"/>
          </a:endParaRPr>
        </a:p>
      </dsp:txBody>
      <dsp:txXfrm>
        <a:off x="269670" y="932"/>
        <a:ext cx="2614277" cy="1568566"/>
      </dsp:txXfrm>
    </dsp:sp>
    <dsp:sp modelId="{3CAAF4E5-77DB-4A44-960A-16E8C59147EF}">
      <dsp:nvSpPr>
        <dsp:cNvPr id="0" name=""/>
        <dsp:cNvSpPr/>
      </dsp:nvSpPr>
      <dsp:spPr>
        <a:xfrm>
          <a:off x="3163075" y="26233"/>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 </a:t>
          </a:r>
          <a:endParaRPr lang="en-US" sz="1800" b="1" kern="1200" dirty="0">
            <a:solidFill>
              <a:schemeClr val="tx1"/>
            </a:solidFill>
            <a:latin typeface="Calibri" panose="020F0502020204030204" pitchFamily="34" charset="0"/>
            <a:cs typeface="Calibri" panose="020F0502020204030204" pitchFamily="34" charset="0"/>
          </a:endParaRPr>
        </a:p>
      </dsp:txBody>
      <dsp:txXfrm>
        <a:off x="3163075" y="26233"/>
        <a:ext cx="2614277" cy="1568566"/>
      </dsp:txXfrm>
    </dsp:sp>
    <dsp:sp modelId="{52569B33-71BD-4ED9-94A4-6B7602EBB6EF}">
      <dsp:nvSpPr>
        <dsp:cNvPr id="0" name=""/>
        <dsp:cNvSpPr/>
      </dsp:nvSpPr>
      <dsp:spPr>
        <a:xfrm>
          <a:off x="269670" y="1830926"/>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latin typeface="Calibri" panose="020F0502020204030204" pitchFamily="34" charset="0"/>
              <a:cs typeface="Calibri" panose="020F0502020204030204" pitchFamily="34" charset="0"/>
            </a:rPr>
            <a:t>Help health care organizations measure, assess, and improve </a:t>
          </a:r>
          <a:br>
            <a:rPr lang="en-US" sz="1800" b="1" i="0" kern="1200" dirty="0">
              <a:solidFill>
                <a:schemeClr val="tx1"/>
              </a:solidFill>
              <a:latin typeface="Calibri" panose="020F0502020204030204" pitchFamily="34" charset="0"/>
              <a:cs typeface="Calibri" panose="020F0502020204030204" pitchFamily="34" charset="0"/>
            </a:rPr>
          </a:br>
          <a:r>
            <a:rPr lang="en-US" sz="1800" b="1" i="0" kern="1200" dirty="0">
              <a:solidFill>
                <a:schemeClr val="tx1"/>
              </a:solidFill>
              <a:latin typeface="Calibri" panose="020F0502020204030204" pitchFamily="34" charset="0"/>
              <a:cs typeface="Calibri" panose="020F0502020204030204" pitchFamily="34" charset="0"/>
            </a:rPr>
            <a:t>the quality of care </a:t>
          </a:r>
          <a:br>
            <a:rPr lang="en-US" sz="1800" b="1" i="0" kern="1200" dirty="0">
              <a:solidFill>
                <a:schemeClr val="tx1"/>
              </a:solidFill>
              <a:latin typeface="Calibri" panose="020F0502020204030204" pitchFamily="34" charset="0"/>
              <a:cs typeface="Calibri" panose="020F0502020204030204" pitchFamily="34" charset="0"/>
            </a:rPr>
          </a:br>
          <a:r>
            <a:rPr lang="en-US" sz="1800" b="1" i="0" kern="1200" dirty="0">
              <a:solidFill>
                <a:schemeClr val="tx1"/>
              </a:solidFill>
              <a:latin typeface="Calibri" panose="020F0502020204030204" pitchFamily="34" charset="0"/>
              <a:cs typeface="Calibri" panose="020F0502020204030204" pitchFamily="34" charset="0"/>
            </a:rPr>
            <a:t>they provide</a:t>
          </a:r>
          <a:endParaRPr lang="en-US" sz="1800" b="1" kern="1200" dirty="0">
            <a:solidFill>
              <a:schemeClr val="tx1"/>
            </a:solidFill>
            <a:latin typeface="Calibri" panose="020F0502020204030204" pitchFamily="34" charset="0"/>
            <a:cs typeface="Calibri" panose="020F0502020204030204" pitchFamily="34" charset="0"/>
          </a:endParaRPr>
        </a:p>
      </dsp:txBody>
      <dsp:txXfrm>
        <a:off x="269670" y="1830926"/>
        <a:ext cx="2614277" cy="1568566"/>
      </dsp:txXfrm>
    </dsp:sp>
    <dsp:sp modelId="{1D491102-124B-463F-8464-FEFE997FF070}">
      <dsp:nvSpPr>
        <dsp:cNvPr id="0" name=""/>
        <dsp:cNvSpPr/>
      </dsp:nvSpPr>
      <dsp:spPr>
        <a:xfrm>
          <a:off x="3145376" y="1830926"/>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latin typeface="Calibri" panose="020F0502020204030204" pitchFamily="34" charset="0"/>
              <a:cs typeface="Calibri" panose="020F0502020204030204" pitchFamily="34" charset="0"/>
            </a:rPr>
            <a:t>Help ensure consistent, </a:t>
          </a:r>
          <a:br>
            <a:rPr lang="en-US" sz="1800" b="1" i="0" kern="1200" dirty="0">
              <a:solidFill>
                <a:schemeClr val="tx1"/>
              </a:solidFill>
              <a:latin typeface="Calibri" panose="020F0502020204030204" pitchFamily="34" charset="0"/>
              <a:cs typeface="Calibri" panose="020F0502020204030204" pitchFamily="34" charset="0"/>
            </a:rPr>
          </a:br>
          <a:r>
            <a:rPr lang="en-US" sz="1800" b="1" i="0" kern="1200" dirty="0">
              <a:solidFill>
                <a:schemeClr val="tx1"/>
              </a:solidFill>
              <a:latin typeface="Calibri" panose="020F0502020204030204" pitchFamily="34" charset="0"/>
              <a:cs typeface="Calibri" panose="020F0502020204030204" pitchFamily="34" charset="0"/>
            </a:rPr>
            <a:t>high-quality care across the province</a:t>
          </a:r>
          <a:endParaRPr lang="en-US" sz="1800" b="1" kern="1200" dirty="0">
            <a:solidFill>
              <a:schemeClr val="tx1"/>
            </a:solidFill>
            <a:latin typeface="Calibri" panose="020F0502020204030204" pitchFamily="34" charset="0"/>
            <a:cs typeface="Calibri" panose="020F0502020204030204" pitchFamily="34" charset="0"/>
          </a:endParaRPr>
        </a:p>
      </dsp:txBody>
      <dsp:txXfrm>
        <a:off x="3145376" y="1830926"/>
        <a:ext cx="2614277" cy="15685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31.png"/></Relationships>
</file>

<file path=ppt/drawings/drawing1.xml><?xml version="1.0" encoding="utf-8"?>
<c:userShapes xmlns:c="http://schemas.openxmlformats.org/drawingml/2006/chart">
  <cdr:relSizeAnchor xmlns:cdr="http://schemas.openxmlformats.org/drawingml/2006/chartDrawing">
    <cdr:from>
      <cdr:x>0.16872</cdr:x>
      <cdr:y>0.47168</cdr:y>
    </cdr:from>
    <cdr:to>
      <cdr:x>0.16872</cdr:x>
      <cdr:y>0.8866</cdr:y>
    </cdr:to>
    <cdr:cxnSp macro="">
      <cdr:nvCxnSpPr>
        <cdr:cNvPr id="3" name="Straight Connector 2">
          <a:extLst xmlns:a="http://schemas.openxmlformats.org/drawingml/2006/main">
            <a:ext uri="{FF2B5EF4-FFF2-40B4-BE49-F238E27FC236}">
              <a16:creationId xmlns:a16="http://schemas.microsoft.com/office/drawing/2014/main" id="{0FF9AADF-B28F-D43E-AB59-6F6770165316}"/>
            </a:ext>
          </a:extLst>
        </cdr:cNvPr>
        <cdr:cNvCxnSpPr/>
      </cdr:nvCxnSpPr>
      <cdr:spPr bwMode="auto">
        <a:xfrm xmlns:a="http://schemas.openxmlformats.org/drawingml/2006/main" flipV="1">
          <a:off x="1168457" y="1473265"/>
          <a:ext cx="0" cy="1296000"/>
        </a:xfrm>
        <a:prstGeom xmlns:a="http://schemas.openxmlformats.org/drawingml/2006/main" prst="line">
          <a:avLst/>
        </a:prstGeom>
        <a:solidFill xmlns:a="http://schemas.openxmlformats.org/drawingml/2006/main">
          <a:srgbClr val="FFFF00"/>
        </a:solidFill>
        <a:ln xmlns:a="http://schemas.openxmlformats.org/drawingml/2006/main" w="9525" cap="flat" cmpd="sng" algn="ctr">
          <a:solidFill>
            <a:srgbClr val="92278F"/>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0.41611</cdr:x>
      <cdr:y>0.48277</cdr:y>
    </cdr:from>
    <cdr:to>
      <cdr:x>0.41611</cdr:x>
      <cdr:y>0.89769</cdr:y>
    </cdr:to>
    <cdr:cxnSp macro="">
      <cdr:nvCxnSpPr>
        <cdr:cNvPr id="4" name="Straight Connector 3">
          <a:extLst xmlns:a="http://schemas.openxmlformats.org/drawingml/2006/main">
            <a:ext uri="{FF2B5EF4-FFF2-40B4-BE49-F238E27FC236}">
              <a16:creationId xmlns:a16="http://schemas.microsoft.com/office/drawing/2014/main" id="{5921E04D-6F20-AEC6-42F5-B71F78425688}"/>
            </a:ext>
          </a:extLst>
        </cdr:cNvPr>
        <cdr:cNvCxnSpPr/>
      </cdr:nvCxnSpPr>
      <cdr:spPr bwMode="auto">
        <a:xfrm xmlns:a="http://schemas.openxmlformats.org/drawingml/2006/main" flipV="1">
          <a:off x="2881804" y="1507901"/>
          <a:ext cx="0" cy="1296000"/>
        </a:xfrm>
        <a:prstGeom xmlns:a="http://schemas.openxmlformats.org/drawingml/2006/main" prst="line">
          <a:avLst/>
        </a:prstGeom>
        <a:solidFill xmlns:a="http://schemas.openxmlformats.org/drawingml/2006/main">
          <a:srgbClr val="FFFF00"/>
        </a:solidFill>
        <a:ln xmlns:a="http://schemas.openxmlformats.org/drawingml/2006/main" w="9525" cap="flat" cmpd="sng" algn="ctr">
          <a:solidFill>
            <a:srgbClr val="00B1E3"/>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0.15704</cdr:x>
      <cdr:y>0.40779</cdr:y>
    </cdr:from>
    <cdr:to>
      <cdr:x>0.18232</cdr:x>
      <cdr:y>0.5</cdr:y>
    </cdr:to>
    <cdr:pic>
      <cdr:nvPicPr>
        <cdr:cNvPr id="6" name="Picture 5" descr="A black and white outline of a person&#10;&#10;Description automatically generated with low confidence">
          <a:extLst xmlns:a="http://schemas.openxmlformats.org/drawingml/2006/main">
            <a:ext uri="{FF2B5EF4-FFF2-40B4-BE49-F238E27FC236}">
              <a16:creationId xmlns:a16="http://schemas.microsoft.com/office/drawing/2014/main" id="{A50BC58C-36CD-D277-8C58-9721A10BF71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schemeClr val="accent4">
              <a:shade val="45000"/>
              <a:satMod val="135000"/>
            </a:schemeClr>
            <a:prstClr val="white"/>
          </a:duotone>
        </a:blip>
        <a:stretch xmlns:a="http://schemas.openxmlformats.org/drawingml/2006/main">
          <a:fillRect/>
        </a:stretch>
      </cdr:blipFill>
      <cdr:spPr>
        <a:xfrm xmlns:a="http://schemas.openxmlformats.org/drawingml/2006/main">
          <a:off x="1087582" y="1273733"/>
          <a:ext cx="175104" cy="288000"/>
        </a:xfrm>
        <a:prstGeom xmlns:a="http://schemas.openxmlformats.org/drawingml/2006/main" prst="rect">
          <a:avLst/>
        </a:prstGeom>
      </cdr:spPr>
    </cdr:pic>
  </cdr:relSizeAnchor>
  <cdr:relSizeAnchor xmlns:cdr="http://schemas.openxmlformats.org/drawingml/2006/chartDrawing">
    <cdr:from>
      <cdr:x>0.40443</cdr:x>
      <cdr:y>0.40779</cdr:y>
    </cdr:from>
    <cdr:to>
      <cdr:x>0.42972</cdr:x>
      <cdr:y>0.5</cdr:y>
    </cdr:to>
    <cdr:pic>
      <cdr:nvPicPr>
        <cdr:cNvPr id="7" name="Picture 6" descr="A black and white outline of a person&#10;&#10;Description automatically generated with low confidence">
          <a:extLst xmlns:a="http://schemas.openxmlformats.org/drawingml/2006/main">
            <a:ext uri="{FF2B5EF4-FFF2-40B4-BE49-F238E27FC236}">
              <a16:creationId xmlns:a16="http://schemas.microsoft.com/office/drawing/2014/main" id="{5DBCE269-8A03-C17C-84B0-C9ACE4DD777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schemeClr val="accent1">
              <a:shade val="45000"/>
              <a:satMod val="135000"/>
            </a:schemeClr>
            <a:prstClr val="white"/>
          </a:duotone>
        </a:blip>
        <a:stretch xmlns:a="http://schemas.openxmlformats.org/drawingml/2006/main">
          <a:fillRect/>
        </a:stretch>
      </cdr:blipFill>
      <cdr:spPr>
        <a:xfrm xmlns:a="http://schemas.openxmlformats.org/drawingml/2006/main">
          <a:off x="2800926" y="1273733"/>
          <a:ext cx="175104" cy="288000"/>
        </a:xfrm>
        <a:prstGeom xmlns:a="http://schemas.openxmlformats.org/drawingml/2006/main" prst="rect">
          <a:avLst/>
        </a:prstGeom>
      </cdr:spPr>
    </cdr:pic>
  </cdr:relSizeAnchor>
  <cdr:relSizeAnchor xmlns:cdr="http://schemas.openxmlformats.org/drawingml/2006/chartDrawing">
    <cdr:from>
      <cdr:x>0.29208</cdr:x>
      <cdr:y>0.54436</cdr:y>
    </cdr:from>
    <cdr:to>
      <cdr:x>0.29208</cdr:x>
      <cdr:y>0.89013</cdr:y>
    </cdr:to>
    <cdr:cxnSp macro="">
      <cdr:nvCxnSpPr>
        <cdr:cNvPr id="8" name="Straight Connector 7">
          <a:extLst xmlns:a="http://schemas.openxmlformats.org/drawingml/2006/main">
            <a:ext uri="{FF2B5EF4-FFF2-40B4-BE49-F238E27FC236}">
              <a16:creationId xmlns:a16="http://schemas.microsoft.com/office/drawing/2014/main" id="{81A341CF-9BD5-C4F6-7F6B-2DE7AC78403E}"/>
            </a:ext>
          </a:extLst>
        </cdr:cNvPr>
        <cdr:cNvCxnSpPr/>
      </cdr:nvCxnSpPr>
      <cdr:spPr bwMode="auto">
        <a:xfrm xmlns:a="http://schemas.openxmlformats.org/drawingml/2006/main" flipV="1">
          <a:off x="2022822" y="1700278"/>
          <a:ext cx="0" cy="1080000"/>
        </a:xfrm>
        <a:prstGeom xmlns:a="http://schemas.openxmlformats.org/drawingml/2006/main" prst="line">
          <a:avLst/>
        </a:prstGeom>
        <a:solidFill xmlns:a="http://schemas.openxmlformats.org/drawingml/2006/main">
          <a:srgbClr val="FFFF00"/>
        </a:solidFill>
        <a:ln xmlns:a="http://schemas.openxmlformats.org/drawingml/2006/main" w="9525" cap="flat" cmpd="sng" algn="ctr">
          <a:solidFill>
            <a:srgbClr val="00B1E3"/>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0.27874</cdr:x>
      <cdr:y>0.48059</cdr:y>
    </cdr:from>
    <cdr:to>
      <cdr:x>0.30402</cdr:x>
      <cdr:y>0.5728</cdr:y>
    </cdr:to>
    <cdr:pic>
      <cdr:nvPicPr>
        <cdr:cNvPr id="9" name="Picture 8" descr="A black and white outline of a person&#10;&#10;Description automatically generated with low confidence">
          <a:extLst xmlns:a="http://schemas.openxmlformats.org/drawingml/2006/main">
            <a:ext uri="{FF2B5EF4-FFF2-40B4-BE49-F238E27FC236}">
              <a16:creationId xmlns:a16="http://schemas.microsoft.com/office/drawing/2014/main" id="{CAC590AC-6C1D-801B-CDB0-A74BD2B1C85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schemeClr val="accent1">
              <a:shade val="45000"/>
              <a:satMod val="135000"/>
            </a:schemeClr>
            <a:prstClr val="white"/>
          </a:duotone>
        </a:blip>
        <a:stretch xmlns:a="http://schemas.openxmlformats.org/drawingml/2006/main">
          <a:fillRect/>
        </a:stretch>
      </cdr:blipFill>
      <cdr:spPr>
        <a:xfrm xmlns:a="http://schemas.openxmlformats.org/drawingml/2006/main">
          <a:off x="1930399" y="1501119"/>
          <a:ext cx="175104" cy="288000"/>
        </a:xfrm>
        <a:prstGeom xmlns:a="http://schemas.openxmlformats.org/drawingml/2006/main" prst="rect">
          <a:avLst/>
        </a:prstGeom>
      </cdr:spPr>
    </cdr:pic>
  </cdr:relSizeAnchor>
  <cdr:relSizeAnchor xmlns:cdr="http://schemas.openxmlformats.org/drawingml/2006/chartDrawing">
    <cdr:from>
      <cdr:x>0.54248</cdr:x>
      <cdr:y>0.27358</cdr:y>
    </cdr:from>
    <cdr:to>
      <cdr:x>0.54248</cdr:x>
      <cdr:y>0.88444</cdr:y>
    </cdr:to>
    <cdr:cxnSp macro="">
      <cdr:nvCxnSpPr>
        <cdr:cNvPr id="10" name="Straight Connector 9">
          <a:extLst xmlns:a="http://schemas.openxmlformats.org/drawingml/2006/main">
            <a:ext uri="{FF2B5EF4-FFF2-40B4-BE49-F238E27FC236}">
              <a16:creationId xmlns:a16="http://schemas.microsoft.com/office/drawing/2014/main" id="{42560934-4110-611A-0EF7-B13D6F483AD0}"/>
            </a:ext>
          </a:extLst>
        </cdr:cNvPr>
        <cdr:cNvCxnSpPr/>
      </cdr:nvCxnSpPr>
      <cdr:spPr bwMode="auto">
        <a:xfrm xmlns:a="http://schemas.openxmlformats.org/drawingml/2006/main" flipV="1">
          <a:off x="3756948" y="854507"/>
          <a:ext cx="0" cy="1908000"/>
        </a:xfrm>
        <a:prstGeom xmlns:a="http://schemas.openxmlformats.org/drawingml/2006/main" prst="line">
          <a:avLst/>
        </a:prstGeom>
        <a:solidFill xmlns:a="http://schemas.openxmlformats.org/drawingml/2006/main">
          <a:srgbClr val="FFFF00"/>
        </a:solidFill>
        <a:ln xmlns:a="http://schemas.openxmlformats.org/drawingml/2006/main" w="9525" cap="flat" cmpd="sng" algn="ctr">
          <a:solidFill>
            <a:srgbClr val="00B1E3"/>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0.5298</cdr:x>
      <cdr:y>0.19003</cdr:y>
    </cdr:from>
    <cdr:to>
      <cdr:x>0.55508</cdr:x>
      <cdr:y>0.28224</cdr:y>
    </cdr:to>
    <cdr:pic>
      <cdr:nvPicPr>
        <cdr:cNvPr id="11" name="Picture 10" descr="A black and white outline of a person&#10;&#10;Description automatically generated with low confidence">
          <a:extLst xmlns:a="http://schemas.openxmlformats.org/drawingml/2006/main">
            <a:ext uri="{FF2B5EF4-FFF2-40B4-BE49-F238E27FC236}">
              <a16:creationId xmlns:a16="http://schemas.microsoft.com/office/drawing/2014/main" id="{948940D2-6F69-D5C8-3364-01C73C1A756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schemeClr val="accent1">
              <a:shade val="45000"/>
              <a:satMod val="135000"/>
            </a:schemeClr>
            <a:prstClr val="white"/>
          </a:duotone>
        </a:blip>
        <a:stretch xmlns:a="http://schemas.openxmlformats.org/drawingml/2006/main">
          <a:fillRect/>
        </a:stretch>
      </cdr:blipFill>
      <cdr:spPr>
        <a:xfrm xmlns:a="http://schemas.openxmlformats.org/drawingml/2006/main">
          <a:off x="3669144" y="593560"/>
          <a:ext cx="175104" cy="288000"/>
        </a:xfrm>
        <a:prstGeom xmlns:a="http://schemas.openxmlformats.org/drawingml/2006/main" prst="rect">
          <a:avLst/>
        </a:prstGeom>
      </cdr:spPr>
    </cdr:pic>
  </cdr:relSizeAnchor>
  <cdr:relSizeAnchor xmlns:cdr="http://schemas.openxmlformats.org/drawingml/2006/chartDrawing">
    <cdr:from>
      <cdr:x>0.66351</cdr:x>
      <cdr:y>0.45024</cdr:y>
    </cdr:from>
    <cdr:to>
      <cdr:x>0.66351</cdr:x>
      <cdr:y>0.88821</cdr:y>
    </cdr:to>
    <cdr:cxnSp macro="">
      <cdr:nvCxnSpPr>
        <cdr:cNvPr id="12" name="Straight Connector 11">
          <a:extLst xmlns:a="http://schemas.openxmlformats.org/drawingml/2006/main">
            <a:ext uri="{FF2B5EF4-FFF2-40B4-BE49-F238E27FC236}">
              <a16:creationId xmlns:a16="http://schemas.microsoft.com/office/drawing/2014/main" id="{0385EAED-E50F-DE3E-33D0-C45C7F8A3D4D}"/>
            </a:ext>
          </a:extLst>
        </cdr:cNvPr>
        <cdr:cNvCxnSpPr/>
      </cdr:nvCxnSpPr>
      <cdr:spPr bwMode="auto">
        <a:xfrm xmlns:a="http://schemas.openxmlformats.org/drawingml/2006/main" flipV="1">
          <a:off x="4595150" y="1406301"/>
          <a:ext cx="0" cy="1368000"/>
        </a:xfrm>
        <a:prstGeom xmlns:a="http://schemas.openxmlformats.org/drawingml/2006/main" prst="line">
          <a:avLst/>
        </a:prstGeom>
        <a:solidFill xmlns:a="http://schemas.openxmlformats.org/drawingml/2006/main">
          <a:srgbClr val="FFFF00"/>
        </a:solidFill>
        <a:ln xmlns:a="http://schemas.openxmlformats.org/drawingml/2006/main" w="9525" cap="flat" cmpd="sng" algn="ctr">
          <a:solidFill>
            <a:srgbClr val="00B1E3"/>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0.65116</cdr:x>
      <cdr:y>0.37235</cdr:y>
    </cdr:from>
    <cdr:to>
      <cdr:x>0.67645</cdr:x>
      <cdr:y>0.46455</cdr:y>
    </cdr:to>
    <cdr:pic>
      <cdr:nvPicPr>
        <cdr:cNvPr id="13" name="Picture 12" descr="A black and white outline of a person&#10;&#10;Description automatically generated with low confidence">
          <a:extLst xmlns:a="http://schemas.openxmlformats.org/drawingml/2006/main">
            <a:ext uri="{FF2B5EF4-FFF2-40B4-BE49-F238E27FC236}">
              <a16:creationId xmlns:a16="http://schemas.microsoft.com/office/drawing/2014/main" id="{04CA8D94-63C2-BEBB-59D8-B27FA1938D7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schemeClr val="accent1">
              <a:shade val="45000"/>
              <a:satMod val="135000"/>
            </a:schemeClr>
            <a:prstClr val="white"/>
          </a:duotone>
        </a:blip>
        <a:stretch xmlns:a="http://schemas.openxmlformats.org/drawingml/2006/main">
          <a:fillRect/>
        </a:stretch>
      </cdr:blipFill>
      <cdr:spPr>
        <a:xfrm xmlns:a="http://schemas.openxmlformats.org/drawingml/2006/main">
          <a:off x="4509653" y="1163011"/>
          <a:ext cx="175104" cy="288000"/>
        </a:xfrm>
        <a:prstGeom xmlns:a="http://schemas.openxmlformats.org/drawingml/2006/main" prst="rect">
          <a:avLst/>
        </a:prstGeom>
      </cdr:spPr>
    </cdr:pic>
  </cdr:relSizeAnchor>
  <cdr:relSizeAnchor xmlns:cdr="http://schemas.openxmlformats.org/drawingml/2006/chartDrawing">
    <cdr:from>
      <cdr:x>0.79087</cdr:x>
      <cdr:y>0.51774</cdr:y>
    </cdr:from>
    <cdr:to>
      <cdr:x>0.79087</cdr:x>
      <cdr:y>0.88656</cdr:y>
    </cdr:to>
    <cdr:cxnSp macro="">
      <cdr:nvCxnSpPr>
        <cdr:cNvPr id="14" name="Straight Connector 13">
          <a:extLst xmlns:a="http://schemas.openxmlformats.org/drawingml/2006/main">
            <a:ext uri="{FF2B5EF4-FFF2-40B4-BE49-F238E27FC236}">
              <a16:creationId xmlns:a16="http://schemas.microsoft.com/office/drawing/2014/main" id="{C8422CB4-3448-026A-7D9F-83D78F925A95}"/>
            </a:ext>
          </a:extLst>
        </cdr:cNvPr>
        <cdr:cNvCxnSpPr/>
      </cdr:nvCxnSpPr>
      <cdr:spPr bwMode="auto">
        <a:xfrm xmlns:a="http://schemas.openxmlformats.org/drawingml/2006/main" flipV="1">
          <a:off x="5477222" y="1617152"/>
          <a:ext cx="0" cy="1152000"/>
        </a:xfrm>
        <a:prstGeom xmlns:a="http://schemas.openxmlformats.org/drawingml/2006/main" prst="line">
          <a:avLst/>
        </a:prstGeom>
        <a:solidFill xmlns:a="http://schemas.openxmlformats.org/drawingml/2006/main">
          <a:srgbClr val="FFFF00"/>
        </a:solidFill>
        <a:ln xmlns:a="http://schemas.openxmlformats.org/drawingml/2006/main" w="9525" cap="flat" cmpd="sng" algn="ctr">
          <a:solidFill>
            <a:srgbClr val="00B1E3"/>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0.77853</cdr:x>
      <cdr:y>0.47539</cdr:y>
    </cdr:from>
    <cdr:to>
      <cdr:x>0.80381</cdr:x>
      <cdr:y>0.5676</cdr:y>
    </cdr:to>
    <cdr:pic>
      <cdr:nvPicPr>
        <cdr:cNvPr id="15" name="Picture 14" descr="A black and white outline of a person&#10;&#10;Description automatically generated with low confidence">
          <a:extLst xmlns:a="http://schemas.openxmlformats.org/drawingml/2006/main">
            <a:ext uri="{FF2B5EF4-FFF2-40B4-BE49-F238E27FC236}">
              <a16:creationId xmlns:a16="http://schemas.microsoft.com/office/drawing/2014/main" id="{FE197E46-77E3-4CC3-479F-071FD114311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schemeClr val="accent1">
              <a:shade val="45000"/>
              <a:satMod val="135000"/>
            </a:schemeClr>
            <a:prstClr val="white"/>
          </a:duotone>
        </a:blip>
        <a:stretch xmlns:a="http://schemas.openxmlformats.org/drawingml/2006/main">
          <a:fillRect/>
        </a:stretch>
      </cdr:blipFill>
      <cdr:spPr>
        <a:xfrm xmlns:a="http://schemas.openxmlformats.org/drawingml/2006/main">
          <a:off x="5391726" y="1484869"/>
          <a:ext cx="175104" cy="288000"/>
        </a:xfrm>
        <a:prstGeom xmlns:a="http://schemas.openxmlformats.org/drawingml/2006/main" prst="rect">
          <a:avLst/>
        </a:prstGeom>
      </cdr:spPr>
    </cdr:pic>
  </cdr:relSizeAnchor>
  <cdr:relSizeAnchor xmlns:cdr="http://schemas.openxmlformats.org/drawingml/2006/chartDrawing">
    <cdr:from>
      <cdr:x>0.9159</cdr:x>
      <cdr:y>0.46428</cdr:y>
    </cdr:from>
    <cdr:to>
      <cdr:x>0.9159</cdr:x>
      <cdr:y>0.89073</cdr:y>
    </cdr:to>
    <cdr:cxnSp macro="">
      <cdr:nvCxnSpPr>
        <cdr:cNvPr id="16" name="Straight Connector 15">
          <a:extLst xmlns:a="http://schemas.openxmlformats.org/drawingml/2006/main">
            <a:ext uri="{FF2B5EF4-FFF2-40B4-BE49-F238E27FC236}">
              <a16:creationId xmlns:a16="http://schemas.microsoft.com/office/drawing/2014/main" id="{FD0151C2-4676-D492-F201-312D36AF614D}"/>
            </a:ext>
          </a:extLst>
        </cdr:cNvPr>
        <cdr:cNvCxnSpPr/>
      </cdr:nvCxnSpPr>
      <cdr:spPr bwMode="auto">
        <a:xfrm xmlns:a="http://schemas.openxmlformats.org/drawingml/2006/main" flipV="1">
          <a:off x="6343131" y="1450175"/>
          <a:ext cx="0" cy="1332000"/>
        </a:xfrm>
        <a:prstGeom xmlns:a="http://schemas.openxmlformats.org/drawingml/2006/main" prst="line">
          <a:avLst/>
        </a:prstGeom>
        <a:solidFill xmlns:a="http://schemas.openxmlformats.org/drawingml/2006/main">
          <a:srgbClr val="FFFF00"/>
        </a:solidFill>
        <a:ln xmlns:a="http://schemas.openxmlformats.org/drawingml/2006/main" w="9525" cap="flat" cmpd="sng" algn="ctr">
          <a:solidFill>
            <a:srgbClr val="00B1E3"/>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0.90356</cdr:x>
      <cdr:y>0.37235</cdr:y>
    </cdr:from>
    <cdr:to>
      <cdr:x>0.92884</cdr:x>
      <cdr:y>0.46455</cdr:y>
    </cdr:to>
    <cdr:pic>
      <cdr:nvPicPr>
        <cdr:cNvPr id="17" name="Picture 16" descr="A black and white outline of a person&#10;&#10;Description automatically generated with low confidence">
          <a:extLst xmlns:a="http://schemas.openxmlformats.org/drawingml/2006/main">
            <a:ext uri="{FF2B5EF4-FFF2-40B4-BE49-F238E27FC236}">
              <a16:creationId xmlns:a16="http://schemas.microsoft.com/office/drawing/2014/main" id="{12D55D30-FF13-529C-D67C-9FD26274764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schemeClr val="accent1">
              <a:shade val="45000"/>
              <a:satMod val="135000"/>
            </a:schemeClr>
            <a:prstClr val="white"/>
          </a:duotone>
        </a:blip>
        <a:stretch xmlns:a="http://schemas.openxmlformats.org/drawingml/2006/main">
          <a:fillRect/>
        </a:stretch>
      </cdr:blipFill>
      <cdr:spPr>
        <a:xfrm xmlns:a="http://schemas.openxmlformats.org/drawingml/2006/main">
          <a:off x="6257635" y="1163011"/>
          <a:ext cx="175104" cy="28800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0.24937</cdr:x>
      <cdr:y>0.14142</cdr:y>
    </cdr:to>
    <cdr:sp macro="" textlink="">
      <cdr:nvSpPr>
        <cdr:cNvPr id="2" name="TextBox 1">
          <a:extLst xmlns:a="http://schemas.openxmlformats.org/drawingml/2006/main">
            <a:ext uri="{FF2B5EF4-FFF2-40B4-BE49-F238E27FC236}">
              <a16:creationId xmlns:a16="http://schemas.microsoft.com/office/drawing/2014/main" id="{B5A48CBC-A400-B972-9932-BE23731E64C4}"/>
            </a:ext>
          </a:extLst>
        </cdr:cNvPr>
        <cdr:cNvSpPr txBox="1"/>
      </cdr:nvSpPr>
      <cdr:spPr>
        <a:xfrm xmlns:a="http://schemas.openxmlformats.org/drawingml/2006/main">
          <a:off x="0" y="0"/>
          <a:ext cx="1705904" cy="43088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100" u="none" kern="0" dirty="0">
              <a:solidFill>
                <a:srgbClr val="000000"/>
              </a:solidFill>
              <a:latin typeface="Calibri" panose="020F0502020204030204" pitchFamily="34" charset="0"/>
              <a:cs typeface="Calibri" panose="020F0502020204030204" pitchFamily="34" charset="0"/>
            </a:rPr>
            <a:t>Neighbourhood income </a:t>
          </a:r>
          <a:r>
            <a:rPr lang="en-US" dirty="0">
              <a:solidFill>
                <a:srgbClr val="000000"/>
              </a:solidFill>
              <a:latin typeface="Calibri" panose="020F0502020204030204" pitchFamily="34" charset="0"/>
              <a:cs typeface="Calibri" panose="020F0502020204030204" pitchFamily="34" charset="0"/>
            </a:rPr>
            <a:t>q</a:t>
          </a:r>
          <a:r>
            <a:rPr lang="en-US" sz="1100" u="none" kern="0" dirty="0">
              <a:solidFill>
                <a:srgbClr val="000000"/>
              </a:solidFill>
              <a:latin typeface="Calibri" panose="020F0502020204030204" pitchFamily="34" charset="0"/>
              <a:cs typeface="Calibri" panose="020F0502020204030204" pitchFamily="34" charset="0"/>
            </a:rPr>
            <a:t>uintile</a:t>
          </a:r>
          <a:endParaRPr lang="en-CA" sz="1100" u="none" kern="0" dirty="0">
            <a:solidFill>
              <a:srgbClr val="000000"/>
            </a:solidFill>
            <a:latin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0.37091</cdr:x>
      <cdr:y>0.29002</cdr:y>
    </cdr:from>
    <cdr:to>
      <cdr:x>0.40067</cdr:x>
      <cdr:y>0.39617</cdr:y>
    </cdr:to>
    <cdr:sp macro="" textlink="">
      <cdr:nvSpPr>
        <cdr:cNvPr id="2" name="TextBox 1">
          <a:extLst xmlns:a="http://schemas.openxmlformats.org/drawingml/2006/main">
            <a:ext uri="{FF2B5EF4-FFF2-40B4-BE49-F238E27FC236}">
              <a16:creationId xmlns:a16="http://schemas.microsoft.com/office/drawing/2014/main" id="{9EB51BE0-8D06-1464-C74F-C77BFCFEDDA5}"/>
            </a:ext>
          </a:extLst>
        </cdr:cNvPr>
        <cdr:cNvSpPr txBox="1"/>
      </cdr:nvSpPr>
      <cdr:spPr>
        <a:xfrm xmlns:a="http://schemas.openxmlformats.org/drawingml/2006/main">
          <a:off x="2477121" y="840876"/>
          <a:ext cx="198783" cy="30777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400" u="none" kern="0" dirty="0">
              <a:solidFill>
                <a:srgbClr val="000000"/>
              </a:solidFill>
              <a:latin typeface="Calibri" panose="020F0502020204030204" pitchFamily="34" charset="0"/>
              <a:cs typeface="Calibri" panose="020F0502020204030204" pitchFamily="34" charset="0"/>
            </a:rPr>
            <a:t>*</a:t>
          </a:r>
          <a:endParaRPr lang="en-CA" sz="1400" u="none" kern="0" dirty="0">
            <a:solidFill>
              <a:srgbClr val="00000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0.49603</cdr:x>
      <cdr:y>0.18068</cdr:y>
    </cdr:from>
    <cdr:to>
      <cdr:x>0.52679</cdr:x>
      <cdr:y>0.28683</cdr:y>
    </cdr:to>
    <cdr:sp macro="" textlink="">
      <cdr:nvSpPr>
        <cdr:cNvPr id="3" name="TextBox 1">
          <a:extLst xmlns:a="http://schemas.openxmlformats.org/drawingml/2006/main">
            <a:ext uri="{FF2B5EF4-FFF2-40B4-BE49-F238E27FC236}">
              <a16:creationId xmlns:a16="http://schemas.microsoft.com/office/drawing/2014/main" id="{89F49066-BE2C-969F-ACAE-DCBF8A5B4676}"/>
            </a:ext>
          </a:extLst>
        </cdr:cNvPr>
        <cdr:cNvSpPr txBox="1"/>
      </cdr:nvSpPr>
      <cdr:spPr>
        <a:xfrm xmlns:a="http://schemas.openxmlformats.org/drawingml/2006/main">
          <a:off x="3312748" y="523866"/>
          <a:ext cx="20540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u="none" kern="0" dirty="0">
              <a:solidFill>
                <a:srgbClr val="000000"/>
              </a:solidFill>
              <a:latin typeface="Calibri" panose="020F0502020204030204" pitchFamily="34" charset="0"/>
              <a:cs typeface="Calibri" panose="020F0502020204030204" pitchFamily="34" charset="0"/>
            </a:rPr>
            <a:t>*</a:t>
          </a:r>
          <a:endParaRPr lang="en-CA" sz="1400" u="none" kern="0" dirty="0">
            <a:solidFill>
              <a:srgbClr val="00000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0.62369</cdr:x>
      <cdr:y>0.04128</cdr:y>
    </cdr:from>
    <cdr:to>
      <cdr:x>0.65345</cdr:x>
      <cdr:y>0.14743</cdr:y>
    </cdr:to>
    <cdr:sp macro="" textlink="">
      <cdr:nvSpPr>
        <cdr:cNvPr id="4" name="TextBox 1">
          <a:extLst xmlns:a="http://schemas.openxmlformats.org/drawingml/2006/main">
            <a:ext uri="{FF2B5EF4-FFF2-40B4-BE49-F238E27FC236}">
              <a16:creationId xmlns:a16="http://schemas.microsoft.com/office/drawing/2014/main" id="{5E39C13D-D708-B305-341C-0AB294D9FADB}"/>
            </a:ext>
          </a:extLst>
        </cdr:cNvPr>
        <cdr:cNvSpPr txBox="1"/>
      </cdr:nvSpPr>
      <cdr:spPr>
        <a:xfrm xmlns:a="http://schemas.openxmlformats.org/drawingml/2006/main">
          <a:off x="4165305" y="119686"/>
          <a:ext cx="19878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u="none" kern="0" dirty="0">
              <a:solidFill>
                <a:srgbClr val="000000"/>
              </a:solidFill>
              <a:latin typeface="Calibri" panose="020F0502020204030204" pitchFamily="34" charset="0"/>
              <a:cs typeface="Calibri" panose="020F0502020204030204" pitchFamily="34" charset="0"/>
            </a:rPr>
            <a:t>*</a:t>
          </a:r>
          <a:endParaRPr lang="en-CA" sz="1400" u="none" kern="0" dirty="0">
            <a:solidFill>
              <a:srgbClr val="00000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0.53175</cdr:x>
      <cdr:y>0.44258</cdr:y>
    </cdr:from>
    <cdr:to>
      <cdr:x>0.57143</cdr:x>
      <cdr:y>0.54873</cdr:y>
    </cdr:to>
    <cdr:sp macro="" textlink="">
      <cdr:nvSpPr>
        <cdr:cNvPr id="5" name="TextBox 1">
          <a:extLst xmlns:a="http://schemas.openxmlformats.org/drawingml/2006/main">
            <a:ext uri="{FF2B5EF4-FFF2-40B4-BE49-F238E27FC236}">
              <a16:creationId xmlns:a16="http://schemas.microsoft.com/office/drawing/2014/main" id="{5F8AFFFB-CB11-3076-402D-4CDE9606D070}"/>
            </a:ext>
          </a:extLst>
        </cdr:cNvPr>
        <cdr:cNvSpPr txBox="1"/>
      </cdr:nvSpPr>
      <cdr:spPr>
        <a:xfrm xmlns:a="http://schemas.openxmlformats.org/drawingml/2006/main">
          <a:off x="3551287" y="1283226"/>
          <a:ext cx="26504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u="none" kern="0" dirty="0">
              <a:solidFill>
                <a:srgbClr val="000000"/>
              </a:solidFill>
              <a:latin typeface="Calibri" panose="020F0502020204030204" pitchFamily="34" charset="0"/>
              <a:cs typeface="Calibri" panose="020F0502020204030204" pitchFamily="34" charset="0"/>
            </a:rPr>
            <a:t>*</a:t>
          </a:r>
          <a:endParaRPr lang="en-CA" sz="1400" u="none" kern="0" dirty="0">
            <a:solidFill>
              <a:srgbClr val="00000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0.66073</cdr:x>
      <cdr:y>0.35822</cdr:y>
    </cdr:from>
    <cdr:to>
      <cdr:x>0.69599</cdr:x>
      <cdr:y>0.46437</cdr:y>
    </cdr:to>
    <cdr:sp macro="" textlink="">
      <cdr:nvSpPr>
        <cdr:cNvPr id="6" name="TextBox 1">
          <a:extLst xmlns:a="http://schemas.openxmlformats.org/drawingml/2006/main">
            <a:ext uri="{FF2B5EF4-FFF2-40B4-BE49-F238E27FC236}">
              <a16:creationId xmlns:a16="http://schemas.microsoft.com/office/drawing/2014/main" id="{A02EF09B-D289-A587-61F5-AA40D7AC577F}"/>
            </a:ext>
          </a:extLst>
        </cdr:cNvPr>
        <cdr:cNvSpPr txBox="1"/>
      </cdr:nvSpPr>
      <cdr:spPr>
        <a:xfrm xmlns:a="http://schemas.openxmlformats.org/drawingml/2006/main">
          <a:off x="4412679" y="1038620"/>
          <a:ext cx="23552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u="none" kern="0" dirty="0">
              <a:solidFill>
                <a:srgbClr val="000000"/>
              </a:solidFill>
              <a:latin typeface="Calibri" panose="020F0502020204030204" pitchFamily="34" charset="0"/>
              <a:cs typeface="Calibri" panose="020F0502020204030204" pitchFamily="34" charset="0"/>
            </a:rPr>
            <a:t>*</a:t>
          </a:r>
          <a:endParaRPr lang="en-CA" sz="1400" u="none" kern="0" dirty="0">
            <a:solidFill>
              <a:srgbClr val="000000"/>
            </a:solidFill>
            <a:latin typeface="Calibri" panose="020F0502020204030204" pitchFamily="34" charset="0"/>
            <a:cs typeface="Calibri" panose="020F0502020204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0.08662</cdr:x>
      <cdr:y>0.91549</cdr:y>
    </cdr:from>
    <cdr:to>
      <cdr:x>0.23982</cdr:x>
      <cdr:y>1</cdr:y>
    </cdr:to>
    <cdr:sp macro="" textlink="">
      <cdr:nvSpPr>
        <cdr:cNvPr id="2" name="TextBox 1">
          <a:extLst xmlns:a="http://schemas.openxmlformats.org/drawingml/2006/main">
            <a:ext uri="{FF2B5EF4-FFF2-40B4-BE49-F238E27FC236}">
              <a16:creationId xmlns:a16="http://schemas.microsoft.com/office/drawing/2014/main" id="{5FCC0E41-08DB-D76D-A43E-13DD3A9A9611}"/>
            </a:ext>
          </a:extLst>
        </cdr:cNvPr>
        <cdr:cNvSpPr txBox="1"/>
      </cdr:nvSpPr>
      <cdr:spPr>
        <a:xfrm xmlns:a="http://schemas.openxmlformats.org/drawingml/2006/main">
          <a:off x="622803" y="2750562"/>
          <a:ext cx="1101436" cy="25391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000" u="none" kern="0" dirty="0">
              <a:solidFill>
                <a:srgbClr val="000000"/>
              </a:solidFill>
              <a:latin typeface="Calibri" panose="020F0502020204030204" pitchFamily="34" charset="0"/>
              <a:cs typeface="Calibri" panose="020F0502020204030204" pitchFamily="34" charset="0"/>
            </a:rPr>
            <a:t>(Lowest income)</a:t>
          </a:r>
          <a:endParaRPr lang="en-CA" sz="1000" u="none" kern="0" dirty="0">
            <a:solidFill>
              <a:srgbClr val="00000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0.84681</cdr:x>
      <cdr:y>0.91805</cdr:y>
    </cdr:from>
    <cdr:to>
      <cdr:x>1</cdr:x>
      <cdr:y>1</cdr:y>
    </cdr:to>
    <cdr:sp macro="" textlink="">
      <cdr:nvSpPr>
        <cdr:cNvPr id="3" name="TextBox 1">
          <a:extLst xmlns:a="http://schemas.openxmlformats.org/drawingml/2006/main">
            <a:ext uri="{FF2B5EF4-FFF2-40B4-BE49-F238E27FC236}">
              <a16:creationId xmlns:a16="http://schemas.microsoft.com/office/drawing/2014/main" id="{4B47DF28-7CAD-3D24-F64C-93BB3B8D5475}"/>
            </a:ext>
          </a:extLst>
        </cdr:cNvPr>
        <cdr:cNvSpPr txBox="1"/>
      </cdr:nvSpPr>
      <cdr:spPr>
        <a:xfrm xmlns:a="http://schemas.openxmlformats.org/drawingml/2006/main">
          <a:off x="6088422" y="2758257"/>
          <a:ext cx="1101436"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00" u="none" kern="0" dirty="0">
              <a:solidFill>
                <a:srgbClr val="000000"/>
              </a:solidFill>
              <a:latin typeface="Calibri" panose="020F0502020204030204" pitchFamily="34" charset="0"/>
              <a:cs typeface="Calibri" panose="020F0502020204030204" pitchFamily="34" charset="0"/>
            </a:rPr>
            <a:t>(Highest income)</a:t>
          </a:r>
          <a:endParaRPr lang="en-CA" sz="1000" u="none" kern="0" dirty="0">
            <a:solidFill>
              <a:srgbClr val="00000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0.13769</cdr:x>
      <cdr:y>0.31818</cdr:y>
    </cdr:from>
    <cdr:to>
      <cdr:x>0.15985</cdr:x>
      <cdr:y>0.54584</cdr:y>
    </cdr:to>
    <cdr:sp macro="" textlink="">
      <cdr:nvSpPr>
        <cdr:cNvPr id="4" name="Right Brace 3">
          <a:extLst xmlns:a="http://schemas.openxmlformats.org/drawingml/2006/main">
            <a:ext uri="{FF2B5EF4-FFF2-40B4-BE49-F238E27FC236}">
              <a16:creationId xmlns:a16="http://schemas.microsoft.com/office/drawing/2014/main" id="{2894E203-BFF2-E6EA-4F97-37FBD794EB92}"/>
            </a:ext>
          </a:extLst>
        </cdr:cNvPr>
        <cdr:cNvSpPr/>
      </cdr:nvSpPr>
      <cdr:spPr bwMode="auto">
        <a:xfrm xmlns:a="http://schemas.openxmlformats.org/drawingml/2006/main">
          <a:off x="989949" y="955964"/>
          <a:ext cx="159327" cy="684000"/>
        </a:xfrm>
        <a:prstGeom xmlns:a="http://schemas.openxmlformats.org/drawingml/2006/main" prst="rightBrace">
          <a:avLst/>
        </a:prstGeom>
        <a:noFill xmlns:a="http://schemas.openxmlformats.org/drawingml/2006/main"/>
        <a:ln xmlns:a="http://schemas.openxmlformats.org/drawingml/2006/main" w="635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rtlCol="0" anchor="t" anchorCtr="0" compatLnSpc="1">
          <a:prstTxWarp prst="textNoShape">
            <a:avLst/>
          </a:prstTxWarp>
          <a:spAutoFit/>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0.96917</cdr:x>
      <cdr:y>0.1208</cdr:y>
    </cdr:from>
    <cdr:to>
      <cdr:x>0.99133</cdr:x>
      <cdr:y>0.19269</cdr:y>
    </cdr:to>
    <cdr:sp macro="" textlink="">
      <cdr:nvSpPr>
        <cdr:cNvPr id="5" name="Right Brace 4">
          <a:extLst xmlns:a="http://schemas.openxmlformats.org/drawingml/2006/main">
            <a:ext uri="{FF2B5EF4-FFF2-40B4-BE49-F238E27FC236}">
              <a16:creationId xmlns:a16="http://schemas.microsoft.com/office/drawing/2014/main" id="{785575F2-7BED-3094-F044-12694B5F5E0B}"/>
            </a:ext>
          </a:extLst>
        </cdr:cNvPr>
        <cdr:cNvSpPr/>
      </cdr:nvSpPr>
      <cdr:spPr bwMode="auto">
        <a:xfrm xmlns:a="http://schemas.openxmlformats.org/drawingml/2006/main">
          <a:off x="6968186" y="362929"/>
          <a:ext cx="159327" cy="216000"/>
        </a:xfrm>
        <a:prstGeom xmlns:a="http://schemas.openxmlformats.org/drawingml/2006/main" prst="rightBrace">
          <a:avLst/>
        </a:prstGeom>
        <a:noFill xmlns:a="http://schemas.openxmlformats.org/drawingml/2006/main"/>
        <a:ln xmlns:a="http://schemas.openxmlformats.org/drawingml/2006/main" w="635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0.15888</cdr:x>
      <cdr:y>0.38188</cdr:y>
    </cdr:from>
    <cdr:to>
      <cdr:x>0.24901</cdr:x>
      <cdr:y>0.47407</cdr:y>
    </cdr:to>
    <cdr:sp macro="" textlink="">
      <cdr:nvSpPr>
        <cdr:cNvPr id="7" name="TextBox 6">
          <a:extLst xmlns:a="http://schemas.openxmlformats.org/drawingml/2006/main">
            <a:ext uri="{FF2B5EF4-FFF2-40B4-BE49-F238E27FC236}">
              <a16:creationId xmlns:a16="http://schemas.microsoft.com/office/drawing/2014/main" id="{21DB9E4E-5E39-8A52-853C-A3CB67A39117}"/>
            </a:ext>
          </a:extLst>
        </cdr:cNvPr>
        <cdr:cNvSpPr txBox="1"/>
      </cdr:nvSpPr>
      <cdr:spPr>
        <a:xfrm xmlns:a="http://schemas.openxmlformats.org/drawingml/2006/main">
          <a:off x="1142348" y="1147343"/>
          <a:ext cx="648000" cy="27699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200" b="1" u="none" kern="0" dirty="0">
              <a:solidFill>
                <a:srgbClr val="000000"/>
              </a:solidFill>
              <a:latin typeface="Calibri" panose="020F0502020204030204" pitchFamily="34" charset="0"/>
              <a:cs typeface="Calibri" panose="020F0502020204030204" pitchFamily="34" charset="0"/>
            </a:rPr>
            <a:t>–7.1%</a:t>
          </a:r>
          <a:endParaRPr lang="en-CA" sz="1200" b="1" u="none" kern="0" dirty="0">
            <a:solidFill>
              <a:srgbClr val="000000"/>
            </a:solidFill>
            <a:latin typeface="Calibri" panose="020F0502020204030204" pitchFamily="34" charset="0"/>
            <a:cs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1.44723E-7</cdr:x>
      <cdr:y>0</cdr:y>
    </cdr:from>
    <cdr:to>
      <cdr:x>0.21332</cdr:x>
      <cdr:y>0.12891</cdr:y>
    </cdr:to>
    <cdr:sp macro="" textlink="">
      <cdr:nvSpPr>
        <cdr:cNvPr id="2" name="TextBox 1">
          <a:extLst xmlns:a="http://schemas.openxmlformats.org/drawingml/2006/main">
            <a:ext uri="{FF2B5EF4-FFF2-40B4-BE49-F238E27FC236}">
              <a16:creationId xmlns:a16="http://schemas.microsoft.com/office/drawing/2014/main" id="{483282B3-25F6-B0DE-9DA7-0878A1AD8E55}"/>
            </a:ext>
          </a:extLst>
        </cdr:cNvPr>
        <cdr:cNvSpPr txBox="1"/>
      </cdr:nvSpPr>
      <cdr:spPr>
        <a:xfrm xmlns:a="http://schemas.openxmlformats.org/drawingml/2006/main">
          <a:off x="1" y="0"/>
          <a:ext cx="1474000" cy="4001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000" dirty="0">
              <a:solidFill>
                <a:srgbClr val="000000"/>
              </a:solidFill>
              <a:latin typeface="Calibri" panose="020F0502020204030204" pitchFamily="34" charset="0"/>
              <a:cs typeface="Calibri" panose="020F0502020204030204" pitchFamily="34" charset="0"/>
            </a:rPr>
            <a:t>Neighbourhood i</a:t>
          </a:r>
          <a:r>
            <a:rPr lang="en-US" sz="1000" u="none" kern="0" dirty="0">
              <a:solidFill>
                <a:srgbClr val="000000"/>
              </a:solidFill>
              <a:latin typeface="Calibri" panose="020F0502020204030204" pitchFamily="34" charset="0"/>
              <a:cs typeface="Calibri" panose="020F0502020204030204" pitchFamily="34" charset="0"/>
            </a:rPr>
            <a:t>ncome quintile</a:t>
          </a:r>
          <a:endParaRPr lang="en-CA" sz="1000" u="none" kern="0" dirty="0">
            <a:solidFill>
              <a:srgbClr val="00000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0.79851</cdr:x>
      <cdr:y>0.54062</cdr:y>
    </cdr:from>
    <cdr:to>
      <cdr:x>0.83971</cdr:x>
      <cdr:y>0.65123</cdr:y>
    </cdr:to>
    <cdr:sp macro="" textlink="">
      <cdr:nvSpPr>
        <cdr:cNvPr id="3" name="TextBox 2">
          <a:extLst xmlns:a="http://schemas.openxmlformats.org/drawingml/2006/main">
            <a:ext uri="{FF2B5EF4-FFF2-40B4-BE49-F238E27FC236}">
              <a16:creationId xmlns:a16="http://schemas.microsoft.com/office/drawing/2014/main" id="{83F128E8-B973-9F87-BB66-91901BB4E4EA}"/>
            </a:ext>
          </a:extLst>
        </cdr:cNvPr>
        <cdr:cNvSpPr txBox="1"/>
      </cdr:nvSpPr>
      <cdr:spPr>
        <a:xfrm xmlns:a="http://schemas.openxmlformats.org/drawingml/2006/main">
          <a:off x="5517526" y="1678000"/>
          <a:ext cx="284682" cy="34331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600" u="none" kern="0" dirty="0">
              <a:solidFill>
                <a:srgbClr val="000000"/>
              </a:solidFill>
              <a:latin typeface="Calibri" panose="020F0502020204030204" pitchFamily="34" charset="0"/>
              <a:cs typeface="Calibri" panose="020F0502020204030204" pitchFamily="34" charset="0"/>
            </a:rPr>
            <a:t>*</a:t>
          </a:r>
          <a:endParaRPr lang="en-CA" sz="1600" u="none" kern="0" dirty="0">
            <a:solidFill>
              <a:srgbClr val="00000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0.7176</cdr:x>
      <cdr:y>0.68333</cdr:y>
    </cdr:from>
    <cdr:to>
      <cdr:x>0.7588</cdr:x>
      <cdr:y>0.79394</cdr:y>
    </cdr:to>
    <cdr:sp macro="" textlink="">
      <cdr:nvSpPr>
        <cdr:cNvPr id="4" name="TextBox 1">
          <a:extLst xmlns:a="http://schemas.openxmlformats.org/drawingml/2006/main">
            <a:ext uri="{FF2B5EF4-FFF2-40B4-BE49-F238E27FC236}">
              <a16:creationId xmlns:a16="http://schemas.microsoft.com/office/drawing/2014/main" id="{8586F03F-1D33-B42C-6A8C-CE454AE1E8F7}"/>
            </a:ext>
          </a:extLst>
        </cdr:cNvPr>
        <cdr:cNvSpPr txBox="1"/>
      </cdr:nvSpPr>
      <cdr:spPr>
        <a:xfrm xmlns:a="http://schemas.openxmlformats.org/drawingml/2006/main">
          <a:off x="4958449" y="2120956"/>
          <a:ext cx="284682" cy="34331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u="none" kern="0" dirty="0">
              <a:solidFill>
                <a:srgbClr val="000000"/>
              </a:solidFill>
              <a:latin typeface="Calibri" panose="020F0502020204030204" pitchFamily="34" charset="0"/>
              <a:cs typeface="Calibri" panose="020F0502020204030204" pitchFamily="34" charset="0"/>
            </a:rPr>
            <a:t>*</a:t>
          </a:r>
          <a:endParaRPr lang="en-CA" sz="1600" u="none" kern="0" dirty="0">
            <a:solidFill>
              <a:srgbClr val="000000"/>
            </a:solidFill>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4017963"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050" u="none">
                <a:latin typeface="Arial Narrow" pitchFamily="34" charset="0"/>
                <a:ea typeface="ＭＳ Ｐゴシック" pitchFamily="68" charset="-128"/>
                <a:cs typeface="+mn-cs"/>
              </a:defRPr>
            </a:lvl1pPr>
          </a:lstStyle>
          <a:p>
            <a:pPr>
              <a:defRPr/>
            </a:pPr>
            <a:endParaRPr lang="en-CA" dirty="0"/>
          </a:p>
        </p:txBody>
      </p:sp>
      <p:sp>
        <p:nvSpPr>
          <p:cNvPr id="234500" name="Rectangle 4"/>
          <p:cNvSpPr>
            <a:spLocks noGrp="1" noChangeArrowheads="1"/>
          </p:cNvSpPr>
          <p:nvPr>
            <p:ph type="ftr" sz="quarter" idx="2"/>
          </p:nvPr>
        </p:nvSpPr>
        <p:spPr bwMode="auto">
          <a:xfrm>
            <a:off x="0" y="6634163"/>
            <a:ext cx="59737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dirty="0"/>
          </a:p>
        </p:txBody>
      </p:sp>
      <p:sp>
        <p:nvSpPr>
          <p:cNvPr id="234501" name="Rectangle 5"/>
          <p:cNvSpPr>
            <a:spLocks noGrp="1" noChangeArrowheads="1"/>
          </p:cNvSpPr>
          <p:nvPr>
            <p:ph type="sldNum" sz="quarter" idx="3"/>
          </p:nvPr>
        </p:nvSpPr>
        <p:spPr bwMode="auto">
          <a:xfrm>
            <a:off x="8267700" y="6634163"/>
            <a:ext cx="100171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dirty="0"/>
          </a:p>
        </p:txBody>
      </p:sp>
      <p:sp>
        <p:nvSpPr>
          <p:cNvPr id="58371" name="Rectangle 3"/>
          <p:cNvSpPr>
            <a:spLocks noGrp="1" noChangeArrowheads="1"/>
          </p:cNvSpPr>
          <p:nvPr>
            <p:ph type="dt" idx="1"/>
          </p:nvPr>
        </p:nvSpPr>
        <p:spPr bwMode="auto">
          <a:xfrm>
            <a:off x="525145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defTabSz="463550" eaLnBrk="0" hangingPunct="0">
              <a:defRPr sz="1200" u="none"/>
            </a:lvl1pPr>
          </a:lstStyle>
          <a:p>
            <a:fld id="{24F56CF2-DCFE-4A13-AF35-E1D99AC3E997}" type="datetime1">
              <a:rPr lang="en-CA" altLang="en-US"/>
              <a:pPr/>
              <a:t>2023-08-23</a:t>
            </a:fld>
            <a:endParaRPr lang="en-CA" altLang="en-US" dirty="0"/>
          </a:p>
        </p:txBody>
      </p:sp>
      <p:sp>
        <p:nvSpPr>
          <p:cNvPr id="32772" name="Rectangle 4"/>
          <p:cNvSpPr>
            <a:spLocks noGrp="1" noRot="1" noChangeAspect="1" noChangeArrowheads="1" noTextEdit="1"/>
          </p:cNvSpPr>
          <p:nvPr>
            <p:ph type="sldImg" idx="2"/>
          </p:nvPr>
        </p:nvSpPr>
        <p:spPr bwMode="auto">
          <a:xfrm>
            <a:off x="2308225" y="523875"/>
            <a:ext cx="4654550" cy="26193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7100" y="3317875"/>
            <a:ext cx="7416800" cy="3143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dirty="0"/>
          </a:p>
        </p:txBody>
      </p:sp>
      <p:sp>
        <p:nvSpPr>
          <p:cNvPr id="58375" name="Rectangle 7"/>
          <p:cNvSpPr>
            <a:spLocks noGrp="1" noChangeArrowheads="1"/>
          </p:cNvSpPr>
          <p:nvPr>
            <p:ph type="sldNum" sz="quarter" idx="5"/>
          </p:nvPr>
        </p:nvSpPr>
        <p:spPr bwMode="auto">
          <a:xfrm>
            <a:off x="525145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defTabSz="463550" eaLnBrk="0" hangingPunct="0">
              <a:defRPr sz="1200" u="none"/>
            </a:lvl1pPr>
          </a:lstStyle>
          <a:p>
            <a:fld id="{0597D704-995A-451A-AAA2-B9462F0B3A37}" type="slidenum">
              <a:rPr lang="en-CA" altLang="en-US"/>
              <a:pPr/>
              <a:t>‹#›</a:t>
            </a:fld>
            <a:endParaRPr lang="en-CA"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dirty="0"/>
          </a:p>
        </p:txBody>
      </p:sp>
    </p:spTree>
    <p:extLst>
      <p:ext uri="{BB962C8B-B14F-4D97-AF65-F5344CB8AC3E}">
        <p14:creationId xmlns:p14="http://schemas.microsoft.com/office/powerpoint/2010/main" val="1091761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The Quality Standards program has highlighted several stories from organizations and groups using various standards and statements within their clinical care settings, organization, or institutions; these are available through posts and discussions on Quorum.</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As well, we are working on compiling resources and tools, for both clinicians and patients and families.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focus is on implementation/adoption stories and how organizations are using quality standards in practice to inform care.</a:t>
            </a:r>
          </a:p>
          <a:p>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We’d love to hear from you if you are interested in contributing to a post or article.</a:t>
            </a:r>
          </a:p>
          <a:p>
            <a:endParaRPr lang="en-CA"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dirty="0"/>
          </a:p>
        </p:txBody>
      </p:sp>
    </p:spTree>
    <p:extLst>
      <p:ext uri="{BB962C8B-B14F-4D97-AF65-F5344CB8AC3E}">
        <p14:creationId xmlns:p14="http://schemas.microsoft.com/office/powerpoint/2010/main" val="2324942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dirty="0"/>
          </a:p>
        </p:txBody>
      </p:sp>
    </p:spTree>
    <p:extLst>
      <p:ext uri="{BB962C8B-B14F-4D97-AF65-F5344CB8AC3E}">
        <p14:creationId xmlns:p14="http://schemas.microsoft.com/office/powerpoint/2010/main" val="134936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dirty="0"/>
          </a:p>
        </p:txBody>
      </p:sp>
    </p:spTree>
    <p:extLst>
      <p:ext uri="{BB962C8B-B14F-4D97-AF65-F5344CB8AC3E}">
        <p14:creationId xmlns:p14="http://schemas.microsoft.com/office/powerpoint/2010/main" val="2351977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12</a:t>
            </a:fld>
            <a:endParaRPr lang="en-CA" altLang="en-US" dirty="0"/>
          </a:p>
        </p:txBody>
      </p:sp>
    </p:spTree>
    <p:extLst>
      <p:ext uri="{BB962C8B-B14F-4D97-AF65-F5344CB8AC3E}">
        <p14:creationId xmlns:p14="http://schemas.microsoft.com/office/powerpoint/2010/main" val="3838862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13</a:t>
            </a:fld>
            <a:endParaRPr lang="en-CA" altLang="en-US" dirty="0"/>
          </a:p>
        </p:txBody>
      </p:sp>
    </p:spTree>
    <p:extLst>
      <p:ext uri="{BB962C8B-B14F-4D97-AF65-F5344CB8AC3E}">
        <p14:creationId xmlns:p14="http://schemas.microsoft.com/office/powerpoint/2010/main" val="3693518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14</a:t>
            </a:fld>
            <a:endParaRPr lang="en-CA" altLang="en-US" dirty="0"/>
          </a:p>
        </p:txBody>
      </p:sp>
    </p:spTree>
    <p:extLst>
      <p:ext uri="{BB962C8B-B14F-4D97-AF65-F5344CB8AC3E}">
        <p14:creationId xmlns:p14="http://schemas.microsoft.com/office/powerpoint/2010/main" val="45512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dirty="0"/>
          </a:p>
        </p:txBody>
      </p:sp>
    </p:spTree>
    <p:extLst>
      <p:ext uri="{BB962C8B-B14F-4D97-AF65-F5344CB8AC3E}">
        <p14:creationId xmlns:p14="http://schemas.microsoft.com/office/powerpoint/2010/main" val="1343065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u="none" dirty="0">
              <a:latin typeface="Arial"/>
              <a:ea typeface="MS PGothic"/>
              <a:cs typeface="Arial"/>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dirty="0"/>
          </a:p>
        </p:txBody>
      </p:sp>
    </p:spTree>
    <p:extLst>
      <p:ext uri="{BB962C8B-B14F-4D97-AF65-F5344CB8AC3E}">
        <p14:creationId xmlns:p14="http://schemas.microsoft.com/office/powerpoint/2010/main" val="1278737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u="none" dirty="0">
              <a:latin typeface="Arial"/>
              <a:ea typeface="MS PGothic"/>
              <a:cs typeface="Arial"/>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dirty="0"/>
          </a:p>
        </p:txBody>
      </p:sp>
    </p:spTree>
    <p:extLst>
      <p:ext uri="{BB962C8B-B14F-4D97-AF65-F5344CB8AC3E}">
        <p14:creationId xmlns:p14="http://schemas.microsoft.com/office/powerpoint/2010/main" val="1419702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dirty="0"/>
          </a:p>
        </p:txBody>
      </p:sp>
    </p:spTree>
    <p:extLst>
      <p:ext uri="{BB962C8B-B14F-4D97-AF65-F5344CB8AC3E}">
        <p14:creationId xmlns:p14="http://schemas.microsoft.com/office/powerpoint/2010/main" val="429449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a:t>
            </a:fld>
            <a:endParaRPr lang="en-CA" altLang="en-US" dirty="0"/>
          </a:p>
        </p:txBody>
      </p:sp>
    </p:spTree>
    <p:extLst>
      <p:ext uri="{BB962C8B-B14F-4D97-AF65-F5344CB8AC3E}">
        <p14:creationId xmlns:p14="http://schemas.microsoft.com/office/powerpoint/2010/main" val="353367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dirty="0"/>
          </a:p>
        </p:txBody>
      </p:sp>
    </p:spTree>
    <p:extLst>
      <p:ext uri="{BB962C8B-B14F-4D97-AF65-F5344CB8AC3E}">
        <p14:creationId xmlns:p14="http://schemas.microsoft.com/office/powerpoint/2010/main" val="1244407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20</a:t>
            </a:fld>
            <a:endParaRPr lang="en-CA" altLang="en-US" dirty="0"/>
          </a:p>
        </p:txBody>
      </p:sp>
    </p:spTree>
    <p:extLst>
      <p:ext uri="{BB962C8B-B14F-4D97-AF65-F5344CB8AC3E}">
        <p14:creationId xmlns:p14="http://schemas.microsoft.com/office/powerpoint/2010/main" val="2199105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21</a:t>
            </a:fld>
            <a:endParaRPr lang="en-CA" altLang="en-US" dirty="0"/>
          </a:p>
        </p:txBody>
      </p:sp>
    </p:spTree>
    <p:extLst>
      <p:ext uri="{BB962C8B-B14F-4D97-AF65-F5344CB8AC3E}">
        <p14:creationId xmlns:p14="http://schemas.microsoft.com/office/powerpoint/2010/main" val="2164786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dirty="0">
              <a:solidFill>
                <a:schemeClr val="tx1"/>
              </a:solidFill>
              <a:effectLst/>
              <a:latin typeface="Calibri" pitchFamily="68" charset="0"/>
              <a:ea typeface="MS PGothic" panose="020B0600070205080204" pitchFamily="34" charset="-128"/>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Calibri" panose="020F0502020204030204" pitchFamily="34" charset="0"/>
                <a:cs typeface="Calibri" panose="020F0502020204030204" pitchFamily="34" charset="0"/>
              </a:rPr>
              <a:t>Scope of This Quality Standard</a:t>
            </a:r>
          </a:p>
          <a:p>
            <a:endParaRPr lang="en-US" sz="1200" kern="1200" dirty="0">
              <a:solidFill>
                <a:schemeClr val="tx1"/>
              </a:solidFill>
              <a:effectLst/>
              <a:highlight>
                <a:srgbClr val="FFFF00"/>
              </a:highlight>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CA" dirty="0">
                <a:effectLst/>
                <a:latin typeface="Calibri" panose="020F0502020204030204" pitchFamily="34" charset="0"/>
                <a:ea typeface="Calibri" panose="020F0502020204030204" pitchFamily="34" charset="0"/>
                <a:cs typeface="Arial" panose="020B0604020202020204" pitchFamily="34" charset="0"/>
              </a:rPr>
              <a:t>This quality standard addresses care for people with chronic obstructive pulmonary disease (COPD), including the assessment of people who may have COPD. It provides guidance on the diagnosis, management, and treatment of COPD in community-based settings. The scope of this quality standard applies to primary care, specialist care, and in long-term care and other home and community care settings. This quality standard does not address care provided in an emergency department or hospital inpatient setting for the management of acute exacerbations of COPD.</a:t>
            </a:r>
            <a:endParaRPr lang="en-CA" dirty="0">
              <a:effectLst/>
              <a:highlight>
                <a:srgbClr val="FFFF00"/>
              </a:highlight>
              <a:latin typeface="Raleway Light" pitchFamily="2"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25</a:t>
            </a:fld>
            <a:endParaRPr lang="en-CA" altLang="en-US" dirty="0"/>
          </a:p>
        </p:txBody>
      </p:sp>
    </p:spTree>
    <p:extLst>
      <p:ext uri="{BB962C8B-B14F-4D97-AF65-F5344CB8AC3E}">
        <p14:creationId xmlns:p14="http://schemas.microsoft.com/office/powerpoint/2010/main" val="4187079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05681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5798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100" b="0" i="0" u="none" strike="noStrike" kern="1200" dirty="0">
                <a:solidFill>
                  <a:schemeClr val="tx1"/>
                </a:solidFill>
                <a:effectLst/>
                <a:latin typeface="Calibri" panose="020F0502020204030204" pitchFamily="34" charset="0"/>
                <a:cs typeface="Calibri" panose="020F0502020204030204" pitchFamily="34" charset="0"/>
              </a:rPr>
              <a:t>Quality standards are a small set of high impact statements that describe optimal care where identified quality gaps exist in Ontario.</a:t>
            </a:r>
            <a:endParaRPr lang="en-US" sz="1100" b="0" i="0" kern="1200" dirty="0">
              <a:solidFill>
                <a:schemeClr val="tx1"/>
              </a:solidFill>
              <a:effectLst/>
              <a:latin typeface="Calibri" panose="020F0502020204030204" pitchFamily="34" charset="0"/>
              <a:cs typeface="Calibri" panose="020F0502020204030204" pitchFamily="34" charset="0"/>
            </a:endParaRPr>
          </a:p>
          <a:p>
            <a:pPr marL="171450" indent="-171450" rtl="0" fontAlgn="base">
              <a:buFont typeface="Arial" panose="020B0604020202020204" pitchFamily="34" charset="0"/>
              <a:buChar char="•"/>
            </a:pPr>
            <a:r>
              <a:rPr lang="en-US" sz="1100" b="0" i="0" u="none" strike="noStrike" kern="1200" dirty="0">
                <a:solidFill>
                  <a:schemeClr val="tx1"/>
                </a:solidFill>
                <a:effectLst/>
                <a:latin typeface="Calibri" panose="020F0502020204030204" pitchFamily="34" charset="0"/>
                <a:cs typeface="Calibri" panose="020F0502020204030204" pitchFamily="34" charset="0"/>
              </a:rPr>
              <a:t>Voluntary and aspirational in nature</a:t>
            </a:r>
            <a:r>
              <a:rPr lang="en-US" sz="1100" b="0" i="0" kern="1200" dirty="0">
                <a:solidFill>
                  <a:schemeClr val="tx1"/>
                </a:solidFill>
                <a:effectLst/>
                <a:latin typeface="Calibri" panose="020F0502020204030204" pitchFamily="34" charset="0"/>
                <a:cs typeface="Calibri" panose="020F0502020204030204" pitchFamily="34" charset="0"/>
              </a:rPr>
              <a:t>​.</a:t>
            </a:r>
          </a:p>
          <a:p>
            <a:pPr marL="171450" indent="-171450" rtl="0" fontAlgn="base">
              <a:buFont typeface="Arial" panose="020B0604020202020204" pitchFamily="34" charset="0"/>
              <a:buChar char="•"/>
            </a:pPr>
            <a:r>
              <a:rPr lang="en-US" sz="1100" b="0" i="0" u="none" strike="noStrike" kern="1200" dirty="0">
                <a:solidFill>
                  <a:schemeClr val="tx1"/>
                </a:solidFill>
                <a:effectLst/>
                <a:latin typeface="Calibri" panose="020F0502020204030204" pitchFamily="34" charset="0"/>
                <a:cs typeface="Calibri" panose="020F0502020204030204" pitchFamily="34" charset="0"/>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1100" b="1" kern="1200" dirty="0">
                <a:solidFill>
                  <a:schemeClr val="tx1"/>
                </a:solidFill>
                <a:latin typeface="Calibri" panose="020F0502020204030204" pitchFamily="34" charset="0"/>
                <a:cs typeface="Calibri" panose="020F0502020204030204" pitchFamily="34" charset="0"/>
              </a:rPr>
              <a:t>There are many guidelines, professional standards, and</a:t>
            </a:r>
            <a:r>
              <a:rPr lang="en-US" sz="1100" b="1" kern="1200" baseline="0" dirty="0">
                <a:solidFill>
                  <a:schemeClr val="tx1"/>
                </a:solidFill>
                <a:latin typeface="Calibri" panose="020F0502020204030204" pitchFamily="34" charset="0"/>
                <a:cs typeface="Calibri" panose="020F0502020204030204" pitchFamily="34" charset="0"/>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1" baseline="0" dirty="0">
                <a:latin typeface="Calibri" panose="020F0502020204030204" pitchFamily="34" charset="0"/>
                <a:cs typeface="Calibri" panose="020F0502020204030204" pitchFamily="34" charset="0"/>
              </a:rPr>
              <a:t>Quality standards outline the what of care that should be delivered but are agnostic on who should be delivering it (unlike other CPGs, BPGs</a:t>
            </a:r>
            <a:r>
              <a:rPr lang="en-US" sz="1100" baseline="0" dirty="0">
                <a:latin typeface="Calibri" panose="020F0502020204030204" pitchFamily="34" charset="0"/>
                <a:cs typeface="Calibri" panose="020F0502020204030204" pitchFamily="34" charset="0"/>
              </a:rPr>
              <a:t>).</a:t>
            </a:r>
            <a:endParaRPr lang="en-US" sz="1100" b="0" kern="1200" dirty="0">
              <a:solidFill>
                <a:schemeClr val="tx1"/>
              </a:solidFill>
              <a:latin typeface="Calibri" panose="020F0502020204030204" pitchFamily="34" charset="0"/>
              <a:cs typeface="Calibri" panose="020F0502020204030204" pitchFamily="34" charset="0"/>
            </a:endParaRPr>
          </a:p>
          <a:p>
            <a:r>
              <a:rPr lang="en-CA" sz="1100" b="1" dirty="0">
                <a:latin typeface="Calibri" panose="020F0502020204030204" pitchFamily="34" charset="0"/>
                <a:cs typeface="Calibri" panose="020F0502020204030204" pitchFamily="34" charset="0"/>
              </a:rPr>
              <a:t>Quality standards are:</a:t>
            </a:r>
          </a:p>
          <a:p>
            <a:pPr marL="171450" indent="-171450" defTabSz="457200">
              <a:spcBef>
                <a:spcPct val="0"/>
              </a:spcBef>
              <a:buFont typeface="Arial" panose="020B0604020202020204" pitchFamily="34" charset="0"/>
              <a:buChar char="•"/>
            </a:pPr>
            <a:r>
              <a:rPr lang="en-US" sz="1100" b="0" kern="1200" dirty="0">
                <a:solidFill>
                  <a:schemeClr val="tx1"/>
                </a:solidFill>
                <a:latin typeface="Calibri" panose="020F0502020204030204" pitchFamily="34" charset="0"/>
                <a:cs typeface="Calibri" panose="020F0502020204030204" pitchFamily="34" charset="0"/>
              </a:rPr>
              <a:t>Concise: 5 to 15 strong, evidence-based statements focused on high-priority areas for improvement.</a:t>
            </a:r>
          </a:p>
          <a:p>
            <a:pPr marL="171450" marR="0" lvl="0" indent="-171450" algn="l" defTabSz="457200" rtl="0" eaLnBrk="0" fontAlgn="base" latinLnBrk="0" hangingPunct="0">
              <a:lnSpc>
                <a:spcPct val="100000"/>
              </a:lnSpc>
              <a:spcBef>
                <a:spcPct val="0"/>
              </a:spcBef>
              <a:spcAft>
                <a:spcPct val="0"/>
              </a:spcAft>
              <a:buSzTx/>
              <a:buFont typeface="Arial" panose="020B0604020202020204" pitchFamily="34" charset="0"/>
              <a:buChar char="•"/>
              <a:tabLst/>
              <a:defRPr/>
            </a:pPr>
            <a:r>
              <a:rPr lang="en-US" sz="1100" b="0" kern="1200" dirty="0">
                <a:solidFill>
                  <a:schemeClr val="tx1"/>
                </a:solidFill>
                <a:latin typeface="Calibri" panose="020F0502020204030204" pitchFamily="34" charset="0"/>
                <a:cs typeface="Calibri" panose="020F0502020204030204" pitchFamily="34" charset="0"/>
              </a:rPr>
              <a:t>Accessible: help clinicians and provider organizations offer the highest-quality care; and patients to know what to discuss with their care providers (</a:t>
            </a:r>
            <a:r>
              <a:rPr lang="en-US" sz="1100" b="0" baseline="0" dirty="0">
                <a:latin typeface="Calibri" panose="020F0502020204030204" pitchFamily="34" charset="0"/>
                <a:cs typeface="Calibri" panose="020F0502020204030204" pitchFamily="34" charset="0"/>
              </a:rPr>
              <a:t>compared with CPGs that are quite dense, these are very accessible, also written in plain language).</a:t>
            </a:r>
          </a:p>
          <a:p>
            <a:pPr marL="171450" indent="-171450" defTabSz="457200">
              <a:spcBef>
                <a:spcPct val="0"/>
              </a:spcBef>
              <a:buFont typeface="Arial" panose="020B0604020202020204" pitchFamily="34" charset="0"/>
              <a:buChar char="•"/>
            </a:pPr>
            <a:r>
              <a:rPr lang="en-US" sz="1100" b="0" kern="1200" dirty="0">
                <a:solidFill>
                  <a:schemeClr val="tx1"/>
                </a:solidFill>
                <a:latin typeface="Calibri" panose="020F0502020204030204" pitchFamily="34" charset="0"/>
                <a:cs typeface="Calibri" panose="020F0502020204030204" pitchFamily="34" charset="0"/>
              </a:rPr>
              <a:t>Measurable: each statement is accompanied by 1 or more quality indicators (structure, process, or outcome), with a set of outcome measures for the overall standard.</a:t>
            </a:r>
          </a:p>
          <a:p>
            <a:pPr marL="171450" lvl="0" indent="-171450" defTabSz="457200">
              <a:spcBef>
                <a:spcPct val="0"/>
              </a:spcBef>
              <a:buFont typeface="Arial" panose="020B0604020202020204" pitchFamily="34" charset="0"/>
              <a:buChar char="•"/>
            </a:pPr>
            <a:r>
              <a:rPr lang="en-US" sz="1100" b="0" kern="1200" dirty="0">
                <a:solidFill>
                  <a:schemeClr val="tx1"/>
                </a:solidFill>
                <a:latin typeface="Calibri" panose="020F0502020204030204" pitchFamily="34" charset="0"/>
                <a:cs typeface="Calibri" panose="020F0502020204030204" pitchFamily="34" charset="0"/>
              </a:rPr>
              <a:t>Implementable</a:t>
            </a:r>
            <a:r>
              <a:rPr lang="en-US" sz="1100" b="0" dirty="0">
                <a:latin typeface="Calibri" panose="020F0502020204030204" pitchFamily="34" charset="0"/>
                <a:cs typeface="Calibri" panose="020F0502020204030204" pitchFamily="34" charset="0"/>
              </a:rPr>
              <a:t>: </a:t>
            </a:r>
            <a:r>
              <a:rPr lang="en-US" sz="1100" kern="1200" dirty="0">
                <a:solidFill>
                  <a:schemeClr val="tx1"/>
                </a:solidFill>
                <a:latin typeface="Calibri" panose="020F0502020204030204" pitchFamily="34" charset="0"/>
                <a:cs typeface="Calibri" panose="020F0502020204030204" pitchFamily="34" charset="0"/>
              </a:rPr>
              <a:t>quality improvement tools and resources support each standard, to fuel adoption.</a:t>
            </a:r>
            <a:endParaRPr lang="en-CA" sz="1100" kern="1200" dirty="0">
              <a:solidFill>
                <a:schemeClr val="tx1"/>
              </a:solidFill>
              <a:latin typeface="Calibri" panose="020F0502020204030204" pitchFamily="34" charset="0"/>
              <a:cs typeface="Calibri" panose="020F0502020204030204" pitchFamily="34" charset="0"/>
            </a:endParaRPr>
          </a:p>
          <a:p>
            <a:pPr defTabSz="457883">
              <a:defRPr/>
            </a:pPr>
            <a:endParaRPr lang="en-CA" sz="11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dirty="0">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05741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817899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81920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52869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4876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75892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61452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36</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34963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37</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13848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38</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0088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Font typeface="Arial" panose="020B0604020202020204" pitchFamily="34" charset="0"/>
              <a:buChar char="•"/>
            </a:pPr>
            <a:r>
              <a:rPr lang="en-CA" sz="1200" b="1" dirty="0">
                <a:latin typeface="Calibri" panose="020F0502020204030204" pitchFamily="34" charset="0"/>
                <a:cs typeface="Calibri" panose="020F0502020204030204" pitchFamily="34" charset="0"/>
              </a:rPr>
              <a:t>Patients, caregivers and the public </a:t>
            </a:r>
            <a:r>
              <a:rPr lang="en-CA" sz="1200" dirty="0">
                <a:latin typeface="Calibri" panose="020F0502020204030204" pitchFamily="34" charset="0"/>
                <a:cs typeface="Calibri" panose="020F0502020204030204" pitchFamily="34" charset="0"/>
              </a:rPr>
              <a:t>can use quality standards to understand what excellent care looks like, what they should expect from their health care providers, and how to discuss the quality of their care.</a:t>
            </a:r>
            <a:endParaRPr lang="en-CA" b="1" dirty="0">
              <a:latin typeface="Calibri" panose="020F0502020204030204" pitchFamily="34" charset="0"/>
              <a:cs typeface="Calibri" panose="020F0502020204030204" pitchFamily="34" charset="0"/>
            </a:endParaRPr>
          </a:p>
          <a:p>
            <a:pPr marL="360363" lvl="1" indent="-360363">
              <a:lnSpc>
                <a:spcPct val="95000"/>
              </a:lnSpc>
              <a:spcAft>
                <a:spcPts val="600"/>
              </a:spcAft>
              <a:buFont typeface="Arial" panose="020B0604020202020204" pitchFamily="34" charset="0"/>
              <a:buChar char="•"/>
            </a:pPr>
            <a:r>
              <a:rPr lang="en-CA" sz="1200" b="1" dirty="0">
                <a:latin typeface="Calibri" panose="020F0502020204030204" pitchFamily="34" charset="0"/>
                <a:cs typeface="Calibri" panose="020F0502020204030204" pitchFamily="34" charset="0"/>
              </a:rPr>
              <a:t>Provincial regions and disease agencies </a:t>
            </a:r>
            <a:r>
              <a:rPr lang="en-CA" sz="1200" dirty="0">
                <a:latin typeface="Calibri" panose="020F0502020204030204" pitchFamily="34" charset="0"/>
                <a:cs typeface="Calibri" panose="020F0502020204030204" pitchFamily="34" charset="0"/>
              </a:rPr>
              <a:t>can use quality standards to measure health outcomes, hold health service providers accountable for delivering high-quality care, and inform regional improvement strategies.</a:t>
            </a:r>
            <a:endParaRPr lang="en-CA" sz="1200" b="1" dirty="0">
              <a:latin typeface="Calibri" panose="020F0502020204030204" pitchFamily="34" charset="0"/>
              <a:cs typeface="Calibri" panose="020F0502020204030204" pitchFamily="34" charset="0"/>
            </a:endParaRPr>
          </a:p>
          <a:p>
            <a:pPr marL="360363" lvl="1" indent="-360363">
              <a:lnSpc>
                <a:spcPct val="95000"/>
              </a:lnSpc>
              <a:spcAft>
                <a:spcPts val="600"/>
              </a:spcAft>
              <a:buFont typeface="Arial" panose="020B0604020202020204" pitchFamily="34" charset="0"/>
              <a:buChar char="•"/>
            </a:pPr>
            <a:r>
              <a:rPr lang="en-CA" sz="1200" b="1" dirty="0">
                <a:latin typeface="Calibri" panose="020F0502020204030204" pitchFamily="34" charset="0"/>
                <a:cs typeface="Calibri" panose="020F0502020204030204" pitchFamily="34" charset="0"/>
              </a:rPr>
              <a:t>Provider organizations </a:t>
            </a:r>
            <a:r>
              <a:rPr lang="en-CA" sz="1200" dirty="0">
                <a:latin typeface="Calibri" panose="020F0502020204030204" pitchFamily="34" charset="0"/>
                <a:cs typeface="Calibri" panose="020F0502020204030204" pitchFamily="34" charset="0"/>
              </a:rPr>
              <a:t>can use quality standards to measure and audit their quality of care, identify gaps, guide organizational improvement strategies, and inform clinical program investments.</a:t>
            </a:r>
            <a:endParaRPr lang="en-CA" sz="1200" b="1" dirty="0">
              <a:latin typeface="Calibri" panose="020F0502020204030204" pitchFamily="34" charset="0"/>
              <a:cs typeface="Calibri" panose="020F0502020204030204" pitchFamily="34" charset="0"/>
            </a:endParaRPr>
          </a:p>
          <a:p>
            <a:pPr marL="360363" lvl="1" indent="-360363">
              <a:lnSpc>
                <a:spcPct val="95000"/>
              </a:lnSpc>
              <a:spcAft>
                <a:spcPts val="600"/>
              </a:spcAft>
              <a:buFont typeface="Arial" panose="020B0604020202020204" pitchFamily="34" charset="0"/>
              <a:buChar char="•"/>
            </a:pPr>
            <a:r>
              <a:rPr lang="en-CA" sz="1200" b="1" dirty="0">
                <a:latin typeface="Calibri" panose="020F0502020204030204" pitchFamily="34" charset="0"/>
                <a:cs typeface="Calibri" panose="020F0502020204030204" pitchFamily="34" charset="0"/>
              </a:rPr>
              <a:t>Health care professionals </a:t>
            </a:r>
            <a:r>
              <a:rPr lang="en-CA" sz="1200" dirty="0">
                <a:latin typeface="Calibri" panose="020F0502020204030204" pitchFamily="34" charset="0"/>
                <a:cs typeface="Calibri" panose="020F0502020204030204" pitchFamily="34" charset="0"/>
              </a:rPr>
              <a:t>can use quality standards to evaluate their practice and identify areas for personal and organizational quality improvement, and can incorporate the evidence-based statements into professional education.</a:t>
            </a:r>
            <a:endParaRPr lang="en-CA" sz="1200" b="1" dirty="0">
              <a:latin typeface="Calibri" panose="020F0502020204030204" pitchFamily="34" charset="0"/>
              <a:cs typeface="Calibri" panose="020F0502020204030204" pitchFamily="34" charset="0"/>
            </a:endParaRPr>
          </a:p>
          <a:p>
            <a:pPr marL="360363" lvl="1" indent="-360363">
              <a:lnSpc>
                <a:spcPct val="95000"/>
              </a:lnSpc>
              <a:spcAft>
                <a:spcPts val="600"/>
              </a:spcAft>
              <a:buFont typeface="Arial" panose="020B0604020202020204" pitchFamily="34" charset="0"/>
              <a:buChar char="•"/>
            </a:pPr>
            <a:r>
              <a:rPr lang="en-CA" sz="1200" b="1" dirty="0">
                <a:latin typeface="Calibri" panose="020F0502020204030204" pitchFamily="34" charset="0"/>
                <a:cs typeface="Calibri" panose="020F0502020204030204" pitchFamily="34" charset="0"/>
              </a:rPr>
              <a:t>Government </a:t>
            </a:r>
            <a:r>
              <a:rPr lang="en-CA" sz="1200" dirty="0">
                <a:latin typeface="Calibri" panose="020F0502020204030204" pitchFamily="34" charset="0"/>
                <a:cs typeface="Calibri" panose="020F0502020204030204" pitchFamily="34" charset="0"/>
              </a:rPr>
              <a:t>can use quality standards to identify provincial priority areas, inform new data collection and reporting initiatives, and design performance indicators and funding incentives.</a:t>
            </a:r>
          </a:p>
          <a:p>
            <a:endParaRPr lang="en-CA"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dirty="0">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39</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221242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The COPD Quality Standard Advisory Committee identified a set of overarching goals for this quality standard. These have been mapped to indicators that may be used to assess quality of care provincially and locally.</a:t>
            </a: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40</a:t>
            </a:fld>
            <a:endParaRPr lang="en-CA" altLang="en-US" dirty="0"/>
          </a:p>
        </p:txBody>
      </p:sp>
    </p:spTree>
    <p:extLst>
      <p:ext uri="{BB962C8B-B14F-4D97-AF65-F5344CB8AC3E}">
        <p14:creationId xmlns:p14="http://schemas.microsoft.com/office/powerpoint/2010/main" val="3190098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mn-lt"/>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41</a:t>
            </a:fld>
            <a:endParaRPr lang="en-CA" altLang="en-US" dirty="0">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S PGothic" panose="020B0600070205080204" pitchFamily="34" charset="-128"/>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42</a:t>
            </a:fld>
            <a:endParaRPr lang="en-CA" altLang="en-US" dirty="0">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43</a:t>
            </a:fld>
            <a:endParaRPr lang="en-CA" altLang="en-US" dirty="0"/>
          </a:p>
        </p:txBody>
      </p:sp>
    </p:spTree>
    <p:extLst>
      <p:ext uri="{BB962C8B-B14F-4D97-AF65-F5344CB8AC3E}">
        <p14:creationId xmlns:p14="http://schemas.microsoft.com/office/powerpoint/2010/main" val="39276973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44</a:t>
            </a:fld>
            <a:endParaRPr lang="en-CA" altLang="en-US" dirty="0"/>
          </a:p>
        </p:txBody>
      </p:sp>
    </p:spTree>
    <p:extLst>
      <p:ext uri="{BB962C8B-B14F-4D97-AF65-F5344CB8AC3E}">
        <p14:creationId xmlns:p14="http://schemas.microsoft.com/office/powerpoint/2010/main" val="78429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200" dirty="0">
                <a:latin typeface="Calibri" panose="020F0502020204030204" pitchFamily="34" charset="0"/>
                <a:ea typeface="MS PGothic"/>
                <a:cs typeface="Calibri" panose="020F0502020204030204" pitchFamily="34" charset="0"/>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dirty="0">
                <a:latin typeface="Calibri" panose="020F0502020204030204" pitchFamily="34" charset="0"/>
                <a:ea typeface="MS PGothic"/>
                <a:cs typeface="Calibri" panose="020F0502020204030204" pitchFamily="34" charset="0"/>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200" dirty="0">
                <a:latin typeface="Calibri" panose="020F0502020204030204" pitchFamily="34" charset="0"/>
                <a:ea typeface="MS PGothic"/>
                <a:cs typeface="Calibri" panose="020F0502020204030204" pitchFamily="34" charset="0"/>
              </a:rPr>
              <a:t>Each quality standard is accompanied by a: </a:t>
            </a:r>
            <a:endParaRPr lang="en-CA" sz="12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CA" sz="1200" i="1" dirty="0">
                <a:latin typeface="Calibri" panose="020F0502020204030204" pitchFamily="34" charset="0"/>
                <a:ea typeface="MS PGothic"/>
                <a:cs typeface="Calibri" panose="020F0502020204030204" pitchFamily="34" charset="0"/>
              </a:rPr>
              <a:t>Patient guide </a:t>
            </a:r>
          </a:p>
          <a:p>
            <a:pPr marL="742950" lvl="1" indent="-285750">
              <a:buFont typeface="Arial" panose="020B0604020202020204" pitchFamily="34" charset="0"/>
              <a:buChar char="•"/>
            </a:pPr>
            <a:r>
              <a:rPr lang="en-CA" sz="1200" i="1" dirty="0">
                <a:latin typeface="Calibri" panose="020F0502020204030204" pitchFamily="34" charset="0"/>
                <a:ea typeface="MS PGothic"/>
                <a:cs typeface="Calibri" panose="020F0502020204030204" pitchFamily="34" charset="0"/>
              </a:rPr>
              <a:t>Getting started guide</a:t>
            </a:r>
          </a:p>
          <a:p>
            <a:pPr marL="742950" lvl="1" indent="-285750">
              <a:buFont typeface="Arial" panose="020B0604020202020204" pitchFamily="34" charset="0"/>
              <a:buChar char="•"/>
            </a:pPr>
            <a:r>
              <a:rPr lang="en-CA" sz="1200" i="1" dirty="0">
                <a:latin typeface="Calibri"/>
                <a:ea typeface="MS PGothic"/>
                <a:cs typeface="Calibri"/>
              </a:rPr>
              <a:t>Measurement </a:t>
            </a:r>
            <a:r>
              <a:rPr lang="en-CA" i="1" dirty="0">
                <a:latin typeface="Calibri"/>
                <a:ea typeface="MS PGothic"/>
                <a:cs typeface="Calibri"/>
              </a:rPr>
              <a:t>guide</a:t>
            </a:r>
            <a:endParaRPr lang="en-CA" sz="1200" i="1" dirty="0">
              <a:latin typeface="Calibri" panose="020F0502020204030204" pitchFamily="34" charset="0"/>
              <a:ea typeface="MS PGothic"/>
              <a:cs typeface="Calibri" panose="020F0502020204030204" pitchFamily="34" charset="0"/>
            </a:endParaRPr>
          </a:p>
          <a:p>
            <a:pPr marL="742950" lvl="1" indent="-285750">
              <a:buFont typeface="Arial" panose="020B0604020202020204" pitchFamily="34" charset="0"/>
              <a:buChar char="•"/>
            </a:pPr>
            <a:r>
              <a:rPr lang="en-CA" i="1" dirty="0">
                <a:latin typeface="Calibri" panose="020F0502020204030204" pitchFamily="34" charset="0"/>
                <a:ea typeface="MS PGothic"/>
                <a:cs typeface="Calibri" panose="020F0502020204030204" pitchFamily="34" charset="0"/>
              </a:rPr>
              <a:t>Technical specifications</a:t>
            </a:r>
          </a:p>
          <a:p>
            <a:pPr marL="742950" lvl="1" indent="-285750">
              <a:buFont typeface="Arial" panose="020B0604020202020204" pitchFamily="34" charset="0"/>
              <a:buChar char="•"/>
            </a:pPr>
            <a:r>
              <a:rPr lang="en-CA" sz="1200" i="1" dirty="0">
                <a:latin typeface="Calibri" panose="020F0502020204030204" pitchFamily="34" charset="0"/>
                <a:ea typeface="MS PGothic"/>
                <a:cs typeface="Calibri" panose="020F0502020204030204" pitchFamily="34" charset="0"/>
              </a:rPr>
              <a:t>Data tables</a:t>
            </a:r>
          </a:p>
          <a:p>
            <a:pPr marL="742950" marR="0" lvl="1"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i="1" dirty="0">
                <a:latin typeface="Calibri" panose="020F0502020204030204" pitchFamily="34" charset="0"/>
                <a:ea typeface="MS PGothic"/>
                <a:cs typeface="Calibri" panose="020F0502020204030204" pitchFamily="34" charset="0"/>
              </a:rPr>
              <a:t>Placemat</a:t>
            </a:r>
            <a:endParaRPr lang="en-CA" sz="1200" i="1" dirty="0">
              <a:latin typeface="Calibri" panose="020F0502020204030204" pitchFamily="34" charset="0"/>
              <a:ea typeface="MS PGothic"/>
              <a:cs typeface="Calibri" panose="020F0502020204030204" pitchFamily="34" charset="0"/>
            </a:endParaRPr>
          </a:p>
          <a:p>
            <a:pPr marL="285750" indent="-285750">
              <a:buFont typeface="Arial" panose="020B0604020202020204" pitchFamily="34" charset="0"/>
              <a:buChar char="•"/>
            </a:pPr>
            <a:r>
              <a:rPr lang="en-CA" sz="1200" dirty="0">
                <a:latin typeface="Calibri" panose="020F0502020204030204" pitchFamily="34" charset="0"/>
                <a:ea typeface="MS PGothic"/>
                <a:cs typeface="Calibri" panose="020F0502020204030204" pitchFamily="34" charset="0"/>
              </a:rPr>
              <a:t>Quality standards provide the blueprint to enable the health care system in Ontario to work better, facilitate smooth transitions, and ensure patients receive the same high-quality care, regardless of where they reside.</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dirty="0">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mn-lt"/>
            </a:endParaRPr>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dirty="0"/>
          </a:p>
        </p:txBody>
      </p:sp>
    </p:spTree>
    <p:extLst>
      <p:ext uri="{BB962C8B-B14F-4D97-AF65-F5344CB8AC3E}">
        <p14:creationId xmlns:p14="http://schemas.microsoft.com/office/powerpoint/2010/main" val="35437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dirty="0">
                <a:latin typeface="Calibri" panose="020F0502020204030204" pitchFamily="34" charset="0"/>
                <a:ea typeface="MS PGothic"/>
                <a:cs typeface="Calibri" panose="020F0502020204030204" pitchFamily="34" charset="0"/>
              </a:rPr>
              <a:t>Every quality standard includes a plain language summary for patients,</a:t>
            </a:r>
            <a:r>
              <a:rPr lang="en-CA" b="0" baseline="0" dirty="0">
                <a:latin typeface="Calibri" panose="020F0502020204030204" pitchFamily="34" charset="0"/>
                <a:ea typeface="MS PGothic"/>
                <a:cs typeface="Calibri" panose="020F0502020204030204" pitchFamily="34" charset="0"/>
              </a:rPr>
              <a:t> families, </a:t>
            </a:r>
            <a:r>
              <a:rPr lang="en-CA" b="0" dirty="0">
                <a:latin typeface="Calibri" panose="020F0502020204030204" pitchFamily="34" charset="0"/>
                <a:ea typeface="MS PGothic"/>
                <a:cs typeface="Calibri" panose="020F0502020204030204" pitchFamily="34" charset="0"/>
              </a:rPr>
              <a:t>caregivers, and the public called the </a:t>
            </a:r>
            <a:r>
              <a:rPr lang="en-CA" b="1" dirty="0">
                <a:latin typeface="Calibri" panose="020F0502020204030204" pitchFamily="34" charset="0"/>
                <a:ea typeface="MS PGothic"/>
                <a:cs typeface="Calibri" panose="020F0502020204030204" pitchFamily="34" charset="0"/>
              </a:rPr>
              <a:t>patient guide.</a:t>
            </a:r>
          </a:p>
          <a:p>
            <a:endParaRPr lang="en-US" baseline="0" dirty="0">
              <a:latin typeface="Calibri" panose="020F0502020204030204" pitchFamily="34" charset="0"/>
              <a:cs typeface="Calibri" panose="020F0502020204030204" pitchFamily="34" charset="0"/>
            </a:endParaRPr>
          </a:p>
          <a:p>
            <a:r>
              <a:rPr lang="en-US" b="1" baseline="0" dirty="0">
                <a:latin typeface="Calibri" panose="020F0502020204030204" pitchFamily="34" charset="0"/>
                <a:ea typeface="MS PGothic"/>
                <a:cs typeface="Calibri" panose="020F0502020204030204" pitchFamily="34" charset="0"/>
              </a:rPr>
              <a:t>Patient engagement in quality standards:</a:t>
            </a:r>
            <a:r>
              <a:rPr lang="en-US" b="1" dirty="0">
                <a:latin typeface="Calibri" panose="020F0502020204030204" pitchFamily="34" charset="0"/>
                <a:ea typeface="MS PGothic"/>
                <a:cs typeface="Calibri" panose="020F0502020204030204" pitchFamily="34" charset="0"/>
              </a:rPr>
              <a:t> </a:t>
            </a:r>
            <a:endParaRPr lang="en-US" b="1" baseline="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CA" sz="1200" dirty="0">
                <a:latin typeface="Calibri" panose="020F0502020204030204" pitchFamily="34" charset="0"/>
                <a:ea typeface="MS PGothic"/>
                <a:cs typeface="Calibri" panose="020F0502020204030204" pitchFamily="34" charset="0"/>
              </a:rPr>
              <a:t>Membership on advisory committees</a:t>
            </a:r>
          </a:p>
          <a:p>
            <a:pPr marL="171450" indent="-171450">
              <a:buFont typeface="Arial" panose="020B0604020202020204" pitchFamily="34" charset="0"/>
              <a:buChar char="•"/>
            </a:pPr>
            <a:r>
              <a:rPr lang="en-CA" sz="1200" dirty="0">
                <a:latin typeface="Calibri" panose="020F0502020204030204" pitchFamily="34" charset="0"/>
                <a:ea typeface="MS PGothic"/>
                <a:cs typeface="Calibri" panose="020F0502020204030204" pitchFamily="34" charset="0"/>
              </a:rPr>
              <a:t>Focus groups and key informant interviews on topic-specific content (when necessary)</a:t>
            </a:r>
          </a:p>
          <a:p>
            <a:pPr marL="171450" indent="-171450">
              <a:buFont typeface="Arial" panose="020B0604020202020204" pitchFamily="34" charset="0"/>
              <a:buChar char="•"/>
            </a:pPr>
            <a:r>
              <a:rPr lang="en-CA" sz="1200" dirty="0">
                <a:latin typeface="Calibri" panose="020F0502020204030204" pitchFamily="34" charset="0"/>
                <a:ea typeface="MS PGothic"/>
                <a:cs typeface="Calibri" panose="020F0502020204030204" pitchFamily="34" charset="0"/>
              </a:rPr>
              <a:t>Public comment period for each quality standard</a:t>
            </a:r>
          </a:p>
          <a:p>
            <a:pPr marL="171450" indent="-171450">
              <a:buFont typeface="Arial" panose="020B0604020202020204" pitchFamily="34" charset="0"/>
              <a:buChar char="•"/>
            </a:pPr>
            <a:r>
              <a:rPr lang="en-CA" sz="1200" dirty="0">
                <a:latin typeface="Calibri" panose="020F0502020204030204" pitchFamily="34" charset="0"/>
                <a:ea typeface="MS PGothic"/>
                <a:cs typeface="Calibri" panose="020F0502020204030204" pitchFamily="34" charset="0"/>
              </a:rPr>
              <a:t>Consultations on the patient guide</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dirty="0"/>
          </a:p>
        </p:txBody>
      </p:sp>
    </p:spTree>
    <p:extLst>
      <p:ext uri="{BB962C8B-B14F-4D97-AF65-F5344CB8AC3E}">
        <p14:creationId xmlns:p14="http://schemas.microsoft.com/office/powerpoint/2010/main" val="29203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dirty="0">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latin typeface="Calibri" panose="020F0502020204030204" pitchFamily="34" charset="0"/>
                <a:cs typeface="Calibri" panose="020F0502020204030204" pitchFamily="34" charset="0"/>
              </a:rPr>
              <a:t>There are things we can do today despite the larger systemic barriers that may take time to resolve. The </a:t>
            </a:r>
            <a:r>
              <a:rPr lang="en-CA" i="1" dirty="0">
                <a:latin typeface="Calibri" panose="020F0502020204030204" pitchFamily="34" charset="0"/>
                <a:cs typeface="Calibri" panose="020F0502020204030204" pitchFamily="34" charset="0"/>
              </a:rPr>
              <a:t>Getting Started Guide </a:t>
            </a:r>
            <a:r>
              <a:rPr lang="en-CA" dirty="0">
                <a:latin typeface="Calibri" panose="020F0502020204030204" pitchFamily="34" charset="0"/>
                <a:cs typeface="Calibri" panose="020F0502020204030204" pitchFamily="34" charset="0"/>
              </a:rPr>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dirty="0">
                <a:latin typeface="Calibri" panose="020F0502020204030204" pitchFamily="34" charset="0"/>
                <a:cs typeface="Calibri" panose="020F0502020204030204" pitchFamily="34" charset="0"/>
              </a:rPr>
              <a:t>Getting Started Guide </a:t>
            </a:r>
            <a:r>
              <a:rPr lang="en-CA" dirty="0">
                <a:latin typeface="Calibri" panose="020F0502020204030204" pitchFamily="34" charset="0"/>
                <a:cs typeface="Calibri" panose="020F0502020204030204" pitchFamily="34" charset="0"/>
              </a:rPr>
              <a:t>also includes an Action Plan Template and examples on how Quality Improvement Plans can help to advance quality standards.</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dirty="0"/>
          </a:p>
        </p:txBody>
      </p:sp>
    </p:spTree>
    <p:extLst>
      <p:ext uri="{BB962C8B-B14F-4D97-AF65-F5344CB8AC3E}">
        <p14:creationId xmlns:p14="http://schemas.microsoft.com/office/powerpoint/2010/main" val="3888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3" y="0"/>
            <a:ext cx="423949" cy="1356972"/>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pic>
        <p:nvPicPr>
          <p:cNvPr id="4" name="Picture 3" descr="Ontario Health logo">
            <a:extLst>
              <a:ext uri="{FF2B5EF4-FFF2-40B4-BE49-F238E27FC236}">
                <a16:creationId xmlns:a16="http://schemas.microsoft.com/office/drawing/2014/main" id="{F1D1804F-62D7-40D8-A044-1EE428B8A5EB}"/>
              </a:ext>
            </a:extLst>
          </p:cNvPr>
          <p:cNvPicPr>
            <a:picLocks noChangeAspect="1"/>
          </p:cNvPicPr>
          <p:nvPr userDrawn="1"/>
        </p:nvPicPr>
        <p:blipFill>
          <a:blip r:embed="rId2"/>
          <a:srcRect/>
          <a:stretch/>
        </p:blipFill>
        <p:spPr>
          <a:xfrm>
            <a:off x="7210337" y="4364548"/>
            <a:ext cx="1600583" cy="518670"/>
          </a:xfrm>
          <a:prstGeom prst="rect">
            <a:avLst/>
          </a:prstGeom>
        </p:spPr>
      </p:pic>
      <p:sp>
        <p:nvSpPr>
          <p:cNvPr id="5" name="Rectangle 4">
            <a:extLst>
              <a:ext uri="{FF2B5EF4-FFF2-40B4-BE49-F238E27FC236}">
                <a16:creationId xmlns:a16="http://schemas.microsoft.com/office/drawing/2014/main" id="{B4D06F2E-1418-4481-BA27-7E36F4C8E124}"/>
              </a:ext>
            </a:extLst>
          </p:cNvPr>
          <p:cNvSpPr/>
          <p:nvPr userDrawn="1"/>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6457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_quote">
    <p:spTree>
      <p:nvGrpSpPr>
        <p:cNvPr id="1" name=""/>
        <p:cNvGrpSpPr/>
        <p:nvPr/>
      </p:nvGrpSpPr>
      <p:grpSpPr>
        <a:xfrm>
          <a:off x="0" y="0"/>
          <a:ext cx="0" cy="0"/>
          <a:chOff x="0" y="0"/>
          <a:chExt cx="0" cy="0"/>
        </a:xfrm>
      </p:grpSpPr>
      <p:sp>
        <p:nvSpPr>
          <p:cNvPr id="2" name="Title 1"/>
          <p:cNvSpPr>
            <a:spLocks noGrp="1"/>
          </p:cNvSpPr>
          <p:nvPr>
            <p:ph type="title"/>
          </p:nvPr>
        </p:nvSpPr>
        <p:spPr>
          <a:xfrm>
            <a:off x="722314" y="1815667"/>
            <a:ext cx="6081935" cy="1021556"/>
          </a:xfrm>
        </p:spPr>
        <p:txBody>
          <a:bodyPr anchor="t"/>
          <a:lstStyle>
            <a:lvl1pPr algn="l">
              <a:lnSpc>
                <a:spcPts val="2925"/>
              </a:lnSpc>
              <a:spcAft>
                <a:spcPts val="900"/>
              </a:spcAft>
              <a:defRPr sz="2700" b="1" cap="none">
                <a:solidFill>
                  <a:schemeClr val="tx1"/>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4856" y="4567497"/>
            <a:ext cx="1259632" cy="597167"/>
          </a:xfrm>
          <a:prstGeom prst="rect">
            <a:avLst/>
          </a:prstGeom>
        </p:spPr>
      </p:pic>
      <p:sp>
        <p:nvSpPr>
          <p:cNvPr id="4" name="TextBox 3"/>
          <p:cNvSpPr txBox="1"/>
          <p:nvPr userDrawn="1"/>
        </p:nvSpPr>
        <p:spPr>
          <a:xfrm>
            <a:off x="7156825" y="-11206"/>
            <a:ext cx="1191352" cy="2977738"/>
          </a:xfrm>
          <a:prstGeom prst="rect">
            <a:avLst/>
          </a:prstGeom>
          <a:noFill/>
        </p:spPr>
        <p:txBody>
          <a:bodyPr wrap="none" rtlCol="0">
            <a:spAutoFit/>
          </a:bodyPr>
          <a:lstStyle/>
          <a:p>
            <a:r>
              <a:rPr lang="en-US" sz="18750" u="none" dirty="0">
                <a:solidFill>
                  <a:schemeClr val="tx2"/>
                </a:solidFill>
                <a:latin typeface="ITC Century Std Book"/>
                <a:cs typeface="ITC Century Std Book"/>
              </a:rPr>
              <a:t>”</a:t>
            </a:r>
          </a:p>
        </p:txBody>
      </p:sp>
      <p:sp>
        <p:nvSpPr>
          <p:cNvPr id="3" name="TextBox 2">
            <a:extLst>
              <a:ext uri="{FF2B5EF4-FFF2-40B4-BE49-F238E27FC236}">
                <a16:creationId xmlns:a16="http://schemas.microsoft.com/office/drawing/2014/main" id="{08173EB5-6E37-6A8B-8AD6-B283E815067F}"/>
              </a:ext>
            </a:extLst>
          </p:cNvPr>
          <p:cNvSpPr txBox="1"/>
          <p:nvPr userDrawn="1"/>
        </p:nvSpPr>
        <p:spPr>
          <a:xfrm>
            <a:off x="7814777" y="4793304"/>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dirty="0">
              <a:solidFill>
                <a:schemeClr val="tx2"/>
              </a:solidFill>
              <a:latin typeface="+mn-lt"/>
              <a:cs typeface="Calibri" panose="020F0502020204030204" pitchFamily="34" charset="0"/>
            </a:endParaRPr>
          </a:p>
        </p:txBody>
      </p:sp>
      <p:pic>
        <p:nvPicPr>
          <p:cNvPr id="5" name="Picture 4" descr="Ontario Health logo">
            <a:extLst>
              <a:ext uri="{FF2B5EF4-FFF2-40B4-BE49-F238E27FC236}">
                <a16:creationId xmlns:a16="http://schemas.microsoft.com/office/drawing/2014/main" id="{D20B0C7D-9BDB-020D-4BAF-5FA973605AD4}"/>
              </a:ext>
            </a:extLst>
          </p:cNvPr>
          <p:cNvPicPr>
            <a:picLocks noChangeAspect="1"/>
          </p:cNvPicPr>
          <p:nvPr userDrawn="1"/>
        </p:nvPicPr>
        <p:blipFill>
          <a:blip r:embed="rId3"/>
          <a:srcRect/>
          <a:stretch/>
        </p:blipFill>
        <p:spPr>
          <a:xfrm>
            <a:off x="285659" y="4608479"/>
            <a:ext cx="926524" cy="300241"/>
          </a:xfrm>
          <a:prstGeom prst="rect">
            <a:avLst/>
          </a:prstGeom>
        </p:spPr>
      </p:pic>
      <p:sp>
        <p:nvSpPr>
          <p:cNvPr id="6" name="Rectangle 5">
            <a:extLst>
              <a:ext uri="{FF2B5EF4-FFF2-40B4-BE49-F238E27FC236}">
                <a16:creationId xmlns:a16="http://schemas.microsoft.com/office/drawing/2014/main" id="{C78635DC-7AEE-C0E1-BB8B-ADA41C76AE26}"/>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50733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Raleway" pitchFamily="2" charset="0"/>
              </a:defRPr>
            </a:lvl1pPr>
          </a:lstStyle>
          <a:p>
            <a:fld id="{CE2D9F10-9B8B-6449-AE9C-5491A74E0718}" type="datetimeFigureOut">
              <a:rPr lang="en-US" smtClean="0"/>
              <a:pPr/>
              <a:t>8/23/2023</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Raleway" pitchFamily="2"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Raleway" pitchFamily="2" charset="0"/>
              </a:defRPr>
            </a:lvl1pPr>
          </a:lstStyle>
          <a:p>
            <a:fld id="{9EDB5DC2-4376-BF46-A122-797D57CA887C}" type="slidenum">
              <a:rPr lang="en-US" smtClean="0"/>
              <a:pPr/>
              <a:t>‹#›</a:t>
            </a:fld>
            <a:endParaRPr lang="en-US" dirty="0"/>
          </a:p>
        </p:txBody>
      </p:sp>
    </p:spTree>
    <p:extLst>
      <p:ext uri="{BB962C8B-B14F-4D97-AF65-F5344CB8AC3E}">
        <p14:creationId xmlns:p14="http://schemas.microsoft.com/office/powerpoint/2010/main" val="335275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4" name="TextBox 3"/>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dirty="0">
              <a:solidFill>
                <a:schemeClr val="tx1"/>
              </a:solidFill>
              <a:latin typeface="Arial"/>
              <a:cs typeface="Arial"/>
            </a:endParaRPr>
          </a:p>
        </p:txBody>
      </p:sp>
      <p:sp>
        <p:nvSpPr>
          <p:cNvPr id="2" name="Title 1"/>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sp>
        <p:nvSpPr>
          <p:cNvPr id="3" name="Content Placeholder 2"/>
          <p:cNvSpPr>
            <a:spLocks noGrp="1"/>
          </p:cNvSpPr>
          <p:nvPr>
            <p:ph idx="1"/>
          </p:nvPr>
        </p:nvSpPr>
        <p:spPr>
          <a:xfrm>
            <a:off x="457200" y="1275606"/>
            <a:ext cx="8229600" cy="3186354"/>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descr="Ontario Health logo">
            <a:extLst>
              <a:ext uri="{FF2B5EF4-FFF2-40B4-BE49-F238E27FC236}">
                <a16:creationId xmlns:a16="http://schemas.microsoft.com/office/drawing/2014/main" id="{79257861-92BA-4C58-9FA0-269AB8F2E39E}"/>
              </a:ext>
            </a:extLst>
          </p:cNvPr>
          <p:cNvPicPr>
            <a:picLocks noChangeAspect="1"/>
          </p:cNvPicPr>
          <p:nvPr userDrawn="1"/>
        </p:nvPicPr>
        <p:blipFill>
          <a:blip r:embed="rId2"/>
          <a:srcRect/>
          <a:stretch/>
        </p:blipFill>
        <p:spPr>
          <a:xfrm>
            <a:off x="285659" y="4608479"/>
            <a:ext cx="926524" cy="300241"/>
          </a:xfrm>
          <a:prstGeom prst="rect">
            <a:avLst/>
          </a:prstGeom>
        </p:spPr>
      </p:pic>
      <p:sp>
        <p:nvSpPr>
          <p:cNvPr id="6" name="Rectangle 5">
            <a:extLst>
              <a:ext uri="{FF2B5EF4-FFF2-40B4-BE49-F238E27FC236}">
                <a16:creationId xmlns:a16="http://schemas.microsoft.com/office/drawing/2014/main" id="{5E9F1A82-9D54-4801-8572-9152A6C6BCF8}"/>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95560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pic>
        <p:nvPicPr>
          <p:cNvPr id="9" name="Picture 8" descr="Ontario Health logo">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59" y="4608479"/>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dirty="0">
              <a:solidFill>
                <a:schemeClr val="tx1"/>
              </a:solidFill>
              <a:latin typeface="Arial"/>
              <a:cs typeface="Arial"/>
            </a:endParaRPr>
          </a:p>
        </p:txBody>
      </p:sp>
      <p:sp>
        <p:nvSpPr>
          <p:cNvPr id="10" name="Content Placeholder 2">
            <a:extLst>
              <a:ext uri="{FF2B5EF4-FFF2-40B4-BE49-F238E27FC236}">
                <a16:creationId xmlns:a16="http://schemas.microsoft.com/office/drawing/2014/main" id="{DDA31B9F-8F0D-0243-AF54-41CCCB10923A}"/>
              </a:ext>
            </a:extLst>
          </p:cNvPr>
          <p:cNvSpPr>
            <a:spLocks noGrp="1"/>
          </p:cNvSpPr>
          <p:nvPr>
            <p:ph idx="1"/>
          </p:nvPr>
        </p:nvSpPr>
        <p:spPr>
          <a:xfrm>
            <a:off x="457200" y="1275606"/>
            <a:ext cx="8229600" cy="3186354"/>
          </a:xfrm>
        </p:spPr>
        <p:txBody>
          <a:bodyPr/>
          <a:lstStyle>
            <a:lvl1pPr marL="0" indent="0">
              <a:buClr>
                <a:srgbClr val="00B2E3"/>
              </a:buClr>
              <a:buFontTx/>
              <a:buNone/>
              <a:defRPr>
                <a:solidFill>
                  <a:schemeClr val="tx1"/>
                </a:solidFill>
              </a:defRPr>
            </a:lvl1pPr>
            <a:lvl2pPr marL="457200" indent="0">
              <a:buClr>
                <a:srgbClr val="00B2E3"/>
              </a:buClr>
              <a:buFontTx/>
              <a:buNone/>
              <a:defRPr/>
            </a:lvl2pPr>
            <a:lvl3pPr marL="914400" indent="0">
              <a:buClr>
                <a:srgbClr val="00B2E3"/>
              </a:buClr>
              <a:buFontTx/>
              <a:buNone/>
              <a:defRPr/>
            </a:lvl3pPr>
            <a:lvl4pPr marL="1371600" indent="0">
              <a:buClr>
                <a:srgbClr val="00B2E3"/>
              </a:buClr>
              <a:buFontTx/>
              <a:buNone/>
              <a:defRPr/>
            </a:lvl4pPr>
            <a:lvl5pPr marL="1828800" indent="0">
              <a:buClr>
                <a:srgbClr val="00B2E3"/>
              </a:buClr>
              <a:buFontTx/>
              <a:buNone/>
              <a:defRPr/>
            </a:lvl5pPr>
          </a:lstStyle>
          <a:p>
            <a:pPr lvl="0"/>
            <a:r>
              <a:rPr lang="en-US"/>
              <a:t>Click to edit Master text styles</a:t>
            </a:r>
            <a:endParaRPr lang="en-CA"/>
          </a:p>
        </p:txBody>
      </p:sp>
    </p:spTree>
    <p:extLst>
      <p:ext uri="{BB962C8B-B14F-4D97-AF65-F5344CB8AC3E}">
        <p14:creationId xmlns:p14="http://schemas.microsoft.com/office/powerpoint/2010/main" val="394200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pic>
        <p:nvPicPr>
          <p:cNvPr id="9" name="Picture 8" descr="Ontario Health logo">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59" y="4608479"/>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dirty="0">
              <a:solidFill>
                <a:schemeClr val="tx1"/>
              </a:solidFill>
              <a:latin typeface="Arial"/>
              <a:cs typeface="Arial"/>
            </a:endParaRPr>
          </a:p>
        </p:txBody>
      </p:sp>
      <p:graphicFrame>
        <p:nvGraphicFramePr>
          <p:cNvPr id="7" name="Table 6">
            <a:extLst>
              <a:ext uri="{FF2B5EF4-FFF2-40B4-BE49-F238E27FC236}">
                <a16:creationId xmlns:a16="http://schemas.microsoft.com/office/drawing/2014/main" id="{3CACEB7F-15DD-6F42-A3C9-367277CAE83B}"/>
              </a:ext>
            </a:extLst>
          </p:cNvPr>
          <p:cNvGraphicFramePr>
            <a:graphicFrameLocks noGrp="1"/>
          </p:cNvGraphicFramePr>
          <p:nvPr userDrawn="1">
            <p:extLst>
              <p:ext uri="{D42A27DB-BD31-4B8C-83A1-F6EECF244321}">
                <p14:modId xmlns:p14="http://schemas.microsoft.com/office/powerpoint/2010/main" val="2201604894"/>
              </p:ext>
            </p:extLst>
          </p:nvPr>
        </p:nvGraphicFramePr>
        <p:xfrm>
          <a:off x="571477" y="1965193"/>
          <a:ext cx="8109839" cy="370840"/>
        </p:xfrm>
        <a:graphic>
          <a:graphicData uri="http://schemas.openxmlformats.org/drawingml/2006/table">
            <a:tbl>
              <a:tblPr firstRow="1" bandRow="1">
                <a:tableStyleId>{5C22544A-7EE6-4342-B048-85BDC9FD1C3A}</a:tableStyleId>
              </a:tblPr>
              <a:tblGrid>
                <a:gridCol w="810983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dirty="0">
                          <a:solidFill>
                            <a:srgbClr val="000000"/>
                          </a:solidFill>
                          <a:latin typeface="Calibri" panose="020F0502020204030204" pitchFamily="34" charset="0"/>
                          <a:cs typeface="Calibri" panose="020F0502020204030204" pitchFamily="34" charset="0"/>
                        </a:rPr>
                        <a:t>Graph title can go here. Recommended length: 15 words. Calibri 12 pt.</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369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a:t>Click to edit Master title style</a:t>
            </a:r>
            <a:endParaRPr lang="en-CA"/>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7425822-9F98-5744-998D-767DF82FEB20}"/>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bg1"/>
                </a:solidFill>
                <a:latin typeface="Arial"/>
                <a:cs typeface="Arial"/>
              </a:rPr>
              <a:pPr algn="r" eaLnBrk="1" hangingPunct="1">
                <a:spcBef>
                  <a:spcPct val="50000"/>
                </a:spcBef>
              </a:pPr>
              <a:t>‹#›</a:t>
            </a:fld>
            <a:endParaRPr lang="en-US" altLang="en-US" sz="1100" b="0" u="none" dirty="0">
              <a:solidFill>
                <a:schemeClr val="bg1"/>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lvl1pPr>
              <a:defRPr>
                <a:latin typeface="Raleway" pitchFamily="2" charset="0"/>
              </a:defRPr>
            </a:lvl1pPr>
          </a:lstStyle>
          <a:p>
            <a:fld id="{7C168D28-9C6A-8D48-B7F5-3AF471BC95E1}" type="datetimeFigureOut">
              <a:rPr lang="en-US" smtClean="0"/>
              <a:pPr/>
              <a:t>8/23/2023</a:t>
            </a:fld>
            <a:endParaRPr lang="en-US" dirty="0"/>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lvl1pPr>
              <a:defRPr>
                <a:solidFill>
                  <a:schemeClr val="tx1"/>
                </a:solidFill>
                <a:latin typeface="Raleway" pitchFamily="2" charset="0"/>
              </a:defRPr>
            </a:lvl1pPr>
          </a:lstStyle>
          <a:p>
            <a:endParaRPr lang="en-US" dirty="0"/>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lvl1pPr>
              <a:defRPr>
                <a:solidFill>
                  <a:schemeClr val="tx1"/>
                </a:solidFill>
                <a:latin typeface="Raleway" pitchFamily="2" charset="0"/>
              </a:defRPr>
            </a:lvl1pPr>
          </a:lstStyle>
          <a:p>
            <a:fld id="{B869D1F6-CCE9-2E47-9A77-EEFFC8AF0AA6}" type="slidenum">
              <a:rPr lang="en-US" smtClean="0"/>
              <a:pPr/>
              <a:t>‹#›</a:t>
            </a:fld>
            <a:endParaRPr lang="en-US" dirty="0"/>
          </a:p>
        </p:txBody>
      </p:sp>
    </p:spTree>
    <p:extLst>
      <p:ext uri="{BB962C8B-B14F-4D97-AF65-F5344CB8AC3E}">
        <p14:creationId xmlns:p14="http://schemas.microsoft.com/office/powerpoint/2010/main" val="971909287"/>
      </p:ext>
    </p:extLst>
  </p:cSld>
  <p:clrMapOvr>
    <a:masterClrMapping/>
  </p:clrMapOvr>
  <p:transition spd="slow" advClick="0"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4765346"/>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dirty="0">
              <a:solidFill>
                <a:schemeClr val="tx2"/>
              </a:solidFill>
              <a:latin typeface="+mn-lt"/>
              <a:cs typeface="Calibri" panose="020F0502020204030204" pitchFamily="34" charset="0"/>
            </a:endParaRPr>
          </a:p>
        </p:txBody>
      </p:sp>
      <p:sp>
        <p:nvSpPr>
          <p:cNvPr id="5" name="Title 1"/>
          <p:cNvSpPr>
            <a:spLocks noGrp="1"/>
          </p:cNvSpPr>
          <p:nvPr>
            <p:ph type="title"/>
          </p:nvPr>
        </p:nvSpPr>
        <p:spPr>
          <a:xfrm>
            <a:off x="457200" y="205979"/>
            <a:ext cx="8244584" cy="874432"/>
          </a:xfrm>
        </p:spPr>
        <p:txBody>
          <a:bodyPr anchor="ctr"/>
          <a:lstStyle>
            <a:lvl1pPr>
              <a:defRPr>
                <a:solidFill>
                  <a:schemeClr val="tx1"/>
                </a:solidFill>
              </a:defRPr>
            </a:lvl1pPr>
          </a:lstStyle>
          <a:p>
            <a:r>
              <a:rPr lang="en-US"/>
              <a:t>Click to edit Master title style</a:t>
            </a:r>
            <a:endParaRPr lang="en-CA"/>
          </a:p>
        </p:txBody>
      </p:sp>
      <p:pic>
        <p:nvPicPr>
          <p:cNvPr id="2" name="Picture 1" descr="Ontario Health logo">
            <a:extLst>
              <a:ext uri="{FF2B5EF4-FFF2-40B4-BE49-F238E27FC236}">
                <a16:creationId xmlns:a16="http://schemas.microsoft.com/office/drawing/2014/main" id="{FAF4CD18-C6C4-79FB-4AC6-CD461D966B93}"/>
              </a:ext>
            </a:extLst>
          </p:cNvPr>
          <p:cNvPicPr>
            <a:picLocks noChangeAspect="1"/>
          </p:cNvPicPr>
          <p:nvPr userDrawn="1"/>
        </p:nvPicPr>
        <p:blipFill>
          <a:blip r:embed="rId2"/>
          <a:srcRect/>
          <a:stretch/>
        </p:blipFill>
        <p:spPr>
          <a:xfrm>
            <a:off x="285659" y="4608479"/>
            <a:ext cx="926524" cy="300241"/>
          </a:xfrm>
          <a:prstGeom prst="rect">
            <a:avLst/>
          </a:prstGeom>
        </p:spPr>
      </p:pic>
      <p:sp>
        <p:nvSpPr>
          <p:cNvPr id="3" name="Rectangle 2">
            <a:extLst>
              <a:ext uri="{FF2B5EF4-FFF2-40B4-BE49-F238E27FC236}">
                <a16:creationId xmlns:a16="http://schemas.microsoft.com/office/drawing/2014/main" id="{1A9EEAEA-6CEE-8FFD-CFFE-874BD7E95225}"/>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81182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485775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2"/>
                </a:solidFill>
                <a:latin typeface="+mn-lt"/>
                <a:cs typeface="Calibri" panose="020F0502020204030204" pitchFamily="34" charset="0"/>
              </a:rPr>
              <a:pPr algn="r" eaLnBrk="1" hangingPunct="1">
                <a:spcBef>
                  <a:spcPct val="50000"/>
                </a:spcBef>
              </a:pPr>
              <a:t>‹#›</a:t>
            </a:fld>
            <a:endParaRPr lang="en-US" altLang="en-US" sz="1100" b="0" u="none" dirty="0">
              <a:solidFill>
                <a:schemeClr val="tx2"/>
              </a:solidFill>
              <a:latin typeface="+mn-lt"/>
              <a:cs typeface="Calibri" panose="020F0502020204030204" pitchFamily="34" charset="0"/>
            </a:endParaRPr>
          </a:p>
        </p:txBody>
      </p:sp>
      <p:pic>
        <p:nvPicPr>
          <p:cNvPr id="2" name="Picture 1" descr="Ontario Health logo">
            <a:extLst>
              <a:ext uri="{FF2B5EF4-FFF2-40B4-BE49-F238E27FC236}">
                <a16:creationId xmlns:a16="http://schemas.microsoft.com/office/drawing/2014/main" id="{A2A2E755-92FA-4ED1-804D-9CCC39812A7A}"/>
              </a:ext>
            </a:extLst>
          </p:cNvPr>
          <p:cNvPicPr>
            <a:picLocks noChangeAspect="1"/>
          </p:cNvPicPr>
          <p:nvPr userDrawn="1"/>
        </p:nvPicPr>
        <p:blipFill>
          <a:blip r:embed="rId2"/>
          <a:srcRect/>
          <a:stretch/>
        </p:blipFill>
        <p:spPr>
          <a:xfrm>
            <a:off x="285659" y="4608479"/>
            <a:ext cx="926524" cy="300241"/>
          </a:xfrm>
          <a:prstGeom prst="rect">
            <a:avLst/>
          </a:prstGeom>
        </p:spPr>
      </p:pic>
      <p:sp>
        <p:nvSpPr>
          <p:cNvPr id="3" name="Rectangle 2">
            <a:extLst>
              <a:ext uri="{FF2B5EF4-FFF2-40B4-BE49-F238E27FC236}">
                <a16:creationId xmlns:a16="http://schemas.microsoft.com/office/drawing/2014/main" id="{9AA0312F-C07D-47A0-0F43-8036CB5F3172}"/>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1371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_section divider">
    <p:bg>
      <p:bgPr>
        <a:solidFill>
          <a:srgbClr val="00B2E3"/>
        </a:solidFill>
        <a:effectLst/>
      </p:bgPr>
    </p:bg>
    <p:spTree>
      <p:nvGrpSpPr>
        <p:cNvPr id="1" name=""/>
        <p:cNvGrpSpPr/>
        <p:nvPr/>
      </p:nvGrpSpPr>
      <p:grpSpPr>
        <a:xfrm>
          <a:off x="0" y="0"/>
          <a:ext cx="0" cy="0"/>
          <a:chOff x="0" y="0"/>
          <a:chExt cx="0" cy="0"/>
        </a:xfrm>
      </p:grpSpPr>
      <p:sp>
        <p:nvSpPr>
          <p:cNvPr id="9" name="TextBox 8"/>
          <p:cNvSpPr txBox="1"/>
          <p:nvPr userDrawn="1"/>
        </p:nvSpPr>
        <p:spPr>
          <a:xfrm>
            <a:off x="7724259" y="4765347"/>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dirty="0">
              <a:solidFill>
                <a:srgbClr val="FFFFFF"/>
              </a:solidFill>
              <a:latin typeface="Arial"/>
              <a:cs typeface="Arial"/>
            </a:endParaRPr>
          </a:p>
        </p:txBody>
      </p:sp>
      <p:sp>
        <p:nvSpPr>
          <p:cNvPr id="5" name="Title 1">
            <a:extLst>
              <a:ext uri="{FF2B5EF4-FFF2-40B4-BE49-F238E27FC236}">
                <a16:creationId xmlns:a16="http://schemas.microsoft.com/office/drawing/2014/main" id="{46904182-53F1-D854-87CC-C32B3275D116}"/>
              </a:ext>
            </a:extLst>
          </p:cNvPr>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a:t>Click to edit Master title style</a:t>
            </a:r>
            <a:endParaRPr lang="en-CA"/>
          </a:p>
        </p:txBody>
      </p:sp>
      <p:sp>
        <p:nvSpPr>
          <p:cNvPr id="6" name="Rectangle 5">
            <a:extLst>
              <a:ext uri="{FF2B5EF4-FFF2-40B4-BE49-F238E27FC236}">
                <a16:creationId xmlns:a16="http://schemas.microsoft.com/office/drawing/2014/main" id="{191A28CB-1EAA-7404-B038-A85ACA4BF678}"/>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90518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158168"/>
            <a:ext cx="7139136" cy="83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221600"/>
            <a:ext cx="8229600" cy="3240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7" name="Slide Number Placeholder 6"/>
          <p:cNvSpPr>
            <a:spLocks noGrp="1"/>
          </p:cNvSpPr>
          <p:nvPr>
            <p:ph type="sldNum" sz="quarter" idx="4"/>
          </p:nvPr>
        </p:nvSpPr>
        <p:spPr>
          <a:xfrm>
            <a:off x="4343400" y="4816502"/>
            <a:ext cx="457200" cy="225029"/>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tx1"/>
                </a:solidFill>
                <a:latin typeface="Helvetica Neue Light"/>
                <a:cs typeface="Helvetica Neue Light"/>
              </a:defRPr>
            </a:lvl1pPr>
          </a:lstStyle>
          <a:p>
            <a:fld id="{55891DED-E6B3-49D7-8D3B-5D621779D901}"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4581" r:id="rId1"/>
    <p:sldLayoutId id="2147484557" r:id="rId2"/>
    <p:sldLayoutId id="2147484574" r:id="rId3"/>
    <p:sldLayoutId id="2147484582" r:id="rId4"/>
    <p:sldLayoutId id="2147484572" r:id="rId5"/>
    <p:sldLayoutId id="2147484583" r:id="rId6"/>
    <p:sldLayoutId id="2147484584" r:id="rId7"/>
    <p:sldLayoutId id="2147484585" r:id="rId8"/>
    <p:sldLayoutId id="2147484586" r:id="rId9"/>
    <p:sldLayoutId id="2147484587" r:id="rId10"/>
    <p:sldLayoutId id="2147484588" r:id="rId11"/>
  </p:sldLayoutIdLst>
  <p:hf sldNum="0" hdr="0" ftr="0" dt="0"/>
  <p:txStyles>
    <p:title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s://quorum.hqontario.ca/en/Home/Posts?tags=quality+standards+adop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16.xml"/><Relationship Id="rId16"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jpeg"/><Relationship Id="rId11" Type="http://schemas.openxmlformats.org/officeDocument/2006/relationships/hyperlink" Target="https://www.hqontario.ca/Evidence-to-Improve-Care/Quality-Standards/View-all-Quality-Standards/Chronic-Obstructive-Pulmonary-Disease" TargetMode="External"/><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jpeg"/><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CA935C-73CD-A3C3-A8A6-7E3E03CEA4C7}"/>
              </a:ext>
              <a:ext uri="{C183D7F6-B498-43B3-948B-1728B52AA6E4}">
                <adec:decorative xmlns:adec="http://schemas.microsoft.com/office/drawing/2017/decorative" val="1"/>
              </a:ext>
            </a:extLst>
          </p:cNvPr>
          <p:cNvPicPr>
            <a:picLocks noChangeAspect="1"/>
          </p:cNvPicPr>
          <p:nvPr/>
        </p:nvPicPr>
        <p:blipFill>
          <a:blip r:embed="rId3">
            <a:alphaModFix amt="50000"/>
          </a:blip>
          <a:srcRect/>
          <a:stretch/>
        </p:blipFill>
        <p:spPr>
          <a:xfrm>
            <a:off x="0" y="0"/>
            <a:ext cx="9144000" cy="5143500"/>
          </a:xfrm>
          <a:prstGeom prst="rect">
            <a:avLst/>
          </a:prstGeom>
        </p:spPr>
      </p:pic>
      <p:sp>
        <p:nvSpPr>
          <p:cNvPr id="4" name="Rectangle 2">
            <a:extLst>
              <a:ext uri="{FF2B5EF4-FFF2-40B4-BE49-F238E27FC236}">
                <a16:creationId xmlns:a16="http://schemas.microsoft.com/office/drawing/2014/main" id="{77D246F8-EF48-E3BD-29DE-5D3AEE4B2C47}"/>
              </a:ext>
            </a:extLst>
          </p:cNvPr>
          <p:cNvSpPr txBox="1">
            <a:spLocks noGrp="1" noChangeArrowheads="1"/>
          </p:cNvSpPr>
          <p:nvPr>
            <p:ph type="title" idx="4294967295"/>
          </p:nvPr>
        </p:nvSpPr>
        <p:spPr bwMode="auto">
          <a:xfrm>
            <a:off x="554491" y="1014184"/>
            <a:ext cx="8770663" cy="1677204"/>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ts val="4309"/>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libri" panose="020F0502020204030204" pitchFamily="34" charset="0"/>
                <a:ea typeface="Helvetica Neue Light" panose="02000403000000020004" pitchFamily="2" charset="0"/>
                <a:cs typeface="Calibri" panose="020F0502020204030204" pitchFamily="34" charset="0"/>
              </a:rPr>
              <a:t>QUALITY STANDARDS</a:t>
            </a:r>
          </a:p>
          <a:p>
            <a:pPr marL="0" marR="0" lvl="0" indent="0" algn="l" defTabSz="457200" rtl="0" eaLnBrk="0" fontAlgn="base" latinLnBrk="0" hangingPunct="0">
              <a:lnSpc>
                <a:spcPct val="100000"/>
              </a:lnSpc>
              <a:spcBef>
                <a:spcPts val="120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pitchFamily="34" charset="0"/>
                <a:ea typeface="Helvetica Neue Light" panose="02000403000000020004" pitchFamily="2" charset="0"/>
                <a:cs typeface="Calibri" panose="020F0502020204030204" pitchFamily="34" charset="0"/>
              </a:rPr>
              <a:t>Chronic Obstructive Pulmonary Disease</a:t>
            </a:r>
          </a:p>
        </p:txBody>
      </p:sp>
      <p:sp>
        <p:nvSpPr>
          <p:cNvPr id="5" name="Rectangle 2">
            <a:extLst>
              <a:ext uri="{FF2B5EF4-FFF2-40B4-BE49-F238E27FC236}">
                <a16:creationId xmlns:a16="http://schemas.microsoft.com/office/drawing/2014/main" id="{4FF9A103-DEA3-BEC7-FC82-1285134B92F3}"/>
              </a:ext>
            </a:extLst>
          </p:cNvPr>
          <p:cNvSpPr txBox="1"/>
          <p:nvPr/>
        </p:nvSpPr>
        <p:spPr bwMode="auto">
          <a:xfrm>
            <a:off x="554491" y="3228672"/>
            <a:ext cx="8035017" cy="881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1980"/>
              </a:lnSpc>
              <a:spcAft>
                <a:spcPts val="600"/>
              </a:spcAft>
            </a:pPr>
            <a:r>
              <a:rPr lang="en-US" altLang="en-US" sz="2800" u="none" spc="60" dirty="0">
                <a:latin typeface="Calibri"/>
                <a:ea typeface="MS PGothic"/>
                <a:cs typeface="Calibri"/>
              </a:rPr>
              <a:t>Guiding evidence-based care for people in Ontario</a:t>
            </a:r>
            <a:endParaRPr lang="en-US" altLang="en-US" sz="1600" u="none" dirty="0">
              <a:solidFill>
                <a:srgbClr val="000000"/>
              </a:solidFill>
              <a:latin typeface="Calibri"/>
              <a:cs typeface="Calibri"/>
            </a:endParaRPr>
          </a:p>
        </p:txBody>
      </p:sp>
      <p:pic>
        <p:nvPicPr>
          <p:cNvPr id="6" name="Picture 5" descr="Ontario Health logo">
            <a:extLst>
              <a:ext uri="{FF2B5EF4-FFF2-40B4-BE49-F238E27FC236}">
                <a16:creationId xmlns:a16="http://schemas.microsoft.com/office/drawing/2014/main" id="{4604F782-A919-680E-53B5-43AC48E977FB}"/>
              </a:ext>
            </a:extLst>
          </p:cNvPr>
          <p:cNvPicPr>
            <a:picLocks noChangeAspect="1"/>
          </p:cNvPicPr>
          <p:nvPr/>
        </p:nvPicPr>
        <p:blipFill>
          <a:blip r:embed="rId4"/>
          <a:srcRect/>
          <a:stretch/>
        </p:blipFill>
        <p:spPr>
          <a:xfrm>
            <a:off x="7507705" y="4425720"/>
            <a:ext cx="1365588" cy="442520"/>
          </a:xfrm>
          <a:prstGeom prst="rect">
            <a:avLst/>
          </a:prstGeom>
        </p:spPr>
      </p:pic>
      <p:cxnSp>
        <p:nvCxnSpPr>
          <p:cNvPr id="7" name="Straight Connector 6">
            <a:extLst>
              <a:ext uri="{FF2B5EF4-FFF2-40B4-BE49-F238E27FC236}">
                <a16:creationId xmlns:a16="http://schemas.microsoft.com/office/drawing/2014/main" id="{5690B922-815E-8DF8-6354-8EF78B81C8EA}"/>
              </a:ext>
              <a:ext uri="{C183D7F6-B498-43B3-948B-1728B52AA6E4}">
                <adec:decorative xmlns:adec="http://schemas.microsoft.com/office/drawing/2017/decorative" val="1"/>
              </a:ext>
            </a:extLst>
          </p:cNvPr>
          <p:cNvCxnSpPr>
            <a:cxnSpLocks/>
          </p:cNvCxnSpPr>
          <p:nvPr/>
        </p:nvCxnSpPr>
        <p:spPr>
          <a:xfrm>
            <a:off x="658185" y="1646745"/>
            <a:ext cx="643920" cy="0"/>
          </a:xfrm>
          <a:prstGeom prst="line">
            <a:avLst/>
          </a:prstGeom>
          <a:ln w="76200">
            <a:solidFill>
              <a:srgbClr val="FCAF17"/>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840365513"/>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en-US" sz="1800" b="0" dirty="0">
                <a:ea typeface="MS PGothic"/>
              </a:rPr>
              <a:t>Quality standard adoption tools</a:t>
            </a:r>
            <a:br>
              <a:rPr lang="en-US" sz="1800" b="0" dirty="0">
                <a:ea typeface="MS PGothic"/>
              </a:rPr>
            </a:br>
            <a:r>
              <a:rPr lang="en-US" dirty="0">
                <a:solidFill>
                  <a:schemeClr val="tx1"/>
                </a:solidFill>
                <a:ea typeface="MS PGothic"/>
                <a:cs typeface="Calibri" panose="020F0502020204030204" pitchFamily="34" charset="0"/>
              </a:rPr>
              <a:t>Quorum</a:t>
            </a:r>
            <a:endParaRPr lang="en-US" dirty="0">
              <a:solidFill>
                <a:schemeClr val="tx1"/>
              </a:solidFill>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542661" y="1208372"/>
            <a:ext cx="2860939" cy="3085550"/>
          </a:xfrm>
        </p:spPr>
        <p:txBody>
          <a:bodyPr/>
          <a:lstStyle/>
          <a:p>
            <a:pPr marL="0" indent="0">
              <a:buNone/>
            </a:pPr>
            <a:r>
              <a:rPr lang="en-US" sz="1400" b="1" dirty="0">
                <a:latin typeface="Calibri"/>
                <a:ea typeface="MS PGothic"/>
                <a:cs typeface="Calibri"/>
              </a:rPr>
              <a:t>Quorum </a:t>
            </a:r>
            <a:r>
              <a:rPr lang="en-CA" sz="1400" dirty="0">
                <a:latin typeface="Calibri"/>
                <a:ea typeface="MS PGothic"/>
                <a:cs typeface="Calibri"/>
              </a:rPr>
              <a:t>is an online community dedicated to improving the quality</a:t>
            </a:r>
            <a:br>
              <a:rPr lang="en-CA" sz="1400" dirty="0">
                <a:latin typeface="Calibri"/>
                <a:ea typeface="MS PGothic"/>
                <a:cs typeface="Calibri"/>
              </a:rPr>
            </a:br>
            <a:r>
              <a:rPr lang="en-CA" sz="1400" dirty="0">
                <a:latin typeface="Calibri"/>
                <a:ea typeface="MS PGothic"/>
                <a:cs typeface="Calibri"/>
              </a:rPr>
              <a:t>of health care in Ontario.</a:t>
            </a:r>
            <a:br>
              <a:rPr lang="en-CA" sz="1400" dirty="0"/>
            </a:br>
            <a:endParaRPr lang="en-CA" sz="1400" dirty="0"/>
          </a:p>
          <a:p>
            <a:pPr marL="0" indent="0">
              <a:buNone/>
            </a:pPr>
            <a:r>
              <a:rPr lang="en-CA" sz="1400" dirty="0">
                <a:latin typeface="Calibri"/>
                <a:ea typeface="MS PGothic"/>
                <a:cs typeface="Calibri"/>
              </a:rPr>
              <a:t>The </a:t>
            </a:r>
            <a:r>
              <a:rPr lang="en-CA" sz="1400" b="1" dirty="0">
                <a:solidFill>
                  <a:srgbClr val="047BC1"/>
                </a:solidFill>
                <a:latin typeface="Calibri"/>
                <a:ea typeface="MS PGothic"/>
                <a:cs typeface="Calibri"/>
                <a:hlinkClick r:id="rId3">
                  <a:extLst>
                    <a:ext uri="{A12FA001-AC4F-418D-AE19-62706E023703}">
                      <ahyp:hlinkClr xmlns:ahyp="http://schemas.microsoft.com/office/drawing/2018/hyperlinkcolor" val="tx"/>
                    </a:ext>
                  </a:extLst>
                </a:hlinkClick>
              </a:rPr>
              <a:t>Quality Standards Adoption Series</a:t>
            </a:r>
            <a:r>
              <a:rPr lang="en-CA" sz="1400" b="1" dirty="0">
                <a:solidFill>
                  <a:srgbClr val="047BC1"/>
                </a:solidFill>
                <a:latin typeface="Calibri"/>
                <a:ea typeface="MS PGothic"/>
                <a:cs typeface="Calibri"/>
              </a:rPr>
              <a:t> </a:t>
            </a:r>
            <a:r>
              <a:rPr lang="en-CA" sz="1400" dirty="0">
                <a:latin typeface="Calibri"/>
                <a:ea typeface="MS PGothic"/>
                <a:cs typeface="Calibri"/>
              </a:rPr>
              <a:t>highlights efforts in the field to implement changes and close gaps in care related to quality standard topics.</a:t>
            </a:r>
            <a:endParaRPr lang="en-CA" sz="1400" dirty="0"/>
          </a:p>
          <a:p>
            <a:pPr marL="0" indent="0">
              <a:buNone/>
            </a:pPr>
            <a:endParaRPr lang="en-CA" sz="1350" dirty="0"/>
          </a:p>
          <a:p>
            <a:pPr marL="0" indent="0">
              <a:buNone/>
            </a:pPr>
            <a:endParaRPr lang="en-CA" sz="1350" dirty="0"/>
          </a:p>
          <a:p>
            <a:endParaRPr lang="en-US" sz="1350" dirty="0"/>
          </a:p>
        </p:txBody>
      </p:sp>
      <p:grpSp>
        <p:nvGrpSpPr>
          <p:cNvPr id="7" name="Group 6" descr="Image of a laptop showing the Quorum website">
            <a:extLst>
              <a:ext uri="{FF2B5EF4-FFF2-40B4-BE49-F238E27FC236}">
                <a16:creationId xmlns:a16="http://schemas.microsoft.com/office/drawing/2014/main" id="{91E97149-EA73-4A6A-A178-E080DB5035C2}"/>
              </a:ext>
            </a:extLst>
          </p:cNvPr>
          <p:cNvGrpSpPr/>
          <p:nvPr/>
        </p:nvGrpSpPr>
        <p:grpSpPr>
          <a:xfrm>
            <a:off x="3278534" y="1038576"/>
            <a:ext cx="5147522" cy="3356832"/>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4">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5" name="TextBox 4">
            <a:extLst>
              <a:ext uri="{FF2B5EF4-FFF2-40B4-BE49-F238E27FC236}">
                <a16:creationId xmlns:a16="http://schemas.microsoft.com/office/drawing/2014/main" id="{FBC3D522-E827-4C68-BC6D-2E4D09F79CAD}"/>
              </a:ext>
            </a:extLst>
          </p:cNvPr>
          <p:cNvSpPr txBox="1"/>
          <p:nvPr/>
        </p:nvSpPr>
        <p:spPr>
          <a:xfrm>
            <a:off x="1249892" y="4530219"/>
            <a:ext cx="6528056" cy="523220"/>
          </a:xfrm>
          <a:prstGeom prst="rect">
            <a:avLst/>
          </a:prstGeom>
          <a:noFill/>
        </p:spPr>
        <p:txBody>
          <a:bodyPr wrap="square" rtlCol="0">
            <a:spAutoFit/>
          </a:bodyPr>
          <a:lstStyle/>
          <a:p>
            <a:pPr defTabSz="342900">
              <a:defRPr/>
            </a:pPr>
            <a:endParaRPr lang="en-CA" u="none" dirty="0">
              <a:solidFill>
                <a:srgbClr val="000000"/>
              </a:solidFill>
              <a:latin typeface="Calibri" panose="020F0502020204030204" pitchFamily="34" charset="0"/>
              <a:cs typeface="Calibri" panose="020F0502020204030204" pitchFamily="34" charset="0"/>
            </a:endParaRPr>
          </a:p>
          <a:p>
            <a:pPr lvl="0" algn="ctr">
              <a:defRPr/>
            </a:pPr>
            <a:r>
              <a:rPr lang="en-US" b="1" dirty="0">
                <a:solidFill>
                  <a:srgbClr val="047BC1"/>
                </a:solidFill>
                <a:latin typeface="Calibri" panose="020F0502020204030204" pitchFamily="34" charset="0"/>
                <a:cs typeface="Calibri" panose="020F0502020204030204" pitchFamily="34" charset="0"/>
              </a:rPr>
              <a:t>quorum.hqontario.ca</a:t>
            </a:r>
            <a:endParaRPr lang="en-CA" b="1" u="none" dirty="0">
              <a:solidFill>
                <a:srgbClr val="047BC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8517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dirty="0">
                <a:latin typeface="Calibri"/>
                <a:ea typeface="MS PGothic"/>
                <a:cs typeface="Calibri"/>
              </a:rPr>
              <a:t>Quality standards</a:t>
            </a:r>
            <a:br>
              <a:rPr lang="en-US" sz="1800" dirty="0"/>
            </a:br>
            <a:r>
              <a:rPr lang="en-US" dirty="0">
                <a:solidFill>
                  <a:schemeClr val="tx2"/>
                </a:solidFill>
                <a:latin typeface="Calibri"/>
                <a:ea typeface="MS PGothic"/>
                <a:cs typeface="Calibri"/>
              </a:rPr>
              <a:t>Measurement guide</a:t>
            </a:r>
            <a:endParaRPr lang="en-US" sz="2800" dirty="0">
              <a:solidFill>
                <a:schemeClr val="tx2"/>
              </a:solidFill>
              <a:latin typeface="Calibri"/>
              <a:ea typeface="MS PGothic"/>
              <a:cs typeface="Calibri"/>
            </a:endParaRPr>
          </a:p>
        </p:txBody>
      </p:sp>
      <p:sp>
        <p:nvSpPr>
          <p:cNvPr id="5" name="Content Placeholder 4"/>
          <p:cNvSpPr>
            <a:spLocks noGrp="1"/>
          </p:cNvSpPr>
          <p:nvPr>
            <p:ph idx="4294967295"/>
          </p:nvPr>
        </p:nvSpPr>
        <p:spPr>
          <a:xfrm>
            <a:off x="934948" y="1133514"/>
            <a:ext cx="4187841" cy="2341142"/>
          </a:xfrm>
        </p:spPr>
        <p:txBody>
          <a:bodyPr/>
          <a:lstStyle/>
          <a:p>
            <a:pPr marL="0" indent="0">
              <a:buNone/>
            </a:pPr>
            <a:r>
              <a:rPr lang="en-US" sz="1600" dirty="0">
                <a:latin typeface="Calibri"/>
                <a:ea typeface="MS PGothic"/>
                <a:cs typeface="Calibri"/>
              </a:rPr>
              <a:t>The </a:t>
            </a:r>
            <a:r>
              <a:rPr lang="en-US" sz="1600" b="1" dirty="0">
                <a:solidFill>
                  <a:schemeClr val="tx2"/>
                </a:solidFill>
                <a:latin typeface="Calibri"/>
                <a:ea typeface="MS PGothic"/>
                <a:cs typeface="Calibri"/>
              </a:rPr>
              <a:t>measurement guide </a:t>
            </a:r>
            <a:r>
              <a:rPr lang="en-US" sz="1600" dirty="0">
                <a:latin typeface="Calibri"/>
                <a:ea typeface="MS PGothic"/>
                <a:cs typeface="Calibri"/>
              </a:rPr>
              <a:t>has 3 sections:</a:t>
            </a:r>
          </a:p>
          <a:p>
            <a:r>
              <a:rPr lang="en-US" sz="1600" b="1" dirty="0">
                <a:latin typeface="Calibri"/>
                <a:ea typeface="MS PGothic"/>
                <a:cs typeface="Calibri"/>
              </a:rPr>
              <a:t>Quality indicators:</a:t>
            </a:r>
            <a:r>
              <a:rPr lang="en-US" sz="1600" dirty="0">
                <a:latin typeface="Calibri"/>
                <a:ea typeface="MS PGothic"/>
                <a:cs typeface="Calibri"/>
              </a:rPr>
              <a:t> the types of </a:t>
            </a:r>
            <a:r>
              <a:rPr lang="en-CA" sz="1600" dirty="0">
                <a:latin typeface="Calibri"/>
                <a:ea typeface="Calibri"/>
                <a:cs typeface="Calibri"/>
              </a:rPr>
              <a:t>indicators that guide quality improvement, monitoring, and evaluation</a:t>
            </a:r>
          </a:p>
          <a:p>
            <a:r>
              <a:rPr lang="en-US" sz="1600" b="1" dirty="0">
                <a:latin typeface="Calibri"/>
                <a:ea typeface="MS PGothic"/>
                <a:cs typeface="Calibri"/>
              </a:rPr>
              <a:t>Local data collection and measurement:</a:t>
            </a:r>
            <a:r>
              <a:rPr lang="en-US" sz="1600" dirty="0">
                <a:latin typeface="Calibri"/>
                <a:ea typeface="MS PGothic"/>
                <a:cs typeface="Calibri"/>
              </a:rPr>
              <a:t> what you can do to assess the quality of care that you provide locally</a:t>
            </a:r>
            <a:endParaRPr lang="en-US" dirty="0"/>
          </a:p>
          <a:p>
            <a:r>
              <a:rPr lang="en-US" sz="1600" b="1" dirty="0">
                <a:latin typeface="Calibri"/>
                <a:ea typeface="MS PGothic"/>
                <a:cs typeface="Calibri"/>
              </a:rPr>
              <a:t>Provincial sources of data:</a:t>
            </a:r>
            <a:r>
              <a:rPr lang="en-US" sz="1600" dirty="0">
                <a:latin typeface="Calibri"/>
                <a:ea typeface="MS PGothic"/>
                <a:cs typeface="Calibri"/>
              </a:rPr>
              <a:t> the data we can use to monitor the progress being made to improve care on a provincial level </a:t>
            </a:r>
          </a:p>
          <a:p>
            <a:pPr marL="0" indent="0">
              <a:buNone/>
            </a:pPr>
            <a:endParaRPr lang="en-US" sz="1600" dirty="0"/>
          </a:p>
        </p:txBody>
      </p:sp>
      <p:pic>
        <p:nvPicPr>
          <p:cNvPr id="3" name="Picture 2" descr="Cover of the measurement guide">
            <a:extLst>
              <a:ext uri="{FF2B5EF4-FFF2-40B4-BE49-F238E27FC236}">
                <a16:creationId xmlns:a16="http://schemas.microsoft.com/office/drawing/2014/main" id="{263FA01A-9676-471E-8A5E-F350E9391E59}"/>
              </a:ext>
            </a:extLst>
          </p:cNvPr>
          <p:cNvPicPr>
            <a:picLocks noChangeAspect="1"/>
          </p:cNvPicPr>
          <p:nvPr/>
        </p:nvPicPr>
        <p:blipFill>
          <a:blip r:embed="rId4"/>
          <a:srcRect/>
          <a:stretch/>
        </p:blipFill>
        <p:spPr>
          <a:xfrm>
            <a:off x="5488608" y="993246"/>
            <a:ext cx="2594756" cy="3388501"/>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65776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dirty="0">
                <a:latin typeface="Calibri"/>
                <a:ea typeface="MS PGothic"/>
                <a:cs typeface="Calibri"/>
              </a:rPr>
              <a:t>Quality standards</a:t>
            </a:r>
            <a:br>
              <a:rPr lang="en-US" sz="1800" dirty="0"/>
            </a:br>
            <a:r>
              <a:rPr lang="en-US" dirty="0">
                <a:latin typeface="Calibri"/>
                <a:ea typeface="MS PGothic"/>
                <a:cs typeface="Calibri"/>
              </a:rPr>
              <a:t>Technical specifications</a:t>
            </a:r>
            <a:endParaRPr lang="en-US" sz="2800" dirty="0">
              <a:solidFill>
                <a:srgbClr val="FF0000"/>
              </a:solidFill>
              <a:cs typeface="Calibri" panose="020F0502020204030204" pitchFamily="34" charset="0"/>
            </a:endParaRPr>
          </a:p>
        </p:txBody>
      </p:sp>
      <p:sp>
        <p:nvSpPr>
          <p:cNvPr id="5" name="Content Placeholder 4"/>
          <p:cNvSpPr>
            <a:spLocks noGrp="1"/>
          </p:cNvSpPr>
          <p:nvPr>
            <p:ph idx="4294967295"/>
          </p:nvPr>
        </p:nvSpPr>
        <p:spPr>
          <a:xfrm>
            <a:off x="934948" y="1401179"/>
            <a:ext cx="3746557" cy="2341142"/>
          </a:xfrm>
        </p:spPr>
        <p:txBody>
          <a:bodyPr/>
          <a:lstStyle/>
          <a:p>
            <a:pPr marL="0" indent="0">
              <a:buNone/>
            </a:pPr>
            <a:r>
              <a:rPr lang="en-US" sz="1600" dirty="0">
                <a:latin typeface="Calibri"/>
                <a:ea typeface="MS PGothic"/>
                <a:cs typeface="Calibri"/>
              </a:rPr>
              <a:t>The </a:t>
            </a:r>
            <a:r>
              <a:rPr lang="en-US" sz="1600" b="1" dirty="0">
                <a:latin typeface="Calibri"/>
                <a:ea typeface="MS PGothic"/>
                <a:cs typeface="Calibri"/>
              </a:rPr>
              <a:t>technical specifications </a:t>
            </a:r>
            <a:r>
              <a:rPr lang="en-US" sz="1600" dirty="0">
                <a:latin typeface="Calibri"/>
                <a:ea typeface="MS PGothic"/>
                <a:cs typeface="Calibri"/>
              </a:rPr>
              <a:t>has </a:t>
            </a:r>
            <a:br>
              <a:rPr lang="en-US" sz="1600" dirty="0">
                <a:latin typeface="Calibri"/>
                <a:ea typeface="MS PGothic"/>
                <a:cs typeface="Calibri"/>
              </a:rPr>
            </a:br>
            <a:r>
              <a:rPr lang="en-US" sz="1600" dirty="0">
                <a:latin typeface="Calibri"/>
                <a:ea typeface="MS PGothic"/>
                <a:cs typeface="Calibri"/>
              </a:rPr>
              <a:t>2 dedicated sections:</a:t>
            </a:r>
          </a:p>
          <a:p>
            <a:r>
              <a:rPr lang="en-US" sz="1600" b="1" dirty="0">
                <a:latin typeface="Calibri"/>
                <a:ea typeface="Calibri"/>
                <a:cs typeface="Calibri"/>
              </a:rPr>
              <a:t>Provincial measurement:</a:t>
            </a:r>
            <a:r>
              <a:rPr lang="en-US" sz="1600" dirty="0">
                <a:latin typeface="Calibri"/>
                <a:ea typeface="Calibri"/>
                <a:cs typeface="Calibri"/>
              </a:rPr>
              <a:t> how we can monitor the progress being made to improve care at the provincial level</a:t>
            </a:r>
          </a:p>
          <a:p>
            <a:r>
              <a:rPr lang="en-US" sz="1600" b="1" dirty="0">
                <a:latin typeface="Calibri"/>
                <a:ea typeface="Calibri"/>
                <a:cs typeface="Calibri"/>
              </a:rPr>
              <a:t>Local measurement: </a:t>
            </a:r>
            <a:r>
              <a:rPr lang="en-US" sz="1600" dirty="0">
                <a:latin typeface="Calibri"/>
                <a:ea typeface="Calibri"/>
                <a:cs typeface="Calibri"/>
              </a:rPr>
              <a:t>what you can do to assess the quality of care that you provide locally</a:t>
            </a:r>
            <a:endParaRPr lang="en-US" sz="1600" dirty="0">
              <a:latin typeface="Calibri"/>
              <a:cs typeface="Calibri"/>
            </a:endParaRPr>
          </a:p>
          <a:p>
            <a:pPr marL="0" indent="0">
              <a:buNone/>
            </a:pPr>
            <a:endParaRPr lang="en-US" sz="1600" dirty="0"/>
          </a:p>
        </p:txBody>
      </p:sp>
      <p:pic>
        <p:nvPicPr>
          <p:cNvPr id="3" name="Picture 2" descr="Cover of the COPD technical specifications">
            <a:extLst>
              <a:ext uri="{FF2B5EF4-FFF2-40B4-BE49-F238E27FC236}">
                <a16:creationId xmlns:a16="http://schemas.microsoft.com/office/drawing/2014/main" id="{263FA01A-9676-471E-8A5E-F350E9391E59}"/>
              </a:ext>
            </a:extLst>
          </p:cNvPr>
          <p:cNvPicPr>
            <a:picLocks noChangeAspect="1"/>
          </p:cNvPicPr>
          <p:nvPr/>
        </p:nvPicPr>
        <p:blipFill>
          <a:blip r:embed="rId4"/>
          <a:srcRect/>
          <a:stretch/>
        </p:blipFill>
        <p:spPr>
          <a:xfrm>
            <a:off x="5451500" y="877499"/>
            <a:ext cx="2608681" cy="3388501"/>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036542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b="0" dirty="0"/>
              <a:t>Quality standards</a:t>
            </a:r>
            <a:br>
              <a:rPr lang="en-US" dirty="0">
                <a:highlight>
                  <a:srgbClr val="FFFF00"/>
                </a:highlight>
              </a:rPr>
            </a:br>
            <a:r>
              <a:rPr lang="en-US" dirty="0"/>
              <a:t>Data tables</a:t>
            </a:r>
            <a:endParaRPr lang="en-US" dirty="0">
              <a:solidFill>
                <a:srgbClr val="FF0000"/>
              </a:solidFill>
            </a:endParaRPr>
          </a:p>
        </p:txBody>
      </p:sp>
      <p:sp>
        <p:nvSpPr>
          <p:cNvPr id="5" name="Content Placeholder 4"/>
          <p:cNvSpPr>
            <a:spLocks noGrp="1"/>
          </p:cNvSpPr>
          <p:nvPr>
            <p:ph idx="4294967295"/>
          </p:nvPr>
        </p:nvSpPr>
        <p:spPr>
          <a:xfrm>
            <a:off x="1052423" y="1401179"/>
            <a:ext cx="4045579" cy="2786862"/>
          </a:xfrm>
        </p:spPr>
        <p:txBody>
          <a:bodyPr/>
          <a:lstStyle/>
          <a:p>
            <a:pPr marL="0" indent="0">
              <a:buNone/>
            </a:pPr>
            <a:r>
              <a:rPr lang="en-US" sz="1600" b="1" dirty="0"/>
              <a:t>Data tables </a:t>
            </a:r>
            <a:r>
              <a:rPr lang="en-CA" sz="1600" dirty="0"/>
              <a:t>can be used to examine variations in indicator results across the province. They include data on key indicators:</a:t>
            </a:r>
          </a:p>
          <a:p>
            <a:r>
              <a:rPr lang="en-CA" sz="1600" dirty="0"/>
              <a:t>Over time for Ontario</a:t>
            </a:r>
          </a:p>
          <a:p>
            <a:r>
              <a:rPr lang="en-CA" sz="1600" dirty="0"/>
              <a:t>Across regions in Ontario</a:t>
            </a:r>
          </a:p>
          <a:p>
            <a:r>
              <a:rPr lang="en-CA" sz="1600" dirty="0"/>
              <a:t>For specific measures of equity </a:t>
            </a:r>
            <a:br>
              <a:rPr lang="en-CA" sz="1600" dirty="0"/>
            </a:br>
            <a:r>
              <a:rPr lang="en-CA" sz="1600" dirty="0"/>
              <a:t>(age, sex, rurality, and household income)</a:t>
            </a:r>
            <a:endParaRPr lang="en-US" sz="1600" dirty="0"/>
          </a:p>
        </p:txBody>
      </p:sp>
      <p:pic>
        <p:nvPicPr>
          <p:cNvPr id="4" name="Picture 3" descr="Cover of the COPD data tables">
            <a:extLst>
              <a:ext uri="{FF2B5EF4-FFF2-40B4-BE49-F238E27FC236}">
                <a16:creationId xmlns:a16="http://schemas.microsoft.com/office/drawing/2014/main" id="{1F44DFE9-4E1D-4DE8-BB71-4EDB7ADAC07A}"/>
              </a:ext>
            </a:extLst>
          </p:cNvPr>
          <p:cNvPicPr>
            <a:picLocks noChangeAspect="1"/>
          </p:cNvPicPr>
          <p:nvPr/>
        </p:nvPicPr>
        <p:blipFill>
          <a:blip r:embed="rId3"/>
          <a:srcRect/>
          <a:stretch/>
        </p:blipFill>
        <p:spPr>
          <a:xfrm>
            <a:off x="5566509" y="1530879"/>
            <a:ext cx="2043071" cy="20817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0148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dirty="0"/>
              <a:t>Quality standards</a:t>
            </a:r>
            <a:br>
              <a:rPr lang="en-US" dirty="0">
                <a:solidFill>
                  <a:schemeClr val="tx1"/>
                </a:solidFill>
                <a:cs typeface="Calibri" panose="020F0502020204030204" pitchFamily="34" charset="0"/>
              </a:rPr>
            </a:br>
            <a:r>
              <a:rPr lang="en-US" dirty="0">
                <a:solidFill>
                  <a:schemeClr val="tx1"/>
                </a:solidFill>
                <a:cs typeface="Calibri" panose="020F0502020204030204" pitchFamily="34" charset="0"/>
              </a:rPr>
              <a:t>Placemat</a:t>
            </a:r>
            <a:endParaRPr lang="en-US" dirty="0">
              <a:solidFill>
                <a:srgbClr val="FF0000"/>
              </a:solidFill>
              <a:cs typeface="Calibri" panose="020F0502020204030204" pitchFamily="34" charset="0"/>
            </a:endParaRPr>
          </a:p>
        </p:txBody>
      </p:sp>
      <p:sp>
        <p:nvSpPr>
          <p:cNvPr id="5" name="Content Placeholder 4"/>
          <p:cNvSpPr>
            <a:spLocks noGrp="1"/>
          </p:cNvSpPr>
          <p:nvPr>
            <p:ph idx="4294967295"/>
          </p:nvPr>
        </p:nvSpPr>
        <p:spPr>
          <a:xfrm>
            <a:off x="1102835" y="1401179"/>
            <a:ext cx="3044365" cy="2341142"/>
          </a:xfrm>
        </p:spPr>
        <p:txBody>
          <a:bodyPr/>
          <a:lstStyle/>
          <a:p>
            <a:pPr marL="0" indent="0">
              <a:buNone/>
            </a:pPr>
            <a:r>
              <a:rPr lang="en-US" sz="1600" dirty="0"/>
              <a:t>The placemat is a </a:t>
            </a:r>
            <a:r>
              <a:rPr lang="en-US" sz="1600" b="1" dirty="0"/>
              <a:t>quick-reference resource for clinicians </a:t>
            </a:r>
            <a:r>
              <a:rPr lang="en-US" sz="1600" dirty="0"/>
              <a:t>that summarizes the quality standard and includes links to helpful resources and tools.</a:t>
            </a:r>
          </a:p>
          <a:p>
            <a:pPr marL="0" indent="0">
              <a:buNone/>
            </a:pPr>
            <a:endParaRPr lang="en-US" sz="1600" dirty="0"/>
          </a:p>
        </p:txBody>
      </p:sp>
      <p:pic>
        <p:nvPicPr>
          <p:cNvPr id="3" name="Picture 2" descr="Cover of the COPD placemat">
            <a:extLst>
              <a:ext uri="{FF2B5EF4-FFF2-40B4-BE49-F238E27FC236}">
                <a16:creationId xmlns:a16="http://schemas.microsoft.com/office/drawing/2014/main" id="{F29B3286-46F8-912F-9EC3-760C79A3B2F7}"/>
              </a:ext>
            </a:extLst>
          </p:cNvPr>
          <p:cNvPicPr>
            <a:picLocks noChangeAspect="1"/>
          </p:cNvPicPr>
          <p:nvPr/>
        </p:nvPicPr>
        <p:blipFill>
          <a:blip r:embed="rId4"/>
          <a:srcRect/>
          <a:stretch/>
        </p:blipFill>
        <p:spPr>
          <a:xfrm>
            <a:off x="5451500" y="877499"/>
            <a:ext cx="2608681" cy="33885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0511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noGrp="1"/>
          </p:cNvSpPr>
          <p:nvPr>
            <p:ph type="title" idx="4294967295"/>
          </p:nvPr>
        </p:nvSpPr>
        <p:spPr bwMode="auto">
          <a:xfrm>
            <a:off x="775931" y="1422221"/>
            <a:ext cx="6621439" cy="1477321"/>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Calibri" panose="020F0502020204030204" pitchFamily="34" charset="0"/>
              </a:rPr>
              <a:t>Why </a:t>
            </a:r>
            <a:r>
              <a:rPr kumimoji="0" lang="en-CA" sz="4000" b="1" i="0" u="none" strike="noStrike" kern="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Calibri" panose="020F0502020204030204" pitchFamily="34" charset="0"/>
              </a:rPr>
              <a:t>do we need a </a:t>
            </a:r>
            <a:br>
              <a:rPr kumimoji="0" lang="en-CA" sz="4000" b="1" i="0" u="none" strike="noStrike" kern="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Calibri" panose="020F0502020204030204" pitchFamily="34" charset="0"/>
              </a:rPr>
            </a:br>
            <a:r>
              <a:rPr kumimoji="0" lang="en-CA" sz="4000" b="1" i="0" u="none" strike="noStrike" kern="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Calibri" panose="020F0502020204030204" pitchFamily="34" charset="0"/>
              </a:rPr>
              <a:t>quality standard for COPD? </a:t>
            </a:r>
            <a:br>
              <a:rPr kumimoji="0" lang="en-US" sz="4000" b="1" i="0" u="none" strike="noStrike" kern="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Calibri" panose="020F0502020204030204" pitchFamily="34" charset="0"/>
              </a:rPr>
            </a:br>
            <a:endParaRPr kumimoji="0" lang="en-US" sz="4000" b="1" i="0" u="none" strike="noStrike" kern="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Tree>
    <p:custDataLst>
      <p:tags r:id="rId1"/>
    </p:custDataLst>
    <p:extLst>
      <p:ext uri="{BB962C8B-B14F-4D97-AF65-F5344CB8AC3E}">
        <p14:creationId xmlns:p14="http://schemas.microsoft.com/office/powerpoint/2010/main" val="2797177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idx="4294967295"/>
          </p:nvPr>
        </p:nvSpPr>
        <p:spPr>
          <a:xfrm>
            <a:off x="5436248" y="1190370"/>
            <a:ext cx="2466455" cy="2169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2700" b="0" i="0" u="none" strike="noStrike" kern="1200" cap="none" spc="0" normalizeH="0" baseline="0" noProof="0" dirty="0">
                <a:ln>
                  <a:noFill/>
                </a:ln>
                <a:solidFill>
                  <a:schemeClr val="tx1"/>
                </a:solidFill>
                <a:effectLst/>
                <a:uLnTx/>
                <a:uFillTx/>
                <a:latin typeface="Calibri" panose="020F0502020204030204" pitchFamily="34" charset="0"/>
                <a:ea typeface="MS PGothic" panose="020B0600070205080204" pitchFamily="34" charset="-128"/>
                <a:cs typeface="Calibri" panose="020F0502020204030204" pitchFamily="34" charset="0"/>
              </a:rPr>
              <a:t>More than </a:t>
            </a:r>
            <a:br>
              <a:rPr kumimoji="0" lang="en-CA" sz="2700" b="0" i="0" u="none" strike="noStrike" kern="1200" cap="none" spc="0" normalizeH="0" baseline="0" noProof="0" dirty="0">
                <a:ln>
                  <a:noFill/>
                </a:ln>
                <a:solidFill>
                  <a:schemeClr val="tx1"/>
                </a:solidFill>
                <a:effectLst/>
                <a:uLnTx/>
                <a:uFillTx/>
                <a:latin typeface="Calibri" panose="020F0502020204030204" pitchFamily="34" charset="0"/>
                <a:ea typeface="MS PGothic" panose="020B0600070205080204" pitchFamily="34" charset="-128"/>
                <a:cs typeface="Calibri" panose="020F0502020204030204" pitchFamily="34" charset="0"/>
              </a:rPr>
            </a:br>
            <a:r>
              <a:rPr kumimoji="0" lang="en-CA" sz="2700" b="1" i="0" u="none" strike="noStrike" kern="1200" cap="none" spc="0" normalizeH="0" baseline="0" noProof="0" dirty="0">
                <a:ln>
                  <a:noFill/>
                </a:ln>
                <a:solidFill>
                  <a:schemeClr val="tx1"/>
                </a:solidFill>
                <a:effectLst/>
                <a:uLnTx/>
                <a:uFillTx/>
                <a:latin typeface="Calibri" panose="020F0502020204030204" pitchFamily="34" charset="0"/>
                <a:ea typeface="MS PGothic" panose="020B0600070205080204" pitchFamily="34" charset="-128"/>
                <a:cs typeface="Calibri" panose="020F0502020204030204" pitchFamily="34" charset="0"/>
              </a:rPr>
              <a:t>1 in 10 </a:t>
            </a:r>
            <a:r>
              <a:rPr kumimoji="0" lang="en-CA" sz="2700" b="0" i="0" u="none" strike="noStrike" kern="1200" cap="none" spc="0" normalizeH="0" baseline="0" noProof="0" dirty="0">
                <a:ln>
                  <a:noFill/>
                </a:ln>
                <a:solidFill>
                  <a:schemeClr val="tx1"/>
                </a:solidFill>
                <a:effectLst/>
                <a:uLnTx/>
                <a:uFillTx/>
                <a:latin typeface="Calibri" panose="020F0502020204030204" pitchFamily="34" charset="0"/>
                <a:ea typeface="MS PGothic" panose="020B0600070205080204" pitchFamily="34" charset="-128"/>
                <a:cs typeface="Calibri" panose="020F0502020204030204" pitchFamily="34" charset="0"/>
              </a:rPr>
              <a:t>people in Ontario </a:t>
            </a:r>
            <a:br>
              <a:rPr kumimoji="0" lang="en-CA" sz="2700" b="0" i="0" u="none" strike="noStrike" kern="1200" cap="none" spc="0" normalizeH="0" baseline="0" noProof="0" dirty="0">
                <a:ln>
                  <a:noFill/>
                </a:ln>
                <a:solidFill>
                  <a:schemeClr val="tx1"/>
                </a:solidFill>
                <a:effectLst/>
                <a:uLnTx/>
                <a:uFillTx/>
                <a:latin typeface="Calibri" panose="020F0502020204030204" pitchFamily="34" charset="0"/>
                <a:ea typeface="MS PGothic" panose="020B0600070205080204" pitchFamily="34" charset="-128"/>
                <a:cs typeface="Calibri" panose="020F0502020204030204" pitchFamily="34" charset="0"/>
              </a:rPr>
            </a:br>
            <a:r>
              <a:rPr kumimoji="0" lang="en-CA" sz="2700" b="0" i="0" u="none" strike="noStrike" kern="1200" cap="none" spc="0" normalizeH="0" baseline="0" noProof="0" dirty="0">
                <a:ln>
                  <a:noFill/>
                </a:ln>
                <a:solidFill>
                  <a:schemeClr val="tx1"/>
                </a:solidFill>
                <a:effectLst/>
                <a:uLnTx/>
                <a:uFillTx/>
                <a:latin typeface="Calibri" panose="020F0502020204030204" pitchFamily="34" charset="0"/>
                <a:ea typeface="MS PGothic" panose="020B0600070205080204" pitchFamily="34" charset="-128"/>
                <a:cs typeface="Calibri" panose="020F0502020204030204" pitchFamily="34" charset="0"/>
              </a:rPr>
              <a:t>have COPD</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2700" b="0" i="0" u="none" strike="noStrike" kern="1200" cap="none" spc="0" normalizeH="0" baseline="0" noProof="0" dirty="0">
              <a:ln>
                <a:noFill/>
              </a:ln>
              <a:solidFill>
                <a:schemeClr val="tx1"/>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grpSp>
        <p:nvGrpSpPr>
          <p:cNvPr id="2" name="Group 1" descr="Image showing outlines of 10 people. One of the 10 is highlighted">
            <a:extLst>
              <a:ext uri="{FF2B5EF4-FFF2-40B4-BE49-F238E27FC236}">
                <a16:creationId xmlns:a16="http://schemas.microsoft.com/office/drawing/2014/main" id="{05AE19E6-BBBF-FBAD-5DA8-C9977F9F5F69}"/>
              </a:ext>
            </a:extLst>
          </p:cNvPr>
          <p:cNvGrpSpPr/>
          <p:nvPr/>
        </p:nvGrpSpPr>
        <p:grpSpPr>
          <a:xfrm>
            <a:off x="1532630" y="837242"/>
            <a:ext cx="3506582" cy="2918056"/>
            <a:chOff x="1532630" y="837242"/>
            <a:chExt cx="3506582" cy="2918056"/>
          </a:xfrm>
        </p:grpSpPr>
        <p:pic>
          <p:nvPicPr>
            <p:cNvPr id="3" name="Graphic 2">
              <a:extLst>
                <a:ext uri="{FF2B5EF4-FFF2-40B4-BE49-F238E27FC236}">
                  <a16:creationId xmlns:a16="http://schemas.microsoft.com/office/drawing/2014/main" id="{4EC67D44-FE0E-4543-B7AD-8E9C3A67C3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5433" y="928419"/>
              <a:ext cx="857829" cy="857829"/>
            </a:xfrm>
            <a:prstGeom prst="rect">
              <a:avLst/>
            </a:prstGeom>
          </p:spPr>
        </p:pic>
        <p:pic>
          <p:nvPicPr>
            <p:cNvPr id="15" name="Graphic 14">
              <a:extLst>
                <a:ext uri="{FF2B5EF4-FFF2-40B4-BE49-F238E27FC236}">
                  <a16:creationId xmlns:a16="http://schemas.microsoft.com/office/drawing/2014/main" id="{5A6D60E0-E30B-4342-8BB6-DB7F0354C3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7841" y="2791045"/>
              <a:ext cx="964253" cy="964253"/>
            </a:xfrm>
            <a:prstGeom prst="rect">
              <a:avLst/>
            </a:prstGeom>
          </p:spPr>
        </p:pic>
        <p:pic>
          <p:nvPicPr>
            <p:cNvPr id="46" name="Graphic 45">
              <a:extLst>
                <a:ext uri="{FF2B5EF4-FFF2-40B4-BE49-F238E27FC236}">
                  <a16:creationId xmlns:a16="http://schemas.microsoft.com/office/drawing/2014/main" id="{4F6466CD-5A78-2E41-A376-7756BB1A31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33098" y="2865691"/>
              <a:ext cx="857829" cy="857829"/>
            </a:xfrm>
            <a:prstGeom prst="rect">
              <a:avLst/>
            </a:prstGeom>
          </p:spPr>
        </p:pic>
        <p:pic>
          <p:nvPicPr>
            <p:cNvPr id="47" name="Graphic 46">
              <a:extLst>
                <a:ext uri="{FF2B5EF4-FFF2-40B4-BE49-F238E27FC236}">
                  <a16:creationId xmlns:a16="http://schemas.microsoft.com/office/drawing/2014/main" id="{3185687C-C4A1-F64E-9EEB-804EBA096F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73273" y="2028705"/>
              <a:ext cx="735812" cy="735812"/>
            </a:xfrm>
            <a:prstGeom prst="rect">
              <a:avLst/>
            </a:prstGeom>
          </p:spPr>
        </p:pic>
        <p:pic>
          <p:nvPicPr>
            <p:cNvPr id="49" name="Graphic 48">
              <a:extLst>
                <a:ext uri="{FF2B5EF4-FFF2-40B4-BE49-F238E27FC236}">
                  <a16:creationId xmlns:a16="http://schemas.microsoft.com/office/drawing/2014/main" id="{4AD7A9E2-CFF2-674B-9DA0-D92B3B11A1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77321" y="2965092"/>
              <a:ext cx="790206" cy="790206"/>
            </a:xfrm>
            <a:prstGeom prst="rect">
              <a:avLst/>
            </a:prstGeom>
          </p:spPr>
        </p:pic>
        <p:pic>
          <p:nvPicPr>
            <p:cNvPr id="51" name="Graphic 50">
              <a:extLst>
                <a:ext uri="{FF2B5EF4-FFF2-40B4-BE49-F238E27FC236}">
                  <a16:creationId xmlns:a16="http://schemas.microsoft.com/office/drawing/2014/main" id="{DA2BF7A2-2E53-E642-915C-9D0104A5BBE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61782" y="1852924"/>
              <a:ext cx="1011491" cy="1011491"/>
            </a:xfrm>
            <a:prstGeom prst="rect">
              <a:avLst/>
            </a:prstGeom>
          </p:spPr>
        </p:pic>
        <p:pic>
          <p:nvPicPr>
            <p:cNvPr id="53" name="Graphic 52">
              <a:extLst>
                <a:ext uri="{FF2B5EF4-FFF2-40B4-BE49-F238E27FC236}">
                  <a16:creationId xmlns:a16="http://schemas.microsoft.com/office/drawing/2014/main" id="{99EDA0D4-8186-3E40-8C08-5C4CB4A0543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08118" y="837242"/>
              <a:ext cx="1091785" cy="1091785"/>
            </a:xfrm>
            <a:prstGeom prst="rect">
              <a:avLst/>
            </a:prstGeom>
          </p:spPr>
        </p:pic>
        <p:pic>
          <p:nvPicPr>
            <p:cNvPr id="54" name="Graphic 53">
              <a:extLst>
                <a:ext uri="{FF2B5EF4-FFF2-40B4-BE49-F238E27FC236}">
                  <a16:creationId xmlns:a16="http://schemas.microsoft.com/office/drawing/2014/main" id="{19E9D0D4-F273-D640-9254-509D49CBA27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32630" y="2006586"/>
              <a:ext cx="735812" cy="735812"/>
            </a:xfrm>
            <a:prstGeom prst="rect">
              <a:avLst/>
            </a:prstGeom>
          </p:spPr>
        </p:pic>
        <p:pic>
          <p:nvPicPr>
            <p:cNvPr id="55" name="Graphic 54">
              <a:extLst>
                <a:ext uri="{FF2B5EF4-FFF2-40B4-BE49-F238E27FC236}">
                  <a16:creationId xmlns:a16="http://schemas.microsoft.com/office/drawing/2014/main" id="{983E6FCD-0621-5D41-9FD9-3DF7989A7D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47427" y="1812776"/>
              <a:ext cx="1091785" cy="1091785"/>
            </a:xfrm>
            <a:prstGeom prst="rect">
              <a:avLst/>
            </a:prstGeom>
          </p:spPr>
        </p:pic>
        <p:pic>
          <p:nvPicPr>
            <p:cNvPr id="56" name="Graphic 55">
              <a:extLst>
                <a:ext uri="{FF2B5EF4-FFF2-40B4-BE49-F238E27FC236}">
                  <a16:creationId xmlns:a16="http://schemas.microsoft.com/office/drawing/2014/main" id="{131BF340-4370-7442-A47B-7F0A844E7A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07080" y="846849"/>
              <a:ext cx="964253" cy="964253"/>
            </a:xfrm>
            <a:prstGeom prst="rect">
              <a:avLst/>
            </a:prstGeom>
          </p:spPr>
        </p:pic>
      </p:grpSp>
      <p:sp>
        <p:nvSpPr>
          <p:cNvPr id="38" name="TextBox 37">
            <a:extLst>
              <a:ext uri="{FF2B5EF4-FFF2-40B4-BE49-F238E27FC236}">
                <a16:creationId xmlns:a16="http://schemas.microsoft.com/office/drawing/2014/main" id="{D6047C40-F5BD-49AB-9B14-7EC028A3443F}"/>
              </a:ext>
            </a:extLst>
          </p:cNvPr>
          <p:cNvSpPr txBox="1"/>
          <p:nvPr/>
        </p:nvSpPr>
        <p:spPr>
          <a:xfrm>
            <a:off x="1308272" y="4502734"/>
            <a:ext cx="6699321" cy="461665"/>
          </a:xfrm>
          <a:prstGeom prst="rect">
            <a:avLst/>
          </a:prstGeom>
          <a:noFill/>
        </p:spPr>
        <p:txBody>
          <a:bodyPr wrap="square" lIns="91440" tIns="45720" rIns="91440" bIns="45720" rtlCol="0" anchor="t">
            <a:spAutoFit/>
          </a:bodyPr>
          <a:lstStyle/>
          <a:p>
            <a:r>
              <a:rPr lang="en-CA" sz="800" u="none" dirty="0">
                <a:latin typeface="Calibri" panose="020F0502020204030204" pitchFamily="34" charset="0"/>
                <a:cs typeface="Calibri" panose="020F0502020204030204" pitchFamily="34" charset="0"/>
              </a:rPr>
              <a:t>Note: Based on data for people aged 40 years and older. </a:t>
            </a:r>
          </a:p>
          <a:p>
            <a:r>
              <a:rPr lang="en-CA" sz="800" u="none" dirty="0">
                <a:latin typeface="Calibri"/>
                <a:ea typeface="MS PGothic"/>
                <a:cs typeface="Calibri"/>
              </a:rPr>
              <a:t>Sources: COPD sensitive cohort, data provided by ICES</a:t>
            </a:r>
            <a:r>
              <a:rPr lang="en-US" sz="800" u="none" dirty="0">
                <a:latin typeface="Calibri"/>
                <a:ea typeface="MS PGothic"/>
                <a:cs typeface="Calibri"/>
              </a:rPr>
              <a:t>, 2023; adapted from methods by </a:t>
            </a:r>
            <a:r>
              <a:rPr lang="en-CA" sz="800" u="none" dirty="0">
                <a:latin typeface="Calibri"/>
                <a:ea typeface="MS PGothic"/>
                <a:cs typeface="Calibri"/>
              </a:rPr>
              <a:t>Gershon AS, Wang C, Guan J, Vasilevska-Ristovska J, Cicutto L, To T. </a:t>
            </a:r>
            <a:r>
              <a:rPr lang="en-US" sz="800" u="none" dirty="0">
                <a:latin typeface="Calibri"/>
                <a:ea typeface="MS PGothic"/>
                <a:cs typeface="Calibri"/>
              </a:rPr>
              <a:t>Identifying individuals with physician diagnosed COPD in health administrative databases. COPD. </a:t>
            </a:r>
            <a:r>
              <a:rPr lang="en-CA" sz="800" u="none" dirty="0">
                <a:latin typeface="Calibri"/>
                <a:ea typeface="MS PGothic"/>
                <a:cs typeface="Calibri"/>
              </a:rPr>
              <a:t>2009;</a:t>
            </a:r>
            <a:r>
              <a:rPr lang="en-US" sz="800" u="none" dirty="0">
                <a:latin typeface="Calibri"/>
                <a:ea typeface="MS PGothic"/>
                <a:cs typeface="Calibri"/>
              </a:rPr>
              <a:t>6(5):388-94.</a:t>
            </a:r>
            <a:r>
              <a:rPr lang="en-CA" sz="800" u="none" dirty="0">
                <a:latin typeface="Calibri" panose="020F0502020204030204" pitchFamily="34" charset="0"/>
                <a:cs typeface="Calibri" panose="020F0502020204030204" pitchFamily="34" charset="0"/>
              </a:rPr>
              <a:t> </a:t>
            </a:r>
            <a:endParaRPr lang="en-CA"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647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7F9A19D-9F4F-4443-B9D1-E857D9991EA3}"/>
              </a:ext>
            </a:extLst>
          </p:cNvPr>
          <p:cNvSpPr>
            <a:spLocks noGrp="1"/>
          </p:cNvSpPr>
          <p:nvPr>
            <p:ph type="title"/>
          </p:nvPr>
        </p:nvSpPr>
        <p:spPr>
          <a:xfrm>
            <a:off x="397933" y="1"/>
            <a:ext cx="7845257" cy="813540"/>
          </a:xfrm>
        </p:spPr>
        <p:txBody>
          <a:bodyPr/>
          <a:lstStyle/>
          <a:p>
            <a:r>
              <a:rPr lang="en-CA" sz="2400" dirty="0">
                <a:latin typeface="Calibri"/>
                <a:ea typeface="MS PGothic"/>
                <a:cs typeface="Calibri"/>
              </a:rPr>
              <a:t>The prevalence of COPD varies across regions in Ontario </a:t>
            </a:r>
          </a:p>
        </p:txBody>
      </p:sp>
      <p:sp>
        <p:nvSpPr>
          <p:cNvPr id="3" name="Rectangle 2">
            <a:extLst>
              <a:ext uri="{FF2B5EF4-FFF2-40B4-BE49-F238E27FC236}">
                <a16:creationId xmlns:a16="http://schemas.microsoft.com/office/drawing/2014/main" id="{15DE1E5D-83F9-5E65-D2B4-47FF3E9ABA86}"/>
              </a:ext>
            </a:extLst>
          </p:cNvPr>
          <p:cNvSpPr/>
          <p:nvPr/>
        </p:nvSpPr>
        <p:spPr>
          <a:xfrm>
            <a:off x="1668425" y="706999"/>
            <a:ext cx="6372957" cy="276999"/>
          </a:xfrm>
          <a:prstGeom prst="rect">
            <a:avLst/>
          </a:prstGeom>
        </p:spPr>
        <p:txBody>
          <a:bodyPr wrap="square" lIns="91440" tIns="45720" rIns="91440" bIns="45720" anchor="t">
            <a:spAutoFit/>
          </a:bodyPr>
          <a:lstStyle/>
          <a:p>
            <a:r>
              <a:rPr lang="en-CA" sz="1200" u="none" dirty="0">
                <a:latin typeface="Calibri"/>
                <a:ea typeface="MS PGothic"/>
                <a:cs typeface="Calibri"/>
              </a:rPr>
              <a:t>Prevalence of COPD among people aged 40 years and older by Ontario Health region, 2021/22</a:t>
            </a:r>
          </a:p>
        </p:txBody>
      </p:sp>
      <p:graphicFrame>
        <p:nvGraphicFramePr>
          <p:cNvPr id="2" name="Chart 1" descr="Bar graph showing the prevalence of COPD in Ontario by region.">
            <a:extLst>
              <a:ext uri="{FF2B5EF4-FFF2-40B4-BE49-F238E27FC236}">
                <a16:creationId xmlns:a16="http://schemas.microsoft.com/office/drawing/2014/main" id="{EA382FA4-92C2-F386-E2F2-40AB7E009F61}"/>
              </a:ext>
            </a:extLst>
          </p:cNvPr>
          <p:cNvGraphicFramePr>
            <a:graphicFrameLocks/>
          </p:cNvGraphicFramePr>
          <p:nvPr>
            <p:extLst>
              <p:ext uri="{D42A27DB-BD31-4B8C-83A1-F6EECF244321}">
                <p14:modId xmlns:p14="http://schemas.microsoft.com/office/powerpoint/2010/main" val="1400404519"/>
              </p:ext>
            </p:extLst>
          </p:nvPr>
        </p:nvGraphicFramePr>
        <p:xfrm>
          <a:off x="993259" y="933140"/>
          <a:ext cx="6925550" cy="312346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6319D69C-B48D-D7B2-DAA8-56E2ECF3251A}"/>
              </a:ext>
            </a:extLst>
          </p:cNvPr>
          <p:cNvSpPr/>
          <p:nvPr/>
        </p:nvSpPr>
        <p:spPr>
          <a:xfrm>
            <a:off x="175846" y="4146243"/>
            <a:ext cx="8783515" cy="338554"/>
          </a:xfrm>
          <a:prstGeom prst="rect">
            <a:avLst/>
          </a:prstGeom>
        </p:spPr>
        <p:txBody>
          <a:bodyPr wrap="square" lIns="91440" tIns="45720" rIns="91440" bIns="45720" anchor="t">
            <a:spAutoFit/>
          </a:bodyPr>
          <a:lstStyle/>
          <a:p>
            <a:pPr algn="ctr"/>
            <a:r>
              <a:rPr lang="en-CA" sz="1600" u="none" dirty="0">
                <a:latin typeface="Calibri"/>
                <a:ea typeface="MS PGothic"/>
                <a:cs typeface="Calibri"/>
              </a:rPr>
              <a:t>The highest prevalence of COPD in 2021/22 was in the North East region (16%)</a:t>
            </a:r>
            <a:endParaRPr lang="en-US" sz="1600" dirty="0">
              <a:latin typeface="Calibri"/>
              <a:cs typeface="Calibri"/>
            </a:endParaRPr>
          </a:p>
        </p:txBody>
      </p:sp>
      <p:sp>
        <p:nvSpPr>
          <p:cNvPr id="6" name="Rectangle 5">
            <a:extLst>
              <a:ext uri="{FF2B5EF4-FFF2-40B4-BE49-F238E27FC236}">
                <a16:creationId xmlns:a16="http://schemas.microsoft.com/office/drawing/2014/main" id="{56F42EF2-4D3E-4D6E-B1EB-36720EF18F39}"/>
              </a:ext>
            </a:extLst>
          </p:cNvPr>
          <p:cNvSpPr/>
          <p:nvPr/>
        </p:nvSpPr>
        <p:spPr>
          <a:xfrm>
            <a:off x="1293038" y="4612201"/>
            <a:ext cx="6264000" cy="352404"/>
          </a:xfrm>
          <a:prstGeom prst="rect">
            <a:avLst/>
          </a:prstGeom>
        </p:spPr>
        <p:txBody>
          <a:bodyPr wrap="square" lIns="68580" tIns="34290" rIns="68580" bIns="34290" anchor="t">
            <a:spAutoFit/>
          </a:bodyPr>
          <a:lstStyle/>
          <a:p>
            <a:pPr eaLnBrk="0" hangingPunct="0">
              <a:spcBef>
                <a:spcPct val="30000"/>
              </a:spcBef>
              <a:defRPr/>
            </a:pPr>
            <a:r>
              <a:rPr lang="en-US" sz="800" u="none" dirty="0">
                <a:latin typeface="Calibri"/>
                <a:ea typeface="MS PGothic"/>
                <a:cs typeface="Calibri"/>
              </a:rPr>
              <a:t>Note: Geographic boundaries for the Toronto and Central regions have changed since the data were published. </a:t>
            </a:r>
          </a:p>
          <a:p>
            <a:pPr eaLnBrk="0" hangingPunct="0">
              <a:spcBef>
                <a:spcPct val="30000"/>
              </a:spcBef>
              <a:defRPr/>
            </a:pPr>
            <a:r>
              <a:rPr lang="en-CA" sz="800" u="none" dirty="0">
                <a:latin typeface="Calibri"/>
                <a:ea typeface="MS PGothic"/>
                <a:cs typeface="Calibri"/>
              </a:rPr>
              <a:t>Sources: COPD sensitive cohort, data provided by ICES</a:t>
            </a:r>
            <a:r>
              <a:rPr lang="en-US" sz="800" u="none" dirty="0">
                <a:latin typeface="Calibri"/>
                <a:ea typeface="MS PGothic"/>
                <a:cs typeface="Calibri"/>
              </a:rPr>
              <a:t>, 2023; adapted from methods by Gershon et al, 2009.</a:t>
            </a:r>
            <a:endParaRPr lang="en-US" sz="800" u="none" dirty="0">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296692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7F9A19D-9F4F-4443-B9D1-E857D9991EA3}"/>
              </a:ext>
            </a:extLst>
          </p:cNvPr>
          <p:cNvSpPr>
            <a:spLocks noGrp="1"/>
          </p:cNvSpPr>
          <p:nvPr>
            <p:ph type="title"/>
          </p:nvPr>
        </p:nvSpPr>
        <p:spPr>
          <a:xfrm>
            <a:off x="423333" y="70915"/>
            <a:ext cx="8647415" cy="701805"/>
          </a:xfrm>
        </p:spPr>
        <p:txBody>
          <a:bodyPr/>
          <a:lstStyle/>
          <a:p>
            <a:r>
              <a:rPr lang="en-CA" sz="2200" dirty="0">
                <a:latin typeface="Calibri"/>
                <a:ea typeface="MS PGothic"/>
                <a:cs typeface="Calibri"/>
              </a:rPr>
              <a:t>COPD is more prevalent among people in lower-income neighbourhoods</a:t>
            </a:r>
          </a:p>
        </p:txBody>
      </p:sp>
      <p:sp>
        <p:nvSpPr>
          <p:cNvPr id="12" name="TextBox 11">
            <a:extLst>
              <a:ext uri="{FF2B5EF4-FFF2-40B4-BE49-F238E27FC236}">
                <a16:creationId xmlns:a16="http://schemas.microsoft.com/office/drawing/2014/main" id="{74017B0C-54AD-67ED-87CB-759ECCFACB1B}"/>
              </a:ext>
            </a:extLst>
          </p:cNvPr>
          <p:cNvSpPr txBox="1"/>
          <p:nvPr/>
        </p:nvSpPr>
        <p:spPr>
          <a:xfrm>
            <a:off x="1822405" y="796878"/>
            <a:ext cx="6331528" cy="276999"/>
          </a:xfrm>
          <a:prstGeom prst="rect">
            <a:avLst/>
          </a:prstGeom>
          <a:noFill/>
        </p:spPr>
        <p:txBody>
          <a:bodyPr wrap="square" rtlCol="0">
            <a:spAutoFit/>
          </a:bodyPr>
          <a:lstStyle/>
          <a:p>
            <a:r>
              <a:rPr lang="en-CA" sz="1200" u="none" dirty="0">
                <a:latin typeface="Calibri"/>
                <a:ea typeface="MS PGothic"/>
                <a:cs typeface="Calibri"/>
              </a:rPr>
              <a:t>Prevalence of COPD by neighbourhood income quintile in Ontario, 2021/22</a:t>
            </a:r>
          </a:p>
        </p:txBody>
      </p:sp>
      <p:graphicFrame>
        <p:nvGraphicFramePr>
          <p:cNvPr id="2" name="Chart 1" descr="Bar graph showing the prevalence of COPD in Ontario by neighbourhood income quintile.">
            <a:extLst>
              <a:ext uri="{FF2B5EF4-FFF2-40B4-BE49-F238E27FC236}">
                <a16:creationId xmlns:a16="http://schemas.microsoft.com/office/drawing/2014/main" id="{A9D42493-4951-8F86-D4C4-681E9B60D4D9}"/>
              </a:ext>
            </a:extLst>
          </p:cNvPr>
          <p:cNvGraphicFramePr>
            <a:graphicFrameLocks/>
          </p:cNvGraphicFramePr>
          <p:nvPr>
            <p:extLst>
              <p:ext uri="{D42A27DB-BD31-4B8C-83A1-F6EECF244321}">
                <p14:modId xmlns:p14="http://schemas.microsoft.com/office/powerpoint/2010/main" val="1188921373"/>
              </p:ext>
            </p:extLst>
          </p:nvPr>
        </p:nvGraphicFramePr>
        <p:xfrm>
          <a:off x="872836" y="1116185"/>
          <a:ext cx="6840969" cy="3119269"/>
        </p:xfrm>
        <a:graphic>
          <a:graphicData uri="http://schemas.openxmlformats.org/drawingml/2006/chart">
            <c:chart xmlns:c="http://schemas.openxmlformats.org/drawingml/2006/chart" xmlns:r="http://schemas.openxmlformats.org/officeDocument/2006/relationships" r:id="rId3"/>
          </a:graphicData>
        </a:graphic>
      </p:graphicFrame>
      <p:sp>
        <p:nvSpPr>
          <p:cNvPr id="4" name="Speech Bubble: Rectangle with Corners Rounded 3">
            <a:extLst>
              <a:ext uri="{FF2B5EF4-FFF2-40B4-BE49-F238E27FC236}">
                <a16:creationId xmlns:a16="http://schemas.microsoft.com/office/drawing/2014/main" id="{726BA06F-C0F4-6BD6-43C9-90011DAE4E1C}"/>
              </a:ext>
            </a:extLst>
          </p:cNvPr>
          <p:cNvSpPr/>
          <p:nvPr/>
        </p:nvSpPr>
        <p:spPr>
          <a:xfrm>
            <a:off x="7439533" y="1262222"/>
            <a:ext cx="1631215" cy="1413153"/>
          </a:xfrm>
          <a:prstGeom prst="wedgeRoundRectCallout">
            <a:avLst>
              <a:gd name="adj1" fmla="val -87305"/>
              <a:gd name="adj2" fmla="val -608"/>
              <a:gd name="adj3" fmla="val 16667"/>
            </a:avLst>
          </a:prstGeom>
          <a:ln>
            <a:solidFill>
              <a:schemeClr val="tx1"/>
            </a:solidFill>
          </a:ln>
        </p:spPr>
        <p:txBody>
          <a:bodyPr wrap="square">
            <a:spAutoFit/>
          </a:bodyPr>
          <a:lstStyle/>
          <a:p>
            <a:r>
              <a:rPr lang="en-CA" sz="1100" u="none" dirty="0">
                <a:latin typeface="Calibri" panose="020F0502020204030204" pitchFamily="34" charset="0"/>
                <a:cs typeface="Calibri" panose="020F0502020204030204" pitchFamily="34" charset="0"/>
              </a:rPr>
              <a:t>The prevalence of COPD was significantly higher for each successive lower neighbourhood income quintile </a:t>
            </a:r>
            <a:br>
              <a:rPr lang="en-CA" sz="1100" u="none" dirty="0">
                <a:latin typeface="Calibri" panose="020F0502020204030204" pitchFamily="34" charset="0"/>
                <a:cs typeface="Calibri" panose="020F0502020204030204" pitchFamily="34" charset="0"/>
              </a:rPr>
            </a:br>
            <a:r>
              <a:rPr lang="en-CA" sz="1100" u="none" dirty="0">
                <a:latin typeface="Calibri" panose="020F0502020204030204" pitchFamily="34" charset="0"/>
                <a:cs typeface="Calibri" panose="020F0502020204030204" pitchFamily="34" charset="0"/>
              </a:rPr>
              <a:t>(</a:t>
            </a:r>
            <a:r>
              <a:rPr lang="en-CA" sz="1100" i="1" u="none" dirty="0">
                <a:latin typeface="Calibri" panose="020F0502020204030204" pitchFamily="34" charset="0"/>
                <a:cs typeface="Calibri" panose="020F0502020204030204" pitchFamily="34" charset="0"/>
              </a:rPr>
              <a:t>P</a:t>
            </a:r>
            <a:r>
              <a:rPr lang="en-CA" sz="1100" u="none" dirty="0">
                <a:latin typeface="Calibri" panose="020F0502020204030204" pitchFamily="34" charset="0"/>
                <a:cs typeface="Calibri" panose="020F0502020204030204" pitchFamily="34" charset="0"/>
              </a:rPr>
              <a:t> &lt; 0.05)</a:t>
            </a:r>
          </a:p>
        </p:txBody>
      </p:sp>
      <p:sp>
        <p:nvSpPr>
          <p:cNvPr id="6" name="Rectangle 5">
            <a:extLst>
              <a:ext uri="{FF2B5EF4-FFF2-40B4-BE49-F238E27FC236}">
                <a16:creationId xmlns:a16="http://schemas.microsoft.com/office/drawing/2014/main" id="{56F42EF2-4D3E-4D6E-B1EB-36720EF18F39}"/>
              </a:ext>
            </a:extLst>
          </p:cNvPr>
          <p:cNvSpPr/>
          <p:nvPr/>
        </p:nvSpPr>
        <p:spPr>
          <a:xfrm>
            <a:off x="1303623" y="4487198"/>
            <a:ext cx="6840969" cy="475515"/>
          </a:xfrm>
          <a:prstGeom prst="rect">
            <a:avLst/>
          </a:prstGeom>
        </p:spPr>
        <p:txBody>
          <a:bodyPr wrap="square" lIns="68580" tIns="34290" rIns="68580" bIns="34290" anchor="t">
            <a:spAutoFit/>
          </a:bodyPr>
          <a:lstStyle/>
          <a:p>
            <a:pPr eaLnBrk="0" hangingPunct="0">
              <a:spcBef>
                <a:spcPct val="30000"/>
              </a:spcBef>
              <a:defRPr/>
            </a:pPr>
            <a:r>
              <a:rPr lang="en-CA" sz="800" u="none" dirty="0">
                <a:latin typeface="Calibri"/>
                <a:ea typeface="MS PGothic"/>
                <a:cs typeface="Calibri"/>
              </a:rPr>
              <a:t>Note: Age- and sex-standardized rates among adults with COPD aged 40 years and older.</a:t>
            </a:r>
            <a:r>
              <a:rPr lang="en-CA" sz="800" u="none" dirty="0">
                <a:latin typeface="Calibri"/>
                <a:ea typeface="Calibri"/>
                <a:cs typeface="Calibri"/>
              </a:rPr>
              <a:t> Income quintile is an area-based ranking of the household income in each neighbourhood of residence, compared to surrounding neighbourhoods.</a:t>
            </a:r>
            <a:endParaRPr lang="en-CA" sz="800" u="none" dirty="0">
              <a:latin typeface="Calibri"/>
              <a:ea typeface="MS PGothic"/>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a:ea typeface="MS PGothic"/>
                <a:cs typeface="Calibri"/>
              </a:rPr>
              <a:t>Sources: COPD sensitive cohort, data provided by ICES</a:t>
            </a:r>
            <a:r>
              <a:rPr kumimoji="0" lang="en-US" sz="800" b="0" i="0" u="none" strike="noStrike" kern="1200" cap="none" spc="0" normalizeH="0" baseline="0" noProof="0" dirty="0">
                <a:ln>
                  <a:noFill/>
                </a:ln>
                <a:solidFill>
                  <a:srgbClr val="000000"/>
                </a:solidFill>
                <a:effectLst/>
                <a:uLnTx/>
                <a:uFillTx/>
                <a:latin typeface="Calibri"/>
                <a:ea typeface="MS PGothic"/>
                <a:cs typeface="Calibri"/>
              </a:rPr>
              <a:t>, 2023; adapted from methods by Gershon et al, 2009.</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S PGothic"/>
              <a:cs typeface="Calibri" panose="020F0502020204030204" pitchFamily="34" charset="0"/>
            </a:endParaRPr>
          </a:p>
        </p:txBody>
      </p:sp>
      <p:cxnSp>
        <p:nvCxnSpPr>
          <p:cNvPr id="9" name="Connector: Elbow 8">
            <a:extLst>
              <a:ext uri="{FF2B5EF4-FFF2-40B4-BE49-F238E27FC236}">
                <a16:creationId xmlns:a16="http://schemas.microsoft.com/office/drawing/2014/main" id="{C338B01D-A80C-14B5-E44E-CE0CF37CAD5A}"/>
              </a:ext>
              <a:ext uri="{C183D7F6-B498-43B3-948B-1728B52AA6E4}">
                <adec:decorative xmlns:adec="http://schemas.microsoft.com/office/drawing/2017/decorative" val="1"/>
              </a:ext>
            </a:extLst>
          </p:cNvPr>
          <p:cNvCxnSpPr>
            <a:cxnSpLocks/>
          </p:cNvCxnSpPr>
          <p:nvPr/>
        </p:nvCxnSpPr>
        <p:spPr bwMode="auto">
          <a:xfrm>
            <a:off x="5433773" y="1672280"/>
            <a:ext cx="637222" cy="434518"/>
          </a:xfrm>
          <a:prstGeom prst="bentConnector3">
            <a:avLst>
              <a:gd name="adj1" fmla="val 66518"/>
            </a:avLst>
          </a:prstGeom>
          <a:solidFill>
            <a:srgbClr val="FFFF00"/>
          </a:solidFill>
          <a:ln w="12700" cap="flat" cmpd="sng" algn="ctr">
            <a:solidFill>
              <a:schemeClr val="bg2"/>
            </a:solidFill>
            <a:prstDash val="solid"/>
            <a:round/>
            <a:headEnd type="none" w="med" len="med"/>
            <a:tailEnd type="triangle"/>
          </a:ln>
          <a:effectLst/>
        </p:spPr>
      </p:cxnSp>
      <p:cxnSp>
        <p:nvCxnSpPr>
          <p:cNvPr id="14" name="Connector: Elbow 13">
            <a:extLst>
              <a:ext uri="{FF2B5EF4-FFF2-40B4-BE49-F238E27FC236}">
                <a16:creationId xmlns:a16="http://schemas.microsoft.com/office/drawing/2014/main" id="{3433C2BA-4A00-BCAF-375F-6B82C00C7C7A}"/>
              </a:ext>
              <a:ext uri="{C183D7F6-B498-43B3-948B-1728B52AA6E4}">
                <adec:decorative xmlns:adec="http://schemas.microsoft.com/office/drawing/2017/decorative" val="1"/>
              </a:ext>
            </a:extLst>
          </p:cNvPr>
          <p:cNvCxnSpPr>
            <a:cxnSpLocks/>
          </p:cNvCxnSpPr>
          <p:nvPr/>
        </p:nvCxnSpPr>
        <p:spPr bwMode="auto">
          <a:xfrm>
            <a:off x="5999206" y="2098823"/>
            <a:ext cx="507447" cy="472927"/>
          </a:xfrm>
          <a:prstGeom prst="bentConnector3">
            <a:avLst/>
          </a:prstGeom>
          <a:solidFill>
            <a:srgbClr val="FFFF00"/>
          </a:solidFill>
          <a:ln w="12700" cap="flat" cmpd="sng" algn="ctr">
            <a:solidFill>
              <a:schemeClr val="bg2"/>
            </a:solidFill>
            <a:prstDash val="solid"/>
            <a:round/>
            <a:headEnd type="none" w="med" len="med"/>
            <a:tailEnd type="triangle"/>
          </a:ln>
          <a:effectLst/>
        </p:spPr>
      </p:cxnSp>
      <p:cxnSp>
        <p:nvCxnSpPr>
          <p:cNvPr id="15" name="Connector: Elbow 14">
            <a:extLst>
              <a:ext uri="{FF2B5EF4-FFF2-40B4-BE49-F238E27FC236}">
                <a16:creationId xmlns:a16="http://schemas.microsoft.com/office/drawing/2014/main" id="{057ADE1E-78AA-FAE0-7ED9-4718C6634437}"/>
              </a:ext>
              <a:ext uri="{C183D7F6-B498-43B3-948B-1728B52AA6E4}">
                <adec:decorative xmlns:adec="http://schemas.microsoft.com/office/drawing/2017/decorative" val="1"/>
              </a:ext>
            </a:extLst>
          </p:cNvPr>
          <p:cNvCxnSpPr>
            <a:cxnSpLocks/>
          </p:cNvCxnSpPr>
          <p:nvPr/>
        </p:nvCxnSpPr>
        <p:spPr bwMode="auto">
          <a:xfrm>
            <a:off x="6492326" y="2571750"/>
            <a:ext cx="645257" cy="454252"/>
          </a:xfrm>
          <a:prstGeom prst="bentConnector3">
            <a:avLst/>
          </a:prstGeom>
          <a:solidFill>
            <a:srgbClr val="FFFF00"/>
          </a:solidFill>
          <a:ln w="12700" cap="flat" cmpd="sng" algn="ctr">
            <a:solidFill>
              <a:schemeClr val="bg2"/>
            </a:solidFill>
            <a:prstDash val="solid"/>
            <a:round/>
            <a:headEnd type="none" w="med" len="med"/>
            <a:tailEnd type="triangle"/>
          </a:ln>
          <a:effectLst/>
        </p:spPr>
      </p:cxnSp>
      <p:cxnSp>
        <p:nvCxnSpPr>
          <p:cNvPr id="16" name="Connector: Elbow 15">
            <a:extLst>
              <a:ext uri="{FF2B5EF4-FFF2-40B4-BE49-F238E27FC236}">
                <a16:creationId xmlns:a16="http://schemas.microsoft.com/office/drawing/2014/main" id="{26B54085-79FA-4231-0635-90461B103206}"/>
              </a:ext>
              <a:ext uri="{C183D7F6-B498-43B3-948B-1728B52AA6E4}">
                <adec:decorative xmlns:adec="http://schemas.microsoft.com/office/drawing/2017/decorative" val="1"/>
              </a:ext>
            </a:extLst>
          </p:cNvPr>
          <p:cNvCxnSpPr>
            <a:cxnSpLocks/>
          </p:cNvCxnSpPr>
          <p:nvPr/>
        </p:nvCxnSpPr>
        <p:spPr bwMode="auto">
          <a:xfrm>
            <a:off x="7113220" y="3026002"/>
            <a:ext cx="649312" cy="433957"/>
          </a:xfrm>
          <a:prstGeom prst="bentConnector3">
            <a:avLst>
              <a:gd name="adj1" fmla="val 52026"/>
            </a:avLst>
          </a:prstGeom>
          <a:solidFill>
            <a:srgbClr val="FFFF00"/>
          </a:solidFill>
          <a:ln w="12700" cap="flat" cmpd="sng" algn="ctr">
            <a:solidFill>
              <a:schemeClr val="bg2"/>
            </a:solidFill>
            <a:prstDash val="solid"/>
            <a:round/>
            <a:headEnd type="none" w="med" len="med"/>
            <a:tailEnd type="triangle"/>
          </a:ln>
          <a:effectLst/>
        </p:spPr>
      </p:cxnSp>
    </p:spTree>
    <p:extLst>
      <p:ext uri="{BB962C8B-B14F-4D97-AF65-F5344CB8AC3E}">
        <p14:creationId xmlns:p14="http://schemas.microsoft.com/office/powerpoint/2010/main" val="3793592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8" y="94311"/>
            <a:ext cx="8225102" cy="600164"/>
          </a:xfrm>
        </p:spPr>
        <p:txBody>
          <a:bodyPr anchor="t"/>
          <a:lstStyle/>
          <a:p>
            <a:pPr>
              <a:lnSpc>
                <a:spcPct val="90000"/>
              </a:lnSpc>
            </a:pPr>
            <a:r>
              <a:rPr lang="en-CA" sz="1800" dirty="0"/>
              <a:t>Regional variation in the percentage of people with COPD who visit the emergency department or are hospitalized for a COPD-related complication</a:t>
            </a:r>
          </a:p>
        </p:txBody>
      </p:sp>
      <p:sp>
        <p:nvSpPr>
          <p:cNvPr id="3" name="Rectangle 2"/>
          <p:cNvSpPr/>
          <p:nvPr/>
        </p:nvSpPr>
        <p:spPr>
          <a:xfrm>
            <a:off x="1324151" y="769108"/>
            <a:ext cx="7200000" cy="276999"/>
          </a:xfrm>
          <a:prstGeom prst="rect">
            <a:avLst/>
          </a:prstGeom>
        </p:spPr>
        <p:txBody>
          <a:bodyPr wrap="square" lIns="91440" tIns="45720" rIns="91440" bIns="45720" anchor="t">
            <a:spAutoFit/>
          </a:bodyPr>
          <a:lstStyle/>
          <a:p>
            <a:r>
              <a:rPr lang="en-CA" sz="1200" u="none" dirty="0">
                <a:latin typeface="Calibri"/>
                <a:ea typeface="MS PGothic"/>
                <a:cs typeface="Calibri"/>
              </a:rPr>
              <a:t>Health care utilization among people with COPD aged 40 years and older, by Ontario Health region, 2021/22</a:t>
            </a:r>
          </a:p>
        </p:txBody>
      </p:sp>
      <p:sp>
        <p:nvSpPr>
          <p:cNvPr id="5" name="TextBox 4">
            <a:extLst>
              <a:ext uri="{FF2B5EF4-FFF2-40B4-BE49-F238E27FC236}">
                <a16:creationId xmlns:a16="http://schemas.microsoft.com/office/drawing/2014/main" id="{E0CF7C83-71A1-04EF-181C-F8E11B4E8685}"/>
              </a:ext>
            </a:extLst>
          </p:cNvPr>
          <p:cNvSpPr txBox="1"/>
          <p:nvPr/>
        </p:nvSpPr>
        <p:spPr>
          <a:xfrm>
            <a:off x="7875841" y="2052910"/>
            <a:ext cx="1268159" cy="600164"/>
          </a:xfrm>
          <a:prstGeom prst="rect">
            <a:avLst/>
          </a:prstGeom>
          <a:noFill/>
        </p:spPr>
        <p:txBody>
          <a:bodyPr wrap="square" rtlCol="0">
            <a:spAutoFit/>
          </a:bodyPr>
          <a:lstStyle/>
          <a:p>
            <a:pPr algn="l"/>
            <a:r>
              <a:rPr lang="en-US" sz="1100" u="none" kern="0" dirty="0">
                <a:latin typeface="Calibri" panose="020F0502020204030204" pitchFamily="34" charset="0"/>
                <a:cs typeface="Calibri" panose="020F0502020204030204" pitchFamily="34" charset="0"/>
              </a:rPr>
              <a:t>* Significantly higher than overall (</a:t>
            </a:r>
            <a:r>
              <a:rPr lang="en-US" sz="1100" i="1" u="none" kern="0" dirty="0">
                <a:latin typeface="Calibri" panose="020F0502020204030204" pitchFamily="34" charset="0"/>
                <a:cs typeface="Calibri" panose="020F0502020204030204" pitchFamily="34" charset="0"/>
              </a:rPr>
              <a:t>P</a:t>
            </a:r>
            <a:r>
              <a:rPr lang="en-US" sz="1100" u="none" kern="0" dirty="0">
                <a:latin typeface="Calibri" panose="020F0502020204030204" pitchFamily="34" charset="0"/>
                <a:cs typeface="Calibri" panose="020F0502020204030204" pitchFamily="34" charset="0"/>
              </a:rPr>
              <a:t> &lt; 0.05)</a:t>
            </a:r>
            <a:endParaRPr lang="en-CA" sz="1100" u="none" kern="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90311678-BA07-552B-5132-475455A454F7}"/>
              </a:ext>
            </a:extLst>
          </p:cNvPr>
          <p:cNvSpPr/>
          <p:nvPr/>
        </p:nvSpPr>
        <p:spPr>
          <a:xfrm>
            <a:off x="1324151" y="4075409"/>
            <a:ext cx="7200000" cy="492443"/>
          </a:xfrm>
          <a:prstGeom prst="rect">
            <a:avLst/>
          </a:prstGeom>
        </p:spPr>
        <p:txBody>
          <a:bodyPr wrap="square" lIns="91440" tIns="45720" rIns="91440" bIns="45720" anchor="t">
            <a:spAutoFit/>
          </a:bodyPr>
          <a:lstStyle/>
          <a:p>
            <a:r>
              <a:rPr lang="en-US" sz="1300" u="none" dirty="0">
                <a:latin typeface="Calibri"/>
                <a:ea typeface="MS PGothic"/>
                <a:cs typeface="Calibri"/>
              </a:rPr>
              <a:t>The percentage of people who received physician follow-up within 7 days after a COPD hospitalization was significantly lower in the North East region (29% vs. 35% overall). </a:t>
            </a:r>
            <a:endParaRPr lang="en-CA" sz="1300" u="none" dirty="0">
              <a:latin typeface="Calibri"/>
              <a:ea typeface="MS PGothic"/>
              <a:cs typeface="Calibri"/>
            </a:endParaRPr>
          </a:p>
        </p:txBody>
      </p:sp>
      <p:sp>
        <p:nvSpPr>
          <p:cNvPr id="4" name="Rectangle 3"/>
          <p:cNvSpPr/>
          <p:nvPr/>
        </p:nvSpPr>
        <p:spPr>
          <a:xfrm>
            <a:off x="1324151" y="4613330"/>
            <a:ext cx="7065035" cy="461665"/>
          </a:xfrm>
          <a:prstGeom prst="rect">
            <a:avLst/>
          </a:prstGeom>
        </p:spPr>
        <p:txBody>
          <a:bodyPr wrap="square" lIns="91440" tIns="45720" rIns="91440" bIns="45720" anchor="t">
            <a:spAutoFit/>
          </a:bodyPr>
          <a:lstStyle/>
          <a:p>
            <a:r>
              <a:rPr lang="en-CA" sz="800" u="none" dirty="0">
                <a:latin typeface="Calibri"/>
                <a:ea typeface="MS PGothic"/>
                <a:cs typeface="Calibri"/>
              </a:rPr>
              <a:t>Notes: Age- and sex-standardized rates. Based on COPD as the main problem for an emergency department visit or the most responsible diagnosis for a hospitalization.</a:t>
            </a:r>
            <a:r>
              <a:rPr lang="en-US" sz="800" u="none" dirty="0">
                <a:latin typeface="Calibri"/>
                <a:ea typeface="Calibri"/>
                <a:cs typeface="Calibri"/>
              </a:rPr>
              <a:t> Geographic boundaries for the Toronto and Central regions have changed since the data were published.</a:t>
            </a:r>
            <a:endParaRPr lang="en-CA" sz="800" u="none" dirty="0">
              <a:latin typeface="Calibri" panose="020F0502020204030204" pitchFamily="34" charset="0"/>
              <a:cs typeface="Calibri" panose="020F0502020204030204" pitchFamily="34" charset="0"/>
            </a:endParaRPr>
          </a:p>
          <a:p>
            <a:r>
              <a:rPr lang="en-CA" sz="800" u="none" dirty="0">
                <a:latin typeface="Calibri" panose="020F0502020204030204" pitchFamily="34" charset="0"/>
                <a:cs typeface="Calibri" panose="020F0502020204030204" pitchFamily="34" charset="0"/>
              </a:rPr>
              <a:t>Sources: COPD specific cohort</a:t>
            </a:r>
            <a:r>
              <a:rPr kumimoji="0" lang="en-CA" sz="800" b="0" i="0" u="none" strike="noStrike" kern="1200" cap="none" spc="0" normalizeH="0" baseline="0" noProof="0" dirty="0">
                <a:ln>
                  <a:noFill/>
                </a:ln>
                <a:solidFill>
                  <a:srgbClr val="000000"/>
                </a:solidFill>
                <a:effectLst/>
                <a:uLnTx/>
                <a:uFillTx/>
                <a:latin typeface="Calibri"/>
                <a:ea typeface="MS PGothic"/>
                <a:cs typeface="Calibri"/>
              </a:rPr>
              <a:t>, data provided by ICES</a:t>
            </a:r>
            <a:r>
              <a:rPr kumimoji="0" lang="en-US" sz="800" b="0" i="0" u="none" strike="noStrike" kern="1200" cap="none" spc="0" normalizeH="0" baseline="0" noProof="0" dirty="0">
                <a:ln>
                  <a:noFill/>
                </a:ln>
                <a:solidFill>
                  <a:srgbClr val="000000"/>
                </a:solidFill>
                <a:effectLst/>
                <a:uLnTx/>
                <a:uFillTx/>
                <a:latin typeface="Calibri"/>
                <a:ea typeface="MS PGothic"/>
                <a:cs typeface="Calibri"/>
              </a:rPr>
              <a:t>, 2023; adapted from methods by Gershon et al, 2009. </a:t>
            </a:r>
            <a:r>
              <a:rPr lang="en-US" sz="800" u="none" dirty="0">
                <a:latin typeface="Calibri" panose="020F0502020204030204" pitchFamily="34" charset="0"/>
                <a:ea typeface="MS PGothic"/>
                <a:cs typeface="Calibri" panose="020F0502020204030204" pitchFamily="34" charset="0"/>
              </a:rPr>
              <a:t>Discharge Abstract Database.</a:t>
            </a:r>
            <a:endParaRPr lang="en-CA" sz="800" u="none" dirty="0">
              <a:latin typeface="Calibri" panose="020F0502020204030204" pitchFamily="34" charset="0"/>
              <a:cs typeface="Calibri" panose="020F0502020204030204" pitchFamily="34" charset="0"/>
            </a:endParaRPr>
          </a:p>
        </p:txBody>
      </p:sp>
      <p:graphicFrame>
        <p:nvGraphicFramePr>
          <p:cNvPr id="9" name="Chart 8" descr="Bar graph showing regional variation in emergency department visits and hospitalizations for COPD">
            <a:extLst>
              <a:ext uri="{FF2B5EF4-FFF2-40B4-BE49-F238E27FC236}">
                <a16:creationId xmlns:a16="http://schemas.microsoft.com/office/drawing/2014/main" id="{3F66E2DA-A123-F4B9-77D7-41BD3158DC6A}"/>
              </a:ext>
              <a:ext uri="{147F2762-F138-4A5C-976F-8EAC2B608ADB}">
                <a16:predDERef xmlns:a16="http://schemas.microsoft.com/office/drawing/2014/main" pred="{335255DB-7DF2-6700-50AF-F211CD85A67E}"/>
              </a:ext>
            </a:extLst>
          </p:cNvPr>
          <p:cNvGraphicFramePr>
            <a:graphicFrameLocks/>
          </p:cNvGraphicFramePr>
          <p:nvPr>
            <p:extLst>
              <p:ext uri="{D42A27DB-BD31-4B8C-83A1-F6EECF244321}">
                <p14:modId xmlns:p14="http://schemas.microsoft.com/office/powerpoint/2010/main" val="2836140430"/>
              </p:ext>
            </p:extLst>
          </p:nvPr>
        </p:nvGraphicFramePr>
        <p:xfrm>
          <a:off x="1232747" y="1122045"/>
          <a:ext cx="6678506" cy="28994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412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Objectives</a:t>
            </a:r>
          </a:p>
        </p:txBody>
      </p:sp>
      <p:sp>
        <p:nvSpPr>
          <p:cNvPr id="3" name="Content Placeholder 2"/>
          <p:cNvSpPr>
            <a:spLocks noGrp="1"/>
          </p:cNvSpPr>
          <p:nvPr>
            <p:ph idx="1"/>
          </p:nvPr>
        </p:nvSpPr>
        <p:spPr>
          <a:xfrm>
            <a:off x="439220" y="918269"/>
            <a:ext cx="8265559" cy="3617703"/>
          </a:xfrm>
        </p:spPr>
        <p:txBody>
          <a:bodyPr/>
          <a:lstStyle/>
          <a:p>
            <a:pPr>
              <a:spcBef>
                <a:spcPts val="600"/>
              </a:spcBef>
              <a:buSzPct val="100000"/>
              <a:buFont typeface="Arial" panose="020B0604020202020204" pitchFamily="34" charset="0"/>
              <a:buChar char="•"/>
            </a:pPr>
            <a:r>
              <a:rPr lang="en-US" b="1" dirty="0"/>
              <a:t>Overview of quality standards: </a:t>
            </a:r>
            <a:r>
              <a:rPr lang="en-US" dirty="0"/>
              <a:t>What are they? How are </a:t>
            </a:r>
            <a:br>
              <a:rPr lang="en-US" dirty="0"/>
            </a:br>
            <a:r>
              <a:rPr lang="en-US" dirty="0"/>
              <a:t>they used?​</a:t>
            </a:r>
          </a:p>
          <a:p>
            <a:pPr>
              <a:spcBef>
                <a:spcPts val="600"/>
              </a:spcBef>
              <a:buSzPct val="100000"/>
              <a:buFont typeface="Arial" panose="020B0604020202020204" pitchFamily="34" charset="0"/>
              <a:buChar char="•"/>
            </a:pPr>
            <a:r>
              <a:rPr lang="en-US" b="1" dirty="0"/>
              <a:t>Why this quality standard is needed: </a:t>
            </a:r>
            <a:r>
              <a:rPr lang="en-US" dirty="0"/>
              <a:t>Gaps and variations in quality of care for people with chronic obstructive pulmonary disease (COPD) in Ontario</a:t>
            </a:r>
          </a:p>
          <a:p>
            <a:pPr>
              <a:spcBef>
                <a:spcPts val="600"/>
              </a:spcBef>
              <a:buFont typeface="Arial" panose="020B0604020202020204" pitchFamily="34" charset="0"/>
              <a:buChar char="•"/>
            </a:pPr>
            <a:r>
              <a:rPr lang="en-US" b="1" dirty="0">
                <a:ea typeface="MS PGothic"/>
              </a:rPr>
              <a:t>Quality statements to improve care: </a:t>
            </a:r>
            <a:r>
              <a:rPr lang="en-US" dirty="0">
                <a:ea typeface="MS PGothic"/>
              </a:rPr>
              <a:t>The key statements in the COPD quality standard </a:t>
            </a:r>
          </a:p>
          <a:p>
            <a:pPr>
              <a:spcBef>
                <a:spcPts val="600"/>
              </a:spcBef>
              <a:buFont typeface="Arial" panose="020B0604020202020204" pitchFamily="34" charset="0"/>
              <a:buChar char="•"/>
            </a:pPr>
            <a:r>
              <a:rPr lang="en-US" b="1" dirty="0">
                <a:latin typeface="Calibri"/>
                <a:ea typeface="MS PGothic"/>
                <a:cs typeface="Calibri"/>
              </a:rPr>
              <a:t>Measures to support improvement: </a:t>
            </a:r>
            <a:r>
              <a:rPr lang="en-US" dirty="0">
                <a:latin typeface="Calibri"/>
                <a:ea typeface="MS PGothic"/>
                <a:cs typeface="Calibri"/>
              </a:rPr>
              <a:t>Indicators that can help measure your quality improvement efforts</a:t>
            </a:r>
          </a:p>
          <a:p>
            <a:pPr>
              <a:spcBef>
                <a:spcPts val="600"/>
              </a:spcBef>
              <a:buClr>
                <a:srgbClr val="00B2E3"/>
              </a:buClr>
            </a:pPr>
            <a:endParaRPr lang="en-US" dirty="0"/>
          </a:p>
        </p:txBody>
      </p:sp>
    </p:spTree>
    <p:custDataLst>
      <p:tags r:id="rId1"/>
    </p:custDataLst>
    <p:extLst>
      <p:ext uri="{BB962C8B-B14F-4D97-AF65-F5344CB8AC3E}">
        <p14:creationId xmlns:p14="http://schemas.microsoft.com/office/powerpoint/2010/main" val="26743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BFFCC-E2E5-0E4C-AEAE-BB84CFEE5026}"/>
              </a:ext>
            </a:extLst>
          </p:cNvPr>
          <p:cNvSpPr>
            <a:spLocks noGrp="1"/>
          </p:cNvSpPr>
          <p:nvPr>
            <p:ph type="title"/>
          </p:nvPr>
        </p:nvSpPr>
        <p:spPr>
          <a:xfrm>
            <a:off x="449708" y="45379"/>
            <a:ext cx="8244584" cy="874432"/>
          </a:xfrm>
        </p:spPr>
        <p:txBody>
          <a:bodyPr/>
          <a:lstStyle/>
          <a:p>
            <a:r>
              <a:rPr lang="en-CA" sz="2400" dirty="0">
                <a:cs typeface="ＭＳ Ｐゴシック" charset="-128"/>
              </a:rPr>
              <a:t>Spirometry (a breathing test) is the only way to accurately diagnose COPD</a:t>
            </a:r>
            <a:endParaRPr lang="en-US" sz="2400" dirty="0"/>
          </a:p>
        </p:txBody>
      </p:sp>
      <p:grpSp>
        <p:nvGrpSpPr>
          <p:cNvPr id="5" name="Group 4" descr="Line drawing showing a person doing a spirometry test">
            <a:extLst>
              <a:ext uri="{FF2B5EF4-FFF2-40B4-BE49-F238E27FC236}">
                <a16:creationId xmlns:a16="http://schemas.microsoft.com/office/drawing/2014/main" id="{97B0C7CB-1444-6269-5435-0328BEE0CE05}"/>
              </a:ext>
            </a:extLst>
          </p:cNvPr>
          <p:cNvGrpSpPr/>
          <p:nvPr/>
        </p:nvGrpSpPr>
        <p:grpSpPr>
          <a:xfrm>
            <a:off x="1690199" y="1266593"/>
            <a:ext cx="2361756" cy="2302951"/>
            <a:chOff x="1690199" y="1266593"/>
            <a:chExt cx="2361756" cy="2302951"/>
          </a:xfrm>
        </p:grpSpPr>
        <p:sp>
          <p:nvSpPr>
            <p:cNvPr id="9" name="Freeform 8">
              <a:extLst>
                <a:ext uri="{FF2B5EF4-FFF2-40B4-BE49-F238E27FC236}">
                  <a16:creationId xmlns:a16="http://schemas.microsoft.com/office/drawing/2014/main" id="{92018054-FFC0-AE4B-9EE7-0265F910C690}"/>
                </a:ext>
              </a:extLst>
            </p:cNvPr>
            <p:cNvSpPr/>
            <p:nvPr/>
          </p:nvSpPr>
          <p:spPr>
            <a:xfrm>
              <a:off x="1894995" y="1266593"/>
              <a:ext cx="692762" cy="715586"/>
            </a:xfrm>
            <a:custGeom>
              <a:avLst/>
              <a:gdLst>
                <a:gd name="connsiteX0" fmla="*/ 655248 w 923681"/>
                <a:gd name="connsiteY0" fmla="*/ 179910 h 954114"/>
                <a:gd name="connsiteX1" fmla="*/ 732962 w 923681"/>
                <a:gd name="connsiteY1" fmla="*/ 646439 h 954114"/>
                <a:gd name="connsiteX2" fmla="*/ 280649 w 923681"/>
                <a:gd name="connsiteY2" fmla="*/ 784424 h 954114"/>
                <a:gd name="connsiteX3" fmla="*/ 202935 w 923681"/>
                <a:gd name="connsiteY3" fmla="*/ 317896 h 954114"/>
                <a:gd name="connsiteX4" fmla="*/ 655248 w 923681"/>
                <a:gd name="connsiteY4" fmla="*/ 179910 h 9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681" h="954114">
                  <a:moveTo>
                    <a:pt x="655248" y="179910"/>
                  </a:moveTo>
                  <a:cubicBezTo>
                    <a:pt x="801611" y="270634"/>
                    <a:pt x="836405" y="479506"/>
                    <a:pt x="732962" y="646439"/>
                  </a:cubicBezTo>
                  <a:cubicBezTo>
                    <a:pt x="629519" y="813371"/>
                    <a:pt x="427012" y="875149"/>
                    <a:pt x="280649" y="784424"/>
                  </a:cubicBezTo>
                  <a:cubicBezTo>
                    <a:pt x="134286" y="693700"/>
                    <a:pt x="99493" y="484828"/>
                    <a:pt x="202935" y="317896"/>
                  </a:cubicBezTo>
                  <a:cubicBezTo>
                    <a:pt x="306378" y="150964"/>
                    <a:pt x="508885" y="89185"/>
                    <a:pt x="655248" y="179910"/>
                  </a:cubicBezTo>
                  <a:close/>
                </a:path>
              </a:pathLst>
            </a:custGeom>
            <a:solidFill>
              <a:srgbClr val="000000"/>
            </a:solidFill>
            <a:ln w="9525" cap="flat">
              <a:noFill/>
              <a:prstDash val="solid"/>
              <a:miter/>
            </a:ln>
          </p:spPr>
          <p:txBody>
            <a:bodyPr rtlCol="0" anchor="ctr"/>
            <a:lstStyle/>
            <a:p>
              <a:endParaRPr lang="en-US" sz="1050" dirty="0"/>
            </a:p>
          </p:txBody>
        </p:sp>
        <p:sp>
          <p:nvSpPr>
            <p:cNvPr id="11" name="Freeform 10">
              <a:extLst>
                <a:ext uri="{FF2B5EF4-FFF2-40B4-BE49-F238E27FC236}">
                  <a16:creationId xmlns:a16="http://schemas.microsoft.com/office/drawing/2014/main" id="{D1B17043-F0A6-1646-80F3-9CA2AA0E52C3}"/>
                </a:ext>
              </a:extLst>
            </p:cNvPr>
            <p:cNvSpPr/>
            <p:nvPr/>
          </p:nvSpPr>
          <p:spPr>
            <a:xfrm>
              <a:off x="1690199" y="1831693"/>
              <a:ext cx="1033463" cy="1737851"/>
            </a:xfrm>
            <a:custGeom>
              <a:avLst/>
              <a:gdLst>
                <a:gd name="connsiteX0" fmla="*/ 332537 w 1377951"/>
                <a:gd name="connsiteY0" fmla="*/ 217337 h 2317134"/>
                <a:gd name="connsiteX1" fmla="*/ 469878 w 1377951"/>
                <a:gd name="connsiteY1" fmla="*/ 135404 h 2317134"/>
                <a:gd name="connsiteX2" fmla="*/ 543773 w 1377951"/>
                <a:gd name="connsiteY2" fmla="*/ 154183 h 2317134"/>
                <a:gd name="connsiteX3" fmla="*/ 660520 w 1377951"/>
                <a:gd name="connsiteY3" fmla="*/ 217185 h 2317134"/>
                <a:gd name="connsiteX4" fmla="*/ 508491 w 1377951"/>
                <a:gd name="connsiteY4" fmla="*/ 18790 h 2317134"/>
                <a:gd name="connsiteX5" fmla="*/ 115548 w 1377951"/>
                <a:gd name="connsiteY5" fmla="*/ 278521 h 2317134"/>
                <a:gd name="connsiteX6" fmla="*/ 29539 w 1377951"/>
                <a:gd name="connsiteY6" fmla="*/ 1119353 h 2317134"/>
                <a:gd name="connsiteX7" fmla="*/ 346165 w 1377951"/>
                <a:gd name="connsiteY7" fmla="*/ 1386202 h 2317134"/>
                <a:gd name="connsiteX8" fmla="*/ 369030 w 1377951"/>
                <a:gd name="connsiteY8" fmla="*/ 1387717 h 2317134"/>
                <a:gd name="connsiteX9" fmla="*/ 585414 w 1377951"/>
                <a:gd name="connsiteY9" fmla="*/ 1387717 h 2317134"/>
                <a:gd name="connsiteX10" fmla="*/ 942015 w 1377951"/>
                <a:gd name="connsiteY10" fmla="*/ 1387717 h 2317134"/>
                <a:gd name="connsiteX11" fmla="*/ 995165 w 1377951"/>
                <a:gd name="connsiteY11" fmla="*/ 2140861 h 2317134"/>
                <a:gd name="connsiteX12" fmla="*/ 1183838 w 1377951"/>
                <a:gd name="connsiteY12" fmla="*/ 2316842 h 2317134"/>
                <a:gd name="connsiteX13" fmla="*/ 1197315 w 1377951"/>
                <a:gd name="connsiteY13" fmla="*/ 2316388 h 2317134"/>
                <a:gd name="connsiteX14" fmla="*/ 1372815 w 1377951"/>
                <a:gd name="connsiteY14" fmla="*/ 2114207 h 2317134"/>
                <a:gd name="connsiteX15" fmla="*/ 1307248 w 1377951"/>
                <a:gd name="connsiteY15" fmla="*/ 1185233 h 2317134"/>
                <a:gd name="connsiteX16" fmla="*/ 1118424 w 1377951"/>
                <a:gd name="connsiteY16" fmla="*/ 1009251 h 2317134"/>
                <a:gd name="connsiteX17" fmla="*/ 581325 w 1377951"/>
                <a:gd name="connsiteY17" fmla="*/ 1009251 h 2317134"/>
                <a:gd name="connsiteX18" fmla="*/ 561943 w 1377951"/>
                <a:gd name="connsiteY18" fmla="*/ 1009251 h 2317134"/>
                <a:gd name="connsiteX19" fmla="*/ 617818 w 1377951"/>
                <a:gd name="connsiteY19" fmla="*/ 548853 h 2317134"/>
                <a:gd name="connsiteX20" fmla="*/ 395681 w 1377951"/>
                <a:gd name="connsiteY20" fmla="*/ 429059 h 2317134"/>
                <a:gd name="connsiteX21" fmla="*/ 332537 w 1377951"/>
                <a:gd name="connsiteY21" fmla="*/ 217337 h 231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7951" h="2317134">
                  <a:moveTo>
                    <a:pt x="332537" y="217337"/>
                  </a:moveTo>
                  <a:cubicBezTo>
                    <a:pt x="359793" y="166753"/>
                    <a:pt x="412489" y="135404"/>
                    <a:pt x="469878" y="135404"/>
                  </a:cubicBezTo>
                  <a:cubicBezTo>
                    <a:pt x="495468" y="135404"/>
                    <a:pt x="521059" y="141916"/>
                    <a:pt x="543773" y="154183"/>
                  </a:cubicBezTo>
                  <a:lnTo>
                    <a:pt x="660520" y="217185"/>
                  </a:lnTo>
                  <a:cubicBezTo>
                    <a:pt x="644620" y="121319"/>
                    <a:pt x="591622" y="39538"/>
                    <a:pt x="508491" y="18790"/>
                  </a:cubicBezTo>
                  <a:cubicBezTo>
                    <a:pt x="379175" y="-13468"/>
                    <a:pt x="191865" y="56803"/>
                    <a:pt x="115548" y="278521"/>
                  </a:cubicBezTo>
                  <a:cubicBezTo>
                    <a:pt x="12580" y="583989"/>
                    <a:pt x="-9679" y="782839"/>
                    <a:pt x="29539" y="1119353"/>
                  </a:cubicBezTo>
                  <a:cubicBezTo>
                    <a:pt x="72846" y="1341980"/>
                    <a:pt x="215941" y="1382265"/>
                    <a:pt x="346165" y="1386202"/>
                  </a:cubicBezTo>
                  <a:cubicBezTo>
                    <a:pt x="353585" y="1387111"/>
                    <a:pt x="361307" y="1387717"/>
                    <a:pt x="369030" y="1387717"/>
                  </a:cubicBezTo>
                  <a:lnTo>
                    <a:pt x="585414" y="1387717"/>
                  </a:lnTo>
                  <a:lnTo>
                    <a:pt x="942015" y="1387717"/>
                  </a:lnTo>
                  <a:lnTo>
                    <a:pt x="995165" y="2140861"/>
                  </a:lnTo>
                  <a:cubicBezTo>
                    <a:pt x="1002130" y="2240665"/>
                    <a:pt x="1085262" y="2316842"/>
                    <a:pt x="1183838" y="2316842"/>
                  </a:cubicBezTo>
                  <a:cubicBezTo>
                    <a:pt x="1188381" y="2316842"/>
                    <a:pt x="1192772" y="2316691"/>
                    <a:pt x="1197315" y="2316388"/>
                  </a:cubicBezTo>
                  <a:cubicBezTo>
                    <a:pt x="1301646" y="2308967"/>
                    <a:pt x="1380083" y="2218553"/>
                    <a:pt x="1372815" y="2114207"/>
                  </a:cubicBezTo>
                  <a:lnTo>
                    <a:pt x="1307248" y="1185233"/>
                  </a:lnTo>
                  <a:cubicBezTo>
                    <a:pt x="1300283" y="1086035"/>
                    <a:pt x="1217757" y="1009251"/>
                    <a:pt x="1118424" y="1009251"/>
                  </a:cubicBezTo>
                  <a:lnTo>
                    <a:pt x="581325" y="1009251"/>
                  </a:lnTo>
                  <a:lnTo>
                    <a:pt x="561943" y="1009251"/>
                  </a:lnTo>
                  <a:cubicBezTo>
                    <a:pt x="562398" y="853261"/>
                    <a:pt x="589805" y="691213"/>
                    <a:pt x="617818" y="548853"/>
                  </a:cubicBezTo>
                  <a:lnTo>
                    <a:pt x="395681" y="429059"/>
                  </a:lnTo>
                  <a:cubicBezTo>
                    <a:pt x="320120" y="387714"/>
                    <a:pt x="291653" y="292908"/>
                    <a:pt x="332537" y="217337"/>
                  </a:cubicBezTo>
                  <a:close/>
                </a:path>
              </a:pathLst>
            </a:custGeom>
            <a:solidFill>
              <a:srgbClr val="000000"/>
            </a:solidFill>
            <a:ln w="9525" cap="flat">
              <a:noFill/>
              <a:prstDash val="solid"/>
              <a:miter/>
            </a:ln>
          </p:spPr>
          <p:txBody>
            <a:bodyPr rtlCol="0" anchor="ctr"/>
            <a:lstStyle/>
            <a:p>
              <a:endParaRPr lang="en-US" sz="1050" dirty="0"/>
            </a:p>
          </p:txBody>
        </p:sp>
        <p:sp>
          <p:nvSpPr>
            <p:cNvPr id="12" name="Freeform 11">
              <a:extLst>
                <a:ext uri="{FF2B5EF4-FFF2-40B4-BE49-F238E27FC236}">
                  <a16:creationId xmlns:a16="http://schemas.microsoft.com/office/drawing/2014/main" id="{697EEA3C-D469-074A-909D-787D0A6B0600}"/>
                </a:ext>
              </a:extLst>
            </p:cNvPr>
            <p:cNvSpPr/>
            <p:nvPr/>
          </p:nvSpPr>
          <p:spPr>
            <a:xfrm>
              <a:off x="1698044" y="2933022"/>
              <a:ext cx="647334" cy="579284"/>
            </a:xfrm>
            <a:custGeom>
              <a:avLst/>
              <a:gdLst>
                <a:gd name="connsiteX0" fmla="*/ 11357 w 863112"/>
                <a:gd name="connsiteY0" fmla="*/ 11359 h 772378"/>
                <a:gd name="connsiteX1" fmla="*/ 851756 w 863112"/>
                <a:gd name="connsiteY1" fmla="*/ 11359 h 772378"/>
                <a:gd name="connsiteX2" fmla="*/ 851756 w 863112"/>
                <a:gd name="connsiteY2" fmla="*/ 761020 h 772378"/>
                <a:gd name="connsiteX3" fmla="*/ 11357 w 863112"/>
                <a:gd name="connsiteY3" fmla="*/ 761020 h 772378"/>
              </a:gdLst>
              <a:ahLst/>
              <a:cxnLst>
                <a:cxn ang="0">
                  <a:pos x="connsiteX0" y="connsiteY0"/>
                </a:cxn>
                <a:cxn ang="0">
                  <a:pos x="connsiteX1" y="connsiteY1"/>
                </a:cxn>
                <a:cxn ang="0">
                  <a:pos x="connsiteX2" y="connsiteY2"/>
                </a:cxn>
                <a:cxn ang="0">
                  <a:pos x="connsiteX3" y="connsiteY3"/>
                </a:cxn>
              </a:cxnLst>
              <a:rect l="l" t="t" r="r" b="b"/>
              <a:pathLst>
                <a:path w="863112" h="772378">
                  <a:moveTo>
                    <a:pt x="11357" y="11359"/>
                  </a:moveTo>
                  <a:lnTo>
                    <a:pt x="851756" y="11359"/>
                  </a:lnTo>
                  <a:lnTo>
                    <a:pt x="851756" y="761020"/>
                  </a:lnTo>
                  <a:lnTo>
                    <a:pt x="11357" y="761020"/>
                  </a:lnTo>
                  <a:close/>
                </a:path>
              </a:pathLst>
            </a:custGeom>
            <a:solidFill>
              <a:schemeClr val="bg2"/>
            </a:solidFill>
            <a:ln w="9525" cap="flat">
              <a:noFill/>
              <a:prstDash val="solid"/>
              <a:miter/>
            </a:ln>
          </p:spPr>
          <p:txBody>
            <a:bodyPr rtlCol="0" anchor="ctr"/>
            <a:lstStyle/>
            <a:p>
              <a:endParaRPr lang="en-US" sz="1050" dirty="0"/>
            </a:p>
          </p:txBody>
        </p:sp>
        <p:sp>
          <p:nvSpPr>
            <p:cNvPr id="13" name="Freeform 12">
              <a:extLst>
                <a:ext uri="{FF2B5EF4-FFF2-40B4-BE49-F238E27FC236}">
                  <a16:creationId xmlns:a16="http://schemas.microsoft.com/office/drawing/2014/main" id="{C9E4C510-E73B-D14A-B382-4B194AE3BEDB}"/>
                </a:ext>
              </a:extLst>
            </p:cNvPr>
            <p:cNvSpPr/>
            <p:nvPr/>
          </p:nvSpPr>
          <p:spPr>
            <a:xfrm>
              <a:off x="2433960" y="1753116"/>
              <a:ext cx="317989" cy="249887"/>
            </a:xfrm>
            <a:custGeom>
              <a:avLst/>
              <a:gdLst>
                <a:gd name="connsiteX0" fmla="*/ 416111 w 423984"/>
                <a:gd name="connsiteY0" fmla="*/ 335303 h 333182"/>
                <a:gd name="connsiteX1" fmla="*/ 339945 w 423984"/>
                <a:gd name="connsiteY1" fmla="*/ 234288 h 333182"/>
                <a:gd name="connsiteX2" fmla="*/ 339945 w 423984"/>
                <a:gd name="connsiteY2" fmla="*/ 98138 h 333182"/>
                <a:gd name="connsiteX3" fmla="*/ 79043 w 423984"/>
                <a:gd name="connsiteY3" fmla="*/ 11359 h 333182"/>
                <a:gd name="connsiteX4" fmla="*/ 11357 w 423984"/>
                <a:gd name="connsiteY4" fmla="*/ 92685 h 333182"/>
                <a:gd name="connsiteX5" fmla="*/ 188522 w 423984"/>
                <a:gd name="connsiteY5" fmla="*/ 151598 h 333182"/>
                <a:gd name="connsiteX6" fmla="*/ 188522 w 423984"/>
                <a:gd name="connsiteY6" fmla="*/ 285023 h 333182"/>
                <a:gd name="connsiteX7" fmla="*/ 208812 w 423984"/>
                <a:gd name="connsiteY7" fmla="*/ 311980 h 333182"/>
                <a:gd name="connsiteX8" fmla="*/ 299515 w 423984"/>
                <a:gd name="connsiteY8" fmla="*/ 282902 h 333182"/>
                <a:gd name="connsiteX9" fmla="*/ 416111 w 423984"/>
                <a:gd name="connsiteY9" fmla="*/ 335303 h 3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984" h="333182">
                  <a:moveTo>
                    <a:pt x="416111" y="335303"/>
                  </a:moveTo>
                  <a:lnTo>
                    <a:pt x="339945" y="234288"/>
                  </a:lnTo>
                  <a:lnTo>
                    <a:pt x="339945" y="98138"/>
                  </a:lnTo>
                  <a:lnTo>
                    <a:pt x="79043" y="11359"/>
                  </a:lnTo>
                  <a:cubicBezTo>
                    <a:pt x="60418" y="41496"/>
                    <a:pt x="37553" y="68908"/>
                    <a:pt x="11357" y="92685"/>
                  </a:cubicBezTo>
                  <a:lnTo>
                    <a:pt x="188522" y="151598"/>
                  </a:lnTo>
                  <a:lnTo>
                    <a:pt x="188522" y="285023"/>
                  </a:lnTo>
                  <a:lnTo>
                    <a:pt x="208812" y="311980"/>
                  </a:lnTo>
                  <a:cubicBezTo>
                    <a:pt x="235160" y="293201"/>
                    <a:pt x="266808" y="282902"/>
                    <a:pt x="299515" y="282902"/>
                  </a:cubicBezTo>
                  <a:cubicBezTo>
                    <a:pt x="344185" y="282902"/>
                    <a:pt x="386432" y="301985"/>
                    <a:pt x="416111" y="335303"/>
                  </a:cubicBezTo>
                  <a:close/>
                </a:path>
              </a:pathLst>
            </a:custGeom>
            <a:solidFill>
              <a:schemeClr val="bg1">
                <a:lumMod val="50000"/>
              </a:schemeClr>
            </a:solidFill>
            <a:ln w="9525" cap="flat">
              <a:noFill/>
              <a:prstDash val="solid"/>
              <a:miter/>
            </a:ln>
          </p:spPr>
          <p:txBody>
            <a:bodyPr rtlCol="0" anchor="ctr"/>
            <a:lstStyle/>
            <a:p>
              <a:endParaRPr lang="en-US" sz="1050" dirty="0"/>
            </a:p>
          </p:txBody>
        </p:sp>
        <p:sp>
          <p:nvSpPr>
            <p:cNvPr id="14" name="Freeform 13">
              <a:extLst>
                <a:ext uri="{FF2B5EF4-FFF2-40B4-BE49-F238E27FC236}">
                  <a16:creationId xmlns:a16="http://schemas.microsoft.com/office/drawing/2014/main" id="{B5D00028-F9AF-EC44-847A-5906EBE2AEE3}"/>
                </a:ext>
              </a:extLst>
            </p:cNvPr>
            <p:cNvSpPr/>
            <p:nvPr/>
          </p:nvSpPr>
          <p:spPr>
            <a:xfrm>
              <a:off x="1943092" y="1939424"/>
              <a:ext cx="806329" cy="408906"/>
            </a:xfrm>
            <a:custGeom>
              <a:avLst/>
              <a:gdLst>
                <a:gd name="connsiteX0" fmla="*/ 1045617 w 1075104"/>
                <a:gd name="connsiteY0" fmla="*/ 53099 h 545208"/>
                <a:gd name="connsiteX1" fmla="*/ 874660 w 1075104"/>
                <a:gd name="connsiteY1" fmla="*/ 40983 h 545208"/>
                <a:gd name="connsiteX2" fmla="*/ 612395 w 1075104"/>
                <a:gd name="connsiteY2" fmla="*/ 268911 h 545208"/>
                <a:gd name="connsiteX3" fmla="*/ 190076 w 1075104"/>
                <a:gd name="connsiteY3" fmla="*/ 40983 h 545208"/>
                <a:gd name="connsiteX4" fmla="*/ 25933 w 1075104"/>
                <a:gd name="connsiteY4" fmla="*/ 90052 h 545208"/>
                <a:gd name="connsiteX5" fmla="*/ 74994 w 1075104"/>
                <a:gd name="connsiteY5" fmla="*/ 254220 h 545208"/>
                <a:gd name="connsiteX6" fmla="*/ 571056 w 1075104"/>
                <a:gd name="connsiteY6" fmla="*/ 521827 h 545208"/>
                <a:gd name="connsiteX7" fmla="*/ 628597 w 1075104"/>
                <a:gd name="connsiteY7" fmla="*/ 536366 h 545208"/>
                <a:gd name="connsiteX8" fmla="*/ 708094 w 1075104"/>
                <a:gd name="connsiteY8" fmla="*/ 506682 h 545208"/>
                <a:gd name="connsiteX9" fmla="*/ 1033654 w 1075104"/>
                <a:gd name="connsiteY9" fmla="*/ 223931 h 545208"/>
                <a:gd name="connsiteX10" fmla="*/ 1045617 w 1075104"/>
                <a:gd name="connsiteY10" fmla="*/ 53099 h 5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5104" h="545208">
                  <a:moveTo>
                    <a:pt x="1045617" y="53099"/>
                  </a:moveTo>
                  <a:cubicBezTo>
                    <a:pt x="1001704" y="2516"/>
                    <a:pt x="925235" y="-2785"/>
                    <a:pt x="874660" y="40983"/>
                  </a:cubicBezTo>
                  <a:lnTo>
                    <a:pt x="612395" y="268911"/>
                  </a:lnTo>
                  <a:lnTo>
                    <a:pt x="190076" y="40983"/>
                  </a:lnTo>
                  <a:cubicBezTo>
                    <a:pt x="131172" y="9180"/>
                    <a:pt x="57732" y="31139"/>
                    <a:pt x="25933" y="90052"/>
                  </a:cubicBezTo>
                  <a:cubicBezTo>
                    <a:pt x="-5866" y="148965"/>
                    <a:pt x="16090" y="222417"/>
                    <a:pt x="74994" y="254220"/>
                  </a:cubicBezTo>
                  <a:lnTo>
                    <a:pt x="571056" y="521827"/>
                  </a:lnTo>
                  <a:cubicBezTo>
                    <a:pt x="589076" y="531519"/>
                    <a:pt x="608912" y="536366"/>
                    <a:pt x="628597" y="536366"/>
                  </a:cubicBezTo>
                  <a:cubicBezTo>
                    <a:pt x="657216" y="536366"/>
                    <a:pt x="685532" y="526219"/>
                    <a:pt x="708094" y="506682"/>
                  </a:cubicBezTo>
                  <a:lnTo>
                    <a:pt x="1033654" y="223931"/>
                  </a:lnTo>
                  <a:cubicBezTo>
                    <a:pt x="1084078" y="180163"/>
                    <a:pt x="1089378" y="103682"/>
                    <a:pt x="1045617" y="53099"/>
                  </a:cubicBezTo>
                  <a:close/>
                </a:path>
              </a:pathLst>
            </a:custGeom>
            <a:solidFill>
              <a:srgbClr val="000000"/>
            </a:solidFill>
            <a:ln w="9525" cap="flat">
              <a:noFill/>
              <a:prstDash val="solid"/>
              <a:miter/>
            </a:ln>
          </p:spPr>
          <p:txBody>
            <a:bodyPr rtlCol="0" anchor="ctr"/>
            <a:lstStyle/>
            <a:p>
              <a:endParaRPr lang="en-US" sz="1050" dirty="0"/>
            </a:p>
          </p:txBody>
        </p:sp>
        <p:sp>
          <p:nvSpPr>
            <p:cNvPr id="15" name="Freeform 14">
              <a:extLst>
                <a:ext uri="{FF2B5EF4-FFF2-40B4-BE49-F238E27FC236}">
                  <a16:creationId xmlns:a16="http://schemas.microsoft.com/office/drawing/2014/main" id="{53BBB204-8456-2A41-968C-535CC611C3D4}"/>
                </a:ext>
              </a:extLst>
            </p:cNvPr>
            <p:cNvSpPr/>
            <p:nvPr/>
          </p:nvSpPr>
          <p:spPr>
            <a:xfrm>
              <a:off x="2723217" y="1966980"/>
              <a:ext cx="1328738" cy="1533398"/>
            </a:xfrm>
            <a:custGeom>
              <a:avLst/>
              <a:gdLst>
                <a:gd name="connsiteX0" fmla="*/ 601150 w 1771651"/>
                <a:gd name="connsiteY0" fmla="*/ 1692417 h 2044530"/>
                <a:gd name="connsiteX1" fmla="*/ 525136 w 1771651"/>
                <a:gd name="connsiteY1" fmla="*/ 1792523 h 2044530"/>
                <a:gd name="connsiteX2" fmla="*/ 408237 w 1771651"/>
                <a:gd name="connsiteY2" fmla="*/ 1971836 h 2044530"/>
                <a:gd name="connsiteX3" fmla="*/ 400212 w 1771651"/>
                <a:gd name="connsiteY3" fmla="*/ 1272001 h 2044530"/>
                <a:gd name="connsiteX4" fmla="*/ 413688 w 1771651"/>
                <a:gd name="connsiteY4" fmla="*/ 905348 h 2044530"/>
                <a:gd name="connsiteX5" fmla="*/ 158086 w 1771651"/>
                <a:gd name="connsiteY5" fmla="*/ 204756 h 2044530"/>
                <a:gd name="connsiteX6" fmla="*/ 178982 w 1771651"/>
                <a:gd name="connsiteY6" fmla="*/ 189005 h 2044530"/>
                <a:gd name="connsiteX7" fmla="*/ 45124 w 1771651"/>
                <a:gd name="connsiteY7" fmla="*/ 11359 h 2044530"/>
                <a:gd name="connsiteX8" fmla="*/ 16505 w 1771651"/>
                <a:gd name="connsiteY8" fmla="*/ 213540 h 2044530"/>
                <a:gd name="connsiteX9" fmla="*/ 11357 w 1771651"/>
                <a:gd name="connsiteY9" fmla="*/ 217932 h 2044530"/>
                <a:gd name="connsiteX10" fmla="*/ 58147 w 1771651"/>
                <a:gd name="connsiteY10" fmla="*/ 280025 h 2044530"/>
                <a:gd name="connsiteX11" fmla="*/ 86766 w 1771651"/>
                <a:gd name="connsiteY11" fmla="*/ 258520 h 2044530"/>
                <a:gd name="connsiteX12" fmla="*/ 315566 w 1771651"/>
                <a:gd name="connsiteY12" fmla="*/ 906560 h 2044530"/>
                <a:gd name="connsiteX13" fmla="*/ 302089 w 1771651"/>
                <a:gd name="connsiteY13" fmla="*/ 1269881 h 2044530"/>
                <a:gd name="connsiteX14" fmla="*/ 354785 w 1771651"/>
                <a:gd name="connsiteY14" fmla="*/ 2025448 h 2044530"/>
                <a:gd name="connsiteX15" fmla="*/ 367353 w 1771651"/>
                <a:gd name="connsiteY15" fmla="*/ 2027266 h 2044530"/>
                <a:gd name="connsiteX16" fmla="*/ 403997 w 1771651"/>
                <a:gd name="connsiteY16" fmla="*/ 2014544 h 2044530"/>
                <a:gd name="connsiteX17" fmla="*/ 422925 w 1771651"/>
                <a:gd name="connsiteY17" fmla="*/ 2025600 h 2044530"/>
                <a:gd name="connsiteX18" fmla="*/ 435493 w 1771651"/>
                <a:gd name="connsiteY18" fmla="*/ 2027417 h 2044530"/>
                <a:gd name="connsiteX19" fmla="*/ 601453 w 1771651"/>
                <a:gd name="connsiteY19" fmla="*/ 1841440 h 2044530"/>
                <a:gd name="connsiteX20" fmla="*/ 601453 w 1771651"/>
                <a:gd name="connsiteY20" fmla="*/ 2039230 h 2044530"/>
                <a:gd name="connsiteX21" fmla="*/ 1767412 w 1771651"/>
                <a:gd name="connsiteY21" fmla="*/ 2039230 h 2044530"/>
                <a:gd name="connsiteX22" fmla="*/ 1767412 w 1771651"/>
                <a:gd name="connsiteY22" fmla="*/ 666063 h 2044530"/>
                <a:gd name="connsiteX23" fmla="*/ 601453 w 1771651"/>
                <a:gd name="connsiteY23" fmla="*/ 666063 h 2044530"/>
                <a:gd name="connsiteX24" fmla="*/ 601453 w 1771651"/>
                <a:gd name="connsiteY24" fmla="*/ 1692417 h 2044530"/>
                <a:gd name="connsiteX25" fmla="*/ 362659 w 1771651"/>
                <a:gd name="connsiteY25" fmla="*/ 1996673 h 2044530"/>
                <a:gd name="connsiteX26" fmla="*/ 332071 w 1771651"/>
                <a:gd name="connsiteY26" fmla="*/ 1272001 h 2044530"/>
                <a:gd name="connsiteX27" fmla="*/ 345548 w 1771651"/>
                <a:gd name="connsiteY27" fmla="*/ 905348 h 2044530"/>
                <a:gd name="connsiteX28" fmla="*/ 111145 w 1771651"/>
                <a:gd name="connsiteY28" fmla="*/ 240194 h 2044530"/>
                <a:gd name="connsiteX29" fmla="*/ 133707 w 1771651"/>
                <a:gd name="connsiteY29" fmla="*/ 223232 h 2044530"/>
                <a:gd name="connsiteX30" fmla="*/ 383404 w 1771651"/>
                <a:gd name="connsiteY30" fmla="*/ 906863 h 2044530"/>
                <a:gd name="connsiteX31" fmla="*/ 369927 w 1771651"/>
                <a:gd name="connsiteY31" fmla="*/ 1270183 h 2044530"/>
                <a:gd name="connsiteX32" fmla="*/ 385978 w 1771651"/>
                <a:gd name="connsiteY32" fmla="*/ 1990464 h 2044530"/>
                <a:gd name="connsiteX33" fmla="*/ 362659 w 1771651"/>
                <a:gd name="connsiteY33" fmla="*/ 1996673 h 2044530"/>
                <a:gd name="connsiteX34" fmla="*/ 593276 w 1771651"/>
                <a:gd name="connsiteY34" fmla="*/ 1792523 h 2044530"/>
                <a:gd name="connsiteX35" fmla="*/ 430799 w 1771651"/>
                <a:gd name="connsiteY35" fmla="*/ 1996673 h 2044530"/>
                <a:gd name="connsiteX36" fmla="*/ 427468 w 1771651"/>
                <a:gd name="connsiteY36" fmla="*/ 1995159 h 2044530"/>
                <a:gd name="connsiteX37" fmla="*/ 551938 w 1771651"/>
                <a:gd name="connsiteY37" fmla="*/ 1806759 h 2044530"/>
                <a:gd name="connsiteX38" fmla="*/ 601150 w 1771651"/>
                <a:gd name="connsiteY38" fmla="*/ 1733913 h 2044530"/>
                <a:gd name="connsiteX39" fmla="*/ 601150 w 1771651"/>
                <a:gd name="connsiteY39" fmla="*/ 1778590 h 2044530"/>
                <a:gd name="connsiteX40" fmla="*/ 593276 w 1771651"/>
                <a:gd name="connsiteY40" fmla="*/ 1792523 h 2044530"/>
                <a:gd name="connsiteX41" fmla="*/ 1184129 w 1771651"/>
                <a:gd name="connsiteY41" fmla="*/ 1721949 h 2044530"/>
                <a:gd name="connsiteX42" fmla="*/ 1148091 w 1771651"/>
                <a:gd name="connsiteY42" fmla="*/ 1685905 h 2044530"/>
                <a:gd name="connsiteX43" fmla="*/ 1184129 w 1771651"/>
                <a:gd name="connsiteY43" fmla="*/ 1649860 h 2044530"/>
                <a:gd name="connsiteX44" fmla="*/ 1220168 w 1771651"/>
                <a:gd name="connsiteY44" fmla="*/ 1685905 h 2044530"/>
                <a:gd name="connsiteX45" fmla="*/ 1184129 w 1771651"/>
                <a:gd name="connsiteY45" fmla="*/ 1721949 h 2044530"/>
                <a:gd name="connsiteX46" fmla="*/ 1184129 w 1771651"/>
                <a:gd name="connsiteY46" fmla="*/ 745118 h 2044530"/>
                <a:gd name="connsiteX47" fmla="*/ 1220168 w 1771651"/>
                <a:gd name="connsiteY47" fmla="*/ 781162 h 2044530"/>
                <a:gd name="connsiteX48" fmla="*/ 1184129 w 1771651"/>
                <a:gd name="connsiteY48" fmla="*/ 817206 h 2044530"/>
                <a:gd name="connsiteX49" fmla="*/ 1148091 w 1771651"/>
                <a:gd name="connsiteY49" fmla="*/ 781162 h 2044530"/>
                <a:gd name="connsiteX50" fmla="*/ 1184129 w 1771651"/>
                <a:gd name="connsiteY50" fmla="*/ 745118 h 2044530"/>
                <a:gd name="connsiteX51" fmla="*/ 671865 w 1771651"/>
                <a:gd name="connsiteY51" fmla="*/ 1081481 h 2044530"/>
                <a:gd name="connsiteX52" fmla="*/ 1696546 w 1771651"/>
                <a:gd name="connsiteY52" fmla="*/ 1081481 h 2044530"/>
                <a:gd name="connsiteX53" fmla="*/ 1696546 w 1771651"/>
                <a:gd name="connsiteY53" fmla="*/ 1111770 h 2044530"/>
                <a:gd name="connsiteX54" fmla="*/ 671865 w 1771651"/>
                <a:gd name="connsiteY54" fmla="*/ 1111770 h 2044530"/>
                <a:gd name="connsiteX55" fmla="*/ 671865 w 1771651"/>
                <a:gd name="connsiteY55" fmla="*/ 1081481 h 2044530"/>
                <a:gd name="connsiteX56" fmla="*/ 1220017 w 1771651"/>
                <a:gd name="connsiteY56" fmla="*/ 1220358 h 2044530"/>
                <a:gd name="connsiteX57" fmla="*/ 1183978 w 1771651"/>
                <a:gd name="connsiteY57" fmla="*/ 1256402 h 2044530"/>
                <a:gd name="connsiteX58" fmla="*/ 1147939 w 1771651"/>
                <a:gd name="connsiteY58" fmla="*/ 1220358 h 2044530"/>
                <a:gd name="connsiteX59" fmla="*/ 1183978 w 1771651"/>
                <a:gd name="connsiteY59" fmla="*/ 1184313 h 2044530"/>
                <a:gd name="connsiteX60" fmla="*/ 1220017 w 1771651"/>
                <a:gd name="connsiteY60" fmla="*/ 1220358 h 2044530"/>
                <a:gd name="connsiteX61" fmla="*/ 671865 w 1771651"/>
                <a:gd name="connsiteY61" fmla="*/ 1550966 h 2044530"/>
                <a:gd name="connsiteX62" fmla="*/ 1696546 w 1771651"/>
                <a:gd name="connsiteY62" fmla="*/ 1550966 h 2044530"/>
                <a:gd name="connsiteX63" fmla="*/ 1696546 w 1771651"/>
                <a:gd name="connsiteY63" fmla="*/ 1581255 h 2044530"/>
                <a:gd name="connsiteX64" fmla="*/ 671865 w 1771651"/>
                <a:gd name="connsiteY64" fmla="*/ 1581255 h 2044530"/>
                <a:gd name="connsiteX65" fmla="*/ 671865 w 1771651"/>
                <a:gd name="connsiteY65" fmla="*/ 1550966 h 204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771651" h="2044530">
                  <a:moveTo>
                    <a:pt x="601150" y="1692417"/>
                  </a:moveTo>
                  <a:cubicBezTo>
                    <a:pt x="574954" y="1713922"/>
                    <a:pt x="550121" y="1745423"/>
                    <a:pt x="525136" y="1792523"/>
                  </a:cubicBezTo>
                  <a:cubicBezTo>
                    <a:pt x="471835" y="1893387"/>
                    <a:pt x="434130" y="1945484"/>
                    <a:pt x="408237" y="1971836"/>
                  </a:cubicBezTo>
                  <a:cubicBezTo>
                    <a:pt x="364173" y="1874304"/>
                    <a:pt x="385372" y="1517950"/>
                    <a:pt x="400212" y="1272001"/>
                  </a:cubicBezTo>
                  <a:cubicBezTo>
                    <a:pt x="409448" y="1118282"/>
                    <a:pt x="417322" y="985464"/>
                    <a:pt x="413688" y="905348"/>
                  </a:cubicBezTo>
                  <a:cubicBezTo>
                    <a:pt x="400212" y="616085"/>
                    <a:pt x="208358" y="286537"/>
                    <a:pt x="158086" y="204756"/>
                  </a:cubicBezTo>
                  <a:lnTo>
                    <a:pt x="178982" y="189005"/>
                  </a:lnTo>
                  <a:lnTo>
                    <a:pt x="45124" y="11359"/>
                  </a:lnTo>
                  <a:cubicBezTo>
                    <a:pt x="86463" y="75420"/>
                    <a:pt x="75712" y="162048"/>
                    <a:pt x="16505" y="213540"/>
                  </a:cubicBezTo>
                  <a:lnTo>
                    <a:pt x="11357" y="217932"/>
                  </a:lnTo>
                  <a:lnTo>
                    <a:pt x="58147" y="280025"/>
                  </a:lnTo>
                  <a:lnTo>
                    <a:pt x="86766" y="258520"/>
                  </a:lnTo>
                  <a:cubicBezTo>
                    <a:pt x="155057" y="376799"/>
                    <a:pt x="304058" y="661065"/>
                    <a:pt x="315566" y="906560"/>
                  </a:cubicBezTo>
                  <a:cubicBezTo>
                    <a:pt x="319200" y="985009"/>
                    <a:pt x="310872" y="1123432"/>
                    <a:pt x="302089" y="1269881"/>
                  </a:cubicBezTo>
                  <a:cubicBezTo>
                    <a:pt x="276499" y="1696506"/>
                    <a:pt x="265445" y="2000460"/>
                    <a:pt x="354785" y="2025448"/>
                  </a:cubicBezTo>
                  <a:cubicBezTo>
                    <a:pt x="358873" y="2026660"/>
                    <a:pt x="363113" y="2027266"/>
                    <a:pt x="367353" y="2027266"/>
                  </a:cubicBezTo>
                  <a:cubicBezTo>
                    <a:pt x="378861" y="2027266"/>
                    <a:pt x="390975" y="2023025"/>
                    <a:pt x="403997" y="2014544"/>
                  </a:cubicBezTo>
                  <a:cubicBezTo>
                    <a:pt x="409751" y="2019845"/>
                    <a:pt x="415960" y="2023631"/>
                    <a:pt x="422925" y="2025600"/>
                  </a:cubicBezTo>
                  <a:cubicBezTo>
                    <a:pt x="427013" y="2026811"/>
                    <a:pt x="431253" y="2027417"/>
                    <a:pt x="435493" y="2027417"/>
                  </a:cubicBezTo>
                  <a:cubicBezTo>
                    <a:pt x="478497" y="2027417"/>
                    <a:pt x="530890" y="1968504"/>
                    <a:pt x="601453" y="1841440"/>
                  </a:cubicBezTo>
                  <a:lnTo>
                    <a:pt x="601453" y="2039230"/>
                  </a:lnTo>
                  <a:lnTo>
                    <a:pt x="1767412" y="2039230"/>
                  </a:lnTo>
                  <a:lnTo>
                    <a:pt x="1767412" y="666063"/>
                  </a:lnTo>
                  <a:lnTo>
                    <a:pt x="601453" y="666063"/>
                  </a:lnTo>
                  <a:lnTo>
                    <a:pt x="601453" y="1692417"/>
                  </a:lnTo>
                  <a:close/>
                  <a:moveTo>
                    <a:pt x="362659" y="1996673"/>
                  </a:moveTo>
                  <a:cubicBezTo>
                    <a:pt x="289824" y="1976228"/>
                    <a:pt x="315263" y="1552480"/>
                    <a:pt x="332071" y="1272001"/>
                  </a:cubicBezTo>
                  <a:cubicBezTo>
                    <a:pt x="341308" y="1118282"/>
                    <a:pt x="349182" y="985464"/>
                    <a:pt x="345548" y="905348"/>
                  </a:cubicBezTo>
                  <a:cubicBezTo>
                    <a:pt x="333585" y="647889"/>
                    <a:pt x="180042" y="358323"/>
                    <a:pt x="111145" y="240194"/>
                  </a:cubicBezTo>
                  <a:lnTo>
                    <a:pt x="133707" y="223232"/>
                  </a:lnTo>
                  <a:cubicBezTo>
                    <a:pt x="184585" y="306982"/>
                    <a:pt x="370684" y="631230"/>
                    <a:pt x="383404" y="906863"/>
                  </a:cubicBezTo>
                  <a:cubicBezTo>
                    <a:pt x="387038" y="985312"/>
                    <a:pt x="378710" y="1123735"/>
                    <a:pt x="369927" y="1270183"/>
                  </a:cubicBezTo>
                  <a:cubicBezTo>
                    <a:pt x="348576" y="1625629"/>
                    <a:pt x="337371" y="1895810"/>
                    <a:pt x="385978" y="1990464"/>
                  </a:cubicBezTo>
                  <a:cubicBezTo>
                    <a:pt x="374621" y="1997582"/>
                    <a:pt x="367201" y="1997885"/>
                    <a:pt x="362659" y="1996673"/>
                  </a:cubicBezTo>
                  <a:close/>
                  <a:moveTo>
                    <a:pt x="593276" y="1792523"/>
                  </a:moveTo>
                  <a:cubicBezTo>
                    <a:pt x="489400" y="1988798"/>
                    <a:pt x="445033" y="2000762"/>
                    <a:pt x="430799" y="1996673"/>
                  </a:cubicBezTo>
                  <a:cubicBezTo>
                    <a:pt x="429588" y="1996370"/>
                    <a:pt x="428528" y="1995613"/>
                    <a:pt x="427468" y="1995159"/>
                  </a:cubicBezTo>
                  <a:cubicBezTo>
                    <a:pt x="462295" y="1960932"/>
                    <a:pt x="502877" y="1899293"/>
                    <a:pt x="551938" y="1806759"/>
                  </a:cubicBezTo>
                  <a:cubicBezTo>
                    <a:pt x="568443" y="1775561"/>
                    <a:pt x="584645" y="1751935"/>
                    <a:pt x="601150" y="1733913"/>
                  </a:cubicBezTo>
                  <a:lnTo>
                    <a:pt x="601150" y="1778590"/>
                  </a:lnTo>
                  <a:cubicBezTo>
                    <a:pt x="598576" y="1783134"/>
                    <a:pt x="595850" y="1787525"/>
                    <a:pt x="593276" y="1792523"/>
                  </a:cubicBezTo>
                  <a:close/>
                  <a:moveTo>
                    <a:pt x="1184129" y="1721949"/>
                  </a:moveTo>
                  <a:cubicBezTo>
                    <a:pt x="1164293" y="1721949"/>
                    <a:pt x="1148091" y="1705896"/>
                    <a:pt x="1148091" y="1685905"/>
                  </a:cubicBezTo>
                  <a:cubicBezTo>
                    <a:pt x="1148091" y="1666065"/>
                    <a:pt x="1164142" y="1649860"/>
                    <a:pt x="1184129" y="1649860"/>
                  </a:cubicBezTo>
                  <a:cubicBezTo>
                    <a:pt x="1203966" y="1649860"/>
                    <a:pt x="1220168" y="1665914"/>
                    <a:pt x="1220168" y="1685905"/>
                  </a:cubicBezTo>
                  <a:cubicBezTo>
                    <a:pt x="1220017" y="1705896"/>
                    <a:pt x="1203966" y="1721949"/>
                    <a:pt x="1184129" y="1721949"/>
                  </a:cubicBezTo>
                  <a:close/>
                  <a:moveTo>
                    <a:pt x="1184129" y="745118"/>
                  </a:moveTo>
                  <a:cubicBezTo>
                    <a:pt x="1203966" y="745118"/>
                    <a:pt x="1220168" y="761171"/>
                    <a:pt x="1220168" y="781162"/>
                  </a:cubicBezTo>
                  <a:cubicBezTo>
                    <a:pt x="1220168" y="801002"/>
                    <a:pt x="1204117" y="817206"/>
                    <a:pt x="1184129" y="817206"/>
                  </a:cubicBezTo>
                  <a:cubicBezTo>
                    <a:pt x="1164293" y="817206"/>
                    <a:pt x="1148091" y="801153"/>
                    <a:pt x="1148091" y="781162"/>
                  </a:cubicBezTo>
                  <a:cubicBezTo>
                    <a:pt x="1148091" y="761171"/>
                    <a:pt x="1164293" y="745118"/>
                    <a:pt x="1184129" y="745118"/>
                  </a:cubicBezTo>
                  <a:close/>
                  <a:moveTo>
                    <a:pt x="671865" y="1081481"/>
                  </a:moveTo>
                  <a:lnTo>
                    <a:pt x="1696546" y="1081481"/>
                  </a:lnTo>
                  <a:lnTo>
                    <a:pt x="1696546" y="1111770"/>
                  </a:lnTo>
                  <a:lnTo>
                    <a:pt x="671865" y="1111770"/>
                  </a:lnTo>
                  <a:lnTo>
                    <a:pt x="671865" y="1081481"/>
                  </a:lnTo>
                  <a:close/>
                  <a:moveTo>
                    <a:pt x="1220017" y="1220358"/>
                  </a:moveTo>
                  <a:cubicBezTo>
                    <a:pt x="1220017" y="1240197"/>
                    <a:pt x="1203966" y="1256402"/>
                    <a:pt x="1183978" y="1256402"/>
                  </a:cubicBezTo>
                  <a:cubicBezTo>
                    <a:pt x="1164142" y="1256402"/>
                    <a:pt x="1147939" y="1240348"/>
                    <a:pt x="1147939" y="1220358"/>
                  </a:cubicBezTo>
                  <a:cubicBezTo>
                    <a:pt x="1147939" y="1200518"/>
                    <a:pt x="1163990" y="1184313"/>
                    <a:pt x="1183978" y="1184313"/>
                  </a:cubicBezTo>
                  <a:cubicBezTo>
                    <a:pt x="1203966" y="1184313"/>
                    <a:pt x="1220017" y="1200367"/>
                    <a:pt x="1220017" y="1220358"/>
                  </a:cubicBezTo>
                  <a:close/>
                  <a:moveTo>
                    <a:pt x="671865" y="1550966"/>
                  </a:moveTo>
                  <a:lnTo>
                    <a:pt x="1696546" y="1550966"/>
                  </a:lnTo>
                  <a:lnTo>
                    <a:pt x="1696546" y="1581255"/>
                  </a:lnTo>
                  <a:lnTo>
                    <a:pt x="671865" y="1581255"/>
                  </a:lnTo>
                  <a:lnTo>
                    <a:pt x="671865" y="1550966"/>
                  </a:lnTo>
                  <a:close/>
                </a:path>
              </a:pathLst>
            </a:custGeom>
            <a:solidFill>
              <a:schemeClr val="bg1">
                <a:lumMod val="50000"/>
              </a:schemeClr>
            </a:solidFill>
            <a:ln w="9525" cap="flat">
              <a:noFill/>
              <a:prstDash val="solid"/>
              <a:miter/>
            </a:ln>
          </p:spPr>
          <p:txBody>
            <a:bodyPr rtlCol="0" anchor="ctr"/>
            <a:lstStyle/>
            <a:p>
              <a:endParaRPr lang="en-US" sz="1050" dirty="0"/>
            </a:p>
          </p:txBody>
        </p:sp>
        <p:sp>
          <p:nvSpPr>
            <p:cNvPr id="16" name="Freeform 15">
              <a:extLst>
                <a:ext uri="{FF2B5EF4-FFF2-40B4-BE49-F238E27FC236}">
                  <a16:creationId xmlns:a16="http://schemas.microsoft.com/office/drawing/2014/main" id="{43504A50-21D3-684C-A69B-AB41CB5AEA6F}"/>
                </a:ext>
              </a:extLst>
            </p:cNvPr>
            <p:cNvSpPr/>
            <p:nvPr/>
          </p:nvSpPr>
          <p:spPr>
            <a:xfrm>
              <a:off x="3282876" y="1807217"/>
              <a:ext cx="647334" cy="670152"/>
            </a:xfrm>
            <a:custGeom>
              <a:avLst/>
              <a:gdLst>
                <a:gd name="connsiteX0" fmla="*/ 864475 w 863112"/>
                <a:gd name="connsiteY0" fmla="*/ 750267 h 893535"/>
                <a:gd name="connsiteX1" fmla="*/ 864475 w 863112"/>
                <a:gd name="connsiteY1" fmla="*/ 11359 h 893535"/>
                <a:gd name="connsiteX2" fmla="*/ 11357 w 863112"/>
                <a:gd name="connsiteY2" fmla="*/ 11359 h 893535"/>
                <a:gd name="connsiteX3" fmla="*/ 11357 w 863112"/>
                <a:gd name="connsiteY3" fmla="*/ 750267 h 893535"/>
                <a:gd name="connsiteX4" fmla="*/ 248637 w 863112"/>
                <a:gd name="connsiteY4" fmla="*/ 750267 h 893535"/>
                <a:gd name="connsiteX5" fmla="*/ 248637 w 863112"/>
                <a:gd name="connsiteY5" fmla="*/ 815086 h 893535"/>
                <a:gd name="connsiteX6" fmla="*/ 46033 w 863112"/>
                <a:gd name="connsiteY6" fmla="*/ 815086 h 893535"/>
                <a:gd name="connsiteX7" fmla="*/ 46033 w 863112"/>
                <a:gd name="connsiteY7" fmla="*/ 883237 h 893535"/>
                <a:gd name="connsiteX8" fmla="*/ 829648 w 863112"/>
                <a:gd name="connsiteY8" fmla="*/ 883237 h 893535"/>
                <a:gd name="connsiteX9" fmla="*/ 829648 w 863112"/>
                <a:gd name="connsiteY9" fmla="*/ 815086 h 893535"/>
                <a:gd name="connsiteX10" fmla="*/ 627044 w 863112"/>
                <a:gd name="connsiteY10" fmla="*/ 815086 h 893535"/>
                <a:gd name="connsiteX11" fmla="*/ 627044 w 863112"/>
                <a:gd name="connsiteY11" fmla="*/ 750267 h 893535"/>
                <a:gd name="connsiteX12" fmla="*/ 864475 w 863112"/>
                <a:gd name="connsiteY12" fmla="*/ 750267 h 893535"/>
                <a:gd name="connsiteX13" fmla="*/ 124167 w 863112"/>
                <a:gd name="connsiteY13" fmla="*/ 499320 h 893535"/>
                <a:gd name="connsiteX14" fmla="*/ 238643 w 863112"/>
                <a:gd name="connsiteY14" fmla="*/ 258217 h 893535"/>
                <a:gd name="connsiteX15" fmla="*/ 244851 w 863112"/>
                <a:gd name="connsiteY15" fmla="*/ 309708 h 893535"/>
                <a:gd name="connsiteX16" fmla="*/ 124167 w 863112"/>
                <a:gd name="connsiteY16" fmla="*/ 499320 h 893535"/>
                <a:gd name="connsiteX17" fmla="*/ 267565 w 863112"/>
                <a:gd name="connsiteY17" fmla="*/ 335152 h 893535"/>
                <a:gd name="connsiteX18" fmla="*/ 267716 w 863112"/>
                <a:gd name="connsiteY18" fmla="*/ 316524 h 893535"/>
                <a:gd name="connsiteX19" fmla="*/ 320866 w 863112"/>
                <a:gd name="connsiteY19" fmla="*/ 258520 h 893535"/>
                <a:gd name="connsiteX20" fmla="*/ 326923 w 863112"/>
                <a:gd name="connsiteY20" fmla="*/ 323490 h 893535"/>
                <a:gd name="connsiteX21" fmla="*/ 406723 w 863112"/>
                <a:gd name="connsiteY21" fmla="*/ 512041 h 893535"/>
                <a:gd name="connsiteX22" fmla="*/ 788915 w 863112"/>
                <a:gd name="connsiteY22" fmla="*/ 553841 h 893535"/>
                <a:gd name="connsiteX23" fmla="*/ 788915 w 863112"/>
                <a:gd name="connsiteY23" fmla="*/ 570045 h 893535"/>
                <a:gd name="connsiteX24" fmla="*/ 328740 w 863112"/>
                <a:gd name="connsiteY24" fmla="*/ 525217 h 893535"/>
                <a:gd name="connsiteX25" fmla="*/ 267565 w 863112"/>
                <a:gd name="connsiteY25" fmla="*/ 335152 h 893535"/>
                <a:gd name="connsiteX26" fmla="*/ 788764 w 863112"/>
                <a:gd name="connsiteY26" fmla="*/ 87082 h 893535"/>
                <a:gd name="connsiteX27" fmla="*/ 788764 w 863112"/>
                <a:gd name="connsiteY27" fmla="*/ 531124 h 893535"/>
                <a:gd name="connsiteX28" fmla="*/ 411871 w 863112"/>
                <a:gd name="connsiteY28" fmla="*/ 489930 h 893535"/>
                <a:gd name="connsiteX29" fmla="*/ 349485 w 863112"/>
                <a:gd name="connsiteY29" fmla="*/ 323490 h 893535"/>
                <a:gd name="connsiteX30" fmla="*/ 336917 w 863112"/>
                <a:gd name="connsiteY30" fmla="*/ 242618 h 893535"/>
                <a:gd name="connsiteX31" fmla="*/ 320866 w 863112"/>
                <a:gd name="connsiteY31" fmla="*/ 235954 h 893535"/>
                <a:gd name="connsiteX32" fmla="*/ 266656 w 863112"/>
                <a:gd name="connsiteY32" fmla="*/ 281388 h 893535"/>
                <a:gd name="connsiteX33" fmla="*/ 254845 w 863112"/>
                <a:gd name="connsiteY33" fmla="*/ 242315 h 893535"/>
                <a:gd name="connsiteX34" fmla="*/ 239400 w 863112"/>
                <a:gd name="connsiteY34" fmla="*/ 235803 h 893535"/>
                <a:gd name="connsiteX35" fmla="*/ 86917 w 863112"/>
                <a:gd name="connsiteY35" fmla="*/ 533850 h 893535"/>
                <a:gd name="connsiteX36" fmla="*/ 86917 w 863112"/>
                <a:gd name="connsiteY36" fmla="*/ 87082 h 893535"/>
                <a:gd name="connsiteX37" fmla="*/ 788764 w 863112"/>
                <a:gd name="connsiteY37" fmla="*/ 87082 h 893535"/>
                <a:gd name="connsiteX38" fmla="*/ 87068 w 863112"/>
                <a:gd name="connsiteY38" fmla="*/ 610482 h 893535"/>
                <a:gd name="connsiteX39" fmla="*/ 244700 w 863112"/>
                <a:gd name="connsiteY39" fmla="*/ 349388 h 893535"/>
                <a:gd name="connsiteX40" fmla="*/ 323289 w 863112"/>
                <a:gd name="connsiteY40" fmla="*/ 547328 h 893535"/>
                <a:gd name="connsiteX41" fmla="*/ 788764 w 863112"/>
                <a:gd name="connsiteY41" fmla="*/ 592762 h 893535"/>
                <a:gd name="connsiteX42" fmla="*/ 788764 w 863112"/>
                <a:gd name="connsiteY42" fmla="*/ 674544 h 893535"/>
                <a:gd name="connsiteX43" fmla="*/ 87068 w 863112"/>
                <a:gd name="connsiteY43" fmla="*/ 674544 h 893535"/>
                <a:gd name="connsiteX44" fmla="*/ 87068 w 863112"/>
                <a:gd name="connsiteY44" fmla="*/ 610482 h 8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63112" h="893535">
                  <a:moveTo>
                    <a:pt x="864475" y="750267"/>
                  </a:moveTo>
                  <a:lnTo>
                    <a:pt x="864475" y="11359"/>
                  </a:lnTo>
                  <a:lnTo>
                    <a:pt x="11357" y="11359"/>
                  </a:lnTo>
                  <a:lnTo>
                    <a:pt x="11357" y="750267"/>
                  </a:lnTo>
                  <a:lnTo>
                    <a:pt x="248637" y="750267"/>
                  </a:lnTo>
                  <a:lnTo>
                    <a:pt x="248637" y="815086"/>
                  </a:lnTo>
                  <a:lnTo>
                    <a:pt x="46033" y="815086"/>
                  </a:lnTo>
                  <a:lnTo>
                    <a:pt x="46033" y="883237"/>
                  </a:lnTo>
                  <a:lnTo>
                    <a:pt x="829648" y="883237"/>
                  </a:lnTo>
                  <a:lnTo>
                    <a:pt x="829648" y="815086"/>
                  </a:lnTo>
                  <a:lnTo>
                    <a:pt x="627044" y="815086"/>
                  </a:lnTo>
                  <a:lnTo>
                    <a:pt x="627044" y="750267"/>
                  </a:lnTo>
                  <a:lnTo>
                    <a:pt x="864475" y="750267"/>
                  </a:lnTo>
                  <a:close/>
                  <a:moveTo>
                    <a:pt x="124167" y="499320"/>
                  </a:moveTo>
                  <a:cubicBezTo>
                    <a:pt x="171714" y="372407"/>
                    <a:pt x="220321" y="263820"/>
                    <a:pt x="238643" y="258217"/>
                  </a:cubicBezTo>
                  <a:cubicBezTo>
                    <a:pt x="243640" y="262457"/>
                    <a:pt x="244700" y="285780"/>
                    <a:pt x="244851" y="309708"/>
                  </a:cubicBezTo>
                  <a:cubicBezTo>
                    <a:pt x="206541" y="362261"/>
                    <a:pt x="162023" y="434803"/>
                    <a:pt x="124167" y="499320"/>
                  </a:cubicBezTo>
                  <a:close/>
                  <a:moveTo>
                    <a:pt x="267565" y="335152"/>
                  </a:moveTo>
                  <a:cubicBezTo>
                    <a:pt x="267565" y="328488"/>
                    <a:pt x="267716" y="322279"/>
                    <a:pt x="267716" y="316524"/>
                  </a:cubicBezTo>
                  <a:cubicBezTo>
                    <a:pt x="292701" y="281842"/>
                    <a:pt x="311932" y="260034"/>
                    <a:pt x="320866" y="258520"/>
                  </a:cubicBezTo>
                  <a:cubicBezTo>
                    <a:pt x="327074" y="263063"/>
                    <a:pt x="326923" y="299410"/>
                    <a:pt x="326923" y="323490"/>
                  </a:cubicBezTo>
                  <a:cubicBezTo>
                    <a:pt x="326771" y="394973"/>
                    <a:pt x="326468" y="492959"/>
                    <a:pt x="406723" y="512041"/>
                  </a:cubicBezTo>
                  <a:cubicBezTo>
                    <a:pt x="498182" y="533850"/>
                    <a:pt x="685190" y="551115"/>
                    <a:pt x="788915" y="553841"/>
                  </a:cubicBezTo>
                  <a:lnTo>
                    <a:pt x="788915" y="570045"/>
                  </a:lnTo>
                  <a:cubicBezTo>
                    <a:pt x="717443" y="574286"/>
                    <a:pt x="438673" y="551569"/>
                    <a:pt x="328740" y="525217"/>
                  </a:cubicBezTo>
                  <a:cubicBezTo>
                    <a:pt x="265899" y="510224"/>
                    <a:pt x="266808" y="409058"/>
                    <a:pt x="267565" y="335152"/>
                  </a:cubicBezTo>
                  <a:close/>
                  <a:moveTo>
                    <a:pt x="788764" y="87082"/>
                  </a:moveTo>
                  <a:lnTo>
                    <a:pt x="788764" y="531124"/>
                  </a:lnTo>
                  <a:cubicBezTo>
                    <a:pt x="687310" y="528246"/>
                    <a:pt x="500151" y="510981"/>
                    <a:pt x="411871" y="489930"/>
                  </a:cubicBezTo>
                  <a:cubicBezTo>
                    <a:pt x="349182" y="474937"/>
                    <a:pt x="349333" y="391035"/>
                    <a:pt x="349485" y="323490"/>
                  </a:cubicBezTo>
                  <a:cubicBezTo>
                    <a:pt x="349636" y="283963"/>
                    <a:pt x="349636" y="255339"/>
                    <a:pt x="336917" y="242618"/>
                  </a:cubicBezTo>
                  <a:cubicBezTo>
                    <a:pt x="332525" y="238226"/>
                    <a:pt x="327074" y="235954"/>
                    <a:pt x="320866" y="235954"/>
                  </a:cubicBezTo>
                  <a:cubicBezTo>
                    <a:pt x="308601" y="235954"/>
                    <a:pt x="289370" y="253522"/>
                    <a:pt x="266656" y="281388"/>
                  </a:cubicBezTo>
                  <a:cubicBezTo>
                    <a:pt x="265294" y="262306"/>
                    <a:pt x="262114" y="249736"/>
                    <a:pt x="254845" y="242315"/>
                  </a:cubicBezTo>
                  <a:cubicBezTo>
                    <a:pt x="250605" y="238074"/>
                    <a:pt x="245306" y="235803"/>
                    <a:pt x="239400" y="235803"/>
                  </a:cubicBezTo>
                  <a:cubicBezTo>
                    <a:pt x="201090" y="235803"/>
                    <a:pt x="132950" y="405574"/>
                    <a:pt x="86917" y="533850"/>
                  </a:cubicBezTo>
                  <a:lnTo>
                    <a:pt x="86917" y="87082"/>
                  </a:lnTo>
                  <a:lnTo>
                    <a:pt x="788764" y="87082"/>
                  </a:lnTo>
                  <a:close/>
                  <a:moveTo>
                    <a:pt x="87068" y="610482"/>
                  </a:moveTo>
                  <a:cubicBezTo>
                    <a:pt x="139915" y="515222"/>
                    <a:pt x="198667" y="417690"/>
                    <a:pt x="244700" y="349388"/>
                  </a:cubicBezTo>
                  <a:cubicBezTo>
                    <a:pt x="244246" y="429049"/>
                    <a:pt x="247728" y="529155"/>
                    <a:pt x="323289" y="547328"/>
                  </a:cubicBezTo>
                  <a:cubicBezTo>
                    <a:pt x="433373" y="573680"/>
                    <a:pt x="710932" y="596397"/>
                    <a:pt x="788764" y="592762"/>
                  </a:cubicBezTo>
                  <a:lnTo>
                    <a:pt x="788764" y="674544"/>
                  </a:lnTo>
                  <a:lnTo>
                    <a:pt x="87068" y="674544"/>
                  </a:lnTo>
                  <a:lnTo>
                    <a:pt x="87068" y="610482"/>
                  </a:lnTo>
                  <a:close/>
                </a:path>
              </a:pathLst>
            </a:custGeom>
            <a:solidFill>
              <a:schemeClr val="bg1">
                <a:lumMod val="50000"/>
              </a:schemeClr>
            </a:solidFill>
            <a:ln w="9525" cap="flat">
              <a:noFill/>
              <a:prstDash val="solid"/>
              <a:miter/>
            </a:ln>
          </p:spPr>
          <p:txBody>
            <a:bodyPr rtlCol="0" anchor="ctr"/>
            <a:lstStyle/>
            <a:p>
              <a:endParaRPr lang="en-US" sz="1050" dirty="0"/>
            </a:p>
          </p:txBody>
        </p:sp>
        <p:sp>
          <p:nvSpPr>
            <p:cNvPr id="17" name="Freeform 16">
              <a:extLst>
                <a:ext uri="{FF2B5EF4-FFF2-40B4-BE49-F238E27FC236}">
                  <a16:creationId xmlns:a16="http://schemas.microsoft.com/office/drawing/2014/main" id="{821033D5-6E35-6E44-A462-9957C7D10479}"/>
                </a:ext>
              </a:extLst>
            </p:cNvPr>
            <p:cNvSpPr/>
            <p:nvPr/>
          </p:nvSpPr>
          <p:spPr>
            <a:xfrm>
              <a:off x="3692060" y="1962171"/>
              <a:ext cx="158994" cy="22717"/>
            </a:xfrm>
            <a:custGeom>
              <a:avLst/>
              <a:gdLst>
                <a:gd name="connsiteX0" fmla="*/ 11357 w 211992"/>
                <a:gd name="connsiteY0" fmla="*/ 11358 h 30289"/>
                <a:gd name="connsiteX1" fmla="*/ 204875 w 211992"/>
                <a:gd name="connsiteY1" fmla="*/ 11358 h 30289"/>
                <a:gd name="connsiteX2" fmla="*/ 204875 w 211992"/>
                <a:gd name="connsiteY2" fmla="*/ 33773 h 30289"/>
                <a:gd name="connsiteX3" fmla="*/ 11357 w 211992"/>
                <a:gd name="connsiteY3" fmla="*/ 33773 h 30289"/>
              </a:gdLst>
              <a:ahLst/>
              <a:cxnLst>
                <a:cxn ang="0">
                  <a:pos x="connsiteX0" y="connsiteY0"/>
                </a:cxn>
                <a:cxn ang="0">
                  <a:pos x="connsiteX1" y="connsiteY1"/>
                </a:cxn>
                <a:cxn ang="0">
                  <a:pos x="connsiteX2" y="connsiteY2"/>
                </a:cxn>
                <a:cxn ang="0">
                  <a:pos x="connsiteX3" y="connsiteY3"/>
                </a:cxn>
              </a:cxnLst>
              <a:rect l="l" t="t" r="r" b="b"/>
              <a:pathLst>
                <a:path w="211992" h="30289">
                  <a:moveTo>
                    <a:pt x="11357" y="11358"/>
                  </a:moveTo>
                  <a:lnTo>
                    <a:pt x="204875" y="11358"/>
                  </a:lnTo>
                  <a:lnTo>
                    <a:pt x="204875" y="33773"/>
                  </a:lnTo>
                  <a:lnTo>
                    <a:pt x="11357" y="33773"/>
                  </a:lnTo>
                  <a:close/>
                </a:path>
              </a:pathLst>
            </a:custGeom>
            <a:solidFill>
              <a:schemeClr val="bg1">
                <a:lumMod val="50000"/>
              </a:schemeClr>
            </a:solidFill>
            <a:ln w="9525" cap="flat">
              <a:noFill/>
              <a:prstDash val="solid"/>
              <a:miter/>
            </a:ln>
          </p:spPr>
          <p:txBody>
            <a:bodyPr rtlCol="0" anchor="ctr"/>
            <a:lstStyle/>
            <a:p>
              <a:endParaRPr lang="en-US" sz="1050" dirty="0"/>
            </a:p>
          </p:txBody>
        </p:sp>
        <p:sp>
          <p:nvSpPr>
            <p:cNvPr id="18" name="Freeform 17">
              <a:extLst>
                <a:ext uri="{FF2B5EF4-FFF2-40B4-BE49-F238E27FC236}">
                  <a16:creationId xmlns:a16="http://schemas.microsoft.com/office/drawing/2014/main" id="{EF8D0E1A-1B12-574B-9822-CFDD46DD6101}"/>
                </a:ext>
              </a:extLst>
            </p:cNvPr>
            <p:cNvSpPr/>
            <p:nvPr/>
          </p:nvSpPr>
          <p:spPr>
            <a:xfrm>
              <a:off x="3692060" y="1993634"/>
              <a:ext cx="158994" cy="22717"/>
            </a:xfrm>
            <a:custGeom>
              <a:avLst/>
              <a:gdLst>
                <a:gd name="connsiteX0" fmla="*/ 11357 w 211992"/>
                <a:gd name="connsiteY0" fmla="*/ 11359 h 30289"/>
                <a:gd name="connsiteX1" fmla="*/ 204875 w 211992"/>
                <a:gd name="connsiteY1" fmla="*/ 11359 h 30289"/>
                <a:gd name="connsiteX2" fmla="*/ 204875 w 211992"/>
                <a:gd name="connsiteY2" fmla="*/ 33773 h 30289"/>
                <a:gd name="connsiteX3" fmla="*/ 11357 w 211992"/>
                <a:gd name="connsiteY3" fmla="*/ 33773 h 30289"/>
              </a:gdLst>
              <a:ahLst/>
              <a:cxnLst>
                <a:cxn ang="0">
                  <a:pos x="connsiteX0" y="connsiteY0"/>
                </a:cxn>
                <a:cxn ang="0">
                  <a:pos x="connsiteX1" y="connsiteY1"/>
                </a:cxn>
                <a:cxn ang="0">
                  <a:pos x="connsiteX2" y="connsiteY2"/>
                </a:cxn>
                <a:cxn ang="0">
                  <a:pos x="connsiteX3" y="connsiteY3"/>
                </a:cxn>
              </a:cxnLst>
              <a:rect l="l" t="t" r="r" b="b"/>
              <a:pathLst>
                <a:path w="211992" h="30289">
                  <a:moveTo>
                    <a:pt x="11357" y="11359"/>
                  </a:moveTo>
                  <a:lnTo>
                    <a:pt x="204875" y="11359"/>
                  </a:lnTo>
                  <a:lnTo>
                    <a:pt x="204875" y="33773"/>
                  </a:lnTo>
                  <a:lnTo>
                    <a:pt x="11357" y="33773"/>
                  </a:lnTo>
                  <a:close/>
                </a:path>
              </a:pathLst>
            </a:custGeom>
            <a:solidFill>
              <a:schemeClr val="bg1">
                <a:lumMod val="50000"/>
              </a:schemeClr>
            </a:solidFill>
            <a:ln w="9525" cap="flat">
              <a:noFill/>
              <a:prstDash val="solid"/>
              <a:miter/>
            </a:ln>
          </p:spPr>
          <p:txBody>
            <a:bodyPr rtlCol="0" anchor="ctr"/>
            <a:lstStyle/>
            <a:p>
              <a:endParaRPr lang="en-US" sz="1050" dirty="0"/>
            </a:p>
          </p:txBody>
        </p:sp>
        <p:sp>
          <p:nvSpPr>
            <p:cNvPr id="19" name="Freeform 18">
              <a:extLst>
                <a:ext uri="{FF2B5EF4-FFF2-40B4-BE49-F238E27FC236}">
                  <a16:creationId xmlns:a16="http://schemas.microsoft.com/office/drawing/2014/main" id="{31B37EA3-4852-644A-B769-2E406E2963EE}"/>
                </a:ext>
              </a:extLst>
            </p:cNvPr>
            <p:cNvSpPr/>
            <p:nvPr/>
          </p:nvSpPr>
          <p:spPr>
            <a:xfrm>
              <a:off x="3892393" y="3513825"/>
              <a:ext cx="136281" cy="45434"/>
            </a:xfrm>
            <a:custGeom>
              <a:avLst/>
              <a:gdLst>
                <a:gd name="connsiteX0" fmla="*/ 11357 w 181707"/>
                <a:gd name="connsiteY0" fmla="*/ 11359 h 60578"/>
                <a:gd name="connsiteX1" fmla="*/ 172925 w 181707"/>
                <a:gd name="connsiteY1" fmla="*/ 11359 h 60578"/>
                <a:gd name="connsiteX2" fmla="*/ 172925 w 181707"/>
                <a:gd name="connsiteY2" fmla="*/ 56793 h 60578"/>
                <a:gd name="connsiteX3" fmla="*/ 11357 w 181707"/>
                <a:gd name="connsiteY3" fmla="*/ 56793 h 60578"/>
              </a:gdLst>
              <a:ahLst/>
              <a:cxnLst>
                <a:cxn ang="0">
                  <a:pos x="connsiteX0" y="connsiteY0"/>
                </a:cxn>
                <a:cxn ang="0">
                  <a:pos x="connsiteX1" y="connsiteY1"/>
                </a:cxn>
                <a:cxn ang="0">
                  <a:pos x="connsiteX2" y="connsiteY2"/>
                </a:cxn>
                <a:cxn ang="0">
                  <a:pos x="connsiteX3" y="connsiteY3"/>
                </a:cxn>
              </a:cxnLst>
              <a:rect l="l" t="t" r="r" b="b"/>
              <a:pathLst>
                <a:path w="181707" h="60578">
                  <a:moveTo>
                    <a:pt x="11357" y="11359"/>
                  </a:moveTo>
                  <a:lnTo>
                    <a:pt x="172925" y="11359"/>
                  </a:lnTo>
                  <a:lnTo>
                    <a:pt x="172925" y="56793"/>
                  </a:lnTo>
                  <a:lnTo>
                    <a:pt x="11357" y="56793"/>
                  </a:lnTo>
                  <a:close/>
                </a:path>
              </a:pathLst>
            </a:custGeom>
            <a:solidFill>
              <a:schemeClr val="bg1">
                <a:lumMod val="50000"/>
              </a:schemeClr>
            </a:solidFill>
            <a:ln w="9525" cap="flat">
              <a:noFill/>
              <a:prstDash val="solid"/>
              <a:miter/>
            </a:ln>
          </p:spPr>
          <p:txBody>
            <a:bodyPr rtlCol="0" anchor="ctr"/>
            <a:lstStyle/>
            <a:p>
              <a:endParaRPr lang="en-US" sz="1050" dirty="0"/>
            </a:p>
          </p:txBody>
        </p:sp>
        <p:sp>
          <p:nvSpPr>
            <p:cNvPr id="20" name="Freeform 19">
              <a:extLst>
                <a:ext uri="{FF2B5EF4-FFF2-40B4-BE49-F238E27FC236}">
                  <a16:creationId xmlns:a16="http://schemas.microsoft.com/office/drawing/2014/main" id="{42622D1C-1A30-2C4A-8A3C-2023B9DF02D1}"/>
                </a:ext>
              </a:extLst>
            </p:cNvPr>
            <p:cNvSpPr/>
            <p:nvPr/>
          </p:nvSpPr>
          <p:spPr>
            <a:xfrm>
              <a:off x="3192023" y="3513825"/>
              <a:ext cx="136281" cy="45434"/>
            </a:xfrm>
            <a:custGeom>
              <a:avLst/>
              <a:gdLst>
                <a:gd name="connsiteX0" fmla="*/ 11357 w 181707"/>
                <a:gd name="connsiteY0" fmla="*/ 11359 h 60578"/>
                <a:gd name="connsiteX1" fmla="*/ 172925 w 181707"/>
                <a:gd name="connsiteY1" fmla="*/ 11359 h 60578"/>
                <a:gd name="connsiteX2" fmla="*/ 172925 w 181707"/>
                <a:gd name="connsiteY2" fmla="*/ 56793 h 60578"/>
                <a:gd name="connsiteX3" fmla="*/ 11357 w 181707"/>
                <a:gd name="connsiteY3" fmla="*/ 56793 h 60578"/>
              </a:gdLst>
              <a:ahLst/>
              <a:cxnLst>
                <a:cxn ang="0">
                  <a:pos x="connsiteX0" y="connsiteY0"/>
                </a:cxn>
                <a:cxn ang="0">
                  <a:pos x="connsiteX1" y="connsiteY1"/>
                </a:cxn>
                <a:cxn ang="0">
                  <a:pos x="connsiteX2" y="connsiteY2"/>
                </a:cxn>
                <a:cxn ang="0">
                  <a:pos x="connsiteX3" y="connsiteY3"/>
                </a:cxn>
              </a:cxnLst>
              <a:rect l="l" t="t" r="r" b="b"/>
              <a:pathLst>
                <a:path w="181707" h="60578">
                  <a:moveTo>
                    <a:pt x="11357" y="11359"/>
                  </a:moveTo>
                  <a:lnTo>
                    <a:pt x="172925" y="11359"/>
                  </a:lnTo>
                  <a:lnTo>
                    <a:pt x="172925" y="56793"/>
                  </a:lnTo>
                  <a:lnTo>
                    <a:pt x="11357" y="56793"/>
                  </a:lnTo>
                  <a:close/>
                </a:path>
              </a:pathLst>
            </a:custGeom>
            <a:solidFill>
              <a:schemeClr val="bg1">
                <a:lumMod val="50000"/>
              </a:schemeClr>
            </a:solidFill>
            <a:ln w="9525" cap="flat">
              <a:noFill/>
              <a:prstDash val="solid"/>
              <a:miter/>
            </a:ln>
          </p:spPr>
          <p:txBody>
            <a:bodyPr rtlCol="0" anchor="ctr"/>
            <a:lstStyle/>
            <a:p>
              <a:endParaRPr lang="en-US" sz="1050" dirty="0"/>
            </a:p>
          </p:txBody>
        </p:sp>
      </p:grpSp>
      <p:sp>
        <p:nvSpPr>
          <p:cNvPr id="3" name="Rectangle 2"/>
          <p:cNvSpPr/>
          <p:nvPr/>
        </p:nvSpPr>
        <p:spPr>
          <a:xfrm>
            <a:off x="4257946" y="1355839"/>
            <a:ext cx="4070325" cy="2246769"/>
          </a:xfrm>
          <a:prstGeom prst="rect">
            <a:avLst/>
          </a:prstGeom>
        </p:spPr>
        <p:txBody>
          <a:bodyPr wrap="square" lIns="91440" tIns="45720" rIns="91440" bIns="45720" anchor="t">
            <a:spAutoFit/>
          </a:bodyPr>
          <a:lstStyle/>
          <a:p>
            <a:pPr algn="ctr"/>
            <a:r>
              <a:rPr lang="en-US" sz="2000" u="none" dirty="0">
                <a:latin typeface="Calibri"/>
                <a:ea typeface="MS PGothic"/>
                <a:cs typeface="Calibri"/>
              </a:rPr>
              <a:t>In Ontario, it is estimated that in 2021/22, </a:t>
            </a:r>
            <a:r>
              <a:rPr lang="en-US" sz="2000" b="1" u="none" dirty="0">
                <a:latin typeface="Calibri"/>
                <a:ea typeface="MS PGothic"/>
                <a:cs typeface="Calibri"/>
              </a:rPr>
              <a:t>less than 40% of adults with COPD</a:t>
            </a:r>
            <a:r>
              <a:rPr lang="en-US" sz="2000" u="none" dirty="0">
                <a:latin typeface="Calibri"/>
                <a:ea typeface="MS PGothic"/>
                <a:cs typeface="Calibri"/>
              </a:rPr>
              <a:t> received spirometry testing to confirm their diagnosis</a:t>
            </a:r>
          </a:p>
          <a:p>
            <a:pPr algn="ctr"/>
            <a:endParaRPr lang="en-US" sz="2000" u="none" dirty="0">
              <a:latin typeface="Calibri"/>
              <a:ea typeface="MS PGothic"/>
              <a:cs typeface="Calibri"/>
            </a:endParaRPr>
          </a:p>
          <a:p>
            <a:pPr algn="ctr"/>
            <a:r>
              <a:rPr lang="en-US" sz="2000" u="none" dirty="0">
                <a:latin typeface="Calibri"/>
                <a:ea typeface="MS PGothic"/>
                <a:cs typeface="Calibri"/>
              </a:rPr>
              <a:t>This figure is </a:t>
            </a:r>
            <a:r>
              <a:rPr lang="en-US" sz="2000" b="1" u="none" dirty="0">
                <a:latin typeface="Calibri"/>
                <a:ea typeface="MS PGothic"/>
                <a:cs typeface="Calibri"/>
              </a:rPr>
              <a:t>down from 45% </a:t>
            </a:r>
            <a:br>
              <a:rPr lang="en-US" sz="2000" b="1" u="none" dirty="0">
                <a:latin typeface="Calibri"/>
                <a:ea typeface="MS PGothic"/>
                <a:cs typeface="Calibri"/>
              </a:rPr>
            </a:br>
            <a:r>
              <a:rPr lang="en-US" sz="2000" u="none" dirty="0">
                <a:latin typeface="Calibri"/>
                <a:ea typeface="MS PGothic"/>
                <a:cs typeface="Calibri"/>
              </a:rPr>
              <a:t>in 2016/17</a:t>
            </a:r>
            <a:endParaRPr lang="en-CA" sz="2000" u="none"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66AD921-9EB1-F4BF-A5DC-5A179D50EE8F}"/>
              </a:ext>
            </a:extLst>
          </p:cNvPr>
          <p:cNvSpPr txBox="1"/>
          <p:nvPr/>
        </p:nvSpPr>
        <p:spPr>
          <a:xfrm>
            <a:off x="1601112" y="3804890"/>
            <a:ext cx="64687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u="none" kern="0" dirty="0">
                <a:solidFill>
                  <a:srgbClr val="000000"/>
                </a:solidFill>
                <a:latin typeface="Calibri"/>
                <a:ea typeface="MS PGothic"/>
                <a:cs typeface="Calibri"/>
              </a:rPr>
              <a:t>Spirometry testing was significantly lower in the North East (32.8%) and North West (26.7%) regions in 2021/22</a:t>
            </a:r>
            <a:endParaRPr lang="en-US" sz="1800" u="none" kern="0" dirty="0">
              <a:latin typeface="Calibri"/>
              <a:cs typeface="Calibri"/>
            </a:endParaRPr>
          </a:p>
        </p:txBody>
      </p:sp>
      <p:sp>
        <p:nvSpPr>
          <p:cNvPr id="10" name="Rectangle 9">
            <a:extLst>
              <a:ext uri="{FF2B5EF4-FFF2-40B4-BE49-F238E27FC236}">
                <a16:creationId xmlns:a16="http://schemas.microsoft.com/office/drawing/2014/main" id="{D9827EB7-A817-419A-8115-A5E2FD8EDA43}"/>
              </a:ext>
            </a:extLst>
          </p:cNvPr>
          <p:cNvSpPr/>
          <p:nvPr/>
        </p:nvSpPr>
        <p:spPr>
          <a:xfrm>
            <a:off x="1219991" y="4593256"/>
            <a:ext cx="6222906" cy="342401"/>
          </a:xfrm>
          <a:prstGeom prst="rect">
            <a:avLst/>
          </a:prstGeom>
        </p:spPr>
        <p:txBody>
          <a:bodyPr wrap="square">
            <a:spAutoFit/>
          </a:bodyPr>
          <a:lstStyle/>
          <a:p>
            <a:r>
              <a:rPr lang="en-CA" sz="800" u="none" dirty="0">
                <a:latin typeface="Calibri" panose="020F0502020204030204" pitchFamily="34" charset="0"/>
                <a:cs typeface="Calibri" panose="020F0502020204030204" pitchFamily="34" charset="0"/>
              </a:rPr>
              <a:t>Note: Age- and sex-standardized rates among adults with COPD aged 40 years and older.</a:t>
            </a:r>
          </a:p>
          <a:p>
            <a:r>
              <a:rPr lang="en-CA" sz="800" u="none" dirty="0">
                <a:latin typeface="Calibri" panose="020F0502020204030204" pitchFamily="34" charset="0"/>
                <a:cs typeface="Calibri" panose="020F0502020204030204" pitchFamily="34" charset="0"/>
              </a:rPr>
              <a:t>Source: COPD specific cohort</a:t>
            </a:r>
            <a:r>
              <a:rPr kumimoji="0" lang="en-CA" sz="800" b="0" i="0" u="none" strike="noStrike" kern="1200" cap="none" spc="0" normalizeH="0" baseline="0" noProof="0" dirty="0">
                <a:ln>
                  <a:noFill/>
                </a:ln>
                <a:solidFill>
                  <a:srgbClr val="000000"/>
                </a:solidFill>
                <a:effectLst/>
                <a:uLnTx/>
                <a:uFillTx/>
                <a:latin typeface="Calibri"/>
                <a:ea typeface="MS PGothic"/>
                <a:cs typeface="Calibri"/>
              </a:rPr>
              <a:t>, data provided by ICES</a:t>
            </a:r>
            <a:r>
              <a:rPr kumimoji="0" lang="en-US" sz="800" b="0" i="0" u="none" strike="noStrike" kern="1200" cap="none" spc="0" normalizeH="0" baseline="0" noProof="0" dirty="0">
                <a:ln>
                  <a:noFill/>
                </a:ln>
                <a:solidFill>
                  <a:srgbClr val="000000"/>
                </a:solidFill>
                <a:effectLst/>
                <a:uLnTx/>
                <a:uFillTx/>
                <a:latin typeface="Calibri"/>
                <a:ea typeface="MS PGothic"/>
                <a:cs typeface="Calibri"/>
              </a:rPr>
              <a:t>, 2023. </a:t>
            </a:r>
            <a:endParaRPr lang="en-CA" sz="800" u="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7489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7E9B-15A8-15BE-80C1-2713A1372414}"/>
              </a:ext>
            </a:extLst>
          </p:cNvPr>
          <p:cNvSpPr>
            <a:spLocks noGrp="1"/>
          </p:cNvSpPr>
          <p:nvPr>
            <p:ph type="title"/>
          </p:nvPr>
        </p:nvSpPr>
        <p:spPr>
          <a:xfrm>
            <a:off x="448735" y="46255"/>
            <a:ext cx="8525932" cy="708652"/>
          </a:xfrm>
        </p:spPr>
        <p:txBody>
          <a:bodyPr/>
          <a:lstStyle/>
          <a:p>
            <a:r>
              <a:rPr lang="en-US" sz="1800" dirty="0">
                <a:solidFill>
                  <a:srgbClr val="000000"/>
                </a:solidFill>
                <a:latin typeface="Calibri"/>
                <a:ea typeface="MS PGothic"/>
                <a:cs typeface="Calibri"/>
              </a:rPr>
              <a:t>People in lower-income neighbourhoods have the lowest rates of spirometry testing, and had the greatest decrease in testing from 2016/17 to 2021/22</a:t>
            </a:r>
            <a:endParaRPr lang="en-CA" sz="1800" dirty="0">
              <a:solidFill>
                <a:srgbClr val="000000"/>
              </a:solidFill>
              <a:latin typeface="Calibri"/>
              <a:ea typeface="MS PGothic"/>
              <a:cs typeface="Calibri"/>
            </a:endParaRPr>
          </a:p>
        </p:txBody>
      </p:sp>
      <p:graphicFrame>
        <p:nvGraphicFramePr>
          <p:cNvPr id="3" name="Chart 2" descr="Line graph showing decreases in spirometry testing between 2016 and 2021, by neighbourhood income quintile">
            <a:extLst>
              <a:ext uri="{FF2B5EF4-FFF2-40B4-BE49-F238E27FC236}">
                <a16:creationId xmlns:a16="http://schemas.microsoft.com/office/drawing/2014/main" id="{EE0B22D5-2E26-1CB2-C850-6E5C5F308B8D}"/>
              </a:ext>
            </a:extLst>
          </p:cNvPr>
          <p:cNvGraphicFramePr>
            <a:graphicFrameLocks/>
          </p:cNvGraphicFramePr>
          <p:nvPr>
            <p:extLst>
              <p:ext uri="{D42A27DB-BD31-4B8C-83A1-F6EECF244321}">
                <p14:modId xmlns:p14="http://schemas.microsoft.com/office/powerpoint/2010/main" val="4105438790"/>
              </p:ext>
            </p:extLst>
          </p:nvPr>
        </p:nvGraphicFramePr>
        <p:xfrm>
          <a:off x="707232" y="734291"/>
          <a:ext cx="7189858" cy="300447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4D2AAD64-D564-7926-F992-CF0606474B35}"/>
              </a:ext>
            </a:extLst>
          </p:cNvPr>
          <p:cNvSpPr/>
          <p:nvPr/>
        </p:nvSpPr>
        <p:spPr>
          <a:xfrm>
            <a:off x="1129860" y="3775144"/>
            <a:ext cx="7009686" cy="830997"/>
          </a:xfrm>
          <a:prstGeom prst="rect">
            <a:avLst/>
          </a:prstGeom>
        </p:spPr>
        <p:txBody>
          <a:bodyPr wrap="square" anchor="t">
            <a:spAutoFit/>
          </a:bodyPr>
          <a:lstStyle/>
          <a:p>
            <a:r>
              <a:rPr lang="en-US" sz="1200" u="none" dirty="0">
                <a:latin typeface="Calibri" panose="020F0502020204030204" pitchFamily="34" charset="0"/>
                <a:cs typeface="Calibri" panose="020F0502020204030204" pitchFamily="34" charset="0"/>
              </a:rPr>
              <a:t>The impact of the COVID-19 pandemic reduced health care utilization overall in Ontario. The </a:t>
            </a:r>
            <a:r>
              <a:rPr lang="en-US" sz="1200" b="1" u="none" dirty="0">
                <a:latin typeface="Calibri" panose="020F0502020204030204" pitchFamily="34" charset="0"/>
                <a:cs typeface="Calibri" panose="020F0502020204030204" pitchFamily="34" charset="0"/>
              </a:rPr>
              <a:t>impact was greatest among people with COPD living in the lowest income quintile neighbourhoods</a:t>
            </a:r>
            <a:r>
              <a:rPr lang="en-US" sz="1200" u="none" dirty="0">
                <a:latin typeface="Calibri" panose="020F0502020204030204" pitchFamily="34" charset="0"/>
                <a:cs typeface="Calibri" panose="020F0502020204030204" pitchFamily="34" charset="0"/>
              </a:rPr>
              <a:t>; they experienced a 7-percentage-point decrease in spirometry testing, compared to a 2-percentage-point decrease among those in the highest income quintile neighbourhoods.</a:t>
            </a:r>
            <a:endParaRPr lang="en-CA" sz="1200" u="none"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313DBBD3-BF5F-DDA4-53D3-54849F046494}"/>
              </a:ext>
            </a:extLst>
          </p:cNvPr>
          <p:cNvSpPr/>
          <p:nvPr/>
        </p:nvSpPr>
        <p:spPr>
          <a:xfrm>
            <a:off x="1182474" y="4576552"/>
            <a:ext cx="7254294" cy="461665"/>
          </a:xfrm>
          <a:prstGeom prst="rect">
            <a:avLst/>
          </a:prstGeom>
        </p:spPr>
        <p:txBody>
          <a:bodyPr wrap="square" lIns="91440" tIns="45720" rIns="91440" bIns="45720" anchor="t">
            <a:spAutoFit/>
          </a:bodyPr>
          <a:lstStyle/>
          <a:p>
            <a:r>
              <a:rPr lang="en-CA" sz="800" u="none" dirty="0">
                <a:latin typeface="Calibri"/>
                <a:ea typeface="MS PGothic"/>
                <a:cs typeface="Calibri"/>
              </a:rPr>
              <a:t>Notes: Age- and sex-standardized rates among people aged 40 years and older with an incident clinical COPD diagnosis as of each year presented.</a:t>
            </a:r>
            <a:r>
              <a:rPr lang="en-CA" sz="800" u="none" dirty="0">
                <a:latin typeface="Calibri"/>
                <a:ea typeface="Calibri"/>
                <a:cs typeface="Calibri"/>
              </a:rPr>
              <a:t> Income quintile is an area-based ranking of the household income in each neighbourhood of residence, compared to surrounding neighbourhoods.</a:t>
            </a:r>
          </a:p>
          <a:p>
            <a:r>
              <a:rPr lang="en-CA" sz="800" u="none" dirty="0">
                <a:latin typeface="Calibri" panose="020F0502020204030204" pitchFamily="34" charset="0"/>
                <a:cs typeface="Calibri" panose="020F0502020204030204" pitchFamily="34" charset="0"/>
              </a:rPr>
              <a:t>Source: COPD specific cohort, physician billed services, data provided by ICES, 2023; </a:t>
            </a:r>
            <a:r>
              <a:rPr kumimoji="0" lang="en-US" sz="800" b="0" i="0" u="none" strike="noStrike" kern="1200" cap="none" spc="0" normalizeH="0" baseline="0" noProof="0" dirty="0">
                <a:ln>
                  <a:noFill/>
                </a:ln>
                <a:solidFill>
                  <a:srgbClr val="000000"/>
                </a:solidFill>
                <a:effectLst/>
                <a:uLnTx/>
                <a:uFillTx/>
                <a:latin typeface="Calibri"/>
                <a:ea typeface="MS PGothic"/>
                <a:cs typeface="Calibri"/>
              </a:rPr>
              <a:t>adapted from methods by Gershon et al, 2009.</a:t>
            </a:r>
            <a:endParaRPr lang="en-CA" sz="800" u="none"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D3C329E-10BB-945F-EBEA-7BE8D0C5B6DC}"/>
              </a:ext>
              <a:ext uri="{C183D7F6-B498-43B3-948B-1728B52AA6E4}">
                <adec:decorative xmlns:adec="http://schemas.microsoft.com/office/drawing/2017/decorative" val="1"/>
              </a:ext>
            </a:extLst>
          </p:cNvPr>
          <p:cNvSpPr txBox="1"/>
          <p:nvPr/>
        </p:nvSpPr>
        <p:spPr>
          <a:xfrm>
            <a:off x="7847842" y="1063649"/>
            <a:ext cx="720000" cy="276999"/>
          </a:xfrm>
          <a:prstGeom prst="rect">
            <a:avLst/>
          </a:prstGeom>
          <a:noFill/>
        </p:spPr>
        <p:txBody>
          <a:bodyPr wrap="square" rtlCol="0">
            <a:spAutoFit/>
          </a:bodyPr>
          <a:lstStyle/>
          <a:p>
            <a:pPr algn="l"/>
            <a:r>
              <a:rPr lang="en-US" sz="1200" b="1" u="none" kern="0" dirty="0">
                <a:solidFill>
                  <a:srgbClr val="000000"/>
                </a:solidFill>
                <a:latin typeface="Calibri" panose="020F0502020204030204" pitchFamily="34" charset="0"/>
                <a:cs typeface="Calibri" panose="020F0502020204030204" pitchFamily="34" charset="0"/>
              </a:rPr>
              <a:t>–2.2%</a:t>
            </a:r>
            <a:endParaRPr lang="en-CA" sz="1200" b="1" u="none" kern="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9842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84667"/>
            <a:ext cx="8329313" cy="670522"/>
          </a:xfrm>
        </p:spPr>
        <p:txBody>
          <a:bodyPr/>
          <a:lstStyle/>
          <a:p>
            <a:r>
              <a:rPr lang="en-US" sz="2000" dirty="0"/>
              <a:t>People with COPD living in lower-income neighborhoods are significantly less likely to have their condition confirmed through spirometry</a:t>
            </a:r>
            <a:endParaRPr lang="en-CA" sz="2000" dirty="0"/>
          </a:p>
        </p:txBody>
      </p:sp>
      <p:sp>
        <p:nvSpPr>
          <p:cNvPr id="6" name="Rectangle 5"/>
          <p:cNvSpPr/>
          <p:nvPr/>
        </p:nvSpPr>
        <p:spPr>
          <a:xfrm>
            <a:off x="1475335" y="831801"/>
            <a:ext cx="5978178" cy="461665"/>
          </a:xfrm>
          <a:prstGeom prst="rect">
            <a:avLst/>
          </a:prstGeom>
        </p:spPr>
        <p:txBody>
          <a:bodyPr wrap="square">
            <a:spAutoFit/>
          </a:bodyPr>
          <a:lstStyle/>
          <a:p>
            <a:r>
              <a:rPr lang="en-CA" sz="1200" u="none" dirty="0">
                <a:latin typeface="Calibri" panose="020F0502020204030204" pitchFamily="34" charset="0"/>
                <a:cs typeface="Calibri" panose="020F0502020204030204" pitchFamily="34" charset="0"/>
              </a:rPr>
              <a:t>Percentage of people with COPD who received spirometry testing; by neighbourhood income quintile in Ontario, 2021/22</a:t>
            </a:r>
          </a:p>
        </p:txBody>
      </p:sp>
      <p:graphicFrame>
        <p:nvGraphicFramePr>
          <p:cNvPr id="3" name="Chart 2" descr="Bar graph showing rates of spirometry testing by neighbourhood income quintile">
            <a:extLst>
              <a:ext uri="{FF2B5EF4-FFF2-40B4-BE49-F238E27FC236}">
                <a16:creationId xmlns:a16="http://schemas.microsoft.com/office/drawing/2014/main" id="{D2D9744E-6BA3-1840-80E0-AE919B3F9544}"/>
              </a:ext>
            </a:extLst>
          </p:cNvPr>
          <p:cNvGraphicFramePr>
            <a:graphicFrameLocks/>
          </p:cNvGraphicFramePr>
          <p:nvPr>
            <p:extLst>
              <p:ext uri="{D42A27DB-BD31-4B8C-83A1-F6EECF244321}">
                <p14:modId xmlns:p14="http://schemas.microsoft.com/office/powerpoint/2010/main" val="1505424367"/>
              </p:ext>
            </p:extLst>
          </p:nvPr>
        </p:nvGraphicFramePr>
        <p:xfrm>
          <a:off x="940279" y="1370078"/>
          <a:ext cx="6909759" cy="310385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F5D316C-A473-D57B-013C-98D127887591}"/>
              </a:ext>
            </a:extLst>
          </p:cNvPr>
          <p:cNvSpPr txBox="1"/>
          <p:nvPr/>
        </p:nvSpPr>
        <p:spPr>
          <a:xfrm>
            <a:off x="7615309" y="2631595"/>
            <a:ext cx="1392233" cy="830997"/>
          </a:xfrm>
          <a:prstGeom prst="rect">
            <a:avLst/>
          </a:prstGeom>
          <a:noFill/>
        </p:spPr>
        <p:txBody>
          <a:bodyPr wrap="square" rtlCol="0">
            <a:spAutoFit/>
          </a:bodyPr>
          <a:lstStyle/>
          <a:p>
            <a:pPr algn="l"/>
            <a:r>
              <a:rPr lang="en-US" sz="1200" u="none" kern="0" dirty="0">
                <a:solidFill>
                  <a:srgbClr val="000000"/>
                </a:solidFill>
                <a:latin typeface="Calibri" panose="020F0502020204030204" pitchFamily="34" charset="0"/>
                <a:cs typeface="Calibri" panose="020F0502020204030204" pitchFamily="34" charset="0"/>
              </a:rPr>
              <a:t>*Significantly lower than the highest income quintile </a:t>
            </a:r>
            <a:br>
              <a:rPr lang="en-US" sz="1200" u="none" kern="0" dirty="0">
                <a:solidFill>
                  <a:srgbClr val="000000"/>
                </a:solidFill>
                <a:latin typeface="Calibri" panose="020F0502020204030204" pitchFamily="34" charset="0"/>
                <a:cs typeface="Calibri" panose="020F0502020204030204" pitchFamily="34" charset="0"/>
              </a:rPr>
            </a:br>
            <a:r>
              <a:rPr lang="en-US" sz="1200" u="none" kern="0" dirty="0">
                <a:solidFill>
                  <a:srgbClr val="000000"/>
                </a:solidFill>
                <a:latin typeface="Calibri" panose="020F0502020204030204" pitchFamily="34" charset="0"/>
                <a:cs typeface="Calibri" panose="020F0502020204030204" pitchFamily="34" charset="0"/>
              </a:rPr>
              <a:t>(</a:t>
            </a:r>
            <a:r>
              <a:rPr lang="en-US" sz="1200" i="1" u="none" kern="0" dirty="0">
                <a:solidFill>
                  <a:srgbClr val="000000"/>
                </a:solidFill>
                <a:latin typeface="Calibri" panose="020F0502020204030204" pitchFamily="34" charset="0"/>
                <a:cs typeface="Calibri" panose="020F0502020204030204" pitchFamily="34" charset="0"/>
              </a:rPr>
              <a:t>P</a:t>
            </a:r>
            <a:r>
              <a:rPr lang="en-US" sz="1200" u="none" kern="0" dirty="0">
                <a:solidFill>
                  <a:srgbClr val="000000"/>
                </a:solidFill>
                <a:latin typeface="Calibri" panose="020F0502020204030204" pitchFamily="34" charset="0"/>
                <a:cs typeface="Calibri" panose="020F0502020204030204" pitchFamily="34" charset="0"/>
              </a:rPr>
              <a:t> &lt; 0.05)</a:t>
            </a:r>
            <a:endParaRPr lang="en-CA" sz="1200" u="none" kern="0" dirty="0">
              <a:solidFill>
                <a:srgbClr val="00000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1187C15F-B051-45E8-966B-9FEFCA6494C7}"/>
              </a:ext>
            </a:extLst>
          </p:cNvPr>
          <p:cNvSpPr/>
          <p:nvPr/>
        </p:nvSpPr>
        <p:spPr>
          <a:xfrm>
            <a:off x="1293962" y="4517939"/>
            <a:ext cx="6556076" cy="461665"/>
          </a:xfrm>
          <a:prstGeom prst="rect">
            <a:avLst/>
          </a:prstGeom>
        </p:spPr>
        <p:txBody>
          <a:bodyPr wrap="square" lIns="91440" tIns="45720" rIns="91440" bIns="45720" anchor="t">
            <a:spAutoFit/>
          </a:bodyPr>
          <a:lstStyle/>
          <a:p>
            <a:r>
              <a:rPr lang="en-CA" sz="800" u="none" dirty="0">
                <a:latin typeface="Calibri"/>
                <a:ea typeface="MS PGothic"/>
                <a:cs typeface="Calibri"/>
              </a:rPr>
              <a:t>Notes: Age- and sex-standardized rates among people aged 40 years and older with an incident clinical COPD diagnosis as of 2021/22. Income quintile is an area-based </a:t>
            </a:r>
            <a:r>
              <a:rPr lang="en-CA" sz="800" u="none" dirty="0">
                <a:latin typeface="Calibri"/>
                <a:ea typeface="Calibri"/>
                <a:cs typeface="Calibri"/>
              </a:rPr>
              <a:t>ranking </a:t>
            </a:r>
            <a:r>
              <a:rPr lang="en-CA" sz="800" u="none" dirty="0">
                <a:latin typeface="Calibri"/>
                <a:ea typeface="MS PGothic"/>
                <a:cs typeface="Calibri"/>
              </a:rPr>
              <a:t>of the household income in each neighbourhood of residence, compared to surrounding neighbourhoods.</a:t>
            </a:r>
          </a:p>
          <a:p>
            <a:r>
              <a:rPr lang="en-CA" sz="800" u="none" dirty="0">
                <a:latin typeface="Calibri" panose="020F0502020204030204" pitchFamily="34" charset="0"/>
                <a:cs typeface="Calibri" panose="020F0502020204030204" pitchFamily="34" charset="0"/>
              </a:rPr>
              <a:t>Source: COPD specific cohort, physician billed services, data provided by ICES, 2023</a:t>
            </a:r>
            <a:r>
              <a:rPr kumimoji="0" lang="en-US" sz="800" b="0" i="0" u="none" strike="noStrike" kern="1200" cap="none" spc="0" normalizeH="0" baseline="0" noProof="0" dirty="0">
                <a:ln>
                  <a:noFill/>
                </a:ln>
                <a:solidFill>
                  <a:srgbClr val="000000"/>
                </a:solidFill>
                <a:effectLst/>
                <a:uLnTx/>
                <a:uFillTx/>
                <a:latin typeface="Calibri"/>
                <a:ea typeface="MS PGothic"/>
                <a:cs typeface="Calibri"/>
              </a:rPr>
              <a:t>; adapted from methods by Gershon et al, 2009.</a:t>
            </a:r>
            <a:endParaRPr lang="en-CA" sz="800" u="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4652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1357354" y="686936"/>
            <a:ext cx="5911277" cy="3571028"/>
          </a:xfrm>
        </p:spPr>
        <p:txBody>
          <a:bodyPr/>
          <a:lstStyle/>
          <a:p>
            <a:pPr>
              <a:lnSpc>
                <a:spcPct val="100000"/>
              </a:lnSpc>
            </a:pPr>
            <a:r>
              <a:rPr lang="en-US" sz="1500" b="0" dirty="0">
                <a:latin typeface="Calibri"/>
                <a:ea typeface="MS PGothic"/>
                <a:cs typeface="Calibri"/>
              </a:rPr>
              <a:t>“</a:t>
            </a:r>
            <a:r>
              <a:rPr lang="en-US" sz="1500" b="0" dirty="0">
                <a:effectLst/>
                <a:latin typeface="Calibri"/>
                <a:ea typeface="Calibri" panose="020F0502020204030204" pitchFamily="34" charset="0"/>
                <a:cs typeface="Calibri"/>
              </a:rPr>
              <a:t>A quality standard will go a long way </a:t>
            </a:r>
            <a:r>
              <a:rPr lang="en-US" sz="1500" b="0" dirty="0">
                <a:latin typeface="Calibri"/>
                <a:ea typeface="Calibri" panose="020F0502020204030204" pitchFamily="34" charset="0"/>
                <a:cs typeface="Calibri"/>
              </a:rPr>
              <a:t>toward</a:t>
            </a:r>
            <a:r>
              <a:rPr lang="en-US" sz="1500" b="0" dirty="0">
                <a:effectLst/>
                <a:latin typeface="Calibri"/>
                <a:ea typeface="Calibri" panose="020F0502020204030204" pitchFamily="34" charset="0"/>
                <a:cs typeface="Calibri"/>
              </a:rPr>
              <a:t> implementing a collaborative care approach to managing patients with COPD. The current management tends to be in silos</a:t>
            </a:r>
            <a:r>
              <a:rPr lang="en-US" sz="1500" b="0" dirty="0">
                <a:latin typeface="Calibri"/>
                <a:ea typeface="Calibri" panose="020F0502020204030204" pitchFamily="34" charset="0"/>
                <a:cs typeface="Calibri"/>
              </a:rPr>
              <a:t> –</a:t>
            </a:r>
            <a:r>
              <a:rPr lang="en-US" sz="1500" b="0" dirty="0">
                <a:effectLst/>
                <a:latin typeface="Calibri"/>
                <a:ea typeface="Calibri" panose="020F0502020204030204" pitchFamily="34" charset="0"/>
                <a:cs typeface="Calibri"/>
              </a:rPr>
              <a:t> especially for patients with severe disease, who oscillate between the community and acute care, have little rehabilitation, and can become bewildered when navigating the health care system. Overall care is fragmented, associated physical and mental health conditions are not addressed, follow-up can be unpredictable, and transmission of information is incomplete. With an agreed-upon quality standard, the care manager (coordinator or navigator) can oversee each of the elements and enable the care team (primary care, specialist care, interprofessional community team, patient and family) to function optimally together. This will have a positive impact on our patients, reduce health care </a:t>
            </a:r>
            <a:r>
              <a:rPr lang="en-US" sz="1500" b="0" dirty="0">
                <a:latin typeface="Calibri"/>
                <a:ea typeface="Calibri" panose="020F0502020204030204" pitchFamily="34" charset="0"/>
                <a:cs typeface="Calibri"/>
              </a:rPr>
              <a:t>resource utilization, and improve population health.</a:t>
            </a:r>
            <a:r>
              <a:rPr lang="en-US" sz="1500" b="0" dirty="0">
                <a:latin typeface="Calibri"/>
                <a:ea typeface="MS PGothic"/>
                <a:cs typeface="Calibri"/>
              </a:rPr>
              <a:t>”</a:t>
            </a:r>
            <a:br>
              <a:rPr lang="en-CA" sz="2000" kern="1200" dirty="0"/>
            </a:br>
            <a:br>
              <a:rPr lang="en-US" sz="2000" b="0" dirty="0"/>
            </a:br>
            <a:r>
              <a:rPr lang="en-US" sz="1800" b="0" i="1" dirty="0">
                <a:latin typeface="Calibri"/>
                <a:ea typeface="MS PGothic"/>
                <a:cs typeface="Calibri"/>
              </a:rPr>
              <a:t>– Dr. Roger Goldstein, co-chair, COPD Quality Standard Advisory Committee</a:t>
            </a:r>
          </a:p>
        </p:txBody>
      </p:sp>
    </p:spTree>
    <p:custDataLst>
      <p:tags r:id="rId1"/>
    </p:custDataLst>
    <p:extLst>
      <p:ext uri="{BB962C8B-B14F-4D97-AF65-F5344CB8AC3E}">
        <p14:creationId xmlns:p14="http://schemas.microsoft.com/office/powerpoint/2010/main" val="946709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841648" y="1253446"/>
            <a:ext cx="5312572" cy="1900719"/>
          </a:xfrm>
        </p:spPr>
        <p:txBody>
          <a:bodyPr/>
          <a:lstStyle/>
          <a:p>
            <a:r>
              <a:rPr lang="en-US" dirty="0">
                <a:solidFill>
                  <a:schemeClr val="bg1"/>
                </a:solidFill>
              </a:rPr>
              <a:t>Quality statements </a:t>
            </a:r>
            <a:br>
              <a:rPr lang="en-US" dirty="0">
                <a:solidFill>
                  <a:schemeClr val="bg1"/>
                </a:solidFill>
              </a:rPr>
            </a:br>
            <a:r>
              <a:rPr lang="en-US" dirty="0">
                <a:solidFill>
                  <a:schemeClr val="bg1"/>
                </a:solidFill>
              </a:rPr>
              <a:t>to improve care</a:t>
            </a:r>
          </a:p>
        </p:txBody>
      </p:sp>
    </p:spTree>
    <p:custDataLst>
      <p:tags r:id="rId1"/>
    </p:custDataLst>
    <p:extLst>
      <p:ext uri="{BB962C8B-B14F-4D97-AF65-F5344CB8AC3E}">
        <p14:creationId xmlns:p14="http://schemas.microsoft.com/office/powerpoint/2010/main" val="73439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92" y="205979"/>
            <a:ext cx="8743307" cy="874432"/>
          </a:xfrm>
        </p:spPr>
        <p:txBody>
          <a:bodyPr/>
          <a:lstStyle/>
          <a:p>
            <a:r>
              <a:rPr lang="en-CA" dirty="0">
                <a:solidFill>
                  <a:schemeClr val="tx1"/>
                </a:solidFill>
                <a:cs typeface="Calibri" panose="020F0502020204030204" pitchFamily="34" charset="0"/>
              </a:rPr>
              <a:t>Scope</a:t>
            </a:r>
            <a:r>
              <a:rPr lang="en-CA" b="0" dirty="0">
                <a:solidFill>
                  <a:schemeClr val="tx1"/>
                </a:solidFill>
                <a:cs typeface="Calibri" panose="020F0502020204030204" pitchFamily="34" charset="0"/>
              </a:rPr>
              <a:t> </a:t>
            </a:r>
            <a:r>
              <a:rPr lang="en-CA" dirty="0">
                <a:solidFill>
                  <a:schemeClr val="tx1"/>
                </a:solidFill>
                <a:cs typeface="Calibri" panose="020F0502020204030204" pitchFamily="34" charset="0"/>
              </a:rPr>
              <a:t>of this quality standard</a:t>
            </a:r>
          </a:p>
        </p:txBody>
      </p:sp>
      <p:sp>
        <p:nvSpPr>
          <p:cNvPr id="4" name="Content Placeholder 3"/>
          <p:cNvSpPr>
            <a:spLocks noGrp="1"/>
          </p:cNvSpPr>
          <p:nvPr>
            <p:ph idx="1"/>
          </p:nvPr>
        </p:nvSpPr>
        <p:spPr>
          <a:xfrm>
            <a:off x="400692" y="997443"/>
            <a:ext cx="8433708" cy="3186354"/>
          </a:xfrm>
        </p:spPr>
        <p:txBody>
          <a:bodyPr/>
          <a:lstStyle/>
          <a:p>
            <a:pPr>
              <a:spcAft>
                <a:spcPts val="0"/>
              </a:spcAft>
            </a:pPr>
            <a:r>
              <a:rPr lang="en-US" sz="2000" dirty="0">
                <a:solidFill>
                  <a:srgbClr val="000000"/>
                </a:solidFill>
                <a:ea typeface="Times New Roman" panose="02020603050405020304" pitchFamily="18" charset="0"/>
              </a:rPr>
              <a:t>This quality standard addresses </a:t>
            </a:r>
            <a:r>
              <a:rPr lang="en-US" sz="2000" b="1" dirty="0">
                <a:solidFill>
                  <a:srgbClr val="000000"/>
                </a:solidFill>
                <a:ea typeface="Times New Roman" panose="02020603050405020304" pitchFamily="18" charset="0"/>
              </a:rPr>
              <a:t>care for people with COPD, including the assessment of people who may have COPD</a:t>
            </a:r>
            <a:endParaRPr lang="en-US" sz="2000" dirty="0"/>
          </a:p>
          <a:p>
            <a:pPr>
              <a:buClr>
                <a:srgbClr val="00B2E3"/>
              </a:buClr>
            </a:pPr>
            <a:r>
              <a:rPr lang="en-CA" sz="2000" dirty="0">
                <a:effectLst/>
                <a:latin typeface="Calibri" panose="020F0502020204030204" pitchFamily="34" charset="0"/>
                <a:ea typeface="Calibri" panose="020F0502020204030204" pitchFamily="34" charset="0"/>
                <a:cs typeface="Arial" panose="020B0604020202020204" pitchFamily="34" charset="0"/>
              </a:rPr>
              <a:t>It provides guidance on the diagnosis, management, and treatment of COPD in community-based settings</a:t>
            </a:r>
          </a:p>
          <a:p>
            <a:pPr>
              <a:buClr>
                <a:srgbClr val="00B2E3"/>
              </a:buClr>
            </a:pPr>
            <a:r>
              <a:rPr lang="en-US" sz="2000" dirty="0">
                <a:latin typeface="Calibri"/>
                <a:ea typeface="MS PGothic"/>
                <a:cs typeface="Calibri"/>
              </a:rPr>
              <a:t>It applies to primary care, specialist care, </a:t>
            </a:r>
            <a:r>
              <a:rPr lang="en-CA" sz="2000" dirty="0">
                <a:effectLst/>
                <a:latin typeface="Calibri" panose="020F0502020204030204" pitchFamily="34" charset="0"/>
                <a:ea typeface="Calibri" panose="020F0502020204030204" pitchFamily="34" charset="0"/>
                <a:cs typeface="Arial" panose="020B0604020202020204" pitchFamily="34" charset="0"/>
              </a:rPr>
              <a:t>and in long-term care and other home and community care settings</a:t>
            </a:r>
            <a:endParaRPr lang="en-US" sz="2000" dirty="0"/>
          </a:p>
          <a:p>
            <a:pPr>
              <a:spcAft>
                <a:spcPts val="0"/>
              </a:spcAft>
            </a:pPr>
            <a:r>
              <a:rPr lang="en-US" sz="2000" dirty="0">
                <a:solidFill>
                  <a:srgbClr val="000000"/>
                </a:solidFill>
                <a:ea typeface="Times New Roman" panose="02020603050405020304" pitchFamily="18" charset="0"/>
              </a:rPr>
              <a:t>It does not address care provided in an emergency department or hospital inpatient setting for the management of acute exacerbations of COPD</a:t>
            </a:r>
          </a:p>
        </p:txBody>
      </p:sp>
    </p:spTree>
    <p:custDataLst>
      <p:tags r:id="rId1"/>
    </p:custDataLst>
    <p:extLst>
      <p:ext uri="{BB962C8B-B14F-4D97-AF65-F5344CB8AC3E}">
        <p14:creationId xmlns:p14="http://schemas.microsoft.com/office/powerpoint/2010/main" val="50083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5141-C117-D746-C438-D633D3E6E52D}"/>
              </a:ext>
            </a:extLst>
          </p:cNvPr>
          <p:cNvSpPr>
            <a:spLocks noGrp="1"/>
          </p:cNvSpPr>
          <p:nvPr>
            <p:ph type="title"/>
          </p:nvPr>
        </p:nvSpPr>
        <p:spPr/>
        <p:txBody>
          <a:bodyPr/>
          <a:lstStyle/>
          <a:p>
            <a:r>
              <a:rPr lang="en-CA" dirty="0"/>
              <a:t>Quality statement topics</a:t>
            </a:r>
          </a:p>
        </p:txBody>
      </p:sp>
      <p:sp>
        <p:nvSpPr>
          <p:cNvPr id="3" name="Content Placeholder 2">
            <a:extLst>
              <a:ext uri="{FF2B5EF4-FFF2-40B4-BE49-F238E27FC236}">
                <a16:creationId xmlns:a16="http://schemas.microsoft.com/office/drawing/2014/main" id="{81564E8B-AC40-F6AC-5F2F-6D487F99786A}"/>
              </a:ext>
            </a:extLst>
          </p:cNvPr>
          <p:cNvSpPr>
            <a:spLocks noGrp="1"/>
          </p:cNvSpPr>
          <p:nvPr>
            <p:ph idx="1"/>
          </p:nvPr>
        </p:nvSpPr>
        <p:spPr>
          <a:xfrm>
            <a:off x="457200" y="777722"/>
            <a:ext cx="8229600" cy="3588056"/>
          </a:xfrm>
        </p:spPr>
        <p:txBody>
          <a:bodyPr/>
          <a:lstStyle/>
          <a:p>
            <a:pPr marL="457200" indent="-457200">
              <a:spcBef>
                <a:spcPts val="200"/>
              </a:spcBef>
              <a:buFont typeface="+mj-lt"/>
              <a:buAutoNum type="arabicPeriod"/>
            </a:pPr>
            <a:r>
              <a:rPr lang="en-CA" sz="1500" dirty="0"/>
              <a:t>Diagnosis confirmed with spirometry</a:t>
            </a:r>
          </a:p>
          <a:p>
            <a:pPr marL="457200" indent="-457200">
              <a:spcBef>
                <a:spcPts val="200"/>
              </a:spcBef>
              <a:buFont typeface="+mj-lt"/>
              <a:buAutoNum type="arabicPeriod"/>
            </a:pPr>
            <a:r>
              <a:rPr lang="en-CA" sz="1500" dirty="0"/>
              <a:t>C</a:t>
            </a:r>
            <a:r>
              <a:rPr lang="en-CA" sz="1500" i="0" dirty="0">
                <a:solidFill>
                  <a:srgbClr val="000000"/>
                </a:solidFill>
                <a:effectLst/>
              </a:rPr>
              <a:t>omprehensive assessment</a:t>
            </a:r>
            <a:endParaRPr lang="en-CA" sz="1500" dirty="0"/>
          </a:p>
          <a:p>
            <a:pPr marL="457200" indent="-457200">
              <a:spcBef>
                <a:spcPts val="200"/>
              </a:spcBef>
              <a:buFont typeface="+mj-lt"/>
              <a:buAutoNum type="arabicPeriod"/>
            </a:pPr>
            <a:r>
              <a:rPr lang="en-CA" sz="1500" i="0" dirty="0">
                <a:solidFill>
                  <a:srgbClr val="000000"/>
                </a:solidFill>
                <a:effectLst/>
              </a:rPr>
              <a:t>Goals of care and individualized care planning</a:t>
            </a:r>
          </a:p>
          <a:p>
            <a:pPr marL="457200" indent="-457200">
              <a:spcBef>
                <a:spcPts val="200"/>
              </a:spcBef>
              <a:buFont typeface="+mj-lt"/>
              <a:buAutoNum type="arabicPeriod"/>
            </a:pPr>
            <a:r>
              <a:rPr lang="en-CA" sz="1500" i="0" dirty="0">
                <a:solidFill>
                  <a:srgbClr val="000000"/>
                </a:solidFill>
                <a:effectLst/>
              </a:rPr>
              <a:t>Education and self-management </a:t>
            </a:r>
            <a:endParaRPr lang="en-CA" sz="1500" dirty="0"/>
          </a:p>
          <a:p>
            <a:pPr marL="457200" indent="-457200">
              <a:spcBef>
                <a:spcPts val="200"/>
              </a:spcBef>
              <a:buFont typeface="+mj-lt"/>
              <a:buAutoNum type="arabicPeriod"/>
            </a:pPr>
            <a:r>
              <a:rPr lang="en-CA" sz="1500" i="0" dirty="0">
                <a:solidFill>
                  <a:srgbClr val="000000"/>
                </a:solidFill>
                <a:effectLst/>
              </a:rPr>
              <a:t>Promoting smoking cessation</a:t>
            </a:r>
          </a:p>
          <a:p>
            <a:pPr marL="457200" indent="-457200">
              <a:spcBef>
                <a:spcPts val="200"/>
              </a:spcBef>
              <a:buFont typeface="+mj-lt"/>
              <a:buAutoNum type="arabicPeriod"/>
            </a:pPr>
            <a:r>
              <a:rPr lang="en-US" sz="1500" i="0" dirty="0">
                <a:solidFill>
                  <a:srgbClr val="000000"/>
                </a:solidFill>
                <a:effectLst/>
              </a:rPr>
              <a:t>Pharmacological management of stable COPD </a:t>
            </a:r>
            <a:endParaRPr lang="en-CA" sz="1500" dirty="0"/>
          </a:p>
          <a:p>
            <a:pPr marL="457200" indent="-457200">
              <a:spcBef>
                <a:spcPts val="200"/>
              </a:spcBef>
              <a:buFont typeface="+mj-lt"/>
              <a:buAutoNum type="arabicPeriod"/>
            </a:pPr>
            <a:r>
              <a:rPr lang="en-CA" sz="1500" dirty="0"/>
              <a:t>Vaccinations</a:t>
            </a:r>
          </a:p>
          <a:p>
            <a:pPr marL="457200" indent="-457200">
              <a:spcBef>
                <a:spcPts val="200"/>
              </a:spcBef>
              <a:buFont typeface="+mj-lt"/>
              <a:buAutoNum type="arabicPeriod"/>
            </a:pPr>
            <a:r>
              <a:rPr lang="en-CA" sz="1500" i="0" dirty="0">
                <a:solidFill>
                  <a:srgbClr val="000000"/>
                </a:solidFill>
                <a:effectLst/>
              </a:rPr>
              <a:t>Specialized respiratory care </a:t>
            </a:r>
          </a:p>
          <a:p>
            <a:pPr marL="457200" indent="-457200">
              <a:spcBef>
                <a:spcPts val="200"/>
              </a:spcBef>
              <a:buFont typeface="+mj-lt"/>
              <a:buAutoNum type="arabicPeriod"/>
            </a:pPr>
            <a:r>
              <a:rPr lang="en-CA" sz="1500" i="0" dirty="0">
                <a:solidFill>
                  <a:srgbClr val="000000"/>
                </a:solidFill>
                <a:effectLst/>
              </a:rPr>
              <a:t>Pulmonary rehabilitation</a:t>
            </a:r>
          </a:p>
          <a:p>
            <a:pPr marL="457200" indent="-457200">
              <a:spcBef>
                <a:spcPts val="200"/>
              </a:spcBef>
              <a:buFont typeface="+mj-lt"/>
              <a:buAutoNum type="arabicPeriod"/>
            </a:pPr>
            <a:r>
              <a:rPr lang="en-CA" sz="1500" i="0" dirty="0">
                <a:solidFill>
                  <a:srgbClr val="000000"/>
                </a:solidFill>
                <a:effectLst/>
              </a:rPr>
              <a:t>Management of acute exacerbations of COPD</a:t>
            </a:r>
            <a:endParaRPr lang="en-CA" sz="1500" dirty="0">
              <a:solidFill>
                <a:srgbClr val="000000"/>
              </a:solidFill>
            </a:endParaRPr>
          </a:p>
          <a:p>
            <a:pPr marL="457200" indent="-457200">
              <a:spcBef>
                <a:spcPts val="200"/>
              </a:spcBef>
              <a:buFont typeface="+mj-lt"/>
              <a:buAutoNum type="arabicPeriod"/>
            </a:pPr>
            <a:r>
              <a:rPr lang="en-CA" sz="1500" i="0" dirty="0">
                <a:solidFill>
                  <a:srgbClr val="000000"/>
                </a:solidFill>
                <a:effectLst/>
              </a:rPr>
              <a:t>Follow-up after hospitalization for an acute exacerbation of COPD</a:t>
            </a:r>
          </a:p>
          <a:p>
            <a:pPr marL="457200" indent="-457200">
              <a:spcBef>
                <a:spcPts val="200"/>
              </a:spcBef>
              <a:buFont typeface="+mj-lt"/>
              <a:buAutoNum type="arabicPeriod"/>
            </a:pPr>
            <a:r>
              <a:rPr lang="en-CA" sz="1500" i="0" dirty="0">
                <a:solidFill>
                  <a:srgbClr val="000000"/>
                </a:solidFill>
                <a:effectLst/>
              </a:rPr>
              <a:t>Pulmonary rehabilitation after hospitalization for an acute exacerbation of COPD</a:t>
            </a:r>
            <a:endParaRPr lang="en-CA" sz="1500" dirty="0">
              <a:solidFill>
                <a:srgbClr val="000000"/>
              </a:solidFill>
            </a:endParaRPr>
          </a:p>
          <a:p>
            <a:pPr marL="457200" indent="-457200">
              <a:spcBef>
                <a:spcPts val="200"/>
              </a:spcBef>
              <a:buFont typeface="+mj-lt"/>
              <a:buAutoNum type="arabicPeriod"/>
            </a:pPr>
            <a:r>
              <a:rPr lang="en-CA" sz="1500" i="0" dirty="0">
                <a:solidFill>
                  <a:srgbClr val="000000"/>
                </a:solidFill>
                <a:effectLst/>
              </a:rPr>
              <a:t>Palliative care </a:t>
            </a:r>
          </a:p>
          <a:p>
            <a:pPr marL="457200" indent="-457200">
              <a:spcBef>
                <a:spcPts val="200"/>
              </a:spcBef>
              <a:buFont typeface="+mj-lt"/>
              <a:buAutoNum type="arabicPeriod"/>
            </a:pPr>
            <a:r>
              <a:rPr lang="en-CA" sz="1500" i="0" dirty="0">
                <a:solidFill>
                  <a:srgbClr val="000000"/>
                </a:solidFill>
                <a:effectLst/>
              </a:rPr>
              <a:t>Long-term oxygen therap</a:t>
            </a:r>
            <a:r>
              <a:rPr lang="en-CA" sz="1500" dirty="0">
                <a:solidFill>
                  <a:srgbClr val="000000"/>
                </a:solidFill>
              </a:rPr>
              <a:t>y</a:t>
            </a:r>
            <a:endParaRPr lang="en-CA" sz="1500" dirty="0"/>
          </a:p>
        </p:txBody>
      </p:sp>
    </p:spTree>
    <p:extLst>
      <p:ext uri="{BB962C8B-B14F-4D97-AF65-F5344CB8AC3E}">
        <p14:creationId xmlns:p14="http://schemas.microsoft.com/office/powerpoint/2010/main" val="4260017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78" y="219684"/>
            <a:ext cx="8311244" cy="874432"/>
          </a:xfrm>
        </p:spPr>
        <p:txBody>
          <a:bodyPr anchor="t"/>
          <a:lstStyle/>
          <a:p>
            <a:pPr>
              <a:lnSpc>
                <a:spcPct val="90000"/>
              </a:lnSpc>
            </a:pPr>
            <a:r>
              <a:rPr lang="en-CA" sz="1800" b="0" dirty="0"/>
              <a:t>Quality statement 1:</a:t>
            </a:r>
            <a:br>
              <a:rPr lang="en-CA" sz="1800" dirty="0"/>
            </a:br>
            <a:r>
              <a:rPr lang="en-CA" sz="3600" dirty="0"/>
              <a:t>Diagnosis confirmed with spirometry</a:t>
            </a:r>
            <a:endParaRPr lang="en-CA" b="0" dirty="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2190107" y="1367378"/>
            <a:ext cx="4471793" cy="138600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dirty="0">
                <a:solidFill>
                  <a:srgbClr val="000000"/>
                </a:solidFill>
                <a:latin typeface="Calibri" panose="020F0502020204030204" pitchFamily="34" charset="0"/>
                <a:cs typeface="Calibri" panose="020F0502020204030204" pitchFamily="34" charset="0"/>
              </a:rPr>
              <a:t>People clinically suspected of having COPD have spirometry testing to confirm diagnosis within 3 months of developing respiratory symptoms. </a:t>
            </a:r>
            <a:endParaRPr lang="en-CA" sz="150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20" y="243485"/>
            <a:ext cx="6183438" cy="874432"/>
          </a:xfrm>
        </p:spPr>
        <p:txBody>
          <a:bodyPr anchor="t"/>
          <a:lstStyle/>
          <a:p>
            <a:pPr>
              <a:lnSpc>
                <a:spcPct val="90000"/>
              </a:lnSpc>
            </a:pPr>
            <a:r>
              <a:rPr lang="en-CA" sz="1800" b="0" dirty="0"/>
              <a:t>Quality statement 2:</a:t>
            </a:r>
            <a:br>
              <a:rPr lang="en-CA" sz="1800" dirty="0"/>
            </a:br>
            <a:r>
              <a:rPr lang="en-CA" dirty="0">
                <a:solidFill>
                  <a:schemeClr val="tx1"/>
                </a:solidFill>
                <a:latin typeface="Calibri" panose="020F0502020204030204" pitchFamily="34" charset="0"/>
                <a:cs typeface="Calibri" panose="020F0502020204030204" pitchFamily="34" charset="0"/>
              </a:rPr>
              <a:t>Comprehensive assessment </a:t>
            </a:r>
            <a:endParaRPr lang="en-CA" b="0" dirty="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2341723" y="1643063"/>
            <a:ext cx="4471793" cy="162000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dirty="0">
                <a:solidFill>
                  <a:srgbClr val="000000"/>
                </a:solidFill>
                <a:latin typeface="Calibri" panose="020F0502020204030204" pitchFamily="34" charset="0"/>
                <a:cs typeface="Calibri" panose="020F0502020204030204" pitchFamily="34" charset="0"/>
              </a:rPr>
              <a:t>People with COPD have a comprehensive assessment to determine the degree of disability, risk of acute exacerbation, and presence of comorbidities near the time of diagnosis and on an annual basis. The severity of airflow limitation, as initially determined by spirometry testing to confirm diagnosis, is reassessed when people’s health status changes. </a:t>
            </a:r>
            <a:endParaRPr lang="en-CA" sz="150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56454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665" y="216216"/>
            <a:ext cx="8747335" cy="874432"/>
          </a:xfrm>
        </p:spPr>
        <p:txBody>
          <a:bodyPr anchor="t"/>
          <a:lstStyle/>
          <a:p>
            <a:pPr>
              <a:lnSpc>
                <a:spcPct val="90000"/>
              </a:lnSpc>
            </a:pPr>
            <a:r>
              <a:rPr lang="en-CA" sz="1800" b="0" dirty="0">
                <a:latin typeface="Calibri"/>
                <a:ea typeface="MS PGothic"/>
                <a:cs typeface="Calibri"/>
              </a:rPr>
              <a:t>Quality statement 3:</a:t>
            </a:r>
            <a:br>
              <a:rPr lang="en-CA" sz="1800" dirty="0"/>
            </a:br>
            <a:r>
              <a:rPr lang="en-US" sz="3400" dirty="0">
                <a:solidFill>
                  <a:schemeClr val="tx1"/>
                </a:solidFill>
                <a:latin typeface="Calibri"/>
                <a:ea typeface="MS PGothic"/>
                <a:cs typeface="Calibri"/>
              </a:rPr>
              <a:t>Goals of care and individualized care planning </a:t>
            </a:r>
            <a:endParaRPr lang="en-CA" sz="3400" b="0" dirty="0">
              <a:solidFill>
                <a:schemeClr val="tx1"/>
              </a:solidFill>
              <a:latin typeface="Calibri"/>
              <a:ea typeface="MS PGothic"/>
              <a:cs typeface="Calibri"/>
            </a:endParaRPr>
          </a:p>
        </p:txBody>
      </p:sp>
      <p:sp>
        <p:nvSpPr>
          <p:cNvPr id="3" name="Rectangle 2"/>
          <p:cNvSpPr/>
          <p:nvPr/>
        </p:nvSpPr>
        <p:spPr>
          <a:xfrm>
            <a:off x="2336104" y="1750512"/>
            <a:ext cx="4471793" cy="138600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dirty="0">
                <a:solidFill>
                  <a:srgbClr val="000000"/>
                </a:solidFill>
                <a:latin typeface="Calibri"/>
                <a:ea typeface="MS PGothic"/>
                <a:cs typeface="Calibri"/>
              </a:rPr>
              <a:t>People with COPD discuss their goals of care with their future substitute decision-maker, their primary care provider, and other members of their interprofessional care team. These discussions inform individualized care planning, which is reviewed and updated regularly.</a:t>
            </a:r>
            <a:endParaRPr lang="en-CA" sz="1500" u="none" dirty="0">
              <a:solidFill>
                <a:srgbClr val="000000"/>
              </a:solidFill>
              <a:latin typeface="Calibri"/>
              <a:ea typeface="MS PGothic"/>
              <a:cs typeface="Calibri"/>
            </a:endParaRPr>
          </a:p>
        </p:txBody>
      </p:sp>
    </p:spTree>
    <p:custDataLst>
      <p:tags r:id="rId1"/>
    </p:custDataLst>
    <p:extLst>
      <p:ext uri="{BB962C8B-B14F-4D97-AF65-F5344CB8AC3E}">
        <p14:creationId xmlns:p14="http://schemas.microsoft.com/office/powerpoint/2010/main" val="386796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1"/>
                </a:solidFill>
                <a:cs typeface="Calibri" panose="020F0502020204030204" pitchFamily="34" charset="0"/>
              </a:rPr>
              <a:t>Quality standards</a:t>
            </a:r>
          </a:p>
        </p:txBody>
      </p:sp>
      <p:sp>
        <p:nvSpPr>
          <p:cNvPr id="3" name="Content Placeholder 2"/>
          <p:cNvSpPr>
            <a:spLocks noGrp="1"/>
          </p:cNvSpPr>
          <p:nvPr>
            <p:ph idx="1"/>
          </p:nvPr>
        </p:nvSpPr>
        <p:spPr>
          <a:xfrm>
            <a:off x="457200" y="1080411"/>
            <a:ext cx="8275833" cy="2357984"/>
          </a:xfrm>
        </p:spPr>
        <p:txBody>
          <a:bodyPr/>
          <a:lstStyle/>
          <a:p>
            <a:pPr>
              <a:lnSpc>
                <a:spcPct val="90000"/>
              </a:lnSpc>
              <a:spcAft>
                <a:spcPts val="900"/>
              </a:spcAft>
            </a:pPr>
            <a:r>
              <a:rPr lang="en-CA" dirty="0"/>
              <a:t>Inform clinicians and patients what quality care looks like</a:t>
            </a:r>
          </a:p>
          <a:p>
            <a:pPr>
              <a:lnSpc>
                <a:spcPct val="90000"/>
              </a:lnSpc>
              <a:spcAft>
                <a:spcPts val="900"/>
              </a:spcAft>
            </a:pPr>
            <a:r>
              <a:rPr lang="en-CA" dirty="0"/>
              <a:t>Focus on conditions or processes where there are large variations in how care is delivered, or where there are gaps between the care provided in Ontario and the care patients should receive</a:t>
            </a:r>
          </a:p>
          <a:p>
            <a:pPr>
              <a:lnSpc>
                <a:spcPct val="90000"/>
              </a:lnSpc>
              <a:spcAft>
                <a:spcPts val="900"/>
              </a:spcAft>
            </a:pPr>
            <a:r>
              <a:rPr lang="en-CA" dirty="0"/>
              <a:t>Are grounded in the best available evidence</a:t>
            </a:r>
          </a:p>
          <a:p>
            <a:pPr marL="270272" indent="-270272">
              <a:lnSpc>
                <a:spcPct val="90000"/>
              </a:lnSpc>
              <a:spcAft>
                <a:spcPts val="900"/>
              </a:spcAft>
              <a:buFont typeface="Arial" panose="020B0604020202020204" pitchFamily="34" charset="0"/>
              <a:buChar char="•"/>
            </a:pPr>
            <a:endParaRPr lang="en-CA" dirty="0"/>
          </a:p>
          <a:p>
            <a:pPr>
              <a:buClr>
                <a:srgbClr val="00B2E3"/>
              </a:buClr>
            </a:pPr>
            <a:endParaRPr lang="en-CA" dirty="0"/>
          </a:p>
        </p:txBody>
      </p:sp>
    </p:spTree>
    <p:custDataLst>
      <p:tags r:id="rId1"/>
    </p:custDataLst>
    <p:extLst>
      <p:ext uri="{BB962C8B-B14F-4D97-AF65-F5344CB8AC3E}">
        <p14:creationId xmlns:p14="http://schemas.microsoft.com/office/powerpoint/2010/main" val="307017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7" y="250419"/>
            <a:ext cx="6528485" cy="874432"/>
          </a:xfrm>
        </p:spPr>
        <p:txBody>
          <a:bodyPr anchor="t"/>
          <a:lstStyle/>
          <a:p>
            <a:pPr>
              <a:lnSpc>
                <a:spcPct val="90000"/>
              </a:lnSpc>
            </a:pPr>
            <a:r>
              <a:rPr lang="en-CA" sz="1800" b="0" dirty="0"/>
              <a:t>Quality statement 4:</a:t>
            </a:r>
            <a:br>
              <a:rPr lang="en-CA" sz="1800" dirty="0"/>
            </a:br>
            <a:r>
              <a:rPr lang="en-CA" dirty="0">
                <a:solidFill>
                  <a:schemeClr val="tx1"/>
                </a:solidFill>
                <a:latin typeface="Calibri" panose="020F0502020204030204" pitchFamily="34" charset="0"/>
                <a:cs typeface="Calibri" panose="020F0502020204030204" pitchFamily="34" charset="0"/>
              </a:rPr>
              <a:t>Education and self-management </a:t>
            </a:r>
            <a:endParaRPr lang="en-CA" b="0" dirty="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2336104" y="1591815"/>
            <a:ext cx="4471793" cy="138600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dirty="0">
                <a:solidFill>
                  <a:srgbClr val="000000"/>
                </a:solidFill>
                <a:latin typeface="Calibri" panose="020F0502020204030204" pitchFamily="34" charset="0"/>
                <a:cs typeface="Calibri" panose="020F0502020204030204" pitchFamily="34" charset="0"/>
              </a:rPr>
              <a:t>People with COPD and their caregivers receive verbal and written information about COPD from their health care professional and participate in interventions to support self management, including the development of a written self-management plan.</a:t>
            </a:r>
            <a:endParaRPr lang="en-CA" sz="150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073519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20" y="269254"/>
            <a:ext cx="6183438" cy="874432"/>
          </a:xfrm>
        </p:spPr>
        <p:txBody>
          <a:bodyPr anchor="t"/>
          <a:lstStyle/>
          <a:p>
            <a:pPr>
              <a:lnSpc>
                <a:spcPct val="90000"/>
              </a:lnSpc>
            </a:pPr>
            <a:r>
              <a:rPr lang="en-CA" sz="1800" b="0" dirty="0">
                <a:latin typeface="Calibri"/>
                <a:ea typeface="MS PGothic"/>
                <a:cs typeface="Calibri"/>
              </a:rPr>
              <a:t>Quality statement 5:</a:t>
            </a:r>
            <a:br>
              <a:rPr lang="en-CA" sz="1800" dirty="0"/>
            </a:br>
            <a:r>
              <a:rPr lang="en-CA" b="1" i="0" dirty="0">
                <a:solidFill>
                  <a:srgbClr val="000000"/>
                </a:solidFill>
                <a:effectLst/>
                <a:latin typeface="Calibri"/>
                <a:ea typeface="MS PGothic"/>
                <a:cs typeface="Calibri"/>
              </a:rPr>
              <a:t>Promoting smoking cessation</a:t>
            </a:r>
            <a:endParaRPr lang="en-CA" b="0" dirty="0">
              <a:latin typeface="Calibri"/>
              <a:ea typeface="MS PGothic"/>
              <a:cs typeface="Calibri"/>
            </a:endParaRPr>
          </a:p>
        </p:txBody>
      </p:sp>
      <p:sp>
        <p:nvSpPr>
          <p:cNvPr id="3" name="Rectangle 2"/>
          <p:cNvSpPr/>
          <p:nvPr/>
        </p:nvSpPr>
        <p:spPr>
          <a:xfrm>
            <a:off x="2336104" y="1591814"/>
            <a:ext cx="4471200" cy="138600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dirty="0">
                <a:solidFill>
                  <a:srgbClr val="000000"/>
                </a:solidFill>
                <a:latin typeface="Calibri" panose="020F0502020204030204" pitchFamily="34" charset="0"/>
                <a:cs typeface="Calibri" panose="020F0502020204030204" pitchFamily="34" charset="0"/>
              </a:rPr>
              <a:t>People with COPD are asked about their tobacco-smoking status at every opportunity. Those who continue to smoke are offered pharmacological and nonpharmacological smoking-cessation interventions.</a:t>
            </a:r>
            <a:endParaRPr lang="en-CA" sz="150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39343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67" y="247882"/>
            <a:ext cx="8692333" cy="874432"/>
          </a:xfrm>
        </p:spPr>
        <p:txBody>
          <a:bodyPr anchor="t"/>
          <a:lstStyle/>
          <a:p>
            <a:pPr>
              <a:lnSpc>
                <a:spcPct val="90000"/>
              </a:lnSpc>
            </a:pPr>
            <a:r>
              <a:rPr lang="en-CA" sz="1800" b="0" dirty="0">
                <a:latin typeface="Calibri"/>
                <a:ea typeface="MS PGothic"/>
                <a:cs typeface="Calibri"/>
              </a:rPr>
              <a:t>Quality statement 6:</a:t>
            </a:r>
            <a:br>
              <a:rPr lang="en-CA" sz="1800" dirty="0"/>
            </a:br>
            <a:r>
              <a:rPr lang="en-CA" sz="3400" b="1" i="0" dirty="0">
                <a:solidFill>
                  <a:srgbClr val="000000"/>
                </a:solidFill>
                <a:effectLst/>
                <a:latin typeface="Calibri"/>
                <a:ea typeface="MS PGothic"/>
                <a:cs typeface="Calibri"/>
              </a:rPr>
              <a:t>Pharmacological management of stable CO</a:t>
            </a:r>
            <a:r>
              <a:rPr lang="en-CA" sz="3400" dirty="0">
                <a:latin typeface="Calibri"/>
                <a:ea typeface="MS PGothic"/>
                <a:cs typeface="Calibri"/>
              </a:rPr>
              <a:t>PD</a:t>
            </a:r>
            <a:endParaRPr lang="en-CA" sz="3400" b="0" dirty="0">
              <a:latin typeface="Calibri"/>
              <a:ea typeface="MS PGothic"/>
              <a:cs typeface="Calibri"/>
            </a:endParaRPr>
          </a:p>
        </p:txBody>
      </p:sp>
      <p:sp>
        <p:nvSpPr>
          <p:cNvPr id="3" name="Rectangle 2"/>
          <p:cNvSpPr/>
          <p:nvPr/>
        </p:nvSpPr>
        <p:spPr>
          <a:xfrm>
            <a:off x="2336103" y="1831397"/>
            <a:ext cx="4471793" cy="138600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dirty="0">
                <a:solidFill>
                  <a:srgbClr val="000000"/>
                </a:solidFill>
                <a:latin typeface="Calibri"/>
                <a:ea typeface="MS PGothic"/>
                <a:cs typeface="Calibri"/>
              </a:rPr>
              <a:t>People with a confirmed diagnosis of COPD are offered individualized pharmacotherapy to improve symptoms and prevent acute exacerbations. Their medications are reviewed at least annually.</a:t>
            </a:r>
            <a:endParaRPr lang="en-CA" sz="1500" u="none" dirty="0">
              <a:solidFill>
                <a:srgbClr val="000000"/>
              </a:solidFill>
              <a:latin typeface="Calibri"/>
              <a:ea typeface="MS PGothic"/>
              <a:cs typeface="Calibri"/>
            </a:endParaRPr>
          </a:p>
        </p:txBody>
      </p:sp>
    </p:spTree>
    <p:custDataLst>
      <p:tags r:id="rId1"/>
    </p:custDataLst>
    <p:extLst>
      <p:ext uri="{BB962C8B-B14F-4D97-AF65-F5344CB8AC3E}">
        <p14:creationId xmlns:p14="http://schemas.microsoft.com/office/powerpoint/2010/main" val="1102986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45" y="235052"/>
            <a:ext cx="6896828" cy="874432"/>
          </a:xfrm>
        </p:spPr>
        <p:txBody>
          <a:bodyPr anchor="t"/>
          <a:lstStyle/>
          <a:p>
            <a:pPr>
              <a:lnSpc>
                <a:spcPct val="90000"/>
              </a:lnSpc>
            </a:pPr>
            <a:r>
              <a:rPr lang="en-CA" sz="1800" b="0" dirty="0">
                <a:latin typeface="Calibri"/>
                <a:ea typeface="MS PGothic"/>
                <a:cs typeface="Calibri"/>
              </a:rPr>
              <a:t>Quality statement 7:</a:t>
            </a:r>
            <a:br>
              <a:rPr lang="en-CA" sz="1800" dirty="0"/>
            </a:br>
            <a:r>
              <a:rPr lang="en-CA" b="1" i="0" dirty="0">
                <a:solidFill>
                  <a:srgbClr val="000000"/>
                </a:solidFill>
                <a:effectLst/>
                <a:latin typeface="Calibri"/>
                <a:ea typeface="MS PGothic"/>
                <a:cs typeface="Calibri"/>
              </a:rPr>
              <a:t>Vaccinations</a:t>
            </a:r>
            <a:endParaRPr lang="en-CA" b="0" dirty="0">
              <a:latin typeface="Calibri"/>
              <a:ea typeface="MS PGothic"/>
              <a:cs typeface="Calibri"/>
            </a:endParaRPr>
          </a:p>
        </p:txBody>
      </p:sp>
      <p:sp>
        <p:nvSpPr>
          <p:cNvPr id="3" name="Rectangle 2"/>
          <p:cNvSpPr/>
          <p:nvPr/>
        </p:nvSpPr>
        <p:spPr>
          <a:xfrm>
            <a:off x="2336103" y="1879376"/>
            <a:ext cx="4471793" cy="138474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dirty="0">
                <a:solidFill>
                  <a:srgbClr val="000000"/>
                </a:solidFill>
                <a:latin typeface="Calibri"/>
                <a:ea typeface="MS PGothic"/>
                <a:cs typeface="Calibri"/>
              </a:rPr>
              <a:t>People with COPD are offered influenza, pneumococcal, and other vaccinations, as appropriate.</a:t>
            </a:r>
            <a:endParaRPr lang="en-CA" sz="1500" u="none" dirty="0">
              <a:solidFill>
                <a:srgbClr val="000000"/>
              </a:solidFill>
              <a:latin typeface="Calibri"/>
              <a:ea typeface="MS PGothic"/>
              <a:cs typeface="Calibri"/>
            </a:endParaRPr>
          </a:p>
        </p:txBody>
      </p:sp>
    </p:spTree>
    <p:custDataLst>
      <p:tags r:id="rId1"/>
    </p:custDataLst>
    <p:extLst>
      <p:ext uri="{BB962C8B-B14F-4D97-AF65-F5344CB8AC3E}">
        <p14:creationId xmlns:p14="http://schemas.microsoft.com/office/powerpoint/2010/main" val="3541855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09" y="249670"/>
            <a:ext cx="6896828" cy="874432"/>
          </a:xfrm>
        </p:spPr>
        <p:txBody>
          <a:bodyPr anchor="t"/>
          <a:lstStyle/>
          <a:p>
            <a:pPr>
              <a:lnSpc>
                <a:spcPct val="90000"/>
              </a:lnSpc>
            </a:pPr>
            <a:r>
              <a:rPr lang="en-CA" sz="1800" b="0" dirty="0">
                <a:latin typeface="Calibri"/>
                <a:ea typeface="MS PGothic"/>
                <a:cs typeface="Calibri"/>
              </a:rPr>
              <a:t>Quality statement 8:</a:t>
            </a:r>
            <a:br>
              <a:rPr lang="en-CA" sz="1800" dirty="0"/>
            </a:br>
            <a:r>
              <a:rPr lang="en-CA" b="1" i="0" dirty="0">
                <a:solidFill>
                  <a:srgbClr val="000000"/>
                </a:solidFill>
                <a:effectLst/>
                <a:latin typeface="Calibri"/>
                <a:ea typeface="MS PGothic"/>
                <a:cs typeface="Calibri"/>
              </a:rPr>
              <a:t>Specialized respiratory ca</a:t>
            </a:r>
            <a:r>
              <a:rPr lang="en-CA" dirty="0">
                <a:latin typeface="Calibri"/>
                <a:ea typeface="MS PGothic"/>
                <a:cs typeface="Calibri"/>
              </a:rPr>
              <a:t>re</a:t>
            </a:r>
            <a:endParaRPr lang="en-CA" b="0" dirty="0">
              <a:latin typeface="Calibri"/>
              <a:ea typeface="MS PGothic"/>
              <a:cs typeface="Calibri"/>
            </a:endParaRPr>
          </a:p>
        </p:txBody>
      </p:sp>
      <p:sp>
        <p:nvSpPr>
          <p:cNvPr id="3" name="Rectangle 2"/>
          <p:cNvSpPr/>
          <p:nvPr/>
        </p:nvSpPr>
        <p:spPr>
          <a:xfrm>
            <a:off x="2336103" y="1879376"/>
            <a:ext cx="4471793" cy="138474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dirty="0">
                <a:solidFill>
                  <a:srgbClr val="000000"/>
                </a:solidFill>
                <a:latin typeface="Calibri"/>
                <a:ea typeface="MS PGothic"/>
                <a:cs typeface="Calibri"/>
              </a:rPr>
              <a:t>People with a confirmed diagnosis of COPD are </a:t>
            </a:r>
            <a:br>
              <a:rPr lang="en-US" sz="1500" u="none" dirty="0">
                <a:solidFill>
                  <a:srgbClr val="000000"/>
                </a:solidFill>
                <a:latin typeface="Calibri"/>
                <a:ea typeface="MS PGothic"/>
                <a:cs typeface="Calibri"/>
              </a:rPr>
            </a:br>
            <a:r>
              <a:rPr lang="en-US" sz="1500" u="none" dirty="0">
                <a:solidFill>
                  <a:srgbClr val="000000"/>
                </a:solidFill>
                <a:latin typeface="Calibri"/>
                <a:ea typeface="MS PGothic"/>
                <a:cs typeface="Calibri"/>
              </a:rPr>
              <a:t>referred to specialized respiratory care when clinically indicated, after receiving a comprehensive assessment and being offered treatment in primary care. This consultation occurs in accordance with the urgency of their health status.</a:t>
            </a:r>
            <a:endParaRPr lang="en-CA" sz="1500" u="none" dirty="0">
              <a:solidFill>
                <a:srgbClr val="000000"/>
              </a:solidFill>
              <a:latin typeface="Calibri"/>
              <a:ea typeface="MS PGothic"/>
              <a:cs typeface="Calibri"/>
            </a:endParaRPr>
          </a:p>
        </p:txBody>
      </p:sp>
    </p:spTree>
    <p:custDataLst>
      <p:tags r:id="rId1"/>
    </p:custDataLst>
    <p:extLst>
      <p:ext uri="{BB962C8B-B14F-4D97-AF65-F5344CB8AC3E}">
        <p14:creationId xmlns:p14="http://schemas.microsoft.com/office/powerpoint/2010/main" val="677888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94" y="234302"/>
            <a:ext cx="6896828" cy="874432"/>
          </a:xfrm>
        </p:spPr>
        <p:txBody>
          <a:bodyPr anchor="t"/>
          <a:lstStyle/>
          <a:p>
            <a:pPr>
              <a:lnSpc>
                <a:spcPct val="90000"/>
              </a:lnSpc>
            </a:pPr>
            <a:r>
              <a:rPr lang="en-CA" sz="1800" b="0" dirty="0">
                <a:latin typeface="Calibri"/>
                <a:ea typeface="MS PGothic"/>
                <a:cs typeface="Calibri"/>
              </a:rPr>
              <a:t>Quality statement 9:</a:t>
            </a:r>
            <a:br>
              <a:rPr lang="en-CA" sz="1800" dirty="0"/>
            </a:br>
            <a:r>
              <a:rPr lang="en-CA" dirty="0">
                <a:solidFill>
                  <a:schemeClr val="tx1"/>
                </a:solidFill>
                <a:latin typeface="Calibri"/>
                <a:ea typeface="MS PGothic"/>
                <a:cs typeface="Calibri"/>
              </a:rPr>
              <a:t>Pulmonary rehabilitation</a:t>
            </a:r>
            <a:endParaRPr lang="en-CA" b="0" dirty="0">
              <a:solidFill>
                <a:schemeClr val="tx1"/>
              </a:solidFill>
              <a:latin typeface="Calibri"/>
              <a:ea typeface="MS PGothic"/>
              <a:cs typeface="Calibri"/>
            </a:endParaRPr>
          </a:p>
        </p:txBody>
      </p:sp>
      <p:sp>
        <p:nvSpPr>
          <p:cNvPr id="3" name="Rectangle 2"/>
          <p:cNvSpPr/>
          <p:nvPr/>
        </p:nvSpPr>
        <p:spPr>
          <a:xfrm>
            <a:off x="2336103" y="1879376"/>
            <a:ext cx="4471793" cy="138474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dirty="0">
                <a:solidFill>
                  <a:srgbClr val="000000"/>
                </a:solidFill>
                <a:latin typeface="Calibri"/>
                <a:ea typeface="MS PGothic"/>
                <a:cs typeface="Calibri"/>
              </a:rPr>
              <a:t>People with moderate to severe, stable COPD are referred to a pulmonary rehabilitation program if they have activity or exercise limitations and breathlessness despite appropriate pharmacological management.</a:t>
            </a:r>
            <a:endParaRPr lang="en-CA" sz="1500" u="none" dirty="0">
              <a:solidFill>
                <a:srgbClr val="000000"/>
              </a:solidFill>
              <a:latin typeface="Calibri"/>
              <a:ea typeface="MS PGothic"/>
              <a:cs typeface="Calibri"/>
            </a:endParaRPr>
          </a:p>
        </p:txBody>
      </p:sp>
    </p:spTree>
    <p:custDataLst>
      <p:tags r:id="rId1"/>
    </p:custDataLst>
    <p:extLst>
      <p:ext uri="{BB962C8B-B14F-4D97-AF65-F5344CB8AC3E}">
        <p14:creationId xmlns:p14="http://schemas.microsoft.com/office/powerpoint/2010/main" val="1707049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6" y="246952"/>
            <a:ext cx="8720254" cy="874432"/>
          </a:xfrm>
        </p:spPr>
        <p:txBody>
          <a:bodyPr anchor="t"/>
          <a:lstStyle/>
          <a:p>
            <a:pPr>
              <a:lnSpc>
                <a:spcPct val="90000"/>
              </a:lnSpc>
            </a:pPr>
            <a:r>
              <a:rPr lang="en-CA" sz="1800" b="0" dirty="0">
                <a:latin typeface="Calibri"/>
                <a:ea typeface="MS PGothic"/>
                <a:cs typeface="Calibri"/>
              </a:rPr>
              <a:t>Quality statement 10:</a:t>
            </a:r>
            <a:br>
              <a:rPr lang="en-CA" sz="1600" dirty="0"/>
            </a:br>
            <a:r>
              <a:rPr lang="en-US" sz="3400" dirty="0">
                <a:solidFill>
                  <a:schemeClr val="tx1"/>
                </a:solidFill>
                <a:latin typeface="Calibri"/>
                <a:ea typeface="MS PGothic"/>
                <a:cs typeface="Calibri"/>
              </a:rPr>
              <a:t>Management of acute exacerbations of COPD</a:t>
            </a:r>
            <a:endParaRPr lang="en-CA" sz="3400" b="0" dirty="0">
              <a:solidFill>
                <a:schemeClr val="tx1"/>
              </a:solidFill>
              <a:latin typeface="Calibri"/>
              <a:ea typeface="MS PGothic"/>
              <a:cs typeface="Calibri"/>
            </a:endParaRPr>
          </a:p>
        </p:txBody>
      </p:sp>
      <p:sp>
        <p:nvSpPr>
          <p:cNvPr id="3" name="Rectangle 2"/>
          <p:cNvSpPr/>
          <p:nvPr/>
        </p:nvSpPr>
        <p:spPr>
          <a:xfrm>
            <a:off x="2336103" y="1879376"/>
            <a:ext cx="4471793" cy="138474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dirty="0">
                <a:solidFill>
                  <a:srgbClr val="000000"/>
                </a:solidFill>
                <a:latin typeface="Calibri"/>
                <a:ea typeface="MS PGothic"/>
                <a:cs typeface="Calibri"/>
              </a:rPr>
              <a:t>People with COPD have access to their primary care provider or a health care professional in their care team within 24 hours of the onset of an acute exacerbation.</a:t>
            </a:r>
            <a:endParaRPr lang="en-CA" sz="1500" u="none" dirty="0">
              <a:solidFill>
                <a:srgbClr val="000000"/>
              </a:solidFill>
              <a:latin typeface="Calibri"/>
              <a:ea typeface="MS PGothic"/>
              <a:cs typeface="Calibri"/>
            </a:endParaRPr>
          </a:p>
        </p:txBody>
      </p:sp>
    </p:spTree>
    <p:custDataLst>
      <p:tags r:id="rId1"/>
    </p:custDataLst>
    <p:extLst>
      <p:ext uri="{BB962C8B-B14F-4D97-AF65-F5344CB8AC3E}">
        <p14:creationId xmlns:p14="http://schemas.microsoft.com/office/powerpoint/2010/main" val="1120356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44" y="200849"/>
            <a:ext cx="8742556" cy="874432"/>
          </a:xfrm>
        </p:spPr>
        <p:txBody>
          <a:bodyPr anchor="t"/>
          <a:lstStyle/>
          <a:p>
            <a:pPr>
              <a:lnSpc>
                <a:spcPct val="90000"/>
              </a:lnSpc>
            </a:pPr>
            <a:r>
              <a:rPr lang="en-CA" sz="1800" b="0" dirty="0">
                <a:latin typeface="Calibri"/>
                <a:ea typeface="MS PGothic"/>
                <a:cs typeface="Calibri"/>
              </a:rPr>
              <a:t>Quality statement 11:</a:t>
            </a:r>
            <a:br>
              <a:rPr lang="en-CA" sz="1800" dirty="0"/>
            </a:br>
            <a:r>
              <a:rPr lang="en-US" dirty="0">
                <a:solidFill>
                  <a:schemeClr val="tx1"/>
                </a:solidFill>
                <a:latin typeface="Calibri"/>
                <a:ea typeface="MS PGothic"/>
                <a:cs typeface="Calibri"/>
              </a:rPr>
              <a:t>Follow-up after hospitalization for an acute exacerbation of COPD</a:t>
            </a:r>
            <a:endParaRPr lang="en-CA" b="0" dirty="0">
              <a:solidFill>
                <a:schemeClr val="tx1"/>
              </a:solidFill>
              <a:latin typeface="Calibri"/>
              <a:ea typeface="MS PGothic"/>
              <a:cs typeface="Calibri"/>
            </a:endParaRPr>
          </a:p>
        </p:txBody>
      </p:sp>
      <p:sp>
        <p:nvSpPr>
          <p:cNvPr id="3" name="Rectangle 2"/>
          <p:cNvSpPr/>
          <p:nvPr/>
        </p:nvSpPr>
        <p:spPr>
          <a:xfrm>
            <a:off x="2336103" y="1879376"/>
            <a:ext cx="4471793" cy="138474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dirty="0">
                <a:solidFill>
                  <a:srgbClr val="000000"/>
                </a:solidFill>
                <a:latin typeface="Calibri"/>
                <a:ea typeface="MS PGothic"/>
                <a:cs typeface="Calibri"/>
              </a:rPr>
              <a:t>People with COPD who have been hospitalized for an acute exacerbation have an in-person follow-up assessment within 7 days after discharge.</a:t>
            </a:r>
            <a:endParaRPr lang="en-CA" sz="1500" u="none" dirty="0">
              <a:solidFill>
                <a:srgbClr val="000000"/>
              </a:solidFill>
              <a:latin typeface="Calibri"/>
              <a:ea typeface="MS PGothic"/>
              <a:cs typeface="Calibri"/>
            </a:endParaRPr>
          </a:p>
        </p:txBody>
      </p:sp>
    </p:spTree>
    <p:custDataLst>
      <p:tags r:id="rId1"/>
    </p:custDataLst>
    <p:extLst>
      <p:ext uri="{BB962C8B-B14F-4D97-AF65-F5344CB8AC3E}">
        <p14:creationId xmlns:p14="http://schemas.microsoft.com/office/powerpoint/2010/main" val="1364471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6" y="280406"/>
            <a:ext cx="8720254" cy="874432"/>
          </a:xfrm>
        </p:spPr>
        <p:txBody>
          <a:bodyPr anchor="t"/>
          <a:lstStyle/>
          <a:p>
            <a:pPr>
              <a:lnSpc>
                <a:spcPct val="90000"/>
              </a:lnSpc>
            </a:pPr>
            <a:r>
              <a:rPr lang="en-CA" sz="1800" b="0" dirty="0">
                <a:latin typeface="Calibri"/>
                <a:ea typeface="MS PGothic"/>
                <a:cs typeface="Calibri"/>
              </a:rPr>
              <a:t>Quality statement 12:</a:t>
            </a:r>
            <a:br>
              <a:rPr lang="en-CA" sz="1800" dirty="0"/>
            </a:br>
            <a:r>
              <a:rPr lang="en-US" sz="3400" dirty="0">
                <a:solidFill>
                  <a:schemeClr val="tx1"/>
                </a:solidFill>
                <a:latin typeface="Calibri"/>
                <a:ea typeface="MS PGothic"/>
                <a:cs typeface="Calibri"/>
              </a:rPr>
              <a:t>Pulmonary rehabilitation after hospitalization for an acute exacerbation of COPD</a:t>
            </a:r>
            <a:endParaRPr lang="en-CA" sz="3400" b="0" dirty="0">
              <a:solidFill>
                <a:schemeClr val="tx1"/>
              </a:solidFill>
              <a:latin typeface="Calibri"/>
              <a:ea typeface="MS PGothic"/>
              <a:cs typeface="Calibri"/>
            </a:endParaRPr>
          </a:p>
        </p:txBody>
      </p:sp>
      <p:sp>
        <p:nvSpPr>
          <p:cNvPr id="3" name="Rectangle 2"/>
          <p:cNvSpPr/>
          <p:nvPr/>
        </p:nvSpPr>
        <p:spPr>
          <a:xfrm>
            <a:off x="2336103" y="2257227"/>
            <a:ext cx="4555764" cy="144000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dirty="0">
                <a:solidFill>
                  <a:srgbClr val="000000"/>
                </a:solidFill>
                <a:latin typeface="Calibri"/>
                <a:ea typeface="MS PGothic"/>
                <a:cs typeface="Calibri"/>
              </a:rPr>
              <a:t>People who have been admitted to hospital for an acute exacerbation of COPD are considered for pulmonary rehabilitation at the time of discharge. Those who are referred to a pulmonary rehabilitation program start the program within 1 month of hospital discharge.</a:t>
            </a:r>
            <a:endParaRPr lang="en-CA" sz="1500" u="none" dirty="0">
              <a:solidFill>
                <a:srgbClr val="000000"/>
              </a:solidFill>
              <a:latin typeface="Calibri"/>
              <a:ea typeface="MS PGothic"/>
              <a:cs typeface="Calibri"/>
            </a:endParaRPr>
          </a:p>
        </p:txBody>
      </p:sp>
    </p:spTree>
    <p:custDataLst>
      <p:tags r:id="rId1"/>
    </p:custDataLst>
    <p:extLst>
      <p:ext uri="{BB962C8B-B14F-4D97-AF65-F5344CB8AC3E}">
        <p14:creationId xmlns:p14="http://schemas.microsoft.com/office/powerpoint/2010/main" val="3361636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10" y="246203"/>
            <a:ext cx="6896828" cy="874432"/>
          </a:xfrm>
        </p:spPr>
        <p:txBody>
          <a:bodyPr anchor="t"/>
          <a:lstStyle/>
          <a:p>
            <a:pPr>
              <a:lnSpc>
                <a:spcPct val="90000"/>
              </a:lnSpc>
            </a:pPr>
            <a:r>
              <a:rPr lang="en-CA" sz="1800" b="0" dirty="0">
                <a:latin typeface="Calibri"/>
                <a:ea typeface="MS PGothic"/>
                <a:cs typeface="Calibri"/>
              </a:rPr>
              <a:t>Quality statement 13:</a:t>
            </a:r>
            <a:br>
              <a:rPr lang="en-CA" sz="1800" dirty="0"/>
            </a:br>
            <a:r>
              <a:rPr lang="en-CA" dirty="0">
                <a:solidFill>
                  <a:schemeClr val="tx1"/>
                </a:solidFill>
                <a:latin typeface="Calibri"/>
                <a:ea typeface="MS PGothic"/>
                <a:cs typeface="Calibri"/>
              </a:rPr>
              <a:t>Palliative care</a:t>
            </a:r>
            <a:endParaRPr lang="en-CA" b="0" dirty="0">
              <a:solidFill>
                <a:schemeClr val="tx1"/>
              </a:solidFill>
              <a:latin typeface="Calibri"/>
              <a:ea typeface="MS PGothic"/>
              <a:cs typeface="Calibri"/>
            </a:endParaRPr>
          </a:p>
        </p:txBody>
      </p:sp>
      <p:sp>
        <p:nvSpPr>
          <p:cNvPr id="3" name="Rectangle 2"/>
          <p:cNvSpPr/>
          <p:nvPr/>
        </p:nvSpPr>
        <p:spPr>
          <a:xfrm>
            <a:off x="2336103" y="1879376"/>
            <a:ext cx="4471793" cy="138474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dirty="0">
                <a:solidFill>
                  <a:srgbClr val="000000"/>
                </a:solidFill>
                <a:latin typeface="Calibri"/>
                <a:ea typeface="MS PGothic"/>
                <a:cs typeface="Calibri"/>
              </a:rPr>
              <a:t>People with COPD and their caregivers are offered palliative care support to meet their needs. </a:t>
            </a:r>
            <a:endParaRPr lang="en-CA" sz="1500" u="none" dirty="0">
              <a:solidFill>
                <a:srgbClr val="000000"/>
              </a:solidFill>
              <a:latin typeface="Calibri"/>
              <a:ea typeface="MS PGothic"/>
              <a:cs typeface="Calibri"/>
            </a:endParaRPr>
          </a:p>
        </p:txBody>
      </p:sp>
    </p:spTree>
    <p:custDataLst>
      <p:tags r:id="rId1"/>
    </p:custDataLst>
    <p:extLst>
      <p:ext uri="{BB962C8B-B14F-4D97-AF65-F5344CB8AC3E}">
        <p14:creationId xmlns:p14="http://schemas.microsoft.com/office/powerpoint/2010/main" val="3133395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66" y="154112"/>
            <a:ext cx="6429286" cy="721370"/>
          </a:xfrm>
        </p:spPr>
        <p:txBody>
          <a:bodyPr/>
          <a:lstStyle/>
          <a:p>
            <a:r>
              <a:rPr lang="en-CA" dirty="0">
                <a:solidFill>
                  <a:schemeClr val="tx1"/>
                </a:solidFill>
                <a:cs typeface="Calibri" panose="020F0502020204030204" pitchFamily="34" charset="0"/>
              </a:rPr>
              <a:t>Quality standards</a:t>
            </a:r>
          </a:p>
        </p:txBody>
      </p:sp>
      <p:graphicFrame>
        <p:nvGraphicFramePr>
          <p:cNvPr id="4" name="Diagram 3" descr="Four boxes describing the role of quality standards">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1038900"/>
              </p:ext>
            </p:extLst>
          </p:nvPr>
        </p:nvGraphicFramePr>
        <p:xfrm>
          <a:off x="1557338" y="1160967"/>
          <a:ext cx="6029325" cy="3400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89759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77" y="235051"/>
            <a:ext cx="6896828" cy="874432"/>
          </a:xfrm>
        </p:spPr>
        <p:txBody>
          <a:bodyPr anchor="t"/>
          <a:lstStyle/>
          <a:p>
            <a:pPr>
              <a:lnSpc>
                <a:spcPct val="90000"/>
              </a:lnSpc>
            </a:pPr>
            <a:r>
              <a:rPr lang="en-CA" sz="1800" b="0" dirty="0">
                <a:latin typeface="Calibri"/>
                <a:ea typeface="MS PGothic"/>
                <a:cs typeface="Calibri"/>
              </a:rPr>
              <a:t>Quality statement 14:</a:t>
            </a:r>
            <a:br>
              <a:rPr lang="en-CA" sz="1800" dirty="0"/>
            </a:br>
            <a:r>
              <a:rPr lang="en-CA" dirty="0">
                <a:solidFill>
                  <a:schemeClr val="tx1"/>
                </a:solidFill>
                <a:latin typeface="Calibri"/>
                <a:ea typeface="MS PGothic"/>
                <a:cs typeface="Calibri"/>
              </a:rPr>
              <a:t>Long-term oxygen therapy</a:t>
            </a:r>
            <a:endParaRPr lang="en-CA" b="0" dirty="0">
              <a:solidFill>
                <a:schemeClr val="tx1"/>
              </a:solidFill>
              <a:latin typeface="Calibri"/>
              <a:ea typeface="MS PGothic"/>
              <a:cs typeface="Calibri"/>
            </a:endParaRPr>
          </a:p>
        </p:txBody>
      </p:sp>
      <p:sp>
        <p:nvSpPr>
          <p:cNvPr id="3" name="Rectangle 2"/>
          <p:cNvSpPr/>
          <p:nvPr/>
        </p:nvSpPr>
        <p:spPr>
          <a:xfrm>
            <a:off x="2336103" y="1879376"/>
            <a:ext cx="4471793" cy="138474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dirty="0">
                <a:solidFill>
                  <a:srgbClr val="000000"/>
                </a:solidFill>
                <a:latin typeface="Calibri"/>
                <a:ea typeface="MS PGothic"/>
                <a:cs typeface="Calibri"/>
              </a:rPr>
              <a:t>People with stable COPD who have clinical indications of hypoxemia receive an assessment for and, if needed, treatment with long-term oxygen therapy. </a:t>
            </a:r>
            <a:endParaRPr lang="en-CA" sz="1500" u="none" dirty="0">
              <a:solidFill>
                <a:srgbClr val="000000"/>
              </a:solidFill>
              <a:latin typeface="Calibri"/>
              <a:ea typeface="MS PGothic"/>
              <a:cs typeface="Calibri"/>
            </a:endParaRPr>
          </a:p>
        </p:txBody>
      </p:sp>
    </p:spTree>
    <p:custDataLst>
      <p:tags r:id="rId1"/>
    </p:custDataLst>
    <p:extLst>
      <p:ext uri="{BB962C8B-B14F-4D97-AF65-F5344CB8AC3E}">
        <p14:creationId xmlns:p14="http://schemas.microsoft.com/office/powerpoint/2010/main" val="1401139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841647" y="1347536"/>
            <a:ext cx="5097907" cy="1477321"/>
          </a:xfrm>
        </p:spPr>
        <p:txBody>
          <a:bodyPr/>
          <a:lstStyle/>
          <a:p>
            <a:r>
              <a:rPr lang="en-US" dirty="0">
                <a:solidFill>
                  <a:schemeClr val="bg1"/>
                </a:solidFill>
                <a:latin typeface="Calibri"/>
                <a:ea typeface="MS PGothic"/>
                <a:cs typeface="Calibri"/>
              </a:rPr>
              <a:t>Measures to support improvement</a:t>
            </a:r>
            <a:br>
              <a:rPr lang="en-US" dirty="0"/>
            </a:br>
            <a:endParaRPr lang="en-US" dirty="0">
              <a:solidFill>
                <a:schemeClr val="bg1"/>
              </a:solidFill>
            </a:endParaRPr>
          </a:p>
        </p:txBody>
      </p:sp>
    </p:spTree>
    <p:custDataLst>
      <p:tags r:id="rId1"/>
    </p:custDataLst>
    <p:extLst>
      <p:ext uri="{BB962C8B-B14F-4D97-AF65-F5344CB8AC3E}">
        <p14:creationId xmlns:p14="http://schemas.microsoft.com/office/powerpoint/2010/main" val="3743710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00692" y="0"/>
            <a:ext cx="7602877" cy="874432"/>
          </a:xfrm>
        </p:spPr>
        <p:txBody>
          <a:bodyPr/>
          <a:lstStyle/>
          <a:p>
            <a:r>
              <a:rPr lang="en-US" dirty="0">
                <a:solidFill>
                  <a:schemeClr val="tx1"/>
                </a:solidFill>
                <a:cs typeface="Calibri" panose="020F0502020204030204" pitchFamily="34" charset="0"/>
              </a:rPr>
              <a:t>Indicators that can be measured using provincial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00692" y="1338850"/>
            <a:ext cx="7962472" cy="2978606"/>
          </a:xfrm>
        </p:spPr>
        <p:txBody>
          <a:bodyPr/>
          <a:lstStyle/>
          <a:p>
            <a:pPr algn="l" rtl="0" fontAlgn="base">
              <a:spcBef>
                <a:spcPts val="600"/>
              </a:spcBef>
              <a:buFont typeface="Arial" panose="020B0604020202020204" pitchFamily="34" charset="0"/>
              <a:buChar char="•"/>
            </a:pPr>
            <a:r>
              <a:rPr lang="en-US" sz="1800" b="0" i="0" dirty="0">
                <a:solidFill>
                  <a:srgbClr val="000000"/>
                </a:solidFill>
                <a:effectLst/>
                <a:latin typeface="Calibri"/>
                <a:ea typeface="MS PGothic"/>
                <a:cs typeface="Calibri"/>
              </a:rPr>
              <a:t>Percentage of people with COPD whose diagnosis is confirmed by spirometry </a:t>
            </a:r>
          </a:p>
          <a:p>
            <a:pPr algn="l" rtl="0" fontAlgn="base">
              <a:spcBef>
                <a:spcPts val="600"/>
              </a:spcBef>
              <a:buFont typeface="Arial" panose="020B0604020202020204" pitchFamily="34" charset="0"/>
              <a:buChar char="•"/>
            </a:pPr>
            <a:r>
              <a:rPr lang="en-US" sz="1800" b="0" i="0" dirty="0">
                <a:solidFill>
                  <a:srgbClr val="000000"/>
                </a:solidFill>
                <a:effectLst/>
                <a:latin typeface="Calibri"/>
                <a:ea typeface="MS PGothic"/>
                <a:cs typeface="Calibri"/>
              </a:rPr>
              <a:t>Percentage of people hospitalized for COPD who had an in-person follow-up assessment with a physician within 7 days of discharge </a:t>
            </a:r>
          </a:p>
          <a:p>
            <a:pPr algn="l" rtl="0" fontAlgn="base">
              <a:spcBef>
                <a:spcPts val="600"/>
              </a:spcBef>
              <a:buFont typeface="Arial" panose="020B0604020202020204" pitchFamily="34" charset="0"/>
              <a:buChar char="•"/>
            </a:pPr>
            <a:r>
              <a:rPr lang="en-US" sz="1800" b="0" i="0" dirty="0">
                <a:solidFill>
                  <a:srgbClr val="000000"/>
                </a:solidFill>
                <a:effectLst/>
                <a:latin typeface="Calibri"/>
                <a:ea typeface="MS PGothic"/>
                <a:cs typeface="Calibri"/>
              </a:rPr>
              <a:t>Percentage of people with COPD who have filled a prescription for long-acting bronchodilator therapy (measurable for people aged 65 years and older only)</a:t>
            </a:r>
            <a:r>
              <a:rPr lang="en-US" sz="1800" b="1" i="0" dirty="0">
                <a:solidFill>
                  <a:srgbClr val="000000"/>
                </a:solidFill>
                <a:effectLst/>
                <a:latin typeface="Calibri"/>
                <a:ea typeface="MS PGothic"/>
                <a:cs typeface="Calibri"/>
              </a:rPr>
              <a:t> </a:t>
            </a:r>
            <a:r>
              <a:rPr lang="en-US" sz="1800" b="0" i="0" dirty="0">
                <a:solidFill>
                  <a:srgbClr val="000000"/>
                </a:solidFill>
                <a:effectLst/>
                <a:latin typeface="Calibri"/>
                <a:ea typeface="MS PGothic"/>
                <a:cs typeface="Calibri"/>
              </a:rPr>
              <a:t> </a:t>
            </a:r>
          </a:p>
          <a:p>
            <a:pPr>
              <a:spcBef>
                <a:spcPts val="600"/>
              </a:spcBef>
              <a:buFont typeface="Arial" panose="020B0604020202020204" pitchFamily="34" charset="0"/>
              <a:buChar char="•"/>
            </a:pPr>
            <a:r>
              <a:rPr lang="en-US" sz="1800" b="0" i="0" dirty="0">
                <a:solidFill>
                  <a:srgbClr val="000000"/>
                </a:solidFill>
                <a:effectLst/>
                <a:latin typeface="Calibri"/>
                <a:ea typeface="MS PGothic"/>
                <a:cs typeface="Calibri"/>
              </a:rPr>
              <a:t>Percentage of people with COPD with 1 or more </a:t>
            </a:r>
            <a:r>
              <a:rPr lang="en-US" sz="1800" b="0" i="0" dirty="0">
                <a:effectLst/>
                <a:latin typeface="Calibri"/>
                <a:ea typeface="MS PGothic"/>
                <a:cs typeface="Calibri"/>
              </a:rPr>
              <a:t>unplanned </a:t>
            </a:r>
            <a:r>
              <a:rPr lang="en-US" sz="1800" dirty="0">
                <a:solidFill>
                  <a:srgbClr val="000000"/>
                </a:solidFill>
                <a:latin typeface="Calibri"/>
                <a:ea typeface="MS PGothic"/>
                <a:cs typeface="Calibri"/>
              </a:rPr>
              <a:t>acute care</a:t>
            </a:r>
            <a:r>
              <a:rPr lang="en-US" sz="1800" b="0" i="0" dirty="0">
                <a:solidFill>
                  <a:srgbClr val="000000"/>
                </a:solidFill>
                <a:effectLst/>
                <a:latin typeface="Calibri"/>
                <a:ea typeface="MS PGothic"/>
                <a:cs typeface="Calibri"/>
              </a:rPr>
              <a:t> visits for COPD in</a:t>
            </a:r>
            <a:r>
              <a:rPr lang="en-US" sz="1800" dirty="0">
                <a:solidFill>
                  <a:srgbClr val="000000"/>
                </a:solidFill>
                <a:latin typeface="Calibri"/>
                <a:ea typeface="MS PGothic"/>
                <a:cs typeface="Calibri"/>
              </a:rPr>
              <a:t> each </a:t>
            </a:r>
            <a:r>
              <a:rPr lang="en-US" sz="1800" b="0" i="0" dirty="0">
                <a:solidFill>
                  <a:srgbClr val="000000"/>
                </a:solidFill>
                <a:effectLst/>
                <a:latin typeface="Calibri"/>
                <a:ea typeface="MS PGothic"/>
                <a:cs typeface="Calibri"/>
              </a:rPr>
              <a:t>year. Stratify by:  </a:t>
            </a:r>
          </a:p>
          <a:p>
            <a:pPr lvl="1">
              <a:spcBef>
                <a:spcPts val="600"/>
              </a:spcBef>
              <a:buFont typeface="Calibri" panose="020F0502020204030204" pitchFamily="34" charset="0"/>
              <a:buChar char="–"/>
            </a:pPr>
            <a:r>
              <a:rPr lang="en-US" sz="1400" dirty="0">
                <a:solidFill>
                  <a:srgbClr val="000000"/>
                </a:solidFill>
                <a:latin typeface="Calibri"/>
                <a:ea typeface="MS PGothic"/>
                <a:cs typeface="Calibri"/>
              </a:rPr>
              <a:t>Unscheduled emergency </a:t>
            </a:r>
            <a:r>
              <a:rPr lang="en-US" sz="1400" b="0" i="0" dirty="0">
                <a:solidFill>
                  <a:srgbClr val="000000"/>
                </a:solidFill>
                <a:effectLst/>
                <a:latin typeface="Calibri"/>
                <a:ea typeface="MS PGothic"/>
                <a:cs typeface="Calibri"/>
              </a:rPr>
              <a:t>department visits</a:t>
            </a:r>
            <a:r>
              <a:rPr lang="en-US" sz="1400" dirty="0">
                <a:solidFill>
                  <a:srgbClr val="000000"/>
                </a:solidFill>
                <a:latin typeface="Calibri"/>
                <a:ea typeface="MS PGothic"/>
                <a:cs typeface="Calibri"/>
              </a:rPr>
              <a:t> </a:t>
            </a:r>
            <a:endParaRPr lang="en-US" sz="1400" b="0" i="0" dirty="0">
              <a:solidFill>
                <a:srgbClr val="000000"/>
              </a:solidFill>
              <a:effectLst/>
              <a:latin typeface="Calibri"/>
              <a:ea typeface="MS PGothic"/>
              <a:cs typeface="Calibri"/>
            </a:endParaRPr>
          </a:p>
          <a:p>
            <a:pPr lvl="1">
              <a:spcBef>
                <a:spcPts val="600"/>
              </a:spcBef>
              <a:buFont typeface="Calibri" panose="020F0502020204030204" pitchFamily="34" charset="0"/>
              <a:buChar char="–"/>
            </a:pPr>
            <a:r>
              <a:rPr lang="en-US" sz="1400" b="0" i="0" dirty="0">
                <a:solidFill>
                  <a:srgbClr val="000000"/>
                </a:solidFill>
                <a:effectLst/>
                <a:latin typeface="Calibri"/>
                <a:ea typeface="MS PGothic"/>
                <a:cs typeface="Calibri"/>
              </a:rPr>
              <a:t>Nonelective hospitalizations </a:t>
            </a:r>
          </a:p>
          <a:p>
            <a:pPr algn="l" rtl="0" fontAlgn="base">
              <a:spcBef>
                <a:spcPts val="600"/>
              </a:spcBef>
              <a:buFont typeface="Arial" panose="020B0604020202020204" pitchFamily="34" charset="0"/>
              <a:buChar char="•"/>
            </a:pPr>
            <a:r>
              <a:rPr lang="en-US" sz="1800" b="0" i="0" dirty="0">
                <a:solidFill>
                  <a:srgbClr val="000000"/>
                </a:solidFill>
                <a:effectLst/>
                <a:latin typeface="Calibri"/>
                <a:ea typeface="MS PGothic"/>
                <a:cs typeface="Calibri"/>
              </a:rPr>
              <a:t>Percentage of people with COPD who smoke cigarettes daily </a:t>
            </a:r>
          </a:p>
        </p:txBody>
      </p:sp>
    </p:spTree>
    <p:custDataLst>
      <p:tags r:id="rId1"/>
    </p:custDataLst>
    <p:extLst>
      <p:ext uri="{BB962C8B-B14F-4D97-AF65-F5344CB8AC3E}">
        <p14:creationId xmlns:p14="http://schemas.microsoft.com/office/powerpoint/2010/main" val="1631074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21240" y="122129"/>
            <a:ext cx="7674796" cy="874432"/>
          </a:xfrm>
        </p:spPr>
        <p:txBody>
          <a:bodyPr/>
          <a:lstStyle/>
          <a:p>
            <a:r>
              <a:rPr lang="en-US" dirty="0">
                <a:latin typeface="Calibri"/>
                <a:ea typeface="MS PGothic"/>
                <a:cs typeface="Calibri"/>
              </a:rPr>
              <a:t>Indicators that can be measured using only local data</a:t>
            </a:r>
            <a:endParaRPr lang="en-US" dirty="0">
              <a:latin typeface="Calibri"/>
              <a:cs typeface="Calibri"/>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21240" y="1323130"/>
            <a:ext cx="8106311" cy="2238626"/>
          </a:xfrm>
        </p:spPr>
        <p:txBody>
          <a:bodyPr/>
          <a:lstStyle/>
          <a:p>
            <a:pPr>
              <a:spcBef>
                <a:spcPts val="500"/>
              </a:spcBef>
            </a:pPr>
            <a:r>
              <a:rPr lang="en-US" sz="2000" dirty="0">
                <a:latin typeface="Calibri"/>
                <a:ea typeface="MS PGothic"/>
                <a:cs typeface="Calibri"/>
              </a:rPr>
              <a:t>Percentage of people with COPD whose disease has an impact on their life. Stratify by: </a:t>
            </a:r>
          </a:p>
          <a:p>
            <a:pPr lvl="1">
              <a:spcBef>
                <a:spcPts val="500"/>
              </a:spcBef>
            </a:pPr>
            <a:r>
              <a:rPr lang="en-US" sz="1600" dirty="0">
                <a:latin typeface="Calibri"/>
                <a:ea typeface="MS PGothic"/>
                <a:cs typeface="Calibri"/>
              </a:rPr>
              <a:t>Low impact</a:t>
            </a:r>
          </a:p>
          <a:p>
            <a:pPr lvl="1">
              <a:spcBef>
                <a:spcPts val="500"/>
              </a:spcBef>
            </a:pPr>
            <a:r>
              <a:rPr lang="en-US" sz="1600" dirty="0">
                <a:latin typeface="Calibri"/>
                <a:ea typeface="MS PGothic"/>
                <a:cs typeface="Calibri"/>
              </a:rPr>
              <a:t>Medium impact</a:t>
            </a:r>
          </a:p>
          <a:p>
            <a:pPr lvl="1">
              <a:spcBef>
                <a:spcPts val="500"/>
              </a:spcBef>
            </a:pPr>
            <a:r>
              <a:rPr lang="en-US" sz="1600" dirty="0">
                <a:latin typeface="Calibri"/>
                <a:ea typeface="MS PGothic"/>
                <a:cs typeface="Calibri"/>
              </a:rPr>
              <a:t>High impact</a:t>
            </a:r>
          </a:p>
          <a:p>
            <a:pPr lvl="1">
              <a:spcBef>
                <a:spcPts val="500"/>
              </a:spcBef>
            </a:pPr>
            <a:r>
              <a:rPr lang="en-US" sz="1600" dirty="0">
                <a:latin typeface="Calibri"/>
                <a:ea typeface="MS PGothic"/>
                <a:cs typeface="Calibri"/>
              </a:rPr>
              <a:t>Very high impact </a:t>
            </a:r>
            <a:endParaRPr lang="en-US" sz="1600" dirty="0"/>
          </a:p>
          <a:p>
            <a:pPr>
              <a:spcBef>
                <a:spcPts val="500"/>
              </a:spcBef>
            </a:pPr>
            <a:r>
              <a:rPr lang="en-US" sz="2000" dirty="0">
                <a:latin typeface="Calibri"/>
                <a:ea typeface="MS PGothic"/>
                <a:cs typeface="Calibri"/>
              </a:rPr>
              <a:t>Percentage of people with moderate to severe COPD who have access to a pulmonary rehabilitation program. Stratify by: </a:t>
            </a:r>
          </a:p>
          <a:p>
            <a:pPr lvl="1">
              <a:spcBef>
                <a:spcPts val="500"/>
              </a:spcBef>
            </a:pPr>
            <a:r>
              <a:rPr lang="en-US" sz="1600" dirty="0">
                <a:latin typeface="Calibri"/>
                <a:ea typeface="MS PGothic"/>
                <a:cs typeface="Calibri"/>
              </a:rPr>
              <a:t>Community-based rehabilitation</a:t>
            </a:r>
          </a:p>
          <a:p>
            <a:pPr lvl="1">
              <a:spcBef>
                <a:spcPts val="500"/>
              </a:spcBef>
            </a:pPr>
            <a:r>
              <a:rPr lang="en-US" sz="1600" dirty="0">
                <a:latin typeface="Calibri"/>
                <a:ea typeface="MS PGothic"/>
                <a:cs typeface="Calibri"/>
              </a:rPr>
              <a:t>Inpatient rehabilitation </a:t>
            </a:r>
            <a:endParaRPr lang="en-US" sz="1600" dirty="0"/>
          </a:p>
        </p:txBody>
      </p:sp>
    </p:spTree>
    <p:custDataLst>
      <p:tags r:id="rId1"/>
    </p:custDataLst>
    <p:extLst>
      <p:ext uri="{BB962C8B-B14F-4D97-AF65-F5344CB8AC3E}">
        <p14:creationId xmlns:p14="http://schemas.microsoft.com/office/powerpoint/2010/main" val="1937083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Data sources and acknowledgement</a:t>
            </a:r>
          </a:p>
        </p:txBody>
      </p:sp>
      <p:sp>
        <p:nvSpPr>
          <p:cNvPr id="3" name="Content Placeholder 2"/>
          <p:cNvSpPr>
            <a:spLocks noGrp="1"/>
          </p:cNvSpPr>
          <p:nvPr>
            <p:ph idx="1"/>
          </p:nvPr>
        </p:nvSpPr>
        <p:spPr>
          <a:xfrm>
            <a:off x="457200" y="1391675"/>
            <a:ext cx="8229600" cy="3077842"/>
          </a:xfrm>
        </p:spPr>
        <p:txBody>
          <a:bodyPr/>
          <a:lstStyle/>
          <a:p>
            <a:pPr marL="0" indent="0">
              <a:lnSpc>
                <a:spcPct val="114000"/>
              </a:lnSpc>
              <a:buNone/>
            </a:pPr>
            <a:r>
              <a:rPr lang="en-CA" sz="1600" dirty="0">
                <a:latin typeface="Calibri"/>
                <a:ea typeface="MS PGothic"/>
                <a:cs typeface="Calibri"/>
              </a:rPr>
              <a:t>The data used in this presentation was provided by ICES, which is funded by an annual grant from the Ontario Ministry of Health (MOH). The opinions, results, and conclusions reported in this report are those of the authors and are independent from the funding sources. No endorsement by ICES or the MOH is intended or should be inferred. These datasets were linked using unique encoded identifiers and analyzed at ICES.</a:t>
            </a:r>
            <a:endParaRPr lang="en-CA" sz="1600" strike="sngStrike" dirty="0">
              <a:latin typeface="Calibri"/>
              <a:ea typeface="MS PGothic"/>
              <a:cs typeface="Calibri"/>
            </a:endParaRPr>
          </a:p>
        </p:txBody>
      </p:sp>
    </p:spTree>
    <p:custDataLst>
      <p:tags r:id="rId1"/>
    </p:custDataLst>
    <p:extLst>
      <p:ext uri="{BB962C8B-B14F-4D97-AF65-F5344CB8AC3E}">
        <p14:creationId xmlns:p14="http://schemas.microsoft.com/office/powerpoint/2010/main" val="172339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 uri="{C183D7F6-B498-43B3-948B-1728B52AA6E4}">
                <adec:decorative xmlns:adec="http://schemas.microsoft.com/office/drawing/2017/decorative" val="1"/>
              </a:ext>
            </a:extLst>
          </p:cNvPr>
          <p:cNvPicPr>
            <a:picLocks noChangeAspect="1"/>
          </p:cNvPicPr>
          <p:nvPr/>
        </p:nvPicPr>
        <p:blipFill>
          <a:blip r:embed="rId3"/>
          <a:srcRect t="330" b="330"/>
          <a:stretch/>
        </p:blipFill>
        <p:spPr>
          <a:xfrm>
            <a:off x="0" y="961"/>
            <a:ext cx="6857985" cy="5142539"/>
          </a:xfrm>
          <a:prstGeom prst="rect">
            <a:avLst/>
          </a:prstGeom>
        </p:spPr>
      </p:pic>
      <p:sp>
        <p:nvSpPr>
          <p:cNvPr id="6" name="Title 5">
            <a:extLst>
              <a:ext uri="{FF2B5EF4-FFF2-40B4-BE49-F238E27FC236}">
                <a16:creationId xmlns:a16="http://schemas.microsoft.com/office/drawing/2014/main" id="{39F7DEF2-E6D1-034D-89EF-AC7EAECC81E8}"/>
              </a:ext>
            </a:extLst>
          </p:cNvPr>
          <p:cNvSpPr txBox="1">
            <a:spLocks noGrp="1"/>
          </p:cNvSpPr>
          <p:nvPr>
            <p:ph type="title" idx="4294967295"/>
          </p:nvPr>
        </p:nvSpPr>
        <p:spPr>
          <a:xfrm>
            <a:off x="485438" y="421990"/>
            <a:ext cx="3706417" cy="854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495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Calibri" panose="020F0502020204030204" pitchFamily="34" charset="0"/>
              </a:rPr>
              <a:t>Thank you.</a:t>
            </a:r>
          </a:p>
        </p:txBody>
      </p:sp>
      <p:sp>
        <p:nvSpPr>
          <p:cNvPr id="8" name="TextBox 7">
            <a:extLst>
              <a:ext uri="{FF2B5EF4-FFF2-40B4-BE49-F238E27FC236}">
                <a16:creationId xmlns:a16="http://schemas.microsoft.com/office/drawing/2014/main" id="{DDC75662-1920-A64B-BD35-F37518D39145}"/>
              </a:ext>
            </a:extLst>
          </p:cNvPr>
          <p:cNvSpPr txBox="1"/>
          <p:nvPr/>
        </p:nvSpPr>
        <p:spPr>
          <a:xfrm>
            <a:off x="485439" y="1818526"/>
            <a:ext cx="3590818" cy="219291"/>
          </a:xfrm>
          <a:prstGeom prst="rect">
            <a:avLst/>
          </a:prstGeom>
          <a:noFill/>
        </p:spPr>
        <p:txBody>
          <a:bodyPr wrap="square" lIns="68580" tIns="34290" rIns="68580" bIns="34290" rtlCol="0" anchor="t">
            <a:spAutoFit/>
          </a:bodyPr>
          <a:lstStyle/>
          <a:p>
            <a:r>
              <a:rPr lang="en-US" sz="975" u="none" spc="225" dirty="0">
                <a:solidFill>
                  <a:schemeClr val="bg1"/>
                </a:solidFill>
                <a:latin typeface="Calibri"/>
                <a:ea typeface="MS PGothic"/>
                <a:cs typeface="Calibri"/>
              </a:rPr>
              <a:t>LET’S CONTINUE THE CONVERSATION</a:t>
            </a:r>
          </a:p>
        </p:txBody>
      </p:sp>
      <p:sp>
        <p:nvSpPr>
          <p:cNvPr id="9" name="TextBox 8">
            <a:extLst>
              <a:ext uri="{FF2B5EF4-FFF2-40B4-BE49-F238E27FC236}">
                <a16:creationId xmlns:a16="http://schemas.microsoft.com/office/drawing/2014/main" id="{FA829FEF-9234-4E4B-A150-1B43266607EB}"/>
              </a:ext>
            </a:extLst>
          </p:cNvPr>
          <p:cNvSpPr txBox="1"/>
          <p:nvPr/>
        </p:nvSpPr>
        <p:spPr>
          <a:xfrm>
            <a:off x="906378" y="2211088"/>
            <a:ext cx="3590818" cy="242374"/>
          </a:xfrm>
          <a:prstGeom prst="rect">
            <a:avLst/>
          </a:prstGeom>
          <a:noFill/>
        </p:spPr>
        <p:txBody>
          <a:bodyPr wrap="square" rtlCol="0">
            <a:spAutoFit/>
          </a:bodyPr>
          <a:lstStyle/>
          <a:p>
            <a:r>
              <a:rPr lang="en-CA" sz="975" u="none" dirty="0">
                <a:solidFill>
                  <a:schemeClr val="bg1"/>
                </a:solidFill>
                <a:latin typeface="Calibri" panose="020F0502020204030204" pitchFamily="34" charset="0"/>
              </a:rPr>
              <a:t>HQOntario.ca | OntarioHealth.ca</a:t>
            </a:r>
            <a:endParaRPr lang="en-US" sz="975" u="none" spc="225" dirty="0">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906378" y="2617838"/>
            <a:ext cx="3590818" cy="242374"/>
          </a:xfrm>
          <a:prstGeom prst="rect">
            <a:avLst/>
          </a:prstGeom>
          <a:noFill/>
        </p:spPr>
        <p:txBody>
          <a:bodyPr wrap="square" rtlCol="0">
            <a:spAutoFit/>
          </a:bodyPr>
          <a:lstStyle/>
          <a:p>
            <a:r>
              <a:rPr lang="en-US" sz="975" u="none" dirty="0">
                <a:solidFill>
                  <a:schemeClr val="bg1"/>
                </a:solidFill>
                <a:latin typeface="Calibri" panose="020F0502020204030204" pitchFamily="34" charset="0"/>
                <a:cs typeface="Calibri" panose="020F0502020204030204" pitchFamily="34" charset="0"/>
              </a:rPr>
              <a:t>@OntarioHealthOH</a:t>
            </a:r>
          </a:p>
        </p:txBody>
      </p:sp>
      <p:sp>
        <p:nvSpPr>
          <p:cNvPr id="12" name="TextBox 11">
            <a:extLst>
              <a:ext uri="{FF2B5EF4-FFF2-40B4-BE49-F238E27FC236}">
                <a16:creationId xmlns:a16="http://schemas.microsoft.com/office/drawing/2014/main" id="{6705E6EC-0BC7-6543-9790-AED13F82237A}"/>
              </a:ext>
            </a:extLst>
          </p:cNvPr>
          <p:cNvSpPr txBox="1"/>
          <p:nvPr/>
        </p:nvSpPr>
        <p:spPr>
          <a:xfrm>
            <a:off x="906378" y="3005670"/>
            <a:ext cx="3590818" cy="242374"/>
          </a:xfrm>
          <a:prstGeom prst="rect">
            <a:avLst/>
          </a:prstGeom>
          <a:noFill/>
        </p:spPr>
        <p:txBody>
          <a:bodyPr wrap="square" rtlCol="0">
            <a:spAutoFit/>
          </a:bodyPr>
          <a:lstStyle/>
          <a:p>
            <a:r>
              <a:rPr lang="en-US" sz="975" u="none" dirty="0">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906378" y="3412420"/>
            <a:ext cx="3590818" cy="242374"/>
          </a:xfrm>
          <a:prstGeom prst="rect">
            <a:avLst/>
          </a:prstGeom>
          <a:noFill/>
        </p:spPr>
        <p:txBody>
          <a:bodyPr wrap="square" rtlCol="0">
            <a:spAutoFit/>
          </a:bodyPr>
          <a:lstStyle/>
          <a:p>
            <a:r>
              <a:rPr lang="en-US" sz="975" u="none" dirty="0">
                <a:solidFill>
                  <a:schemeClr val="bg1"/>
                </a:solidFill>
                <a:latin typeface="Calibri" panose="020F0502020204030204" pitchFamily="34" charset="0"/>
                <a:cs typeface="Calibri" panose="020F0502020204030204" pitchFamily="34" charset="0"/>
              </a:rPr>
              <a:t>@OntarioHealthOH</a:t>
            </a:r>
          </a:p>
        </p:txBody>
      </p:sp>
      <p:sp>
        <p:nvSpPr>
          <p:cNvPr id="14" name="TextBox 13">
            <a:extLst>
              <a:ext uri="{FF2B5EF4-FFF2-40B4-BE49-F238E27FC236}">
                <a16:creationId xmlns:a16="http://schemas.microsoft.com/office/drawing/2014/main" id="{884D50C7-CBE9-8D44-9BD0-B755856F0FB4}"/>
              </a:ext>
            </a:extLst>
          </p:cNvPr>
          <p:cNvSpPr txBox="1"/>
          <p:nvPr/>
        </p:nvSpPr>
        <p:spPr>
          <a:xfrm>
            <a:off x="906378" y="3804982"/>
            <a:ext cx="3590818" cy="242374"/>
          </a:xfrm>
          <a:prstGeom prst="rect">
            <a:avLst/>
          </a:prstGeom>
          <a:noFill/>
        </p:spPr>
        <p:txBody>
          <a:bodyPr wrap="square" rtlCol="0">
            <a:spAutoFit/>
          </a:bodyPr>
          <a:lstStyle/>
          <a:p>
            <a:r>
              <a:rPr lang="en-US" sz="975" u="none" dirty="0">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159609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C183D7F6-B498-43B3-948B-1728B52AA6E4}">
                <adec:decorative xmlns:adec="http://schemas.microsoft.com/office/drawing/2017/decorative" val="0"/>
              </a:ext>
            </a:extLst>
          </p:cNvPr>
          <p:cNvSpPr>
            <a:spLocks noGrp="1"/>
          </p:cNvSpPr>
          <p:nvPr>
            <p:ph type="title"/>
          </p:nvPr>
        </p:nvSpPr>
        <p:spPr>
          <a:xfrm>
            <a:off x="410965" y="89053"/>
            <a:ext cx="8413857" cy="678223"/>
          </a:xfrm>
        </p:spPr>
        <p:txBody>
          <a:bodyPr/>
          <a:lstStyle/>
          <a:p>
            <a:r>
              <a:rPr lang="en-US" dirty="0">
                <a:solidFill>
                  <a:schemeClr val="tx1"/>
                </a:solidFill>
                <a:cs typeface="Calibri" panose="020F0502020204030204" pitchFamily="34" charset="0"/>
              </a:rPr>
              <a:t>Quality standard resources</a:t>
            </a:r>
            <a:endParaRPr lang="en-US" dirty="0">
              <a:solidFill>
                <a:srgbClr val="FF0000"/>
              </a:solidFill>
              <a:cs typeface="Calibri" panose="020F0502020204030204" pitchFamily="34" charset="0"/>
            </a:endParaRPr>
          </a:p>
        </p:txBody>
      </p:sp>
      <p:pic>
        <p:nvPicPr>
          <p:cNvPr id="3" name="Picture 2" descr="Cover of the COPD quality standard">
            <a:extLst>
              <a:ext uri="{FF2B5EF4-FFF2-40B4-BE49-F238E27FC236}">
                <a16:creationId xmlns:a16="http://schemas.microsoft.com/office/drawing/2014/main" id="{7147DB96-4BB9-3512-0CAB-6D5CCD93F3A9}"/>
              </a:ext>
            </a:extLst>
          </p:cNvPr>
          <p:cNvPicPr>
            <a:picLocks noChangeAspect="1"/>
          </p:cNvPicPr>
          <p:nvPr/>
        </p:nvPicPr>
        <p:blipFill>
          <a:blip r:embed="rId4"/>
          <a:srcRect/>
          <a:stretch/>
        </p:blipFill>
        <p:spPr>
          <a:xfrm>
            <a:off x="1633805" y="808591"/>
            <a:ext cx="1270263" cy="1644136"/>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03E716EF-89B3-412B-9FC8-3C5BA1689C25}"/>
              </a:ext>
            </a:extLst>
          </p:cNvPr>
          <p:cNvSpPr txBox="1"/>
          <p:nvPr/>
        </p:nvSpPr>
        <p:spPr>
          <a:xfrm>
            <a:off x="1701831" y="2450945"/>
            <a:ext cx="1263359" cy="276999"/>
          </a:xfrm>
          <a:prstGeom prst="rect">
            <a:avLst/>
          </a:prstGeom>
          <a:noFill/>
        </p:spPr>
        <p:txBody>
          <a:bodyPr wrap="none" rtlCol="0">
            <a:spAutoFit/>
          </a:bodyPr>
          <a:lstStyle/>
          <a:p>
            <a:r>
              <a:rPr lang="en-US" sz="1200" b="1" u="none" dirty="0">
                <a:solidFill>
                  <a:srgbClr val="000000"/>
                </a:solidFill>
                <a:latin typeface="Calibri" panose="020F0502020204030204" pitchFamily="34" charset="0"/>
                <a:cs typeface="Calibri" panose="020F0502020204030204" pitchFamily="34" charset="0"/>
              </a:rPr>
              <a:t>Quality Standard</a:t>
            </a:r>
          </a:p>
        </p:txBody>
      </p:sp>
      <p:pic>
        <p:nvPicPr>
          <p:cNvPr id="5" name="Picture 4" descr="Cover of the COPD patient guide">
            <a:extLst>
              <a:ext uri="{FF2B5EF4-FFF2-40B4-BE49-F238E27FC236}">
                <a16:creationId xmlns:a16="http://schemas.microsoft.com/office/drawing/2014/main" id="{FD8F307A-F1BD-24C4-1926-565AE1707AA3}"/>
              </a:ext>
            </a:extLst>
          </p:cNvPr>
          <p:cNvPicPr>
            <a:picLocks noChangeAspect="1"/>
          </p:cNvPicPr>
          <p:nvPr/>
        </p:nvPicPr>
        <p:blipFill>
          <a:blip r:embed="rId5"/>
          <a:srcRect/>
          <a:stretch/>
        </p:blipFill>
        <p:spPr>
          <a:xfrm>
            <a:off x="3806171" y="806809"/>
            <a:ext cx="1254911" cy="1644136"/>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4853A873-C959-4D38-8278-FD7FE247F985}"/>
              </a:ext>
              <a:ext uri="{C183D7F6-B498-43B3-948B-1728B52AA6E4}">
                <adec:decorative xmlns:adec="http://schemas.microsoft.com/office/drawing/2017/decorative" val="0"/>
              </a:ext>
            </a:extLst>
          </p:cNvPr>
          <p:cNvSpPr txBox="1"/>
          <p:nvPr/>
        </p:nvSpPr>
        <p:spPr>
          <a:xfrm>
            <a:off x="3908413" y="2424615"/>
            <a:ext cx="1055674" cy="276999"/>
          </a:xfrm>
          <a:prstGeom prst="rect">
            <a:avLst/>
          </a:prstGeom>
          <a:noFill/>
        </p:spPr>
        <p:txBody>
          <a:bodyPr wrap="none" rtlCol="0">
            <a:spAutoFit/>
          </a:bodyPr>
          <a:lstStyle/>
          <a:p>
            <a:r>
              <a:rPr lang="en-US" sz="1200" b="1" u="none" dirty="0">
                <a:solidFill>
                  <a:srgbClr val="000000"/>
                </a:solidFill>
                <a:latin typeface="Calibri" panose="020F0502020204030204" pitchFamily="34" charset="0"/>
                <a:cs typeface="Calibri" panose="020F0502020204030204" pitchFamily="34" charset="0"/>
              </a:rPr>
              <a:t>Patient Guide</a:t>
            </a:r>
          </a:p>
        </p:txBody>
      </p:sp>
      <p:pic>
        <p:nvPicPr>
          <p:cNvPr id="6" name="Picture 5" descr="Cover of the COPD placemat">
            <a:extLst>
              <a:ext uri="{FF2B5EF4-FFF2-40B4-BE49-F238E27FC236}">
                <a16:creationId xmlns:a16="http://schemas.microsoft.com/office/drawing/2014/main" id="{90FC6242-1E76-8684-0D72-FF6DC5DF17D4}"/>
              </a:ext>
            </a:extLst>
          </p:cNvPr>
          <p:cNvPicPr>
            <a:picLocks noChangeAspect="1"/>
          </p:cNvPicPr>
          <p:nvPr/>
        </p:nvPicPr>
        <p:blipFill>
          <a:blip r:embed="rId6"/>
          <a:srcRect/>
          <a:stretch/>
        </p:blipFill>
        <p:spPr>
          <a:xfrm>
            <a:off x="6999626" y="2700469"/>
            <a:ext cx="1265759" cy="1644136"/>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0856A60A-BEA4-F563-AA8E-70544794513F}"/>
              </a:ext>
            </a:extLst>
          </p:cNvPr>
          <p:cNvSpPr txBox="1"/>
          <p:nvPr/>
        </p:nvSpPr>
        <p:spPr>
          <a:xfrm>
            <a:off x="7240135" y="4384138"/>
            <a:ext cx="773160" cy="276999"/>
          </a:xfrm>
          <a:prstGeom prst="rect">
            <a:avLst/>
          </a:prstGeom>
          <a:noFill/>
        </p:spPr>
        <p:txBody>
          <a:bodyPr wrap="none" rtlCol="0" anchor="t">
            <a:spAutoFit/>
          </a:bodyPr>
          <a:lstStyle/>
          <a:p>
            <a:r>
              <a:rPr lang="en-US" sz="1200" b="1" u="none" dirty="0">
                <a:solidFill>
                  <a:srgbClr val="000000"/>
                </a:solidFill>
                <a:latin typeface="Calibri" panose="020F0502020204030204" pitchFamily="34" charset="0"/>
                <a:cs typeface="Calibri" panose="020F0502020204030204" pitchFamily="34" charset="0"/>
              </a:rPr>
              <a:t>Placemat</a:t>
            </a:r>
          </a:p>
        </p:txBody>
      </p:sp>
      <p:pic>
        <p:nvPicPr>
          <p:cNvPr id="18" name="Picture 17" descr="Cover of the Getting Started Guide">
            <a:extLst>
              <a:ext uri="{FF2B5EF4-FFF2-40B4-BE49-F238E27FC236}">
                <a16:creationId xmlns:a16="http://schemas.microsoft.com/office/drawing/2014/main" id="{BE42839A-FF49-D945-9D05-B3048EDD402C}"/>
              </a:ext>
            </a:extLst>
          </p:cNvPr>
          <p:cNvPicPr>
            <a:picLocks noChangeAspect="1"/>
          </p:cNvPicPr>
          <p:nvPr/>
        </p:nvPicPr>
        <p:blipFill>
          <a:blip r:embed="rId7"/>
          <a:srcRect/>
          <a:stretch/>
        </p:blipFill>
        <p:spPr>
          <a:xfrm>
            <a:off x="6050962" y="1003560"/>
            <a:ext cx="1623533" cy="1218209"/>
          </a:xfrm>
          <a:prstGeom prst="rect">
            <a:avLst/>
          </a:prstGeom>
          <a:effectLst>
            <a:outerShdw blurRad="50800" dist="38100" dir="2700000" algn="tl" rotWithShape="0">
              <a:prstClr val="black">
                <a:alpha val="40000"/>
              </a:prstClr>
            </a:outerShdw>
          </a:effectLst>
        </p:spPr>
      </p:pic>
      <p:sp>
        <p:nvSpPr>
          <p:cNvPr id="22" name="TextBox 21">
            <a:extLst>
              <a:ext uri="{C183D7F6-B498-43B3-948B-1728B52AA6E4}">
                <adec:decorative xmlns:adec="http://schemas.microsoft.com/office/drawing/2017/decorative" val="0"/>
              </a:ext>
            </a:extLst>
          </p:cNvPr>
          <p:cNvSpPr txBox="1"/>
          <p:nvPr/>
        </p:nvSpPr>
        <p:spPr>
          <a:xfrm>
            <a:off x="6050962" y="2402266"/>
            <a:ext cx="1573123" cy="276999"/>
          </a:xfrm>
          <a:prstGeom prst="rect">
            <a:avLst/>
          </a:prstGeom>
          <a:noFill/>
        </p:spPr>
        <p:txBody>
          <a:bodyPr wrap="none" rtlCol="0">
            <a:spAutoFit/>
          </a:bodyPr>
          <a:lstStyle/>
          <a:p>
            <a:r>
              <a:rPr lang="en-US" sz="1200" b="1" u="none" dirty="0">
                <a:solidFill>
                  <a:srgbClr val="000000"/>
                </a:solidFill>
                <a:latin typeface="Calibri" panose="020F0502020204030204" pitchFamily="34" charset="0"/>
                <a:cs typeface="Calibri" panose="020F0502020204030204" pitchFamily="34" charset="0"/>
              </a:rPr>
              <a:t>Getting Started Guide</a:t>
            </a:r>
          </a:p>
        </p:txBody>
      </p:sp>
      <p:pic>
        <p:nvPicPr>
          <p:cNvPr id="15" name="Picture 15" descr="Cover of the measurement guide">
            <a:extLst>
              <a:ext uri="{FF2B5EF4-FFF2-40B4-BE49-F238E27FC236}">
                <a16:creationId xmlns:a16="http://schemas.microsoft.com/office/drawing/2014/main" id="{66498355-9CD1-0CF6-CF69-00B034F718EC}"/>
              </a:ext>
            </a:extLst>
          </p:cNvPr>
          <p:cNvPicPr>
            <a:picLocks noChangeAspect="1"/>
          </p:cNvPicPr>
          <p:nvPr/>
        </p:nvPicPr>
        <p:blipFill>
          <a:blip r:embed="rId8"/>
          <a:srcRect/>
          <a:stretch/>
        </p:blipFill>
        <p:spPr>
          <a:xfrm>
            <a:off x="1231149" y="2731627"/>
            <a:ext cx="1263358" cy="164982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E2D9340F-76EA-09CF-0E32-69CBD6A94A76}"/>
              </a:ext>
            </a:extLst>
          </p:cNvPr>
          <p:cNvSpPr txBox="1"/>
          <p:nvPr/>
        </p:nvSpPr>
        <p:spPr>
          <a:xfrm>
            <a:off x="1114034" y="4419855"/>
            <a:ext cx="1497589" cy="276999"/>
          </a:xfrm>
          <a:prstGeom prst="rect">
            <a:avLst/>
          </a:prstGeom>
          <a:noFill/>
        </p:spPr>
        <p:txBody>
          <a:bodyPr wrap="none" lIns="91440" tIns="45720" rIns="91440" bIns="45720" rtlCol="0" anchor="t">
            <a:spAutoFit/>
          </a:bodyPr>
          <a:lstStyle/>
          <a:p>
            <a:r>
              <a:rPr lang="en-US" sz="1200" b="1" u="none" dirty="0">
                <a:solidFill>
                  <a:schemeClr val="tx2"/>
                </a:solidFill>
                <a:latin typeface="Calibri"/>
                <a:ea typeface="MS PGothic"/>
                <a:cs typeface="Calibri"/>
              </a:rPr>
              <a:t>Measurement Guide</a:t>
            </a:r>
            <a:endParaRPr lang="en-US" sz="1200" b="1" u="none" dirty="0">
              <a:solidFill>
                <a:schemeClr val="tx2"/>
              </a:solidFill>
              <a:latin typeface="Calibri" panose="020F0502020204030204" pitchFamily="34" charset="0"/>
              <a:cs typeface="Calibri" panose="020F0502020204030204" pitchFamily="34" charset="0"/>
            </a:endParaRPr>
          </a:p>
        </p:txBody>
      </p:sp>
      <p:pic>
        <p:nvPicPr>
          <p:cNvPr id="10" name="Picture 9" descr="Cover of the COPD technical specifications">
            <a:extLst>
              <a:ext uri="{FF2B5EF4-FFF2-40B4-BE49-F238E27FC236}">
                <a16:creationId xmlns:a16="http://schemas.microsoft.com/office/drawing/2014/main" id="{63743508-C99D-77EB-DDBF-CF7A6F7D77E5}"/>
              </a:ext>
            </a:extLst>
          </p:cNvPr>
          <p:cNvPicPr>
            <a:picLocks noChangeAspect="1"/>
          </p:cNvPicPr>
          <p:nvPr/>
        </p:nvPicPr>
        <p:blipFill>
          <a:blip r:embed="rId9"/>
          <a:srcRect/>
          <a:stretch/>
        </p:blipFill>
        <p:spPr>
          <a:xfrm>
            <a:off x="2995117" y="2729886"/>
            <a:ext cx="1263919" cy="1645814"/>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F0F35BBD-54CB-4390-9756-E2365E67CCA5}"/>
              </a:ext>
            </a:extLst>
          </p:cNvPr>
          <p:cNvSpPr txBox="1"/>
          <p:nvPr/>
        </p:nvSpPr>
        <p:spPr>
          <a:xfrm>
            <a:off x="2819741" y="4414181"/>
            <a:ext cx="1684628" cy="276999"/>
          </a:xfrm>
          <a:prstGeom prst="rect">
            <a:avLst/>
          </a:prstGeom>
          <a:noFill/>
        </p:spPr>
        <p:txBody>
          <a:bodyPr wrap="none" lIns="91440" tIns="45720" rIns="91440" bIns="45720" rtlCol="0" anchor="t">
            <a:spAutoFit/>
          </a:bodyPr>
          <a:lstStyle/>
          <a:p>
            <a:r>
              <a:rPr lang="en-US" sz="1200" b="1" u="none" dirty="0">
                <a:solidFill>
                  <a:srgbClr val="000000"/>
                </a:solidFill>
                <a:latin typeface="Calibri"/>
                <a:ea typeface="MS PGothic"/>
                <a:cs typeface="Calibri"/>
              </a:rPr>
              <a:t>Technical Specifications</a:t>
            </a:r>
            <a:endParaRPr lang="en-US" sz="1200" b="1" u="none" dirty="0">
              <a:solidFill>
                <a:srgbClr val="000000"/>
              </a:solidFill>
              <a:latin typeface="Calibri" panose="020F0502020204030204" pitchFamily="34" charset="0"/>
              <a:cs typeface="Calibri" panose="020F0502020204030204" pitchFamily="34" charset="0"/>
            </a:endParaRPr>
          </a:p>
        </p:txBody>
      </p:sp>
      <p:pic>
        <p:nvPicPr>
          <p:cNvPr id="17" name="Picture 18" descr="Cover of the COPD data tables">
            <a:extLst>
              <a:ext uri="{FF2B5EF4-FFF2-40B4-BE49-F238E27FC236}">
                <a16:creationId xmlns:a16="http://schemas.microsoft.com/office/drawing/2014/main" id="{104353A9-92A1-F230-BDAA-340D964E01BB}"/>
              </a:ext>
            </a:extLst>
          </p:cNvPr>
          <p:cNvPicPr>
            <a:picLocks noChangeAspect="1"/>
          </p:cNvPicPr>
          <p:nvPr/>
        </p:nvPicPr>
        <p:blipFill>
          <a:blip r:embed="rId10"/>
          <a:srcRect/>
          <a:stretch/>
        </p:blipFill>
        <p:spPr>
          <a:xfrm>
            <a:off x="4956518" y="2859269"/>
            <a:ext cx="1431602" cy="1458699"/>
          </a:xfrm>
          <a:prstGeom prst="rect">
            <a:avLst/>
          </a:prstGeom>
        </p:spPr>
      </p:pic>
      <p:sp>
        <p:nvSpPr>
          <p:cNvPr id="8" name="TextBox 7">
            <a:extLst>
              <a:ext uri="{FF2B5EF4-FFF2-40B4-BE49-F238E27FC236}">
                <a16:creationId xmlns:a16="http://schemas.microsoft.com/office/drawing/2014/main" id="{D20FE44E-DABC-F180-BFF9-DE3631AA20F0}"/>
              </a:ext>
            </a:extLst>
          </p:cNvPr>
          <p:cNvSpPr txBox="1"/>
          <p:nvPr/>
        </p:nvSpPr>
        <p:spPr>
          <a:xfrm>
            <a:off x="5344025" y="4387347"/>
            <a:ext cx="918713" cy="276999"/>
          </a:xfrm>
          <a:prstGeom prst="rect">
            <a:avLst/>
          </a:prstGeom>
          <a:noFill/>
        </p:spPr>
        <p:txBody>
          <a:bodyPr wrap="none" rtlCol="0">
            <a:spAutoFit/>
          </a:bodyPr>
          <a:lstStyle/>
          <a:p>
            <a:r>
              <a:rPr lang="en-US" sz="1200" b="1" u="none" dirty="0">
                <a:solidFill>
                  <a:srgbClr val="000000"/>
                </a:solidFill>
                <a:latin typeface="Calibri" panose="020F0502020204030204" pitchFamily="34" charset="0"/>
                <a:cs typeface="Calibri" panose="020F0502020204030204" pitchFamily="34" charset="0"/>
              </a:rPr>
              <a:t>Data Tables</a:t>
            </a:r>
          </a:p>
        </p:txBody>
      </p:sp>
      <p:sp>
        <p:nvSpPr>
          <p:cNvPr id="2" name="Rectangle 1">
            <a:extLst>
              <a:ext uri="{C183D7F6-B498-43B3-948B-1728B52AA6E4}">
                <adec:decorative xmlns:adec="http://schemas.microsoft.com/office/drawing/2017/decorative" val="0"/>
              </a:ext>
            </a:extLst>
          </p:cNvPr>
          <p:cNvSpPr/>
          <p:nvPr/>
        </p:nvSpPr>
        <p:spPr>
          <a:xfrm>
            <a:off x="1488273" y="4686471"/>
            <a:ext cx="6691453" cy="353943"/>
          </a:xfrm>
          <a:prstGeom prst="rect">
            <a:avLst/>
          </a:prstGeom>
        </p:spPr>
        <p:txBody>
          <a:bodyPr wrap="square" anchor="t">
            <a:spAutoFit/>
          </a:bodyPr>
          <a:lstStyle/>
          <a:p>
            <a:r>
              <a:rPr lang="en-US" sz="900" u="none" dirty="0">
                <a:latin typeface="Calibri" panose="020F0502020204030204" pitchFamily="34" charset="0"/>
                <a:cs typeface="Calibri" panose="020F0502020204030204" pitchFamily="34" charset="0"/>
              </a:rPr>
              <a:t>Find these resources here:</a:t>
            </a:r>
            <a:br>
              <a:rPr lang="en-US" sz="800" u="none" dirty="0">
                <a:highlight>
                  <a:srgbClr val="FFFF00"/>
                </a:highlight>
                <a:latin typeface="Calibri" panose="020F0502020204030204" pitchFamily="34" charset="0"/>
                <a:cs typeface="Calibri" panose="020F0502020204030204" pitchFamily="34" charset="0"/>
              </a:rPr>
            </a:br>
            <a:r>
              <a:rPr lang="en-US" sz="800" u="none" dirty="0">
                <a:latin typeface="Calibri" panose="020F0502020204030204" pitchFamily="34" charset="0"/>
                <a:cs typeface="Calibri" panose="020F0502020204030204" pitchFamily="34" charset="0"/>
                <a:hlinkClick r:id="rId11"/>
              </a:rPr>
              <a:t>https://www.hqontario.ca/Evidence-to-Improve-Care/Quality-Standards/View-all-Quality-Standards/Chronic-Obstructive-Pulmonary-Disease</a:t>
            </a:r>
            <a:r>
              <a:rPr lang="en-US" sz="700" u="none" dirty="0">
                <a:latin typeface="Calibri" panose="020F0502020204030204" pitchFamily="34" charset="0"/>
                <a:cs typeface="Calibri" panose="020F0502020204030204" pitchFamily="34" charset="0"/>
              </a:rPr>
              <a:t> </a:t>
            </a:r>
            <a:endParaRPr lang="en-US" sz="900" u="none" dirty="0">
              <a:solidFill>
                <a:srgbClr val="047BC1"/>
              </a:solidFill>
              <a:highlight>
                <a:srgbClr val="FFFF00"/>
              </a:highlight>
              <a:latin typeface="Calibri" panose="020F0502020204030204" pitchFamily="34" charset="0"/>
              <a:cs typeface="Calibri" panose="020F0502020204030204" pitchFamily="34" charset="0"/>
            </a:endParaRPr>
          </a:p>
        </p:txBody>
      </p:sp>
      <p:sp>
        <p:nvSpPr>
          <p:cNvPr id="14" name="TextBox 13">
            <a:extLst>
              <a:ext uri="{C183D7F6-B498-43B3-948B-1728B52AA6E4}">
                <adec:decorative xmlns:adec="http://schemas.microsoft.com/office/drawing/2017/decorative" val="1"/>
              </a:ext>
            </a:extLst>
          </p:cNvPr>
          <p:cNvSpPr txBox="1"/>
          <p:nvPr/>
        </p:nvSpPr>
        <p:spPr>
          <a:xfrm>
            <a:off x="-1206500" y="508000"/>
            <a:ext cx="184731" cy="253916"/>
          </a:xfrm>
          <a:prstGeom prst="rect">
            <a:avLst/>
          </a:prstGeom>
          <a:noFill/>
        </p:spPr>
        <p:txBody>
          <a:bodyPr wrap="none" rtlCol="0">
            <a:spAutoFit/>
          </a:bodyPr>
          <a:lstStyle/>
          <a:p>
            <a:endParaRPr lang="en-US" sz="1050" dirty="0">
              <a:solidFill>
                <a:srgbClr val="000000"/>
              </a:solidFill>
            </a:endParaRPr>
          </a:p>
        </p:txBody>
      </p:sp>
    </p:spTree>
    <p:custDataLst>
      <p:tags r:id="rId1"/>
    </p:custDataLst>
    <p:extLst>
      <p:ext uri="{BB962C8B-B14F-4D97-AF65-F5344CB8AC3E}">
        <p14:creationId xmlns:p14="http://schemas.microsoft.com/office/powerpoint/2010/main" val="375424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A11A7FE2-EFE2-A447-9265-66E2636CB5FE}"/>
              </a:ext>
            </a:extLst>
          </p:cNvPr>
          <p:cNvSpPr txBox="1">
            <a:spLocks noGrp="1"/>
          </p:cNvSpPr>
          <p:nvPr>
            <p:ph type="title" idx="4294967295"/>
          </p:nvPr>
        </p:nvSpPr>
        <p:spPr>
          <a:xfrm>
            <a:off x="410967" y="89136"/>
            <a:ext cx="8293086" cy="8371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Calibri" panose="020F0502020204030204" pitchFamily="34" charset="0"/>
                <a:ea typeface="MS PGothic" panose="020B0600070205080204" pitchFamily="34" charset="-128"/>
                <a:cs typeface="Calibri" panose="020F0502020204030204" pitchFamily="34" charset="0"/>
              </a:rPr>
              <a:t>Inside the quality standard</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16" name="TextBox 15">
            <a:extLst>
              <a:ext uri="{FF2B5EF4-FFF2-40B4-BE49-F238E27FC236}">
                <a16:creationId xmlns:a16="http://schemas.microsoft.com/office/drawing/2014/main" id="{86B6670D-E67D-AC44-98C1-39CEF062E68F}"/>
              </a:ext>
            </a:extLst>
          </p:cNvPr>
          <p:cNvSpPr txBox="1"/>
          <p:nvPr/>
        </p:nvSpPr>
        <p:spPr>
          <a:xfrm>
            <a:off x="1953423" y="989759"/>
            <a:ext cx="1858970" cy="307777"/>
          </a:xfrm>
          <a:prstGeom prst="rect">
            <a:avLst/>
          </a:prstGeom>
          <a:solidFill>
            <a:srgbClr val="00B2E3"/>
          </a:solidFill>
          <a:ln>
            <a:noFill/>
          </a:ln>
        </p:spPr>
        <p:txBody>
          <a:bodyPr wrap="none" rtlCol="0">
            <a:spAutoFit/>
          </a:bodyPr>
          <a:lstStyle/>
          <a:p>
            <a:r>
              <a:rPr lang="en-CA" b="1" u="none" dirty="0">
                <a:latin typeface="Calibri" panose="020F0502020204030204" pitchFamily="34" charset="0"/>
                <a:cs typeface="Calibri" panose="020F0502020204030204" pitchFamily="34" charset="0"/>
              </a:rPr>
              <a:t>The Quality Statement</a:t>
            </a:r>
          </a:p>
        </p:txBody>
      </p:sp>
      <p:pic>
        <p:nvPicPr>
          <p:cNvPr id="3" name="Picture 2" descr="Image of a quality statement">
            <a:extLst>
              <a:ext uri="{FF2B5EF4-FFF2-40B4-BE49-F238E27FC236}">
                <a16:creationId xmlns:a16="http://schemas.microsoft.com/office/drawing/2014/main" id="{A03CFD30-414C-F045-A1D4-75FEEE13D142}"/>
              </a:ext>
            </a:extLst>
          </p:cNvPr>
          <p:cNvPicPr>
            <a:picLocks noChangeAspect="1"/>
          </p:cNvPicPr>
          <p:nvPr/>
        </p:nvPicPr>
        <p:blipFill>
          <a:blip r:embed="rId4"/>
          <a:srcRect/>
          <a:stretch/>
        </p:blipFill>
        <p:spPr>
          <a:xfrm>
            <a:off x="1399591" y="1686675"/>
            <a:ext cx="2872812" cy="1147935"/>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E1BA80DA-2E42-A247-901F-49003CF0B24E}"/>
              </a:ext>
            </a:extLst>
          </p:cNvPr>
          <p:cNvSpPr txBox="1"/>
          <p:nvPr/>
        </p:nvSpPr>
        <p:spPr>
          <a:xfrm>
            <a:off x="5045105" y="815605"/>
            <a:ext cx="2083391" cy="307777"/>
          </a:xfrm>
          <a:prstGeom prst="rect">
            <a:avLst/>
          </a:prstGeom>
          <a:solidFill>
            <a:srgbClr val="00B2E3"/>
          </a:solidFill>
          <a:ln>
            <a:noFill/>
          </a:ln>
        </p:spPr>
        <p:txBody>
          <a:bodyPr wrap="none" rtlCol="0">
            <a:spAutoFit/>
          </a:bodyPr>
          <a:lstStyle/>
          <a:p>
            <a:r>
              <a:rPr lang="en-CA" b="1" u="none" dirty="0">
                <a:latin typeface="Calibri" panose="020F0502020204030204" pitchFamily="34" charset="0"/>
                <a:cs typeface="Calibri" panose="020F0502020204030204" pitchFamily="34" charset="0"/>
              </a:rPr>
              <a:t>The Audience Statements</a:t>
            </a:r>
          </a:p>
        </p:txBody>
      </p:sp>
      <p:pic>
        <p:nvPicPr>
          <p:cNvPr id="7" name="Picture 6" descr="Image of the audience statement section">
            <a:extLst>
              <a:ext uri="{FF2B5EF4-FFF2-40B4-BE49-F238E27FC236}">
                <a16:creationId xmlns:a16="http://schemas.microsoft.com/office/drawing/2014/main" id="{52A222BB-C5BD-639B-3B1D-085565D8AB86}"/>
              </a:ext>
            </a:extLst>
          </p:cNvPr>
          <p:cNvPicPr>
            <a:picLocks noChangeAspect="1"/>
          </p:cNvPicPr>
          <p:nvPr/>
        </p:nvPicPr>
        <p:blipFill>
          <a:blip r:embed="rId5"/>
          <a:srcRect/>
          <a:stretch/>
        </p:blipFill>
        <p:spPr>
          <a:xfrm>
            <a:off x="4935912" y="1471554"/>
            <a:ext cx="2308398" cy="1392669"/>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DE05E8AF-D01F-A847-BF76-EA1A662E57A1}"/>
              </a:ext>
            </a:extLst>
          </p:cNvPr>
          <p:cNvSpPr txBox="1"/>
          <p:nvPr/>
        </p:nvSpPr>
        <p:spPr>
          <a:xfrm>
            <a:off x="2451750" y="3157018"/>
            <a:ext cx="1315040" cy="307777"/>
          </a:xfrm>
          <a:prstGeom prst="rect">
            <a:avLst/>
          </a:prstGeom>
          <a:solidFill>
            <a:srgbClr val="00B2E3"/>
          </a:solidFill>
          <a:ln>
            <a:solidFill>
              <a:srgbClr val="FFFFFF"/>
            </a:solidFill>
          </a:ln>
        </p:spPr>
        <p:txBody>
          <a:bodyPr wrap="none" rtlCol="0">
            <a:spAutoFit/>
          </a:bodyPr>
          <a:lstStyle/>
          <a:p>
            <a:r>
              <a:rPr lang="en-CA" b="1" u="none" dirty="0">
                <a:latin typeface="Calibri" panose="020F0502020204030204" pitchFamily="34" charset="0"/>
                <a:cs typeface="Calibri" panose="020F0502020204030204" pitchFamily="34" charset="0"/>
              </a:rPr>
              <a:t>The Definitions</a:t>
            </a:r>
          </a:p>
        </p:txBody>
      </p:sp>
      <p:pic>
        <p:nvPicPr>
          <p:cNvPr id="5" name="Picture 4" descr="Image of the definitions section">
            <a:extLst>
              <a:ext uri="{FF2B5EF4-FFF2-40B4-BE49-F238E27FC236}">
                <a16:creationId xmlns:a16="http://schemas.microsoft.com/office/drawing/2014/main" id="{3E5126C2-E908-856F-66B2-B1DB9AAC3737}"/>
              </a:ext>
            </a:extLst>
          </p:cNvPr>
          <p:cNvPicPr>
            <a:picLocks noChangeAspect="1"/>
          </p:cNvPicPr>
          <p:nvPr/>
        </p:nvPicPr>
        <p:blipFill>
          <a:blip r:embed="rId6"/>
          <a:srcRect/>
          <a:stretch/>
        </p:blipFill>
        <p:spPr>
          <a:xfrm>
            <a:off x="1826898" y="3758316"/>
            <a:ext cx="2692428" cy="1147935"/>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E36393B9-558E-0242-9948-3BD695AD8D63}"/>
              </a:ext>
            </a:extLst>
          </p:cNvPr>
          <p:cNvSpPr txBox="1"/>
          <p:nvPr/>
        </p:nvSpPr>
        <p:spPr>
          <a:xfrm>
            <a:off x="6008266" y="3112170"/>
            <a:ext cx="1236044" cy="307777"/>
          </a:xfrm>
          <a:prstGeom prst="rect">
            <a:avLst/>
          </a:prstGeom>
          <a:solidFill>
            <a:srgbClr val="00B2E3"/>
          </a:solidFill>
          <a:ln>
            <a:solidFill>
              <a:srgbClr val="FFFFFF"/>
            </a:solidFill>
          </a:ln>
        </p:spPr>
        <p:txBody>
          <a:bodyPr wrap="none" rtlCol="0">
            <a:spAutoFit/>
          </a:bodyPr>
          <a:lstStyle/>
          <a:p>
            <a:r>
              <a:rPr lang="en-CA" b="1" u="none" dirty="0">
                <a:latin typeface="Calibri" panose="020F0502020204030204" pitchFamily="34" charset="0"/>
                <a:cs typeface="Calibri" panose="020F0502020204030204" pitchFamily="34" charset="0"/>
              </a:rPr>
              <a:t>The Indicators</a:t>
            </a:r>
          </a:p>
        </p:txBody>
      </p:sp>
      <p:pic>
        <p:nvPicPr>
          <p:cNvPr id="9" name="Picture 8" descr="Image of the indicators section">
            <a:extLst>
              <a:ext uri="{FF2B5EF4-FFF2-40B4-BE49-F238E27FC236}">
                <a16:creationId xmlns:a16="http://schemas.microsoft.com/office/drawing/2014/main" id="{62DC52F0-E799-0F4A-CA9C-13651DFF59DD}"/>
              </a:ext>
            </a:extLst>
          </p:cNvPr>
          <p:cNvPicPr>
            <a:picLocks noChangeAspect="1"/>
          </p:cNvPicPr>
          <p:nvPr/>
        </p:nvPicPr>
        <p:blipFill>
          <a:blip r:embed="rId7"/>
          <a:srcRect/>
          <a:stretch/>
        </p:blipFill>
        <p:spPr>
          <a:xfrm>
            <a:off x="5469475" y="3725574"/>
            <a:ext cx="2506334" cy="859611"/>
          </a:xfrm>
          <a:prstGeom prst="rect">
            <a:avLst/>
          </a:prstGeom>
          <a:effectLst>
            <a:outerShdw blurRad="50800" dist="38100" dir="2700000" algn="tl" rotWithShape="0">
              <a:prstClr val="black">
                <a:alpha val="40000"/>
              </a:prstClr>
            </a:outerShdw>
          </a:effectLst>
        </p:spPr>
      </p:pic>
      <p:cxnSp>
        <p:nvCxnSpPr>
          <p:cNvPr id="22" name="Straight Arrow Connector 21">
            <a:extLst>
              <a:ext uri="{FF2B5EF4-FFF2-40B4-BE49-F238E27FC236}">
                <a16:creationId xmlns:a16="http://schemas.microsoft.com/office/drawing/2014/main" id="{70435A9E-EF36-D344-B731-732BBB69199D}"/>
              </a:ext>
              <a:ext uri="{C183D7F6-B498-43B3-948B-1728B52AA6E4}">
                <adec:decorative xmlns:adec="http://schemas.microsoft.com/office/drawing/2017/decorative" val="1"/>
              </a:ext>
            </a:extLst>
          </p:cNvPr>
          <p:cNvCxnSpPr>
            <a:cxnSpLocks/>
          </p:cNvCxnSpPr>
          <p:nvPr/>
        </p:nvCxnSpPr>
        <p:spPr bwMode="auto">
          <a:xfrm>
            <a:off x="2835997" y="1243886"/>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 uri="{C183D7F6-B498-43B3-948B-1728B52AA6E4}">
                <adec:decorative xmlns:adec="http://schemas.microsoft.com/office/drawing/2017/decorative" val="1"/>
              </a:ext>
            </a:extLst>
          </p:cNvPr>
          <p:cNvCxnSpPr>
            <a:cxnSpLocks/>
          </p:cNvCxnSpPr>
          <p:nvPr/>
        </p:nvCxnSpPr>
        <p:spPr bwMode="auto">
          <a:xfrm>
            <a:off x="6008267" y="1051389"/>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 uri="{C183D7F6-B498-43B3-948B-1728B52AA6E4}">
                <adec:decorative xmlns:adec="http://schemas.microsoft.com/office/drawing/2017/decorative" val="1"/>
              </a:ext>
            </a:extLst>
          </p:cNvPr>
          <p:cNvCxnSpPr>
            <a:cxnSpLocks/>
          </p:cNvCxnSpPr>
          <p:nvPr/>
        </p:nvCxnSpPr>
        <p:spPr bwMode="auto">
          <a:xfrm>
            <a:off x="3080065" y="3388459"/>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 uri="{C183D7F6-B498-43B3-948B-1728B52AA6E4}">
                <adec:decorative xmlns:adec="http://schemas.microsoft.com/office/drawing/2017/decorative" val="1"/>
              </a:ext>
            </a:extLst>
          </p:cNvPr>
          <p:cNvCxnSpPr>
            <a:cxnSpLocks/>
          </p:cNvCxnSpPr>
          <p:nvPr/>
        </p:nvCxnSpPr>
        <p:spPr bwMode="auto">
          <a:xfrm>
            <a:off x="6628141" y="3325141"/>
            <a:ext cx="0" cy="400433"/>
          </a:xfrm>
          <a:prstGeom prst="straightConnector1">
            <a:avLst/>
          </a:prstGeom>
          <a:solidFill>
            <a:srgbClr val="FFFF00"/>
          </a:solidFill>
          <a:ln w="19050" cap="flat" cmpd="sng" algn="ctr">
            <a:solidFill>
              <a:srgbClr val="00B2E3"/>
            </a:solidFill>
            <a:prstDash val="solid"/>
            <a:round/>
            <a:headEnd type="none" w="med" len="med"/>
            <a:tailEnd type="arrow"/>
          </a:ln>
          <a:effectLst/>
        </p:spPr>
      </p:cxnSp>
    </p:spTree>
    <p:custDataLst>
      <p:tags r:id="rId1"/>
    </p:custDataLst>
    <p:extLst>
      <p:ext uri="{BB962C8B-B14F-4D97-AF65-F5344CB8AC3E}">
        <p14:creationId xmlns:p14="http://schemas.microsoft.com/office/powerpoint/2010/main" val="377323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dirty="0"/>
              <a:t>Quality standards </a:t>
            </a:r>
            <a:br>
              <a:rPr lang="en-US" sz="2100" b="0" dirty="0"/>
            </a:br>
            <a:r>
              <a:rPr lang="en-US" dirty="0">
                <a:solidFill>
                  <a:schemeClr val="tx1"/>
                </a:solidFill>
                <a:cs typeface="Calibri" panose="020F0502020204030204" pitchFamily="34" charset="0"/>
              </a:rPr>
              <a:t>Patient guide</a:t>
            </a:r>
          </a:p>
        </p:txBody>
      </p:sp>
      <p:sp>
        <p:nvSpPr>
          <p:cNvPr id="5" name="Content Placeholder 4"/>
          <p:cNvSpPr>
            <a:spLocks noGrp="1"/>
          </p:cNvSpPr>
          <p:nvPr>
            <p:ph idx="4294967295"/>
          </p:nvPr>
        </p:nvSpPr>
        <p:spPr>
          <a:xfrm>
            <a:off x="972193" y="1285420"/>
            <a:ext cx="2455097" cy="2202656"/>
          </a:xfrm>
        </p:spPr>
        <p:txBody>
          <a:bodyPr/>
          <a:lstStyle/>
          <a:p>
            <a:pPr marL="0" indent="0">
              <a:buNone/>
            </a:pPr>
            <a:r>
              <a:rPr lang="en-US" sz="1500" dirty="0"/>
              <a:t>The </a:t>
            </a:r>
            <a:r>
              <a:rPr lang="en-US" sz="1500" b="1" dirty="0"/>
              <a:t>patient guide </a:t>
            </a:r>
            <a:r>
              <a:rPr lang="en-US" sz="1500" dirty="0"/>
              <a:t>is designed to give patients information about what quality care looks like for various conditions based on the best evidence, so they can ask informed questions of their health care providers. </a:t>
            </a:r>
          </a:p>
        </p:txBody>
      </p:sp>
      <p:pic>
        <p:nvPicPr>
          <p:cNvPr id="3" name="Picture 2" descr="Cover of the COPD patient guide">
            <a:extLst>
              <a:ext uri="{FF2B5EF4-FFF2-40B4-BE49-F238E27FC236}">
                <a16:creationId xmlns:a16="http://schemas.microsoft.com/office/drawing/2014/main" id="{CCEB5F6D-E3B1-9543-0201-54B5642BFD03}"/>
              </a:ext>
            </a:extLst>
          </p:cNvPr>
          <p:cNvPicPr>
            <a:picLocks noChangeAspect="1"/>
          </p:cNvPicPr>
          <p:nvPr/>
        </p:nvPicPr>
        <p:blipFill>
          <a:blip r:embed="rId4"/>
          <a:srcRect/>
          <a:stretch/>
        </p:blipFill>
        <p:spPr>
          <a:xfrm>
            <a:off x="5080392" y="922322"/>
            <a:ext cx="2517902" cy="329885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7795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240" y="691334"/>
            <a:ext cx="7252753" cy="874432"/>
          </a:xfrm>
        </p:spPr>
        <p:txBody>
          <a:bodyPr/>
          <a:lstStyle/>
          <a:p>
            <a:r>
              <a:rPr lang="en-US" sz="1800" b="0" dirty="0"/>
              <a:t>Quality standards</a:t>
            </a:r>
            <a:br>
              <a:rPr lang="en-US" sz="1800" dirty="0"/>
            </a:br>
            <a:r>
              <a:rPr lang="en-CA" dirty="0">
                <a:solidFill>
                  <a:schemeClr val="tx1"/>
                </a:solidFill>
                <a:cs typeface="Calibri" panose="020F0502020204030204" pitchFamily="34" charset="0"/>
              </a:rPr>
              <a:t>How the health care system can support implementation</a:t>
            </a:r>
            <a:br>
              <a:rPr lang="en-CA" dirty="0"/>
            </a:br>
            <a:endParaRPr lang="en-US" dirty="0">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44405" y="1691090"/>
            <a:ext cx="7829033" cy="788194"/>
          </a:xfrm>
        </p:spPr>
        <p:txBody>
          <a:bodyPr/>
          <a:lstStyle/>
          <a:p>
            <a:r>
              <a:rPr lang="en-US" dirty="0">
                <a:ea typeface="MS PGothic"/>
                <a:cs typeface="Calibri"/>
              </a:rPr>
              <a:t>Implementing quality standards can be challenging owing to system-level barriers or gaps, many of which have been identified throughout the development of this standard</a:t>
            </a:r>
          </a:p>
          <a:p>
            <a:r>
              <a:rPr lang="en-US" dirty="0">
                <a:ea typeface="MS PGothic"/>
                <a:cs typeface="Calibri"/>
              </a:rPr>
              <a:t>Ontario Health will work with and support other provincial partners, including the Ministry of Health, to bridge system-level gaps to support the implementation of quality standards</a:t>
            </a:r>
          </a:p>
        </p:txBody>
      </p:sp>
    </p:spTree>
    <p:custDataLst>
      <p:tags r:id="rId1"/>
    </p:custDataLst>
    <p:extLst>
      <p:ext uri="{BB962C8B-B14F-4D97-AF65-F5344CB8AC3E}">
        <p14:creationId xmlns:p14="http://schemas.microsoft.com/office/powerpoint/2010/main" val="184895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dirty="0"/>
              <a:t>Quality standards</a:t>
            </a:r>
            <a:br>
              <a:rPr lang="en-US" sz="1800" dirty="0"/>
            </a:br>
            <a:r>
              <a:rPr lang="en-US" dirty="0">
                <a:solidFill>
                  <a:schemeClr val="tx1"/>
                </a:solidFill>
                <a:cs typeface="Calibri" panose="020F0502020204030204" pitchFamily="34" charset="0"/>
              </a:rPr>
              <a:t>Implementation tools</a:t>
            </a:r>
          </a:p>
        </p:txBody>
      </p:sp>
      <p:sp>
        <p:nvSpPr>
          <p:cNvPr id="5" name="Content Placeholder 4"/>
          <p:cNvSpPr>
            <a:spLocks noGrp="1"/>
          </p:cNvSpPr>
          <p:nvPr>
            <p:ph idx="4294967295"/>
          </p:nvPr>
        </p:nvSpPr>
        <p:spPr>
          <a:xfrm>
            <a:off x="1017143" y="1540461"/>
            <a:ext cx="2993766" cy="3186113"/>
          </a:xfrm>
        </p:spPr>
        <p:txBody>
          <a:bodyPr/>
          <a:lstStyle/>
          <a:p>
            <a:pPr marL="0" indent="0">
              <a:buNone/>
            </a:pPr>
            <a:r>
              <a:rPr lang="en-US" sz="1400" dirty="0"/>
              <a:t>The </a:t>
            </a:r>
            <a:r>
              <a:rPr lang="en-US" sz="1400" b="1" i="1" dirty="0"/>
              <a:t>Getting Started Guide:</a:t>
            </a:r>
          </a:p>
          <a:p>
            <a:pPr marL="252000" indent="-252000"/>
            <a:r>
              <a:rPr lang="en-US" sz="1400" dirty="0"/>
              <a:t>Outlines the process for using the quality standard as a resource to deliver high-quality care</a:t>
            </a:r>
          </a:p>
          <a:p>
            <a:pPr marL="252000" indent="-252000"/>
            <a:r>
              <a:rPr lang="en-US" sz="1400" dirty="0"/>
              <a:t>Contains evidence-based approaches, as well as useful tools and templates for implementing change ideas at the practice level</a:t>
            </a:r>
          </a:p>
        </p:txBody>
      </p:sp>
      <p:pic>
        <p:nvPicPr>
          <p:cNvPr id="6" name="Picture 5" descr="Cover of the Getting Started Guide">
            <a:extLst>
              <a:ext uri="{FF2B5EF4-FFF2-40B4-BE49-F238E27FC236}">
                <a16:creationId xmlns:a16="http://schemas.microsoft.com/office/drawing/2014/main" id="{9A6DF3E4-916A-BA4A-901C-704C23049548}"/>
              </a:ext>
            </a:extLst>
          </p:cNvPr>
          <p:cNvPicPr>
            <a:picLocks noChangeAspect="1"/>
          </p:cNvPicPr>
          <p:nvPr/>
        </p:nvPicPr>
        <p:blipFill>
          <a:blip r:embed="rId4"/>
          <a:srcRect/>
          <a:stretch/>
        </p:blipFill>
        <p:spPr>
          <a:xfrm>
            <a:off x="4900751" y="1485753"/>
            <a:ext cx="3314828" cy="2487265"/>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16294948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tario Health">
  <a:themeElements>
    <a:clrScheme name="Ontario Health">
      <a:dk1>
        <a:srgbClr val="000000"/>
      </a:dk1>
      <a:lt1>
        <a:srgbClr val="FFFFFF"/>
      </a:lt1>
      <a:dk2>
        <a:srgbClr val="000000"/>
      </a:dk2>
      <a:lt2>
        <a:srgbClr val="808080"/>
      </a:lt2>
      <a:accent1>
        <a:srgbClr val="00B2E3"/>
      </a:accent1>
      <a:accent2>
        <a:srgbClr val="C1B28F"/>
      </a:accent2>
      <a:accent3>
        <a:srgbClr val="49A7A2"/>
      </a:accent3>
      <a:accent4>
        <a:srgbClr val="92278F"/>
      </a:accent4>
      <a:accent5>
        <a:srgbClr val="047BC1"/>
      </a:accent5>
      <a:accent6>
        <a:srgbClr val="F15922"/>
      </a:accent6>
      <a:hlink>
        <a:srgbClr val="047BC1"/>
      </a:hlink>
      <a:folHlink>
        <a:srgbClr val="047BC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2E3"/>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solidFill>
          <a:srgbClr val="FFFF00"/>
        </a:solidFill>
        <a:ln w="127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400" u="none" kern="0" dirty="0">
            <a:solidFill>
              <a:srgbClr val="000000"/>
            </a:solidFill>
            <a:latin typeface="Calibri" panose="020F0502020204030204" pitchFamily="34" charset="0"/>
            <a:cs typeface="Calibri" panose="020F0502020204030204"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a9ebb6-6bae-4df8-b4d9-b705f0eb6b4b">
      <Terms xmlns="http://schemas.microsoft.com/office/infopath/2007/PartnerControls"/>
    </lcf76f155ced4ddcb4097134ff3c332f>
    <TaxCatchAll xmlns="623dabe2-7971-4695-be10-17b1dbde532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9" ma:contentTypeDescription="Create a new document." ma:contentTypeScope="" ma:versionID="19b757f66833829be787493478b6a47e">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6e0b5ab868b6016c83444121be59b301"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4e0fc4-5c12-403e-8f4f-2f7047c0123e}" ma:internalName="TaxCatchAll" ma:showField="CatchAllData" ma:web="623dabe2-7971-4695-be10-17b1dbde53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44c0932-e3b5-4cef-bb0d-953d3280f5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077211F7-2DF1-4B68-8B60-CC913EB92E33}">
  <ds:schemaRefs>
    <ds:schemaRef ds:uri="http://purl.org/dc/terms/"/>
    <ds:schemaRef ds:uri="f4a9ebb6-6bae-4df8-b4d9-b705f0eb6b4b"/>
    <ds:schemaRef ds:uri="http://purl.org/dc/elements/1.1/"/>
    <ds:schemaRef ds:uri="http://www.w3.org/XML/1998/namespace"/>
    <ds:schemaRef ds:uri="http://purl.org/dc/dcmitype/"/>
    <ds:schemaRef ds:uri="623dabe2-7971-4695-be10-17b1dbde532f"/>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BA94479-DBEB-4D1B-B7A2-8FBF53B71B1B}">
  <ds:schemaRefs>
    <ds:schemaRef ds:uri="623dabe2-7971-4695-be10-17b1dbde532f"/>
    <ds:schemaRef ds:uri="f4a9ebb6-6bae-4df8-b4d9-b705f0eb6b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143</TotalTime>
  <Words>3554</Words>
  <Application>Microsoft Office PowerPoint</Application>
  <PresentationFormat>On-screen Show (16:9)</PresentationFormat>
  <Paragraphs>289</Paragraphs>
  <Slides>45</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Arial Narrow</vt:lpstr>
      <vt:lpstr>Calibri</vt:lpstr>
      <vt:lpstr>Helvetica Neue Light</vt:lpstr>
      <vt:lpstr>ITC Century Std Book</vt:lpstr>
      <vt:lpstr>Raleway</vt:lpstr>
      <vt:lpstr>Raleway Light</vt:lpstr>
      <vt:lpstr>Ontario Health</vt:lpstr>
      <vt:lpstr>QUALITY STANDARDS Chronic Obstructive Pulmonary Disease</vt:lpstr>
      <vt:lpstr>Objectives</vt:lpstr>
      <vt:lpstr>Quality standards</vt:lpstr>
      <vt:lpstr>Quality standards</vt:lpstr>
      <vt:lpstr>Quality standard resources</vt:lpstr>
      <vt:lpstr>Inside the quality standard</vt:lpstr>
      <vt:lpstr>Quality standards  Patient guide</vt:lpstr>
      <vt:lpstr>Quality standards How the health care system can support implementation </vt:lpstr>
      <vt:lpstr>Quality standards Implementation tools</vt:lpstr>
      <vt:lpstr>Quality standard adoption tools Quorum</vt:lpstr>
      <vt:lpstr>Quality standards Measurement guide</vt:lpstr>
      <vt:lpstr>Quality standards Technical specifications</vt:lpstr>
      <vt:lpstr>Quality standards Data tables</vt:lpstr>
      <vt:lpstr>Quality standards Placemat</vt:lpstr>
      <vt:lpstr>Why do we need a  quality standard for COPD?  </vt:lpstr>
      <vt:lpstr>More than  1 in 10 people in Ontario  have COPD </vt:lpstr>
      <vt:lpstr>The prevalence of COPD varies across regions in Ontario </vt:lpstr>
      <vt:lpstr>COPD is more prevalent among people in lower-income neighbourhoods</vt:lpstr>
      <vt:lpstr>Regional variation in the percentage of people with COPD who visit the emergency department or are hospitalized for a COPD-related complication</vt:lpstr>
      <vt:lpstr>Spirometry (a breathing test) is the only way to accurately diagnose COPD</vt:lpstr>
      <vt:lpstr>People in lower-income neighbourhoods have the lowest rates of spirometry testing, and had the greatest decrease in testing from 2016/17 to 2021/22</vt:lpstr>
      <vt:lpstr>People with COPD living in lower-income neighborhoods are significantly less likely to have their condition confirmed through spirometry</vt:lpstr>
      <vt:lpstr>“A quality standard will go a long way toward implementing a collaborative care approach to managing patients with COPD. The current management tends to be in silos – especially for patients with severe disease, who oscillate between the community and acute care, have little rehabilitation, and can become bewildered when navigating the health care system. Overall care is fragmented, associated physical and mental health conditions are not addressed, follow-up can be unpredictable, and transmission of information is incomplete. With an agreed-upon quality standard, the care manager (coordinator or navigator) can oversee each of the elements and enable the care team (primary care, specialist care, interprofessional community team, patient and family) to function optimally together. This will have a positive impact on our patients, reduce health care resource utilization, and improve population health.”  – Dr. Roger Goldstein, co-chair, COPD Quality Standard Advisory Committee</vt:lpstr>
      <vt:lpstr>Quality statements  to improve care</vt:lpstr>
      <vt:lpstr>Scope of this quality standard</vt:lpstr>
      <vt:lpstr>Quality statement topics</vt:lpstr>
      <vt:lpstr>Quality statement 1: Diagnosis confirmed with spirometry</vt:lpstr>
      <vt:lpstr>Quality statement 2: Comprehensive assessment </vt:lpstr>
      <vt:lpstr>Quality statement 3: Goals of care and individualized care planning </vt:lpstr>
      <vt:lpstr>Quality statement 4: Education and self-management </vt:lpstr>
      <vt:lpstr>Quality statement 5: Promoting smoking cessation</vt:lpstr>
      <vt:lpstr>Quality statement 6: Pharmacological management of stable COPD</vt:lpstr>
      <vt:lpstr>Quality statement 7: Vaccinations</vt:lpstr>
      <vt:lpstr>Quality statement 8: Specialized respiratory care</vt:lpstr>
      <vt:lpstr>Quality statement 9: Pulmonary rehabilitation</vt:lpstr>
      <vt:lpstr>Quality statement 10: Management of acute exacerbations of COPD</vt:lpstr>
      <vt:lpstr>Quality statement 11: Follow-up after hospitalization for an acute exacerbation of COPD</vt:lpstr>
      <vt:lpstr>Quality statement 12: Pulmonary rehabilitation after hospitalization for an acute exacerbation of COPD</vt:lpstr>
      <vt:lpstr>Quality statement 13: Palliative care</vt:lpstr>
      <vt:lpstr>Quality statement 14: Long-term oxygen therapy</vt:lpstr>
      <vt:lpstr>Measures to support improvement </vt:lpstr>
      <vt:lpstr>Indicators that can be measured using provincial data</vt:lpstr>
      <vt:lpstr>Indicators that can be measured using only local data</vt:lpstr>
      <vt:lpstr>Data sources and acknowledgement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McKane, Jeanne</cp:lastModifiedBy>
  <cp:revision>1</cp:revision>
  <dcterms:modified xsi:type="dcterms:W3CDTF">2023-08-23T18:37:30Z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MediaServiceImageTags">
    <vt:lpwstr/>
  </property>
</Properties>
</file>