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2.xml" ContentType="application/vnd.openxmlformats-officedocument.presentationml.tags+xml"/>
  <Override PartName="/ppt/notesSlides/notesSlide14.xml" ContentType="application/vnd.openxmlformats-officedocument.presentationml.notesSlide+xml"/>
  <Override PartName="/ppt/tags/tag13.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1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4.xml" ContentType="application/vnd.openxmlformats-officedocument.drawingml.chartshapes+xml"/>
  <Override PartName="/ppt/notesSlides/notesSlide22.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5.xml" ContentType="application/vnd.openxmlformats-officedocument.drawingml.chartshapes+xml"/>
  <Override PartName="/ppt/tags/tag14.xml" ContentType="application/vnd.openxmlformats-officedocument.presentationml.tags+xml"/>
  <Override PartName="/ppt/notesSlides/notesSlide23.xml" ContentType="application/vnd.openxmlformats-officedocument.presentationml.notesSlide+xml"/>
  <Override PartName="/ppt/tags/tag15.xml" ContentType="application/vnd.openxmlformats-officedocument.presentationml.tags+xml"/>
  <Override PartName="/ppt/notesSlides/notesSlide24.xml" ContentType="application/vnd.openxmlformats-officedocument.presentationml.notesSlide+xml"/>
  <Override PartName="/ppt/tags/tag16.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17.xml" ContentType="application/vnd.openxmlformats-officedocument.presentationml.tags+xml"/>
  <Override PartName="/ppt/notesSlides/notesSlide27.xml" ContentType="application/vnd.openxmlformats-officedocument.presentationml.notesSlide+xml"/>
  <Override PartName="/ppt/tags/tag18.xml" ContentType="application/vnd.openxmlformats-officedocument.presentationml.tags+xml"/>
  <Override PartName="/ppt/notesSlides/notesSlide28.xml" ContentType="application/vnd.openxmlformats-officedocument.presentationml.notesSlide+xml"/>
  <Override PartName="/ppt/tags/tag19.xml" ContentType="application/vnd.openxmlformats-officedocument.presentationml.tags+xml"/>
  <Override PartName="/ppt/notesSlides/notesSlide29.xml" ContentType="application/vnd.openxmlformats-officedocument.presentationml.notesSlide+xml"/>
  <Override PartName="/ppt/tags/tag20.xml" ContentType="application/vnd.openxmlformats-officedocument.presentationml.tags+xml"/>
  <Override PartName="/ppt/notesSlides/notesSlide30.xml" ContentType="application/vnd.openxmlformats-officedocument.presentationml.notesSlide+xml"/>
  <Override PartName="/ppt/tags/tag21.xml" ContentType="application/vnd.openxmlformats-officedocument.presentationml.tags+xml"/>
  <Override PartName="/ppt/notesSlides/notesSlide31.xml" ContentType="application/vnd.openxmlformats-officedocument.presentationml.notesSlide+xml"/>
  <Override PartName="/ppt/tags/tag22.xml" ContentType="application/vnd.openxmlformats-officedocument.presentationml.tags+xml"/>
  <Override PartName="/ppt/notesSlides/notesSlide32.xml" ContentType="application/vnd.openxmlformats-officedocument.presentationml.notesSlide+xml"/>
  <Override PartName="/ppt/tags/tag23.xml" ContentType="application/vnd.openxmlformats-officedocument.presentationml.tags+xml"/>
  <Override PartName="/ppt/notesSlides/notesSlide33.xml" ContentType="application/vnd.openxmlformats-officedocument.presentationml.notesSlide+xml"/>
  <Override PartName="/ppt/tags/tag24.xml" ContentType="application/vnd.openxmlformats-officedocument.presentationml.tags+xml"/>
  <Override PartName="/ppt/notesSlides/notesSlide34.xml" ContentType="application/vnd.openxmlformats-officedocument.presentationml.notesSlide+xml"/>
  <Override PartName="/ppt/tags/tag25.xml" ContentType="application/vnd.openxmlformats-officedocument.presentationml.tags+xml"/>
  <Override PartName="/ppt/notesSlides/notesSlide35.xml" ContentType="application/vnd.openxmlformats-officedocument.presentationml.notesSlide+xml"/>
  <Override PartName="/ppt/tags/tag26.xml" ContentType="application/vnd.openxmlformats-officedocument.presentationml.tags+xml"/>
  <Override PartName="/ppt/notesSlides/notesSlide36.xml" ContentType="application/vnd.openxmlformats-officedocument.presentationml.notesSlide+xml"/>
  <Override PartName="/ppt/tags/tag27.xml" ContentType="application/vnd.openxmlformats-officedocument.presentationml.tags+xml"/>
  <Override PartName="/ppt/notesSlides/notesSlide37.xml" ContentType="application/vnd.openxmlformats-officedocument.presentationml.notesSlide+xml"/>
  <Override PartName="/ppt/tags/tag28.xml" ContentType="application/vnd.openxmlformats-officedocument.presentationml.tags+xml"/>
  <Override PartName="/ppt/notesSlides/notesSlide38.xml" ContentType="application/vnd.openxmlformats-officedocument.presentationml.notesSlide+xml"/>
  <Override PartName="/ppt/tags/tag29.xml" ContentType="application/vnd.openxmlformats-officedocument.presentationml.tags+xml"/>
  <Override PartName="/ppt/notesSlides/notesSlide39.xml" ContentType="application/vnd.openxmlformats-officedocument.presentationml.notesSlide+xml"/>
  <Override PartName="/ppt/tags/tag30.xml" ContentType="application/vnd.openxmlformats-officedocument.presentationml.tags+xml"/>
  <Override PartName="/ppt/notesSlides/notesSlide40.xml" ContentType="application/vnd.openxmlformats-officedocument.presentationml.notesSlide+xml"/>
  <Override PartName="/ppt/tags/tag31.xml" ContentType="application/vnd.openxmlformats-officedocument.presentationml.tags+xml"/>
  <Override PartName="/ppt/notesSlides/notesSlide41.xml" ContentType="application/vnd.openxmlformats-officedocument.presentationml.notesSlide+xml"/>
  <Override PartName="/ppt/tags/tag32.xml" ContentType="application/vnd.openxmlformats-officedocument.presentationml.tags+xml"/>
  <Override PartName="/ppt/notesSlides/notesSlide42.xml" ContentType="application/vnd.openxmlformats-officedocument.presentationml.notesSlide+xml"/>
  <Override PartName="/ppt/tags/tag33.xml" ContentType="application/vnd.openxmlformats-officedocument.presentationml.tags+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769" r:id="rId4"/>
  </p:sldMasterIdLst>
  <p:notesMasterIdLst>
    <p:notesMasterId r:id="rId50"/>
  </p:notesMasterIdLst>
  <p:handoutMasterIdLst>
    <p:handoutMasterId r:id="rId51"/>
  </p:handoutMasterIdLst>
  <p:sldIdLst>
    <p:sldId id="1974" r:id="rId5"/>
    <p:sldId id="1975" r:id="rId6"/>
    <p:sldId id="1976" r:id="rId7"/>
    <p:sldId id="1977" r:id="rId8"/>
    <p:sldId id="1978" r:id="rId9"/>
    <p:sldId id="1979" r:id="rId10"/>
    <p:sldId id="1980" r:id="rId11"/>
    <p:sldId id="1981" r:id="rId12"/>
    <p:sldId id="1982" r:id="rId13"/>
    <p:sldId id="1983" r:id="rId14"/>
    <p:sldId id="1984" r:id="rId15"/>
    <p:sldId id="2027" r:id="rId16"/>
    <p:sldId id="700" r:id="rId17"/>
    <p:sldId id="1985" r:id="rId18"/>
    <p:sldId id="1986" r:id="rId19"/>
    <p:sldId id="1165" r:id="rId20"/>
    <p:sldId id="2041" r:id="rId21"/>
    <p:sldId id="2042" r:id="rId22"/>
    <p:sldId id="2043" r:id="rId23"/>
    <p:sldId id="2044" r:id="rId24"/>
    <p:sldId id="2045" r:id="rId25"/>
    <p:sldId id="2046" r:id="rId26"/>
    <p:sldId id="2047" r:id="rId27"/>
    <p:sldId id="1989" r:id="rId28"/>
    <p:sldId id="1990" r:id="rId29"/>
    <p:sldId id="1991" r:id="rId30"/>
    <p:sldId id="1992" r:id="rId31"/>
    <p:sldId id="2028" r:id="rId32"/>
    <p:sldId id="2029" r:id="rId33"/>
    <p:sldId id="2030" r:id="rId34"/>
    <p:sldId id="2031" r:id="rId35"/>
    <p:sldId id="2032" r:id="rId36"/>
    <p:sldId id="2033" r:id="rId37"/>
    <p:sldId id="2034" r:id="rId38"/>
    <p:sldId id="2035" r:id="rId39"/>
    <p:sldId id="2036" r:id="rId40"/>
    <p:sldId id="2037" r:id="rId41"/>
    <p:sldId id="2038" r:id="rId42"/>
    <p:sldId id="2039" r:id="rId43"/>
    <p:sldId id="2040" r:id="rId44"/>
    <p:sldId id="1993" r:id="rId45"/>
    <p:sldId id="1994" r:id="rId46"/>
    <p:sldId id="1995" r:id="rId47"/>
    <p:sldId id="1996" r:id="rId48"/>
    <p:sldId id="1997" r:id="rId49"/>
  </p:sldIdLst>
  <p:sldSz cx="9144000" cy="5143500" type="screen16x9"/>
  <p:notesSz cx="9271000" cy="6985000"/>
  <p:defaultTextStyle>
    <a:defPPr>
      <a:defRPr lang="en-US"/>
    </a:defPPr>
    <a:lvl1pPr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353" userDrawn="1">
          <p15:clr>
            <a:srgbClr val="A4A3A4"/>
          </p15:clr>
        </p15:guide>
        <p15:guide id="2" orient="horz" pos="352" userDrawn="1">
          <p15:clr>
            <a:srgbClr val="A4A3A4"/>
          </p15:clr>
        </p15:guide>
        <p15:guide id="3" orient="horz" pos="262" userDrawn="1">
          <p15:clr>
            <a:srgbClr val="A4A3A4"/>
          </p15:clr>
        </p15:guide>
        <p15:guide id="4" pos="2835" userDrawn="1">
          <p15:clr>
            <a:srgbClr val="A4A3A4"/>
          </p15:clr>
        </p15:guide>
      </p15:sldGuideLst>
    </p:ext>
    <p:ext uri="{2D200454-40CA-4A62-9FC3-DE9A4176ACB9}">
      <p15:notesGuideLst xmlns:p15="http://schemas.microsoft.com/office/powerpoint/2012/main">
        <p15:guide id="1" orient="horz" pos="2200">
          <p15:clr>
            <a:srgbClr val="A4A3A4"/>
          </p15:clr>
        </p15:guide>
        <p15:guide id="2" pos="292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chipper, Jennifer" initials="SJ" lastIdx="11" clrIdx="0"/>
  <p:cmAuthor id="1" name="Loren Aytona" initials="" lastIdx="37" clrIdx="1"/>
  <p:cmAuthor id="2" name="Harrison, Susan" initials="HS" lastIdx="16" clrIdx="2">
    <p:extLst>
      <p:ext uri="{19B8F6BF-5375-455C-9EA6-DF929625EA0E}">
        <p15:presenceInfo xmlns:p15="http://schemas.microsoft.com/office/powerpoint/2012/main" userId="S::sharrison@hqontario.ca::12d20603-a68e-40bb-99e5-862f8234107b" providerId="AD"/>
      </p:ext>
    </p:extLst>
  </p:cmAuthor>
  <p:cmAuthor id="3" name="Harrison, Susan" initials="HS [2]" lastIdx="6" clrIdx="3">
    <p:extLst>
      <p:ext uri="{19B8F6BF-5375-455C-9EA6-DF929625EA0E}">
        <p15:presenceInfo xmlns:p15="http://schemas.microsoft.com/office/powerpoint/2012/main" userId="Harrison, Susan" providerId="None"/>
      </p:ext>
    </p:extLst>
  </p:cmAuthor>
  <p:cmAuthor id="4" name="McKane, Jeanne" initials="MJ" lastIdx="7" clrIdx="4">
    <p:extLst>
      <p:ext uri="{19B8F6BF-5375-455C-9EA6-DF929625EA0E}">
        <p15:presenceInfo xmlns:p15="http://schemas.microsoft.com/office/powerpoint/2012/main" userId="S::jeanne.mckane@ontariohealth.ca::ccaae3d9-a257-43fb-bdc8-036ccece4828" providerId="AD"/>
      </p:ext>
    </p:extLst>
  </p:cmAuthor>
  <p:cmAuthor id="5" name="Harrison, Susan" initials="HS [3]" lastIdx="1" clrIdx="5">
    <p:extLst>
      <p:ext uri="{19B8F6BF-5375-455C-9EA6-DF929625EA0E}">
        <p15:presenceInfo xmlns:p15="http://schemas.microsoft.com/office/powerpoint/2012/main" userId="S::susan.harrison@ontariohealth.ca::1ddf3375-323b-4640-a3c6-9d3435a6c407" providerId="AD"/>
      </p:ext>
    </p:extLst>
  </p:cmAuthor>
  <p:cmAuthor id="6" name="Cowan, Kara" initials="CK" lastIdx="2" clrIdx="6">
    <p:extLst>
      <p:ext uri="{19B8F6BF-5375-455C-9EA6-DF929625EA0E}">
        <p15:presenceInfo xmlns:p15="http://schemas.microsoft.com/office/powerpoint/2012/main" userId="S::kara.cowan@ontariohealth.ca::422dcf60-3108-48b9-a5a5-708e064ad6e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047BC1"/>
    <a:srgbClr val="00B2E3"/>
    <a:srgbClr val="007BC1"/>
    <a:srgbClr val="F7F7F7"/>
    <a:srgbClr val="92278F"/>
    <a:srgbClr val="EDFDFF"/>
    <a:srgbClr val="EEDACF"/>
    <a:srgbClr val="D2492A"/>
    <a:srgbClr val="00A0A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EA1D23-E922-4E65-9E51-C60667927823}" v="218" dt="2023-09-07T15:48:27.330"/>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33"/>
    <p:restoredTop sz="89388" autoAdjust="0"/>
  </p:normalViewPr>
  <p:slideViewPr>
    <p:cSldViewPr snapToGrid="0">
      <p:cViewPr varScale="1">
        <p:scale>
          <a:sx n="129" d="100"/>
          <a:sy n="129" d="100"/>
        </p:scale>
        <p:origin x="540" y="120"/>
      </p:cViewPr>
      <p:guideLst>
        <p:guide orient="horz" pos="353"/>
        <p:guide orient="horz" pos="352"/>
        <p:guide orient="horz" pos="262"/>
        <p:guide pos="2835"/>
      </p:guideLst>
    </p:cSldViewPr>
  </p:slideViewPr>
  <p:notesTextViewPr>
    <p:cViewPr>
      <p:scale>
        <a:sx n="100" d="100"/>
        <a:sy n="100" d="100"/>
      </p:scale>
      <p:origin x="0" y="0"/>
    </p:cViewPr>
  </p:notesTextViewPr>
  <p:sorterViewPr>
    <p:cViewPr>
      <p:scale>
        <a:sx n="66" d="100"/>
        <a:sy n="66" d="100"/>
      </p:scale>
      <p:origin x="0" y="-3072"/>
    </p:cViewPr>
  </p:sorterViewPr>
  <p:notesViewPr>
    <p:cSldViewPr snapToGrid="0">
      <p:cViewPr varScale="1">
        <p:scale>
          <a:sx n="114" d="100"/>
          <a:sy n="114" d="100"/>
        </p:scale>
        <p:origin x="2394" y="84"/>
      </p:cViewPr>
      <p:guideLst>
        <p:guide orient="horz" pos="2200"/>
        <p:guide pos="292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8" Type="http://schemas.microsoft.com/office/2015/10/relationships/revisionInfo" Target="revisionInfo.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microsoft.com/office/2016/11/relationships/changesInfo" Target="changesInfos/changesInfo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cKane, Jeanne" userId="ccaae3d9-a257-43fb-bdc8-036ccece4828" providerId="ADAL" clId="{4AEA1D23-E922-4E65-9E51-C60667927823}"/>
    <pc:docChg chg="undo custSel addSld delSld modSld">
      <pc:chgData name="McKane, Jeanne" userId="ccaae3d9-a257-43fb-bdc8-036ccece4828" providerId="ADAL" clId="{4AEA1D23-E922-4E65-9E51-C60667927823}" dt="2023-09-07T15:48:27.330" v="1844" actId="962"/>
      <pc:docMkLst>
        <pc:docMk/>
      </pc:docMkLst>
      <pc:sldChg chg="addSp modSp mod">
        <pc:chgData name="McKane, Jeanne" userId="ccaae3d9-a257-43fb-bdc8-036ccece4828" providerId="ADAL" clId="{4AEA1D23-E922-4E65-9E51-C60667927823}" dt="2023-09-07T15:31:37.293" v="1562" actId="962"/>
        <pc:sldMkLst>
          <pc:docMk/>
          <pc:sldMk cId="3940148106" sldId="700"/>
        </pc:sldMkLst>
        <pc:spChg chg="mod">
          <ac:chgData name="McKane, Jeanne" userId="ccaae3d9-a257-43fb-bdc8-036ccece4828" providerId="ADAL" clId="{4AEA1D23-E922-4E65-9E51-C60667927823}" dt="2023-09-07T14:29:30.895" v="136"/>
          <ac:spMkLst>
            <pc:docMk/>
            <pc:sldMk cId="3940148106" sldId="700"/>
            <ac:spMk id="2" creationId="{00000000-0000-0000-0000-000000000000}"/>
          </ac:spMkLst>
        </pc:spChg>
        <pc:spChg chg="add mod">
          <ac:chgData name="McKane, Jeanne" userId="ccaae3d9-a257-43fb-bdc8-036ccece4828" providerId="ADAL" clId="{4AEA1D23-E922-4E65-9E51-C60667927823}" dt="2023-09-07T14:31:00.064" v="149"/>
          <ac:spMkLst>
            <pc:docMk/>
            <pc:sldMk cId="3940148106" sldId="700"/>
            <ac:spMk id="3" creationId="{132B93AF-2466-F28C-2832-1F196956B506}"/>
          </ac:spMkLst>
        </pc:spChg>
        <pc:spChg chg="mod">
          <ac:chgData name="McKane, Jeanne" userId="ccaae3d9-a257-43fb-bdc8-036ccece4828" providerId="ADAL" clId="{4AEA1D23-E922-4E65-9E51-C60667927823}" dt="2023-09-07T14:29:53.632" v="138" actId="14100"/>
          <ac:spMkLst>
            <pc:docMk/>
            <pc:sldMk cId="3940148106" sldId="700"/>
            <ac:spMk id="5" creationId="{00000000-0000-0000-0000-000000000000}"/>
          </ac:spMkLst>
        </pc:spChg>
        <pc:picChg chg="mod">
          <ac:chgData name="McKane, Jeanne" userId="ccaae3d9-a257-43fb-bdc8-036ccece4828" providerId="ADAL" clId="{4AEA1D23-E922-4E65-9E51-C60667927823}" dt="2023-09-07T15:31:37.293" v="1562" actId="962"/>
          <ac:picMkLst>
            <pc:docMk/>
            <pc:sldMk cId="3940148106" sldId="700"/>
            <ac:picMk id="4" creationId="{1F44DFE9-4E1D-4DE8-BB71-4EDB7ADAC07A}"/>
          </ac:picMkLst>
        </pc:picChg>
      </pc:sldChg>
      <pc:sldChg chg="del">
        <pc:chgData name="McKane, Jeanne" userId="ccaae3d9-a257-43fb-bdc8-036ccece4828" providerId="ADAL" clId="{4AEA1D23-E922-4E65-9E51-C60667927823}" dt="2023-09-07T14:40:19.375" v="201" actId="47"/>
        <pc:sldMkLst>
          <pc:docMk/>
          <pc:sldMk cId="3254652792" sldId="703"/>
        </pc:sldMkLst>
      </pc:sldChg>
      <pc:sldChg chg="del">
        <pc:chgData name="McKane, Jeanne" userId="ccaae3d9-a257-43fb-bdc8-036ccece4828" providerId="ADAL" clId="{4AEA1D23-E922-4E65-9E51-C60667927823}" dt="2023-09-07T14:37:59.445" v="188" actId="47"/>
        <pc:sldMkLst>
          <pc:docMk/>
          <pc:sldMk cId="807489433" sldId="1162"/>
        </pc:sldMkLst>
      </pc:sldChg>
      <pc:sldChg chg="del">
        <pc:chgData name="McKane, Jeanne" userId="ccaae3d9-a257-43fb-bdc8-036ccece4828" providerId="ADAL" clId="{4AEA1D23-E922-4E65-9E51-C60667927823}" dt="2023-09-07T14:36:27.084" v="183" actId="47"/>
        <pc:sldMkLst>
          <pc:docMk/>
          <pc:sldMk cId="3524121685" sldId="1164"/>
        </pc:sldMkLst>
      </pc:sldChg>
      <pc:sldChg chg="modSp mod">
        <pc:chgData name="McKane, Jeanne" userId="ccaae3d9-a257-43fb-bdc8-036ccece4828" providerId="ADAL" clId="{4AEA1D23-E922-4E65-9E51-C60667927823}" dt="2023-09-07T15:34:38.419" v="1570" actId="962"/>
        <pc:sldMkLst>
          <pc:docMk/>
          <pc:sldMk cId="3755647238" sldId="1165"/>
        </pc:sldMkLst>
        <pc:spChg chg="mod">
          <ac:chgData name="McKane, Jeanne" userId="ccaae3d9-a257-43fb-bdc8-036ccece4828" providerId="ADAL" clId="{4AEA1D23-E922-4E65-9E51-C60667927823}" dt="2023-09-07T14:33:04.341" v="173" actId="14100"/>
          <ac:spMkLst>
            <pc:docMk/>
            <pc:sldMk cId="3755647238" sldId="1165"/>
            <ac:spMk id="14" creationId="{00000000-0000-0000-0000-000000000000}"/>
          </ac:spMkLst>
        </pc:spChg>
        <pc:spChg chg="mod">
          <ac:chgData name="McKane, Jeanne" userId="ccaae3d9-a257-43fb-bdc8-036ccece4828" providerId="ADAL" clId="{4AEA1D23-E922-4E65-9E51-C60667927823}" dt="2023-09-07T15:03:25.561" v="329" actId="2"/>
          <ac:spMkLst>
            <pc:docMk/>
            <pc:sldMk cId="3755647238" sldId="1165"/>
            <ac:spMk id="38" creationId="{D6047C40-F5BD-49AB-9B14-7EC028A3443F}"/>
          </ac:spMkLst>
        </pc:spChg>
        <pc:grpChg chg="mod">
          <ac:chgData name="McKane, Jeanne" userId="ccaae3d9-a257-43fb-bdc8-036ccece4828" providerId="ADAL" clId="{4AEA1D23-E922-4E65-9E51-C60667927823}" dt="2023-09-07T15:34:38.419" v="1570" actId="962"/>
          <ac:grpSpMkLst>
            <pc:docMk/>
            <pc:sldMk cId="3755647238" sldId="1165"/>
            <ac:grpSpMk id="2" creationId="{05AE19E6-BBBF-FBAD-5DA8-C9977F9F5F69}"/>
          </ac:grpSpMkLst>
        </pc:grpChg>
      </pc:sldChg>
      <pc:sldChg chg="del">
        <pc:chgData name="McKane, Jeanne" userId="ccaae3d9-a257-43fb-bdc8-036ccece4828" providerId="ADAL" clId="{4AEA1D23-E922-4E65-9E51-C60667927823}" dt="2023-09-07T14:40:41.745" v="203" actId="47"/>
        <pc:sldMkLst>
          <pc:docMk/>
          <pc:sldMk cId="946709697" sldId="1179"/>
        </pc:sldMkLst>
      </pc:sldChg>
      <pc:sldChg chg="del">
        <pc:chgData name="McKane, Jeanne" userId="ccaae3d9-a257-43fb-bdc8-036ccece4828" providerId="ADAL" clId="{4AEA1D23-E922-4E65-9E51-C60667927823}" dt="2023-09-07T14:34:48.508" v="179" actId="47"/>
        <pc:sldMkLst>
          <pc:docMk/>
          <pc:sldMk cId="2966928305" sldId="1377"/>
        </pc:sldMkLst>
      </pc:sldChg>
      <pc:sldChg chg="modNotesTx">
        <pc:chgData name="McKane, Jeanne" userId="ccaae3d9-a257-43fb-bdc8-036ccece4828" providerId="ADAL" clId="{4AEA1D23-E922-4E65-9E51-C60667927823}" dt="2023-09-07T15:01:29.510" v="321" actId="790"/>
        <pc:sldMkLst>
          <pc:docMk/>
          <pc:sldMk cId="3070172382" sldId="1976"/>
        </pc:sldMkLst>
      </pc:sldChg>
      <pc:sldChg chg="modNotesTx">
        <pc:chgData name="McKane, Jeanne" userId="ccaae3d9-a257-43fb-bdc8-036ccece4828" providerId="ADAL" clId="{4AEA1D23-E922-4E65-9E51-C60667927823}" dt="2023-09-07T15:01:47.692" v="322" actId="790"/>
        <pc:sldMkLst>
          <pc:docMk/>
          <pc:sldMk cId="3789759053" sldId="1977"/>
        </pc:sldMkLst>
      </pc:sldChg>
      <pc:sldChg chg="modSp mod delCm modNotes modNotesTx">
        <pc:chgData name="McKane, Jeanne" userId="ccaae3d9-a257-43fb-bdc8-036ccece4828" providerId="ADAL" clId="{4AEA1D23-E922-4E65-9E51-C60667927823}" dt="2023-09-07T15:27:19.046" v="1170" actId="962"/>
        <pc:sldMkLst>
          <pc:docMk/>
          <pc:sldMk cId="3754249042" sldId="1978"/>
        </pc:sldMkLst>
        <pc:spChg chg="mod">
          <ac:chgData name="McKane, Jeanne" userId="ccaae3d9-a257-43fb-bdc8-036ccece4828" providerId="ADAL" clId="{4AEA1D23-E922-4E65-9E51-C60667927823}" dt="2023-09-07T14:30:11.275" v="140" actId="1076"/>
          <ac:spMkLst>
            <pc:docMk/>
            <pc:sldMk cId="3754249042" sldId="1978"/>
            <ac:spMk id="2" creationId="{00000000-0000-0000-0000-000000000000}"/>
          </ac:spMkLst>
        </pc:spChg>
        <pc:spChg chg="mod">
          <ac:chgData name="McKane, Jeanne" userId="ccaae3d9-a257-43fb-bdc8-036ccece4828" providerId="ADAL" clId="{4AEA1D23-E922-4E65-9E51-C60667927823}" dt="2023-09-07T13:52:18.037" v="4" actId="1076"/>
          <ac:spMkLst>
            <pc:docMk/>
            <pc:sldMk cId="3754249042" sldId="1978"/>
            <ac:spMk id="3" creationId="{54FCB8F7-9D84-2EA0-33A6-70A5F9080954}"/>
          </ac:spMkLst>
        </pc:spChg>
        <pc:spChg chg="mod">
          <ac:chgData name="McKane, Jeanne" userId="ccaae3d9-a257-43fb-bdc8-036ccece4828" providerId="ADAL" clId="{4AEA1D23-E922-4E65-9E51-C60667927823}" dt="2023-09-07T13:51:51.997" v="2" actId="20577"/>
          <ac:spMkLst>
            <pc:docMk/>
            <pc:sldMk cId="3754249042" sldId="1978"/>
            <ac:spMk id="5" creationId="{98437730-81E4-24D5-A444-898F42E73360}"/>
          </ac:spMkLst>
        </pc:spChg>
        <pc:spChg chg="mod">
          <ac:chgData name="McKane, Jeanne" userId="ccaae3d9-a257-43fb-bdc8-036ccece4828" providerId="ADAL" clId="{4AEA1D23-E922-4E65-9E51-C60667927823}" dt="2023-09-07T15:04:11.083" v="332" actId="790"/>
          <ac:spMkLst>
            <pc:docMk/>
            <pc:sldMk cId="3754249042" sldId="1978"/>
            <ac:spMk id="12" creationId="{F0F35BBD-54CB-4390-9756-E2365E67CCA5}"/>
          </ac:spMkLst>
        </pc:spChg>
        <pc:spChg chg="mod">
          <ac:chgData name="McKane, Jeanne" userId="ccaae3d9-a257-43fb-bdc8-036ccece4828" providerId="ADAL" clId="{4AEA1D23-E922-4E65-9E51-C60667927823}" dt="2023-09-07T13:54:08.321" v="77" actId="20577"/>
          <ac:spMkLst>
            <pc:docMk/>
            <pc:sldMk cId="3754249042" sldId="1978"/>
            <ac:spMk id="23" creationId="{00000000-0000-0000-0000-000000000000}"/>
          </ac:spMkLst>
        </pc:spChg>
        <pc:picChg chg="mod">
          <ac:chgData name="McKane, Jeanne" userId="ccaae3d9-a257-43fb-bdc8-036ccece4828" providerId="ADAL" clId="{4AEA1D23-E922-4E65-9E51-C60667927823}" dt="2023-09-07T15:26:24.752" v="1094" actId="962"/>
          <ac:picMkLst>
            <pc:docMk/>
            <pc:sldMk cId="3754249042" sldId="1978"/>
            <ac:picMk id="4" creationId="{524A8C62-97E0-FA52-CFC1-BAEA3F4D61C5}"/>
          </ac:picMkLst>
        </pc:picChg>
        <pc:picChg chg="mod">
          <ac:chgData name="McKane, Jeanne" userId="ccaae3d9-a257-43fb-bdc8-036ccece4828" providerId="ADAL" clId="{4AEA1D23-E922-4E65-9E51-C60667927823}" dt="2023-09-07T15:25:54.057" v="1024" actId="962"/>
          <ac:picMkLst>
            <pc:docMk/>
            <pc:sldMk cId="3754249042" sldId="1978"/>
            <ac:picMk id="8" creationId="{D20D1B60-6A41-76D0-4F65-41F5D06968A3}"/>
          </ac:picMkLst>
        </pc:picChg>
        <pc:picChg chg="mod">
          <ac:chgData name="McKane, Jeanne" userId="ccaae3d9-a257-43fb-bdc8-036ccece4828" providerId="ADAL" clId="{4AEA1D23-E922-4E65-9E51-C60667927823}" dt="2023-09-07T15:26:09.876" v="1046" actId="962"/>
          <ac:picMkLst>
            <pc:docMk/>
            <pc:sldMk cId="3754249042" sldId="1978"/>
            <ac:picMk id="9" creationId="{8401DAC7-6FCB-EAD6-F731-04B43CBC6559}"/>
          </ac:picMkLst>
        </pc:picChg>
        <pc:picChg chg="mod">
          <ac:chgData name="McKane, Jeanne" userId="ccaae3d9-a257-43fb-bdc8-036ccece4828" providerId="ADAL" clId="{4AEA1D23-E922-4E65-9E51-C60667927823}" dt="2023-09-07T15:26:47.836" v="1118" actId="962"/>
          <ac:picMkLst>
            <pc:docMk/>
            <pc:sldMk cId="3754249042" sldId="1978"/>
            <ac:picMk id="10" creationId="{D63F0D59-9CB1-1349-AA3A-4C8659D895DF}"/>
          </ac:picMkLst>
        </pc:picChg>
        <pc:picChg chg="mod">
          <ac:chgData name="McKane, Jeanne" userId="ccaae3d9-a257-43fb-bdc8-036ccece4828" providerId="ADAL" clId="{4AEA1D23-E922-4E65-9E51-C60667927823}" dt="2023-09-07T15:27:03.077" v="1140" actId="962"/>
          <ac:picMkLst>
            <pc:docMk/>
            <pc:sldMk cId="3754249042" sldId="1978"/>
            <ac:picMk id="11" creationId="{F5C46C8B-89B2-9636-145D-43F0D506E492}"/>
          </ac:picMkLst>
        </pc:picChg>
        <pc:picChg chg="mod">
          <ac:chgData name="McKane, Jeanne" userId="ccaae3d9-a257-43fb-bdc8-036ccece4828" providerId="ADAL" clId="{4AEA1D23-E922-4E65-9E51-C60667927823}" dt="2023-09-07T15:26:16.690" v="1068" actId="962"/>
          <ac:picMkLst>
            <pc:docMk/>
            <pc:sldMk cId="3754249042" sldId="1978"/>
            <ac:picMk id="15" creationId="{661259AA-E2C6-4753-A057-C68A598A68F8}"/>
          </ac:picMkLst>
        </pc:picChg>
        <pc:picChg chg="mod">
          <ac:chgData name="McKane, Jeanne" userId="ccaae3d9-a257-43fb-bdc8-036ccece4828" providerId="ADAL" clId="{4AEA1D23-E922-4E65-9E51-C60667927823}" dt="2023-09-07T15:27:19.046" v="1170" actId="962"/>
          <ac:picMkLst>
            <pc:docMk/>
            <pc:sldMk cId="3754249042" sldId="1978"/>
            <ac:picMk id="16" creationId="{5E18B052-0046-74E7-3CEA-DDDC8D498A4A}"/>
          </ac:picMkLst>
        </pc:picChg>
      </pc:sldChg>
      <pc:sldChg chg="addSp modSp mod delCm">
        <pc:chgData name="McKane, Jeanne" userId="ccaae3d9-a257-43fb-bdc8-036ccece4828" providerId="ADAL" clId="{4AEA1D23-E922-4E65-9E51-C60667927823}" dt="2023-09-07T15:44:40.815" v="1686" actId="962"/>
        <pc:sldMkLst>
          <pc:docMk/>
          <pc:sldMk cId="3773238825" sldId="1979"/>
        </pc:sldMkLst>
        <pc:picChg chg="add mod">
          <ac:chgData name="McKane, Jeanne" userId="ccaae3d9-a257-43fb-bdc8-036ccece4828" providerId="ADAL" clId="{4AEA1D23-E922-4E65-9E51-C60667927823}" dt="2023-09-07T15:43:48.017" v="1656" actId="962"/>
          <ac:picMkLst>
            <pc:docMk/>
            <pc:sldMk cId="3773238825" sldId="1979"/>
            <ac:picMk id="3" creationId="{CFABFAE6-7AD5-FEFE-E09E-824E5481D4B6}"/>
          </ac:picMkLst>
        </pc:picChg>
        <pc:picChg chg="add mod">
          <ac:chgData name="McKane, Jeanne" userId="ccaae3d9-a257-43fb-bdc8-036ccece4828" providerId="ADAL" clId="{4AEA1D23-E922-4E65-9E51-C60667927823}" dt="2023-09-07T15:44:40.815" v="1686" actId="962"/>
          <ac:picMkLst>
            <pc:docMk/>
            <pc:sldMk cId="3773238825" sldId="1979"/>
            <ac:picMk id="5" creationId="{AA00BF68-214B-D53D-5479-66848223EF80}"/>
          </ac:picMkLst>
        </pc:picChg>
        <pc:picChg chg="add mod">
          <ac:chgData name="McKane, Jeanne" userId="ccaae3d9-a257-43fb-bdc8-036ccece4828" providerId="ADAL" clId="{4AEA1D23-E922-4E65-9E51-C60667927823}" dt="2023-09-07T15:28:49.156" v="1266" actId="962"/>
          <ac:picMkLst>
            <pc:docMk/>
            <pc:sldMk cId="3773238825" sldId="1979"/>
            <ac:picMk id="7" creationId="{267D9AC4-7DBD-F007-2B5C-E923D0BC476B}"/>
          </ac:picMkLst>
        </pc:picChg>
        <pc:picChg chg="add mod">
          <ac:chgData name="McKane, Jeanne" userId="ccaae3d9-a257-43fb-bdc8-036ccece4828" providerId="ADAL" clId="{4AEA1D23-E922-4E65-9E51-C60667927823}" dt="2023-09-07T15:29:00.124" v="1312" actId="962"/>
          <ac:picMkLst>
            <pc:docMk/>
            <pc:sldMk cId="3773238825" sldId="1979"/>
            <ac:picMk id="9" creationId="{3C7E6FA9-0127-EC31-AC82-C5C62E6E2412}"/>
          </ac:picMkLst>
        </pc:picChg>
      </pc:sldChg>
      <pc:sldChg chg="addSp modSp mod delCm modNotesTx">
        <pc:chgData name="McKane, Jeanne" userId="ccaae3d9-a257-43fb-bdc8-036ccece4828" providerId="ADAL" clId="{4AEA1D23-E922-4E65-9E51-C60667927823}" dt="2023-09-07T15:29:14.498" v="1386" actId="962"/>
        <pc:sldMkLst>
          <pc:docMk/>
          <pc:sldMk cId="3977951361" sldId="1980"/>
        </pc:sldMkLst>
        <pc:picChg chg="add mod">
          <ac:chgData name="McKane, Jeanne" userId="ccaae3d9-a257-43fb-bdc8-036ccece4828" providerId="ADAL" clId="{4AEA1D23-E922-4E65-9E51-C60667927823}" dt="2023-09-07T15:29:14.498" v="1386" actId="962"/>
          <ac:picMkLst>
            <pc:docMk/>
            <pc:sldMk cId="3977951361" sldId="1980"/>
            <ac:picMk id="4" creationId="{3FBD340D-B002-F29F-4756-B8967E3F90D3}"/>
          </ac:picMkLst>
        </pc:picChg>
      </pc:sldChg>
      <pc:sldChg chg="modSp mod modNotesTx">
        <pc:chgData name="McKane, Jeanne" userId="ccaae3d9-a257-43fb-bdc8-036ccece4828" providerId="ADAL" clId="{4AEA1D23-E922-4E65-9E51-C60667927823}" dt="2023-09-07T15:29:40.999" v="1444" actId="962"/>
        <pc:sldMkLst>
          <pc:docMk/>
          <pc:sldMk cId="1629494894" sldId="1982"/>
        </pc:sldMkLst>
        <pc:picChg chg="mod">
          <ac:chgData name="McKane, Jeanne" userId="ccaae3d9-a257-43fb-bdc8-036ccece4828" providerId="ADAL" clId="{4AEA1D23-E922-4E65-9E51-C60667927823}" dt="2023-09-07T15:29:40.999" v="1444" actId="962"/>
          <ac:picMkLst>
            <pc:docMk/>
            <pc:sldMk cId="1629494894" sldId="1982"/>
            <ac:picMk id="3" creationId="{F6CA495C-B64F-2E7A-F785-ADD5C7D80FFA}"/>
          </ac:picMkLst>
        </pc:picChg>
      </pc:sldChg>
      <pc:sldChg chg="modSp mod">
        <pc:chgData name="McKane, Jeanne" userId="ccaae3d9-a257-43fb-bdc8-036ccece4828" providerId="ADAL" clId="{4AEA1D23-E922-4E65-9E51-C60667927823}" dt="2023-09-07T15:30:46.047" v="1510" actId="962"/>
        <pc:sldMkLst>
          <pc:docMk/>
          <pc:sldMk cId="3988517691" sldId="1983"/>
        </pc:sldMkLst>
        <pc:grpChg chg="mod">
          <ac:chgData name="McKane, Jeanne" userId="ccaae3d9-a257-43fb-bdc8-036ccece4828" providerId="ADAL" clId="{4AEA1D23-E922-4E65-9E51-C60667927823}" dt="2023-09-07T15:30:46.047" v="1510" actId="962"/>
          <ac:grpSpMkLst>
            <pc:docMk/>
            <pc:sldMk cId="3988517691" sldId="1983"/>
            <ac:grpSpMk id="7" creationId="{91E97149-EA73-4A6A-A178-E080DB5035C2}"/>
          </ac:grpSpMkLst>
        </pc:grpChg>
      </pc:sldChg>
      <pc:sldChg chg="modSp mod">
        <pc:chgData name="McKane, Jeanne" userId="ccaae3d9-a257-43fb-bdc8-036ccece4828" providerId="ADAL" clId="{4AEA1D23-E922-4E65-9E51-C60667927823}" dt="2023-09-07T15:30:57.516" v="1558" actId="962"/>
        <pc:sldMkLst>
          <pc:docMk/>
          <pc:sldMk cId="1765776785" sldId="1984"/>
        </pc:sldMkLst>
        <pc:spChg chg="mod">
          <ac:chgData name="McKane, Jeanne" userId="ccaae3d9-a257-43fb-bdc8-036ccece4828" providerId="ADAL" clId="{4AEA1D23-E922-4E65-9E51-C60667927823}" dt="2023-09-07T14:27:34.375" v="132" actId="1076"/>
          <ac:spMkLst>
            <pc:docMk/>
            <pc:sldMk cId="1765776785" sldId="1984"/>
            <ac:spMk id="5" creationId="{00000000-0000-0000-0000-000000000000}"/>
          </ac:spMkLst>
        </pc:spChg>
        <pc:picChg chg="mod">
          <ac:chgData name="McKane, Jeanne" userId="ccaae3d9-a257-43fb-bdc8-036ccece4828" providerId="ADAL" clId="{4AEA1D23-E922-4E65-9E51-C60667927823}" dt="2023-09-07T15:30:57.516" v="1558" actId="962"/>
          <ac:picMkLst>
            <pc:docMk/>
            <pc:sldMk cId="1765776785" sldId="1984"/>
            <ac:picMk id="3" creationId="{A8CA8353-552A-E722-8348-B59A7EB3070D}"/>
          </ac:picMkLst>
        </pc:picChg>
      </pc:sldChg>
      <pc:sldChg chg="modSp mod delCm modCm">
        <pc:chgData name="McKane, Jeanne" userId="ccaae3d9-a257-43fb-bdc8-036ccece4828" providerId="ADAL" clId="{4AEA1D23-E922-4E65-9E51-C60667927823}" dt="2023-09-07T15:31:56.243" v="1564" actId="962"/>
        <pc:sldMkLst>
          <pc:docMk/>
          <pc:sldMk cId="2305115646" sldId="1985"/>
        </pc:sldMkLst>
        <pc:spChg chg="mod">
          <ac:chgData name="McKane, Jeanne" userId="ccaae3d9-a257-43fb-bdc8-036ccece4828" providerId="ADAL" clId="{4AEA1D23-E922-4E65-9E51-C60667927823}" dt="2023-09-07T15:03:04.859" v="326" actId="790"/>
          <ac:spMkLst>
            <pc:docMk/>
            <pc:sldMk cId="2305115646" sldId="1985"/>
            <ac:spMk id="2" creationId="{00000000-0000-0000-0000-000000000000}"/>
          </ac:spMkLst>
        </pc:spChg>
        <pc:spChg chg="mod">
          <ac:chgData name="McKane, Jeanne" userId="ccaae3d9-a257-43fb-bdc8-036ccece4828" providerId="ADAL" clId="{4AEA1D23-E922-4E65-9E51-C60667927823}" dt="2023-09-07T15:03:19.590" v="327" actId="790"/>
          <ac:spMkLst>
            <pc:docMk/>
            <pc:sldMk cId="2305115646" sldId="1985"/>
            <ac:spMk id="5" creationId="{00000000-0000-0000-0000-000000000000}"/>
          </ac:spMkLst>
        </pc:spChg>
        <pc:picChg chg="mod">
          <ac:chgData name="McKane, Jeanne" userId="ccaae3d9-a257-43fb-bdc8-036ccece4828" providerId="ADAL" clId="{4AEA1D23-E922-4E65-9E51-C60667927823}" dt="2023-09-07T15:31:56.243" v="1564" actId="962"/>
          <ac:picMkLst>
            <pc:docMk/>
            <pc:sldMk cId="2305115646" sldId="1985"/>
            <ac:picMk id="3" creationId="{8E7F62BA-7716-F7E2-E7E4-0BF6CB814804}"/>
          </ac:picMkLst>
        </pc:picChg>
      </pc:sldChg>
      <pc:sldChg chg="addSp modSp mod delCm modNotes">
        <pc:chgData name="McKane, Jeanne" userId="ccaae3d9-a257-43fb-bdc8-036ccece4828" providerId="ADAL" clId="{4AEA1D23-E922-4E65-9E51-C60667927823}" dt="2023-09-07T14:49:06.794" v="262" actId="1592"/>
        <pc:sldMkLst>
          <pc:docMk/>
          <pc:sldMk cId="50083986" sldId="1990"/>
        </pc:sldMkLst>
        <pc:spChg chg="add mod">
          <ac:chgData name="McKane, Jeanne" userId="ccaae3d9-a257-43fb-bdc8-036ccece4828" providerId="ADAL" clId="{4AEA1D23-E922-4E65-9E51-C60667927823}" dt="2023-09-07T14:47:37.537" v="254" actId="20577"/>
          <ac:spMkLst>
            <pc:docMk/>
            <pc:sldMk cId="50083986" sldId="1990"/>
            <ac:spMk id="3" creationId="{D33DADEE-3C76-D636-904C-BDD4DB31880E}"/>
          </ac:spMkLst>
        </pc:spChg>
      </pc:sldChg>
      <pc:sldChg chg="modSp mod">
        <pc:chgData name="McKane, Jeanne" userId="ccaae3d9-a257-43fb-bdc8-036ccece4828" providerId="ADAL" clId="{4AEA1D23-E922-4E65-9E51-C60667927823}" dt="2023-09-07T15:03:50.427" v="331" actId="790"/>
        <pc:sldMkLst>
          <pc:docMk/>
          <pc:sldMk cId="0" sldId="1991"/>
        </pc:sldMkLst>
        <pc:spChg chg="mod">
          <ac:chgData name="McKane, Jeanne" userId="ccaae3d9-a257-43fb-bdc8-036ccece4828" providerId="ADAL" clId="{4AEA1D23-E922-4E65-9E51-C60667927823}" dt="2023-09-07T14:52:54.257" v="294" actId="1076"/>
          <ac:spMkLst>
            <pc:docMk/>
            <pc:sldMk cId="0" sldId="1991"/>
            <ac:spMk id="628" creationId="{00000000-0000-0000-0000-000000000000}"/>
          </ac:spMkLst>
        </pc:spChg>
        <pc:spChg chg="mod">
          <ac:chgData name="McKane, Jeanne" userId="ccaae3d9-a257-43fb-bdc8-036ccece4828" providerId="ADAL" clId="{4AEA1D23-E922-4E65-9E51-C60667927823}" dt="2023-09-07T15:03:50.427" v="331" actId="790"/>
          <ac:spMkLst>
            <pc:docMk/>
            <pc:sldMk cId="0" sldId="1991"/>
            <ac:spMk id="629" creationId="{00000000-0000-0000-0000-000000000000}"/>
          </ac:spMkLst>
        </pc:spChg>
      </pc:sldChg>
      <pc:sldChg chg="modSp mod">
        <pc:chgData name="McKane, Jeanne" userId="ccaae3d9-a257-43fb-bdc8-036ccece4828" providerId="ADAL" clId="{4AEA1D23-E922-4E65-9E51-C60667927823}" dt="2023-09-07T14:56:54.052" v="307" actId="948"/>
        <pc:sldMkLst>
          <pc:docMk/>
          <pc:sldMk cId="1631074839" sldId="1994"/>
        </pc:sldMkLst>
        <pc:spChg chg="mod">
          <ac:chgData name="McKane, Jeanne" userId="ccaae3d9-a257-43fb-bdc8-036ccece4828" providerId="ADAL" clId="{4AEA1D23-E922-4E65-9E51-C60667927823}" dt="2023-09-07T14:56:54.052" v="307" actId="948"/>
          <ac:spMkLst>
            <pc:docMk/>
            <pc:sldMk cId="1631074839" sldId="1994"/>
            <ac:spMk id="5" creationId="{4EF0EEC0-5334-49B7-B18E-C32A3037E22F}"/>
          </ac:spMkLst>
        </pc:spChg>
      </pc:sldChg>
      <pc:sldChg chg="addSp delSp modSp mod">
        <pc:chgData name="McKane, Jeanne" userId="ccaae3d9-a257-43fb-bdc8-036ccece4828" providerId="ADAL" clId="{4AEA1D23-E922-4E65-9E51-C60667927823}" dt="2023-09-07T14:58:21.208" v="319" actId="20577"/>
        <pc:sldMkLst>
          <pc:docMk/>
          <pc:sldMk cId="1937083543" sldId="1995"/>
        </pc:sldMkLst>
        <pc:spChg chg="mod">
          <ac:chgData name="McKane, Jeanne" userId="ccaae3d9-a257-43fb-bdc8-036ccece4828" providerId="ADAL" clId="{4AEA1D23-E922-4E65-9E51-C60667927823}" dt="2023-09-07T14:58:21.208" v="319" actId="20577"/>
          <ac:spMkLst>
            <pc:docMk/>
            <pc:sldMk cId="1937083543" sldId="1995"/>
            <ac:spMk id="5" creationId="{4EF0EEC0-5334-49B7-B18E-C32A3037E22F}"/>
          </ac:spMkLst>
        </pc:spChg>
        <pc:picChg chg="add del">
          <ac:chgData name="McKane, Jeanne" userId="ccaae3d9-a257-43fb-bdc8-036ccece4828" providerId="ADAL" clId="{4AEA1D23-E922-4E65-9E51-C60667927823}" dt="2023-09-07T14:57:34.897" v="309" actId="22"/>
          <ac:picMkLst>
            <pc:docMk/>
            <pc:sldMk cId="1937083543" sldId="1995"/>
            <ac:picMk id="4" creationId="{F90C3EF7-436A-BC24-28BA-26EBC29877F3}"/>
          </ac:picMkLst>
        </pc:picChg>
      </pc:sldChg>
      <pc:sldChg chg="del">
        <pc:chgData name="McKane, Jeanne" userId="ccaae3d9-a257-43fb-bdc8-036ccece4828" providerId="ADAL" clId="{4AEA1D23-E922-4E65-9E51-C60667927823}" dt="2023-09-07T14:35:41.614" v="181" actId="47"/>
        <pc:sldMkLst>
          <pc:docMk/>
          <pc:sldMk cId="3793592867" sldId="2018"/>
        </pc:sldMkLst>
      </pc:sldChg>
      <pc:sldChg chg="del">
        <pc:chgData name="McKane, Jeanne" userId="ccaae3d9-a257-43fb-bdc8-036ccece4828" providerId="ADAL" clId="{4AEA1D23-E922-4E65-9E51-C60667927823}" dt="2023-09-07T14:39:26.862" v="196" actId="47"/>
        <pc:sldMkLst>
          <pc:docMk/>
          <pc:sldMk cId="2649842125" sldId="2026"/>
        </pc:sldMkLst>
      </pc:sldChg>
      <pc:sldChg chg="addSp modSp mod">
        <pc:chgData name="McKane, Jeanne" userId="ccaae3d9-a257-43fb-bdc8-036ccece4828" providerId="ADAL" clId="{4AEA1D23-E922-4E65-9E51-C60667927823}" dt="2023-09-07T15:31:13.547" v="1560" actId="962"/>
        <pc:sldMkLst>
          <pc:docMk/>
          <pc:sldMk cId="2036542214" sldId="2027"/>
        </pc:sldMkLst>
        <pc:spChg chg="mod">
          <ac:chgData name="McKane, Jeanne" userId="ccaae3d9-a257-43fb-bdc8-036ccece4828" providerId="ADAL" clId="{4AEA1D23-E922-4E65-9E51-C60667927823}" dt="2023-09-07T14:28:31.133" v="133"/>
          <ac:spMkLst>
            <pc:docMk/>
            <pc:sldMk cId="2036542214" sldId="2027"/>
            <ac:spMk id="2" creationId="{00000000-0000-0000-0000-000000000000}"/>
          </ac:spMkLst>
        </pc:spChg>
        <pc:spChg chg="mod">
          <ac:chgData name="McKane, Jeanne" userId="ccaae3d9-a257-43fb-bdc8-036ccece4828" providerId="ADAL" clId="{4AEA1D23-E922-4E65-9E51-C60667927823}" dt="2023-09-07T14:28:45.524" v="135" actId="14100"/>
          <ac:spMkLst>
            <pc:docMk/>
            <pc:sldMk cId="2036542214" sldId="2027"/>
            <ac:spMk id="5" creationId="{00000000-0000-0000-0000-000000000000}"/>
          </ac:spMkLst>
        </pc:spChg>
        <pc:spChg chg="add mod">
          <ac:chgData name="McKane, Jeanne" userId="ccaae3d9-a257-43fb-bdc8-036ccece4828" providerId="ADAL" clId="{4AEA1D23-E922-4E65-9E51-C60667927823}" dt="2023-09-07T14:30:56.533" v="148" actId="1076"/>
          <ac:spMkLst>
            <pc:docMk/>
            <pc:sldMk cId="2036542214" sldId="2027"/>
            <ac:spMk id="6" creationId="{76D3A5BC-3AF6-1AD5-7EB2-6AC664E41E6D}"/>
          </ac:spMkLst>
        </pc:spChg>
        <pc:picChg chg="mod">
          <ac:chgData name="McKane, Jeanne" userId="ccaae3d9-a257-43fb-bdc8-036ccece4828" providerId="ADAL" clId="{4AEA1D23-E922-4E65-9E51-C60667927823}" dt="2023-09-07T15:31:13.547" v="1560" actId="962"/>
          <ac:picMkLst>
            <pc:docMk/>
            <pc:sldMk cId="2036542214" sldId="2027"/>
            <ac:picMk id="3" creationId="{263FA01A-9676-471E-8A5E-F350E9391E59}"/>
          </ac:picMkLst>
        </pc:picChg>
      </pc:sldChg>
      <pc:sldChg chg="modSp mod">
        <pc:chgData name="McKane, Jeanne" userId="ccaae3d9-a257-43fb-bdc8-036ccece4828" providerId="ADAL" clId="{4AEA1D23-E922-4E65-9E51-C60667927823}" dt="2023-09-07T14:53:55.626" v="298" actId="115"/>
        <pc:sldMkLst>
          <pc:docMk/>
          <pc:sldMk cId="743402867" sldId="2033"/>
        </pc:sldMkLst>
        <pc:spChg chg="mod">
          <ac:chgData name="McKane, Jeanne" userId="ccaae3d9-a257-43fb-bdc8-036ccece4828" providerId="ADAL" clId="{4AEA1D23-E922-4E65-9E51-C60667927823}" dt="2023-09-07T14:53:55.626" v="298" actId="115"/>
          <ac:spMkLst>
            <pc:docMk/>
            <pc:sldMk cId="743402867" sldId="2033"/>
            <ac:spMk id="3" creationId="{00000000-0000-0000-0000-000000000000}"/>
          </ac:spMkLst>
        </pc:spChg>
      </pc:sldChg>
      <pc:sldChg chg="modSp add">
        <pc:chgData name="McKane, Jeanne" userId="ccaae3d9-a257-43fb-bdc8-036ccece4828" providerId="ADAL" clId="{4AEA1D23-E922-4E65-9E51-C60667927823}" dt="2023-09-07T15:35:44.950" v="1580" actId="962"/>
        <pc:sldMkLst>
          <pc:docMk/>
          <pc:sldMk cId="697617169" sldId="2041"/>
        </pc:sldMkLst>
        <pc:graphicFrameChg chg="mod">
          <ac:chgData name="McKane, Jeanne" userId="ccaae3d9-a257-43fb-bdc8-036ccece4828" providerId="ADAL" clId="{4AEA1D23-E922-4E65-9E51-C60667927823}" dt="2023-09-07T15:35:44.950" v="1580" actId="962"/>
          <ac:graphicFrameMkLst>
            <pc:docMk/>
            <pc:sldMk cId="697617169" sldId="2041"/>
            <ac:graphicFrameMk id="2" creationId="{EA382FA4-92C2-F386-E2F2-40AB7E009F61}"/>
          </ac:graphicFrameMkLst>
        </pc:graphicFrameChg>
      </pc:sldChg>
      <pc:sldChg chg="modSp add">
        <pc:chgData name="McKane, Jeanne" userId="ccaae3d9-a257-43fb-bdc8-036ccece4828" providerId="ADAL" clId="{4AEA1D23-E922-4E65-9E51-C60667927823}" dt="2023-09-07T15:37:43.959" v="1590" actId="962"/>
        <pc:sldMkLst>
          <pc:docMk/>
          <pc:sldMk cId="3892811196" sldId="2042"/>
        </pc:sldMkLst>
        <pc:graphicFrameChg chg="mod">
          <ac:chgData name="McKane, Jeanne" userId="ccaae3d9-a257-43fb-bdc8-036ccece4828" providerId="ADAL" clId="{4AEA1D23-E922-4E65-9E51-C60667927823}" dt="2023-09-07T15:37:43.959" v="1590" actId="962"/>
          <ac:graphicFrameMkLst>
            <pc:docMk/>
            <pc:sldMk cId="3892811196" sldId="2042"/>
            <ac:graphicFrameMk id="2" creationId="{A9D42493-4951-8F86-D4C4-681E9B60D4D9}"/>
          </ac:graphicFrameMkLst>
        </pc:graphicFrameChg>
      </pc:sldChg>
      <pc:sldChg chg="addSp modSp add mod">
        <pc:chgData name="McKane, Jeanne" userId="ccaae3d9-a257-43fb-bdc8-036ccece4828" providerId="ADAL" clId="{4AEA1D23-E922-4E65-9E51-C60667927823}" dt="2023-09-07T15:46:58.998" v="1752" actId="962"/>
        <pc:sldMkLst>
          <pc:docMk/>
          <pc:sldMk cId="1537933165" sldId="2043"/>
        </pc:sldMkLst>
        <pc:spChg chg="mod">
          <ac:chgData name="McKane, Jeanne" userId="ccaae3d9-a257-43fb-bdc8-036ccece4828" providerId="ADAL" clId="{4AEA1D23-E922-4E65-9E51-C60667927823}" dt="2023-09-07T15:08:36.446" v="335" actId="1076"/>
          <ac:spMkLst>
            <pc:docMk/>
            <pc:sldMk cId="1537933165" sldId="2043"/>
            <ac:spMk id="3" creationId="{00000000-0000-0000-0000-000000000000}"/>
          </ac:spMkLst>
        </pc:spChg>
        <pc:spChg chg="add mod">
          <ac:chgData name="McKane, Jeanne" userId="ccaae3d9-a257-43fb-bdc8-036ccece4828" providerId="ADAL" clId="{4AEA1D23-E922-4E65-9E51-C60667927823}" dt="2023-09-07T14:43:52.823" v="228" actId="1035"/>
          <ac:spMkLst>
            <pc:docMk/>
            <pc:sldMk cId="1537933165" sldId="2043"/>
            <ac:spMk id="8" creationId="{48539E5B-2E14-62A4-83D5-6D589FEA83D1}"/>
          </ac:spMkLst>
        </pc:spChg>
        <pc:spChg chg="add mod">
          <ac:chgData name="McKane, Jeanne" userId="ccaae3d9-a257-43fb-bdc8-036ccece4828" providerId="ADAL" clId="{4AEA1D23-E922-4E65-9E51-C60667927823}" dt="2023-09-07T14:42:57.606" v="220" actId="14100"/>
          <ac:spMkLst>
            <pc:docMk/>
            <pc:sldMk cId="1537933165" sldId="2043"/>
            <ac:spMk id="11" creationId="{3426CFC7-86F0-B3CC-7272-65DD514605A4}"/>
          </ac:spMkLst>
        </pc:spChg>
        <pc:graphicFrameChg chg="mod">
          <ac:chgData name="McKane, Jeanne" userId="ccaae3d9-a257-43fb-bdc8-036ccece4828" providerId="ADAL" clId="{4AEA1D23-E922-4E65-9E51-C60667927823}" dt="2023-09-07T15:46:58.998" v="1752" actId="962"/>
          <ac:graphicFrameMkLst>
            <pc:docMk/>
            <pc:sldMk cId="1537933165" sldId="2043"/>
            <ac:graphicFrameMk id="9" creationId="{3F66E2DA-A123-F4B9-77D7-41BD3158DC6A}"/>
          </ac:graphicFrameMkLst>
        </pc:graphicFrameChg>
      </pc:sldChg>
      <pc:sldChg chg="modSp add mod">
        <pc:chgData name="McKane, Jeanne" userId="ccaae3d9-a257-43fb-bdc8-036ccece4828" providerId="ADAL" clId="{4AEA1D23-E922-4E65-9E51-C60667927823}" dt="2023-09-07T15:47:34.381" v="1756" actId="962"/>
        <pc:sldMkLst>
          <pc:docMk/>
          <pc:sldMk cId="216475368" sldId="2044"/>
        </pc:sldMkLst>
        <pc:spChg chg="mod">
          <ac:chgData name="McKane, Jeanne" userId="ccaae3d9-a257-43fb-bdc8-036ccece4828" providerId="ADAL" clId="{4AEA1D23-E922-4E65-9E51-C60667927823}" dt="2023-09-07T14:37:51.766" v="187" actId="1076"/>
          <ac:spMkLst>
            <pc:docMk/>
            <pc:sldMk cId="216475368" sldId="2044"/>
            <ac:spMk id="3" creationId="{00000000-0000-0000-0000-000000000000}"/>
          </ac:spMkLst>
        </pc:spChg>
        <pc:grpChg chg="mod">
          <ac:chgData name="McKane, Jeanne" userId="ccaae3d9-a257-43fb-bdc8-036ccece4828" providerId="ADAL" clId="{4AEA1D23-E922-4E65-9E51-C60667927823}" dt="2023-09-07T15:47:34.381" v="1756" actId="962"/>
          <ac:grpSpMkLst>
            <pc:docMk/>
            <pc:sldMk cId="216475368" sldId="2044"/>
            <ac:grpSpMk id="5" creationId="{97B0C7CB-1444-6269-5435-0328BEE0CE05}"/>
          </ac:grpSpMkLst>
        </pc:grpChg>
      </pc:sldChg>
      <pc:sldChg chg="modSp add mod">
        <pc:chgData name="McKane, Jeanne" userId="ccaae3d9-a257-43fb-bdc8-036ccece4828" providerId="ADAL" clId="{4AEA1D23-E922-4E65-9E51-C60667927823}" dt="2023-09-07T15:48:27.330" v="1844" actId="962"/>
        <pc:sldMkLst>
          <pc:docMk/>
          <pc:sldMk cId="909630115" sldId="2045"/>
        </pc:sldMkLst>
        <pc:spChg chg="mod">
          <ac:chgData name="McKane, Jeanne" userId="ccaae3d9-a257-43fb-bdc8-036ccece4828" providerId="ADAL" clId="{4AEA1D23-E922-4E65-9E51-C60667927823}" dt="2023-09-07T14:38:38.909" v="191" actId="255"/>
          <ac:spMkLst>
            <pc:docMk/>
            <pc:sldMk cId="909630115" sldId="2045"/>
            <ac:spMk id="2" creationId="{18A27E9B-15A8-15BE-80C1-2713A1372414}"/>
          </ac:spMkLst>
        </pc:spChg>
        <pc:spChg chg="mod">
          <ac:chgData name="McKane, Jeanne" userId="ccaae3d9-a257-43fb-bdc8-036ccece4828" providerId="ADAL" clId="{4AEA1D23-E922-4E65-9E51-C60667927823}" dt="2023-09-07T14:39:05.928" v="192" actId="404"/>
          <ac:spMkLst>
            <pc:docMk/>
            <pc:sldMk cId="909630115" sldId="2045"/>
            <ac:spMk id="5" creationId="{4D2AAD64-D564-7926-F992-CF0606474B35}"/>
          </ac:spMkLst>
        </pc:spChg>
        <pc:spChg chg="mod">
          <ac:chgData name="McKane, Jeanne" userId="ccaae3d9-a257-43fb-bdc8-036ccece4828" providerId="ADAL" clId="{4AEA1D23-E922-4E65-9E51-C60667927823}" dt="2023-09-07T14:39:17.337" v="195" actId="14100"/>
          <ac:spMkLst>
            <pc:docMk/>
            <pc:sldMk cId="909630115" sldId="2045"/>
            <ac:spMk id="8" creationId="{313DBBD3-BF5F-DDA4-53D3-54849F046494}"/>
          </ac:spMkLst>
        </pc:spChg>
        <pc:graphicFrameChg chg="mod">
          <ac:chgData name="McKane, Jeanne" userId="ccaae3d9-a257-43fb-bdc8-036ccece4828" providerId="ADAL" clId="{4AEA1D23-E922-4E65-9E51-C60667927823}" dt="2023-09-07T15:48:27.330" v="1844" actId="962"/>
          <ac:graphicFrameMkLst>
            <pc:docMk/>
            <pc:sldMk cId="909630115" sldId="2045"/>
            <ac:graphicFrameMk id="3" creationId="{EE0B22D5-2E26-1CB2-C850-6E5C5F308B8D}"/>
          </ac:graphicFrameMkLst>
        </pc:graphicFrameChg>
      </pc:sldChg>
      <pc:sldChg chg="modSp add mod">
        <pc:chgData name="McKane, Jeanne" userId="ccaae3d9-a257-43fb-bdc8-036ccece4828" providerId="ADAL" clId="{4AEA1D23-E922-4E65-9E51-C60667927823}" dt="2023-09-07T15:40:55.750" v="1606" actId="962"/>
        <pc:sldMkLst>
          <pc:docMk/>
          <pc:sldMk cId="3114735903" sldId="2046"/>
        </pc:sldMkLst>
        <pc:spChg chg="mod">
          <ac:chgData name="McKane, Jeanne" userId="ccaae3d9-a257-43fb-bdc8-036ccece4828" providerId="ADAL" clId="{4AEA1D23-E922-4E65-9E51-C60667927823}" dt="2023-09-07T14:39:53.616" v="199" actId="255"/>
          <ac:spMkLst>
            <pc:docMk/>
            <pc:sldMk cId="3114735903" sldId="2046"/>
            <ac:spMk id="2" creationId="{00000000-0000-0000-0000-000000000000}"/>
          </ac:spMkLst>
        </pc:spChg>
        <pc:spChg chg="mod">
          <ac:chgData name="McKane, Jeanne" userId="ccaae3d9-a257-43fb-bdc8-036ccece4828" providerId="ADAL" clId="{4AEA1D23-E922-4E65-9E51-C60667927823}" dt="2023-09-07T15:09:16.638" v="336" actId="1076"/>
          <ac:spMkLst>
            <pc:docMk/>
            <pc:sldMk cId="3114735903" sldId="2046"/>
            <ac:spMk id="6" creationId="{00000000-0000-0000-0000-000000000000}"/>
          </ac:spMkLst>
        </pc:spChg>
        <pc:spChg chg="mod">
          <ac:chgData name="McKane, Jeanne" userId="ccaae3d9-a257-43fb-bdc8-036ccece4828" providerId="ADAL" clId="{4AEA1D23-E922-4E65-9E51-C60667927823}" dt="2023-09-07T14:40:11.922" v="200" actId="14100"/>
          <ac:spMkLst>
            <pc:docMk/>
            <pc:sldMk cId="3114735903" sldId="2046"/>
            <ac:spMk id="7" creationId="{1187C15F-B051-45E8-966B-9FEFCA6494C7}"/>
          </ac:spMkLst>
        </pc:spChg>
        <pc:graphicFrameChg chg="mod">
          <ac:chgData name="McKane, Jeanne" userId="ccaae3d9-a257-43fb-bdc8-036ccece4828" providerId="ADAL" clId="{4AEA1D23-E922-4E65-9E51-C60667927823}" dt="2023-09-07T15:40:55.750" v="1606" actId="962"/>
          <ac:graphicFrameMkLst>
            <pc:docMk/>
            <pc:sldMk cId="3114735903" sldId="2046"/>
            <ac:graphicFrameMk id="3" creationId="{D2D9744E-6BA3-1840-80E0-AE919B3F9544}"/>
          </ac:graphicFrameMkLst>
        </pc:graphicFrameChg>
      </pc:sldChg>
      <pc:sldChg chg="add">
        <pc:chgData name="McKane, Jeanne" userId="ccaae3d9-a257-43fb-bdc8-036ccece4828" providerId="ADAL" clId="{4AEA1D23-E922-4E65-9E51-C60667927823}" dt="2023-09-07T14:40:39.589" v="202"/>
        <pc:sldMkLst>
          <pc:docMk/>
          <pc:sldMk cId="3955350214" sldId="2047"/>
        </pc:sldMkLst>
      </pc:sldChg>
    </pc:docChg>
  </pc:docChgLst>
  <pc:docChgLst>
    <pc:chgData name="McKane, Jeanne" userId="ccaae3d9-a257-43fb-bdc8-036ccece4828" providerId="ADAL" clId="{17C6E014-0176-4052-AD54-8CEF780112C0}"/>
    <pc:docChg chg="undo custSel addSld delSld modSld">
      <pc:chgData name="McKane, Jeanne" userId="ccaae3d9-a257-43fb-bdc8-036ccece4828" providerId="ADAL" clId="{17C6E014-0176-4052-AD54-8CEF780112C0}" dt="2023-08-24T19:07:27.713" v="425" actId="13926"/>
      <pc:docMkLst>
        <pc:docMk/>
      </pc:docMkLst>
      <pc:sldChg chg="modSp add mod">
        <pc:chgData name="McKane, Jeanne" userId="ccaae3d9-a257-43fb-bdc8-036ccece4828" providerId="ADAL" clId="{17C6E014-0176-4052-AD54-8CEF780112C0}" dt="2023-08-24T19:00:28.948" v="394" actId="20577"/>
        <pc:sldMkLst>
          <pc:docMk/>
          <pc:sldMk cId="3940148106" sldId="700"/>
        </pc:sldMkLst>
        <pc:spChg chg="mod">
          <ac:chgData name="McKane, Jeanne" userId="ccaae3d9-a257-43fb-bdc8-036ccece4828" providerId="ADAL" clId="{17C6E014-0176-4052-AD54-8CEF780112C0}" dt="2023-08-24T16:54:16.516" v="77" actId="255"/>
          <ac:spMkLst>
            <pc:docMk/>
            <pc:sldMk cId="3940148106" sldId="700"/>
            <ac:spMk id="2" creationId="{00000000-0000-0000-0000-000000000000}"/>
          </ac:spMkLst>
        </pc:spChg>
        <pc:spChg chg="mod">
          <ac:chgData name="McKane, Jeanne" userId="ccaae3d9-a257-43fb-bdc8-036ccece4828" providerId="ADAL" clId="{17C6E014-0176-4052-AD54-8CEF780112C0}" dt="2023-08-24T19:00:28.948" v="394" actId="20577"/>
          <ac:spMkLst>
            <pc:docMk/>
            <pc:sldMk cId="3940148106" sldId="700"/>
            <ac:spMk id="5" creationId="{00000000-0000-0000-0000-000000000000}"/>
          </ac:spMkLst>
        </pc:spChg>
      </pc:sldChg>
      <pc:sldChg chg="modSp add mod">
        <pc:chgData name="McKane, Jeanne" userId="ccaae3d9-a257-43fb-bdc8-036ccece4828" providerId="ADAL" clId="{17C6E014-0176-4052-AD54-8CEF780112C0}" dt="2023-08-24T16:57:58.741" v="111" actId="13926"/>
        <pc:sldMkLst>
          <pc:docMk/>
          <pc:sldMk cId="3254652792" sldId="703"/>
        </pc:sldMkLst>
        <pc:spChg chg="mod">
          <ac:chgData name="McKane, Jeanne" userId="ccaae3d9-a257-43fb-bdc8-036ccece4828" providerId="ADAL" clId="{17C6E014-0176-4052-AD54-8CEF780112C0}" dt="2023-08-24T16:57:37.426" v="108" actId="13926"/>
          <ac:spMkLst>
            <pc:docMk/>
            <pc:sldMk cId="3254652792" sldId="703"/>
            <ac:spMk id="2" creationId="{00000000-0000-0000-0000-000000000000}"/>
          </ac:spMkLst>
        </pc:spChg>
        <pc:spChg chg="mod">
          <ac:chgData name="McKane, Jeanne" userId="ccaae3d9-a257-43fb-bdc8-036ccece4828" providerId="ADAL" clId="{17C6E014-0176-4052-AD54-8CEF780112C0}" dt="2023-08-24T16:57:49.501" v="110" actId="13926"/>
          <ac:spMkLst>
            <pc:docMk/>
            <pc:sldMk cId="3254652792" sldId="703"/>
            <ac:spMk id="4" creationId="{CF5D316C-A473-D57B-013C-98D127887591}"/>
          </ac:spMkLst>
        </pc:spChg>
        <pc:spChg chg="mod">
          <ac:chgData name="McKane, Jeanne" userId="ccaae3d9-a257-43fb-bdc8-036ccece4828" providerId="ADAL" clId="{17C6E014-0176-4052-AD54-8CEF780112C0}" dt="2023-08-24T16:57:40.861" v="109" actId="13926"/>
          <ac:spMkLst>
            <pc:docMk/>
            <pc:sldMk cId="3254652792" sldId="703"/>
            <ac:spMk id="6" creationId="{00000000-0000-0000-0000-000000000000}"/>
          </ac:spMkLst>
        </pc:spChg>
        <pc:spChg chg="mod">
          <ac:chgData name="McKane, Jeanne" userId="ccaae3d9-a257-43fb-bdc8-036ccece4828" providerId="ADAL" clId="{17C6E014-0176-4052-AD54-8CEF780112C0}" dt="2023-08-24T16:57:58.741" v="111" actId="13926"/>
          <ac:spMkLst>
            <pc:docMk/>
            <pc:sldMk cId="3254652792" sldId="703"/>
            <ac:spMk id="7" creationId="{1187C15F-B051-45E8-966B-9FEFCA6494C7}"/>
          </ac:spMkLst>
        </pc:spChg>
      </pc:sldChg>
      <pc:sldChg chg="modSp add mod">
        <pc:chgData name="McKane, Jeanne" userId="ccaae3d9-a257-43fb-bdc8-036ccece4828" providerId="ADAL" clId="{17C6E014-0176-4052-AD54-8CEF780112C0}" dt="2023-08-24T16:57:12.940" v="104" actId="13926"/>
        <pc:sldMkLst>
          <pc:docMk/>
          <pc:sldMk cId="807489433" sldId="1162"/>
        </pc:sldMkLst>
        <pc:spChg chg="mod">
          <ac:chgData name="McKane, Jeanne" userId="ccaae3d9-a257-43fb-bdc8-036ccece4828" providerId="ADAL" clId="{17C6E014-0176-4052-AD54-8CEF780112C0}" dt="2023-08-24T16:57:08.852" v="103" actId="13926"/>
          <ac:spMkLst>
            <pc:docMk/>
            <pc:sldMk cId="807489433" sldId="1162"/>
            <ac:spMk id="2" creationId="{766AD921-9EB1-F4BF-A5DC-5A179D50EE8F}"/>
          </ac:spMkLst>
        </pc:spChg>
        <pc:spChg chg="mod">
          <ac:chgData name="McKane, Jeanne" userId="ccaae3d9-a257-43fb-bdc8-036ccece4828" providerId="ADAL" clId="{17C6E014-0176-4052-AD54-8CEF780112C0}" dt="2023-08-24T16:57:04.946" v="102" actId="13926"/>
          <ac:spMkLst>
            <pc:docMk/>
            <pc:sldMk cId="807489433" sldId="1162"/>
            <ac:spMk id="3" creationId="{00000000-0000-0000-0000-000000000000}"/>
          </ac:spMkLst>
        </pc:spChg>
        <pc:spChg chg="mod">
          <ac:chgData name="McKane, Jeanne" userId="ccaae3d9-a257-43fb-bdc8-036ccece4828" providerId="ADAL" clId="{17C6E014-0176-4052-AD54-8CEF780112C0}" dt="2023-08-24T16:56:59.788" v="101" actId="13926"/>
          <ac:spMkLst>
            <pc:docMk/>
            <pc:sldMk cId="807489433" sldId="1162"/>
            <ac:spMk id="4" creationId="{B34BFFCC-E2E5-0E4C-AEAE-BB84CFEE5026}"/>
          </ac:spMkLst>
        </pc:spChg>
        <pc:spChg chg="mod">
          <ac:chgData name="McKane, Jeanne" userId="ccaae3d9-a257-43fb-bdc8-036ccece4828" providerId="ADAL" clId="{17C6E014-0176-4052-AD54-8CEF780112C0}" dt="2023-08-24T16:57:12.940" v="104" actId="13926"/>
          <ac:spMkLst>
            <pc:docMk/>
            <pc:sldMk cId="807489433" sldId="1162"/>
            <ac:spMk id="10" creationId="{D9827EB7-A817-419A-8115-A5E2FD8EDA43}"/>
          </ac:spMkLst>
        </pc:spChg>
      </pc:sldChg>
      <pc:sldChg chg="modSp add mod">
        <pc:chgData name="McKane, Jeanne" userId="ccaae3d9-a257-43fb-bdc8-036ccece4828" providerId="ADAL" clId="{17C6E014-0176-4052-AD54-8CEF780112C0}" dt="2023-08-24T16:56:53.358" v="100" actId="13926"/>
        <pc:sldMkLst>
          <pc:docMk/>
          <pc:sldMk cId="3524121685" sldId="1164"/>
        </pc:sldMkLst>
        <pc:spChg chg="mod">
          <ac:chgData name="McKane, Jeanne" userId="ccaae3d9-a257-43fb-bdc8-036ccece4828" providerId="ADAL" clId="{17C6E014-0176-4052-AD54-8CEF780112C0}" dt="2023-08-24T16:56:34.557" v="96" actId="13926"/>
          <ac:spMkLst>
            <pc:docMk/>
            <pc:sldMk cId="3524121685" sldId="1164"/>
            <ac:spMk id="2" creationId="{00000000-0000-0000-0000-000000000000}"/>
          </ac:spMkLst>
        </pc:spChg>
        <pc:spChg chg="mod">
          <ac:chgData name="McKane, Jeanne" userId="ccaae3d9-a257-43fb-bdc8-036ccece4828" providerId="ADAL" clId="{17C6E014-0176-4052-AD54-8CEF780112C0}" dt="2023-08-24T16:56:38.020" v="97" actId="13926"/>
          <ac:spMkLst>
            <pc:docMk/>
            <pc:sldMk cId="3524121685" sldId="1164"/>
            <ac:spMk id="3" creationId="{00000000-0000-0000-0000-000000000000}"/>
          </ac:spMkLst>
        </pc:spChg>
        <pc:spChg chg="mod">
          <ac:chgData name="McKane, Jeanne" userId="ccaae3d9-a257-43fb-bdc8-036ccece4828" providerId="ADAL" clId="{17C6E014-0176-4052-AD54-8CEF780112C0}" dt="2023-08-24T16:56:53.358" v="100" actId="13926"/>
          <ac:spMkLst>
            <pc:docMk/>
            <pc:sldMk cId="3524121685" sldId="1164"/>
            <ac:spMk id="4" creationId="{00000000-0000-0000-0000-000000000000}"/>
          </ac:spMkLst>
        </pc:spChg>
        <pc:spChg chg="mod">
          <ac:chgData name="McKane, Jeanne" userId="ccaae3d9-a257-43fb-bdc8-036ccece4828" providerId="ADAL" clId="{17C6E014-0176-4052-AD54-8CEF780112C0}" dt="2023-08-24T16:56:45.229" v="98" actId="13926"/>
          <ac:spMkLst>
            <pc:docMk/>
            <pc:sldMk cId="3524121685" sldId="1164"/>
            <ac:spMk id="5" creationId="{E0CF7C83-71A1-04EF-181C-F8E11B4E8685}"/>
          </ac:spMkLst>
        </pc:spChg>
        <pc:spChg chg="mod">
          <ac:chgData name="McKane, Jeanne" userId="ccaae3d9-a257-43fb-bdc8-036ccece4828" providerId="ADAL" clId="{17C6E014-0176-4052-AD54-8CEF780112C0}" dt="2023-08-24T16:56:48.916" v="99" actId="13926"/>
          <ac:spMkLst>
            <pc:docMk/>
            <pc:sldMk cId="3524121685" sldId="1164"/>
            <ac:spMk id="6" creationId="{90311678-BA07-552B-5132-475455A454F7}"/>
          </ac:spMkLst>
        </pc:spChg>
      </pc:sldChg>
      <pc:sldChg chg="modSp add mod">
        <pc:chgData name="McKane, Jeanne" userId="ccaae3d9-a257-43fb-bdc8-036ccece4828" providerId="ADAL" clId="{17C6E014-0176-4052-AD54-8CEF780112C0}" dt="2023-08-24T16:55:36.221" v="87" actId="13926"/>
        <pc:sldMkLst>
          <pc:docMk/>
          <pc:sldMk cId="3755647238" sldId="1165"/>
        </pc:sldMkLst>
        <pc:spChg chg="mod">
          <ac:chgData name="McKane, Jeanne" userId="ccaae3d9-a257-43fb-bdc8-036ccece4828" providerId="ADAL" clId="{17C6E014-0176-4052-AD54-8CEF780112C0}" dt="2023-08-24T16:55:32.177" v="86" actId="13926"/>
          <ac:spMkLst>
            <pc:docMk/>
            <pc:sldMk cId="3755647238" sldId="1165"/>
            <ac:spMk id="14" creationId="{00000000-0000-0000-0000-000000000000}"/>
          </ac:spMkLst>
        </pc:spChg>
        <pc:spChg chg="mod">
          <ac:chgData name="McKane, Jeanne" userId="ccaae3d9-a257-43fb-bdc8-036ccece4828" providerId="ADAL" clId="{17C6E014-0176-4052-AD54-8CEF780112C0}" dt="2023-08-24T16:55:36.221" v="87" actId="13926"/>
          <ac:spMkLst>
            <pc:docMk/>
            <pc:sldMk cId="3755647238" sldId="1165"/>
            <ac:spMk id="38" creationId="{D6047C40-F5BD-49AB-9B14-7EC028A3443F}"/>
          </ac:spMkLst>
        </pc:spChg>
      </pc:sldChg>
      <pc:sldChg chg="modSp add mod">
        <pc:chgData name="McKane, Jeanne" userId="ccaae3d9-a257-43fb-bdc8-036ccece4828" providerId="ADAL" clId="{17C6E014-0176-4052-AD54-8CEF780112C0}" dt="2023-08-24T16:58:04.190" v="112" actId="13926"/>
        <pc:sldMkLst>
          <pc:docMk/>
          <pc:sldMk cId="946709697" sldId="1179"/>
        </pc:sldMkLst>
        <pc:spChg chg="mod">
          <ac:chgData name="McKane, Jeanne" userId="ccaae3d9-a257-43fb-bdc8-036ccece4828" providerId="ADAL" clId="{17C6E014-0176-4052-AD54-8CEF780112C0}" dt="2023-08-24T16:58:04.190" v="112" actId="13926"/>
          <ac:spMkLst>
            <pc:docMk/>
            <pc:sldMk cId="946709697" sldId="1179"/>
            <ac:spMk id="4" creationId="{000ADE7C-2D37-FC45-B624-6FD4DC6A8DC1}"/>
          </ac:spMkLst>
        </pc:spChg>
      </pc:sldChg>
      <pc:sldChg chg="modSp add mod">
        <pc:chgData name="McKane, Jeanne" userId="ccaae3d9-a257-43fb-bdc8-036ccece4828" providerId="ADAL" clId="{17C6E014-0176-4052-AD54-8CEF780112C0}" dt="2023-08-24T16:56:04.093" v="91" actId="13926"/>
        <pc:sldMkLst>
          <pc:docMk/>
          <pc:sldMk cId="2966928305" sldId="1377"/>
        </pc:sldMkLst>
        <pc:spChg chg="mod">
          <ac:chgData name="McKane, Jeanne" userId="ccaae3d9-a257-43fb-bdc8-036ccece4828" providerId="ADAL" clId="{17C6E014-0176-4052-AD54-8CEF780112C0}" dt="2023-08-24T16:55:47.748" v="89" actId="13926"/>
          <ac:spMkLst>
            <pc:docMk/>
            <pc:sldMk cId="2966928305" sldId="1377"/>
            <ac:spMk id="3" creationId="{15DE1E5D-83F9-5E65-D2B4-47FF3E9ABA86}"/>
          </ac:spMkLst>
        </pc:spChg>
        <pc:spChg chg="mod">
          <ac:chgData name="McKane, Jeanne" userId="ccaae3d9-a257-43fb-bdc8-036ccece4828" providerId="ADAL" clId="{17C6E014-0176-4052-AD54-8CEF780112C0}" dt="2023-08-24T16:55:59.972" v="90" actId="13926"/>
          <ac:spMkLst>
            <pc:docMk/>
            <pc:sldMk cId="2966928305" sldId="1377"/>
            <ac:spMk id="4" creationId="{6319D69C-B48D-D7B2-DAA8-56E2ECF3251A}"/>
          </ac:spMkLst>
        </pc:spChg>
        <pc:spChg chg="mod">
          <ac:chgData name="McKane, Jeanne" userId="ccaae3d9-a257-43fb-bdc8-036ccece4828" providerId="ADAL" clId="{17C6E014-0176-4052-AD54-8CEF780112C0}" dt="2023-08-24T16:56:04.093" v="91" actId="13926"/>
          <ac:spMkLst>
            <pc:docMk/>
            <pc:sldMk cId="2966928305" sldId="1377"/>
            <ac:spMk id="6" creationId="{56F42EF2-4D3E-4D6E-B1EB-36720EF18F39}"/>
          </ac:spMkLst>
        </pc:spChg>
        <pc:spChg chg="mod">
          <ac:chgData name="McKane, Jeanne" userId="ccaae3d9-a257-43fb-bdc8-036ccece4828" providerId="ADAL" clId="{17C6E014-0176-4052-AD54-8CEF780112C0}" dt="2023-08-24T16:55:43.488" v="88" actId="13926"/>
          <ac:spMkLst>
            <pc:docMk/>
            <pc:sldMk cId="2966928305" sldId="1377"/>
            <ac:spMk id="8" creationId="{27F9A19D-9F4F-4443-B9D1-E857D9991EA3}"/>
          </ac:spMkLst>
        </pc:spChg>
      </pc:sldChg>
      <pc:sldChg chg="modSp mod">
        <pc:chgData name="McKane, Jeanne" userId="ccaae3d9-a257-43fb-bdc8-036ccece4828" providerId="ADAL" clId="{17C6E014-0176-4052-AD54-8CEF780112C0}" dt="2023-08-24T16:38:43.224" v="17" actId="6549"/>
        <pc:sldMkLst>
          <pc:docMk/>
          <pc:sldMk cId="2744693021" sldId="1974"/>
        </pc:sldMkLst>
        <pc:spChg chg="mod">
          <ac:chgData name="McKane, Jeanne" userId="ccaae3d9-a257-43fb-bdc8-036ccece4828" providerId="ADAL" clId="{17C6E014-0176-4052-AD54-8CEF780112C0}" dt="2023-08-24T16:37:45.069" v="10" actId="20577"/>
          <ac:spMkLst>
            <pc:docMk/>
            <pc:sldMk cId="2744693021" sldId="1974"/>
            <ac:spMk id="3" creationId="{7E0BB094-3B90-6284-7F01-383D6C5CF03A}"/>
          </ac:spMkLst>
        </pc:spChg>
        <pc:spChg chg="mod">
          <ac:chgData name="McKane, Jeanne" userId="ccaae3d9-a257-43fb-bdc8-036ccece4828" providerId="ADAL" clId="{17C6E014-0176-4052-AD54-8CEF780112C0}" dt="2023-08-24T16:38:43.224" v="17" actId="6549"/>
          <ac:spMkLst>
            <pc:docMk/>
            <pc:sldMk cId="2744693021" sldId="1974"/>
            <ac:spMk id="8" creationId="{B888FF3E-D826-334F-D315-E87ABD7DAA37}"/>
          </ac:spMkLst>
        </pc:spChg>
        <pc:picChg chg="mod">
          <ac:chgData name="McKane, Jeanne" userId="ccaae3d9-a257-43fb-bdc8-036ccece4828" providerId="ADAL" clId="{17C6E014-0176-4052-AD54-8CEF780112C0}" dt="2023-08-24T16:38:37.053" v="16" actId="1076"/>
          <ac:picMkLst>
            <pc:docMk/>
            <pc:sldMk cId="2744693021" sldId="1974"/>
            <ac:picMk id="5" creationId="{E4E183B1-E04A-A873-DA9D-9350A8437622}"/>
          </ac:picMkLst>
        </pc:picChg>
      </pc:sldChg>
      <pc:sldChg chg="modSp mod">
        <pc:chgData name="McKane, Jeanne" userId="ccaae3d9-a257-43fb-bdc8-036ccece4828" providerId="ADAL" clId="{17C6E014-0176-4052-AD54-8CEF780112C0}" dt="2023-08-24T18:51:24.053" v="297" actId="13926"/>
        <pc:sldMkLst>
          <pc:docMk/>
          <pc:sldMk cId="267434917" sldId="1975"/>
        </pc:sldMkLst>
        <pc:spChg chg="mod">
          <ac:chgData name="McKane, Jeanne" userId="ccaae3d9-a257-43fb-bdc8-036ccece4828" providerId="ADAL" clId="{17C6E014-0176-4052-AD54-8CEF780112C0}" dt="2023-08-24T18:51:24.053" v="297" actId="13926"/>
          <ac:spMkLst>
            <pc:docMk/>
            <pc:sldMk cId="267434917" sldId="1975"/>
            <ac:spMk id="3" creationId="{00000000-0000-0000-0000-000000000000}"/>
          </ac:spMkLst>
        </pc:spChg>
      </pc:sldChg>
      <pc:sldChg chg="addSp delSp modSp mod addCm delCm modCm">
        <pc:chgData name="McKane, Jeanne" userId="ccaae3d9-a257-43fb-bdc8-036ccece4828" providerId="ADAL" clId="{17C6E014-0176-4052-AD54-8CEF780112C0}" dt="2023-08-24T19:05:58.886" v="423" actId="20577"/>
        <pc:sldMkLst>
          <pc:docMk/>
          <pc:sldMk cId="3754249042" sldId="1978"/>
        </pc:sldMkLst>
        <pc:spChg chg="mod">
          <ac:chgData name="McKane, Jeanne" userId="ccaae3d9-a257-43fb-bdc8-036ccece4828" providerId="ADAL" clId="{17C6E014-0176-4052-AD54-8CEF780112C0}" dt="2023-08-24T19:05:58.886" v="423" actId="20577"/>
          <ac:spMkLst>
            <pc:docMk/>
            <pc:sldMk cId="3754249042" sldId="1978"/>
            <ac:spMk id="2" creationId="{00000000-0000-0000-0000-000000000000}"/>
          </ac:spMkLst>
        </pc:spChg>
        <pc:spChg chg="add mod">
          <ac:chgData name="McKane, Jeanne" userId="ccaae3d9-a257-43fb-bdc8-036ccece4828" providerId="ADAL" clId="{17C6E014-0176-4052-AD54-8CEF780112C0}" dt="2023-08-24T18:57:17.558" v="333" actId="20577"/>
          <ac:spMkLst>
            <pc:docMk/>
            <pc:sldMk cId="3754249042" sldId="1978"/>
            <ac:spMk id="3" creationId="{54FCB8F7-9D84-2EA0-33A6-70A5F9080954}"/>
          </ac:spMkLst>
        </pc:spChg>
        <pc:spChg chg="add mod">
          <ac:chgData name="McKane, Jeanne" userId="ccaae3d9-a257-43fb-bdc8-036ccece4828" providerId="ADAL" clId="{17C6E014-0176-4052-AD54-8CEF780112C0}" dt="2023-08-24T18:57:11.398" v="332" actId="20577"/>
          <ac:spMkLst>
            <pc:docMk/>
            <pc:sldMk cId="3754249042" sldId="1978"/>
            <ac:spMk id="5" creationId="{98437730-81E4-24D5-A444-898F42E73360}"/>
          </ac:spMkLst>
        </pc:spChg>
        <pc:spChg chg="mod">
          <ac:chgData name="McKane, Jeanne" userId="ccaae3d9-a257-43fb-bdc8-036ccece4828" providerId="ADAL" clId="{17C6E014-0176-4052-AD54-8CEF780112C0}" dt="2023-08-24T18:52:50.839" v="306" actId="14100"/>
          <ac:spMkLst>
            <pc:docMk/>
            <pc:sldMk cId="3754249042" sldId="1978"/>
            <ac:spMk id="7" creationId="{00000000-0000-0000-0000-000000000000}"/>
          </ac:spMkLst>
        </pc:spChg>
        <pc:spChg chg="mod">
          <ac:chgData name="McKane, Jeanne" userId="ccaae3d9-a257-43fb-bdc8-036ccece4828" providerId="ADAL" clId="{17C6E014-0176-4052-AD54-8CEF780112C0}" dt="2023-08-24T16:45:08.261" v="47" actId="1076"/>
          <ac:spMkLst>
            <pc:docMk/>
            <pc:sldMk cId="3754249042" sldId="1978"/>
            <ac:spMk id="12" creationId="{F0F35BBD-54CB-4390-9756-E2365E67CCA5}"/>
          </ac:spMkLst>
        </pc:spChg>
        <pc:spChg chg="mod">
          <ac:chgData name="McKane, Jeanne" userId="ccaae3d9-a257-43fb-bdc8-036ccece4828" providerId="ADAL" clId="{17C6E014-0176-4052-AD54-8CEF780112C0}" dt="2023-08-24T16:44:56.316" v="44" actId="1076"/>
          <ac:spMkLst>
            <pc:docMk/>
            <pc:sldMk cId="3754249042" sldId="1978"/>
            <ac:spMk id="22" creationId="{00000000-0000-0000-0000-000000000000}"/>
          </ac:spMkLst>
        </pc:spChg>
        <pc:spChg chg="mod">
          <ac:chgData name="McKane, Jeanne" userId="ccaae3d9-a257-43fb-bdc8-036ccece4828" providerId="ADAL" clId="{17C6E014-0176-4052-AD54-8CEF780112C0}" dt="2023-08-24T16:46:11.612" v="54" actId="1076"/>
          <ac:spMkLst>
            <pc:docMk/>
            <pc:sldMk cId="3754249042" sldId="1978"/>
            <ac:spMk id="23" creationId="{00000000-0000-0000-0000-000000000000}"/>
          </ac:spMkLst>
        </pc:spChg>
        <pc:spChg chg="mod">
          <ac:chgData name="McKane, Jeanne" userId="ccaae3d9-a257-43fb-bdc8-036ccece4828" providerId="ADAL" clId="{17C6E014-0176-4052-AD54-8CEF780112C0}" dt="2023-08-24T18:53:09.126" v="314" actId="1036"/>
          <ac:spMkLst>
            <pc:docMk/>
            <pc:sldMk cId="3754249042" sldId="1978"/>
            <ac:spMk id="24" creationId="{4853A873-C959-4D38-8278-FD7FE247F985}"/>
          </ac:spMkLst>
        </pc:spChg>
        <pc:spChg chg="mod">
          <ac:chgData name="McKane, Jeanne" userId="ccaae3d9-a257-43fb-bdc8-036ccece4828" providerId="ADAL" clId="{17C6E014-0176-4052-AD54-8CEF780112C0}" dt="2023-08-24T18:52:43.143" v="305" actId="1036"/>
          <ac:spMkLst>
            <pc:docMk/>
            <pc:sldMk cId="3754249042" sldId="1978"/>
            <ac:spMk id="25" creationId="{03E716EF-89B3-412B-9FC8-3C5BA1689C25}"/>
          </ac:spMkLst>
        </pc:spChg>
        <pc:picChg chg="add mod">
          <ac:chgData name="McKane, Jeanne" userId="ccaae3d9-a257-43fb-bdc8-036ccece4828" providerId="ADAL" clId="{17C6E014-0176-4052-AD54-8CEF780112C0}" dt="2023-08-24T16:51:05.590" v="65" actId="14826"/>
          <ac:picMkLst>
            <pc:docMk/>
            <pc:sldMk cId="3754249042" sldId="1978"/>
            <ac:picMk id="4" creationId="{524A8C62-97E0-FA52-CFC1-BAEA3F4D61C5}"/>
          </ac:picMkLst>
        </pc:picChg>
        <pc:picChg chg="add del">
          <ac:chgData name="McKane, Jeanne" userId="ccaae3d9-a257-43fb-bdc8-036ccece4828" providerId="ADAL" clId="{17C6E014-0176-4052-AD54-8CEF780112C0}" dt="2023-08-24T18:52:18.139" v="299"/>
          <ac:picMkLst>
            <pc:docMk/>
            <pc:sldMk cId="3754249042" sldId="1978"/>
            <ac:picMk id="6" creationId="{4CAAE429-C035-517A-D8D0-D502D7848253}"/>
          </ac:picMkLst>
        </pc:picChg>
        <pc:picChg chg="add mod">
          <ac:chgData name="McKane, Jeanne" userId="ccaae3d9-a257-43fb-bdc8-036ccece4828" providerId="ADAL" clId="{17C6E014-0176-4052-AD54-8CEF780112C0}" dt="2023-08-24T18:52:43.143" v="305" actId="1036"/>
          <ac:picMkLst>
            <pc:docMk/>
            <pc:sldMk cId="3754249042" sldId="1978"/>
            <ac:picMk id="8" creationId="{D20D1B60-6A41-76D0-4F65-41F5D06968A3}"/>
          </ac:picMkLst>
        </pc:picChg>
        <pc:picChg chg="add mod">
          <ac:chgData name="McKane, Jeanne" userId="ccaae3d9-a257-43fb-bdc8-036ccece4828" providerId="ADAL" clId="{17C6E014-0176-4052-AD54-8CEF780112C0}" dt="2023-08-24T18:53:09.126" v="314" actId="1036"/>
          <ac:picMkLst>
            <pc:docMk/>
            <pc:sldMk cId="3754249042" sldId="1978"/>
            <ac:picMk id="9" creationId="{8401DAC7-6FCB-EAD6-F731-04B43CBC6559}"/>
          </ac:picMkLst>
        </pc:picChg>
        <pc:picChg chg="add mod">
          <ac:chgData name="McKane, Jeanne" userId="ccaae3d9-a257-43fb-bdc8-036ccece4828" providerId="ADAL" clId="{17C6E014-0176-4052-AD54-8CEF780112C0}" dt="2023-08-24T18:53:22.566" v="316" actId="1076"/>
          <ac:picMkLst>
            <pc:docMk/>
            <pc:sldMk cId="3754249042" sldId="1978"/>
            <ac:picMk id="10" creationId="{D63F0D59-9CB1-1349-AA3A-4C8659D895DF}"/>
          </ac:picMkLst>
        </pc:picChg>
        <pc:picChg chg="add mod">
          <ac:chgData name="McKane, Jeanne" userId="ccaae3d9-a257-43fb-bdc8-036ccece4828" providerId="ADAL" clId="{17C6E014-0176-4052-AD54-8CEF780112C0}" dt="2023-08-24T18:54:42.340" v="322" actId="14861"/>
          <ac:picMkLst>
            <pc:docMk/>
            <pc:sldMk cId="3754249042" sldId="1978"/>
            <ac:picMk id="11" creationId="{F5C46C8B-89B2-9636-145D-43F0D506E492}"/>
          </ac:picMkLst>
        </pc:picChg>
        <pc:picChg chg="mod">
          <ac:chgData name="McKane, Jeanne" userId="ccaae3d9-a257-43fb-bdc8-036ccece4828" providerId="ADAL" clId="{17C6E014-0176-4052-AD54-8CEF780112C0}" dt="2023-08-24T16:44:56.316" v="44" actId="1076"/>
          <ac:picMkLst>
            <pc:docMk/>
            <pc:sldMk cId="3754249042" sldId="1978"/>
            <ac:picMk id="15" creationId="{661259AA-E2C6-4753-A057-C68A598A68F8}"/>
          </ac:picMkLst>
        </pc:picChg>
        <pc:picChg chg="add mod">
          <ac:chgData name="McKane, Jeanne" userId="ccaae3d9-a257-43fb-bdc8-036ccece4828" providerId="ADAL" clId="{17C6E014-0176-4052-AD54-8CEF780112C0}" dt="2023-08-24T18:54:57.183" v="324" actId="1076"/>
          <ac:picMkLst>
            <pc:docMk/>
            <pc:sldMk cId="3754249042" sldId="1978"/>
            <ac:picMk id="16" creationId="{5E18B052-0046-74E7-3CEA-DDDC8D498A4A}"/>
          </ac:picMkLst>
        </pc:picChg>
      </pc:sldChg>
      <pc:sldChg chg="modSp mod addCm delCm">
        <pc:chgData name="McKane, Jeanne" userId="ccaae3d9-a257-43fb-bdc8-036ccece4828" providerId="ADAL" clId="{17C6E014-0176-4052-AD54-8CEF780112C0}" dt="2023-08-24T18:58:41.142" v="358" actId="1592"/>
        <pc:sldMkLst>
          <pc:docMk/>
          <pc:sldMk cId="3773238825" sldId="1979"/>
        </pc:sldMkLst>
        <pc:spChg chg="mod">
          <ac:chgData name="McKane, Jeanne" userId="ccaae3d9-a257-43fb-bdc8-036ccece4828" providerId="ADAL" clId="{17C6E014-0176-4052-AD54-8CEF780112C0}" dt="2023-08-24T16:46:34.190" v="56" actId="207"/>
          <ac:spMkLst>
            <pc:docMk/>
            <pc:sldMk cId="3773238825" sldId="1979"/>
            <ac:spMk id="16" creationId="{86B6670D-E67D-AC44-98C1-39CEF062E68F}"/>
          </ac:spMkLst>
        </pc:spChg>
        <pc:spChg chg="mod">
          <ac:chgData name="McKane, Jeanne" userId="ccaae3d9-a257-43fb-bdc8-036ccece4828" providerId="ADAL" clId="{17C6E014-0176-4052-AD54-8CEF780112C0}" dt="2023-08-24T16:46:38.029" v="57" actId="207"/>
          <ac:spMkLst>
            <pc:docMk/>
            <pc:sldMk cId="3773238825" sldId="1979"/>
            <ac:spMk id="17" creationId="{E1BA80DA-2E42-A247-901F-49003CF0B24E}"/>
          </ac:spMkLst>
        </pc:spChg>
        <pc:spChg chg="mod">
          <ac:chgData name="McKane, Jeanne" userId="ccaae3d9-a257-43fb-bdc8-036ccece4828" providerId="ADAL" clId="{17C6E014-0176-4052-AD54-8CEF780112C0}" dt="2023-08-24T16:46:44.344" v="59" actId="207"/>
          <ac:spMkLst>
            <pc:docMk/>
            <pc:sldMk cId="3773238825" sldId="1979"/>
            <ac:spMk id="18" creationId="{E36393B9-558E-0242-9948-3BD695AD8D63}"/>
          </ac:spMkLst>
        </pc:spChg>
        <pc:spChg chg="mod">
          <ac:chgData name="McKane, Jeanne" userId="ccaae3d9-a257-43fb-bdc8-036ccece4828" providerId="ADAL" clId="{17C6E014-0176-4052-AD54-8CEF780112C0}" dt="2023-08-24T16:46:41.184" v="58" actId="207"/>
          <ac:spMkLst>
            <pc:docMk/>
            <pc:sldMk cId="3773238825" sldId="1979"/>
            <ac:spMk id="20" creationId="{DE05E8AF-D01F-A847-BF76-EA1A662E57A1}"/>
          </ac:spMkLst>
        </pc:spChg>
      </pc:sldChg>
      <pc:sldChg chg="modSp mod">
        <pc:chgData name="McKane, Jeanne" userId="ccaae3d9-a257-43fb-bdc8-036ccece4828" providerId="ADAL" clId="{17C6E014-0176-4052-AD54-8CEF780112C0}" dt="2023-08-24T16:47:16.131" v="60" actId="255"/>
        <pc:sldMkLst>
          <pc:docMk/>
          <pc:sldMk cId="1629494894" sldId="1982"/>
        </pc:sldMkLst>
        <pc:spChg chg="mod">
          <ac:chgData name="McKane, Jeanne" userId="ccaae3d9-a257-43fb-bdc8-036ccece4828" providerId="ADAL" clId="{17C6E014-0176-4052-AD54-8CEF780112C0}" dt="2023-08-24T16:47:16.131" v="60" actId="255"/>
          <ac:spMkLst>
            <pc:docMk/>
            <pc:sldMk cId="1629494894" sldId="1982"/>
            <ac:spMk id="5" creationId="{00000000-0000-0000-0000-000000000000}"/>
          </ac:spMkLst>
        </pc:spChg>
      </pc:sldChg>
      <pc:sldChg chg="modSp mod">
        <pc:chgData name="McKane, Jeanne" userId="ccaae3d9-a257-43fb-bdc8-036ccece4828" providerId="ADAL" clId="{17C6E014-0176-4052-AD54-8CEF780112C0}" dt="2023-08-24T16:47:40.982" v="61" actId="404"/>
        <pc:sldMkLst>
          <pc:docMk/>
          <pc:sldMk cId="3988517691" sldId="1983"/>
        </pc:sldMkLst>
        <pc:spChg chg="mod">
          <ac:chgData name="McKane, Jeanne" userId="ccaae3d9-a257-43fb-bdc8-036ccece4828" providerId="ADAL" clId="{17C6E014-0176-4052-AD54-8CEF780112C0}" dt="2023-08-24T16:47:40.982" v="61" actId="404"/>
          <ac:spMkLst>
            <pc:docMk/>
            <pc:sldMk cId="3988517691" sldId="1983"/>
            <ac:spMk id="3" creationId="{805AE972-0C5D-4C3F-B73A-0E73848BD203}"/>
          </ac:spMkLst>
        </pc:spChg>
      </pc:sldChg>
      <pc:sldChg chg="addSp modSp mod delCm modCm">
        <pc:chgData name="McKane, Jeanne" userId="ccaae3d9-a257-43fb-bdc8-036ccece4828" providerId="ADAL" clId="{17C6E014-0176-4052-AD54-8CEF780112C0}" dt="2023-08-24T18:59:30.770" v="360" actId="1592"/>
        <pc:sldMkLst>
          <pc:docMk/>
          <pc:sldMk cId="1765776785" sldId="1984"/>
        </pc:sldMkLst>
        <pc:spChg chg="mod">
          <ac:chgData name="McKane, Jeanne" userId="ccaae3d9-a257-43fb-bdc8-036ccece4828" providerId="ADAL" clId="{17C6E014-0176-4052-AD54-8CEF780112C0}" dt="2023-08-24T16:52:05.630" v="69" actId="13926"/>
          <ac:spMkLst>
            <pc:docMk/>
            <pc:sldMk cId="1765776785" sldId="1984"/>
            <ac:spMk id="5" creationId="{00000000-0000-0000-0000-000000000000}"/>
          </ac:spMkLst>
        </pc:spChg>
        <pc:picChg chg="add mod">
          <ac:chgData name="McKane, Jeanne" userId="ccaae3d9-a257-43fb-bdc8-036ccece4828" providerId="ADAL" clId="{17C6E014-0176-4052-AD54-8CEF780112C0}" dt="2023-08-24T16:51:19.032" v="66" actId="14826"/>
          <ac:picMkLst>
            <pc:docMk/>
            <pc:sldMk cId="1765776785" sldId="1984"/>
            <ac:picMk id="3" creationId="{A8CA8353-552A-E722-8348-B59A7EB3070D}"/>
          </ac:picMkLst>
        </pc:picChg>
      </pc:sldChg>
      <pc:sldChg chg="modSp mod delCm modNotesTx">
        <pc:chgData name="McKane, Jeanne" userId="ccaae3d9-a257-43fb-bdc8-036ccece4828" providerId="ADAL" clId="{17C6E014-0176-4052-AD54-8CEF780112C0}" dt="2023-08-24T19:03:35.878" v="409" actId="1592"/>
        <pc:sldMkLst>
          <pc:docMk/>
          <pc:sldMk cId="2797177760" sldId="1986"/>
        </pc:sldMkLst>
        <pc:spChg chg="mod">
          <ac:chgData name="McKane, Jeanne" userId="ccaae3d9-a257-43fb-bdc8-036ccece4828" providerId="ADAL" clId="{17C6E014-0176-4052-AD54-8CEF780112C0}" dt="2023-08-24T19:01:06.706" v="402" actId="13926"/>
          <ac:spMkLst>
            <pc:docMk/>
            <pc:sldMk cId="2797177760" sldId="1986"/>
            <ac:spMk id="5" creationId="{58410E86-D30A-6A45-AB50-2CB9CE93C28B}"/>
          </ac:spMkLst>
        </pc:spChg>
      </pc:sldChg>
      <pc:sldChg chg="del">
        <pc:chgData name="McKane, Jeanne" userId="ccaae3d9-a257-43fb-bdc8-036ccece4828" providerId="ADAL" clId="{17C6E014-0176-4052-AD54-8CEF780112C0}" dt="2023-08-24T16:55:24.851" v="84" actId="47"/>
        <pc:sldMkLst>
          <pc:docMk/>
          <pc:sldMk cId="2980009651" sldId="1987"/>
        </pc:sldMkLst>
      </pc:sldChg>
      <pc:sldChg chg="del">
        <pc:chgData name="McKane, Jeanne" userId="ccaae3d9-a257-43fb-bdc8-036ccece4828" providerId="ADAL" clId="{17C6E014-0176-4052-AD54-8CEF780112C0}" dt="2023-08-24T16:55:26.509" v="85" actId="47"/>
        <pc:sldMkLst>
          <pc:docMk/>
          <pc:sldMk cId="682192084" sldId="1988"/>
        </pc:sldMkLst>
      </pc:sldChg>
      <pc:sldChg chg="delSp mod">
        <pc:chgData name="McKane, Jeanne" userId="ccaae3d9-a257-43fb-bdc8-036ccece4828" providerId="ADAL" clId="{17C6E014-0176-4052-AD54-8CEF780112C0}" dt="2023-08-24T16:58:43.712" v="113" actId="478"/>
        <pc:sldMkLst>
          <pc:docMk/>
          <pc:sldMk cId="50083986" sldId="1990"/>
        </pc:sldMkLst>
        <pc:spChg chg="del">
          <ac:chgData name="McKane, Jeanne" userId="ccaae3d9-a257-43fb-bdc8-036ccece4828" providerId="ADAL" clId="{17C6E014-0176-4052-AD54-8CEF780112C0}" dt="2023-08-24T16:58:43.712" v="113" actId="478"/>
          <ac:spMkLst>
            <pc:docMk/>
            <pc:sldMk cId="50083986" sldId="1990"/>
            <ac:spMk id="4" creationId="{00000000-0000-0000-0000-000000000000}"/>
          </ac:spMkLst>
        </pc:spChg>
      </pc:sldChg>
      <pc:sldChg chg="modSp mod">
        <pc:chgData name="McKane, Jeanne" userId="ccaae3d9-a257-43fb-bdc8-036ccece4828" providerId="ADAL" clId="{17C6E014-0176-4052-AD54-8CEF780112C0}" dt="2023-08-24T17:03:25.255" v="160" actId="20577"/>
        <pc:sldMkLst>
          <pc:docMk/>
          <pc:sldMk cId="813375921" sldId="1992"/>
        </pc:sldMkLst>
        <pc:spChg chg="mod">
          <ac:chgData name="McKane, Jeanne" userId="ccaae3d9-a257-43fb-bdc8-036ccece4828" providerId="ADAL" clId="{17C6E014-0176-4052-AD54-8CEF780112C0}" dt="2023-08-24T17:01:17.944" v="134" actId="14100"/>
          <ac:spMkLst>
            <pc:docMk/>
            <pc:sldMk cId="813375921" sldId="1992"/>
            <ac:spMk id="2" creationId="{00000000-0000-0000-0000-000000000000}"/>
          </ac:spMkLst>
        </pc:spChg>
        <pc:spChg chg="mod">
          <ac:chgData name="McKane, Jeanne" userId="ccaae3d9-a257-43fb-bdc8-036ccece4828" providerId="ADAL" clId="{17C6E014-0176-4052-AD54-8CEF780112C0}" dt="2023-08-24T17:03:25.255" v="160" actId="20577"/>
          <ac:spMkLst>
            <pc:docMk/>
            <pc:sldMk cId="813375921" sldId="1992"/>
            <ac:spMk id="3" creationId="{00000000-0000-0000-0000-000000000000}"/>
          </ac:spMkLst>
        </pc:spChg>
      </pc:sldChg>
      <pc:sldChg chg="delCm modNotes modNotesTx">
        <pc:chgData name="McKane, Jeanne" userId="ccaae3d9-a257-43fb-bdc8-036ccece4828" providerId="ADAL" clId="{17C6E014-0176-4052-AD54-8CEF780112C0}" dt="2023-08-24T19:07:27.713" v="425" actId="13926"/>
        <pc:sldMkLst>
          <pc:docMk/>
          <pc:sldMk cId="3743710848" sldId="1993"/>
        </pc:sldMkLst>
      </pc:sldChg>
      <pc:sldChg chg="modSp mod delCm">
        <pc:chgData name="McKane, Jeanne" userId="ccaae3d9-a257-43fb-bdc8-036ccece4828" providerId="ADAL" clId="{17C6E014-0176-4052-AD54-8CEF780112C0}" dt="2023-08-24T19:03:47.598" v="410" actId="1592"/>
        <pc:sldMkLst>
          <pc:docMk/>
          <pc:sldMk cId="1631074839" sldId="1994"/>
        </pc:sldMkLst>
        <pc:spChg chg="mod">
          <ac:chgData name="McKane, Jeanne" userId="ccaae3d9-a257-43fb-bdc8-036ccece4828" providerId="ADAL" clId="{17C6E014-0176-4052-AD54-8CEF780112C0}" dt="2023-08-24T17:14:14.535" v="262" actId="207"/>
          <ac:spMkLst>
            <pc:docMk/>
            <pc:sldMk cId="1631074839" sldId="1994"/>
            <ac:spMk id="5" creationId="{4EF0EEC0-5334-49B7-B18E-C32A3037E22F}"/>
          </ac:spMkLst>
        </pc:spChg>
      </pc:sldChg>
      <pc:sldChg chg="modSp mod delCm">
        <pc:chgData name="McKane, Jeanne" userId="ccaae3d9-a257-43fb-bdc8-036ccece4828" providerId="ADAL" clId="{17C6E014-0176-4052-AD54-8CEF780112C0}" dt="2023-08-24T19:03:53.306" v="411" actId="1592"/>
        <pc:sldMkLst>
          <pc:docMk/>
          <pc:sldMk cId="1937083543" sldId="1995"/>
        </pc:sldMkLst>
        <pc:spChg chg="mod">
          <ac:chgData name="McKane, Jeanne" userId="ccaae3d9-a257-43fb-bdc8-036ccece4828" providerId="ADAL" clId="{17C6E014-0176-4052-AD54-8CEF780112C0}" dt="2023-08-24T17:14:43.945" v="265" actId="207"/>
          <ac:spMkLst>
            <pc:docMk/>
            <pc:sldMk cId="1937083543" sldId="1995"/>
            <ac:spMk id="5" creationId="{4EF0EEC0-5334-49B7-B18E-C32A3037E22F}"/>
          </ac:spMkLst>
        </pc:spChg>
      </pc:sldChg>
      <pc:sldChg chg="modSp mod">
        <pc:chgData name="McKane, Jeanne" userId="ccaae3d9-a257-43fb-bdc8-036ccece4828" providerId="ADAL" clId="{17C6E014-0176-4052-AD54-8CEF780112C0}" dt="2023-08-24T17:16:07.638" v="279" actId="13926"/>
        <pc:sldMkLst>
          <pc:docMk/>
          <pc:sldMk cId="219589158" sldId="1996"/>
        </pc:sldMkLst>
        <pc:spChg chg="mod">
          <ac:chgData name="McKane, Jeanne" userId="ccaae3d9-a257-43fb-bdc8-036ccece4828" providerId="ADAL" clId="{17C6E014-0176-4052-AD54-8CEF780112C0}" dt="2023-08-24T17:14:58.385" v="266" actId="13926"/>
          <ac:spMkLst>
            <pc:docMk/>
            <pc:sldMk cId="219589158" sldId="1996"/>
            <ac:spMk id="2" creationId="{00000000-0000-0000-0000-000000000000}"/>
          </ac:spMkLst>
        </pc:spChg>
        <pc:spChg chg="mod">
          <ac:chgData name="McKane, Jeanne" userId="ccaae3d9-a257-43fb-bdc8-036ccece4828" providerId="ADAL" clId="{17C6E014-0176-4052-AD54-8CEF780112C0}" dt="2023-08-24T17:16:07.638" v="279" actId="13926"/>
          <ac:spMkLst>
            <pc:docMk/>
            <pc:sldMk cId="219589158" sldId="1996"/>
            <ac:spMk id="3" creationId="{00000000-0000-0000-0000-000000000000}"/>
          </ac:spMkLst>
        </pc:spChg>
      </pc:sldChg>
      <pc:sldChg chg="modSp add mod">
        <pc:chgData name="McKane, Jeanne" userId="ccaae3d9-a257-43fb-bdc8-036ccece4828" providerId="ADAL" clId="{17C6E014-0176-4052-AD54-8CEF780112C0}" dt="2023-08-24T16:56:27.805" v="95" actId="13926"/>
        <pc:sldMkLst>
          <pc:docMk/>
          <pc:sldMk cId="3793592867" sldId="2018"/>
        </pc:sldMkLst>
        <pc:spChg chg="mod">
          <ac:chgData name="McKane, Jeanne" userId="ccaae3d9-a257-43fb-bdc8-036ccece4828" providerId="ADAL" clId="{17C6E014-0176-4052-AD54-8CEF780112C0}" dt="2023-08-24T16:56:16.980" v="94" actId="13926"/>
          <ac:spMkLst>
            <pc:docMk/>
            <pc:sldMk cId="3793592867" sldId="2018"/>
            <ac:spMk id="4" creationId="{726BA06F-C0F4-6BD6-43C9-90011DAE4E1C}"/>
          </ac:spMkLst>
        </pc:spChg>
        <pc:spChg chg="mod">
          <ac:chgData name="McKane, Jeanne" userId="ccaae3d9-a257-43fb-bdc8-036ccece4828" providerId="ADAL" clId="{17C6E014-0176-4052-AD54-8CEF780112C0}" dt="2023-08-24T16:56:27.805" v="95" actId="13926"/>
          <ac:spMkLst>
            <pc:docMk/>
            <pc:sldMk cId="3793592867" sldId="2018"/>
            <ac:spMk id="6" creationId="{56F42EF2-4D3E-4D6E-B1EB-36720EF18F39}"/>
          </ac:spMkLst>
        </pc:spChg>
        <pc:spChg chg="mod">
          <ac:chgData name="McKane, Jeanne" userId="ccaae3d9-a257-43fb-bdc8-036ccece4828" providerId="ADAL" clId="{17C6E014-0176-4052-AD54-8CEF780112C0}" dt="2023-08-24T16:56:09.813" v="92" actId="13926"/>
          <ac:spMkLst>
            <pc:docMk/>
            <pc:sldMk cId="3793592867" sldId="2018"/>
            <ac:spMk id="8" creationId="{27F9A19D-9F4F-4443-B9D1-E857D9991EA3}"/>
          </ac:spMkLst>
        </pc:spChg>
        <pc:spChg chg="mod">
          <ac:chgData name="McKane, Jeanne" userId="ccaae3d9-a257-43fb-bdc8-036ccece4828" providerId="ADAL" clId="{17C6E014-0176-4052-AD54-8CEF780112C0}" dt="2023-08-24T16:56:13.509" v="93" actId="13926"/>
          <ac:spMkLst>
            <pc:docMk/>
            <pc:sldMk cId="3793592867" sldId="2018"/>
            <ac:spMk id="12" creationId="{74017B0C-54AD-67ED-87CB-759ECCFACB1B}"/>
          </ac:spMkLst>
        </pc:spChg>
      </pc:sldChg>
      <pc:sldChg chg="modSp add mod">
        <pc:chgData name="McKane, Jeanne" userId="ccaae3d9-a257-43fb-bdc8-036ccece4828" providerId="ADAL" clId="{17C6E014-0176-4052-AD54-8CEF780112C0}" dt="2023-08-24T16:57:30.229" v="107" actId="13926"/>
        <pc:sldMkLst>
          <pc:docMk/>
          <pc:sldMk cId="2649842125" sldId="2026"/>
        </pc:sldMkLst>
        <pc:spChg chg="mod">
          <ac:chgData name="McKane, Jeanne" userId="ccaae3d9-a257-43fb-bdc8-036ccece4828" providerId="ADAL" clId="{17C6E014-0176-4052-AD54-8CEF780112C0}" dt="2023-08-24T16:57:19.068" v="105" actId="13926"/>
          <ac:spMkLst>
            <pc:docMk/>
            <pc:sldMk cId="2649842125" sldId="2026"/>
            <ac:spMk id="2" creationId="{18A27E9B-15A8-15BE-80C1-2713A1372414}"/>
          </ac:spMkLst>
        </pc:spChg>
        <pc:spChg chg="mod">
          <ac:chgData name="McKane, Jeanne" userId="ccaae3d9-a257-43fb-bdc8-036ccece4828" providerId="ADAL" clId="{17C6E014-0176-4052-AD54-8CEF780112C0}" dt="2023-08-24T16:57:25.030" v="106" actId="13926"/>
          <ac:spMkLst>
            <pc:docMk/>
            <pc:sldMk cId="2649842125" sldId="2026"/>
            <ac:spMk id="5" creationId="{4D2AAD64-D564-7926-F992-CF0606474B35}"/>
          </ac:spMkLst>
        </pc:spChg>
        <pc:spChg chg="mod">
          <ac:chgData name="McKane, Jeanne" userId="ccaae3d9-a257-43fb-bdc8-036ccece4828" providerId="ADAL" clId="{17C6E014-0176-4052-AD54-8CEF780112C0}" dt="2023-08-24T16:57:30.229" v="107" actId="13926"/>
          <ac:spMkLst>
            <pc:docMk/>
            <pc:sldMk cId="2649842125" sldId="2026"/>
            <ac:spMk id="8" creationId="{313DBBD3-BF5F-DDA4-53D3-54849F046494}"/>
          </ac:spMkLst>
        </pc:spChg>
      </pc:sldChg>
      <pc:sldChg chg="modSp add mod">
        <pc:chgData name="McKane, Jeanne" userId="ccaae3d9-a257-43fb-bdc8-036ccece4828" providerId="ADAL" clId="{17C6E014-0176-4052-AD54-8CEF780112C0}" dt="2023-08-24T19:00:35.080" v="397" actId="20577"/>
        <pc:sldMkLst>
          <pc:docMk/>
          <pc:sldMk cId="2036542214" sldId="2027"/>
        </pc:sldMkLst>
        <pc:spChg chg="mod">
          <ac:chgData name="McKane, Jeanne" userId="ccaae3d9-a257-43fb-bdc8-036ccece4828" providerId="ADAL" clId="{17C6E014-0176-4052-AD54-8CEF780112C0}" dt="2023-08-24T16:54:21.580" v="78" actId="255"/>
          <ac:spMkLst>
            <pc:docMk/>
            <pc:sldMk cId="2036542214" sldId="2027"/>
            <ac:spMk id="2" creationId="{00000000-0000-0000-0000-000000000000}"/>
          </ac:spMkLst>
        </pc:spChg>
        <pc:spChg chg="mod">
          <ac:chgData name="McKane, Jeanne" userId="ccaae3d9-a257-43fb-bdc8-036ccece4828" providerId="ADAL" clId="{17C6E014-0176-4052-AD54-8CEF780112C0}" dt="2023-08-24T19:00:35.080" v="397" actId="20577"/>
          <ac:spMkLst>
            <pc:docMk/>
            <pc:sldMk cId="2036542214" sldId="2027"/>
            <ac:spMk id="5" creationId="{00000000-0000-0000-0000-000000000000}"/>
          </ac:spMkLst>
        </pc:spChg>
      </pc:sldChg>
      <pc:sldChg chg="modSp add mod">
        <pc:chgData name="McKane, Jeanne" userId="ccaae3d9-a257-43fb-bdc8-036ccece4828" providerId="ADAL" clId="{17C6E014-0176-4052-AD54-8CEF780112C0}" dt="2023-08-24T17:03:49.341" v="166" actId="13926"/>
        <pc:sldMkLst>
          <pc:docMk/>
          <pc:sldMk cId="1013171343" sldId="2028"/>
        </pc:sldMkLst>
        <pc:spChg chg="mod">
          <ac:chgData name="McKane, Jeanne" userId="ccaae3d9-a257-43fb-bdc8-036ccece4828" providerId="ADAL" clId="{17C6E014-0176-4052-AD54-8CEF780112C0}" dt="2023-08-24T17:03:14.854" v="159" actId="13926"/>
          <ac:spMkLst>
            <pc:docMk/>
            <pc:sldMk cId="1013171343" sldId="2028"/>
            <ac:spMk id="2" creationId="{00000000-0000-0000-0000-000000000000}"/>
          </ac:spMkLst>
        </pc:spChg>
        <pc:spChg chg="mod">
          <ac:chgData name="McKane, Jeanne" userId="ccaae3d9-a257-43fb-bdc8-036ccece4828" providerId="ADAL" clId="{17C6E014-0176-4052-AD54-8CEF780112C0}" dt="2023-08-24T17:03:49.341" v="166" actId="13926"/>
          <ac:spMkLst>
            <pc:docMk/>
            <pc:sldMk cId="1013171343" sldId="2028"/>
            <ac:spMk id="3" creationId="{00000000-0000-0000-0000-000000000000}"/>
          </ac:spMkLst>
        </pc:spChg>
      </pc:sldChg>
      <pc:sldChg chg="add del">
        <pc:chgData name="McKane, Jeanne" userId="ccaae3d9-a257-43fb-bdc8-036ccece4828" providerId="ADAL" clId="{17C6E014-0176-4052-AD54-8CEF780112C0}" dt="2023-08-24T16:59:25.325" v="115"/>
        <pc:sldMkLst>
          <pc:docMk/>
          <pc:sldMk cId="1157884298" sldId="2028"/>
        </pc:sldMkLst>
      </pc:sldChg>
      <pc:sldChg chg="modSp add mod">
        <pc:chgData name="McKane, Jeanne" userId="ccaae3d9-a257-43fb-bdc8-036ccece4828" providerId="ADAL" clId="{17C6E014-0176-4052-AD54-8CEF780112C0}" dt="2023-08-24T17:07:04.568" v="187" actId="20577"/>
        <pc:sldMkLst>
          <pc:docMk/>
          <pc:sldMk cId="478607693" sldId="2029"/>
        </pc:sldMkLst>
        <pc:spChg chg="mod">
          <ac:chgData name="McKane, Jeanne" userId="ccaae3d9-a257-43fb-bdc8-036ccece4828" providerId="ADAL" clId="{17C6E014-0176-4052-AD54-8CEF780112C0}" dt="2023-08-24T17:05:07.507" v="169" actId="14100"/>
          <ac:spMkLst>
            <pc:docMk/>
            <pc:sldMk cId="478607693" sldId="2029"/>
            <ac:spMk id="2" creationId="{00000000-0000-0000-0000-000000000000}"/>
          </ac:spMkLst>
        </pc:spChg>
        <pc:spChg chg="mod">
          <ac:chgData name="McKane, Jeanne" userId="ccaae3d9-a257-43fb-bdc8-036ccece4828" providerId="ADAL" clId="{17C6E014-0176-4052-AD54-8CEF780112C0}" dt="2023-08-24T17:07:04.568" v="187" actId="20577"/>
          <ac:spMkLst>
            <pc:docMk/>
            <pc:sldMk cId="478607693" sldId="2029"/>
            <ac:spMk id="3" creationId="{00000000-0000-0000-0000-000000000000}"/>
          </ac:spMkLst>
        </pc:spChg>
      </pc:sldChg>
      <pc:sldChg chg="add del">
        <pc:chgData name="McKane, Jeanne" userId="ccaae3d9-a257-43fb-bdc8-036ccece4828" providerId="ADAL" clId="{17C6E014-0176-4052-AD54-8CEF780112C0}" dt="2023-08-24T16:59:25.325" v="115"/>
        <pc:sldMkLst>
          <pc:docMk/>
          <pc:sldMk cId="1620020544" sldId="2029"/>
        </pc:sldMkLst>
      </pc:sldChg>
      <pc:sldChg chg="add del">
        <pc:chgData name="McKane, Jeanne" userId="ccaae3d9-a257-43fb-bdc8-036ccece4828" providerId="ADAL" clId="{17C6E014-0176-4052-AD54-8CEF780112C0}" dt="2023-08-24T16:59:25.325" v="115"/>
        <pc:sldMkLst>
          <pc:docMk/>
          <pc:sldMk cId="1763509256" sldId="2030"/>
        </pc:sldMkLst>
      </pc:sldChg>
      <pc:sldChg chg="modSp add mod">
        <pc:chgData name="McKane, Jeanne" userId="ccaae3d9-a257-43fb-bdc8-036ccece4828" providerId="ADAL" clId="{17C6E014-0176-4052-AD54-8CEF780112C0}" dt="2023-08-24T17:07:02.126" v="186" actId="20577"/>
        <pc:sldMkLst>
          <pc:docMk/>
          <pc:sldMk cId="4211429876" sldId="2030"/>
        </pc:sldMkLst>
        <pc:spChg chg="mod">
          <ac:chgData name="McKane, Jeanne" userId="ccaae3d9-a257-43fb-bdc8-036ccece4828" providerId="ADAL" clId="{17C6E014-0176-4052-AD54-8CEF780112C0}" dt="2023-08-24T17:05:51.635" v="175"/>
          <ac:spMkLst>
            <pc:docMk/>
            <pc:sldMk cId="4211429876" sldId="2030"/>
            <ac:spMk id="2" creationId="{00000000-0000-0000-0000-000000000000}"/>
          </ac:spMkLst>
        </pc:spChg>
        <pc:spChg chg="mod">
          <ac:chgData name="McKane, Jeanne" userId="ccaae3d9-a257-43fb-bdc8-036ccece4828" providerId="ADAL" clId="{17C6E014-0176-4052-AD54-8CEF780112C0}" dt="2023-08-24T17:07:02.126" v="186" actId="20577"/>
          <ac:spMkLst>
            <pc:docMk/>
            <pc:sldMk cId="4211429876" sldId="2030"/>
            <ac:spMk id="3" creationId="{00000000-0000-0000-0000-000000000000}"/>
          </ac:spMkLst>
        </pc:spChg>
      </pc:sldChg>
      <pc:sldChg chg="add del">
        <pc:chgData name="McKane, Jeanne" userId="ccaae3d9-a257-43fb-bdc8-036ccece4828" providerId="ADAL" clId="{17C6E014-0176-4052-AD54-8CEF780112C0}" dt="2023-08-24T16:59:25.325" v="115"/>
        <pc:sldMkLst>
          <pc:docMk/>
          <pc:sldMk cId="703468786" sldId="2031"/>
        </pc:sldMkLst>
      </pc:sldChg>
      <pc:sldChg chg="modSp add mod">
        <pc:chgData name="McKane, Jeanne" userId="ccaae3d9-a257-43fb-bdc8-036ccece4828" providerId="ADAL" clId="{17C6E014-0176-4052-AD54-8CEF780112C0}" dt="2023-08-24T17:06:58.313" v="185" actId="14100"/>
        <pc:sldMkLst>
          <pc:docMk/>
          <pc:sldMk cId="2496635718" sldId="2031"/>
        </pc:sldMkLst>
        <pc:spChg chg="mod">
          <ac:chgData name="McKane, Jeanne" userId="ccaae3d9-a257-43fb-bdc8-036ccece4828" providerId="ADAL" clId="{17C6E014-0176-4052-AD54-8CEF780112C0}" dt="2023-08-24T17:06:41.275" v="182" actId="14100"/>
          <ac:spMkLst>
            <pc:docMk/>
            <pc:sldMk cId="2496635718" sldId="2031"/>
            <ac:spMk id="2" creationId="{00000000-0000-0000-0000-000000000000}"/>
          </ac:spMkLst>
        </pc:spChg>
        <pc:spChg chg="mod">
          <ac:chgData name="McKane, Jeanne" userId="ccaae3d9-a257-43fb-bdc8-036ccece4828" providerId="ADAL" clId="{17C6E014-0176-4052-AD54-8CEF780112C0}" dt="2023-08-24T17:06:58.313" v="185" actId="14100"/>
          <ac:spMkLst>
            <pc:docMk/>
            <pc:sldMk cId="2496635718" sldId="2031"/>
            <ac:spMk id="3" creationId="{00000000-0000-0000-0000-000000000000}"/>
          </ac:spMkLst>
        </pc:spChg>
      </pc:sldChg>
      <pc:sldChg chg="addSp delSp modSp add mod">
        <pc:chgData name="McKane, Jeanne" userId="ccaae3d9-a257-43fb-bdc8-036ccece4828" providerId="ADAL" clId="{17C6E014-0176-4052-AD54-8CEF780112C0}" dt="2023-08-24T17:07:50.097" v="196" actId="14100"/>
        <pc:sldMkLst>
          <pc:docMk/>
          <pc:sldMk cId="1845295547" sldId="2032"/>
        </pc:sldMkLst>
        <pc:spChg chg="mod">
          <ac:chgData name="McKane, Jeanne" userId="ccaae3d9-a257-43fb-bdc8-036ccece4828" providerId="ADAL" clId="{17C6E014-0176-4052-AD54-8CEF780112C0}" dt="2023-08-24T17:07:31.323" v="191" actId="14100"/>
          <ac:spMkLst>
            <pc:docMk/>
            <pc:sldMk cId="1845295547" sldId="2032"/>
            <ac:spMk id="2" creationId="{00000000-0000-0000-0000-000000000000}"/>
          </ac:spMkLst>
        </pc:spChg>
        <pc:spChg chg="mod">
          <ac:chgData name="McKane, Jeanne" userId="ccaae3d9-a257-43fb-bdc8-036ccece4828" providerId="ADAL" clId="{17C6E014-0176-4052-AD54-8CEF780112C0}" dt="2023-08-24T17:07:50.097" v="196" actId="14100"/>
          <ac:spMkLst>
            <pc:docMk/>
            <pc:sldMk cId="1845295547" sldId="2032"/>
            <ac:spMk id="3" creationId="{00000000-0000-0000-0000-000000000000}"/>
          </ac:spMkLst>
        </pc:spChg>
        <pc:picChg chg="add del">
          <ac:chgData name="McKane, Jeanne" userId="ccaae3d9-a257-43fb-bdc8-036ccece4828" providerId="ADAL" clId="{17C6E014-0176-4052-AD54-8CEF780112C0}" dt="2023-08-24T17:07:42.949" v="193" actId="22"/>
          <ac:picMkLst>
            <pc:docMk/>
            <pc:sldMk cId="1845295547" sldId="2032"/>
            <ac:picMk id="5" creationId="{58AACABB-AF68-E051-17C4-87DC53EC006D}"/>
          </ac:picMkLst>
        </pc:picChg>
      </pc:sldChg>
      <pc:sldChg chg="add del">
        <pc:chgData name="McKane, Jeanne" userId="ccaae3d9-a257-43fb-bdc8-036ccece4828" providerId="ADAL" clId="{17C6E014-0176-4052-AD54-8CEF780112C0}" dt="2023-08-24T16:59:25.325" v="115"/>
        <pc:sldMkLst>
          <pc:docMk/>
          <pc:sldMk cId="2994290093" sldId="2032"/>
        </pc:sldMkLst>
      </pc:sldChg>
      <pc:sldChg chg="addSp delSp modSp add mod">
        <pc:chgData name="McKane, Jeanne" userId="ccaae3d9-a257-43fb-bdc8-036ccece4828" providerId="ADAL" clId="{17C6E014-0176-4052-AD54-8CEF780112C0}" dt="2023-08-24T17:08:30.895" v="204" actId="207"/>
        <pc:sldMkLst>
          <pc:docMk/>
          <pc:sldMk cId="743402867" sldId="2033"/>
        </pc:sldMkLst>
        <pc:spChg chg="mod">
          <ac:chgData name="McKane, Jeanne" userId="ccaae3d9-a257-43fb-bdc8-036ccece4828" providerId="ADAL" clId="{17C6E014-0176-4052-AD54-8CEF780112C0}" dt="2023-08-24T17:08:09.220" v="199"/>
          <ac:spMkLst>
            <pc:docMk/>
            <pc:sldMk cId="743402867" sldId="2033"/>
            <ac:spMk id="2" creationId="{00000000-0000-0000-0000-000000000000}"/>
          </ac:spMkLst>
        </pc:spChg>
        <pc:spChg chg="mod">
          <ac:chgData name="McKane, Jeanne" userId="ccaae3d9-a257-43fb-bdc8-036ccece4828" providerId="ADAL" clId="{17C6E014-0176-4052-AD54-8CEF780112C0}" dt="2023-08-24T17:08:30.895" v="204" actId="207"/>
          <ac:spMkLst>
            <pc:docMk/>
            <pc:sldMk cId="743402867" sldId="2033"/>
            <ac:spMk id="3" creationId="{00000000-0000-0000-0000-000000000000}"/>
          </ac:spMkLst>
        </pc:spChg>
        <pc:picChg chg="add del">
          <ac:chgData name="McKane, Jeanne" userId="ccaae3d9-a257-43fb-bdc8-036ccece4828" providerId="ADAL" clId="{17C6E014-0176-4052-AD54-8CEF780112C0}" dt="2023-08-24T17:08:19.378" v="201" actId="22"/>
          <ac:picMkLst>
            <pc:docMk/>
            <pc:sldMk cId="743402867" sldId="2033"/>
            <ac:picMk id="5" creationId="{7D1143A3-6730-07E8-DE0A-BD7C3968DD4F}"/>
          </ac:picMkLst>
        </pc:picChg>
      </pc:sldChg>
      <pc:sldChg chg="add del">
        <pc:chgData name="McKane, Jeanne" userId="ccaae3d9-a257-43fb-bdc8-036ccece4828" providerId="ADAL" clId="{17C6E014-0176-4052-AD54-8CEF780112C0}" dt="2023-08-24T16:59:25.325" v="115"/>
        <pc:sldMkLst>
          <pc:docMk/>
          <pc:sldMk cId="1193499360" sldId="2033"/>
        </pc:sldMkLst>
      </pc:sldChg>
      <pc:sldChg chg="add del">
        <pc:chgData name="McKane, Jeanne" userId="ccaae3d9-a257-43fb-bdc8-036ccece4828" providerId="ADAL" clId="{17C6E014-0176-4052-AD54-8CEF780112C0}" dt="2023-08-24T16:59:25.325" v="115"/>
        <pc:sldMkLst>
          <pc:docMk/>
          <pc:sldMk cId="1967586747" sldId="2034"/>
        </pc:sldMkLst>
      </pc:sldChg>
      <pc:sldChg chg="modSp add mod">
        <pc:chgData name="McKane, Jeanne" userId="ccaae3d9-a257-43fb-bdc8-036ccece4828" providerId="ADAL" clId="{17C6E014-0176-4052-AD54-8CEF780112C0}" dt="2023-08-24T17:09:15.946" v="211" actId="14100"/>
        <pc:sldMkLst>
          <pc:docMk/>
          <pc:sldMk cId="2067727230" sldId="2034"/>
        </pc:sldMkLst>
        <pc:spChg chg="mod">
          <ac:chgData name="McKane, Jeanne" userId="ccaae3d9-a257-43fb-bdc8-036ccece4828" providerId="ADAL" clId="{17C6E014-0176-4052-AD54-8CEF780112C0}" dt="2023-08-24T17:08:54.389" v="206" actId="13926"/>
          <ac:spMkLst>
            <pc:docMk/>
            <pc:sldMk cId="2067727230" sldId="2034"/>
            <ac:spMk id="2" creationId="{00000000-0000-0000-0000-000000000000}"/>
          </ac:spMkLst>
        </pc:spChg>
        <pc:spChg chg="mod">
          <ac:chgData name="McKane, Jeanne" userId="ccaae3d9-a257-43fb-bdc8-036ccece4828" providerId="ADAL" clId="{17C6E014-0176-4052-AD54-8CEF780112C0}" dt="2023-08-24T17:09:15.946" v="211" actId="14100"/>
          <ac:spMkLst>
            <pc:docMk/>
            <pc:sldMk cId="2067727230" sldId="2034"/>
            <ac:spMk id="3" creationId="{00000000-0000-0000-0000-000000000000}"/>
          </ac:spMkLst>
        </pc:spChg>
      </pc:sldChg>
      <pc:sldChg chg="add del">
        <pc:chgData name="McKane, Jeanne" userId="ccaae3d9-a257-43fb-bdc8-036ccece4828" providerId="ADAL" clId="{17C6E014-0176-4052-AD54-8CEF780112C0}" dt="2023-08-24T16:59:25.325" v="115"/>
        <pc:sldMkLst>
          <pc:docMk/>
          <pc:sldMk cId="72126859" sldId="2035"/>
        </pc:sldMkLst>
      </pc:sldChg>
      <pc:sldChg chg="modSp add mod">
        <pc:chgData name="McKane, Jeanne" userId="ccaae3d9-a257-43fb-bdc8-036ccece4828" providerId="ADAL" clId="{17C6E014-0176-4052-AD54-8CEF780112C0}" dt="2023-08-24T17:09:47.232" v="217" actId="20577"/>
        <pc:sldMkLst>
          <pc:docMk/>
          <pc:sldMk cId="1958918349" sldId="2035"/>
        </pc:sldMkLst>
        <pc:spChg chg="mod">
          <ac:chgData name="McKane, Jeanne" userId="ccaae3d9-a257-43fb-bdc8-036ccece4828" providerId="ADAL" clId="{17C6E014-0176-4052-AD54-8CEF780112C0}" dt="2023-08-24T17:09:33.158" v="214"/>
          <ac:spMkLst>
            <pc:docMk/>
            <pc:sldMk cId="1958918349" sldId="2035"/>
            <ac:spMk id="2" creationId="{00000000-0000-0000-0000-000000000000}"/>
          </ac:spMkLst>
        </pc:spChg>
        <pc:spChg chg="mod">
          <ac:chgData name="McKane, Jeanne" userId="ccaae3d9-a257-43fb-bdc8-036ccece4828" providerId="ADAL" clId="{17C6E014-0176-4052-AD54-8CEF780112C0}" dt="2023-08-24T17:09:47.232" v="217" actId="20577"/>
          <ac:spMkLst>
            <pc:docMk/>
            <pc:sldMk cId="1958918349" sldId="2035"/>
            <ac:spMk id="3" creationId="{00000000-0000-0000-0000-000000000000}"/>
          </ac:spMkLst>
        </pc:spChg>
      </pc:sldChg>
      <pc:sldChg chg="modSp add mod">
        <pc:chgData name="McKane, Jeanne" userId="ccaae3d9-a257-43fb-bdc8-036ccece4828" providerId="ADAL" clId="{17C6E014-0176-4052-AD54-8CEF780112C0}" dt="2023-08-24T17:10:21.170" v="224" actId="14100"/>
        <pc:sldMkLst>
          <pc:docMk/>
          <pc:sldMk cId="302591966" sldId="2036"/>
        </pc:sldMkLst>
        <pc:spChg chg="mod">
          <ac:chgData name="McKane, Jeanne" userId="ccaae3d9-a257-43fb-bdc8-036ccece4828" providerId="ADAL" clId="{17C6E014-0176-4052-AD54-8CEF780112C0}" dt="2023-08-24T17:10:06.195" v="220" actId="14100"/>
          <ac:spMkLst>
            <pc:docMk/>
            <pc:sldMk cId="302591966" sldId="2036"/>
            <ac:spMk id="2" creationId="{00000000-0000-0000-0000-000000000000}"/>
          </ac:spMkLst>
        </pc:spChg>
        <pc:spChg chg="mod">
          <ac:chgData name="McKane, Jeanne" userId="ccaae3d9-a257-43fb-bdc8-036ccece4828" providerId="ADAL" clId="{17C6E014-0176-4052-AD54-8CEF780112C0}" dt="2023-08-24T17:10:21.170" v="224" actId="14100"/>
          <ac:spMkLst>
            <pc:docMk/>
            <pc:sldMk cId="302591966" sldId="2036"/>
            <ac:spMk id="3" creationId="{00000000-0000-0000-0000-000000000000}"/>
          </ac:spMkLst>
        </pc:spChg>
      </pc:sldChg>
      <pc:sldChg chg="modSp add mod">
        <pc:chgData name="McKane, Jeanne" userId="ccaae3d9-a257-43fb-bdc8-036ccece4828" providerId="ADAL" clId="{17C6E014-0176-4052-AD54-8CEF780112C0}" dt="2023-08-24T17:10:58.923" v="231" actId="14100"/>
        <pc:sldMkLst>
          <pc:docMk/>
          <pc:sldMk cId="2103561990" sldId="2037"/>
        </pc:sldMkLst>
        <pc:spChg chg="mod">
          <ac:chgData name="McKane, Jeanne" userId="ccaae3d9-a257-43fb-bdc8-036ccece4828" providerId="ADAL" clId="{17C6E014-0176-4052-AD54-8CEF780112C0}" dt="2023-08-24T17:10:42.282" v="227" actId="14100"/>
          <ac:spMkLst>
            <pc:docMk/>
            <pc:sldMk cId="2103561990" sldId="2037"/>
            <ac:spMk id="2" creationId="{00000000-0000-0000-0000-000000000000}"/>
          </ac:spMkLst>
        </pc:spChg>
        <pc:spChg chg="mod">
          <ac:chgData name="McKane, Jeanne" userId="ccaae3d9-a257-43fb-bdc8-036ccece4828" providerId="ADAL" clId="{17C6E014-0176-4052-AD54-8CEF780112C0}" dt="2023-08-24T17:10:58.923" v="231" actId="14100"/>
          <ac:spMkLst>
            <pc:docMk/>
            <pc:sldMk cId="2103561990" sldId="2037"/>
            <ac:spMk id="3" creationId="{00000000-0000-0000-0000-000000000000}"/>
          </ac:spMkLst>
        </pc:spChg>
      </pc:sldChg>
      <pc:sldChg chg="modSp add mod">
        <pc:chgData name="McKane, Jeanne" userId="ccaae3d9-a257-43fb-bdc8-036ccece4828" providerId="ADAL" clId="{17C6E014-0176-4052-AD54-8CEF780112C0}" dt="2023-08-24T17:11:43.339" v="238" actId="14100"/>
        <pc:sldMkLst>
          <pc:docMk/>
          <pc:sldMk cId="3176704743" sldId="2038"/>
        </pc:sldMkLst>
        <pc:spChg chg="mod">
          <ac:chgData name="McKane, Jeanne" userId="ccaae3d9-a257-43fb-bdc8-036ccece4828" providerId="ADAL" clId="{17C6E014-0176-4052-AD54-8CEF780112C0}" dt="2023-08-24T17:11:25.557" v="234" actId="13926"/>
          <ac:spMkLst>
            <pc:docMk/>
            <pc:sldMk cId="3176704743" sldId="2038"/>
            <ac:spMk id="2" creationId="{00000000-0000-0000-0000-000000000000}"/>
          </ac:spMkLst>
        </pc:spChg>
        <pc:spChg chg="mod">
          <ac:chgData name="McKane, Jeanne" userId="ccaae3d9-a257-43fb-bdc8-036ccece4828" providerId="ADAL" clId="{17C6E014-0176-4052-AD54-8CEF780112C0}" dt="2023-08-24T17:11:43.339" v="238" actId="14100"/>
          <ac:spMkLst>
            <pc:docMk/>
            <pc:sldMk cId="3176704743" sldId="2038"/>
            <ac:spMk id="3" creationId="{00000000-0000-0000-0000-000000000000}"/>
          </ac:spMkLst>
        </pc:spChg>
      </pc:sldChg>
      <pc:sldChg chg="modSp add mod">
        <pc:chgData name="McKane, Jeanne" userId="ccaae3d9-a257-43fb-bdc8-036ccece4828" providerId="ADAL" clId="{17C6E014-0176-4052-AD54-8CEF780112C0}" dt="2023-08-24T17:12:08.499" v="242"/>
        <pc:sldMkLst>
          <pc:docMk/>
          <pc:sldMk cId="1644843532" sldId="2039"/>
        </pc:sldMkLst>
        <pc:spChg chg="mod">
          <ac:chgData name="McKane, Jeanne" userId="ccaae3d9-a257-43fb-bdc8-036ccece4828" providerId="ADAL" clId="{17C6E014-0176-4052-AD54-8CEF780112C0}" dt="2023-08-24T17:11:56.171" v="240"/>
          <ac:spMkLst>
            <pc:docMk/>
            <pc:sldMk cId="1644843532" sldId="2039"/>
            <ac:spMk id="2" creationId="{00000000-0000-0000-0000-000000000000}"/>
          </ac:spMkLst>
        </pc:spChg>
        <pc:spChg chg="mod">
          <ac:chgData name="McKane, Jeanne" userId="ccaae3d9-a257-43fb-bdc8-036ccece4828" providerId="ADAL" clId="{17C6E014-0176-4052-AD54-8CEF780112C0}" dt="2023-08-24T17:12:08.499" v="242"/>
          <ac:spMkLst>
            <pc:docMk/>
            <pc:sldMk cId="1644843532" sldId="2039"/>
            <ac:spMk id="3" creationId="{00000000-0000-0000-0000-000000000000}"/>
          </ac:spMkLst>
        </pc:spChg>
      </pc:sldChg>
      <pc:sldChg chg="modSp add mod">
        <pc:chgData name="McKane, Jeanne" userId="ccaae3d9-a257-43fb-bdc8-036ccece4828" providerId="ADAL" clId="{17C6E014-0176-4052-AD54-8CEF780112C0}" dt="2023-08-24T17:12:35.207" v="247" actId="13926"/>
        <pc:sldMkLst>
          <pc:docMk/>
          <pc:sldMk cId="3280494974" sldId="2040"/>
        </pc:sldMkLst>
        <pc:spChg chg="mod">
          <ac:chgData name="McKane, Jeanne" userId="ccaae3d9-a257-43fb-bdc8-036ccece4828" providerId="ADAL" clId="{17C6E014-0176-4052-AD54-8CEF780112C0}" dt="2023-08-24T17:12:21.531" v="244" actId="13926"/>
          <ac:spMkLst>
            <pc:docMk/>
            <pc:sldMk cId="3280494974" sldId="2040"/>
            <ac:spMk id="2" creationId="{00000000-0000-0000-0000-000000000000}"/>
          </ac:spMkLst>
        </pc:spChg>
        <pc:spChg chg="mod">
          <ac:chgData name="McKane, Jeanne" userId="ccaae3d9-a257-43fb-bdc8-036ccece4828" providerId="ADAL" clId="{17C6E014-0176-4052-AD54-8CEF780112C0}" dt="2023-08-24T17:12:35.207" v="247" actId="13926"/>
          <ac:spMkLst>
            <pc:docMk/>
            <pc:sldMk cId="3280494974" sldId="2040"/>
            <ac:spMk id="3" creationId="{00000000-0000-0000-0000-000000000000}"/>
          </ac:spMkLst>
        </pc:spChg>
      </pc:sldChg>
    </pc:docChg>
  </pc:docChgLst>
  <pc:docChgLst>
    <pc:chgData name="McKane, Jeanne" userId="S::jeanne.mckane@ontariohealth.ca::ccaae3d9-a257-43fb-bdc8-036ccece4828" providerId="AD" clId="Web-{D38EEBC7-19EA-C25D-E285-019E07C77017}"/>
    <pc:docChg chg="modSld">
      <pc:chgData name="McKane, Jeanne" userId="S::jeanne.mckane@ontariohealth.ca::ccaae3d9-a257-43fb-bdc8-036ccece4828" providerId="AD" clId="Web-{D38EEBC7-19EA-C25D-E285-019E07C77017}" dt="2023-08-24T20:02:53.657" v="2" actId="20577"/>
      <pc:docMkLst>
        <pc:docMk/>
      </pc:docMkLst>
      <pc:sldChg chg="modSp">
        <pc:chgData name="McKane, Jeanne" userId="S::jeanne.mckane@ontariohealth.ca::ccaae3d9-a257-43fb-bdc8-036ccece4828" providerId="AD" clId="Web-{D38EEBC7-19EA-C25D-E285-019E07C77017}" dt="2023-08-24T20:02:53.657" v="2" actId="20577"/>
        <pc:sldMkLst>
          <pc:docMk/>
          <pc:sldMk cId="2797177760" sldId="1986"/>
        </pc:sldMkLst>
        <pc:spChg chg="mod">
          <ac:chgData name="McKane, Jeanne" userId="S::jeanne.mckane@ontariohealth.ca::ccaae3d9-a257-43fb-bdc8-036ccece4828" providerId="AD" clId="Web-{D38EEBC7-19EA-C25D-E285-019E07C77017}" dt="2023-08-24T20:02:53.657" v="2" actId="20577"/>
          <ac:spMkLst>
            <pc:docMk/>
            <pc:sldMk cId="2797177760" sldId="1986"/>
            <ac:spMk id="5" creationId="{58410E86-D30A-6A45-AB50-2CB9CE93C28B}"/>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ontariohealth.sharepoint.com/sites/OH-Q_Quality/EvidenceDevelopmentAndStandards/QualityStandards/Shared%20Documents/Team/QS-Projects/COPD/3.%20Execution/Case%20for%20improvement/Graphs%20for%20CfID.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https://ontariohealth-my.sharepoint.com/personal/catherine_liang_ontariohealth_ca/Documents/Documents/Quality%20Standards/COPD/Case%20for%20Improvement%20deck/Graphs%20for%20CfID.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oleObject" Target="https://ontariohealth.sharepoint.com/sites/OH-Q_Quality/EvidenceDevelopmentAndStandards/QualityStandards/Shared%20Documents/Team/QS-Projects/COPD/6.%20Updates/3.%20Developments%20&amp;%20Execution/Analytics/Data%20and%20Supporting%20Materials/Case%20for%20Improve"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_rels/chart4.xml.rels><?xml version="1.0" encoding="UTF-8" standalone="yes"?>
<Relationships xmlns="http://schemas.openxmlformats.org/package/2006/relationships"><Relationship Id="rId3" Type="http://schemas.openxmlformats.org/officeDocument/2006/relationships/oleObject" Target="https://ontariohealth.sharepoint.com/sites/OH-Q_Quality/EvidenceDevelopmentAndStandards/QualityStandards/Shared%20Documents/Team/QS-Projects/COPD/6.%20Updates/3.%20Developments%20&amp;%20Execution/Analytics/Data%20and%20Supporting%20Materials/Case%20for%20Improve"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4.xml"/></Relationships>
</file>

<file path=ppt/charts/_rels/chart5.xml.rels><?xml version="1.0" encoding="UTF-8" standalone="yes"?>
<Relationships xmlns="http://schemas.openxmlformats.org/package/2006/relationships"><Relationship Id="rId3" Type="http://schemas.openxmlformats.org/officeDocument/2006/relationships/oleObject" Target="https://ontariohealth.sharepoint.com/sites/OH-Q_Quality/EvidenceDevelopmentAndStandards/QualityStandards/Shared%20Documents/Team/QS-Projects/COPD/3.%20Execution/Case%20for%20improvement/Graphs%20for%20CfID.xlsx" TargetMode="Externa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noFill/>
            <a:ln>
              <a:noFill/>
            </a:ln>
            <a:effectLst/>
          </c:spPr>
          <c:invertIfNegative val="0"/>
          <c:dPt>
            <c:idx val="0"/>
            <c:invertIfNegative val="0"/>
            <c:bubble3D val="0"/>
            <c:spPr>
              <a:noFill/>
              <a:ln>
                <a:noFill/>
              </a:ln>
              <a:effectLst/>
            </c:spPr>
            <c:extLst>
              <c:ext xmlns:c16="http://schemas.microsoft.com/office/drawing/2014/chart" uri="{C3380CC4-5D6E-409C-BE32-E72D297353CC}">
                <c16:uniqueId val="{00000001-1E78-4540-A44B-DFECC445053E}"/>
              </c:ext>
            </c:extLst>
          </c:dPt>
          <c:dLbls>
            <c:dLbl>
              <c:idx val="0"/>
              <c:layout>
                <c:manualLayout>
                  <c:x val="5.5013681223873914E-3"/>
                  <c:y val="-2.0329973071589999E-2"/>
                </c:manualLayout>
              </c:layout>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rgbClr val="92278F"/>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E78-4540-A44B-DFECC445053E}"/>
                </c:ext>
              </c:extLst>
            </c:dLbl>
            <c:dLbl>
              <c:idx val="1"/>
              <c:layout>
                <c:manualLayout>
                  <c:x val="-1.8337893741291306E-3"/>
                  <c:y val="-4.0659946143180074E-2"/>
                </c:manualLayout>
              </c:layout>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rgbClr val="00B2E3"/>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3AC-47B5-ADE7-5B64BCF0C446}"/>
                </c:ext>
              </c:extLst>
            </c:dLbl>
            <c:dLbl>
              <c:idx val="2"/>
              <c:layout>
                <c:manualLayout>
                  <c:x val="-6.7238166977025544E-17"/>
                  <c:y val="0"/>
                </c:manualLayout>
              </c:layout>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rgbClr val="00B2E3"/>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3AC-47B5-ADE7-5B64BCF0C446}"/>
                </c:ext>
              </c:extLst>
            </c:dLbl>
            <c:dLbl>
              <c:idx val="3"/>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rgbClr val="00B2E3"/>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6-B3AC-47B5-ADE7-5B64BCF0C446}"/>
                </c:ext>
              </c:extLst>
            </c:dLbl>
            <c:dLbl>
              <c:idx val="4"/>
              <c:layout>
                <c:manualLayout>
                  <c:x val="0"/>
                  <c:y val="8.1319892286359618E-3"/>
                </c:manualLayout>
              </c:layout>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rgbClr val="00B2E3"/>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3AC-47B5-ADE7-5B64BCF0C446}"/>
                </c:ext>
              </c:extLst>
            </c:dLbl>
            <c:dLbl>
              <c:idx val="5"/>
              <c:layout>
                <c:manualLayout>
                  <c:x val="-1.8337893741292651E-3"/>
                  <c:y val="-8.1319892286359999E-3"/>
                </c:manualLayout>
              </c:layout>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rgbClr val="00B2E3"/>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3AC-47B5-ADE7-5B64BCF0C446}"/>
                </c:ext>
              </c:extLst>
            </c:dLbl>
            <c:dLbl>
              <c:idx val="6"/>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rgbClr val="00B2E3"/>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7-B3AC-47B5-ADE7-5B64BCF0C446}"/>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Geography!$B$3:$B$9</c:f>
              <c:strCache>
                <c:ptCount val="7"/>
                <c:pt idx="0">
                  <c:v>Dans l'ensemble</c:v>
                </c:pt>
                <c:pt idx="1">
                  <c:v>Centre</c:v>
                </c:pt>
                <c:pt idx="2">
                  <c:v>Est</c:v>
                </c:pt>
                <c:pt idx="3">
                  <c:v>Nord-Est</c:v>
                </c:pt>
                <c:pt idx="4">
                  <c:v>Nord-Ouest</c:v>
                </c:pt>
                <c:pt idx="5">
                  <c:v>Toronto</c:v>
                </c:pt>
                <c:pt idx="6">
                  <c:v>Ouest</c:v>
                </c:pt>
              </c:strCache>
            </c:strRef>
          </c:cat>
          <c:val>
            <c:numRef>
              <c:f>Geography!$H$3:$H$9</c:f>
              <c:numCache>
                <c:formatCode>0"%"</c:formatCode>
                <c:ptCount val="7"/>
                <c:pt idx="0">
                  <c:v>10.548893092986862</c:v>
                </c:pt>
                <c:pt idx="1">
                  <c:v>8.3606275510978225</c:v>
                </c:pt>
                <c:pt idx="2">
                  <c:v>11.050263599988963</c:v>
                </c:pt>
                <c:pt idx="3">
                  <c:v>16.118391563628521</c:v>
                </c:pt>
                <c:pt idx="4">
                  <c:v>12.418695036057317</c:v>
                </c:pt>
                <c:pt idx="5">
                  <c:v>9.1378985169146105</c:v>
                </c:pt>
                <c:pt idx="6">
                  <c:v>12.008477380574156</c:v>
                </c:pt>
              </c:numCache>
            </c:numRef>
          </c:val>
          <c:extLst>
            <c:ext xmlns:c16="http://schemas.microsoft.com/office/drawing/2014/chart" uri="{C3380CC4-5D6E-409C-BE32-E72D297353CC}">
              <c16:uniqueId val="{00000000-1E78-4540-A44B-DFECC445053E}"/>
            </c:ext>
          </c:extLst>
        </c:ser>
        <c:dLbls>
          <c:showLegendKey val="0"/>
          <c:showVal val="0"/>
          <c:showCatName val="0"/>
          <c:showSerName val="0"/>
          <c:showPercent val="0"/>
          <c:showBubbleSize val="0"/>
        </c:dLbls>
        <c:gapWidth val="219"/>
        <c:overlap val="-27"/>
        <c:axId val="833213872"/>
        <c:axId val="833215120"/>
      </c:barChart>
      <c:catAx>
        <c:axId val="833213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833215120"/>
        <c:crosses val="autoZero"/>
        <c:auto val="1"/>
        <c:lblAlgn val="ctr"/>
        <c:lblOffset val="100"/>
        <c:noMultiLvlLbl val="0"/>
      </c:catAx>
      <c:valAx>
        <c:axId val="833215120"/>
        <c:scaling>
          <c:orientation val="minMax"/>
          <c:max val="2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solidFill>
                    <a:latin typeface="Calibri" panose="020F0502020204030204" pitchFamily="34" charset="0"/>
                    <a:ea typeface="+mn-ea"/>
                    <a:cs typeface="Calibri" panose="020F0502020204030204" pitchFamily="34" charset="0"/>
                  </a:defRPr>
                </a:pPr>
                <a:r>
                  <a:rPr lang="en-CA" dirty="0"/>
                  <a:t>Pourcentage</a:t>
                </a:r>
              </a:p>
            </c:rich>
          </c:tx>
          <c:layout>
            <c:manualLayout>
              <c:xMode val="edge"/>
              <c:yMode val="edge"/>
              <c:x val="1.4670314993033045E-2"/>
              <c:y val="0.3865925268299617"/>
            </c:manualLayout>
          </c:layout>
          <c:overlay val="0"/>
          <c:spPr>
            <a:noFill/>
            <a:ln>
              <a:noFill/>
            </a:ln>
            <a:effectLst/>
          </c:spPr>
          <c:txPr>
            <a:bodyPr rot="-5400000" spcFirstLastPara="1" vertOverflow="ellipsis" vert="horz" wrap="square" anchor="ctr" anchorCtr="1"/>
            <a:lstStyle/>
            <a:p>
              <a:pPr>
                <a:defRPr sz="11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title>
        <c:numFmt formatCode="0&quot;%&quot;"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833213872"/>
        <c:crosses val="autoZero"/>
        <c:crossBetween val="between"/>
        <c:majorUnit val="4"/>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solidFill>
            <a:schemeClr val="tx1"/>
          </a:solidFill>
          <a:latin typeface="Calibri" panose="020F0502020204030204" pitchFamily="34" charset="0"/>
          <a:cs typeface="Calibri" panose="020F0502020204030204" pitchFamily="34" charset="0"/>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196417934359883"/>
          <c:y val="0.11619408138295359"/>
          <c:w val="0.7707737827115686"/>
          <c:h val="0.7290887200055215"/>
        </c:manualLayout>
      </c:layout>
      <c:barChart>
        <c:barDir val="bar"/>
        <c:grouping val="clustered"/>
        <c:varyColors val="0"/>
        <c:ser>
          <c:idx val="0"/>
          <c:order val="0"/>
          <c:spPr>
            <a:solidFill>
              <a:schemeClr val="accent1"/>
            </a:solidFill>
            <a:ln>
              <a:noFill/>
            </a:ln>
            <a:effectLst/>
          </c:spPr>
          <c:invertIfNegative val="0"/>
          <c:cat>
            <c:strRef>
              <c:f>'Income quintile'!$B$4:$B$8</c:f>
              <c:strCache>
                <c:ptCount val="5"/>
                <c:pt idx="0">
                  <c:v>1 (revenu le plus faible)</c:v>
                </c:pt>
                <c:pt idx="1">
                  <c:v>2</c:v>
                </c:pt>
                <c:pt idx="2">
                  <c:v>3</c:v>
                </c:pt>
                <c:pt idx="3">
                  <c:v>4</c:v>
                </c:pt>
                <c:pt idx="4">
                  <c:v>5 (revenu le plus élevé)</c:v>
                </c:pt>
              </c:strCache>
            </c:strRef>
          </c:cat>
          <c:val>
            <c:numRef>
              <c:f>'Income quintile'!$H$4:$H$8</c:f>
              <c:numCache>
                <c:formatCode>0"%"</c:formatCode>
                <c:ptCount val="5"/>
                <c:pt idx="0">
                  <c:v>13.744057735594989</c:v>
                </c:pt>
                <c:pt idx="1">
                  <c:v>11.561256534013753</c:v>
                </c:pt>
                <c:pt idx="2">
                  <c:v>10.249411272048855</c:v>
                </c:pt>
                <c:pt idx="3">
                  <c:v>9.4176014857091559</c:v>
                </c:pt>
                <c:pt idx="4">
                  <c:v>8.2232550716098451</c:v>
                </c:pt>
              </c:numCache>
            </c:numRef>
          </c:val>
          <c:extLst>
            <c:ext xmlns:c16="http://schemas.microsoft.com/office/drawing/2014/chart" uri="{C3380CC4-5D6E-409C-BE32-E72D297353CC}">
              <c16:uniqueId val="{00000000-3592-41D7-AB40-7283C0C51032}"/>
            </c:ext>
          </c:extLst>
        </c:ser>
        <c:dLbls>
          <c:showLegendKey val="0"/>
          <c:showVal val="0"/>
          <c:showCatName val="0"/>
          <c:showSerName val="0"/>
          <c:showPercent val="0"/>
          <c:showBubbleSize val="0"/>
        </c:dLbls>
        <c:gapWidth val="219"/>
        <c:axId val="518022544"/>
        <c:axId val="518025040"/>
      </c:barChart>
      <c:catAx>
        <c:axId val="5180225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518025040"/>
        <c:crosses val="autoZero"/>
        <c:auto val="1"/>
        <c:lblAlgn val="ctr"/>
        <c:lblOffset val="100"/>
        <c:noMultiLvlLbl val="0"/>
      </c:catAx>
      <c:valAx>
        <c:axId val="518025040"/>
        <c:scaling>
          <c:orientation val="minMax"/>
          <c:max val="14"/>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1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CA" dirty="0">
                    <a:solidFill>
                      <a:schemeClr val="tx1"/>
                    </a:solidFill>
                  </a:rPr>
                  <a:t>Pourcentage</a:t>
                </a:r>
              </a:p>
            </c:rich>
          </c:tx>
          <c:layout>
            <c:manualLayout>
              <c:xMode val="edge"/>
              <c:yMode val="edge"/>
              <c:x val="0.51554480074387121"/>
              <c:y val="0.91651439044777949"/>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numFmt formatCode="0&quot;%&quot;"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5180225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Calibri" panose="020F0502020204030204" pitchFamily="34" charset="0"/>
          <a:cs typeface="Calibri" panose="020F0502020204030204" pitchFamily="34" charset="0"/>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0473078859253847E-2"/>
          <c:y val="2.9413225449315551E-2"/>
          <c:w val="0.88860906915408922"/>
          <c:h val="0.76911371623882097"/>
        </c:manualLayout>
      </c:layout>
      <c:barChart>
        <c:barDir val="col"/>
        <c:grouping val="clustered"/>
        <c:varyColors val="0"/>
        <c:ser>
          <c:idx val="0"/>
          <c:order val="0"/>
          <c:tx>
            <c:v>Emergency Department Visits</c:v>
          </c:tx>
          <c:spPr>
            <a:solidFill>
              <a:schemeClr val="accent1"/>
            </a:solidFill>
            <a:ln>
              <a:noFill/>
            </a:ln>
            <a:effectLst/>
          </c:spPr>
          <c:invertIfNegative val="0"/>
          <c:dPt>
            <c:idx val="0"/>
            <c:invertIfNegative val="0"/>
            <c:bubble3D val="0"/>
            <c:spPr>
              <a:pattFill prst="dkUpDiag">
                <a:fgClr>
                  <a:srgbClr val="00B1E3"/>
                </a:fgClr>
                <a:bgClr>
                  <a:schemeClr val="bg1"/>
                </a:bgClr>
              </a:pattFill>
              <a:ln>
                <a:noFill/>
              </a:ln>
              <a:effectLst/>
            </c:spPr>
            <c:extLst>
              <c:ext xmlns:c16="http://schemas.microsoft.com/office/drawing/2014/chart" uri="{C3380CC4-5D6E-409C-BE32-E72D297353CC}">
                <c16:uniqueId val="{00000002-3604-4EF0-8856-7A0A2F782C7F}"/>
              </c:ext>
            </c:extLst>
          </c:dPt>
          <c:cat>
            <c:strRef>
              <c:f>'[Graphs for CfID.xlsx]Geography'!$B$40:$B$46</c:f>
              <c:strCache>
                <c:ptCount val="7"/>
                <c:pt idx="0">
                  <c:v>Dans l'ensemble</c:v>
                </c:pt>
                <c:pt idx="1">
                  <c:v>Centre</c:v>
                </c:pt>
                <c:pt idx="2">
                  <c:v>Est</c:v>
                </c:pt>
                <c:pt idx="3">
                  <c:v>Nord-Est</c:v>
                </c:pt>
                <c:pt idx="4">
                  <c:v>Nord-Ouest</c:v>
                </c:pt>
                <c:pt idx="5">
                  <c:v>Toronto</c:v>
                </c:pt>
                <c:pt idx="6">
                  <c:v>Ouest</c:v>
                </c:pt>
              </c:strCache>
            </c:strRef>
          </c:cat>
          <c:val>
            <c:numRef>
              <c:f>'[Graphs for CfID.xlsx]Geography'!$C$40:$C$46</c:f>
              <c:numCache>
                <c:formatCode>0"%"</c:formatCode>
                <c:ptCount val="7"/>
                <c:pt idx="0">
                  <c:v>4.3788256878039551</c:v>
                </c:pt>
                <c:pt idx="1">
                  <c:v>2.8752197439681701</c:v>
                </c:pt>
                <c:pt idx="2">
                  <c:v>4.9520550183744758</c:v>
                </c:pt>
                <c:pt idx="3">
                  <c:v>6.1273673667067996</c:v>
                </c:pt>
                <c:pt idx="4">
                  <c:v>7.836583362330737</c:v>
                </c:pt>
                <c:pt idx="5">
                  <c:v>2.6853450633659315</c:v>
                </c:pt>
                <c:pt idx="6">
                  <c:v>4.7142081673892084</c:v>
                </c:pt>
              </c:numCache>
            </c:numRef>
          </c:val>
          <c:extLst>
            <c:ext xmlns:c16="http://schemas.microsoft.com/office/drawing/2014/chart" uri="{C3380CC4-5D6E-409C-BE32-E72D297353CC}">
              <c16:uniqueId val="{00000000-3604-4EF0-8856-7A0A2F782C7F}"/>
            </c:ext>
          </c:extLst>
        </c:ser>
        <c:ser>
          <c:idx val="1"/>
          <c:order val="1"/>
          <c:tx>
            <c:v>Hospitalizations</c:v>
          </c:tx>
          <c:spPr>
            <a:solidFill>
              <a:srgbClr val="92278F"/>
            </a:solidFill>
            <a:ln>
              <a:noFill/>
            </a:ln>
            <a:effectLst/>
          </c:spPr>
          <c:invertIfNegative val="0"/>
          <c:dPt>
            <c:idx val="0"/>
            <c:invertIfNegative val="0"/>
            <c:bubble3D val="0"/>
            <c:spPr>
              <a:pattFill prst="dkUpDiag">
                <a:fgClr>
                  <a:srgbClr val="92278F"/>
                </a:fgClr>
                <a:bgClr>
                  <a:schemeClr val="bg1"/>
                </a:bgClr>
              </a:pattFill>
              <a:ln>
                <a:noFill/>
              </a:ln>
              <a:effectLst/>
            </c:spPr>
            <c:extLst>
              <c:ext xmlns:c16="http://schemas.microsoft.com/office/drawing/2014/chart" uri="{C3380CC4-5D6E-409C-BE32-E72D297353CC}">
                <c16:uniqueId val="{00000003-3604-4EF0-8856-7A0A2F782C7F}"/>
              </c:ext>
            </c:extLst>
          </c:dPt>
          <c:cat>
            <c:strRef>
              <c:f>'[Graphs for CfID.xlsx]Geography'!$B$40:$B$46</c:f>
              <c:strCache>
                <c:ptCount val="7"/>
                <c:pt idx="0">
                  <c:v>Dans l'ensemble</c:v>
                </c:pt>
                <c:pt idx="1">
                  <c:v>Centre</c:v>
                </c:pt>
                <c:pt idx="2">
                  <c:v>Est</c:v>
                </c:pt>
                <c:pt idx="3">
                  <c:v>Nord-Est</c:v>
                </c:pt>
                <c:pt idx="4">
                  <c:v>Nord-Ouest</c:v>
                </c:pt>
                <c:pt idx="5">
                  <c:v>Toronto</c:v>
                </c:pt>
                <c:pt idx="6">
                  <c:v>Ouest</c:v>
                </c:pt>
              </c:strCache>
            </c:strRef>
          </c:cat>
          <c:val>
            <c:numRef>
              <c:f>'[Graphs for CfID.xlsx]Geography'!$D$40:$D$46</c:f>
              <c:numCache>
                <c:formatCode>0"%"</c:formatCode>
                <c:ptCount val="7"/>
                <c:pt idx="0">
                  <c:v>2.5073020017454288</c:v>
                </c:pt>
                <c:pt idx="1">
                  <c:v>1.9140792182850319</c:v>
                </c:pt>
                <c:pt idx="2">
                  <c:v>2.590508276314893</c:v>
                </c:pt>
                <c:pt idx="3">
                  <c:v>3.1881413937888627</c:v>
                </c:pt>
                <c:pt idx="4">
                  <c:v>4.2444290855621052</c:v>
                </c:pt>
                <c:pt idx="5">
                  <c:v>2.2590413517050703</c:v>
                </c:pt>
                <c:pt idx="6">
                  <c:v>2.6445476219981012</c:v>
                </c:pt>
              </c:numCache>
            </c:numRef>
          </c:val>
          <c:extLst>
            <c:ext xmlns:c16="http://schemas.microsoft.com/office/drawing/2014/chart" uri="{C3380CC4-5D6E-409C-BE32-E72D297353CC}">
              <c16:uniqueId val="{00000001-3604-4EF0-8856-7A0A2F782C7F}"/>
            </c:ext>
          </c:extLst>
        </c:ser>
        <c:dLbls>
          <c:showLegendKey val="0"/>
          <c:showVal val="0"/>
          <c:showCatName val="0"/>
          <c:showSerName val="0"/>
          <c:showPercent val="0"/>
          <c:showBubbleSize val="0"/>
        </c:dLbls>
        <c:gapWidth val="219"/>
        <c:overlap val="-27"/>
        <c:axId val="518020880"/>
        <c:axId val="518031280"/>
      </c:barChart>
      <c:catAx>
        <c:axId val="518020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518031280"/>
        <c:crosses val="autoZero"/>
        <c:auto val="1"/>
        <c:lblAlgn val="ctr"/>
        <c:lblOffset val="100"/>
        <c:noMultiLvlLbl val="0"/>
      </c:catAx>
      <c:valAx>
        <c:axId val="51803128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solidFill>
                    <a:latin typeface="Calibri" panose="020F0502020204030204" pitchFamily="34" charset="0"/>
                    <a:ea typeface="+mn-ea"/>
                    <a:cs typeface="Calibri" panose="020F0502020204030204" pitchFamily="34" charset="0"/>
                  </a:defRPr>
                </a:pPr>
                <a:r>
                  <a:rPr lang="en-CA" dirty="0"/>
                  <a:t>Pourcentage</a:t>
                </a:r>
              </a:p>
            </c:rich>
          </c:tx>
          <c:layout>
            <c:manualLayout>
              <c:xMode val="edge"/>
              <c:yMode val="edge"/>
              <c:x val="7.6064916315115982E-3"/>
              <c:y val="0.33402692271876"/>
            </c:manualLayout>
          </c:layout>
          <c:overlay val="0"/>
          <c:spPr>
            <a:noFill/>
            <a:ln>
              <a:noFill/>
            </a:ln>
            <a:effectLst/>
          </c:spPr>
          <c:txPr>
            <a:bodyPr rot="-5400000" spcFirstLastPara="1" vertOverflow="ellipsis" vert="horz" wrap="square" anchor="ctr" anchorCtr="1"/>
            <a:lstStyle/>
            <a:p>
              <a:pPr>
                <a:defRPr sz="11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title>
        <c:numFmt formatCode="0&quot;%&quot;"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518020880"/>
        <c:crosses val="autoZero"/>
        <c:crossBetween val="between"/>
      </c:valAx>
      <c:spPr>
        <a:noFill/>
        <a:ln>
          <a:noFill/>
        </a:ln>
        <a:effectLst/>
      </c:spPr>
    </c:plotArea>
    <c:legend>
      <c:legendPos val="b"/>
      <c:layout>
        <c:manualLayout>
          <c:xMode val="edge"/>
          <c:yMode val="edge"/>
          <c:x val="0.26376722578373069"/>
          <c:y val="0.91641299436781964"/>
          <c:w val="0.47246554843253863"/>
          <c:h val="7.9206804142911827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solidFill>
            <a:schemeClr val="tx1"/>
          </a:solidFill>
          <a:latin typeface="Calibri" panose="020F0502020204030204" pitchFamily="34" charset="0"/>
          <a:cs typeface="Calibri" panose="020F0502020204030204" pitchFamily="34" charset="0"/>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851763970860064"/>
          <c:y val="3.9309324281955133E-2"/>
          <c:w val="0.83779429301663555"/>
          <c:h val="0.79692778579174151"/>
        </c:manualLayout>
      </c:layout>
      <c:scatterChart>
        <c:scatterStyle val="lineMarker"/>
        <c:varyColors val="0"/>
        <c:ser>
          <c:idx val="0"/>
          <c:order val="0"/>
          <c:tx>
            <c:strRef>
              <c:f>'[Graphs for CfID.xlsx]Income quintile'!$A$21:$A$25</c:f>
              <c:strCache>
                <c:ptCount val="5"/>
                <c:pt idx="0">
                  <c:v>2016</c:v>
                </c:pt>
              </c:strCache>
            </c:strRef>
          </c:tx>
          <c:spPr>
            <a:ln w="25400" cap="rnd">
              <a:noFill/>
              <a:round/>
            </a:ln>
            <a:effectLst/>
          </c:spPr>
          <c:marker>
            <c:symbol val="square"/>
            <c:size val="6"/>
            <c:spPr>
              <a:solidFill>
                <a:schemeClr val="accent1"/>
              </a:solidFill>
              <a:ln w="9525">
                <a:solidFill>
                  <a:schemeClr val="accent1"/>
                </a:solidFill>
              </a:ln>
              <a:effectLst/>
            </c:spPr>
          </c:marker>
          <c:xVal>
            <c:strRef>
              <c:f>'[Graphs for CfID.xlsx]Income quintile'!$C$21:$C$25</c:f>
              <c:strCache>
                <c:ptCount val="5"/>
                <c:pt idx="0">
                  <c:v>1 (revenu le plus faible)</c:v>
                </c:pt>
                <c:pt idx="1">
                  <c:v>2</c:v>
                </c:pt>
                <c:pt idx="2">
                  <c:v>3</c:v>
                </c:pt>
                <c:pt idx="3">
                  <c:v>4</c:v>
                </c:pt>
                <c:pt idx="4">
                  <c:v>5 (revenu le plus élevé)</c:v>
                </c:pt>
              </c:strCache>
            </c:strRef>
          </c:xVal>
          <c:yVal>
            <c:numRef>
              <c:f>'[Graphs for CfID.xlsx]Income quintile'!$F$21:$F$25</c:f>
              <c:numCache>
                <c:formatCode>0.0</c:formatCode>
                <c:ptCount val="5"/>
                <c:pt idx="0">
                  <c:v>41.098912937761192</c:v>
                </c:pt>
                <c:pt idx="1">
                  <c:v>44.810502141216332</c:v>
                </c:pt>
                <c:pt idx="2">
                  <c:v>46.785939917811923</c:v>
                </c:pt>
                <c:pt idx="3">
                  <c:v>47.861418756325698</c:v>
                </c:pt>
                <c:pt idx="4">
                  <c:v>47.295212943229423</c:v>
                </c:pt>
              </c:numCache>
            </c:numRef>
          </c:yVal>
          <c:smooth val="0"/>
          <c:extLst>
            <c:ext xmlns:c16="http://schemas.microsoft.com/office/drawing/2014/chart" uri="{C3380CC4-5D6E-409C-BE32-E72D297353CC}">
              <c16:uniqueId val="{00000000-5EFA-4C66-B919-F6494E9E6ACF}"/>
            </c:ext>
          </c:extLst>
        </c:ser>
        <c:ser>
          <c:idx val="1"/>
          <c:order val="1"/>
          <c:tx>
            <c:strRef>
              <c:f>'[Graphs for CfID.xlsx]Income quintile'!$A$27</c:f>
              <c:strCache>
                <c:ptCount val="1"/>
                <c:pt idx="0">
                  <c:v>2021</c:v>
                </c:pt>
              </c:strCache>
            </c:strRef>
          </c:tx>
          <c:spPr>
            <a:ln w="25400" cap="rnd">
              <a:noFill/>
              <a:round/>
            </a:ln>
            <a:effectLst/>
          </c:spPr>
          <c:marker>
            <c:symbol val="square"/>
            <c:size val="7"/>
            <c:spPr>
              <a:solidFill>
                <a:srgbClr val="92278F"/>
              </a:solidFill>
              <a:ln w="9525">
                <a:solidFill>
                  <a:schemeClr val="accent2"/>
                </a:solidFill>
              </a:ln>
              <a:effectLst/>
            </c:spPr>
          </c:marker>
          <c:xVal>
            <c:strRef>
              <c:f>'[Graphs for CfID.xlsx]Income quintile'!$C$28:$C$32</c:f>
              <c:strCache>
                <c:ptCount val="5"/>
                <c:pt idx="0">
                  <c:v>1 (revenu le plus faible)</c:v>
                </c:pt>
                <c:pt idx="1">
                  <c:v>2</c:v>
                </c:pt>
                <c:pt idx="2">
                  <c:v>3</c:v>
                </c:pt>
                <c:pt idx="3">
                  <c:v>4</c:v>
                </c:pt>
                <c:pt idx="4">
                  <c:v>5 (revenu le plus élevé)</c:v>
                </c:pt>
              </c:strCache>
            </c:strRef>
          </c:xVal>
          <c:yVal>
            <c:numRef>
              <c:f>'[Graphs for CfID.xlsx]Income quintile'!$F$28:$F$32</c:f>
              <c:numCache>
                <c:formatCode>0"%"</c:formatCode>
                <c:ptCount val="5"/>
                <c:pt idx="0">
                  <c:v>34.040472609079529</c:v>
                </c:pt>
                <c:pt idx="1">
                  <c:v>38.999207034905901</c:v>
                </c:pt>
                <c:pt idx="2">
                  <c:v>40.637418663286709</c:v>
                </c:pt>
                <c:pt idx="3">
                  <c:v>44.558549869344247</c:v>
                </c:pt>
                <c:pt idx="4">
                  <c:v>45.12073372322061</c:v>
                </c:pt>
              </c:numCache>
            </c:numRef>
          </c:yVal>
          <c:smooth val="0"/>
          <c:extLst>
            <c:ext xmlns:c16="http://schemas.microsoft.com/office/drawing/2014/chart" uri="{C3380CC4-5D6E-409C-BE32-E72D297353CC}">
              <c16:uniqueId val="{00000001-5EFA-4C66-B919-F6494E9E6ACF}"/>
            </c:ext>
          </c:extLst>
        </c:ser>
        <c:dLbls>
          <c:showLegendKey val="0"/>
          <c:showVal val="0"/>
          <c:showCatName val="0"/>
          <c:showSerName val="0"/>
          <c:showPercent val="0"/>
          <c:showBubbleSize val="0"/>
        </c:dLbls>
        <c:axId val="834524527"/>
        <c:axId val="834522447"/>
      </c:scatterChart>
      <c:valAx>
        <c:axId val="834524527"/>
        <c:scaling>
          <c:orientation val="minMax"/>
          <c:max val="5"/>
          <c:min val="1"/>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834522447"/>
        <c:crosses val="autoZero"/>
        <c:crossBetween val="midCat"/>
        <c:majorUnit val="1"/>
      </c:valAx>
      <c:valAx>
        <c:axId val="834522447"/>
        <c:scaling>
          <c:orientation val="minMax"/>
          <c:min val="2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CA" sz="1100" dirty="0">
                    <a:solidFill>
                      <a:schemeClr val="tx1"/>
                    </a:solidFill>
                    <a:latin typeface="Calibri" panose="020F0502020204030204" pitchFamily="34" charset="0"/>
                    <a:cs typeface="Calibri" panose="020F0502020204030204" pitchFamily="34" charset="0"/>
                  </a:rPr>
                  <a:t>Pourcentage</a:t>
                </a:r>
              </a:p>
            </c:rich>
          </c:tx>
          <c:layout>
            <c:manualLayout>
              <c:xMode val="edge"/>
              <c:yMode val="edge"/>
              <c:x val="1.2977725012093424E-2"/>
              <c:y val="0.39488770986661126"/>
            </c:manualLayout>
          </c:layout>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0&quot;%    &quot;"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834524527"/>
        <c:crosses val="autoZero"/>
        <c:crossBetween val="midCat"/>
        <c:majorUnit val="5"/>
      </c:valAx>
      <c:spPr>
        <a:noFill/>
        <a:ln>
          <a:noFill/>
        </a:ln>
        <a:effectLst/>
      </c:spPr>
    </c:plotArea>
    <c:legend>
      <c:legendPos val="r"/>
      <c:layout>
        <c:manualLayout>
          <c:xMode val="edge"/>
          <c:yMode val="edge"/>
          <c:x val="0.90450047831264557"/>
          <c:y val="0.35226751535541284"/>
          <c:w val="7.1338961075448223E-2"/>
          <c:h val="0.1884886492761804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31770109492965"/>
          <c:y val="9.0017062647236218E-2"/>
          <c:w val="0.77913064695888812"/>
          <c:h val="0.70808536220752527"/>
        </c:manualLayout>
      </c:layout>
      <c:barChart>
        <c:barDir val="bar"/>
        <c:grouping val="clustered"/>
        <c:varyColors val="0"/>
        <c:ser>
          <c:idx val="0"/>
          <c:order val="0"/>
          <c:spPr>
            <a:solidFill>
              <a:srgbClr val="00B1E3"/>
            </a:solidFill>
            <a:ln>
              <a:noFill/>
            </a:ln>
            <a:effectLst/>
          </c:spPr>
          <c:invertIfNegative val="0"/>
          <c:cat>
            <c:strRef>
              <c:f>'Income quintile'!$C$22:$C$26</c:f>
              <c:strCache>
                <c:ptCount val="5"/>
                <c:pt idx="0">
                  <c:v>1 (revenu le plus faible)</c:v>
                </c:pt>
                <c:pt idx="1">
                  <c:v>2</c:v>
                </c:pt>
                <c:pt idx="2">
                  <c:v>3</c:v>
                </c:pt>
                <c:pt idx="3">
                  <c:v>4</c:v>
                </c:pt>
                <c:pt idx="4">
                  <c:v>5 (revenu le plus élevé)</c:v>
                </c:pt>
              </c:strCache>
            </c:strRef>
          </c:cat>
          <c:val>
            <c:numRef>
              <c:f>'Income quintile'!$F$22:$F$26</c:f>
              <c:numCache>
                <c:formatCode>0"%"</c:formatCode>
                <c:ptCount val="5"/>
                <c:pt idx="0">
                  <c:v>34.040472609079529</c:v>
                </c:pt>
                <c:pt idx="1">
                  <c:v>38.999207034905901</c:v>
                </c:pt>
                <c:pt idx="2">
                  <c:v>40.637418663286709</c:v>
                </c:pt>
                <c:pt idx="3">
                  <c:v>44.558549869344247</c:v>
                </c:pt>
                <c:pt idx="4">
                  <c:v>45.12073372322061</c:v>
                </c:pt>
              </c:numCache>
            </c:numRef>
          </c:val>
          <c:extLst>
            <c:ext xmlns:c16="http://schemas.microsoft.com/office/drawing/2014/chart" uri="{C3380CC4-5D6E-409C-BE32-E72D297353CC}">
              <c16:uniqueId val="{00000000-0721-497E-9453-664E012CFC04}"/>
            </c:ext>
          </c:extLst>
        </c:ser>
        <c:dLbls>
          <c:showLegendKey val="0"/>
          <c:showVal val="0"/>
          <c:showCatName val="0"/>
          <c:showSerName val="0"/>
          <c:showPercent val="0"/>
          <c:showBubbleSize val="0"/>
        </c:dLbls>
        <c:gapWidth val="182"/>
        <c:axId val="1149702256"/>
        <c:axId val="1149706000"/>
      </c:barChart>
      <c:catAx>
        <c:axId val="114970225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1149706000"/>
        <c:crosses val="autoZero"/>
        <c:auto val="1"/>
        <c:lblAlgn val="ctr"/>
        <c:lblOffset val="100"/>
        <c:noMultiLvlLbl val="0"/>
      </c:catAx>
      <c:valAx>
        <c:axId val="114970600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solidFill>
                    <a:latin typeface="Calibri" panose="020F0502020204030204" pitchFamily="34" charset="0"/>
                    <a:ea typeface="+mn-ea"/>
                    <a:cs typeface="Calibri" panose="020F0502020204030204" pitchFamily="34" charset="0"/>
                  </a:defRPr>
                </a:pPr>
                <a:r>
                  <a:rPr lang="en-CA" sz="1000" dirty="0"/>
                  <a:t>Pourcentage</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title>
        <c:numFmt formatCode="0&quot;%&quot;"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11497022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solidFill>
            <a:schemeClr val="tx1"/>
          </a:solidFill>
          <a:latin typeface="Calibri" panose="020F0502020204030204" pitchFamily="34" charset="0"/>
          <a:cs typeface="Calibri" panose="020F0502020204030204" pitchFamily="34" charset="0"/>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0F5170-CD10-4485-85D9-A43A9E6C897E}"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322F8971-F0DF-472D-95C0-BA9711B11DF6}">
      <dgm:prSet phldrT="[Text]" custT="1"/>
      <dgm:spPr>
        <a:noFill/>
        <a:ln>
          <a:solidFill>
            <a:srgbClr val="00B2E3"/>
          </a:solidFill>
        </a:ln>
      </dgm:spPr>
      <dgm:t>
        <a:bodyPr/>
        <a:lstStyle/>
        <a:p>
          <a:r>
            <a:rPr lang="fr-CA" sz="1600" b="1" i="0" dirty="0">
              <a:solidFill>
                <a:schemeClr val="tx1"/>
              </a:solidFill>
              <a:latin typeface="Calibri" panose="020F0502020204030204" pitchFamily="34" charset="0"/>
              <a:cs typeface="Calibri" panose="020F0502020204030204" pitchFamily="34" charset="0"/>
            </a:rPr>
            <a:t>Aider les professionnels de la santé à savoir quels soins fournir, en se basant sur les données probantes et le consensus d’experts</a:t>
          </a:r>
          <a:r>
            <a:rPr lang="fr-CA" sz="1600" b="0" i="0" dirty="0">
              <a:solidFill>
                <a:schemeClr val="tx1"/>
              </a:solidFill>
              <a:latin typeface="Calibri" panose="020F0502020204030204" pitchFamily="34" charset="0"/>
              <a:cs typeface="Calibri" panose="020F0502020204030204" pitchFamily="34" charset="0"/>
            </a:rPr>
            <a:t> </a:t>
          </a:r>
          <a:endParaRPr lang="en-US" sz="1600" b="1" dirty="0">
            <a:solidFill>
              <a:schemeClr val="tx1"/>
            </a:solidFill>
            <a:latin typeface="Calibri" panose="020F0502020204030204" pitchFamily="34" charset="0"/>
            <a:cs typeface="Calibri" panose="020F0502020204030204" pitchFamily="34" charset="0"/>
          </a:endParaRPr>
        </a:p>
      </dgm:t>
    </dgm:pt>
    <dgm:pt modelId="{4D523A8E-BF20-40BE-A997-BECBD45A43A2}" type="parTrans" cxnId="{D9D1A8D7-2D13-442B-895B-87107E3C7F9B}">
      <dgm:prSet/>
      <dgm:spPr/>
      <dgm:t>
        <a:bodyPr/>
        <a:lstStyle/>
        <a:p>
          <a:endParaRPr lang="en-US"/>
        </a:p>
      </dgm:t>
    </dgm:pt>
    <dgm:pt modelId="{87807F56-717B-437D-8357-7F7EC766DD35}" type="sibTrans" cxnId="{D9D1A8D7-2D13-442B-895B-87107E3C7F9B}">
      <dgm:prSet/>
      <dgm:spPr/>
      <dgm:t>
        <a:bodyPr/>
        <a:lstStyle/>
        <a:p>
          <a:endParaRPr lang="en-US"/>
        </a:p>
      </dgm:t>
    </dgm:pt>
    <dgm:pt modelId="{641AFC70-DB88-412C-BF4D-AF094EFAD060}">
      <dgm:prSet custT="1"/>
      <dgm:spPr>
        <a:noFill/>
        <a:ln>
          <a:solidFill>
            <a:srgbClr val="00B2E3"/>
          </a:solidFill>
        </a:ln>
      </dgm:spPr>
      <dgm:t>
        <a:bodyPr/>
        <a:lstStyle/>
        <a:p>
          <a:r>
            <a:rPr lang="fr-CA" sz="1600" b="1" i="0" dirty="0">
              <a:solidFill>
                <a:schemeClr val="tx1"/>
              </a:solidFill>
              <a:latin typeface="Calibri" panose="020F0502020204030204" pitchFamily="34" charset="0"/>
              <a:cs typeface="Calibri" panose="020F0502020204030204" pitchFamily="34" charset="0"/>
            </a:rPr>
            <a:t>Aider les organismes de soins de santé à mesurer, à évaluer et à améliorer la qualité des soins qu’ils fournissent</a:t>
          </a:r>
          <a:endParaRPr lang="en-US" sz="1600" b="1" dirty="0">
            <a:solidFill>
              <a:schemeClr val="tx1"/>
            </a:solidFill>
            <a:latin typeface="Calibri" panose="020F0502020204030204" pitchFamily="34" charset="0"/>
            <a:cs typeface="Calibri" panose="020F0502020204030204" pitchFamily="34" charset="0"/>
          </a:endParaRPr>
        </a:p>
      </dgm:t>
    </dgm:pt>
    <dgm:pt modelId="{51DF4E73-84D2-4C71-B637-37295D9BBB17}" type="parTrans" cxnId="{1ED5BF27-9B13-4486-895C-DE8BE08860EB}">
      <dgm:prSet/>
      <dgm:spPr/>
      <dgm:t>
        <a:bodyPr/>
        <a:lstStyle/>
        <a:p>
          <a:endParaRPr lang="en-US"/>
        </a:p>
      </dgm:t>
    </dgm:pt>
    <dgm:pt modelId="{E746E011-6488-4F00-AA4F-29465A3AA9E7}" type="sibTrans" cxnId="{1ED5BF27-9B13-4486-895C-DE8BE08860EB}">
      <dgm:prSet/>
      <dgm:spPr/>
      <dgm:t>
        <a:bodyPr/>
        <a:lstStyle/>
        <a:p>
          <a:endParaRPr lang="en-US"/>
        </a:p>
      </dgm:t>
    </dgm:pt>
    <dgm:pt modelId="{BE5ED5D8-DD0E-4501-A549-D2736B552CA0}">
      <dgm:prSet custT="1"/>
      <dgm:spPr>
        <a:noFill/>
        <a:ln>
          <a:solidFill>
            <a:srgbClr val="00B2E3"/>
          </a:solidFill>
        </a:ln>
      </dgm:spPr>
      <dgm:t>
        <a:bodyPr/>
        <a:lstStyle/>
        <a:p>
          <a:r>
            <a:rPr lang="fr-CA" sz="1600" b="1" i="0" dirty="0">
              <a:solidFill>
                <a:schemeClr val="tx1"/>
              </a:solidFill>
              <a:latin typeface="Calibri" panose="020F0502020204030204" pitchFamily="34" charset="0"/>
              <a:cs typeface="Calibri" panose="020F0502020204030204" pitchFamily="34" charset="0"/>
            </a:rPr>
            <a:t>Assurer continuellement</a:t>
          </a:r>
          <a:br>
            <a:rPr lang="fr-CA" sz="1600" b="1" i="0" dirty="0">
              <a:solidFill>
                <a:schemeClr val="tx1"/>
              </a:solidFill>
              <a:latin typeface="Calibri" panose="020F0502020204030204" pitchFamily="34" charset="0"/>
              <a:cs typeface="Calibri" panose="020F0502020204030204" pitchFamily="34" charset="0"/>
            </a:rPr>
          </a:br>
          <a:r>
            <a:rPr lang="fr-CA" sz="1600" b="1" i="0" dirty="0">
              <a:solidFill>
                <a:schemeClr val="tx1"/>
              </a:solidFill>
              <a:latin typeface="Calibri" panose="020F0502020204030204" pitchFamily="34" charset="0"/>
              <a:cs typeface="Calibri" panose="020F0502020204030204" pitchFamily="34" charset="0"/>
            </a:rPr>
            <a:t>des soins de grande qualité dans l’ensemble de la province</a:t>
          </a:r>
          <a:endParaRPr lang="en-US" sz="1600" b="1" dirty="0">
            <a:solidFill>
              <a:schemeClr val="tx1"/>
            </a:solidFill>
            <a:latin typeface="Calibri" panose="020F0502020204030204" pitchFamily="34" charset="0"/>
            <a:cs typeface="Calibri" panose="020F0502020204030204" pitchFamily="34" charset="0"/>
          </a:endParaRPr>
        </a:p>
      </dgm:t>
    </dgm:pt>
    <dgm:pt modelId="{8CCB833E-D8EA-49E0-9DCC-55978787E595}" type="parTrans" cxnId="{D79F5477-325F-474B-BFCF-266A0BE0C79C}">
      <dgm:prSet/>
      <dgm:spPr/>
      <dgm:t>
        <a:bodyPr/>
        <a:lstStyle/>
        <a:p>
          <a:endParaRPr lang="en-US"/>
        </a:p>
      </dgm:t>
    </dgm:pt>
    <dgm:pt modelId="{A822CBB2-BB0A-4EF4-9FB6-5CCC6E6303A1}" type="sibTrans" cxnId="{D79F5477-325F-474B-BFCF-266A0BE0C79C}">
      <dgm:prSet/>
      <dgm:spPr/>
      <dgm:t>
        <a:bodyPr/>
        <a:lstStyle/>
        <a:p>
          <a:endParaRPr lang="en-US"/>
        </a:p>
      </dgm:t>
    </dgm:pt>
    <dgm:pt modelId="{02F62AD5-798D-4181-B022-DABC92325870}">
      <dgm:prSet phldrT="[Text]" custT="1"/>
      <dgm:spPr>
        <a:noFill/>
        <a:ln>
          <a:solidFill>
            <a:srgbClr val="00B2E3"/>
          </a:solidFill>
        </a:ln>
        <a:effectLst/>
      </dgm:spPr>
      <dgm:t>
        <a:bodyPr/>
        <a:lstStyle/>
        <a:p>
          <a:r>
            <a:rPr lang="fr-CA" sz="1600" b="1" i="0" dirty="0">
              <a:solidFill>
                <a:schemeClr val="tx1"/>
              </a:solidFill>
              <a:latin typeface="Calibri" panose="020F0502020204030204" pitchFamily="34" charset="0"/>
              <a:cs typeface="Calibri" panose="020F0502020204030204" pitchFamily="34" charset="0"/>
            </a:rPr>
            <a:t>Aider les patients, les résidents, les familles et les soignants à savoir ce qu’ils doivent peuvent exiger en matière de soins </a:t>
          </a:r>
          <a:endParaRPr lang="en-US" sz="1600" b="1" dirty="0">
            <a:solidFill>
              <a:schemeClr val="tx1"/>
            </a:solidFill>
            <a:latin typeface="Calibri" panose="020F0502020204030204" pitchFamily="34" charset="0"/>
            <a:cs typeface="Calibri" panose="020F0502020204030204" pitchFamily="34" charset="0"/>
          </a:endParaRPr>
        </a:p>
      </dgm:t>
    </dgm:pt>
    <dgm:pt modelId="{F7096FD8-7228-4435-A690-1C4019F43E64}" type="sibTrans" cxnId="{A572B9BA-6BAE-4488-B021-C025FAE65C8F}">
      <dgm:prSet/>
      <dgm:spPr/>
      <dgm:t>
        <a:bodyPr/>
        <a:lstStyle/>
        <a:p>
          <a:endParaRPr lang="en-US"/>
        </a:p>
      </dgm:t>
    </dgm:pt>
    <dgm:pt modelId="{3808D909-EAE8-4C93-BFE9-AD0822C420E4}" type="parTrans" cxnId="{A572B9BA-6BAE-4488-B021-C025FAE65C8F}">
      <dgm:prSet/>
      <dgm:spPr/>
      <dgm:t>
        <a:bodyPr/>
        <a:lstStyle/>
        <a:p>
          <a:endParaRPr lang="en-US"/>
        </a:p>
      </dgm:t>
    </dgm:pt>
    <dgm:pt modelId="{59F16EDD-AE09-41C1-9178-1005602881AC}" type="pres">
      <dgm:prSet presAssocID="{F70F5170-CD10-4485-85D9-A43A9E6C897E}" presName="diagram" presStyleCnt="0">
        <dgm:presLayoutVars>
          <dgm:dir/>
          <dgm:resizeHandles val="exact"/>
        </dgm:presLayoutVars>
      </dgm:prSet>
      <dgm:spPr/>
    </dgm:pt>
    <dgm:pt modelId="{3A788BF8-2EBF-4EAF-A87D-ED81EF96C325}" type="pres">
      <dgm:prSet presAssocID="{02F62AD5-798D-4181-B022-DABC92325870}" presName="node" presStyleLbl="node1" presStyleIdx="0" presStyleCnt="4">
        <dgm:presLayoutVars>
          <dgm:bulletEnabled val="1"/>
        </dgm:presLayoutVars>
      </dgm:prSet>
      <dgm:spPr/>
    </dgm:pt>
    <dgm:pt modelId="{421369B5-9A55-4222-B54B-D37FD1C91129}" type="pres">
      <dgm:prSet presAssocID="{F7096FD8-7228-4435-A690-1C4019F43E64}" presName="sibTrans" presStyleCnt="0"/>
      <dgm:spPr/>
    </dgm:pt>
    <dgm:pt modelId="{3CAAF4E5-77DB-4A44-960A-16E8C59147EF}" type="pres">
      <dgm:prSet presAssocID="{322F8971-F0DF-472D-95C0-BA9711B11DF6}" presName="node" presStyleLbl="node1" presStyleIdx="1" presStyleCnt="4" custLinFactNeighborX="677" custLinFactNeighborY="1613">
        <dgm:presLayoutVars>
          <dgm:bulletEnabled val="1"/>
        </dgm:presLayoutVars>
      </dgm:prSet>
      <dgm:spPr/>
    </dgm:pt>
    <dgm:pt modelId="{6FA52852-4CC0-40A1-8A89-56282C01AD87}" type="pres">
      <dgm:prSet presAssocID="{87807F56-717B-437D-8357-7F7EC766DD35}" presName="sibTrans" presStyleCnt="0"/>
      <dgm:spPr/>
    </dgm:pt>
    <dgm:pt modelId="{52569B33-71BD-4ED9-94A4-6B7602EBB6EF}" type="pres">
      <dgm:prSet presAssocID="{641AFC70-DB88-412C-BF4D-AF094EFAD060}" presName="node" presStyleLbl="node1" presStyleIdx="2" presStyleCnt="4">
        <dgm:presLayoutVars>
          <dgm:bulletEnabled val="1"/>
        </dgm:presLayoutVars>
      </dgm:prSet>
      <dgm:spPr/>
    </dgm:pt>
    <dgm:pt modelId="{4855ECAC-F9C4-4877-921C-BFCCC591816C}" type="pres">
      <dgm:prSet presAssocID="{E746E011-6488-4F00-AA4F-29465A3AA9E7}" presName="sibTrans" presStyleCnt="0"/>
      <dgm:spPr/>
    </dgm:pt>
    <dgm:pt modelId="{1D491102-124B-463F-8464-FEFE997FF070}" type="pres">
      <dgm:prSet presAssocID="{BE5ED5D8-DD0E-4501-A549-D2736B552CA0}" presName="node" presStyleLbl="node1" presStyleIdx="3" presStyleCnt="4">
        <dgm:presLayoutVars>
          <dgm:bulletEnabled val="1"/>
        </dgm:presLayoutVars>
      </dgm:prSet>
      <dgm:spPr/>
    </dgm:pt>
  </dgm:ptLst>
  <dgm:cxnLst>
    <dgm:cxn modelId="{A2431723-37F7-4865-926E-296A98A84F04}" type="presOf" srcId="{322F8971-F0DF-472D-95C0-BA9711B11DF6}" destId="{3CAAF4E5-77DB-4A44-960A-16E8C59147EF}" srcOrd="0" destOrd="0" presId="urn:microsoft.com/office/officeart/2005/8/layout/default"/>
    <dgm:cxn modelId="{1ED5BF27-9B13-4486-895C-DE8BE08860EB}" srcId="{F70F5170-CD10-4485-85D9-A43A9E6C897E}" destId="{641AFC70-DB88-412C-BF4D-AF094EFAD060}" srcOrd="2" destOrd="0" parTransId="{51DF4E73-84D2-4C71-B637-37295D9BBB17}" sibTransId="{E746E011-6488-4F00-AA4F-29465A3AA9E7}"/>
    <dgm:cxn modelId="{E688F630-55D9-4062-8828-AA2207C358EF}" type="presOf" srcId="{BE5ED5D8-DD0E-4501-A549-D2736B552CA0}" destId="{1D491102-124B-463F-8464-FEFE997FF070}" srcOrd="0" destOrd="0" presId="urn:microsoft.com/office/officeart/2005/8/layout/default"/>
    <dgm:cxn modelId="{07D1A240-00BD-4B09-B0C6-2BDBEF2B0E68}" type="presOf" srcId="{641AFC70-DB88-412C-BF4D-AF094EFAD060}" destId="{52569B33-71BD-4ED9-94A4-6B7602EBB6EF}" srcOrd="0" destOrd="0" presId="urn:microsoft.com/office/officeart/2005/8/layout/default"/>
    <dgm:cxn modelId="{D79F5477-325F-474B-BFCF-266A0BE0C79C}" srcId="{F70F5170-CD10-4485-85D9-A43A9E6C897E}" destId="{BE5ED5D8-DD0E-4501-A549-D2736B552CA0}" srcOrd="3" destOrd="0" parTransId="{8CCB833E-D8EA-49E0-9DCC-55978787E595}" sibTransId="{A822CBB2-BB0A-4EF4-9FB6-5CCC6E6303A1}"/>
    <dgm:cxn modelId="{A572B9BA-6BAE-4488-B021-C025FAE65C8F}" srcId="{F70F5170-CD10-4485-85D9-A43A9E6C897E}" destId="{02F62AD5-798D-4181-B022-DABC92325870}" srcOrd="0" destOrd="0" parTransId="{3808D909-EAE8-4C93-BFE9-AD0822C420E4}" sibTransId="{F7096FD8-7228-4435-A690-1C4019F43E64}"/>
    <dgm:cxn modelId="{F19440D6-C9B4-4E27-B01C-41862A3B3396}" type="presOf" srcId="{F70F5170-CD10-4485-85D9-A43A9E6C897E}" destId="{59F16EDD-AE09-41C1-9178-1005602881AC}" srcOrd="0" destOrd="0" presId="urn:microsoft.com/office/officeart/2005/8/layout/default"/>
    <dgm:cxn modelId="{D9D1A8D7-2D13-442B-895B-87107E3C7F9B}" srcId="{F70F5170-CD10-4485-85D9-A43A9E6C897E}" destId="{322F8971-F0DF-472D-95C0-BA9711B11DF6}" srcOrd="1" destOrd="0" parTransId="{4D523A8E-BF20-40BE-A997-BECBD45A43A2}" sibTransId="{87807F56-717B-437D-8357-7F7EC766DD35}"/>
    <dgm:cxn modelId="{C2DFA3F6-FDAE-4EA0-AF83-684BEC6691D9}" type="presOf" srcId="{02F62AD5-798D-4181-B022-DABC92325870}" destId="{3A788BF8-2EBF-4EAF-A87D-ED81EF96C325}" srcOrd="0" destOrd="0" presId="urn:microsoft.com/office/officeart/2005/8/layout/default"/>
    <dgm:cxn modelId="{3FD392B3-84A7-4DE4-8A53-89B923DF5A48}" type="presParOf" srcId="{59F16EDD-AE09-41C1-9178-1005602881AC}" destId="{3A788BF8-2EBF-4EAF-A87D-ED81EF96C325}" srcOrd="0" destOrd="0" presId="urn:microsoft.com/office/officeart/2005/8/layout/default"/>
    <dgm:cxn modelId="{7A2FB836-AB45-495B-B115-2CB1E312CA4A}" type="presParOf" srcId="{59F16EDD-AE09-41C1-9178-1005602881AC}" destId="{421369B5-9A55-4222-B54B-D37FD1C91129}" srcOrd="1" destOrd="0" presId="urn:microsoft.com/office/officeart/2005/8/layout/default"/>
    <dgm:cxn modelId="{2844C25C-DF49-4988-92A1-17C43CFAE90A}" type="presParOf" srcId="{59F16EDD-AE09-41C1-9178-1005602881AC}" destId="{3CAAF4E5-77DB-4A44-960A-16E8C59147EF}" srcOrd="2" destOrd="0" presId="urn:microsoft.com/office/officeart/2005/8/layout/default"/>
    <dgm:cxn modelId="{363BAB90-6B38-470D-A32A-1F96EFBB81DF}" type="presParOf" srcId="{59F16EDD-AE09-41C1-9178-1005602881AC}" destId="{6FA52852-4CC0-40A1-8A89-56282C01AD87}" srcOrd="3" destOrd="0" presId="urn:microsoft.com/office/officeart/2005/8/layout/default"/>
    <dgm:cxn modelId="{9C26945A-502F-4A68-86CC-270B8C79DB49}" type="presParOf" srcId="{59F16EDD-AE09-41C1-9178-1005602881AC}" destId="{52569B33-71BD-4ED9-94A4-6B7602EBB6EF}" srcOrd="4" destOrd="0" presId="urn:microsoft.com/office/officeart/2005/8/layout/default"/>
    <dgm:cxn modelId="{57A4ED82-4441-4F93-BCF4-B353EFEC54BB}" type="presParOf" srcId="{59F16EDD-AE09-41C1-9178-1005602881AC}" destId="{4855ECAC-F9C4-4877-921C-BFCCC591816C}" srcOrd="5" destOrd="0" presId="urn:microsoft.com/office/officeart/2005/8/layout/default"/>
    <dgm:cxn modelId="{833AC40F-7486-4E45-AA3C-22754423B157}" type="presParOf" srcId="{59F16EDD-AE09-41C1-9178-1005602881AC}" destId="{1D491102-124B-463F-8464-FEFE997FF070}" srcOrd="6" destOrd="0" presId="urn:microsoft.com/office/officeart/2005/8/layout/default"/>
  </dgm:cxnLst>
  <dgm:bg>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788BF8-2EBF-4EAF-A87D-ED81EF96C325}">
      <dsp:nvSpPr>
        <dsp:cNvPr id="0" name=""/>
        <dsp:cNvSpPr/>
      </dsp:nvSpPr>
      <dsp:spPr>
        <a:xfrm>
          <a:off x="468854" y="438"/>
          <a:ext cx="2615036" cy="1569021"/>
        </a:xfrm>
        <a:prstGeom prst="rect">
          <a:avLst/>
        </a:prstGeom>
        <a:noFill/>
        <a:ln w="25400" cap="flat" cmpd="sng" algn="ctr">
          <a:solidFill>
            <a:srgbClr val="00B2E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CA" sz="1600" b="1" i="0" kern="1200" dirty="0">
              <a:solidFill>
                <a:schemeClr val="tx1"/>
              </a:solidFill>
              <a:latin typeface="Calibri" panose="020F0502020204030204" pitchFamily="34" charset="0"/>
              <a:cs typeface="Calibri" panose="020F0502020204030204" pitchFamily="34" charset="0"/>
            </a:rPr>
            <a:t>Aider les patients, les résidents, les familles et les soignants à savoir ce qu’ils doivent peuvent exiger en matière de soins </a:t>
          </a:r>
          <a:endParaRPr lang="en-US" sz="1600" b="1" kern="1200" dirty="0">
            <a:solidFill>
              <a:schemeClr val="tx1"/>
            </a:solidFill>
            <a:latin typeface="Calibri" panose="020F0502020204030204" pitchFamily="34" charset="0"/>
            <a:cs typeface="Calibri" panose="020F0502020204030204" pitchFamily="34" charset="0"/>
          </a:endParaRPr>
        </a:p>
      </dsp:txBody>
      <dsp:txXfrm>
        <a:off x="468854" y="438"/>
        <a:ext cx="2615036" cy="1569021"/>
      </dsp:txXfrm>
    </dsp:sp>
    <dsp:sp modelId="{3CAAF4E5-77DB-4A44-960A-16E8C59147EF}">
      <dsp:nvSpPr>
        <dsp:cNvPr id="0" name=""/>
        <dsp:cNvSpPr/>
      </dsp:nvSpPr>
      <dsp:spPr>
        <a:xfrm>
          <a:off x="3363098" y="25747"/>
          <a:ext cx="2615036" cy="1569021"/>
        </a:xfrm>
        <a:prstGeom prst="rect">
          <a:avLst/>
        </a:prstGeom>
        <a:noFill/>
        <a:ln w="25400" cap="flat" cmpd="sng" algn="ctr">
          <a:solidFill>
            <a:srgbClr val="00B2E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CA" sz="1600" b="1" i="0" kern="1200" dirty="0">
              <a:solidFill>
                <a:schemeClr val="tx1"/>
              </a:solidFill>
              <a:latin typeface="Calibri" panose="020F0502020204030204" pitchFamily="34" charset="0"/>
              <a:cs typeface="Calibri" panose="020F0502020204030204" pitchFamily="34" charset="0"/>
            </a:rPr>
            <a:t>Aider les professionnels de la santé à savoir quels soins fournir, en se basant sur les données probantes et le consensus d’experts</a:t>
          </a:r>
          <a:r>
            <a:rPr lang="fr-CA" sz="1600" b="0" i="0" kern="1200" dirty="0">
              <a:solidFill>
                <a:schemeClr val="tx1"/>
              </a:solidFill>
              <a:latin typeface="Calibri" panose="020F0502020204030204" pitchFamily="34" charset="0"/>
              <a:cs typeface="Calibri" panose="020F0502020204030204" pitchFamily="34" charset="0"/>
            </a:rPr>
            <a:t> </a:t>
          </a:r>
          <a:endParaRPr lang="en-US" sz="1600" b="1" kern="1200" dirty="0">
            <a:solidFill>
              <a:schemeClr val="tx1"/>
            </a:solidFill>
            <a:latin typeface="Calibri" panose="020F0502020204030204" pitchFamily="34" charset="0"/>
            <a:cs typeface="Calibri" panose="020F0502020204030204" pitchFamily="34" charset="0"/>
          </a:endParaRPr>
        </a:p>
      </dsp:txBody>
      <dsp:txXfrm>
        <a:off x="3363098" y="25747"/>
        <a:ext cx="2615036" cy="1569021"/>
      </dsp:txXfrm>
    </dsp:sp>
    <dsp:sp modelId="{52569B33-71BD-4ED9-94A4-6B7602EBB6EF}">
      <dsp:nvSpPr>
        <dsp:cNvPr id="0" name=""/>
        <dsp:cNvSpPr/>
      </dsp:nvSpPr>
      <dsp:spPr>
        <a:xfrm>
          <a:off x="468854" y="1830964"/>
          <a:ext cx="2615036" cy="1569021"/>
        </a:xfrm>
        <a:prstGeom prst="rect">
          <a:avLst/>
        </a:prstGeom>
        <a:noFill/>
        <a:ln w="25400" cap="flat" cmpd="sng" algn="ctr">
          <a:solidFill>
            <a:srgbClr val="00B2E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CA" sz="1600" b="1" i="0" kern="1200" dirty="0">
              <a:solidFill>
                <a:schemeClr val="tx1"/>
              </a:solidFill>
              <a:latin typeface="Calibri" panose="020F0502020204030204" pitchFamily="34" charset="0"/>
              <a:cs typeface="Calibri" panose="020F0502020204030204" pitchFamily="34" charset="0"/>
            </a:rPr>
            <a:t>Aider les organismes de soins de santé à mesurer, à évaluer et à améliorer la qualité des soins qu’ils fournissent</a:t>
          </a:r>
          <a:endParaRPr lang="en-US" sz="1600" b="1" kern="1200" dirty="0">
            <a:solidFill>
              <a:schemeClr val="tx1"/>
            </a:solidFill>
            <a:latin typeface="Calibri" panose="020F0502020204030204" pitchFamily="34" charset="0"/>
            <a:cs typeface="Calibri" panose="020F0502020204030204" pitchFamily="34" charset="0"/>
          </a:endParaRPr>
        </a:p>
      </dsp:txBody>
      <dsp:txXfrm>
        <a:off x="468854" y="1830964"/>
        <a:ext cx="2615036" cy="1569021"/>
      </dsp:txXfrm>
    </dsp:sp>
    <dsp:sp modelId="{1D491102-124B-463F-8464-FEFE997FF070}">
      <dsp:nvSpPr>
        <dsp:cNvPr id="0" name=""/>
        <dsp:cNvSpPr/>
      </dsp:nvSpPr>
      <dsp:spPr>
        <a:xfrm>
          <a:off x="3345394" y="1830964"/>
          <a:ext cx="2615036" cy="1569021"/>
        </a:xfrm>
        <a:prstGeom prst="rect">
          <a:avLst/>
        </a:prstGeom>
        <a:noFill/>
        <a:ln w="25400" cap="flat" cmpd="sng" algn="ctr">
          <a:solidFill>
            <a:srgbClr val="00B2E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CA" sz="1600" b="1" i="0" kern="1200" dirty="0">
              <a:solidFill>
                <a:schemeClr val="tx1"/>
              </a:solidFill>
              <a:latin typeface="Calibri" panose="020F0502020204030204" pitchFamily="34" charset="0"/>
              <a:cs typeface="Calibri" panose="020F0502020204030204" pitchFamily="34" charset="0"/>
            </a:rPr>
            <a:t>Assurer continuellement</a:t>
          </a:r>
          <a:br>
            <a:rPr lang="fr-CA" sz="1600" b="1" i="0" kern="1200" dirty="0">
              <a:solidFill>
                <a:schemeClr val="tx1"/>
              </a:solidFill>
              <a:latin typeface="Calibri" panose="020F0502020204030204" pitchFamily="34" charset="0"/>
              <a:cs typeface="Calibri" panose="020F0502020204030204" pitchFamily="34" charset="0"/>
            </a:rPr>
          </a:br>
          <a:r>
            <a:rPr lang="fr-CA" sz="1600" b="1" i="0" kern="1200" dirty="0">
              <a:solidFill>
                <a:schemeClr val="tx1"/>
              </a:solidFill>
              <a:latin typeface="Calibri" panose="020F0502020204030204" pitchFamily="34" charset="0"/>
              <a:cs typeface="Calibri" panose="020F0502020204030204" pitchFamily="34" charset="0"/>
            </a:rPr>
            <a:t>des soins de grande qualité dans l’ensemble de la province</a:t>
          </a:r>
          <a:endParaRPr lang="en-US" sz="1600" b="1" kern="1200" dirty="0">
            <a:solidFill>
              <a:schemeClr val="tx1"/>
            </a:solidFill>
            <a:latin typeface="Calibri" panose="020F0502020204030204" pitchFamily="34" charset="0"/>
            <a:cs typeface="Calibri" panose="020F0502020204030204" pitchFamily="34" charset="0"/>
          </a:endParaRPr>
        </a:p>
      </dsp:txBody>
      <dsp:txXfrm>
        <a:off x="3345394" y="1830964"/>
        <a:ext cx="2615036" cy="1569021"/>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1.xml.rels><?xml version="1.0" encoding="UTF-8" standalone="yes"?>
<Relationships xmlns="http://schemas.openxmlformats.org/package/2006/relationships"><Relationship Id="rId1" Type="http://schemas.openxmlformats.org/officeDocument/2006/relationships/image" Target="../media/image33.png"/></Relationships>
</file>

<file path=ppt/drawings/drawing1.xml><?xml version="1.0" encoding="utf-8"?>
<c:userShapes xmlns:c="http://schemas.openxmlformats.org/drawingml/2006/chart">
  <cdr:relSizeAnchor xmlns:cdr="http://schemas.openxmlformats.org/drawingml/2006/chartDrawing">
    <cdr:from>
      <cdr:x>0.16872</cdr:x>
      <cdr:y>0.4194</cdr:y>
    </cdr:from>
    <cdr:to>
      <cdr:x>0.16872</cdr:x>
      <cdr:y>0.83432</cdr:y>
    </cdr:to>
    <cdr:cxnSp macro="">
      <cdr:nvCxnSpPr>
        <cdr:cNvPr id="3" name="Straight Connector 2">
          <a:extLst xmlns:a="http://schemas.openxmlformats.org/drawingml/2006/main">
            <a:ext uri="{FF2B5EF4-FFF2-40B4-BE49-F238E27FC236}">
              <a16:creationId xmlns:a16="http://schemas.microsoft.com/office/drawing/2014/main" id="{0FF9AADF-B28F-D43E-AB59-6F6770165316}"/>
            </a:ext>
          </a:extLst>
        </cdr:cNvPr>
        <cdr:cNvCxnSpPr/>
      </cdr:nvCxnSpPr>
      <cdr:spPr bwMode="auto">
        <a:xfrm xmlns:a="http://schemas.openxmlformats.org/drawingml/2006/main" flipV="1">
          <a:off x="1168479" y="1309992"/>
          <a:ext cx="0" cy="1295989"/>
        </a:xfrm>
        <a:prstGeom xmlns:a="http://schemas.openxmlformats.org/drawingml/2006/main" prst="line">
          <a:avLst/>
        </a:prstGeom>
        <a:solidFill xmlns:a="http://schemas.openxmlformats.org/drawingml/2006/main">
          <a:srgbClr val="FFFF00"/>
        </a:solidFill>
        <a:ln xmlns:a="http://schemas.openxmlformats.org/drawingml/2006/main" w="9525" cap="flat" cmpd="sng" algn="ctr">
          <a:solidFill>
            <a:srgbClr val="92278F"/>
          </a:solidFill>
          <a:prstDash val="solid"/>
          <a:round/>
          <a:headEnd type="none" w="med" len="med"/>
          <a:tailEnd type="none" w="med" len="med"/>
        </a:ln>
        <a:effectLst xmlns:a="http://schemas.openxmlformats.org/drawingml/2006/main"/>
      </cdr:spPr>
    </cdr:cxnSp>
  </cdr:relSizeAnchor>
  <cdr:relSizeAnchor xmlns:cdr="http://schemas.openxmlformats.org/drawingml/2006/chartDrawing">
    <cdr:from>
      <cdr:x>0.41611</cdr:x>
      <cdr:y>0.42352</cdr:y>
    </cdr:from>
    <cdr:to>
      <cdr:x>0.41611</cdr:x>
      <cdr:y>0.83844</cdr:y>
    </cdr:to>
    <cdr:cxnSp macro="">
      <cdr:nvCxnSpPr>
        <cdr:cNvPr id="4" name="Straight Connector 3">
          <a:extLst xmlns:a="http://schemas.openxmlformats.org/drawingml/2006/main">
            <a:ext uri="{FF2B5EF4-FFF2-40B4-BE49-F238E27FC236}">
              <a16:creationId xmlns:a16="http://schemas.microsoft.com/office/drawing/2014/main" id="{5921E04D-6F20-AEC6-42F5-B71F78425688}"/>
            </a:ext>
          </a:extLst>
        </cdr:cNvPr>
        <cdr:cNvCxnSpPr/>
      </cdr:nvCxnSpPr>
      <cdr:spPr bwMode="auto">
        <a:xfrm xmlns:a="http://schemas.openxmlformats.org/drawingml/2006/main" flipV="1">
          <a:off x="2881791" y="1322859"/>
          <a:ext cx="0" cy="1295989"/>
        </a:xfrm>
        <a:prstGeom xmlns:a="http://schemas.openxmlformats.org/drawingml/2006/main" prst="line">
          <a:avLst/>
        </a:prstGeom>
        <a:solidFill xmlns:a="http://schemas.openxmlformats.org/drawingml/2006/main">
          <a:srgbClr val="FFFF00"/>
        </a:solidFill>
        <a:ln xmlns:a="http://schemas.openxmlformats.org/drawingml/2006/main" w="9525" cap="flat" cmpd="sng" algn="ctr">
          <a:solidFill>
            <a:srgbClr val="00B1E3"/>
          </a:solidFill>
          <a:prstDash val="solid"/>
          <a:round/>
          <a:headEnd type="none" w="med" len="med"/>
          <a:tailEnd type="none" w="med" len="med"/>
        </a:ln>
        <a:effectLst xmlns:a="http://schemas.openxmlformats.org/drawingml/2006/main"/>
      </cdr:spPr>
    </cdr:cxnSp>
  </cdr:relSizeAnchor>
  <cdr:relSizeAnchor xmlns:cdr="http://schemas.openxmlformats.org/drawingml/2006/chartDrawing">
    <cdr:from>
      <cdr:x>0.15704</cdr:x>
      <cdr:y>0.3872</cdr:y>
    </cdr:from>
    <cdr:to>
      <cdr:x>0.18232</cdr:x>
      <cdr:y>0.47941</cdr:y>
    </cdr:to>
    <cdr:pic>
      <cdr:nvPicPr>
        <cdr:cNvPr id="6" name="Picture 5" descr="A black and white outline of a person&#10;&#10;Description automatically generated with low confidence">
          <a:extLst xmlns:a="http://schemas.openxmlformats.org/drawingml/2006/main">
            <a:ext uri="{FF2B5EF4-FFF2-40B4-BE49-F238E27FC236}">
              <a16:creationId xmlns:a16="http://schemas.microsoft.com/office/drawing/2014/main" id="{A50BC58C-36CD-D277-8C58-9721A10BF715}"/>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duotone>
            <a:schemeClr val="accent4">
              <a:shade val="45000"/>
              <a:satMod val="135000"/>
            </a:schemeClr>
            <a:prstClr val="white"/>
          </a:duotone>
        </a:blip>
        <a:stretch xmlns:a="http://schemas.openxmlformats.org/drawingml/2006/main">
          <a:fillRect/>
        </a:stretch>
      </cdr:blipFill>
      <cdr:spPr>
        <a:xfrm xmlns:a="http://schemas.openxmlformats.org/drawingml/2006/main">
          <a:off x="1087588" y="1209400"/>
          <a:ext cx="175078" cy="288015"/>
        </a:xfrm>
        <a:prstGeom xmlns:a="http://schemas.openxmlformats.org/drawingml/2006/main" prst="rect">
          <a:avLst/>
        </a:prstGeom>
      </cdr:spPr>
    </cdr:pic>
  </cdr:relSizeAnchor>
  <cdr:relSizeAnchor xmlns:cdr="http://schemas.openxmlformats.org/drawingml/2006/chartDrawing">
    <cdr:from>
      <cdr:x>0.40286</cdr:x>
      <cdr:y>0.3872</cdr:y>
    </cdr:from>
    <cdr:to>
      <cdr:x>0.42815</cdr:x>
      <cdr:y>0.47941</cdr:y>
    </cdr:to>
    <cdr:pic>
      <cdr:nvPicPr>
        <cdr:cNvPr id="7" name="Picture 6" descr="A black and white outline of a person&#10;&#10;Description automatically generated with low confidence">
          <a:extLst xmlns:a="http://schemas.openxmlformats.org/drawingml/2006/main">
            <a:ext uri="{FF2B5EF4-FFF2-40B4-BE49-F238E27FC236}">
              <a16:creationId xmlns:a16="http://schemas.microsoft.com/office/drawing/2014/main" id="{5DBCE269-8A03-C17C-84B0-C9ACE4DD7778}"/>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duotone>
            <a:schemeClr val="accent1">
              <a:shade val="45000"/>
              <a:satMod val="135000"/>
            </a:schemeClr>
            <a:prstClr val="white"/>
          </a:duotone>
        </a:blip>
        <a:stretch xmlns:a="http://schemas.openxmlformats.org/drawingml/2006/main">
          <a:fillRect/>
        </a:stretch>
      </cdr:blipFill>
      <cdr:spPr>
        <a:xfrm xmlns:a="http://schemas.openxmlformats.org/drawingml/2006/main">
          <a:off x="2790014" y="1209400"/>
          <a:ext cx="175147" cy="288015"/>
        </a:xfrm>
        <a:prstGeom xmlns:a="http://schemas.openxmlformats.org/drawingml/2006/main" prst="rect">
          <a:avLst/>
        </a:prstGeom>
      </cdr:spPr>
    </cdr:pic>
  </cdr:relSizeAnchor>
  <cdr:relSizeAnchor xmlns:cdr="http://schemas.openxmlformats.org/drawingml/2006/chartDrawing">
    <cdr:from>
      <cdr:x>0.29051</cdr:x>
      <cdr:y>0.5</cdr:y>
    </cdr:from>
    <cdr:to>
      <cdr:x>0.29051</cdr:x>
      <cdr:y>0.84577</cdr:y>
    </cdr:to>
    <cdr:cxnSp macro="">
      <cdr:nvCxnSpPr>
        <cdr:cNvPr id="8" name="Straight Connector 7">
          <a:extLst xmlns:a="http://schemas.openxmlformats.org/drawingml/2006/main">
            <a:ext uri="{FF2B5EF4-FFF2-40B4-BE49-F238E27FC236}">
              <a16:creationId xmlns:a16="http://schemas.microsoft.com/office/drawing/2014/main" id="{81A341CF-9BD5-C4F6-7F6B-2DE7AC78403E}"/>
            </a:ext>
          </a:extLst>
        </cdr:cNvPr>
        <cdr:cNvCxnSpPr/>
      </cdr:nvCxnSpPr>
      <cdr:spPr bwMode="auto">
        <a:xfrm xmlns:a="http://schemas.openxmlformats.org/drawingml/2006/main" flipV="1">
          <a:off x="2011928" y="1561733"/>
          <a:ext cx="0" cy="1080002"/>
        </a:xfrm>
        <a:prstGeom xmlns:a="http://schemas.openxmlformats.org/drawingml/2006/main" prst="line">
          <a:avLst/>
        </a:prstGeom>
        <a:solidFill xmlns:a="http://schemas.openxmlformats.org/drawingml/2006/main">
          <a:srgbClr val="FFFF00"/>
        </a:solidFill>
        <a:ln xmlns:a="http://schemas.openxmlformats.org/drawingml/2006/main" w="9525" cap="flat" cmpd="sng" algn="ctr">
          <a:solidFill>
            <a:srgbClr val="00B1E3"/>
          </a:solidFill>
          <a:prstDash val="solid"/>
          <a:round/>
          <a:headEnd type="none" w="med" len="med"/>
          <a:tailEnd type="none" w="med" len="med"/>
        </a:ln>
        <a:effectLst xmlns:a="http://schemas.openxmlformats.org/drawingml/2006/main"/>
      </cdr:spPr>
    </cdr:cxnSp>
  </cdr:relSizeAnchor>
  <cdr:relSizeAnchor xmlns:cdr="http://schemas.openxmlformats.org/drawingml/2006/chartDrawing">
    <cdr:from>
      <cdr:x>0.27717</cdr:x>
      <cdr:y>0.45389</cdr:y>
    </cdr:from>
    <cdr:to>
      <cdr:x>0.30245</cdr:x>
      <cdr:y>0.5461</cdr:y>
    </cdr:to>
    <cdr:pic>
      <cdr:nvPicPr>
        <cdr:cNvPr id="9" name="Picture 8" descr="A black and white outline of a person&#10;&#10;Description automatically generated with low confidence">
          <a:extLst xmlns:a="http://schemas.openxmlformats.org/drawingml/2006/main">
            <a:ext uri="{FF2B5EF4-FFF2-40B4-BE49-F238E27FC236}">
              <a16:creationId xmlns:a16="http://schemas.microsoft.com/office/drawing/2014/main" id="{CAC590AC-6C1D-801B-CDB0-A74BD2B1C85B}"/>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duotone>
            <a:schemeClr val="accent1">
              <a:shade val="45000"/>
              <a:satMod val="135000"/>
            </a:schemeClr>
            <a:prstClr val="white"/>
          </a:duotone>
        </a:blip>
        <a:stretch xmlns:a="http://schemas.openxmlformats.org/drawingml/2006/main">
          <a:fillRect/>
        </a:stretch>
      </cdr:blipFill>
      <cdr:spPr>
        <a:xfrm xmlns:a="http://schemas.openxmlformats.org/drawingml/2006/main">
          <a:off x="1919542" y="1417725"/>
          <a:ext cx="175078" cy="288015"/>
        </a:xfrm>
        <a:prstGeom xmlns:a="http://schemas.openxmlformats.org/drawingml/2006/main" prst="rect">
          <a:avLst/>
        </a:prstGeom>
      </cdr:spPr>
    </cdr:pic>
  </cdr:relSizeAnchor>
  <cdr:relSizeAnchor xmlns:cdr="http://schemas.openxmlformats.org/drawingml/2006/chartDrawing">
    <cdr:from>
      <cdr:x>0.54091</cdr:x>
      <cdr:y>0.21918</cdr:y>
    </cdr:from>
    <cdr:to>
      <cdr:x>0.54091</cdr:x>
      <cdr:y>0.83004</cdr:y>
    </cdr:to>
    <cdr:cxnSp macro="">
      <cdr:nvCxnSpPr>
        <cdr:cNvPr id="10" name="Straight Connector 9">
          <a:extLst xmlns:a="http://schemas.openxmlformats.org/drawingml/2006/main">
            <a:ext uri="{FF2B5EF4-FFF2-40B4-BE49-F238E27FC236}">
              <a16:creationId xmlns:a16="http://schemas.microsoft.com/office/drawing/2014/main" id="{42560934-4110-611A-0EF7-B13D6F483AD0}"/>
            </a:ext>
          </a:extLst>
        </cdr:cNvPr>
        <cdr:cNvCxnSpPr/>
      </cdr:nvCxnSpPr>
      <cdr:spPr bwMode="auto">
        <a:xfrm xmlns:a="http://schemas.openxmlformats.org/drawingml/2006/main" flipV="1">
          <a:off x="3746087" y="684609"/>
          <a:ext cx="0" cy="1908001"/>
        </a:xfrm>
        <a:prstGeom xmlns:a="http://schemas.openxmlformats.org/drawingml/2006/main" prst="line">
          <a:avLst/>
        </a:prstGeom>
        <a:solidFill xmlns:a="http://schemas.openxmlformats.org/drawingml/2006/main">
          <a:srgbClr val="FFFF00"/>
        </a:solidFill>
        <a:ln xmlns:a="http://schemas.openxmlformats.org/drawingml/2006/main" w="9525" cap="flat" cmpd="sng" algn="ctr">
          <a:solidFill>
            <a:srgbClr val="00B1E3"/>
          </a:solidFill>
          <a:prstDash val="solid"/>
          <a:round/>
          <a:headEnd type="none" w="med" len="med"/>
          <a:tailEnd type="none" w="med" len="med"/>
        </a:ln>
        <a:effectLst xmlns:a="http://schemas.openxmlformats.org/drawingml/2006/main"/>
      </cdr:spPr>
    </cdr:cxnSp>
  </cdr:relSizeAnchor>
  <cdr:relSizeAnchor xmlns:cdr="http://schemas.openxmlformats.org/drawingml/2006/chartDrawing">
    <cdr:from>
      <cdr:x>0.5298</cdr:x>
      <cdr:y>0.19003</cdr:y>
    </cdr:from>
    <cdr:to>
      <cdr:x>0.55508</cdr:x>
      <cdr:y>0.28224</cdr:y>
    </cdr:to>
    <cdr:pic>
      <cdr:nvPicPr>
        <cdr:cNvPr id="11" name="Picture 10" descr="A black and white outline of a person&#10;&#10;Description automatically generated with low confidence">
          <a:extLst xmlns:a="http://schemas.openxmlformats.org/drawingml/2006/main">
            <a:ext uri="{FF2B5EF4-FFF2-40B4-BE49-F238E27FC236}">
              <a16:creationId xmlns:a16="http://schemas.microsoft.com/office/drawing/2014/main" id="{948940D2-6F69-D5C8-3364-01C73C1A756B}"/>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duotone>
            <a:schemeClr val="accent1">
              <a:shade val="45000"/>
              <a:satMod val="135000"/>
            </a:schemeClr>
            <a:prstClr val="white"/>
          </a:duotone>
        </a:blip>
        <a:stretch xmlns:a="http://schemas.openxmlformats.org/drawingml/2006/main">
          <a:fillRect/>
        </a:stretch>
      </cdr:blipFill>
      <cdr:spPr>
        <a:xfrm xmlns:a="http://schemas.openxmlformats.org/drawingml/2006/main">
          <a:off x="3669156" y="593552"/>
          <a:ext cx="175078" cy="288015"/>
        </a:xfrm>
        <a:prstGeom xmlns:a="http://schemas.openxmlformats.org/drawingml/2006/main" prst="rect">
          <a:avLst/>
        </a:prstGeom>
      </cdr:spPr>
    </cdr:pic>
  </cdr:relSizeAnchor>
  <cdr:relSizeAnchor xmlns:cdr="http://schemas.openxmlformats.org/drawingml/2006/chartDrawing">
    <cdr:from>
      <cdr:x>0.66508</cdr:x>
      <cdr:y>0.39883</cdr:y>
    </cdr:from>
    <cdr:to>
      <cdr:x>0.66508</cdr:x>
      <cdr:y>0.8368</cdr:y>
    </cdr:to>
    <cdr:cxnSp macro="">
      <cdr:nvCxnSpPr>
        <cdr:cNvPr id="12" name="Straight Connector 11">
          <a:extLst xmlns:a="http://schemas.openxmlformats.org/drawingml/2006/main">
            <a:ext uri="{FF2B5EF4-FFF2-40B4-BE49-F238E27FC236}">
              <a16:creationId xmlns:a16="http://schemas.microsoft.com/office/drawing/2014/main" id="{0385EAED-E50F-DE3E-33D0-C45C7F8A3D4D}"/>
            </a:ext>
          </a:extLst>
        </cdr:cNvPr>
        <cdr:cNvCxnSpPr/>
      </cdr:nvCxnSpPr>
      <cdr:spPr bwMode="auto">
        <a:xfrm xmlns:a="http://schemas.openxmlformats.org/drawingml/2006/main" flipV="1">
          <a:off x="4606057" y="1245746"/>
          <a:ext cx="0" cy="1367985"/>
        </a:xfrm>
        <a:prstGeom xmlns:a="http://schemas.openxmlformats.org/drawingml/2006/main" prst="line">
          <a:avLst/>
        </a:prstGeom>
        <a:solidFill xmlns:a="http://schemas.openxmlformats.org/drawingml/2006/main">
          <a:srgbClr val="FFFF00"/>
        </a:solidFill>
        <a:ln xmlns:a="http://schemas.openxmlformats.org/drawingml/2006/main" w="9525" cap="flat" cmpd="sng" algn="ctr">
          <a:solidFill>
            <a:srgbClr val="00B1E3"/>
          </a:solidFill>
          <a:prstDash val="solid"/>
          <a:round/>
          <a:headEnd type="none" w="med" len="med"/>
          <a:tailEnd type="none" w="med" len="med"/>
        </a:ln>
        <a:effectLst xmlns:a="http://schemas.openxmlformats.org/drawingml/2006/main"/>
      </cdr:spPr>
    </cdr:cxnSp>
  </cdr:relSizeAnchor>
  <cdr:relSizeAnchor xmlns:cdr="http://schemas.openxmlformats.org/drawingml/2006/chartDrawing">
    <cdr:from>
      <cdr:x>0.65116</cdr:x>
      <cdr:y>0.35993</cdr:y>
    </cdr:from>
    <cdr:to>
      <cdr:x>0.67645</cdr:x>
      <cdr:y>0.45213</cdr:y>
    </cdr:to>
    <cdr:pic>
      <cdr:nvPicPr>
        <cdr:cNvPr id="13" name="Picture 12" descr="A black and white outline of a person&#10;&#10;Description automatically generated with low confidence">
          <a:extLst xmlns:a="http://schemas.openxmlformats.org/drawingml/2006/main">
            <a:ext uri="{FF2B5EF4-FFF2-40B4-BE49-F238E27FC236}">
              <a16:creationId xmlns:a16="http://schemas.microsoft.com/office/drawing/2014/main" id="{04CA8D94-63C2-BEBB-59D8-B27FA1938D72}"/>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duotone>
            <a:schemeClr val="accent1">
              <a:shade val="45000"/>
              <a:satMod val="135000"/>
            </a:schemeClr>
            <a:prstClr val="white"/>
          </a:duotone>
        </a:blip>
        <a:stretch xmlns:a="http://schemas.openxmlformats.org/drawingml/2006/main">
          <a:fillRect/>
        </a:stretch>
      </cdr:blipFill>
      <cdr:spPr>
        <a:xfrm xmlns:a="http://schemas.openxmlformats.org/drawingml/2006/main">
          <a:off x="4509641" y="1124218"/>
          <a:ext cx="175147" cy="287984"/>
        </a:xfrm>
        <a:prstGeom xmlns:a="http://schemas.openxmlformats.org/drawingml/2006/main" prst="rect">
          <a:avLst/>
        </a:prstGeom>
      </cdr:spPr>
    </cdr:pic>
  </cdr:relSizeAnchor>
  <cdr:relSizeAnchor xmlns:cdr="http://schemas.openxmlformats.org/drawingml/2006/chartDrawing">
    <cdr:from>
      <cdr:x>0.79087</cdr:x>
      <cdr:y>0.47243</cdr:y>
    </cdr:from>
    <cdr:to>
      <cdr:x>0.79087</cdr:x>
      <cdr:y>0.84125</cdr:y>
    </cdr:to>
    <cdr:cxnSp macro="">
      <cdr:nvCxnSpPr>
        <cdr:cNvPr id="14" name="Straight Connector 13">
          <a:extLst xmlns:a="http://schemas.openxmlformats.org/drawingml/2006/main">
            <a:ext uri="{FF2B5EF4-FFF2-40B4-BE49-F238E27FC236}">
              <a16:creationId xmlns:a16="http://schemas.microsoft.com/office/drawing/2014/main" id="{C8422CB4-3448-026A-7D9F-83D78F925A95}"/>
            </a:ext>
          </a:extLst>
        </cdr:cNvPr>
        <cdr:cNvCxnSpPr/>
      </cdr:nvCxnSpPr>
      <cdr:spPr bwMode="auto">
        <a:xfrm xmlns:a="http://schemas.openxmlformats.org/drawingml/2006/main" flipV="1">
          <a:off x="5477211" y="1475629"/>
          <a:ext cx="0" cy="1151997"/>
        </a:xfrm>
        <a:prstGeom xmlns:a="http://schemas.openxmlformats.org/drawingml/2006/main" prst="line">
          <a:avLst/>
        </a:prstGeom>
        <a:solidFill xmlns:a="http://schemas.openxmlformats.org/drawingml/2006/main">
          <a:srgbClr val="FFFF00"/>
        </a:solidFill>
        <a:ln xmlns:a="http://schemas.openxmlformats.org/drawingml/2006/main" w="9525" cap="flat" cmpd="sng" algn="ctr">
          <a:solidFill>
            <a:srgbClr val="00B1E3"/>
          </a:solidFill>
          <a:prstDash val="solid"/>
          <a:round/>
          <a:headEnd type="none" w="med" len="med"/>
          <a:tailEnd type="none" w="med" len="med"/>
        </a:ln>
        <a:effectLst xmlns:a="http://schemas.openxmlformats.org/drawingml/2006/main"/>
      </cdr:spPr>
    </cdr:cxnSp>
  </cdr:relSizeAnchor>
  <cdr:relSizeAnchor xmlns:cdr="http://schemas.openxmlformats.org/drawingml/2006/chartDrawing">
    <cdr:from>
      <cdr:x>0.77853</cdr:x>
      <cdr:y>0.45389</cdr:y>
    </cdr:from>
    <cdr:to>
      <cdr:x>0.80381</cdr:x>
      <cdr:y>0.5461</cdr:y>
    </cdr:to>
    <cdr:pic>
      <cdr:nvPicPr>
        <cdr:cNvPr id="15" name="Picture 14" descr="A black and white outline of a person&#10;&#10;Description automatically generated with low confidence">
          <a:extLst xmlns:a="http://schemas.openxmlformats.org/drawingml/2006/main">
            <a:ext uri="{FF2B5EF4-FFF2-40B4-BE49-F238E27FC236}">
              <a16:creationId xmlns:a16="http://schemas.microsoft.com/office/drawing/2014/main" id="{FE197E46-77E3-4CC3-479F-071FD114311A}"/>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duotone>
            <a:schemeClr val="accent1">
              <a:shade val="45000"/>
              <a:satMod val="135000"/>
            </a:schemeClr>
            <a:prstClr val="white"/>
          </a:duotone>
        </a:blip>
        <a:stretch xmlns:a="http://schemas.openxmlformats.org/drawingml/2006/main">
          <a:fillRect/>
        </a:stretch>
      </cdr:blipFill>
      <cdr:spPr>
        <a:xfrm xmlns:a="http://schemas.openxmlformats.org/drawingml/2006/main">
          <a:off x="5391748" y="1417725"/>
          <a:ext cx="175078" cy="288015"/>
        </a:xfrm>
        <a:prstGeom xmlns:a="http://schemas.openxmlformats.org/drawingml/2006/main" prst="rect">
          <a:avLst/>
        </a:prstGeom>
      </cdr:spPr>
    </cdr:pic>
  </cdr:relSizeAnchor>
  <cdr:relSizeAnchor xmlns:cdr="http://schemas.openxmlformats.org/drawingml/2006/chartDrawing">
    <cdr:from>
      <cdr:x>0.9159</cdr:x>
      <cdr:y>0.40852</cdr:y>
    </cdr:from>
    <cdr:to>
      <cdr:x>0.9159</cdr:x>
      <cdr:y>0.83497</cdr:y>
    </cdr:to>
    <cdr:cxnSp macro="">
      <cdr:nvCxnSpPr>
        <cdr:cNvPr id="16" name="Straight Connector 15">
          <a:extLst xmlns:a="http://schemas.openxmlformats.org/drawingml/2006/main">
            <a:ext uri="{FF2B5EF4-FFF2-40B4-BE49-F238E27FC236}">
              <a16:creationId xmlns:a16="http://schemas.microsoft.com/office/drawing/2014/main" id="{FD0151C2-4676-D492-F201-312D36AF614D}"/>
            </a:ext>
          </a:extLst>
        </cdr:cNvPr>
        <cdr:cNvCxnSpPr/>
      </cdr:nvCxnSpPr>
      <cdr:spPr bwMode="auto">
        <a:xfrm xmlns:a="http://schemas.openxmlformats.org/drawingml/2006/main" flipV="1">
          <a:off x="6343111" y="1275991"/>
          <a:ext cx="0" cy="1332003"/>
        </a:xfrm>
        <a:prstGeom xmlns:a="http://schemas.openxmlformats.org/drawingml/2006/main" prst="line">
          <a:avLst/>
        </a:prstGeom>
        <a:solidFill xmlns:a="http://schemas.openxmlformats.org/drawingml/2006/main">
          <a:srgbClr val="FFFF00"/>
        </a:solidFill>
        <a:ln xmlns:a="http://schemas.openxmlformats.org/drawingml/2006/main" w="9525" cap="flat" cmpd="sng" algn="ctr">
          <a:solidFill>
            <a:srgbClr val="00B1E3"/>
          </a:solidFill>
          <a:prstDash val="solid"/>
          <a:round/>
          <a:headEnd type="none" w="med" len="med"/>
          <a:tailEnd type="none" w="med" len="med"/>
        </a:ln>
        <a:effectLst xmlns:a="http://schemas.openxmlformats.org/drawingml/2006/main"/>
      </cdr:spPr>
    </cdr:cxnSp>
  </cdr:relSizeAnchor>
  <cdr:relSizeAnchor xmlns:cdr="http://schemas.openxmlformats.org/drawingml/2006/chartDrawing">
    <cdr:from>
      <cdr:x>0.90356</cdr:x>
      <cdr:y>0.36137</cdr:y>
    </cdr:from>
    <cdr:to>
      <cdr:x>0.92884</cdr:x>
      <cdr:y>0.45357</cdr:y>
    </cdr:to>
    <cdr:pic>
      <cdr:nvPicPr>
        <cdr:cNvPr id="17" name="Picture 16" descr="A black and white outline of a person&#10;&#10;Description automatically generated with low confidence">
          <a:extLst xmlns:a="http://schemas.openxmlformats.org/drawingml/2006/main">
            <a:ext uri="{FF2B5EF4-FFF2-40B4-BE49-F238E27FC236}">
              <a16:creationId xmlns:a16="http://schemas.microsoft.com/office/drawing/2014/main" id="{12D55D30-FF13-529C-D67C-9FD262747649}"/>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duotone>
            <a:schemeClr val="accent1">
              <a:shade val="45000"/>
              <a:satMod val="135000"/>
            </a:schemeClr>
            <a:prstClr val="white"/>
          </a:duotone>
        </a:blip>
        <a:stretch xmlns:a="http://schemas.openxmlformats.org/drawingml/2006/main">
          <a:fillRect/>
        </a:stretch>
      </cdr:blipFill>
      <cdr:spPr>
        <a:xfrm xmlns:a="http://schemas.openxmlformats.org/drawingml/2006/main">
          <a:off x="6257650" y="1128721"/>
          <a:ext cx="175078" cy="287984"/>
        </a:xfrm>
        <a:prstGeom xmlns:a="http://schemas.openxmlformats.org/drawingml/2006/main" prst="rect">
          <a:avLst/>
        </a:prstGeom>
      </cdr:spPr>
    </cdr:pic>
  </cdr:relSizeAnchor>
</c:userShapes>
</file>

<file path=ppt/drawings/drawing2.xml><?xml version="1.0" encoding="utf-8"?>
<c:userShapes xmlns:c="http://schemas.openxmlformats.org/drawingml/2006/chart">
  <cdr:relSizeAnchor xmlns:cdr="http://schemas.openxmlformats.org/drawingml/2006/chartDrawing">
    <cdr:from>
      <cdr:x>0</cdr:x>
      <cdr:y>0</cdr:y>
    </cdr:from>
    <cdr:to>
      <cdr:x>0.24937</cdr:x>
      <cdr:y>0.14142</cdr:y>
    </cdr:to>
    <cdr:sp macro="" textlink="">
      <cdr:nvSpPr>
        <cdr:cNvPr id="2" name="TextBox 1">
          <a:extLst xmlns:a="http://schemas.openxmlformats.org/drawingml/2006/main">
            <a:ext uri="{FF2B5EF4-FFF2-40B4-BE49-F238E27FC236}">
              <a16:creationId xmlns:a16="http://schemas.microsoft.com/office/drawing/2014/main" id="{B5A48CBC-A400-B972-9932-BE23731E64C4}"/>
            </a:ext>
          </a:extLst>
        </cdr:cNvPr>
        <cdr:cNvSpPr txBox="1"/>
      </cdr:nvSpPr>
      <cdr:spPr>
        <a:xfrm xmlns:a="http://schemas.openxmlformats.org/drawingml/2006/main">
          <a:off x="0" y="0"/>
          <a:ext cx="1705904" cy="430887"/>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pPr algn="l"/>
          <a:r>
            <a:rPr lang="en-US" sz="1100" u="none" kern="0" dirty="0">
              <a:solidFill>
                <a:srgbClr val="000000"/>
              </a:solidFill>
              <a:latin typeface="Calibri" panose="020F0502020204030204" pitchFamily="34" charset="0"/>
              <a:cs typeface="Calibri" panose="020F0502020204030204" pitchFamily="34" charset="0"/>
            </a:rPr>
            <a:t>Quintile de revenu du </a:t>
          </a:r>
          <a:r>
            <a:rPr lang="en-US" dirty="0">
              <a:solidFill>
                <a:srgbClr val="000000"/>
              </a:solidFill>
              <a:latin typeface="Calibri" panose="020F0502020204030204" pitchFamily="34" charset="0"/>
              <a:cs typeface="Calibri" panose="020F0502020204030204" pitchFamily="34" charset="0"/>
            </a:rPr>
            <a:t>q</a:t>
          </a:r>
          <a:r>
            <a:rPr lang="en-US" sz="1100" u="none" kern="0" dirty="0">
              <a:solidFill>
                <a:srgbClr val="000000"/>
              </a:solidFill>
              <a:latin typeface="Calibri" panose="020F0502020204030204" pitchFamily="34" charset="0"/>
              <a:cs typeface="Calibri" panose="020F0502020204030204" pitchFamily="34" charset="0"/>
            </a:rPr>
            <a:t>uartier</a:t>
          </a:r>
          <a:endParaRPr lang="en-CA" sz="1100" u="none" kern="0" dirty="0">
            <a:solidFill>
              <a:srgbClr val="000000"/>
            </a:solidFill>
            <a:latin typeface="Calibri" panose="020F0502020204030204" pitchFamily="34" charset="0"/>
            <a:cs typeface="Calibri" panose="020F0502020204030204"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0.37091</cdr:x>
      <cdr:y>0.29002</cdr:y>
    </cdr:from>
    <cdr:to>
      <cdr:x>0.40067</cdr:x>
      <cdr:y>0.39617</cdr:y>
    </cdr:to>
    <cdr:sp macro="" textlink="">
      <cdr:nvSpPr>
        <cdr:cNvPr id="2" name="TextBox 1">
          <a:extLst xmlns:a="http://schemas.openxmlformats.org/drawingml/2006/main">
            <a:ext uri="{FF2B5EF4-FFF2-40B4-BE49-F238E27FC236}">
              <a16:creationId xmlns:a16="http://schemas.microsoft.com/office/drawing/2014/main" id="{9EB51BE0-8D06-1464-C74F-C77BFCFEDDA5}"/>
            </a:ext>
          </a:extLst>
        </cdr:cNvPr>
        <cdr:cNvSpPr txBox="1"/>
      </cdr:nvSpPr>
      <cdr:spPr>
        <a:xfrm xmlns:a="http://schemas.openxmlformats.org/drawingml/2006/main">
          <a:off x="2477121" y="840876"/>
          <a:ext cx="198783" cy="307777"/>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pPr algn="l"/>
          <a:r>
            <a:rPr lang="en-US" sz="1400" u="none" kern="0" dirty="0">
              <a:solidFill>
                <a:srgbClr val="000000"/>
              </a:solidFill>
              <a:latin typeface="Calibri" panose="020F0502020204030204" pitchFamily="34" charset="0"/>
              <a:cs typeface="Calibri" panose="020F0502020204030204" pitchFamily="34" charset="0"/>
            </a:rPr>
            <a:t>*</a:t>
          </a:r>
          <a:endParaRPr lang="en-CA" sz="1400" u="none" kern="0" dirty="0">
            <a:solidFill>
              <a:srgbClr val="000000"/>
            </a:solidFill>
            <a:latin typeface="Calibri" panose="020F0502020204030204" pitchFamily="34" charset="0"/>
            <a:cs typeface="Calibri" panose="020F0502020204030204" pitchFamily="34" charset="0"/>
          </a:endParaRPr>
        </a:p>
      </cdr:txBody>
    </cdr:sp>
  </cdr:relSizeAnchor>
  <cdr:relSizeAnchor xmlns:cdr="http://schemas.openxmlformats.org/drawingml/2006/chartDrawing">
    <cdr:from>
      <cdr:x>0.49603</cdr:x>
      <cdr:y>0.18068</cdr:y>
    </cdr:from>
    <cdr:to>
      <cdr:x>0.52679</cdr:x>
      <cdr:y>0.28683</cdr:y>
    </cdr:to>
    <cdr:sp macro="" textlink="">
      <cdr:nvSpPr>
        <cdr:cNvPr id="3" name="TextBox 1">
          <a:extLst xmlns:a="http://schemas.openxmlformats.org/drawingml/2006/main">
            <a:ext uri="{FF2B5EF4-FFF2-40B4-BE49-F238E27FC236}">
              <a16:creationId xmlns:a16="http://schemas.microsoft.com/office/drawing/2014/main" id="{89F49066-BE2C-969F-ACAE-DCBF8A5B4676}"/>
            </a:ext>
          </a:extLst>
        </cdr:cNvPr>
        <cdr:cNvSpPr txBox="1"/>
      </cdr:nvSpPr>
      <cdr:spPr>
        <a:xfrm xmlns:a="http://schemas.openxmlformats.org/drawingml/2006/main">
          <a:off x="3312748" y="523866"/>
          <a:ext cx="205409"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US" sz="1400" u="none" kern="0" dirty="0">
              <a:solidFill>
                <a:srgbClr val="000000"/>
              </a:solidFill>
              <a:latin typeface="Calibri" panose="020F0502020204030204" pitchFamily="34" charset="0"/>
              <a:cs typeface="Calibri" panose="020F0502020204030204" pitchFamily="34" charset="0"/>
            </a:rPr>
            <a:t>*</a:t>
          </a:r>
          <a:endParaRPr lang="en-CA" sz="1400" u="none" kern="0" dirty="0">
            <a:solidFill>
              <a:srgbClr val="000000"/>
            </a:solidFill>
            <a:latin typeface="Calibri" panose="020F0502020204030204" pitchFamily="34" charset="0"/>
            <a:cs typeface="Calibri" panose="020F0502020204030204" pitchFamily="34" charset="0"/>
          </a:endParaRPr>
        </a:p>
      </cdr:txBody>
    </cdr:sp>
  </cdr:relSizeAnchor>
  <cdr:relSizeAnchor xmlns:cdr="http://schemas.openxmlformats.org/drawingml/2006/chartDrawing">
    <cdr:from>
      <cdr:x>0.62369</cdr:x>
      <cdr:y>0.04128</cdr:y>
    </cdr:from>
    <cdr:to>
      <cdr:x>0.65345</cdr:x>
      <cdr:y>0.14743</cdr:y>
    </cdr:to>
    <cdr:sp macro="" textlink="">
      <cdr:nvSpPr>
        <cdr:cNvPr id="4" name="TextBox 1">
          <a:extLst xmlns:a="http://schemas.openxmlformats.org/drawingml/2006/main">
            <a:ext uri="{FF2B5EF4-FFF2-40B4-BE49-F238E27FC236}">
              <a16:creationId xmlns:a16="http://schemas.microsoft.com/office/drawing/2014/main" id="{5E39C13D-D708-B305-341C-0AB294D9FADB}"/>
            </a:ext>
          </a:extLst>
        </cdr:cNvPr>
        <cdr:cNvSpPr txBox="1"/>
      </cdr:nvSpPr>
      <cdr:spPr>
        <a:xfrm xmlns:a="http://schemas.openxmlformats.org/drawingml/2006/main">
          <a:off x="4165305" y="119686"/>
          <a:ext cx="198783"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US" sz="1400" u="none" kern="0" dirty="0">
              <a:solidFill>
                <a:srgbClr val="000000"/>
              </a:solidFill>
              <a:latin typeface="Calibri" panose="020F0502020204030204" pitchFamily="34" charset="0"/>
              <a:cs typeface="Calibri" panose="020F0502020204030204" pitchFamily="34" charset="0"/>
            </a:rPr>
            <a:t>*</a:t>
          </a:r>
          <a:endParaRPr lang="en-CA" sz="1400" u="none" kern="0" dirty="0">
            <a:solidFill>
              <a:srgbClr val="000000"/>
            </a:solidFill>
            <a:latin typeface="Calibri" panose="020F0502020204030204" pitchFamily="34" charset="0"/>
            <a:cs typeface="Calibri" panose="020F0502020204030204" pitchFamily="34" charset="0"/>
          </a:endParaRPr>
        </a:p>
      </cdr:txBody>
    </cdr:sp>
  </cdr:relSizeAnchor>
  <cdr:relSizeAnchor xmlns:cdr="http://schemas.openxmlformats.org/drawingml/2006/chartDrawing">
    <cdr:from>
      <cdr:x>0.53175</cdr:x>
      <cdr:y>0.44258</cdr:y>
    </cdr:from>
    <cdr:to>
      <cdr:x>0.57143</cdr:x>
      <cdr:y>0.54873</cdr:y>
    </cdr:to>
    <cdr:sp macro="" textlink="">
      <cdr:nvSpPr>
        <cdr:cNvPr id="5" name="TextBox 1">
          <a:extLst xmlns:a="http://schemas.openxmlformats.org/drawingml/2006/main">
            <a:ext uri="{FF2B5EF4-FFF2-40B4-BE49-F238E27FC236}">
              <a16:creationId xmlns:a16="http://schemas.microsoft.com/office/drawing/2014/main" id="{5F8AFFFB-CB11-3076-402D-4CDE9606D070}"/>
            </a:ext>
          </a:extLst>
        </cdr:cNvPr>
        <cdr:cNvSpPr txBox="1"/>
      </cdr:nvSpPr>
      <cdr:spPr>
        <a:xfrm xmlns:a="http://schemas.openxmlformats.org/drawingml/2006/main">
          <a:off x="3551287" y="1283226"/>
          <a:ext cx="265043"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US" sz="1400" u="none" kern="0" dirty="0">
              <a:solidFill>
                <a:srgbClr val="000000"/>
              </a:solidFill>
              <a:latin typeface="Calibri" panose="020F0502020204030204" pitchFamily="34" charset="0"/>
              <a:cs typeface="Calibri" panose="020F0502020204030204" pitchFamily="34" charset="0"/>
            </a:rPr>
            <a:t>*</a:t>
          </a:r>
          <a:endParaRPr lang="en-CA" sz="1400" u="none" kern="0" dirty="0">
            <a:solidFill>
              <a:srgbClr val="000000"/>
            </a:solidFill>
            <a:latin typeface="Calibri" panose="020F0502020204030204" pitchFamily="34" charset="0"/>
            <a:cs typeface="Calibri" panose="020F0502020204030204" pitchFamily="34" charset="0"/>
          </a:endParaRPr>
        </a:p>
      </cdr:txBody>
    </cdr:sp>
  </cdr:relSizeAnchor>
  <cdr:relSizeAnchor xmlns:cdr="http://schemas.openxmlformats.org/drawingml/2006/chartDrawing">
    <cdr:from>
      <cdr:x>0.66073</cdr:x>
      <cdr:y>0.35822</cdr:y>
    </cdr:from>
    <cdr:to>
      <cdr:x>0.69599</cdr:x>
      <cdr:y>0.46437</cdr:y>
    </cdr:to>
    <cdr:sp macro="" textlink="">
      <cdr:nvSpPr>
        <cdr:cNvPr id="6" name="TextBox 1">
          <a:extLst xmlns:a="http://schemas.openxmlformats.org/drawingml/2006/main">
            <a:ext uri="{FF2B5EF4-FFF2-40B4-BE49-F238E27FC236}">
              <a16:creationId xmlns:a16="http://schemas.microsoft.com/office/drawing/2014/main" id="{A02EF09B-D289-A587-61F5-AA40D7AC577F}"/>
            </a:ext>
          </a:extLst>
        </cdr:cNvPr>
        <cdr:cNvSpPr txBox="1"/>
      </cdr:nvSpPr>
      <cdr:spPr>
        <a:xfrm xmlns:a="http://schemas.openxmlformats.org/drawingml/2006/main">
          <a:off x="4412679" y="1038620"/>
          <a:ext cx="235521"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US" sz="1400" u="none" kern="0" dirty="0">
              <a:solidFill>
                <a:srgbClr val="000000"/>
              </a:solidFill>
              <a:latin typeface="Calibri" panose="020F0502020204030204" pitchFamily="34" charset="0"/>
              <a:cs typeface="Calibri" panose="020F0502020204030204" pitchFamily="34" charset="0"/>
            </a:rPr>
            <a:t>*</a:t>
          </a:r>
          <a:endParaRPr lang="en-CA" sz="1400" u="none" kern="0" dirty="0">
            <a:solidFill>
              <a:srgbClr val="000000"/>
            </a:solidFill>
            <a:latin typeface="Calibri" panose="020F0502020204030204" pitchFamily="34" charset="0"/>
            <a:cs typeface="Calibri" panose="020F0502020204030204" pitchFamily="34"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0.08662</cdr:x>
      <cdr:y>0.90414</cdr:y>
    </cdr:from>
    <cdr:to>
      <cdr:x>0.29074</cdr:x>
      <cdr:y>0.9861</cdr:y>
    </cdr:to>
    <cdr:sp macro="" textlink="">
      <cdr:nvSpPr>
        <cdr:cNvPr id="2" name="TextBox 1">
          <a:extLst xmlns:a="http://schemas.openxmlformats.org/drawingml/2006/main">
            <a:ext uri="{FF2B5EF4-FFF2-40B4-BE49-F238E27FC236}">
              <a16:creationId xmlns:a16="http://schemas.microsoft.com/office/drawing/2014/main" id="{5FCC0E41-08DB-D76D-A43E-13DD3A9A9611}"/>
            </a:ext>
          </a:extLst>
        </cdr:cNvPr>
        <cdr:cNvSpPr txBox="1"/>
      </cdr:nvSpPr>
      <cdr:spPr>
        <a:xfrm xmlns:a="http://schemas.openxmlformats.org/drawingml/2006/main">
          <a:off x="622785" y="2716480"/>
          <a:ext cx="1467612" cy="246221"/>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pPr algn="l"/>
          <a:r>
            <a:rPr lang="en-US" sz="1000" u="none" kern="0" dirty="0">
              <a:solidFill>
                <a:srgbClr val="000000"/>
              </a:solidFill>
              <a:latin typeface="Calibri" panose="020F0502020204030204" pitchFamily="34" charset="0"/>
              <a:cs typeface="Calibri" panose="020F0502020204030204" pitchFamily="34" charset="0"/>
            </a:rPr>
            <a:t>(Revenu le plus faible)</a:t>
          </a:r>
          <a:endParaRPr lang="en-CA" sz="1000" u="none" kern="0" dirty="0">
            <a:solidFill>
              <a:srgbClr val="000000"/>
            </a:solidFill>
            <a:latin typeface="Calibri" panose="020F0502020204030204" pitchFamily="34" charset="0"/>
            <a:cs typeface="Calibri" panose="020F0502020204030204" pitchFamily="34" charset="0"/>
          </a:endParaRPr>
        </a:p>
      </cdr:txBody>
    </cdr:sp>
  </cdr:relSizeAnchor>
  <cdr:relSizeAnchor xmlns:cdr="http://schemas.openxmlformats.org/drawingml/2006/chartDrawing">
    <cdr:from>
      <cdr:x>0.80854</cdr:x>
      <cdr:y>0.9078</cdr:y>
    </cdr:from>
    <cdr:to>
      <cdr:x>1</cdr:x>
      <cdr:y>0.98976</cdr:y>
    </cdr:to>
    <cdr:sp macro="" textlink="">
      <cdr:nvSpPr>
        <cdr:cNvPr id="3" name="TextBox 1">
          <a:extLst xmlns:a="http://schemas.openxmlformats.org/drawingml/2006/main">
            <a:ext uri="{FF2B5EF4-FFF2-40B4-BE49-F238E27FC236}">
              <a16:creationId xmlns:a16="http://schemas.microsoft.com/office/drawing/2014/main" id="{4B47DF28-7CAD-3D24-F64C-93BB3B8D5475}"/>
            </a:ext>
          </a:extLst>
        </cdr:cNvPr>
        <cdr:cNvSpPr txBox="1"/>
      </cdr:nvSpPr>
      <cdr:spPr>
        <a:xfrm xmlns:a="http://schemas.openxmlformats.org/drawingml/2006/main">
          <a:off x="5813311" y="2727479"/>
          <a:ext cx="1376547" cy="24622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US" sz="1000" u="none" kern="0" dirty="0">
              <a:solidFill>
                <a:srgbClr val="000000"/>
              </a:solidFill>
              <a:latin typeface="Calibri" panose="020F0502020204030204" pitchFamily="34" charset="0"/>
              <a:cs typeface="Calibri" panose="020F0502020204030204" pitchFamily="34" charset="0"/>
            </a:rPr>
            <a:t>(Revenu le plus élevé)</a:t>
          </a:r>
          <a:endParaRPr lang="en-CA" sz="1000" u="none" kern="0" dirty="0">
            <a:solidFill>
              <a:srgbClr val="000000"/>
            </a:solidFill>
            <a:latin typeface="Calibri" panose="020F0502020204030204" pitchFamily="34" charset="0"/>
            <a:cs typeface="Calibri" panose="020F0502020204030204" pitchFamily="34" charset="0"/>
          </a:endParaRPr>
        </a:p>
      </cdr:txBody>
    </cdr:sp>
  </cdr:relSizeAnchor>
  <cdr:relSizeAnchor xmlns:cdr="http://schemas.openxmlformats.org/drawingml/2006/chartDrawing">
    <cdr:from>
      <cdr:x>0.13769</cdr:x>
      <cdr:y>0.31818</cdr:y>
    </cdr:from>
    <cdr:to>
      <cdr:x>0.15985</cdr:x>
      <cdr:y>0.54584</cdr:y>
    </cdr:to>
    <cdr:sp macro="" textlink="">
      <cdr:nvSpPr>
        <cdr:cNvPr id="4" name="Right Brace 3">
          <a:extLst xmlns:a="http://schemas.openxmlformats.org/drawingml/2006/main">
            <a:ext uri="{FF2B5EF4-FFF2-40B4-BE49-F238E27FC236}">
              <a16:creationId xmlns:a16="http://schemas.microsoft.com/office/drawing/2014/main" id="{2894E203-BFF2-E6EA-4F97-37FBD794EB92}"/>
            </a:ext>
          </a:extLst>
        </cdr:cNvPr>
        <cdr:cNvSpPr/>
      </cdr:nvSpPr>
      <cdr:spPr bwMode="auto">
        <a:xfrm xmlns:a="http://schemas.openxmlformats.org/drawingml/2006/main">
          <a:off x="989949" y="955964"/>
          <a:ext cx="159327" cy="684000"/>
        </a:xfrm>
        <a:prstGeom xmlns:a="http://schemas.openxmlformats.org/drawingml/2006/main" prst="rightBrace">
          <a:avLst/>
        </a:prstGeom>
        <a:noFill xmlns:a="http://schemas.openxmlformats.org/drawingml/2006/main"/>
        <a:ln xmlns:a="http://schemas.openxmlformats.org/drawingml/2006/main" w="6350" cap="flat" cmpd="sng" algn="ctr">
          <a:solidFill>
            <a:schemeClr val="tx1"/>
          </a:solidFill>
          <a:prstDash val="solid"/>
          <a:round/>
          <a:headEnd type="none" w="med" len="med"/>
          <a:tailEnd type="none" w="med" len="med"/>
        </a:ln>
        <a:effectLst xmlns:a="http://schemas.openxmlformats.org/drawingml/2006/main"/>
      </cdr:spPr>
      <cdr:txBody>
        <a:bodyPr xmlns:a="http://schemas.openxmlformats.org/drawingml/2006/main" vertOverflow="clip" vert="horz" wrap="square" lIns="91440" tIns="45720" rIns="91440" bIns="45720" numCol="1" rtlCol="0" anchor="t" anchorCtr="0" compatLnSpc="1">
          <a:prstTxWarp prst="textNoShape">
            <a:avLst/>
          </a:prstTxWarp>
          <a:spAutoFit/>
        </a:bodyPr>
        <a:lstStyle xmlns:a="http://schemas.openxmlformats.org/drawingml/2006/main"/>
        <a:p xmlns:a="http://schemas.openxmlformats.org/drawingml/2006/main">
          <a:endParaRPr lang="en-US" dirty="0"/>
        </a:p>
      </cdr:txBody>
    </cdr:sp>
  </cdr:relSizeAnchor>
  <cdr:relSizeAnchor xmlns:cdr="http://schemas.openxmlformats.org/drawingml/2006/chartDrawing">
    <cdr:from>
      <cdr:x>0.96917</cdr:x>
      <cdr:y>0.1208</cdr:y>
    </cdr:from>
    <cdr:to>
      <cdr:x>0.99133</cdr:x>
      <cdr:y>0.19269</cdr:y>
    </cdr:to>
    <cdr:sp macro="" textlink="">
      <cdr:nvSpPr>
        <cdr:cNvPr id="5" name="Right Brace 4">
          <a:extLst xmlns:a="http://schemas.openxmlformats.org/drawingml/2006/main">
            <a:ext uri="{FF2B5EF4-FFF2-40B4-BE49-F238E27FC236}">
              <a16:creationId xmlns:a16="http://schemas.microsoft.com/office/drawing/2014/main" id="{785575F2-7BED-3094-F044-12694B5F5E0B}"/>
            </a:ext>
          </a:extLst>
        </cdr:cNvPr>
        <cdr:cNvSpPr/>
      </cdr:nvSpPr>
      <cdr:spPr bwMode="auto">
        <a:xfrm xmlns:a="http://schemas.openxmlformats.org/drawingml/2006/main">
          <a:off x="6968186" y="362929"/>
          <a:ext cx="159327" cy="216000"/>
        </a:xfrm>
        <a:prstGeom xmlns:a="http://schemas.openxmlformats.org/drawingml/2006/main" prst="rightBrace">
          <a:avLst/>
        </a:prstGeom>
        <a:noFill xmlns:a="http://schemas.openxmlformats.org/drawingml/2006/main"/>
        <a:ln xmlns:a="http://schemas.openxmlformats.org/drawingml/2006/main" w="6350" cap="flat" cmpd="sng" algn="ctr">
          <a:solidFill>
            <a:schemeClr val="tx1"/>
          </a:solidFill>
          <a:prstDash val="solid"/>
          <a:round/>
          <a:headEnd type="none" w="med" len="med"/>
          <a:tailEnd type="none" w="med" len="med"/>
        </a:ln>
        <a:effectLst xmlns:a="http://schemas.openxmlformats.org/drawingml/2006/main"/>
      </cdr:spPr>
      <cdr:txBody>
        <a:bodyPr xmlns:a="http://schemas.openxmlformats.org/drawingml/2006/main" vert="horz" wrap="square" lIns="91440" tIns="45720" rIns="91440" bIns="45720" numCol="1" rtlCol="0" anchor="t" anchorCtr="0" compatLnSpc="1">
          <a:prstTxWarp prst="textNoShape">
            <a:avLst/>
          </a:prstTxWarp>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en-US" dirty="0"/>
        </a:p>
      </cdr:txBody>
    </cdr:sp>
  </cdr:relSizeAnchor>
  <cdr:relSizeAnchor xmlns:cdr="http://schemas.openxmlformats.org/drawingml/2006/chartDrawing">
    <cdr:from>
      <cdr:x>0.15888</cdr:x>
      <cdr:y>0.38188</cdr:y>
    </cdr:from>
    <cdr:to>
      <cdr:x>0.24901</cdr:x>
      <cdr:y>0.47407</cdr:y>
    </cdr:to>
    <cdr:sp macro="" textlink="">
      <cdr:nvSpPr>
        <cdr:cNvPr id="7" name="TextBox 6">
          <a:extLst xmlns:a="http://schemas.openxmlformats.org/drawingml/2006/main">
            <a:ext uri="{FF2B5EF4-FFF2-40B4-BE49-F238E27FC236}">
              <a16:creationId xmlns:a16="http://schemas.microsoft.com/office/drawing/2014/main" id="{21DB9E4E-5E39-8A52-853C-A3CB67A39117}"/>
            </a:ext>
          </a:extLst>
        </cdr:cNvPr>
        <cdr:cNvSpPr txBox="1"/>
      </cdr:nvSpPr>
      <cdr:spPr>
        <a:xfrm xmlns:a="http://schemas.openxmlformats.org/drawingml/2006/main">
          <a:off x="1142348" y="1147343"/>
          <a:ext cx="648000" cy="276999"/>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pPr algn="l"/>
          <a:r>
            <a:rPr lang="en-US" sz="1200" b="1" u="none" kern="0" dirty="0">
              <a:solidFill>
                <a:srgbClr val="000000"/>
              </a:solidFill>
              <a:latin typeface="Calibri" panose="020F0502020204030204" pitchFamily="34" charset="0"/>
              <a:cs typeface="Calibri" panose="020F0502020204030204" pitchFamily="34" charset="0"/>
            </a:rPr>
            <a:t>–7,1 %</a:t>
          </a:r>
          <a:endParaRPr lang="en-CA" sz="1200" b="1" u="none" kern="0" dirty="0">
            <a:solidFill>
              <a:srgbClr val="000000"/>
            </a:solidFill>
            <a:latin typeface="Calibri" panose="020F0502020204030204" pitchFamily="34" charset="0"/>
            <a:cs typeface="Calibri" panose="020F0502020204030204" pitchFamily="34" charset="0"/>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1.44723E-7</cdr:x>
      <cdr:y>0</cdr:y>
    </cdr:from>
    <cdr:to>
      <cdr:x>0.21332</cdr:x>
      <cdr:y>0.12891</cdr:y>
    </cdr:to>
    <cdr:sp macro="" textlink="">
      <cdr:nvSpPr>
        <cdr:cNvPr id="2" name="TextBox 1">
          <a:extLst xmlns:a="http://schemas.openxmlformats.org/drawingml/2006/main">
            <a:ext uri="{FF2B5EF4-FFF2-40B4-BE49-F238E27FC236}">
              <a16:creationId xmlns:a16="http://schemas.microsoft.com/office/drawing/2014/main" id="{483282B3-25F6-B0DE-9DA7-0878A1AD8E55}"/>
            </a:ext>
          </a:extLst>
        </cdr:cNvPr>
        <cdr:cNvSpPr txBox="1"/>
      </cdr:nvSpPr>
      <cdr:spPr>
        <a:xfrm xmlns:a="http://schemas.openxmlformats.org/drawingml/2006/main">
          <a:off x="1" y="0"/>
          <a:ext cx="1474000" cy="400110"/>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pPr algn="l"/>
          <a:r>
            <a:rPr lang="en-US" sz="1000" dirty="0">
              <a:solidFill>
                <a:srgbClr val="000000"/>
              </a:solidFill>
              <a:latin typeface="Calibri" panose="020F0502020204030204" pitchFamily="34" charset="0"/>
              <a:cs typeface="Calibri" panose="020F0502020204030204" pitchFamily="34" charset="0"/>
            </a:rPr>
            <a:t>Quintile de r</a:t>
          </a:r>
          <a:r>
            <a:rPr lang="en-US" sz="1000" u="none" kern="0" dirty="0">
              <a:solidFill>
                <a:srgbClr val="000000"/>
              </a:solidFill>
              <a:latin typeface="Calibri" panose="020F0502020204030204" pitchFamily="34" charset="0"/>
              <a:cs typeface="Calibri" panose="020F0502020204030204" pitchFamily="34" charset="0"/>
            </a:rPr>
            <a:t>evenu du quartier</a:t>
          </a:r>
          <a:endParaRPr lang="en-CA" sz="1000" u="none" kern="0" dirty="0">
            <a:solidFill>
              <a:srgbClr val="000000"/>
            </a:solidFill>
            <a:latin typeface="Calibri" panose="020F0502020204030204" pitchFamily="34" charset="0"/>
            <a:cs typeface="Calibri" panose="020F0502020204030204" pitchFamily="34" charset="0"/>
          </a:endParaRPr>
        </a:p>
      </cdr:txBody>
    </cdr:sp>
  </cdr:relSizeAnchor>
  <cdr:relSizeAnchor xmlns:cdr="http://schemas.openxmlformats.org/drawingml/2006/chartDrawing">
    <cdr:from>
      <cdr:x>0.79851</cdr:x>
      <cdr:y>0.54062</cdr:y>
    </cdr:from>
    <cdr:to>
      <cdr:x>0.83971</cdr:x>
      <cdr:y>0.65123</cdr:y>
    </cdr:to>
    <cdr:sp macro="" textlink="">
      <cdr:nvSpPr>
        <cdr:cNvPr id="3" name="TextBox 2">
          <a:extLst xmlns:a="http://schemas.openxmlformats.org/drawingml/2006/main">
            <a:ext uri="{FF2B5EF4-FFF2-40B4-BE49-F238E27FC236}">
              <a16:creationId xmlns:a16="http://schemas.microsoft.com/office/drawing/2014/main" id="{83F128E8-B973-9F87-BB66-91901BB4E4EA}"/>
            </a:ext>
          </a:extLst>
        </cdr:cNvPr>
        <cdr:cNvSpPr txBox="1"/>
      </cdr:nvSpPr>
      <cdr:spPr>
        <a:xfrm xmlns:a="http://schemas.openxmlformats.org/drawingml/2006/main">
          <a:off x="5517526" y="1678000"/>
          <a:ext cx="284682" cy="343317"/>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pPr algn="l"/>
          <a:r>
            <a:rPr lang="en-US" sz="1600" u="none" kern="0" dirty="0">
              <a:solidFill>
                <a:srgbClr val="000000"/>
              </a:solidFill>
              <a:latin typeface="Calibri" panose="020F0502020204030204" pitchFamily="34" charset="0"/>
              <a:cs typeface="Calibri" panose="020F0502020204030204" pitchFamily="34" charset="0"/>
            </a:rPr>
            <a:t>*</a:t>
          </a:r>
          <a:endParaRPr lang="en-CA" sz="1600" u="none" kern="0" dirty="0">
            <a:solidFill>
              <a:srgbClr val="000000"/>
            </a:solidFill>
            <a:latin typeface="Calibri" panose="020F0502020204030204" pitchFamily="34" charset="0"/>
            <a:cs typeface="Calibri" panose="020F0502020204030204" pitchFamily="34" charset="0"/>
          </a:endParaRPr>
        </a:p>
      </cdr:txBody>
    </cdr:sp>
  </cdr:relSizeAnchor>
  <cdr:relSizeAnchor xmlns:cdr="http://schemas.openxmlformats.org/drawingml/2006/chartDrawing">
    <cdr:from>
      <cdr:x>0.7176</cdr:x>
      <cdr:y>0.68333</cdr:y>
    </cdr:from>
    <cdr:to>
      <cdr:x>0.7588</cdr:x>
      <cdr:y>0.79394</cdr:y>
    </cdr:to>
    <cdr:sp macro="" textlink="">
      <cdr:nvSpPr>
        <cdr:cNvPr id="4" name="TextBox 1">
          <a:extLst xmlns:a="http://schemas.openxmlformats.org/drawingml/2006/main">
            <a:ext uri="{FF2B5EF4-FFF2-40B4-BE49-F238E27FC236}">
              <a16:creationId xmlns:a16="http://schemas.microsoft.com/office/drawing/2014/main" id="{8586F03F-1D33-B42C-6A8C-CE454AE1E8F7}"/>
            </a:ext>
          </a:extLst>
        </cdr:cNvPr>
        <cdr:cNvSpPr txBox="1"/>
      </cdr:nvSpPr>
      <cdr:spPr>
        <a:xfrm xmlns:a="http://schemas.openxmlformats.org/drawingml/2006/main">
          <a:off x="4958449" y="2120956"/>
          <a:ext cx="284682" cy="34331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US" sz="1600" u="none" kern="0" dirty="0">
              <a:solidFill>
                <a:srgbClr val="000000"/>
              </a:solidFill>
              <a:latin typeface="Calibri" panose="020F0502020204030204" pitchFamily="34" charset="0"/>
              <a:cs typeface="Calibri" panose="020F0502020204030204" pitchFamily="34" charset="0"/>
            </a:rPr>
            <a:t>*</a:t>
          </a:r>
          <a:endParaRPr lang="en-CA" sz="1600" u="none" kern="0" dirty="0">
            <a:solidFill>
              <a:srgbClr val="000000"/>
            </a:solidFill>
            <a:latin typeface="Calibri" panose="020F0502020204030204" pitchFamily="34" charset="0"/>
            <a:cs typeface="Calibri" panose="020F0502020204030204"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4498" name="Rectangle 2"/>
          <p:cNvSpPr>
            <a:spLocks noGrp="1" noChangeArrowheads="1"/>
          </p:cNvSpPr>
          <p:nvPr>
            <p:ph type="hdr" sz="quarter"/>
          </p:nvPr>
        </p:nvSpPr>
        <p:spPr bwMode="auto">
          <a:xfrm>
            <a:off x="0" y="0"/>
            <a:ext cx="4017963" cy="349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spcBef>
                <a:spcPct val="0"/>
              </a:spcBef>
              <a:defRPr sz="1050" u="none">
                <a:latin typeface="Arial Narrow" pitchFamily="34" charset="0"/>
                <a:ea typeface="ＭＳ Ｐゴシック" pitchFamily="68" charset="-128"/>
                <a:cs typeface="+mn-cs"/>
              </a:defRPr>
            </a:lvl1pPr>
          </a:lstStyle>
          <a:p>
            <a:pPr>
              <a:defRPr/>
            </a:pPr>
            <a:endParaRPr lang="en-CA" dirty="0"/>
          </a:p>
        </p:txBody>
      </p:sp>
      <p:sp>
        <p:nvSpPr>
          <p:cNvPr id="234500" name="Rectangle 4"/>
          <p:cNvSpPr>
            <a:spLocks noGrp="1" noChangeArrowheads="1"/>
          </p:cNvSpPr>
          <p:nvPr>
            <p:ph type="ftr" sz="quarter" idx="2"/>
          </p:nvPr>
        </p:nvSpPr>
        <p:spPr bwMode="auto">
          <a:xfrm>
            <a:off x="0" y="6634163"/>
            <a:ext cx="5973763" cy="349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spcBef>
                <a:spcPct val="0"/>
              </a:spcBef>
              <a:defRPr sz="900" u="none">
                <a:latin typeface="Arial Narrow" pitchFamily="34" charset="0"/>
                <a:ea typeface="ＭＳ Ｐゴシック" pitchFamily="68" charset="-128"/>
                <a:cs typeface="+mn-cs"/>
              </a:defRPr>
            </a:lvl1pPr>
          </a:lstStyle>
          <a:p>
            <a:pPr>
              <a:defRPr/>
            </a:pPr>
            <a:endParaRPr lang="en-CA" dirty="0"/>
          </a:p>
        </p:txBody>
      </p:sp>
      <p:sp>
        <p:nvSpPr>
          <p:cNvPr id="234501" name="Rectangle 5"/>
          <p:cNvSpPr>
            <a:spLocks noGrp="1" noChangeArrowheads="1"/>
          </p:cNvSpPr>
          <p:nvPr>
            <p:ph type="sldNum" sz="quarter" idx="3"/>
          </p:nvPr>
        </p:nvSpPr>
        <p:spPr bwMode="auto">
          <a:xfrm>
            <a:off x="8267700" y="6634163"/>
            <a:ext cx="1001713" cy="349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u="none"/>
            </a:lvl1pPr>
          </a:lstStyle>
          <a:p>
            <a:fld id="{7E981981-9D94-4DEE-BB6F-8340CF993D55}" type="slidenum">
              <a:rPr lang="en-CA" altLang="en-US"/>
              <a:pPr/>
              <a:t>‹#›</a:t>
            </a:fld>
            <a:endParaRPr lang="en-CA" altLang="en-US" dirty="0"/>
          </a:p>
        </p:txBody>
      </p:sp>
    </p:spTree>
    <p:extLst>
      <p:ext uri="{BB962C8B-B14F-4D97-AF65-F5344CB8AC3E}">
        <p14:creationId xmlns:p14="http://schemas.microsoft.com/office/powerpoint/2010/main" val="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0"/>
            <a:ext cx="4017963" cy="349250"/>
          </a:xfrm>
          <a:prstGeom prst="rect">
            <a:avLst/>
          </a:prstGeom>
          <a:noFill/>
          <a:ln w="9525">
            <a:noFill/>
            <a:miter lim="800000"/>
            <a:headEnd/>
            <a:tailEnd/>
          </a:ln>
        </p:spPr>
        <p:txBody>
          <a:bodyPr vert="horz" wrap="square" lIns="92879" tIns="46440" rIns="92879" bIns="46440" numCol="1" anchor="t" anchorCtr="0" compatLnSpc="1">
            <a:prstTxWarp prst="textNoShape">
              <a:avLst/>
            </a:prstTxWarp>
          </a:bodyPr>
          <a:lstStyle>
            <a:lvl1pPr defTabSz="463550" eaLnBrk="0" hangingPunct="0">
              <a:spcBef>
                <a:spcPct val="0"/>
              </a:spcBef>
              <a:defRPr sz="1200" u="none">
                <a:latin typeface="Arial" charset="0"/>
                <a:ea typeface="ＭＳ Ｐゴシック" pitchFamily="68" charset="-128"/>
                <a:cs typeface="+mn-cs"/>
              </a:defRPr>
            </a:lvl1pPr>
          </a:lstStyle>
          <a:p>
            <a:pPr>
              <a:defRPr/>
            </a:pPr>
            <a:endParaRPr lang="en-CA" dirty="0"/>
          </a:p>
        </p:txBody>
      </p:sp>
      <p:sp>
        <p:nvSpPr>
          <p:cNvPr id="58371" name="Rectangle 3"/>
          <p:cNvSpPr>
            <a:spLocks noGrp="1" noChangeArrowheads="1"/>
          </p:cNvSpPr>
          <p:nvPr>
            <p:ph type="dt" idx="1"/>
          </p:nvPr>
        </p:nvSpPr>
        <p:spPr bwMode="auto">
          <a:xfrm>
            <a:off x="5251450" y="0"/>
            <a:ext cx="4017963" cy="349250"/>
          </a:xfrm>
          <a:prstGeom prst="rect">
            <a:avLst/>
          </a:prstGeom>
          <a:noFill/>
          <a:ln w="9525">
            <a:noFill/>
            <a:miter lim="800000"/>
            <a:headEnd/>
            <a:tailEnd/>
          </a:ln>
        </p:spPr>
        <p:txBody>
          <a:bodyPr vert="horz" wrap="square" lIns="92879" tIns="46440" rIns="92879" bIns="46440" numCol="1" anchor="t" anchorCtr="0" compatLnSpc="1">
            <a:prstTxWarp prst="textNoShape">
              <a:avLst/>
            </a:prstTxWarp>
          </a:bodyPr>
          <a:lstStyle>
            <a:lvl1pPr algn="r" defTabSz="463550" eaLnBrk="0" hangingPunct="0">
              <a:defRPr sz="1200" u="none"/>
            </a:lvl1pPr>
          </a:lstStyle>
          <a:p>
            <a:fld id="{24F56CF2-DCFE-4A13-AF35-E1D99AC3E997}" type="datetime1">
              <a:rPr lang="en-CA" altLang="en-US"/>
              <a:pPr/>
              <a:t>2023-09-07</a:t>
            </a:fld>
            <a:endParaRPr lang="en-CA" altLang="en-US" dirty="0"/>
          </a:p>
        </p:txBody>
      </p:sp>
      <p:sp>
        <p:nvSpPr>
          <p:cNvPr id="32772" name="Rectangle 4"/>
          <p:cNvSpPr>
            <a:spLocks noGrp="1" noRot="1" noChangeAspect="1" noChangeArrowheads="1" noTextEdit="1"/>
          </p:cNvSpPr>
          <p:nvPr>
            <p:ph type="sldImg" idx="2"/>
          </p:nvPr>
        </p:nvSpPr>
        <p:spPr bwMode="auto">
          <a:xfrm>
            <a:off x="2308225" y="523875"/>
            <a:ext cx="4654550" cy="2619375"/>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8373" name="Rectangle 5"/>
          <p:cNvSpPr>
            <a:spLocks noGrp="1" noChangeArrowheads="1"/>
          </p:cNvSpPr>
          <p:nvPr>
            <p:ph type="body" sz="quarter" idx="3"/>
          </p:nvPr>
        </p:nvSpPr>
        <p:spPr bwMode="auto">
          <a:xfrm>
            <a:off x="927100" y="3317875"/>
            <a:ext cx="7416800" cy="3143250"/>
          </a:xfrm>
          <a:prstGeom prst="rect">
            <a:avLst/>
          </a:prstGeom>
          <a:noFill/>
          <a:ln w="9525">
            <a:noFill/>
            <a:miter lim="800000"/>
            <a:headEnd/>
            <a:tailEnd/>
          </a:ln>
        </p:spPr>
        <p:txBody>
          <a:bodyPr vert="horz" wrap="square" lIns="92879" tIns="46440" rIns="92879" bIns="46440" numCol="1" anchor="t" anchorCtr="0" compatLnSpc="1">
            <a:prstTxWarp prst="textNoShape">
              <a:avLst/>
            </a:prstTxWarp>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58374" name="Rectangle 6"/>
          <p:cNvSpPr>
            <a:spLocks noGrp="1" noChangeArrowheads="1"/>
          </p:cNvSpPr>
          <p:nvPr>
            <p:ph type="ftr" sz="quarter" idx="4"/>
          </p:nvPr>
        </p:nvSpPr>
        <p:spPr bwMode="auto">
          <a:xfrm>
            <a:off x="0" y="6634163"/>
            <a:ext cx="4017963" cy="349250"/>
          </a:xfrm>
          <a:prstGeom prst="rect">
            <a:avLst/>
          </a:prstGeom>
          <a:noFill/>
          <a:ln w="9525">
            <a:noFill/>
            <a:miter lim="800000"/>
            <a:headEnd/>
            <a:tailEnd/>
          </a:ln>
        </p:spPr>
        <p:txBody>
          <a:bodyPr vert="horz" wrap="square" lIns="92879" tIns="46440" rIns="92879" bIns="46440" numCol="1" anchor="b" anchorCtr="0" compatLnSpc="1">
            <a:prstTxWarp prst="textNoShape">
              <a:avLst/>
            </a:prstTxWarp>
          </a:bodyPr>
          <a:lstStyle>
            <a:lvl1pPr defTabSz="463550" eaLnBrk="0" hangingPunct="0">
              <a:spcBef>
                <a:spcPct val="0"/>
              </a:spcBef>
              <a:defRPr sz="1200" u="none">
                <a:latin typeface="Arial" charset="0"/>
                <a:ea typeface="ＭＳ Ｐゴシック" pitchFamily="68" charset="-128"/>
                <a:cs typeface="+mn-cs"/>
              </a:defRPr>
            </a:lvl1pPr>
          </a:lstStyle>
          <a:p>
            <a:pPr>
              <a:defRPr/>
            </a:pPr>
            <a:endParaRPr lang="en-CA" dirty="0"/>
          </a:p>
        </p:txBody>
      </p:sp>
      <p:sp>
        <p:nvSpPr>
          <p:cNvPr id="58375" name="Rectangle 7"/>
          <p:cNvSpPr>
            <a:spLocks noGrp="1" noChangeArrowheads="1"/>
          </p:cNvSpPr>
          <p:nvPr>
            <p:ph type="sldNum" sz="quarter" idx="5"/>
          </p:nvPr>
        </p:nvSpPr>
        <p:spPr bwMode="auto">
          <a:xfrm>
            <a:off x="5251450" y="6634163"/>
            <a:ext cx="4017963" cy="349250"/>
          </a:xfrm>
          <a:prstGeom prst="rect">
            <a:avLst/>
          </a:prstGeom>
          <a:noFill/>
          <a:ln w="9525">
            <a:noFill/>
            <a:miter lim="800000"/>
            <a:headEnd/>
            <a:tailEnd/>
          </a:ln>
        </p:spPr>
        <p:txBody>
          <a:bodyPr vert="horz" wrap="square" lIns="92879" tIns="46440" rIns="92879" bIns="46440" numCol="1" anchor="b" anchorCtr="0" compatLnSpc="1">
            <a:prstTxWarp prst="textNoShape">
              <a:avLst/>
            </a:prstTxWarp>
          </a:bodyPr>
          <a:lstStyle>
            <a:lvl1pPr algn="r" defTabSz="463550" eaLnBrk="0" hangingPunct="0">
              <a:defRPr sz="1200" u="none"/>
            </a:lvl1pPr>
          </a:lstStyle>
          <a:p>
            <a:fld id="{0597D704-995A-451A-AAA2-B9462F0B3A37}" type="slidenum">
              <a:rPr lang="en-CA" altLang="en-US"/>
              <a:pPr/>
              <a:t>‹#›</a:t>
            </a:fld>
            <a:endParaRPr lang="en-CA" alt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ＭＳ Ｐゴシック" pitchFamily="68" charset="-128"/>
      </a:defRPr>
    </a:lvl1pPr>
    <a:lvl2pPr marL="457200"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mailto:QualityStandards@Ontariohealth.ca"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400" dirty="0">
                <a:solidFill>
                  <a:srgbClr val="000000"/>
                </a:solidFill>
                <a:latin typeface="Calibri" panose="020F0502020204030204" pitchFamily="34" charset="0"/>
              </a:rPr>
              <a:t>Si vous avez des questions sur le contenu de cette présentation, veuillez nous contacter à </a:t>
            </a:r>
            <a:r>
              <a:rPr lang="en-US" altLang="en-US" sz="1400" u="sng" dirty="0">
                <a:solidFill>
                  <a:srgbClr val="000000"/>
                </a:solidFill>
                <a:latin typeface="Calibri" panose="020F0502020204030204" pitchFamily="34" charset="0"/>
                <a:hlinkClick r:id="rId3"/>
              </a:rPr>
              <a:t>QualityStandards@OntarioHealth.ca</a:t>
            </a:r>
            <a:endParaRPr lang="en-US" altLang="en-US" sz="1400" u="sng" dirty="0">
              <a:solidFill>
                <a:srgbClr val="000000"/>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0</a:t>
            </a:fld>
            <a:endParaRPr lang="en-CA" altLang="en-US" dirty="0"/>
          </a:p>
        </p:txBody>
      </p:sp>
    </p:spTree>
    <p:extLst>
      <p:ext uri="{BB962C8B-B14F-4D97-AF65-F5344CB8AC3E}">
        <p14:creationId xmlns:p14="http://schemas.microsoft.com/office/powerpoint/2010/main" val="15881936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Le programme des normes de qualité a mis en évidence plusieurs exemples d’organisations et de groupes qui utilisent diverses normes et procédures de déclaration dans leur milieu de soins cliniques, leur organisation ou leur établissement. Ces exemples se trouvent dans des publications et des discussions sur Quorum.</a:t>
            </a:r>
          </a:p>
          <a:p>
            <a:endParaRPr lang="fr-FR" dirty="0"/>
          </a:p>
          <a:p>
            <a:r>
              <a:rPr lang="fr-FR" dirty="0"/>
              <a:t>De plus, nous travaillons à la compilation de ressources et d’outils, tant pour les cliniciens que pour les patients et les familles.</a:t>
            </a:r>
          </a:p>
          <a:p>
            <a:endParaRPr lang="fr-FR" dirty="0"/>
          </a:p>
          <a:p>
            <a:r>
              <a:rPr lang="fr-FR" dirty="0"/>
              <a:t>L’accent est mis sur les exemples de mise en œuvre et d’adoption, et sur la façon dont les organisations appliquent les normes de qualité dans leur pratique pour donner des soins.</a:t>
            </a:r>
          </a:p>
          <a:p>
            <a:endParaRPr lang="fr-FR" dirty="0"/>
          </a:p>
          <a:p>
            <a:r>
              <a:rPr lang="fr-FR" dirty="0"/>
              <a:t>Nous aimerions beaucoup savoir si vous voulez contribuer à un message ou à un article.</a:t>
            </a:r>
            <a:endParaRPr lang="en-CA" dirty="0"/>
          </a:p>
          <a:p>
            <a:endParaRPr lang="en-CA"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9</a:t>
            </a:fld>
            <a:endParaRPr lang="en-CA" altLang="en-US" dirty="0"/>
          </a:p>
        </p:txBody>
      </p:sp>
    </p:spTree>
    <p:extLst>
      <p:ext uri="{BB962C8B-B14F-4D97-AF65-F5344CB8AC3E}">
        <p14:creationId xmlns:p14="http://schemas.microsoft.com/office/powerpoint/2010/main" val="23249423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latin typeface="+mn-lt"/>
            </a:endParaRPr>
          </a:p>
        </p:txBody>
      </p:sp>
      <p:sp>
        <p:nvSpPr>
          <p:cNvPr id="4" name="Slide Number Placeholder 3"/>
          <p:cNvSpPr>
            <a:spLocks noGrp="1"/>
          </p:cNvSpPr>
          <p:nvPr>
            <p:ph type="sldNum" sz="quarter" idx="10"/>
          </p:nvPr>
        </p:nvSpPr>
        <p:spPr/>
        <p:txBody>
          <a:bodyPr/>
          <a:lstStyle/>
          <a:p>
            <a:fld id="{0597D704-995A-451A-AAA2-B9462F0B3A37}" type="slidenum">
              <a:rPr lang="en-CA" altLang="en-US"/>
              <a:pPr/>
              <a:t>10</a:t>
            </a:fld>
            <a:endParaRPr lang="en-CA" altLang="en-US" dirty="0"/>
          </a:p>
        </p:txBody>
      </p:sp>
    </p:spTree>
    <p:extLst>
      <p:ext uri="{BB962C8B-B14F-4D97-AF65-F5344CB8AC3E}">
        <p14:creationId xmlns:p14="http://schemas.microsoft.com/office/powerpoint/2010/main" val="13493694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latin typeface="+mn-lt"/>
            </a:endParaRPr>
          </a:p>
        </p:txBody>
      </p:sp>
      <p:sp>
        <p:nvSpPr>
          <p:cNvPr id="4" name="Slide Number Placeholder 3"/>
          <p:cNvSpPr>
            <a:spLocks noGrp="1"/>
          </p:cNvSpPr>
          <p:nvPr>
            <p:ph type="sldNum" sz="quarter" idx="10"/>
          </p:nvPr>
        </p:nvSpPr>
        <p:spPr/>
        <p:txBody>
          <a:bodyPr/>
          <a:lstStyle/>
          <a:p>
            <a:fld id="{0597D704-995A-451A-AAA2-B9462F0B3A37}" type="slidenum">
              <a:rPr lang="en-CA" altLang="en-US"/>
              <a:pPr/>
              <a:t>11</a:t>
            </a:fld>
            <a:endParaRPr lang="en-CA" altLang="en-US" dirty="0"/>
          </a:p>
        </p:txBody>
      </p:sp>
    </p:spTree>
    <p:extLst>
      <p:ext uri="{BB962C8B-B14F-4D97-AF65-F5344CB8AC3E}">
        <p14:creationId xmlns:p14="http://schemas.microsoft.com/office/powerpoint/2010/main" val="23519770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0597D704-995A-451A-AAA2-B9462F0B3A37}" type="slidenum">
              <a:rPr lang="en-CA" altLang="en-US"/>
              <a:pPr/>
              <a:t>12</a:t>
            </a:fld>
            <a:endParaRPr lang="en-CA" altLang="en-US" dirty="0"/>
          </a:p>
        </p:txBody>
      </p:sp>
    </p:spTree>
    <p:extLst>
      <p:ext uri="{BB962C8B-B14F-4D97-AF65-F5344CB8AC3E}">
        <p14:creationId xmlns:p14="http://schemas.microsoft.com/office/powerpoint/2010/main" val="38388625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latin typeface="+mn-lt"/>
            </a:endParaRPr>
          </a:p>
        </p:txBody>
      </p:sp>
      <p:sp>
        <p:nvSpPr>
          <p:cNvPr id="4" name="Slide Number Placeholder 3"/>
          <p:cNvSpPr>
            <a:spLocks noGrp="1"/>
          </p:cNvSpPr>
          <p:nvPr>
            <p:ph type="sldNum" sz="quarter" idx="10"/>
          </p:nvPr>
        </p:nvSpPr>
        <p:spPr/>
        <p:txBody>
          <a:bodyPr/>
          <a:lstStyle/>
          <a:p>
            <a:fld id="{0597D704-995A-451A-AAA2-B9462F0B3A37}" type="slidenum">
              <a:rPr lang="en-CA" altLang="en-US"/>
              <a:pPr/>
              <a:t>13</a:t>
            </a:fld>
            <a:endParaRPr lang="en-CA" altLang="en-US" dirty="0"/>
          </a:p>
        </p:txBody>
      </p:sp>
    </p:spTree>
    <p:extLst>
      <p:ext uri="{BB962C8B-B14F-4D97-AF65-F5344CB8AC3E}">
        <p14:creationId xmlns:p14="http://schemas.microsoft.com/office/powerpoint/2010/main" val="36935186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mn-lt"/>
            </a:endParaRPr>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14</a:t>
            </a:fld>
            <a:endParaRPr lang="en-CA" altLang="en-US" dirty="0"/>
          </a:p>
        </p:txBody>
      </p:sp>
    </p:spTree>
    <p:extLst>
      <p:ext uri="{BB962C8B-B14F-4D97-AF65-F5344CB8AC3E}">
        <p14:creationId xmlns:p14="http://schemas.microsoft.com/office/powerpoint/2010/main" val="455126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15</a:t>
            </a:fld>
            <a:endParaRPr lang="en-CA" altLang="en-US" dirty="0"/>
          </a:p>
        </p:txBody>
      </p:sp>
    </p:spTree>
    <p:extLst>
      <p:ext uri="{BB962C8B-B14F-4D97-AF65-F5344CB8AC3E}">
        <p14:creationId xmlns:p14="http://schemas.microsoft.com/office/powerpoint/2010/main" val="13430658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457200" rtl="0" eaLnBrk="0" fontAlgn="base" latinLnBrk="0" hangingPunct="0">
              <a:lnSpc>
                <a:spcPct val="100000"/>
              </a:lnSpc>
              <a:spcBef>
                <a:spcPct val="30000"/>
              </a:spcBef>
              <a:spcAft>
                <a:spcPct val="0"/>
              </a:spcAft>
              <a:buClrTx/>
              <a:buSzTx/>
              <a:buFontTx/>
              <a:buNone/>
              <a:tabLst/>
              <a:defRPr/>
            </a:pPr>
            <a:endParaRPr lang="en-US" sz="1200" u="none" dirty="0">
              <a:latin typeface="Arial"/>
              <a:ea typeface="MS PGothic"/>
              <a:cs typeface="Arial"/>
            </a:endParaRPr>
          </a:p>
        </p:txBody>
      </p:sp>
      <p:sp>
        <p:nvSpPr>
          <p:cNvPr id="4" name="Slide Number Placeholder 3"/>
          <p:cNvSpPr>
            <a:spLocks noGrp="1"/>
          </p:cNvSpPr>
          <p:nvPr>
            <p:ph type="sldNum" sz="quarter" idx="5"/>
          </p:nvPr>
        </p:nvSpPr>
        <p:spPr/>
        <p:txBody>
          <a:bodyPr rtlCol="0"/>
          <a:lstStyle/>
          <a:p>
            <a:pPr rtl="0"/>
            <a:fld id="{0597D704-995A-451A-AAA2-B9462F0B3A37}" type="slidenum">
              <a:rPr lang="en-CA" altLang="en-US" smtClean="0"/>
              <a:pPr rtl="0"/>
              <a:t>16</a:t>
            </a:fld>
            <a:endParaRPr lang="en-CA" altLang="en-US" dirty="0"/>
          </a:p>
        </p:txBody>
      </p:sp>
    </p:spTree>
    <p:extLst>
      <p:ext uri="{BB962C8B-B14F-4D97-AF65-F5344CB8AC3E}">
        <p14:creationId xmlns:p14="http://schemas.microsoft.com/office/powerpoint/2010/main" val="12787374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457200" rtl="0" eaLnBrk="0" fontAlgn="base" latinLnBrk="0" hangingPunct="0">
              <a:lnSpc>
                <a:spcPct val="100000"/>
              </a:lnSpc>
              <a:spcBef>
                <a:spcPct val="30000"/>
              </a:spcBef>
              <a:spcAft>
                <a:spcPct val="0"/>
              </a:spcAft>
              <a:buClrTx/>
              <a:buSzTx/>
              <a:buFontTx/>
              <a:buNone/>
              <a:tabLst/>
              <a:defRPr/>
            </a:pPr>
            <a:endParaRPr lang="en-US" sz="1200" u="none" dirty="0">
              <a:latin typeface="Arial"/>
              <a:ea typeface="MS PGothic"/>
              <a:cs typeface="Arial"/>
            </a:endParaRPr>
          </a:p>
        </p:txBody>
      </p:sp>
      <p:sp>
        <p:nvSpPr>
          <p:cNvPr id="4" name="Slide Number Placeholder 3"/>
          <p:cNvSpPr>
            <a:spLocks noGrp="1"/>
          </p:cNvSpPr>
          <p:nvPr>
            <p:ph type="sldNum" sz="quarter" idx="5"/>
          </p:nvPr>
        </p:nvSpPr>
        <p:spPr/>
        <p:txBody>
          <a:bodyPr rtlCol="0"/>
          <a:lstStyle/>
          <a:p>
            <a:pPr rtl="0"/>
            <a:fld id="{0597D704-995A-451A-AAA2-B9462F0B3A37}" type="slidenum">
              <a:rPr lang="en-CA" altLang="en-US" smtClean="0"/>
              <a:pPr rtl="0"/>
              <a:t>17</a:t>
            </a:fld>
            <a:endParaRPr lang="en-CA" altLang="en-US" dirty="0"/>
          </a:p>
        </p:txBody>
      </p:sp>
    </p:spTree>
    <p:extLst>
      <p:ext uri="{BB962C8B-B14F-4D97-AF65-F5344CB8AC3E}">
        <p14:creationId xmlns:p14="http://schemas.microsoft.com/office/powerpoint/2010/main" val="14197028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CA" dirty="0"/>
          </a:p>
        </p:txBody>
      </p:sp>
      <p:sp>
        <p:nvSpPr>
          <p:cNvPr id="4" name="Slide Number Placeholder 3"/>
          <p:cNvSpPr>
            <a:spLocks noGrp="1"/>
          </p:cNvSpPr>
          <p:nvPr>
            <p:ph type="sldNum" sz="quarter" idx="5"/>
          </p:nvPr>
        </p:nvSpPr>
        <p:spPr/>
        <p:txBody>
          <a:bodyPr rtlCol="0"/>
          <a:lstStyle/>
          <a:p>
            <a:pPr rtl="0"/>
            <a:fld id="{0597D704-995A-451A-AAA2-B9462F0B3A37}" type="slidenum">
              <a:rPr lang="en-CA" altLang="en-US" smtClean="0"/>
              <a:pPr rtl="0"/>
              <a:t>18</a:t>
            </a:fld>
            <a:endParaRPr lang="en-CA" altLang="en-US" dirty="0"/>
          </a:p>
        </p:txBody>
      </p:sp>
    </p:spTree>
    <p:extLst>
      <p:ext uri="{BB962C8B-B14F-4D97-AF65-F5344CB8AC3E}">
        <p14:creationId xmlns:p14="http://schemas.microsoft.com/office/powerpoint/2010/main" val="42944968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latin typeface="+mn-lt"/>
            </a:endParaRPr>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1</a:t>
            </a:fld>
            <a:endParaRPr lang="en-CA" altLang="en-US" dirty="0"/>
          </a:p>
        </p:txBody>
      </p:sp>
    </p:spTree>
    <p:extLst>
      <p:ext uri="{BB962C8B-B14F-4D97-AF65-F5344CB8AC3E}">
        <p14:creationId xmlns:p14="http://schemas.microsoft.com/office/powerpoint/2010/main" val="35336718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CA" dirty="0"/>
          </a:p>
        </p:txBody>
      </p:sp>
      <p:sp>
        <p:nvSpPr>
          <p:cNvPr id="4" name="Slide Number Placeholder 3"/>
          <p:cNvSpPr>
            <a:spLocks noGrp="1"/>
          </p:cNvSpPr>
          <p:nvPr>
            <p:ph type="sldNum" sz="quarter" idx="5"/>
          </p:nvPr>
        </p:nvSpPr>
        <p:spPr/>
        <p:txBody>
          <a:bodyPr rtlCol="0"/>
          <a:lstStyle/>
          <a:p>
            <a:pPr rtl="0"/>
            <a:fld id="{0597D704-995A-451A-AAA2-B9462F0B3A37}" type="slidenum">
              <a:rPr lang="en-CA" altLang="en-US" smtClean="0"/>
              <a:pPr rtl="0"/>
              <a:t>19</a:t>
            </a:fld>
            <a:endParaRPr lang="en-CA" altLang="en-US" dirty="0"/>
          </a:p>
        </p:txBody>
      </p:sp>
    </p:spTree>
    <p:extLst>
      <p:ext uri="{BB962C8B-B14F-4D97-AF65-F5344CB8AC3E}">
        <p14:creationId xmlns:p14="http://schemas.microsoft.com/office/powerpoint/2010/main" val="12444070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CA" dirty="0"/>
          </a:p>
        </p:txBody>
      </p:sp>
      <p:sp>
        <p:nvSpPr>
          <p:cNvPr id="4" name="Slide Number Placeholder 3"/>
          <p:cNvSpPr>
            <a:spLocks noGrp="1"/>
          </p:cNvSpPr>
          <p:nvPr>
            <p:ph type="sldNum" sz="quarter" idx="5"/>
          </p:nvPr>
        </p:nvSpPr>
        <p:spPr/>
        <p:txBody>
          <a:bodyPr rtlCol="0"/>
          <a:lstStyle/>
          <a:p>
            <a:pPr rtl="0"/>
            <a:fld id="{0597D704-995A-451A-AAA2-B9462F0B3A37}" type="slidenum">
              <a:rPr lang="en-CA" altLang="en-US" smtClean="0"/>
              <a:pPr rtl="0"/>
              <a:t>20</a:t>
            </a:fld>
            <a:endParaRPr lang="en-CA" altLang="en-US" dirty="0"/>
          </a:p>
        </p:txBody>
      </p:sp>
    </p:spTree>
    <p:extLst>
      <p:ext uri="{BB962C8B-B14F-4D97-AF65-F5344CB8AC3E}">
        <p14:creationId xmlns:p14="http://schemas.microsoft.com/office/powerpoint/2010/main" val="21991058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CA" dirty="0"/>
          </a:p>
        </p:txBody>
      </p:sp>
      <p:sp>
        <p:nvSpPr>
          <p:cNvPr id="4" name="Slide Number Placeholder 3"/>
          <p:cNvSpPr>
            <a:spLocks noGrp="1"/>
          </p:cNvSpPr>
          <p:nvPr>
            <p:ph type="sldNum" sz="quarter" idx="10"/>
          </p:nvPr>
        </p:nvSpPr>
        <p:spPr/>
        <p:txBody>
          <a:bodyPr rtlCol="0"/>
          <a:lstStyle/>
          <a:p>
            <a:pPr rtl="0"/>
            <a:fld id="{0597D704-995A-451A-AAA2-B9462F0B3A37}" type="slidenum">
              <a:rPr lang="en-CA" altLang="en-US" smtClean="0"/>
              <a:pPr rtl="0"/>
              <a:t>21</a:t>
            </a:fld>
            <a:endParaRPr lang="en-CA" altLang="en-US" dirty="0"/>
          </a:p>
        </p:txBody>
      </p:sp>
    </p:spTree>
    <p:extLst>
      <p:ext uri="{BB962C8B-B14F-4D97-AF65-F5344CB8AC3E}">
        <p14:creationId xmlns:p14="http://schemas.microsoft.com/office/powerpoint/2010/main" val="21647862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457200" rtl="0" eaLnBrk="0" fontAlgn="base" latinLnBrk="0" hangingPunct="0">
              <a:lnSpc>
                <a:spcPct val="100000"/>
              </a:lnSpc>
              <a:spcBef>
                <a:spcPct val="30000"/>
              </a:spcBef>
              <a:spcAft>
                <a:spcPct val="0"/>
              </a:spcAft>
              <a:buClrTx/>
              <a:buSzTx/>
              <a:buFontTx/>
              <a:buNone/>
              <a:tabLst/>
              <a:defRPr/>
            </a:pPr>
            <a:endParaRPr lang="en-US" sz="1200" i="1" kern="1200" dirty="0">
              <a:solidFill>
                <a:schemeClr val="tx1"/>
              </a:solidFill>
              <a:effectLst/>
              <a:latin typeface="Calibri" pitchFamily="68" charset="0"/>
              <a:ea typeface="MS PGothic" panose="020B0600070205080204" pitchFamily="34" charset="-128"/>
              <a:cs typeface="Calibri"/>
            </a:endParaRPr>
          </a:p>
          <a:p>
            <a:pPr rtl="0"/>
            <a:endParaRPr lang="en-US" dirty="0"/>
          </a:p>
        </p:txBody>
      </p:sp>
      <p:sp>
        <p:nvSpPr>
          <p:cNvPr id="4" name="Slide Number Placeholder 3"/>
          <p:cNvSpPr>
            <a:spLocks noGrp="1"/>
          </p:cNvSpPr>
          <p:nvPr>
            <p:ph type="sldNum" sz="quarter" idx="5"/>
          </p:nvPr>
        </p:nvSpPr>
        <p:spPr/>
        <p:txBody>
          <a:bodyPr rtlCol="0"/>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22</a:t>
            </a:fld>
            <a:endParaRPr kumimoji="0" lang="en-CA" altLang="en-US" sz="12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4769350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mn-lt"/>
            </a:endParaRPr>
          </a:p>
        </p:txBody>
      </p:sp>
      <p:sp>
        <p:nvSpPr>
          <p:cNvPr id="4" name="Slide Number Placeholder 3"/>
          <p:cNvSpPr>
            <a:spLocks noGrp="1"/>
          </p:cNvSpPr>
          <p:nvPr>
            <p:ph type="sldNum" sz="quarter" idx="10"/>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23</a:t>
            </a:fld>
            <a:endParaRPr kumimoji="0" lang="en-CA" altLang="en-US" sz="12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34788557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b="1" dirty="0">
                <a:solidFill>
                  <a:schemeClr val="tx1"/>
                </a:solidFill>
                <a:latin typeface="Calibri" panose="020F0502020204030204" pitchFamily="34" charset="0"/>
                <a:cs typeface="Calibri" panose="020F0502020204030204" pitchFamily="34" charset="0"/>
              </a:rPr>
              <a:t>Portée de cette norme de qualité</a:t>
            </a:r>
          </a:p>
          <a:p>
            <a:r>
              <a:rPr lang="fr-FR" dirty="0">
                <a:effectLst/>
                <a:latin typeface="Calibri" panose="020F0502020204030204" pitchFamily="34" charset="0"/>
                <a:ea typeface="Calibri" panose="020F0502020204030204" pitchFamily="34" charset="0"/>
                <a:cs typeface="Arial" panose="020B0604020202020204" pitchFamily="34" charset="0"/>
              </a:rPr>
              <a:t>Cette norme de qualité porte sur les soins prodigués aux personnes atteintes de maladie pulmonaire obstructive chronique (MPOC), y compris l'évaluation des personnes susceptibles d'être atteintes de MPOC. Elle fournit des conseils sur le diagnostic, la prise en charge et le traitement de la MPOC en milieu communautaire. La portée de cette norme de qualité s'applique aux soins primaires, aux soins spécialisés, ainsi qu'aux soins de longue durée et à d'autres établissements de soins à domicile et communautaires. Cette norme de qualité ne couvre pas les soins prodigués aux urgences ou en milieu hospitalier pour la prise en charge des exacerbations aiguës de MPOC</a:t>
            </a:r>
            <a:r>
              <a:rPr lang="fr-CA" dirty="0">
                <a:effectLst/>
                <a:latin typeface="Calibri" panose="020F0502020204030204" pitchFamily="34" charset="0"/>
                <a:ea typeface="Calibri" panose="020F0502020204030204" pitchFamily="34" charset="0"/>
                <a:cs typeface="Calibri" panose="020F0502020204030204" pitchFamily="34" charset="0"/>
              </a:rPr>
              <a:t>.</a:t>
            </a:r>
            <a:endParaRPr lang="en-CA" kern="1200" dirty="0">
              <a:solidFill>
                <a:schemeClr val="tx1"/>
              </a:solidFill>
              <a:effectLst/>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0"/>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24</a:t>
            </a:fld>
            <a:endParaRPr kumimoji="0" lang="en-CA" altLang="en-US" sz="12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8964370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0" name="Shape 640"/>
          <p:cNvSpPr>
            <a:spLocks noGrp="1" noRot="1" noChangeAspect="1"/>
          </p:cNvSpPr>
          <p:nvPr>
            <p:ph type="sldImg"/>
          </p:nvPr>
        </p:nvSpPr>
        <p:spPr>
          <a:prstGeom prst="rect">
            <a:avLst/>
          </a:prstGeom>
        </p:spPr>
        <p:txBody>
          <a:bodyPr/>
          <a:lstStyle/>
          <a:p>
            <a:endParaRPr dirty="0"/>
          </a:p>
        </p:txBody>
      </p:sp>
      <p:sp>
        <p:nvSpPr>
          <p:cNvPr id="641" name="Shape 641"/>
          <p:cNvSpPr>
            <a:spLocks noGrp="1"/>
          </p:cNvSpPr>
          <p:nvPr>
            <p:ph type="body" sz="quarter" idx="1"/>
          </p:nvPr>
        </p:nvSpPr>
        <p:spPr>
          <a:prstGeom prst="rect">
            <a:avLst/>
          </a:prstGeom>
        </p:spPr>
        <p:txBody>
          <a:bodyPr/>
          <a:lstStyle/>
          <a:p>
            <a:endParaRPr dirty="0">
              <a:latin typeface="+mn-lt"/>
            </a:endParaRPr>
          </a:p>
        </p:txBody>
      </p:sp>
    </p:spTree>
    <p:extLst>
      <p:ext uri="{BB962C8B-B14F-4D97-AF65-F5344CB8AC3E}">
        <p14:creationId xmlns:p14="http://schemas.microsoft.com/office/powerpoint/2010/main" val="17399509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mn-lt"/>
            </a:endParaRPr>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26</a:t>
            </a:fld>
            <a:endParaRPr kumimoji="0" lang="en-CA" altLang="en-US" sz="12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1636739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mn-lt"/>
            </a:endParaRPr>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27</a:t>
            </a:fld>
            <a:endParaRPr kumimoji="0" lang="en-CA" altLang="en-US" sz="12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091279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mn-lt"/>
            </a:endParaRPr>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28</a:t>
            </a:fld>
            <a:endParaRPr kumimoji="0" lang="en-CA" altLang="en-US" sz="12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7224940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fr-CA" altLang="en-US" dirty="0">
                <a:solidFill>
                  <a:srgbClr val="000000"/>
                </a:solidFill>
                <a:latin typeface="+mn-lt"/>
              </a:rPr>
              <a:t>Les normes de qualité sont un </a:t>
            </a:r>
            <a:r>
              <a:rPr lang="fr-CA" altLang="en-US" noProof="0" dirty="0">
                <a:solidFill>
                  <a:srgbClr val="000000"/>
                </a:solidFill>
                <a:latin typeface="+mn-lt"/>
              </a:rPr>
              <a:t>petit</a:t>
            </a:r>
            <a:r>
              <a:rPr lang="fr-CA" altLang="en-US" dirty="0">
                <a:solidFill>
                  <a:srgbClr val="000000"/>
                </a:solidFill>
                <a:latin typeface="+mn-lt"/>
              </a:rPr>
              <a:t> ensemble d’énoncés à incidence élevée qui décrivent les soins optimaux lorsqu’il existe des écarts de qualité cernés en Ontario.</a:t>
            </a:r>
          </a:p>
          <a:p>
            <a:pPr marL="171450" indent="-171450">
              <a:buFontTx/>
              <a:buChar char="•"/>
            </a:pPr>
            <a:r>
              <a:rPr lang="fr-CA" altLang="en-US" dirty="0">
                <a:solidFill>
                  <a:srgbClr val="000000"/>
                </a:solidFill>
                <a:latin typeface="+mn-lt"/>
              </a:rPr>
              <a:t>Leur application est volontaire et les normes sont de nature ambitieuse.</a:t>
            </a:r>
          </a:p>
          <a:p>
            <a:pPr marL="171450" indent="-171450">
              <a:buFontTx/>
              <a:buChar char="•"/>
            </a:pPr>
            <a:r>
              <a:rPr lang="fr-CA" altLang="en-US" dirty="0">
                <a:solidFill>
                  <a:srgbClr val="000000"/>
                </a:solidFill>
                <a:latin typeface="+mn-lt"/>
              </a:rPr>
              <a:t>Conçues pour « relever le niveau » dans le but d’offrir les meilleurs soins possible à tous les Ontariens, peu importe où ils vivent dans la province.</a:t>
            </a:r>
          </a:p>
          <a:p>
            <a:pPr marL="171450" indent="-171450">
              <a:buFontTx/>
              <a:buChar char="•"/>
            </a:pPr>
            <a:r>
              <a:rPr lang="fr-CA" altLang="en-US" dirty="0">
                <a:solidFill>
                  <a:srgbClr val="000000"/>
                </a:solidFill>
                <a:latin typeface="+mn-lt"/>
              </a:rPr>
              <a:t>Il existe de nombreuses lignes directrices, normes professionnelles et autres recommandations qui enrichissent l’ensemble des données probantes. Les normes de qualité complètent ces ressources.</a:t>
            </a:r>
          </a:p>
          <a:p>
            <a:pPr marL="171450" indent="-171450">
              <a:buFontTx/>
              <a:buChar char="•"/>
            </a:pPr>
            <a:r>
              <a:rPr lang="fr-CA" altLang="en-US" dirty="0">
                <a:solidFill>
                  <a:srgbClr val="000000"/>
                </a:solidFill>
                <a:latin typeface="+mn-lt"/>
              </a:rPr>
              <a:t>Les normes de qualité énoncent les </a:t>
            </a:r>
            <a:r>
              <a:rPr lang="fr-CA" altLang="en-US" b="1" dirty="0">
                <a:solidFill>
                  <a:srgbClr val="000000"/>
                </a:solidFill>
                <a:latin typeface="+mn-lt"/>
              </a:rPr>
              <a:t>caractéristiques</a:t>
            </a:r>
            <a:r>
              <a:rPr lang="fr-CA" altLang="en-US" dirty="0">
                <a:solidFill>
                  <a:srgbClr val="000000"/>
                </a:solidFill>
                <a:latin typeface="+mn-lt"/>
              </a:rPr>
              <a:t> des soins qui devraient être offerts, mais ne nomment pas les </a:t>
            </a:r>
            <a:r>
              <a:rPr lang="fr-CA" altLang="en-US" b="1" dirty="0">
                <a:solidFill>
                  <a:srgbClr val="000000"/>
                </a:solidFill>
                <a:latin typeface="+mn-lt"/>
              </a:rPr>
              <a:t>personnes</a:t>
            </a:r>
            <a:r>
              <a:rPr lang="fr-CA" altLang="en-US" dirty="0">
                <a:solidFill>
                  <a:srgbClr val="000000"/>
                </a:solidFill>
                <a:latin typeface="+mn-lt"/>
              </a:rPr>
              <a:t> qui devraient les offrir (contrairement aux guides de pratique clinique et guides de pratiques exemplaires).</a:t>
            </a:r>
          </a:p>
          <a:p>
            <a:pPr marL="171450" indent="-171450"/>
            <a:endParaRPr lang="fr-CA" altLang="en-US" dirty="0">
              <a:solidFill>
                <a:srgbClr val="000000"/>
              </a:solidFill>
              <a:latin typeface="+mn-lt"/>
            </a:endParaRPr>
          </a:p>
          <a:p>
            <a:pPr marL="171450" indent="-171450"/>
            <a:r>
              <a:rPr lang="fr-CA" altLang="en-US" b="1" dirty="0">
                <a:solidFill>
                  <a:srgbClr val="000000"/>
                </a:solidFill>
                <a:latin typeface="+mn-lt"/>
              </a:rPr>
              <a:t>Les normes de qualité sont :</a:t>
            </a:r>
          </a:p>
          <a:p>
            <a:pPr marL="171450" indent="-171450">
              <a:spcBef>
                <a:spcPct val="0"/>
              </a:spcBef>
              <a:buClr>
                <a:srgbClr val="00788A"/>
              </a:buClr>
              <a:buFontTx/>
              <a:buChar char="•"/>
            </a:pPr>
            <a:r>
              <a:rPr lang="fr-CA" altLang="en-US" dirty="0">
                <a:solidFill>
                  <a:srgbClr val="000000"/>
                </a:solidFill>
                <a:latin typeface="+mn-lt"/>
              </a:rPr>
              <a:t>Concises : 5 à 15 énoncés solides, fondés sur des données probantes, portant sur des domaines de priorité élevée pour l’amélioration.</a:t>
            </a:r>
          </a:p>
          <a:p>
            <a:pPr marL="171450" indent="-171450">
              <a:spcBef>
                <a:spcPct val="0"/>
              </a:spcBef>
              <a:buClr>
                <a:srgbClr val="00788A"/>
              </a:buClr>
              <a:buFontTx/>
              <a:buChar char="•"/>
            </a:pPr>
            <a:r>
              <a:rPr lang="fr-CA" altLang="en-US" dirty="0">
                <a:solidFill>
                  <a:srgbClr val="000000"/>
                </a:solidFill>
                <a:latin typeface="+mn-lt"/>
              </a:rPr>
              <a:t>Accessibles : aident les cliniciens et les organismes de fournisseurs à offrir des soins de la plus haute qualité possible, et les patients à connaître les sujets à aborder avec leurs fournisseurs de soins (comparativement aux guides de pratique clinique, qui sont assez arides, les normes sont très accessibles et écrites en langage clair).</a:t>
            </a:r>
          </a:p>
          <a:p>
            <a:pPr marL="171450" indent="-171450">
              <a:spcBef>
                <a:spcPct val="0"/>
              </a:spcBef>
              <a:buClr>
                <a:srgbClr val="00788A"/>
              </a:buClr>
              <a:buFontTx/>
              <a:buChar char="•"/>
            </a:pPr>
            <a:r>
              <a:rPr lang="fr-CA" altLang="en-US" dirty="0">
                <a:solidFill>
                  <a:srgbClr val="000000"/>
                </a:solidFill>
                <a:latin typeface="+mn-lt"/>
              </a:rPr>
              <a:t>Mesurables : chaque énoncé est accompagné d’un ou de plusieurs indicateurs de qualité (structure, processus ou résultat), ainsi que d’un ensemble de mesures des résultats pour l’ensemble de la norme.</a:t>
            </a:r>
          </a:p>
          <a:p>
            <a:pPr marL="171450" indent="-171450">
              <a:spcBef>
                <a:spcPct val="0"/>
              </a:spcBef>
              <a:buClr>
                <a:srgbClr val="00788A"/>
              </a:buClr>
              <a:buFontTx/>
              <a:buChar char="•"/>
            </a:pPr>
            <a:r>
              <a:rPr lang="fr-CA" altLang="en-US" dirty="0">
                <a:solidFill>
                  <a:srgbClr val="000000"/>
                </a:solidFill>
                <a:latin typeface="+mn-lt"/>
              </a:rPr>
              <a:t>Applicables : des outils et des ressources d’amélioration de la qualité soutiennent chaque norme en vue de favoriser l’adoption.</a:t>
            </a:r>
          </a:p>
          <a:p>
            <a:pPr defTabSz="457883">
              <a:defRPr/>
            </a:pPr>
            <a:endParaRPr lang="fr-CA" b="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2</a:t>
            </a:fld>
            <a:endParaRPr lang="en-CA" altLang="en-US" dirty="0">
              <a:solidFill>
                <a:srgbClr val="000000"/>
              </a:solidFill>
            </a:endParaRPr>
          </a:p>
        </p:txBody>
      </p:sp>
    </p:spTree>
    <p:extLst>
      <p:ext uri="{BB962C8B-B14F-4D97-AF65-F5344CB8AC3E}">
        <p14:creationId xmlns:p14="http://schemas.microsoft.com/office/powerpoint/2010/main" val="40945192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mn-lt"/>
            </a:endParaRPr>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29</a:t>
            </a:fld>
            <a:endParaRPr kumimoji="0" lang="en-CA" altLang="en-US" sz="12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23191720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mn-lt"/>
            </a:endParaRPr>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30</a:t>
            </a:fld>
            <a:endParaRPr kumimoji="0" lang="en-CA" altLang="en-US" sz="12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36346493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mn-lt"/>
            </a:endParaRPr>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31</a:t>
            </a:fld>
            <a:endParaRPr kumimoji="0" lang="en-CA" altLang="en-US" sz="12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39503476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mn-lt"/>
            </a:endParaRPr>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32</a:t>
            </a:fld>
            <a:endParaRPr kumimoji="0" lang="en-CA" altLang="en-US" sz="12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40713428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mn-lt"/>
            </a:endParaRPr>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33</a:t>
            </a:fld>
            <a:endParaRPr kumimoji="0" lang="en-CA" altLang="en-US" sz="12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34663918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mn-lt"/>
            </a:endParaRPr>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34</a:t>
            </a:fld>
            <a:endParaRPr kumimoji="0" lang="en-CA" altLang="en-US" sz="12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42116538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mn-lt"/>
            </a:endParaRPr>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35</a:t>
            </a:fld>
            <a:endParaRPr kumimoji="0" lang="en-CA" altLang="en-US" sz="12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342729070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mn-lt"/>
            </a:endParaRPr>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36</a:t>
            </a:fld>
            <a:endParaRPr kumimoji="0" lang="en-CA" altLang="en-US" sz="12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24300904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mn-lt"/>
            </a:endParaRPr>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37</a:t>
            </a:fld>
            <a:endParaRPr kumimoji="0" lang="en-CA" altLang="en-US" sz="12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407771292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mn-lt"/>
            </a:endParaRPr>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38</a:t>
            </a:fld>
            <a:endParaRPr kumimoji="0" lang="en-CA" altLang="en-US" sz="12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25828187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0363" lvl="1" indent="-360363">
              <a:lnSpc>
                <a:spcPct val="95000"/>
              </a:lnSpc>
              <a:spcAft>
                <a:spcPts val="600"/>
              </a:spcAft>
              <a:buClr>
                <a:srgbClr val="00858F"/>
              </a:buClr>
              <a:buFontTx/>
              <a:buChar char="•"/>
            </a:pPr>
            <a:r>
              <a:rPr lang="fr-CA" altLang="en-US" b="1" noProof="0" dirty="0">
                <a:solidFill>
                  <a:srgbClr val="000000"/>
                </a:solidFill>
                <a:latin typeface="+mn-lt"/>
              </a:rPr>
              <a:t>Les patients, les aidants naturels et le public </a:t>
            </a:r>
            <a:r>
              <a:rPr lang="fr-CA" altLang="en-US" noProof="0" dirty="0">
                <a:solidFill>
                  <a:srgbClr val="000000"/>
                </a:solidFill>
                <a:latin typeface="+mn-lt"/>
              </a:rPr>
              <a:t>peuvent utiliser les normes de qualité pour comprendre les caractéristiques de soins d’excellente qualité, savoir à quoi ils devraient s’attendre de leurs fournisseurs de soins de santé et connaître la façon de discuter de la qualité de leurs soins.</a:t>
            </a:r>
          </a:p>
          <a:p>
            <a:pPr marL="360363" indent="-360363">
              <a:lnSpc>
                <a:spcPct val="95000"/>
              </a:lnSpc>
              <a:spcAft>
                <a:spcPts val="600"/>
              </a:spcAft>
              <a:buFontTx/>
              <a:buChar char="•"/>
            </a:pPr>
            <a:r>
              <a:rPr lang="fr-CA" altLang="en-US" b="1" noProof="0" dirty="0">
                <a:solidFill>
                  <a:srgbClr val="000000"/>
                </a:solidFill>
                <a:latin typeface="+mn-lt"/>
              </a:rPr>
              <a:t>Les régions provinciales et les organismes responsables de la prévention des maladies </a:t>
            </a:r>
            <a:r>
              <a:rPr lang="fr-CA" altLang="en-US" noProof="0" dirty="0">
                <a:solidFill>
                  <a:srgbClr val="000000"/>
                </a:solidFill>
                <a:latin typeface="+mn-lt"/>
              </a:rPr>
              <a:t>peuvent recourir aux normes de qualité pour mesurer les résultats de santé, tenir les fournisseurs de services de santé responsables de la prestation de soins de qualité supérieure et orienter les stratégies d’amélioration régionales.</a:t>
            </a:r>
          </a:p>
          <a:p>
            <a:pPr marL="360363" lvl="1" indent="-360363">
              <a:lnSpc>
                <a:spcPct val="95000"/>
              </a:lnSpc>
              <a:spcAft>
                <a:spcPts val="600"/>
              </a:spcAft>
              <a:buClr>
                <a:srgbClr val="00858F"/>
              </a:buClr>
              <a:buFontTx/>
              <a:buChar char="•"/>
            </a:pPr>
            <a:r>
              <a:rPr lang="fr-CA" altLang="en-US" b="1" noProof="0" dirty="0">
                <a:solidFill>
                  <a:srgbClr val="000000"/>
                </a:solidFill>
                <a:latin typeface="+mn-lt"/>
              </a:rPr>
              <a:t>Les organismes fournisseurs de soins de santé</a:t>
            </a:r>
            <a:r>
              <a:rPr lang="fr-CA" altLang="en-US" noProof="0" dirty="0">
                <a:solidFill>
                  <a:srgbClr val="000000"/>
                </a:solidFill>
                <a:latin typeface="+mn-lt"/>
              </a:rPr>
              <a:t> peuvent utiliser les normes de qualité pour mesurer et vérifier la qualité de leurs soins, cerner les écarts, orienter les stratégies d’amélioration organisationnelles et aiguiller les investissements dans les programmes cliniques.</a:t>
            </a:r>
          </a:p>
          <a:p>
            <a:pPr marL="360363" lvl="1" indent="-360363">
              <a:lnSpc>
                <a:spcPct val="95000"/>
              </a:lnSpc>
              <a:spcAft>
                <a:spcPts val="600"/>
              </a:spcAft>
              <a:buClr>
                <a:srgbClr val="00858F"/>
              </a:buClr>
              <a:buFontTx/>
              <a:buChar char="•"/>
            </a:pPr>
            <a:r>
              <a:rPr lang="fr-CA" altLang="en-US" b="1" noProof="0" dirty="0">
                <a:solidFill>
                  <a:srgbClr val="000000"/>
                </a:solidFill>
                <a:latin typeface="+mn-lt"/>
              </a:rPr>
              <a:t>Les professionnels de la santé</a:t>
            </a:r>
            <a:r>
              <a:rPr lang="fr-CA" altLang="en-US" noProof="0" dirty="0">
                <a:solidFill>
                  <a:srgbClr val="000000"/>
                </a:solidFill>
                <a:latin typeface="+mn-lt"/>
              </a:rPr>
              <a:t> peuvent recourir aux normes de qualité pour évaluer la façon dont ils exercent leur profession et cerner les secteurs d’amélioration de la qualité au niveau personnel et à l’échelle organisationnelle et ils peuvent intégrer les énoncés fondés sur des données probantes dans le perfectionnement professionnel.</a:t>
            </a:r>
          </a:p>
          <a:p>
            <a:pPr marL="360363" lvl="1" indent="-360363">
              <a:lnSpc>
                <a:spcPct val="95000"/>
              </a:lnSpc>
              <a:spcAft>
                <a:spcPts val="600"/>
              </a:spcAft>
              <a:buClr>
                <a:srgbClr val="00858F"/>
              </a:buClr>
              <a:buFontTx/>
              <a:buChar char="•"/>
            </a:pPr>
            <a:r>
              <a:rPr lang="fr-CA" altLang="en-US" noProof="0" dirty="0">
                <a:solidFill>
                  <a:srgbClr val="000000"/>
                </a:solidFill>
                <a:latin typeface="+mn-lt"/>
              </a:rPr>
              <a:t>Le </a:t>
            </a:r>
            <a:r>
              <a:rPr lang="fr-CA" altLang="en-US" b="1" noProof="0" dirty="0">
                <a:solidFill>
                  <a:srgbClr val="000000"/>
                </a:solidFill>
                <a:latin typeface="+mn-lt"/>
              </a:rPr>
              <a:t>gouvernement</a:t>
            </a:r>
            <a:r>
              <a:rPr lang="fr-CA" altLang="en-US" noProof="0" dirty="0">
                <a:solidFill>
                  <a:srgbClr val="000000"/>
                </a:solidFill>
                <a:latin typeface="+mn-lt"/>
              </a:rPr>
              <a:t> peut utiliser les normes de qualité pour cerner les domaines de priorité à l’échelle provinciale, éclairer les nouvelles initiatives de collecte de données et de production de rapports et concevoir des indicateurs de rendement et des incitatifs sous forme de financement</a:t>
            </a:r>
            <a:r>
              <a:rPr lang="fr-CA" noProof="0" dirty="0">
                <a:latin typeface="+mn-lt"/>
                <a:cs typeface="Calibri" panose="020F0502020204030204" pitchFamily="34" charset="0"/>
              </a:rPr>
              <a:t>.</a:t>
            </a:r>
          </a:p>
          <a:p>
            <a:endParaRPr lang="fr-CA" b="1" noProof="0" dirty="0">
              <a:latin typeface="+mn-lt"/>
              <a:cs typeface="Calibri" panose="020F0502020204030204" pitchFamily="34" charset="0"/>
            </a:endParaRPr>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3</a:t>
            </a:fld>
            <a:endParaRPr lang="en-CA" altLang="en-US" dirty="0">
              <a:solidFill>
                <a:srgbClr val="000000"/>
              </a:solidFill>
            </a:endParaRPr>
          </a:p>
        </p:txBody>
      </p:sp>
    </p:spTree>
    <p:extLst>
      <p:ext uri="{BB962C8B-B14F-4D97-AF65-F5344CB8AC3E}">
        <p14:creationId xmlns:p14="http://schemas.microsoft.com/office/powerpoint/2010/main" val="423692316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mn-lt"/>
            </a:endParaRPr>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39</a:t>
            </a:fld>
            <a:endParaRPr kumimoji="0" lang="en-CA" altLang="en-US" sz="12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349777607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fr-CA" sz="1200" kern="1200" dirty="0">
                <a:effectLst/>
                <a:latin typeface="Calibri" pitchFamily="68" charset="0"/>
                <a:ea typeface="MS PGothic" panose="020B0600070205080204" pitchFamily="34" charset="-128"/>
                <a:cs typeface="ＭＳ Ｐゴシック" pitchFamily="68" charset="-128"/>
              </a:rPr>
              <a:t>Le Comité consultatif sur la norme de qualité MOPC a défini </a:t>
            </a:r>
            <a:r>
              <a:rPr lang="fr-CA" sz="1200" kern="1200" dirty="0">
                <a:solidFill>
                  <a:schemeClr val="tx1"/>
                </a:solidFill>
                <a:effectLst/>
                <a:latin typeface="Calibri" pitchFamily="68" charset="0"/>
                <a:ea typeface="MS PGothic" panose="020B0600070205080204" pitchFamily="34" charset="-128"/>
                <a:cs typeface="ＭＳ Ｐゴシック" pitchFamily="68" charset="-128"/>
              </a:rPr>
              <a:t>certains objectifs généraux pour cette norme de qualité.  </a:t>
            </a:r>
            <a:r>
              <a:rPr lang="fr-FR" sz="1200" kern="1200" dirty="0">
                <a:solidFill>
                  <a:schemeClr val="tx1"/>
                </a:solidFill>
                <a:effectLst/>
                <a:latin typeface="Calibri" pitchFamily="68" charset="0"/>
                <a:ea typeface="MS PGothic" panose="020B0600070205080204" pitchFamily="34" charset="-128"/>
                <a:cs typeface="ＭＳ Ｐゴシック" pitchFamily="68" charset="-128"/>
              </a:rPr>
              <a:t>Ceux-ci ont été mis en correspondance avec des indicateurs qui peuvent être utilisés pour évaluer la qualité des soins fournis au niveau provincial et local.</a:t>
            </a:r>
            <a:endParaRPr lang="en-CA" sz="1200" kern="1200" dirty="0">
              <a:solidFill>
                <a:schemeClr val="tx1"/>
              </a:solidFill>
              <a:effectLst/>
              <a:latin typeface="Calibri" pitchFamily="68" charset="0"/>
              <a:ea typeface="MS PGothic" panose="020B0600070205080204" pitchFamily="34" charset="-128"/>
              <a:cs typeface="ＭＳ Ｐゴシック" pitchFamily="68" charset="-128"/>
            </a:endParaRPr>
          </a:p>
          <a:p>
            <a:endParaRPr lang="en-US" dirty="0"/>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40</a:t>
            </a:fld>
            <a:endParaRPr lang="en-CA" altLang="en-US" dirty="0"/>
          </a:p>
        </p:txBody>
      </p:sp>
    </p:spTree>
    <p:extLst>
      <p:ext uri="{BB962C8B-B14F-4D97-AF65-F5344CB8AC3E}">
        <p14:creationId xmlns:p14="http://schemas.microsoft.com/office/powerpoint/2010/main" val="319009814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latin typeface="+mn-lt"/>
              <a:cs typeface="Calibri"/>
            </a:endParaRPr>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41</a:t>
            </a:fld>
            <a:endParaRPr lang="en-CA" altLang="en-US" dirty="0">
              <a:solidFill>
                <a:srgbClr val="000000"/>
              </a:solidFill>
            </a:endParaRPr>
          </a:p>
        </p:txBody>
      </p:sp>
    </p:spTree>
    <p:extLst>
      <p:ext uri="{BB962C8B-B14F-4D97-AF65-F5344CB8AC3E}">
        <p14:creationId xmlns:p14="http://schemas.microsoft.com/office/powerpoint/2010/main" val="176295184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fr-CA" sz="1200" kern="1200" dirty="0">
                <a:solidFill>
                  <a:schemeClr val="tx1"/>
                </a:solidFill>
                <a:effectLst/>
                <a:latin typeface="Calibri" pitchFamily="68" charset="0"/>
                <a:ea typeface="MS PGothic" panose="020B0600070205080204" pitchFamily="34" charset="-128"/>
                <a:cs typeface="ＭＳ Ｐゴシック" pitchFamily="68" charset="-128"/>
              </a:rPr>
              <a:t>Chaque énoncé de qualité de la norme est accompagné d'un ou de plusieurs indicateurs. Ces indicateurs visent à orienter la mesure des efforts d’amélioration de la qualité liés à la mise en œuvre des énoncés. </a:t>
            </a:r>
          </a:p>
          <a:p>
            <a:endParaRPr lang="en-US" sz="1200" b="0" kern="1200" dirty="0">
              <a:solidFill>
                <a:schemeClr val="tx1"/>
              </a:solidFill>
              <a:effectLst/>
              <a:latin typeface="+mn-lt"/>
              <a:ea typeface="MS PGothic" panose="020B0600070205080204" pitchFamily="34" charset="-128"/>
              <a:cs typeface="Calibri"/>
            </a:endParaRPr>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42</a:t>
            </a:fld>
            <a:endParaRPr lang="en-CA" altLang="en-US" dirty="0">
              <a:solidFill>
                <a:srgbClr val="000000"/>
              </a:solidFill>
            </a:endParaRPr>
          </a:p>
        </p:txBody>
      </p:sp>
    </p:spTree>
    <p:extLst>
      <p:ext uri="{BB962C8B-B14F-4D97-AF65-F5344CB8AC3E}">
        <p14:creationId xmlns:p14="http://schemas.microsoft.com/office/powerpoint/2010/main" val="425421936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mn-lt"/>
            </a:endParaRPr>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43</a:t>
            </a:fld>
            <a:endParaRPr lang="en-CA" altLang="en-US" dirty="0"/>
          </a:p>
        </p:txBody>
      </p:sp>
    </p:spTree>
    <p:extLst>
      <p:ext uri="{BB962C8B-B14F-4D97-AF65-F5344CB8AC3E}">
        <p14:creationId xmlns:p14="http://schemas.microsoft.com/office/powerpoint/2010/main" val="390349771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mn-lt"/>
            </a:endParaRPr>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44</a:t>
            </a:fld>
            <a:endParaRPr lang="en-CA" altLang="en-US" dirty="0"/>
          </a:p>
        </p:txBody>
      </p:sp>
    </p:spTree>
    <p:extLst>
      <p:ext uri="{BB962C8B-B14F-4D97-AF65-F5344CB8AC3E}">
        <p14:creationId xmlns:p14="http://schemas.microsoft.com/office/powerpoint/2010/main" val="7842992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Tx/>
              <a:buChar char="•"/>
            </a:pPr>
            <a:r>
              <a:rPr lang="fr-CA" altLang="en-US" noProof="0" dirty="0">
                <a:solidFill>
                  <a:srgbClr val="000000"/>
                </a:solidFill>
                <a:latin typeface="Calibri" panose="020F0502020204030204" pitchFamily="34" charset="0"/>
                <a:cs typeface="Calibri" panose="020F0502020204030204" pitchFamily="34" charset="0"/>
              </a:rPr>
              <a:t>Chaque norme de qualité porte sur une question de soins de santé spécifique.  L’élaboration de chaque norme de qualité s’accompagne d’un assortiment de ressources.</a:t>
            </a:r>
          </a:p>
          <a:p>
            <a:pPr marL="285750" indent="-285750">
              <a:buFontTx/>
              <a:buChar char="•"/>
            </a:pPr>
            <a:r>
              <a:rPr lang="fr-CA" altLang="en-US" noProof="0" dirty="0">
                <a:solidFill>
                  <a:srgbClr val="000000"/>
                </a:solidFill>
                <a:latin typeface="Calibri"/>
                <a:ea typeface="MS PGothic"/>
                <a:cs typeface="Calibri"/>
              </a:rPr>
              <a:t>Au moyen d’énoncés concis et faciles à comprendre, les normes de qualité décrivent à quoi ressemblent des soins de qualité pour une affection ou un sujet en fonction des données probantes.</a:t>
            </a:r>
          </a:p>
          <a:p>
            <a:pPr marL="285750" indent="-285750">
              <a:buFontTx/>
              <a:buChar char="•"/>
            </a:pPr>
            <a:r>
              <a:rPr lang="fr-CA" altLang="en-US" noProof="0" dirty="0">
                <a:solidFill>
                  <a:srgbClr val="000000"/>
                </a:solidFill>
                <a:latin typeface="Calibri" panose="020F0502020204030204" pitchFamily="34" charset="0"/>
                <a:cs typeface="Calibri" panose="020F0502020204030204" pitchFamily="34" charset="0"/>
              </a:rPr>
              <a:t>Chaque norme de qualité est accompagnée des documents suivants : </a:t>
            </a:r>
          </a:p>
          <a:p>
            <a:pPr marL="742950" lvl="1" indent="-285750">
              <a:buFontTx/>
              <a:buChar char="•"/>
            </a:pPr>
            <a:r>
              <a:rPr lang="fr-CA" altLang="en-US" i="1" noProof="0" dirty="0">
                <a:solidFill>
                  <a:srgbClr val="000000"/>
                </a:solidFill>
                <a:latin typeface="Calibri" panose="020F0502020204030204" pitchFamily="34" charset="0"/>
                <a:cs typeface="Calibri" panose="020F0502020204030204" pitchFamily="34" charset="0"/>
              </a:rPr>
              <a:t>Un guide du patient </a:t>
            </a:r>
          </a:p>
          <a:p>
            <a:pPr marL="742950" lvl="1" indent="-285750">
              <a:buFontTx/>
              <a:buChar char="•"/>
            </a:pPr>
            <a:r>
              <a:rPr lang="fr-CA" altLang="en-US" i="1" noProof="0" dirty="0">
                <a:solidFill>
                  <a:srgbClr val="000000"/>
                </a:solidFill>
                <a:latin typeface="Calibri" panose="020F0502020204030204" pitchFamily="34" charset="0"/>
                <a:cs typeface="Calibri" panose="020F0502020204030204" pitchFamily="34" charset="0"/>
              </a:rPr>
              <a:t>Un guide de démarrage</a:t>
            </a:r>
          </a:p>
          <a:p>
            <a:pPr marL="742950" marR="0" lvl="1" indent="-285750" algn="l" defTabSz="457200" rtl="0" eaLnBrk="0" fontAlgn="base" latinLnBrk="0" hangingPunct="0">
              <a:lnSpc>
                <a:spcPct val="100000"/>
              </a:lnSpc>
              <a:spcBef>
                <a:spcPct val="30000"/>
              </a:spcBef>
              <a:spcAft>
                <a:spcPct val="0"/>
              </a:spcAft>
              <a:buClrTx/>
              <a:buSzTx/>
              <a:buFontTx/>
              <a:buChar char="•"/>
              <a:tabLst/>
              <a:defRPr/>
            </a:pPr>
            <a:r>
              <a:rPr lang="fr-CA" altLang="en-US" i="1" noProof="0" dirty="0">
                <a:solidFill>
                  <a:srgbClr val="000000"/>
                </a:solidFill>
                <a:latin typeface="Calibri" panose="020F0502020204030204" pitchFamily="34" charset="0"/>
                <a:cs typeface="Calibri" panose="020F0502020204030204" pitchFamily="34" charset="0"/>
              </a:rPr>
              <a:t>Un guide de mesure</a:t>
            </a:r>
          </a:p>
          <a:p>
            <a:pPr marL="742950" lvl="1" indent="-285750">
              <a:buFontTx/>
              <a:buChar char="•"/>
            </a:pPr>
            <a:r>
              <a:rPr lang="fr-CA" altLang="en-US" i="1" noProof="0" dirty="0">
                <a:solidFill>
                  <a:srgbClr val="000000"/>
                </a:solidFill>
                <a:latin typeface="Calibri" panose="020F0502020204030204" pitchFamily="34" charset="0"/>
                <a:cs typeface="Calibri" panose="020F0502020204030204" pitchFamily="34" charset="0"/>
              </a:rPr>
              <a:t>Des spécifications techniques</a:t>
            </a:r>
          </a:p>
          <a:p>
            <a:pPr marL="742950" lvl="1" indent="-285750">
              <a:buFontTx/>
              <a:buChar char="•"/>
            </a:pPr>
            <a:r>
              <a:rPr lang="fr-CA" altLang="en-US" i="1" noProof="0" dirty="0">
                <a:solidFill>
                  <a:srgbClr val="000000"/>
                </a:solidFill>
                <a:latin typeface="Calibri" panose="020F0502020204030204" pitchFamily="34" charset="0"/>
                <a:cs typeface="Calibri" panose="020F0502020204030204" pitchFamily="34" charset="0"/>
              </a:rPr>
              <a:t>Un tableau de données</a:t>
            </a:r>
          </a:p>
          <a:p>
            <a:pPr marL="742950" lvl="1" indent="-285750">
              <a:buFontTx/>
              <a:buChar char="•"/>
            </a:pPr>
            <a:r>
              <a:rPr lang="fr-CA" altLang="en-US" i="1" noProof="0" dirty="0">
                <a:solidFill>
                  <a:srgbClr val="000000"/>
                </a:solidFill>
                <a:latin typeface="Calibri" panose="020F0502020204030204" pitchFamily="34" charset="0"/>
                <a:cs typeface="Calibri" panose="020F0502020204030204" pitchFamily="34" charset="0"/>
              </a:rPr>
              <a:t>Un sommaire</a:t>
            </a:r>
          </a:p>
          <a:p>
            <a:pPr marL="285750" indent="-285750">
              <a:buFontTx/>
              <a:buChar char="•"/>
            </a:pPr>
            <a:r>
              <a:rPr lang="fr-CA" altLang="en-US" noProof="0" dirty="0">
                <a:solidFill>
                  <a:srgbClr val="000000"/>
                </a:solidFill>
                <a:latin typeface="Calibri"/>
                <a:ea typeface="MS PGothic"/>
                <a:cs typeface="Calibri"/>
              </a:rPr>
              <a:t>Les normes de qualité fournissent un plan d’action afin de permettre au système de soins de santé en Ontario de mieux fonctionner, de faciliter les transitions harmonieuses et de s’assurer que les patients reçoivent les mêmes soins de qualité supérieure, quel que soit l’endroit où ils vivent.</a:t>
            </a:r>
          </a:p>
          <a:p>
            <a:endParaRPr lang="fr-CA" noProof="0" dirty="0">
              <a:latin typeface="Calibri" panose="020F0502020204030204" pitchFamily="34" charset="0"/>
              <a:cs typeface="Calibri" panose="020F0502020204030204" pitchFamily="34" charset="0"/>
            </a:endParaRPr>
          </a:p>
          <a:p>
            <a:endParaRPr lang="fr-CA" noProof="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4</a:t>
            </a:fld>
            <a:endParaRPr lang="en-CA" altLang="en-US" dirty="0">
              <a:solidFill>
                <a:srgbClr val="000000"/>
              </a:solidFill>
            </a:endParaRPr>
          </a:p>
        </p:txBody>
      </p:sp>
    </p:spTree>
    <p:extLst>
      <p:ext uri="{BB962C8B-B14F-4D97-AF65-F5344CB8AC3E}">
        <p14:creationId xmlns:p14="http://schemas.microsoft.com/office/powerpoint/2010/main" val="26341087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latin typeface="+mn-lt"/>
            </a:endParaRPr>
          </a:p>
        </p:txBody>
      </p:sp>
      <p:sp>
        <p:nvSpPr>
          <p:cNvPr id="4" name="Slide Number Placeholder 3"/>
          <p:cNvSpPr>
            <a:spLocks noGrp="1"/>
          </p:cNvSpPr>
          <p:nvPr>
            <p:ph type="sldNum" sz="quarter" idx="10"/>
          </p:nvPr>
        </p:nvSpPr>
        <p:spPr/>
        <p:txBody>
          <a:bodyPr/>
          <a:lstStyle/>
          <a:p>
            <a:fld id="{BCAAFC39-66EA-4D9F-B69D-A596BC388A64}" type="slidenum">
              <a:rPr lang="en-CA" altLang="en-US" smtClean="0"/>
              <a:pPr/>
              <a:t>5</a:t>
            </a:fld>
            <a:endParaRPr lang="en-CA" altLang="en-US" dirty="0"/>
          </a:p>
        </p:txBody>
      </p:sp>
    </p:spTree>
    <p:extLst>
      <p:ext uri="{BB962C8B-B14F-4D97-AF65-F5344CB8AC3E}">
        <p14:creationId xmlns:p14="http://schemas.microsoft.com/office/powerpoint/2010/main" val="35437809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fr-CA" altLang="en-US" noProof="0" dirty="0">
                <a:solidFill>
                  <a:srgbClr val="000000"/>
                </a:solidFill>
                <a:latin typeface="Calibri" panose="020F0502020204030204" pitchFamily="34" charset="0"/>
              </a:rPr>
              <a:t>Chaque norme de qualité comprend un résumé en langage simple pour les patients, les familles, les aidants naturels et le public, appelé le </a:t>
            </a:r>
            <a:r>
              <a:rPr lang="fr-CA" altLang="en-US" b="1" noProof="0" dirty="0">
                <a:solidFill>
                  <a:srgbClr val="000000"/>
                </a:solidFill>
                <a:latin typeface="Calibri" panose="020F0502020204030204" pitchFamily="34" charset="0"/>
              </a:rPr>
              <a:t>guide du patient</a:t>
            </a:r>
            <a:r>
              <a:rPr lang="fr-CA" altLang="en-US" noProof="0" dirty="0">
                <a:solidFill>
                  <a:srgbClr val="000000"/>
                </a:solidFill>
                <a:latin typeface="Calibri" panose="020F0502020204030204" pitchFamily="34" charset="0"/>
              </a:rPr>
              <a:t>.</a:t>
            </a:r>
          </a:p>
          <a:p>
            <a:pPr marL="171450" indent="-171450"/>
            <a:endParaRPr lang="fr-CA" altLang="en-US" noProof="0" dirty="0">
              <a:solidFill>
                <a:srgbClr val="000000"/>
              </a:solidFill>
              <a:latin typeface="Calibri" panose="020F0502020204030204" pitchFamily="34" charset="0"/>
            </a:endParaRPr>
          </a:p>
          <a:p>
            <a:pPr marL="171450" indent="-171450"/>
            <a:r>
              <a:rPr lang="fr-CA" altLang="en-US" b="1" noProof="0" dirty="0">
                <a:solidFill>
                  <a:srgbClr val="000000"/>
                </a:solidFill>
                <a:latin typeface="Calibri" panose="020F0502020204030204" pitchFamily="34" charset="0"/>
              </a:rPr>
              <a:t>Participation des patients aux normes de qualité : </a:t>
            </a:r>
          </a:p>
          <a:p>
            <a:pPr marL="171450" indent="-171450">
              <a:buFontTx/>
              <a:buChar char="•"/>
            </a:pPr>
            <a:r>
              <a:rPr lang="fr-CA" altLang="en-US" noProof="0" dirty="0">
                <a:solidFill>
                  <a:srgbClr val="000000"/>
                </a:solidFill>
                <a:latin typeface="Calibri" panose="020F0502020204030204" pitchFamily="34" charset="0"/>
              </a:rPr>
              <a:t>Participation à des comités consultatifs en tant que membres</a:t>
            </a:r>
          </a:p>
          <a:p>
            <a:pPr marL="171450" indent="-171450">
              <a:buFontTx/>
              <a:buChar char="•"/>
            </a:pPr>
            <a:r>
              <a:rPr lang="fr-CA" altLang="en-US" noProof="0" dirty="0">
                <a:solidFill>
                  <a:srgbClr val="000000"/>
                </a:solidFill>
                <a:latin typeface="Calibri" panose="020F0502020204030204" pitchFamily="34" charset="0"/>
              </a:rPr>
              <a:t>Groupes de discussion et entretiens avec des informateurs clés sur des sujets précis (au besoin)</a:t>
            </a:r>
          </a:p>
          <a:p>
            <a:pPr marL="171450" indent="-171450">
              <a:buFontTx/>
              <a:buChar char="•"/>
            </a:pPr>
            <a:r>
              <a:rPr lang="fr-CA" altLang="en-US" noProof="0" dirty="0">
                <a:solidFill>
                  <a:srgbClr val="000000"/>
                </a:solidFill>
                <a:latin typeface="Calibri" panose="020F0502020204030204" pitchFamily="34" charset="0"/>
              </a:rPr>
              <a:t>Période de commentaires du public pour chaque norme de qualité</a:t>
            </a:r>
          </a:p>
          <a:p>
            <a:pPr marL="171450" indent="-171450">
              <a:buFontTx/>
              <a:buChar char="•"/>
            </a:pPr>
            <a:r>
              <a:rPr lang="fr-CA" altLang="en-US" noProof="0" dirty="0">
                <a:solidFill>
                  <a:srgbClr val="000000"/>
                </a:solidFill>
                <a:latin typeface="Calibri" panose="020F0502020204030204" pitchFamily="34" charset="0"/>
              </a:rPr>
              <a:t>Consultations sur le guide de conversation des patients</a:t>
            </a:r>
          </a:p>
          <a:p>
            <a:endParaRPr lang="fr-CA" noProof="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0"/>
          </p:nvPr>
        </p:nvSpPr>
        <p:spPr/>
        <p:txBody>
          <a:bodyPr/>
          <a:lstStyle/>
          <a:p>
            <a:fld id="{0597D704-995A-451A-AAA2-B9462F0B3A37}" type="slidenum">
              <a:rPr lang="en-CA" altLang="en-US"/>
              <a:pPr/>
              <a:t>6</a:t>
            </a:fld>
            <a:endParaRPr lang="en-CA" altLang="en-US" dirty="0"/>
          </a:p>
        </p:txBody>
      </p:sp>
    </p:spTree>
    <p:extLst>
      <p:ext uri="{BB962C8B-B14F-4D97-AF65-F5344CB8AC3E}">
        <p14:creationId xmlns:p14="http://schemas.microsoft.com/office/powerpoint/2010/main" val="29203759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latin typeface="+mn-lt"/>
            </a:endParaRPr>
          </a:p>
        </p:txBody>
      </p:sp>
      <p:sp>
        <p:nvSpPr>
          <p:cNvPr id="4" name="Slide Number Placeholder 3"/>
          <p:cNvSpPr>
            <a:spLocks noGrp="1"/>
          </p:cNvSpPr>
          <p:nvPr>
            <p:ph type="sldNum" sz="quarter" idx="10"/>
          </p:nvPr>
        </p:nvSpPr>
        <p:spPr/>
        <p:txBody>
          <a:bodyPr/>
          <a:lstStyle/>
          <a:p>
            <a:fld id="{0597D704-995A-451A-AAA2-B9462F0B3A37}" type="slidenum">
              <a:rPr lang="en-CA" altLang="en-US">
                <a:solidFill>
                  <a:srgbClr val="000000"/>
                </a:solidFill>
              </a:rPr>
              <a:pPr/>
              <a:t>7</a:t>
            </a:fld>
            <a:endParaRPr lang="en-CA" altLang="en-US" dirty="0">
              <a:solidFill>
                <a:srgbClr val="000000"/>
              </a:solidFill>
            </a:endParaRPr>
          </a:p>
        </p:txBody>
      </p:sp>
    </p:spTree>
    <p:extLst>
      <p:ext uri="{BB962C8B-B14F-4D97-AF65-F5344CB8AC3E}">
        <p14:creationId xmlns:p14="http://schemas.microsoft.com/office/powerpoint/2010/main" val="41206534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fr-CA" altLang="en-US" noProof="0" dirty="0">
                <a:solidFill>
                  <a:srgbClr val="000000"/>
                </a:solidFill>
                <a:latin typeface="Calibri" panose="020F0502020204030204" pitchFamily="34" charset="0"/>
              </a:rPr>
              <a:t>Toutefois, il y a des choses que nous pouvons faire aujourd’hui malgré les vastes obstacles systémiques qui pourraient prendre du temps à surmonter. Le </a:t>
            </a:r>
            <a:r>
              <a:rPr lang="fr-CA" altLang="en-US" i="1" noProof="0" dirty="0">
                <a:solidFill>
                  <a:srgbClr val="000000"/>
                </a:solidFill>
                <a:latin typeface="Calibri" panose="020F0502020204030204" pitchFamily="34" charset="0"/>
              </a:rPr>
              <a:t>Guide de démarrage </a:t>
            </a:r>
            <a:r>
              <a:rPr lang="fr-CA" altLang="en-US" noProof="0" dirty="0">
                <a:solidFill>
                  <a:srgbClr val="000000"/>
                </a:solidFill>
                <a:latin typeface="Calibri" panose="020F0502020204030204" pitchFamily="34" charset="0"/>
              </a:rPr>
              <a:t>est un document qui décrit le processus d’utilisation des normes de qualité à titre de ressources pour offrir des soins de qualité supérieure. Il compile un certain nombre de ressources afin de soutenir l’adoption des normes, notamment des liens vers des ressources sur la mise en œuvre et l’amélioration de la qualité, des exemples et des activités à des fins de réflexion, ainsi que des modèles et des documents pour soutenir les activités de planification de la mise en œuvre. Le </a:t>
            </a:r>
            <a:r>
              <a:rPr lang="fr-CA" altLang="en-US" i="1" noProof="0" dirty="0">
                <a:solidFill>
                  <a:srgbClr val="000000"/>
                </a:solidFill>
                <a:latin typeface="Calibri" panose="020F0502020204030204" pitchFamily="34" charset="0"/>
              </a:rPr>
              <a:t>Guide de démarrage </a:t>
            </a:r>
            <a:r>
              <a:rPr lang="fr-CA" altLang="en-US" noProof="0" dirty="0">
                <a:solidFill>
                  <a:srgbClr val="000000"/>
                </a:solidFill>
                <a:latin typeface="Calibri" panose="020F0502020204030204" pitchFamily="34" charset="0"/>
              </a:rPr>
              <a:t>comprend également un modèle de plan d’action et des exemples sur la manière dont les plans d’amélioration de la qualité peuvent aider à faire progresser les normes de qualité.</a:t>
            </a:r>
          </a:p>
        </p:txBody>
      </p:sp>
      <p:sp>
        <p:nvSpPr>
          <p:cNvPr id="4" name="Slide Number Placeholder 3"/>
          <p:cNvSpPr>
            <a:spLocks noGrp="1"/>
          </p:cNvSpPr>
          <p:nvPr>
            <p:ph type="sldNum" sz="quarter" idx="10"/>
          </p:nvPr>
        </p:nvSpPr>
        <p:spPr/>
        <p:txBody>
          <a:bodyPr/>
          <a:lstStyle/>
          <a:p>
            <a:fld id="{0597D704-995A-451A-AAA2-B9462F0B3A37}" type="slidenum">
              <a:rPr lang="en-CA" altLang="en-US"/>
              <a:pPr/>
              <a:t>8</a:t>
            </a:fld>
            <a:endParaRPr lang="en-CA" altLang="en-US" dirty="0"/>
          </a:p>
        </p:txBody>
      </p:sp>
    </p:spTree>
    <p:extLst>
      <p:ext uri="{BB962C8B-B14F-4D97-AF65-F5344CB8AC3E}">
        <p14:creationId xmlns:p14="http://schemas.microsoft.com/office/powerpoint/2010/main" val="388816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lai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939B220-3ACD-417A-A277-ED0BABC3D348}"/>
              </a:ext>
            </a:extLst>
          </p:cNvPr>
          <p:cNvSpPr/>
          <p:nvPr userDrawn="1"/>
        </p:nvSpPr>
        <p:spPr bwMode="auto">
          <a:xfrm>
            <a:off x="3" y="0"/>
            <a:ext cx="423949" cy="1356972"/>
          </a:xfrm>
          <a:prstGeom prst="rect">
            <a:avLst/>
          </a:prstGeom>
          <a:gradFill>
            <a:gsLst>
              <a:gs pos="100000">
                <a:schemeClr val="bg1"/>
              </a:gs>
              <a:gs pos="0">
                <a:srgbClr val="92278F"/>
              </a:gs>
            </a:gsLst>
            <a:lin ang="5400000" scaled="1"/>
          </a:gra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dirty="0">
              <a:ln>
                <a:noFill/>
              </a:ln>
              <a:solidFill>
                <a:schemeClr val="tx1"/>
              </a:solidFill>
              <a:effectLst/>
              <a:latin typeface="Arial" charset="0"/>
              <a:ea typeface="ＭＳ Ｐゴシック" pitchFamily="68" charset="-128"/>
            </a:endParaRPr>
          </a:p>
        </p:txBody>
      </p:sp>
      <p:sp>
        <p:nvSpPr>
          <p:cNvPr id="5" name="Rectangle 4">
            <a:extLst>
              <a:ext uri="{FF2B5EF4-FFF2-40B4-BE49-F238E27FC236}">
                <a16:creationId xmlns:a16="http://schemas.microsoft.com/office/drawing/2014/main" id="{B4D06F2E-1418-4481-BA27-7E36F4C8E124}"/>
              </a:ext>
            </a:extLst>
          </p:cNvPr>
          <p:cNvSpPr/>
          <p:nvPr userDrawn="1"/>
        </p:nvSpPr>
        <p:spPr bwMode="auto">
          <a:xfrm>
            <a:off x="3" y="1"/>
            <a:ext cx="423949" cy="2326238"/>
          </a:xfrm>
          <a:prstGeom prst="rect">
            <a:avLst/>
          </a:prstGeom>
          <a:gradFill>
            <a:gsLst>
              <a:gs pos="100000">
                <a:schemeClr val="bg1"/>
              </a:gs>
              <a:gs pos="0">
                <a:srgbClr val="00B2E3"/>
              </a:gs>
            </a:gsLst>
            <a:lin ang="5400000" scaled="1"/>
          </a:gra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dirty="0">
              <a:ln>
                <a:noFill/>
              </a:ln>
              <a:solidFill>
                <a:schemeClr val="tx1"/>
              </a:solidFill>
              <a:effectLst/>
              <a:latin typeface="Arial" charset="0"/>
              <a:ea typeface="ＭＳ Ｐゴシック" pitchFamily="68" charset="-128"/>
            </a:endParaRPr>
          </a:p>
        </p:txBody>
      </p:sp>
      <p:pic>
        <p:nvPicPr>
          <p:cNvPr id="6" name="Picture 5">
            <a:extLst>
              <a:ext uri="{FF2B5EF4-FFF2-40B4-BE49-F238E27FC236}">
                <a16:creationId xmlns:a16="http://schemas.microsoft.com/office/drawing/2014/main" id="{7D100064-E503-4A11-B387-824DF9692EF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024" t="20788" r="8986" b="21004"/>
          <a:stretch/>
        </p:blipFill>
        <p:spPr bwMode="auto">
          <a:xfrm>
            <a:off x="7084095" y="3924300"/>
            <a:ext cx="1771276" cy="612293"/>
          </a:xfrm>
          <a:prstGeom prst="rect">
            <a:avLst/>
          </a:prstGeom>
          <a:noFill/>
          <a:ln>
            <a:noFill/>
          </a:ln>
        </p:spPr>
      </p:pic>
    </p:spTree>
    <p:extLst>
      <p:ext uri="{BB962C8B-B14F-4D97-AF65-F5344CB8AC3E}">
        <p14:creationId xmlns:p14="http://schemas.microsoft.com/office/powerpoint/2010/main" val="26457670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slide_quote">
    <p:spTree>
      <p:nvGrpSpPr>
        <p:cNvPr id="1" name=""/>
        <p:cNvGrpSpPr/>
        <p:nvPr/>
      </p:nvGrpSpPr>
      <p:grpSpPr>
        <a:xfrm>
          <a:off x="0" y="0"/>
          <a:ext cx="0" cy="0"/>
          <a:chOff x="0" y="0"/>
          <a:chExt cx="0" cy="0"/>
        </a:xfrm>
      </p:grpSpPr>
      <p:sp>
        <p:nvSpPr>
          <p:cNvPr id="2" name="Title 1"/>
          <p:cNvSpPr>
            <a:spLocks noGrp="1"/>
          </p:cNvSpPr>
          <p:nvPr>
            <p:ph type="title"/>
          </p:nvPr>
        </p:nvSpPr>
        <p:spPr>
          <a:xfrm>
            <a:off x="722314" y="1815667"/>
            <a:ext cx="6081935" cy="1021556"/>
          </a:xfrm>
        </p:spPr>
        <p:txBody>
          <a:bodyPr anchor="t"/>
          <a:lstStyle>
            <a:lvl1pPr algn="l">
              <a:lnSpc>
                <a:spcPts val="2925"/>
              </a:lnSpc>
              <a:spcAft>
                <a:spcPts val="900"/>
              </a:spcAft>
              <a:defRPr sz="2700" b="1" cap="none">
                <a:solidFill>
                  <a:schemeClr val="tx1"/>
                </a:solidFill>
              </a:defRPr>
            </a:lvl1pPr>
          </a:lstStyle>
          <a:p>
            <a:r>
              <a:rPr lang="en-US" dirty="0"/>
              <a:t>Click to edit Master title style</a:t>
            </a:r>
            <a:endParaRPr lang="en-CA" dirty="0"/>
          </a:p>
        </p:txBody>
      </p:sp>
      <p:pic>
        <p:nvPicPr>
          <p:cNvPr id="8" name="Picture 7" descr="HQO_Logo_English_Negative.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704856" y="4567497"/>
            <a:ext cx="1259632" cy="597167"/>
          </a:xfrm>
          <a:prstGeom prst="rect">
            <a:avLst/>
          </a:prstGeom>
        </p:spPr>
      </p:pic>
      <p:sp>
        <p:nvSpPr>
          <p:cNvPr id="4" name="TextBox 3"/>
          <p:cNvSpPr txBox="1"/>
          <p:nvPr userDrawn="1"/>
        </p:nvSpPr>
        <p:spPr>
          <a:xfrm>
            <a:off x="7156825" y="-11206"/>
            <a:ext cx="1191352" cy="2977738"/>
          </a:xfrm>
          <a:prstGeom prst="rect">
            <a:avLst/>
          </a:prstGeom>
          <a:noFill/>
        </p:spPr>
        <p:txBody>
          <a:bodyPr wrap="none" rtlCol="0">
            <a:spAutoFit/>
          </a:bodyPr>
          <a:lstStyle/>
          <a:p>
            <a:r>
              <a:rPr lang="en-US" sz="18750" u="none" dirty="0">
                <a:solidFill>
                  <a:schemeClr val="tx2"/>
                </a:solidFill>
                <a:latin typeface="ITC Century Std Book"/>
                <a:cs typeface="ITC Century Std Book"/>
              </a:rPr>
              <a:t>”</a:t>
            </a:r>
          </a:p>
        </p:txBody>
      </p:sp>
      <p:sp>
        <p:nvSpPr>
          <p:cNvPr id="3" name="TextBox 2">
            <a:extLst>
              <a:ext uri="{FF2B5EF4-FFF2-40B4-BE49-F238E27FC236}">
                <a16:creationId xmlns:a16="http://schemas.microsoft.com/office/drawing/2014/main" id="{08173EB5-6E37-6A8B-8AD6-B283E815067F}"/>
              </a:ext>
            </a:extLst>
          </p:cNvPr>
          <p:cNvSpPr txBox="1"/>
          <p:nvPr userDrawn="1"/>
        </p:nvSpPr>
        <p:spPr>
          <a:xfrm>
            <a:off x="7814777" y="4793304"/>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chemeClr val="tx2"/>
                </a:solidFill>
                <a:latin typeface="+mn-lt"/>
                <a:cs typeface="Calibri" panose="020F0502020204030204" pitchFamily="34" charset="0"/>
              </a:rPr>
              <a:pPr algn="r" eaLnBrk="1" hangingPunct="1">
                <a:spcBef>
                  <a:spcPct val="50000"/>
                </a:spcBef>
              </a:pPr>
              <a:t>‹#›</a:t>
            </a:fld>
            <a:endParaRPr lang="en-US" altLang="en-US" sz="1100" u="none" dirty="0">
              <a:solidFill>
                <a:schemeClr val="tx2"/>
              </a:solidFill>
              <a:latin typeface="+mn-lt"/>
              <a:cs typeface="Calibri" panose="020F0502020204030204" pitchFamily="34" charset="0"/>
            </a:endParaRPr>
          </a:p>
        </p:txBody>
      </p:sp>
      <p:sp>
        <p:nvSpPr>
          <p:cNvPr id="6" name="Rectangle 5">
            <a:extLst>
              <a:ext uri="{FF2B5EF4-FFF2-40B4-BE49-F238E27FC236}">
                <a16:creationId xmlns:a16="http://schemas.microsoft.com/office/drawing/2014/main" id="{C78635DC-7AEE-C0E1-BB8B-ADA41C76AE26}"/>
              </a:ext>
            </a:extLst>
          </p:cNvPr>
          <p:cNvSpPr/>
          <p:nvPr userDrawn="1"/>
        </p:nvSpPr>
        <p:spPr bwMode="auto">
          <a:xfrm>
            <a:off x="3" y="0"/>
            <a:ext cx="423949" cy="1356972"/>
          </a:xfrm>
          <a:prstGeom prst="rect">
            <a:avLst/>
          </a:prstGeom>
          <a:gradFill>
            <a:gsLst>
              <a:gs pos="100000">
                <a:schemeClr val="bg1"/>
              </a:gs>
              <a:gs pos="0">
                <a:srgbClr val="00B2E3"/>
              </a:gs>
            </a:gsLst>
            <a:lin ang="5400000" scaled="1"/>
          </a:gra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dirty="0">
              <a:ln>
                <a:noFill/>
              </a:ln>
              <a:solidFill>
                <a:schemeClr val="tx1"/>
              </a:solidFill>
              <a:effectLst/>
              <a:latin typeface="Arial" charset="0"/>
              <a:ea typeface="ＭＳ Ｐゴシック" pitchFamily="68" charset="-128"/>
            </a:endParaRPr>
          </a:p>
        </p:txBody>
      </p:sp>
      <p:pic>
        <p:nvPicPr>
          <p:cNvPr id="9" name="Picture 8">
            <a:extLst>
              <a:ext uri="{FF2B5EF4-FFF2-40B4-BE49-F238E27FC236}">
                <a16:creationId xmlns:a16="http://schemas.microsoft.com/office/drawing/2014/main" id="{533EE325-9F00-4972-AD38-BF5F5B74B43C}"/>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8024" t="20788" r="8986" b="21004"/>
          <a:stretch/>
        </p:blipFill>
        <p:spPr bwMode="auto">
          <a:xfrm>
            <a:off x="211977" y="4571825"/>
            <a:ext cx="1028701" cy="355600"/>
          </a:xfrm>
          <a:prstGeom prst="rect">
            <a:avLst/>
          </a:prstGeom>
          <a:noFill/>
          <a:ln>
            <a:noFill/>
          </a:ln>
        </p:spPr>
      </p:pic>
    </p:spTree>
    <p:extLst>
      <p:ext uri="{BB962C8B-B14F-4D97-AF65-F5344CB8AC3E}">
        <p14:creationId xmlns:p14="http://schemas.microsoft.com/office/powerpoint/2010/main" val="25073352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41772"/>
            <a:ext cx="7772400" cy="1790700"/>
          </a:xfrm>
        </p:spPr>
        <p:txBody>
          <a:bodyPr anchor="b"/>
          <a:lstStyle>
            <a:lvl1pPr algn="ctr">
              <a:defRPr sz="4500"/>
            </a:lvl1pPr>
          </a:lstStyle>
          <a:p>
            <a:r>
              <a:rPr lang="en-US" dirty="0"/>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atin typeface="Raleway" pitchFamily="2" charset="0"/>
              </a:defRPr>
            </a:lvl1pPr>
          </a:lstStyle>
          <a:p>
            <a:fld id="{CE2D9F10-9B8B-6449-AE9C-5491A74E0718}" type="datetimeFigureOut">
              <a:rPr lang="en-US" smtClean="0"/>
              <a:pPr/>
              <a:t>9/7/2023</a:t>
            </a:fld>
            <a:endParaRPr lang="en-US" dirty="0"/>
          </a:p>
        </p:txBody>
      </p:sp>
      <p:sp>
        <p:nvSpPr>
          <p:cNvPr id="5" name="Footer Placeholder 4"/>
          <p:cNvSpPr>
            <a:spLocks noGrp="1"/>
          </p:cNvSpPr>
          <p:nvPr>
            <p:ph type="ftr" sz="quarter" idx="11"/>
          </p:nvPr>
        </p:nvSpPr>
        <p:spPr/>
        <p:txBody>
          <a:bodyPr/>
          <a:lstStyle>
            <a:lvl1pPr>
              <a:defRPr>
                <a:solidFill>
                  <a:schemeClr val="tx1"/>
                </a:solidFill>
                <a:latin typeface="Raleway" pitchFamily="2" charset="0"/>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solidFill>
                <a:latin typeface="Raleway" pitchFamily="2" charset="0"/>
              </a:defRPr>
            </a:lvl1pPr>
          </a:lstStyle>
          <a:p>
            <a:fld id="{9EDB5DC2-4376-BF46-A122-797D57CA887C}" type="slidenum">
              <a:rPr lang="en-US" smtClean="0"/>
              <a:pPr/>
              <a:t>‹#›</a:t>
            </a:fld>
            <a:endParaRPr lang="en-US" dirty="0"/>
          </a:p>
        </p:txBody>
      </p:sp>
    </p:spTree>
    <p:extLst>
      <p:ext uri="{BB962C8B-B14F-4D97-AF65-F5344CB8AC3E}">
        <p14:creationId xmlns:p14="http://schemas.microsoft.com/office/powerpoint/2010/main" val="3352757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ullets">
    <p:spTree>
      <p:nvGrpSpPr>
        <p:cNvPr id="1" name=""/>
        <p:cNvGrpSpPr/>
        <p:nvPr/>
      </p:nvGrpSpPr>
      <p:grpSpPr>
        <a:xfrm>
          <a:off x="0" y="0"/>
          <a:ext cx="0" cy="0"/>
          <a:chOff x="0" y="0"/>
          <a:chExt cx="0" cy="0"/>
        </a:xfrm>
      </p:grpSpPr>
      <p:sp>
        <p:nvSpPr>
          <p:cNvPr id="4" name="TextBox 3"/>
          <p:cNvSpPr txBox="1"/>
          <p:nvPr userDrawn="1"/>
        </p:nvSpPr>
        <p:spPr>
          <a:xfrm>
            <a:off x="7724259" y="474962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chemeClr val="tx1"/>
                </a:solidFill>
                <a:latin typeface="Arial"/>
                <a:cs typeface="Arial"/>
              </a:rPr>
              <a:pPr algn="r" eaLnBrk="1" hangingPunct="1">
                <a:spcBef>
                  <a:spcPct val="50000"/>
                </a:spcBef>
              </a:pPr>
              <a:t>‹#›</a:t>
            </a:fld>
            <a:endParaRPr lang="en-US" altLang="en-US" sz="1100" b="0" u="none" dirty="0">
              <a:solidFill>
                <a:schemeClr val="tx1"/>
              </a:solidFill>
              <a:latin typeface="Arial"/>
              <a:cs typeface="Arial"/>
            </a:endParaRPr>
          </a:p>
        </p:txBody>
      </p:sp>
      <p:sp>
        <p:nvSpPr>
          <p:cNvPr id="2" name="Title 1"/>
          <p:cNvSpPr>
            <a:spLocks noGrp="1"/>
          </p:cNvSpPr>
          <p:nvPr>
            <p:ph type="title"/>
          </p:nvPr>
        </p:nvSpPr>
        <p:spPr>
          <a:xfrm>
            <a:off x="457200" y="164144"/>
            <a:ext cx="7139136" cy="874432"/>
          </a:xfrm>
        </p:spPr>
        <p:txBody>
          <a:bodyPr anchor="t"/>
          <a:lstStyle>
            <a:lvl1pPr>
              <a:defRPr>
                <a:solidFill>
                  <a:schemeClr val="tx1"/>
                </a:solidFill>
              </a:defRPr>
            </a:lvl1pPr>
          </a:lstStyle>
          <a:p>
            <a:r>
              <a:rPr lang="en-US" dirty="0"/>
              <a:t>Click to edit Master title style</a:t>
            </a:r>
            <a:endParaRPr lang="en-CA" dirty="0"/>
          </a:p>
        </p:txBody>
      </p:sp>
      <p:sp>
        <p:nvSpPr>
          <p:cNvPr id="3" name="Content Placeholder 2"/>
          <p:cNvSpPr>
            <a:spLocks noGrp="1"/>
          </p:cNvSpPr>
          <p:nvPr>
            <p:ph idx="1"/>
          </p:nvPr>
        </p:nvSpPr>
        <p:spPr>
          <a:xfrm>
            <a:off x="457200" y="1275606"/>
            <a:ext cx="8229600" cy="3186354"/>
          </a:xfrm>
        </p:spPr>
        <p:txBody>
          <a:bodyPr/>
          <a:lstStyle>
            <a:lvl1pPr>
              <a:buClr>
                <a:srgbClr val="00B2E3"/>
              </a:buClr>
              <a:defRPr>
                <a:solidFill>
                  <a:schemeClr val="tx1"/>
                </a:solidFill>
              </a:defRPr>
            </a:lvl1pPr>
            <a:lvl2pPr>
              <a:buClr>
                <a:srgbClr val="00B2E3"/>
              </a:buClr>
              <a:defRPr/>
            </a:lvl2pPr>
            <a:lvl3pPr>
              <a:buClr>
                <a:srgbClr val="00B2E3"/>
              </a:buClr>
              <a:defRPr/>
            </a:lvl3pPr>
            <a:lvl4pPr>
              <a:buClr>
                <a:srgbClr val="00B2E3"/>
              </a:buClr>
              <a:defRPr/>
            </a:lvl4pPr>
            <a:lvl5pPr>
              <a:buClr>
                <a:srgbClr val="00B2E3"/>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6" name="Rectangle 5">
            <a:extLst>
              <a:ext uri="{FF2B5EF4-FFF2-40B4-BE49-F238E27FC236}">
                <a16:creationId xmlns:a16="http://schemas.microsoft.com/office/drawing/2014/main" id="{5E9F1A82-9D54-4801-8572-9152A6C6BCF8}"/>
              </a:ext>
            </a:extLst>
          </p:cNvPr>
          <p:cNvSpPr/>
          <p:nvPr userDrawn="1"/>
        </p:nvSpPr>
        <p:spPr bwMode="auto">
          <a:xfrm>
            <a:off x="3" y="0"/>
            <a:ext cx="423949" cy="1356972"/>
          </a:xfrm>
          <a:prstGeom prst="rect">
            <a:avLst/>
          </a:prstGeom>
          <a:gradFill>
            <a:gsLst>
              <a:gs pos="100000">
                <a:schemeClr val="bg1"/>
              </a:gs>
              <a:gs pos="0">
                <a:srgbClr val="00B2E3"/>
              </a:gs>
            </a:gsLst>
            <a:lin ang="5400000" scaled="1"/>
          </a:gra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dirty="0">
              <a:ln>
                <a:noFill/>
              </a:ln>
              <a:solidFill>
                <a:schemeClr val="tx1"/>
              </a:solidFill>
              <a:effectLst/>
              <a:latin typeface="Arial" charset="0"/>
              <a:ea typeface="ＭＳ Ｐゴシック" pitchFamily="68" charset="-128"/>
            </a:endParaRPr>
          </a:p>
        </p:txBody>
      </p:sp>
      <p:pic>
        <p:nvPicPr>
          <p:cNvPr id="7" name="Picture 6">
            <a:extLst>
              <a:ext uri="{FF2B5EF4-FFF2-40B4-BE49-F238E27FC236}">
                <a16:creationId xmlns:a16="http://schemas.microsoft.com/office/drawing/2014/main" id="{4FDD9763-7EB9-480A-828E-12C81B485A7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024" t="20788" r="8986" b="21004"/>
          <a:stretch/>
        </p:blipFill>
        <p:spPr bwMode="auto">
          <a:xfrm>
            <a:off x="211977" y="4571825"/>
            <a:ext cx="1028701" cy="355600"/>
          </a:xfrm>
          <a:prstGeom prst="rect">
            <a:avLst/>
          </a:prstGeom>
          <a:noFill/>
          <a:ln>
            <a:noFill/>
          </a:ln>
        </p:spPr>
      </p:pic>
    </p:spTree>
    <p:extLst>
      <p:ext uri="{BB962C8B-B14F-4D97-AF65-F5344CB8AC3E}">
        <p14:creationId xmlns:p14="http://schemas.microsoft.com/office/powerpoint/2010/main" val="1955607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D389F46-2B3C-4752-8A83-BDBFDA4A3B71}"/>
              </a:ext>
            </a:extLst>
          </p:cNvPr>
          <p:cNvSpPr/>
          <p:nvPr userDrawn="1"/>
        </p:nvSpPr>
        <p:spPr bwMode="auto">
          <a:xfrm>
            <a:off x="3" y="0"/>
            <a:ext cx="423949" cy="1356972"/>
          </a:xfrm>
          <a:prstGeom prst="rect">
            <a:avLst/>
          </a:prstGeom>
          <a:gradFill>
            <a:gsLst>
              <a:gs pos="100000">
                <a:schemeClr val="bg1"/>
              </a:gs>
              <a:gs pos="0">
                <a:srgbClr val="00B2E3"/>
              </a:gs>
            </a:gsLst>
            <a:lin ang="5400000" scaled="1"/>
          </a:gra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dirty="0">
              <a:ln>
                <a:noFill/>
              </a:ln>
              <a:solidFill>
                <a:schemeClr val="tx1"/>
              </a:solidFill>
              <a:effectLst/>
              <a:latin typeface="Arial" charset="0"/>
              <a:ea typeface="ＭＳ Ｐゴシック" pitchFamily="68" charset="-128"/>
            </a:endParaRPr>
          </a:p>
        </p:txBody>
      </p:sp>
      <p:sp>
        <p:nvSpPr>
          <p:cNvPr id="6" name="Title 1">
            <a:extLst>
              <a:ext uri="{FF2B5EF4-FFF2-40B4-BE49-F238E27FC236}">
                <a16:creationId xmlns:a16="http://schemas.microsoft.com/office/drawing/2014/main" id="{5C614D70-6F9B-B845-9818-088654AFE70B}"/>
              </a:ext>
            </a:extLst>
          </p:cNvPr>
          <p:cNvSpPr>
            <a:spLocks noGrp="1"/>
          </p:cNvSpPr>
          <p:nvPr>
            <p:ph type="title"/>
          </p:nvPr>
        </p:nvSpPr>
        <p:spPr>
          <a:xfrm>
            <a:off x="457200" y="164144"/>
            <a:ext cx="7139136" cy="874432"/>
          </a:xfrm>
        </p:spPr>
        <p:txBody>
          <a:bodyPr anchor="t"/>
          <a:lstStyle>
            <a:lvl1pPr>
              <a:defRPr>
                <a:solidFill>
                  <a:schemeClr val="tx1"/>
                </a:solidFill>
              </a:defRPr>
            </a:lvl1pPr>
          </a:lstStyle>
          <a:p>
            <a:r>
              <a:rPr lang="en-US" dirty="0"/>
              <a:t>Click to edit Master title style</a:t>
            </a:r>
            <a:endParaRPr lang="en-CA" dirty="0"/>
          </a:p>
        </p:txBody>
      </p:sp>
      <p:sp>
        <p:nvSpPr>
          <p:cNvPr id="8" name="TextBox 7">
            <a:extLst>
              <a:ext uri="{FF2B5EF4-FFF2-40B4-BE49-F238E27FC236}">
                <a16:creationId xmlns:a16="http://schemas.microsoft.com/office/drawing/2014/main" id="{5B55B22C-40BD-AB4B-81F9-D4F4D964930B}"/>
              </a:ext>
            </a:extLst>
          </p:cNvPr>
          <p:cNvSpPr txBox="1"/>
          <p:nvPr userDrawn="1"/>
        </p:nvSpPr>
        <p:spPr>
          <a:xfrm>
            <a:off x="7724259" y="474962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chemeClr val="tx1"/>
                </a:solidFill>
                <a:latin typeface="Arial"/>
                <a:cs typeface="Arial"/>
              </a:rPr>
              <a:pPr algn="r" eaLnBrk="1" hangingPunct="1">
                <a:spcBef>
                  <a:spcPct val="50000"/>
                </a:spcBef>
              </a:pPr>
              <a:t>‹#›</a:t>
            </a:fld>
            <a:endParaRPr lang="en-US" altLang="en-US" sz="1100" b="0" u="none" dirty="0">
              <a:solidFill>
                <a:schemeClr val="tx1"/>
              </a:solidFill>
              <a:latin typeface="Arial"/>
              <a:cs typeface="Arial"/>
            </a:endParaRPr>
          </a:p>
        </p:txBody>
      </p:sp>
      <p:sp>
        <p:nvSpPr>
          <p:cNvPr id="10" name="Content Placeholder 2">
            <a:extLst>
              <a:ext uri="{FF2B5EF4-FFF2-40B4-BE49-F238E27FC236}">
                <a16:creationId xmlns:a16="http://schemas.microsoft.com/office/drawing/2014/main" id="{DDA31B9F-8F0D-0243-AF54-41CCCB10923A}"/>
              </a:ext>
            </a:extLst>
          </p:cNvPr>
          <p:cNvSpPr>
            <a:spLocks noGrp="1"/>
          </p:cNvSpPr>
          <p:nvPr>
            <p:ph idx="1"/>
          </p:nvPr>
        </p:nvSpPr>
        <p:spPr>
          <a:xfrm>
            <a:off x="457200" y="1275606"/>
            <a:ext cx="8229600" cy="3186354"/>
          </a:xfrm>
        </p:spPr>
        <p:txBody>
          <a:bodyPr/>
          <a:lstStyle>
            <a:lvl1pPr marL="0" indent="0">
              <a:buClr>
                <a:srgbClr val="00B2E3"/>
              </a:buClr>
              <a:buFontTx/>
              <a:buNone/>
              <a:defRPr>
                <a:solidFill>
                  <a:schemeClr val="tx1"/>
                </a:solidFill>
              </a:defRPr>
            </a:lvl1pPr>
            <a:lvl2pPr marL="457200" indent="0">
              <a:buClr>
                <a:srgbClr val="00B2E3"/>
              </a:buClr>
              <a:buFontTx/>
              <a:buNone/>
              <a:defRPr/>
            </a:lvl2pPr>
            <a:lvl3pPr marL="914400" indent="0">
              <a:buClr>
                <a:srgbClr val="00B2E3"/>
              </a:buClr>
              <a:buFontTx/>
              <a:buNone/>
              <a:defRPr/>
            </a:lvl3pPr>
            <a:lvl4pPr marL="1371600" indent="0">
              <a:buClr>
                <a:srgbClr val="00B2E3"/>
              </a:buClr>
              <a:buFontTx/>
              <a:buNone/>
              <a:defRPr/>
            </a:lvl4pPr>
            <a:lvl5pPr marL="1828800" indent="0">
              <a:buClr>
                <a:srgbClr val="00B2E3"/>
              </a:buClr>
              <a:buFontTx/>
              <a:buNone/>
              <a:defRPr/>
            </a:lvl5pPr>
          </a:lstStyle>
          <a:p>
            <a:pPr lvl="0"/>
            <a:r>
              <a:rPr lang="en-US" dirty="0"/>
              <a:t>Click to edit Master text styles</a:t>
            </a:r>
            <a:endParaRPr lang="en-CA" dirty="0"/>
          </a:p>
        </p:txBody>
      </p:sp>
      <p:pic>
        <p:nvPicPr>
          <p:cNvPr id="7" name="Picture 6">
            <a:extLst>
              <a:ext uri="{FF2B5EF4-FFF2-40B4-BE49-F238E27FC236}">
                <a16:creationId xmlns:a16="http://schemas.microsoft.com/office/drawing/2014/main" id="{25D67995-4948-4C72-A026-736503A383D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024" t="20788" r="8986" b="21004"/>
          <a:stretch/>
        </p:blipFill>
        <p:spPr bwMode="auto">
          <a:xfrm>
            <a:off x="211977" y="4571825"/>
            <a:ext cx="1028701" cy="355600"/>
          </a:xfrm>
          <a:prstGeom prst="rect">
            <a:avLst/>
          </a:prstGeom>
          <a:noFill/>
          <a:ln>
            <a:noFill/>
          </a:ln>
        </p:spPr>
      </p:pic>
    </p:spTree>
    <p:extLst>
      <p:ext uri="{BB962C8B-B14F-4D97-AF65-F5344CB8AC3E}">
        <p14:creationId xmlns:p14="http://schemas.microsoft.com/office/powerpoint/2010/main" val="3942003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raph Tit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D389F46-2B3C-4752-8A83-BDBFDA4A3B71}"/>
              </a:ext>
            </a:extLst>
          </p:cNvPr>
          <p:cNvSpPr/>
          <p:nvPr userDrawn="1"/>
        </p:nvSpPr>
        <p:spPr bwMode="auto">
          <a:xfrm>
            <a:off x="3" y="0"/>
            <a:ext cx="423949" cy="1356972"/>
          </a:xfrm>
          <a:prstGeom prst="rect">
            <a:avLst/>
          </a:prstGeom>
          <a:gradFill>
            <a:gsLst>
              <a:gs pos="100000">
                <a:schemeClr val="bg1"/>
              </a:gs>
              <a:gs pos="0">
                <a:srgbClr val="00B2E3"/>
              </a:gs>
            </a:gsLst>
            <a:lin ang="5400000" scaled="1"/>
          </a:gra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dirty="0">
              <a:ln>
                <a:noFill/>
              </a:ln>
              <a:solidFill>
                <a:schemeClr val="tx1"/>
              </a:solidFill>
              <a:effectLst/>
              <a:latin typeface="Arial" charset="0"/>
              <a:ea typeface="ＭＳ Ｐゴシック" pitchFamily="68" charset="-128"/>
            </a:endParaRPr>
          </a:p>
        </p:txBody>
      </p:sp>
      <p:sp>
        <p:nvSpPr>
          <p:cNvPr id="6" name="Title 1">
            <a:extLst>
              <a:ext uri="{FF2B5EF4-FFF2-40B4-BE49-F238E27FC236}">
                <a16:creationId xmlns:a16="http://schemas.microsoft.com/office/drawing/2014/main" id="{5C614D70-6F9B-B845-9818-088654AFE70B}"/>
              </a:ext>
            </a:extLst>
          </p:cNvPr>
          <p:cNvSpPr>
            <a:spLocks noGrp="1"/>
          </p:cNvSpPr>
          <p:nvPr>
            <p:ph type="title"/>
          </p:nvPr>
        </p:nvSpPr>
        <p:spPr>
          <a:xfrm>
            <a:off x="457200" y="164144"/>
            <a:ext cx="7139136" cy="874432"/>
          </a:xfrm>
        </p:spPr>
        <p:txBody>
          <a:bodyPr anchor="t"/>
          <a:lstStyle>
            <a:lvl1pPr>
              <a:defRPr>
                <a:solidFill>
                  <a:schemeClr val="tx1"/>
                </a:solidFill>
              </a:defRPr>
            </a:lvl1pPr>
          </a:lstStyle>
          <a:p>
            <a:r>
              <a:rPr lang="en-US" dirty="0"/>
              <a:t>Click to edit Master title style</a:t>
            </a:r>
            <a:endParaRPr lang="en-CA" dirty="0"/>
          </a:p>
        </p:txBody>
      </p:sp>
      <p:sp>
        <p:nvSpPr>
          <p:cNvPr id="8" name="TextBox 7">
            <a:extLst>
              <a:ext uri="{FF2B5EF4-FFF2-40B4-BE49-F238E27FC236}">
                <a16:creationId xmlns:a16="http://schemas.microsoft.com/office/drawing/2014/main" id="{5B55B22C-40BD-AB4B-81F9-D4F4D964930B}"/>
              </a:ext>
            </a:extLst>
          </p:cNvPr>
          <p:cNvSpPr txBox="1"/>
          <p:nvPr userDrawn="1"/>
        </p:nvSpPr>
        <p:spPr>
          <a:xfrm>
            <a:off x="7724259" y="474962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chemeClr val="tx1"/>
                </a:solidFill>
                <a:latin typeface="Arial"/>
                <a:cs typeface="Arial"/>
              </a:rPr>
              <a:pPr algn="r" eaLnBrk="1" hangingPunct="1">
                <a:spcBef>
                  <a:spcPct val="50000"/>
                </a:spcBef>
              </a:pPr>
              <a:t>‹#›</a:t>
            </a:fld>
            <a:endParaRPr lang="en-US" altLang="en-US" sz="1100" b="0" u="none" dirty="0">
              <a:solidFill>
                <a:schemeClr val="tx1"/>
              </a:solidFill>
              <a:latin typeface="Arial"/>
              <a:cs typeface="Arial"/>
            </a:endParaRPr>
          </a:p>
        </p:txBody>
      </p:sp>
      <p:graphicFrame>
        <p:nvGraphicFramePr>
          <p:cNvPr id="7" name="Table 6">
            <a:extLst>
              <a:ext uri="{FF2B5EF4-FFF2-40B4-BE49-F238E27FC236}">
                <a16:creationId xmlns:a16="http://schemas.microsoft.com/office/drawing/2014/main" id="{3CACEB7F-15DD-6F42-A3C9-367277CAE83B}"/>
              </a:ext>
            </a:extLst>
          </p:cNvPr>
          <p:cNvGraphicFramePr>
            <a:graphicFrameLocks noGrp="1"/>
          </p:cNvGraphicFramePr>
          <p:nvPr userDrawn="1">
            <p:extLst>
              <p:ext uri="{D42A27DB-BD31-4B8C-83A1-F6EECF244321}">
                <p14:modId xmlns:p14="http://schemas.microsoft.com/office/powerpoint/2010/main" val="2201604894"/>
              </p:ext>
            </p:extLst>
          </p:nvPr>
        </p:nvGraphicFramePr>
        <p:xfrm>
          <a:off x="571477" y="1965193"/>
          <a:ext cx="8109839" cy="370840"/>
        </p:xfrm>
        <a:graphic>
          <a:graphicData uri="http://schemas.openxmlformats.org/drawingml/2006/table">
            <a:tbl>
              <a:tblPr firstRow="1" bandRow="1">
                <a:tableStyleId>{5C22544A-7EE6-4342-B048-85BDC9FD1C3A}</a:tableStyleId>
              </a:tblPr>
              <a:tblGrid>
                <a:gridCol w="8109839">
                  <a:extLst>
                    <a:ext uri="{9D8B030D-6E8A-4147-A177-3AD203B41FA5}">
                      <a16:colId xmlns:a16="http://schemas.microsoft.com/office/drawing/2014/main" val="20000"/>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b="1" i="0" u="none" dirty="0">
                          <a:solidFill>
                            <a:srgbClr val="000000"/>
                          </a:solidFill>
                          <a:latin typeface="Calibri" panose="020F0502020204030204" pitchFamily="34" charset="0"/>
                          <a:cs typeface="Calibri" panose="020F0502020204030204" pitchFamily="34" charset="0"/>
                        </a:rPr>
                        <a:t>Graph title can go here. Recommended length: 15 words. Calibri 12 pt.</a:t>
                      </a:r>
                    </a:p>
                  </a:txBody>
                  <a:tcPr anchor="ct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pic>
        <p:nvPicPr>
          <p:cNvPr id="10" name="Picture 9">
            <a:extLst>
              <a:ext uri="{FF2B5EF4-FFF2-40B4-BE49-F238E27FC236}">
                <a16:creationId xmlns:a16="http://schemas.microsoft.com/office/drawing/2014/main" id="{05791C02-F2BA-429E-87D4-179D922F491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024" t="20788" r="8986" b="21004"/>
          <a:stretch/>
        </p:blipFill>
        <p:spPr bwMode="auto">
          <a:xfrm>
            <a:off x="211977" y="4571825"/>
            <a:ext cx="1028701" cy="355600"/>
          </a:xfrm>
          <a:prstGeom prst="rect">
            <a:avLst/>
          </a:prstGeom>
          <a:noFill/>
          <a:ln>
            <a:noFill/>
          </a:ln>
        </p:spPr>
      </p:pic>
    </p:spTree>
    <p:extLst>
      <p:ext uri="{BB962C8B-B14F-4D97-AF65-F5344CB8AC3E}">
        <p14:creationId xmlns:p14="http://schemas.microsoft.com/office/powerpoint/2010/main" val="673691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Divider">
    <p:bg>
      <p:bgPr>
        <a:solidFill>
          <a:srgbClr val="00B2E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6" y="1390727"/>
            <a:ext cx="6081935" cy="1477321"/>
          </a:xfrm>
        </p:spPr>
        <p:txBody>
          <a:bodyPr anchor="t"/>
          <a:lstStyle>
            <a:lvl1pPr algn="l">
              <a:defRPr sz="4000" b="1" cap="none">
                <a:solidFill>
                  <a:srgbClr val="FFFFFF"/>
                </a:solidFill>
              </a:defRPr>
            </a:lvl1pPr>
          </a:lstStyle>
          <a:p>
            <a:r>
              <a:rPr lang="en-US" dirty="0"/>
              <a:t>Click to edit Master title style</a:t>
            </a:r>
            <a:endParaRPr lang="en-CA" dirty="0"/>
          </a:p>
        </p:txBody>
      </p:sp>
      <p:sp>
        <p:nvSpPr>
          <p:cNvPr id="4" name="Rectangle 3">
            <a:extLst>
              <a:ext uri="{FF2B5EF4-FFF2-40B4-BE49-F238E27FC236}">
                <a16:creationId xmlns:a16="http://schemas.microsoft.com/office/drawing/2014/main" id="{FC22E14C-C515-44CF-A19F-E393ABBBD456}"/>
              </a:ext>
            </a:extLst>
          </p:cNvPr>
          <p:cNvSpPr/>
          <p:nvPr userDrawn="1"/>
        </p:nvSpPr>
        <p:spPr bwMode="auto">
          <a:xfrm rot="5400000">
            <a:off x="2855826" y="-1122097"/>
            <a:ext cx="317962" cy="4394004"/>
          </a:xfrm>
          <a:prstGeom prst="rect">
            <a:avLst/>
          </a:prstGeom>
          <a:gradFill>
            <a:gsLst>
              <a:gs pos="100000">
                <a:schemeClr val="bg1"/>
              </a:gs>
              <a:gs pos="0">
                <a:srgbClr val="00B2E3"/>
              </a:gs>
            </a:gsLst>
            <a:lin ang="5400000" scaled="1"/>
          </a:gra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dirty="0">
              <a:ln>
                <a:noFill/>
              </a:ln>
              <a:solidFill>
                <a:schemeClr val="tx1"/>
              </a:solidFill>
              <a:effectLst/>
              <a:latin typeface="Arial" charset="0"/>
              <a:ea typeface="ＭＳ Ｐゴシック" pitchFamily="68" charset="-128"/>
            </a:endParaRPr>
          </a:p>
        </p:txBody>
      </p:sp>
      <p:sp>
        <p:nvSpPr>
          <p:cNvPr id="5" name="TextBox 4">
            <a:extLst>
              <a:ext uri="{FF2B5EF4-FFF2-40B4-BE49-F238E27FC236}">
                <a16:creationId xmlns:a16="http://schemas.microsoft.com/office/drawing/2014/main" id="{57425822-9F98-5744-998D-767DF82FEB20}"/>
              </a:ext>
            </a:extLst>
          </p:cNvPr>
          <p:cNvSpPr txBox="1"/>
          <p:nvPr userDrawn="1"/>
        </p:nvSpPr>
        <p:spPr>
          <a:xfrm>
            <a:off x="7724259" y="474962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chemeClr val="bg1"/>
                </a:solidFill>
                <a:latin typeface="Arial"/>
                <a:cs typeface="Arial"/>
              </a:rPr>
              <a:pPr algn="r" eaLnBrk="1" hangingPunct="1">
                <a:spcBef>
                  <a:spcPct val="50000"/>
                </a:spcBef>
              </a:pPr>
              <a:t>‹#›</a:t>
            </a:fld>
            <a:endParaRPr lang="en-US" altLang="en-US" sz="1100" b="0" u="none" dirty="0">
              <a:solidFill>
                <a:schemeClr val="bg1"/>
              </a:solidFill>
              <a:latin typeface="Arial"/>
              <a:cs typeface="Arial"/>
            </a:endParaRPr>
          </a:p>
        </p:txBody>
      </p:sp>
    </p:spTree>
    <p:extLst>
      <p:ext uri="{BB962C8B-B14F-4D97-AF65-F5344CB8AC3E}">
        <p14:creationId xmlns:p14="http://schemas.microsoft.com/office/powerpoint/2010/main" val="3862329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DA9311-CE82-2D41-8781-D72699AE537D}"/>
              </a:ext>
            </a:extLst>
          </p:cNvPr>
          <p:cNvSpPr>
            <a:spLocks noGrp="1"/>
          </p:cNvSpPr>
          <p:nvPr>
            <p:ph type="dt" sz="half" idx="10"/>
          </p:nvPr>
        </p:nvSpPr>
        <p:spPr/>
        <p:txBody>
          <a:bodyPr/>
          <a:lstStyle>
            <a:lvl1pPr>
              <a:defRPr>
                <a:latin typeface="Raleway" pitchFamily="2" charset="0"/>
              </a:defRPr>
            </a:lvl1pPr>
          </a:lstStyle>
          <a:p>
            <a:fld id="{7C168D28-9C6A-8D48-B7F5-3AF471BC95E1}" type="datetimeFigureOut">
              <a:rPr lang="en-US" smtClean="0"/>
              <a:pPr/>
              <a:t>9/7/2023</a:t>
            </a:fld>
            <a:endParaRPr lang="en-US" dirty="0"/>
          </a:p>
        </p:txBody>
      </p:sp>
      <p:sp>
        <p:nvSpPr>
          <p:cNvPr id="3" name="Footer Placeholder 2">
            <a:extLst>
              <a:ext uri="{FF2B5EF4-FFF2-40B4-BE49-F238E27FC236}">
                <a16:creationId xmlns:a16="http://schemas.microsoft.com/office/drawing/2014/main" id="{F72DB97A-385D-9F4C-B060-C3FCE2706789}"/>
              </a:ext>
            </a:extLst>
          </p:cNvPr>
          <p:cNvSpPr>
            <a:spLocks noGrp="1"/>
          </p:cNvSpPr>
          <p:nvPr>
            <p:ph type="ftr" sz="quarter" idx="11"/>
          </p:nvPr>
        </p:nvSpPr>
        <p:spPr/>
        <p:txBody>
          <a:bodyPr/>
          <a:lstStyle>
            <a:lvl1pPr>
              <a:defRPr>
                <a:solidFill>
                  <a:schemeClr val="tx1"/>
                </a:solidFill>
                <a:latin typeface="Raleway" pitchFamily="2" charset="0"/>
              </a:defRPr>
            </a:lvl1pPr>
          </a:lstStyle>
          <a:p>
            <a:endParaRPr lang="en-US" dirty="0"/>
          </a:p>
        </p:txBody>
      </p:sp>
      <p:sp>
        <p:nvSpPr>
          <p:cNvPr id="4" name="Slide Number Placeholder 3">
            <a:extLst>
              <a:ext uri="{FF2B5EF4-FFF2-40B4-BE49-F238E27FC236}">
                <a16:creationId xmlns:a16="http://schemas.microsoft.com/office/drawing/2014/main" id="{FADBC014-09CC-794F-938C-4A97C8C7847D}"/>
              </a:ext>
            </a:extLst>
          </p:cNvPr>
          <p:cNvSpPr>
            <a:spLocks noGrp="1"/>
          </p:cNvSpPr>
          <p:nvPr>
            <p:ph type="sldNum" sz="quarter" idx="12"/>
          </p:nvPr>
        </p:nvSpPr>
        <p:spPr/>
        <p:txBody>
          <a:bodyPr/>
          <a:lstStyle>
            <a:lvl1pPr>
              <a:defRPr>
                <a:solidFill>
                  <a:schemeClr val="tx1"/>
                </a:solidFill>
                <a:latin typeface="Raleway" pitchFamily="2" charset="0"/>
              </a:defRPr>
            </a:lvl1pPr>
          </a:lstStyle>
          <a:p>
            <a:fld id="{B869D1F6-CCE9-2E47-9A77-EEFFC8AF0AA6}" type="slidenum">
              <a:rPr lang="en-US" smtClean="0"/>
              <a:pPr/>
              <a:t>‹#›</a:t>
            </a:fld>
            <a:endParaRPr lang="en-US" dirty="0"/>
          </a:p>
        </p:txBody>
      </p:sp>
    </p:spTree>
    <p:extLst>
      <p:ext uri="{BB962C8B-B14F-4D97-AF65-F5344CB8AC3E}">
        <p14:creationId xmlns:p14="http://schemas.microsoft.com/office/powerpoint/2010/main" val="971909287"/>
      </p:ext>
    </p:extLst>
  </p:cSld>
  <p:clrMapOvr>
    <a:masterClrMapping/>
  </p:clrMapOvr>
  <p:transition spd="slow" advClick="0" advTm="300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slide_images">
    <p:spTree>
      <p:nvGrpSpPr>
        <p:cNvPr id="1" name=""/>
        <p:cNvGrpSpPr/>
        <p:nvPr/>
      </p:nvGrpSpPr>
      <p:grpSpPr>
        <a:xfrm>
          <a:off x="0" y="0"/>
          <a:ext cx="0" cy="0"/>
          <a:chOff x="0" y="0"/>
          <a:chExt cx="0" cy="0"/>
        </a:xfrm>
      </p:grpSpPr>
      <p:sp>
        <p:nvSpPr>
          <p:cNvPr id="8" name="TextBox 7"/>
          <p:cNvSpPr txBox="1"/>
          <p:nvPr userDrawn="1"/>
        </p:nvSpPr>
        <p:spPr>
          <a:xfrm>
            <a:off x="7724259" y="4765346"/>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chemeClr val="tx2"/>
                </a:solidFill>
                <a:latin typeface="+mn-lt"/>
                <a:cs typeface="Calibri" panose="020F0502020204030204" pitchFamily="34" charset="0"/>
              </a:rPr>
              <a:pPr algn="r" eaLnBrk="1" hangingPunct="1">
                <a:spcBef>
                  <a:spcPct val="50000"/>
                </a:spcBef>
              </a:pPr>
              <a:t>‹#›</a:t>
            </a:fld>
            <a:endParaRPr lang="en-US" altLang="en-US" sz="1100" u="none" dirty="0">
              <a:solidFill>
                <a:schemeClr val="tx2"/>
              </a:solidFill>
              <a:latin typeface="+mn-lt"/>
              <a:cs typeface="Calibri" panose="020F0502020204030204" pitchFamily="34" charset="0"/>
            </a:endParaRPr>
          </a:p>
        </p:txBody>
      </p:sp>
      <p:sp>
        <p:nvSpPr>
          <p:cNvPr id="5" name="Title 1"/>
          <p:cNvSpPr>
            <a:spLocks noGrp="1"/>
          </p:cNvSpPr>
          <p:nvPr>
            <p:ph type="title"/>
          </p:nvPr>
        </p:nvSpPr>
        <p:spPr>
          <a:xfrm>
            <a:off x="457200" y="205979"/>
            <a:ext cx="8244584" cy="874432"/>
          </a:xfrm>
        </p:spPr>
        <p:txBody>
          <a:bodyPr anchor="ctr"/>
          <a:lstStyle>
            <a:lvl1pPr>
              <a:defRPr>
                <a:solidFill>
                  <a:schemeClr val="tx1"/>
                </a:solidFill>
              </a:defRPr>
            </a:lvl1pPr>
          </a:lstStyle>
          <a:p>
            <a:r>
              <a:rPr lang="en-US" dirty="0"/>
              <a:t>Click to edit Master title style</a:t>
            </a:r>
            <a:endParaRPr lang="en-CA" dirty="0"/>
          </a:p>
        </p:txBody>
      </p:sp>
      <p:sp>
        <p:nvSpPr>
          <p:cNvPr id="3" name="Rectangle 2">
            <a:extLst>
              <a:ext uri="{FF2B5EF4-FFF2-40B4-BE49-F238E27FC236}">
                <a16:creationId xmlns:a16="http://schemas.microsoft.com/office/drawing/2014/main" id="{1A9EEAEA-6CEE-8FFD-CFFE-874BD7E95225}"/>
              </a:ext>
            </a:extLst>
          </p:cNvPr>
          <p:cNvSpPr/>
          <p:nvPr userDrawn="1"/>
        </p:nvSpPr>
        <p:spPr bwMode="auto">
          <a:xfrm>
            <a:off x="3" y="0"/>
            <a:ext cx="423949" cy="1356972"/>
          </a:xfrm>
          <a:prstGeom prst="rect">
            <a:avLst/>
          </a:prstGeom>
          <a:gradFill>
            <a:gsLst>
              <a:gs pos="100000">
                <a:schemeClr val="bg1"/>
              </a:gs>
              <a:gs pos="0">
                <a:srgbClr val="00B2E3"/>
              </a:gs>
            </a:gsLst>
            <a:lin ang="5400000" scaled="1"/>
          </a:gra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dirty="0">
              <a:ln>
                <a:noFill/>
              </a:ln>
              <a:solidFill>
                <a:schemeClr val="tx1"/>
              </a:solidFill>
              <a:effectLst/>
              <a:latin typeface="Arial" charset="0"/>
              <a:ea typeface="ＭＳ Ｐゴシック" pitchFamily="68" charset="-128"/>
            </a:endParaRPr>
          </a:p>
        </p:txBody>
      </p:sp>
      <p:pic>
        <p:nvPicPr>
          <p:cNvPr id="6" name="Picture 5">
            <a:extLst>
              <a:ext uri="{FF2B5EF4-FFF2-40B4-BE49-F238E27FC236}">
                <a16:creationId xmlns:a16="http://schemas.microsoft.com/office/drawing/2014/main" id="{208325FF-F7DE-41CB-ADBD-1417FAE9A4B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024" t="20788" r="8986" b="21004"/>
          <a:stretch/>
        </p:blipFill>
        <p:spPr bwMode="auto">
          <a:xfrm>
            <a:off x="211977" y="4571825"/>
            <a:ext cx="1028701" cy="355600"/>
          </a:xfrm>
          <a:prstGeom prst="rect">
            <a:avLst/>
          </a:prstGeom>
          <a:noFill/>
          <a:ln>
            <a:noFill/>
          </a:ln>
        </p:spPr>
      </p:pic>
    </p:spTree>
    <p:extLst>
      <p:ext uri="{BB962C8B-B14F-4D97-AF65-F5344CB8AC3E}">
        <p14:creationId xmlns:p14="http://schemas.microsoft.com/office/powerpoint/2010/main" val="2811826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Slides option 2">
    <p:spTree>
      <p:nvGrpSpPr>
        <p:cNvPr id="1" name=""/>
        <p:cNvGrpSpPr/>
        <p:nvPr/>
      </p:nvGrpSpPr>
      <p:grpSpPr>
        <a:xfrm>
          <a:off x="0" y="0"/>
          <a:ext cx="0" cy="0"/>
          <a:chOff x="0" y="0"/>
          <a:chExt cx="0" cy="0"/>
        </a:xfrm>
      </p:grpSpPr>
      <p:sp>
        <p:nvSpPr>
          <p:cNvPr id="7" name="TextBox 6"/>
          <p:cNvSpPr txBox="1"/>
          <p:nvPr userDrawn="1"/>
        </p:nvSpPr>
        <p:spPr>
          <a:xfrm>
            <a:off x="7620000" y="485775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chemeClr val="tx2"/>
                </a:solidFill>
                <a:latin typeface="+mn-lt"/>
                <a:cs typeface="Calibri" panose="020F0502020204030204" pitchFamily="34" charset="0"/>
              </a:rPr>
              <a:pPr algn="r" eaLnBrk="1" hangingPunct="1">
                <a:spcBef>
                  <a:spcPct val="50000"/>
                </a:spcBef>
              </a:pPr>
              <a:t>‹#›</a:t>
            </a:fld>
            <a:endParaRPr lang="en-US" altLang="en-US" sz="1100" b="0" u="none" dirty="0">
              <a:solidFill>
                <a:schemeClr val="tx2"/>
              </a:solidFill>
              <a:latin typeface="+mn-lt"/>
              <a:cs typeface="Calibri" panose="020F0502020204030204" pitchFamily="34" charset="0"/>
            </a:endParaRPr>
          </a:p>
        </p:txBody>
      </p:sp>
      <p:sp>
        <p:nvSpPr>
          <p:cNvPr id="3" name="Rectangle 2">
            <a:extLst>
              <a:ext uri="{FF2B5EF4-FFF2-40B4-BE49-F238E27FC236}">
                <a16:creationId xmlns:a16="http://schemas.microsoft.com/office/drawing/2014/main" id="{9AA0312F-C07D-47A0-0F43-8036CB5F3172}"/>
              </a:ext>
            </a:extLst>
          </p:cNvPr>
          <p:cNvSpPr/>
          <p:nvPr userDrawn="1"/>
        </p:nvSpPr>
        <p:spPr bwMode="auto">
          <a:xfrm>
            <a:off x="3" y="0"/>
            <a:ext cx="423949" cy="1356972"/>
          </a:xfrm>
          <a:prstGeom prst="rect">
            <a:avLst/>
          </a:prstGeom>
          <a:gradFill>
            <a:gsLst>
              <a:gs pos="100000">
                <a:schemeClr val="bg1"/>
              </a:gs>
              <a:gs pos="0">
                <a:srgbClr val="00B2E3"/>
              </a:gs>
            </a:gsLst>
            <a:lin ang="5400000" scaled="1"/>
          </a:gra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dirty="0">
              <a:ln>
                <a:noFill/>
              </a:ln>
              <a:solidFill>
                <a:schemeClr val="tx1"/>
              </a:solidFill>
              <a:effectLst/>
              <a:latin typeface="Arial" charset="0"/>
              <a:ea typeface="ＭＳ Ｐゴシック" pitchFamily="68" charset="-128"/>
            </a:endParaRPr>
          </a:p>
        </p:txBody>
      </p:sp>
      <p:pic>
        <p:nvPicPr>
          <p:cNvPr id="5" name="Picture 4">
            <a:extLst>
              <a:ext uri="{FF2B5EF4-FFF2-40B4-BE49-F238E27FC236}">
                <a16:creationId xmlns:a16="http://schemas.microsoft.com/office/drawing/2014/main" id="{ED129198-54BF-4076-A372-A5527039F0B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024" t="20788" r="8986" b="21004"/>
          <a:stretch/>
        </p:blipFill>
        <p:spPr bwMode="auto">
          <a:xfrm>
            <a:off x="211977" y="4571825"/>
            <a:ext cx="1028701" cy="355600"/>
          </a:xfrm>
          <a:prstGeom prst="rect">
            <a:avLst/>
          </a:prstGeom>
          <a:noFill/>
          <a:ln>
            <a:noFill/>
          </a:ln>
        </p:spPr>
      </p:pic>
    </p:spTree>
    <p:extLst>
      <p:ext uri="{BB962C8B-B14F-4D97-AF65-F5344CB8AC3E}">
        <p14:creationId xmlns:p14="http://schemas.microsoft.com/office/powerpoint/2010/main" val="1613713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slide_section divider">
    <p:bg>
      <p:bgPr>
        <a:solidFill>
          <a:srgbClr val="00B2E3"/>
        </a:solidFill>
        <a:effectLst/>
      </p:bgPr>
    </p:bg>
    <p:spTree>
      <p:nvGrpSpPr>
        <p:cNvPr id="1" name=""/>
        <p:cNvGrpSpPr/>
        <p:nvPr/>
      </p:nvGrpSpPr>
      <p:grpSpPr>
        <a:xfrm>
          <a:off x="0" y="0"/>
          <a:ext cx="0" cy="0"/>
          <a:chOff x="0" y="0"/>
          <a:chExt cx="0" cy="0"/>
        </a:xfrm>
      </p:grpSpPr>
      <p:sp>
        <p:nvSpPr>
          <p:cNvPr id="9" name="TextBox 8"/>
          <p:cNvSpPr txBox="1"/>
          <p:nvPr userDrawn="1"/>
        </p:nvSpPr>
        <p:spPr>
          <a:xfrm>
            <a:off x="7724259" y="4765347"/>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FFFFFF"/>
                </a:solidFill>
                <a:latin typeface="Arial"/>
                <a:cs typeface="Arial"/>
              </a:rPr>
              <a:pPr algn="r" eaLnBrk="1" hangingPunct="1">
                <a:spcBef>
                  <a:spcPct val="50000"/>
                </a:spcBef>
              </a:pPr>
              <a:t>‹#›</a:t>
            </a:fld>
            <a:endParaRPr lang="en-US" altLang="en-US" sz="1100" u="none" dirty="0">
              <a:solidFill>
                <a:srgbClr val="FFFFFF"/>
              </a:solidFill>
              <a:latin typeface="Arial"/>
              <a:cs typeface="Arial"/>
            </a:endParaRPr>
          </a:p>
        </p:txBody>
      </p:sp>
      <p:sp>
        <p:nvSpPr>
          <p:cNvPr id="5" name="Title 1">
            <a:extLst>
              <a:ext uri="{FF2B5EF4-FFF2-40B4-BE49-F238E27FC236}">
                <a16:creationId xmlns:a16="http://schemas.microsoft.com/office/drawing/2014/main" id="{46904182-53F1-D854-87CC-C32B3275D116}"/>
              </a:ext>
            </a:extLst>
          </p:cNvPr>
          <p:cNvSpPr>
            <a:spLocks noGrp="1"/>
          </p:cNvSpPr>
          <p:nvPr>
            <p:ph type="title"/>
          </p:nvPr>
        </p:nvSpPr>
        <p:spPr>
          <a:xfrm>
            <a:off x="722316" y="1390727"/>
            <a:ext cx="6081935" cy="1477321"/>
          </a:xfrm>
        </p:spPr>
        <p:txBody>
          <a:bodyPr anchor="t"/>
          <a:lstStyle>
            <a:lvl1pPr algn="l">
              <a:defRPr sz="4000" b="1" cap="none">
                <a:solidFill>
                  <a:srgbClr val="FFFFFF"/>
                </a:solidFill>
              </a:defRPr>
            </a:lvl1pPr>
          </a:lstStyle>
          <a:p>
            <a:r>
              <a:rPr lang="en-US" dirty="0"/>
              <a:t>Click to edit Master title style</a:t>
            </a:r>
            <a:endParaRPr lang="en-CA" dirty="0"/>
          </a:p>
        </p:txBody>
      </p:sp>
      <p:sp>
        <p:nvSpPr>
          <p:cNvPr id="6" name="Rectangle 5">
            <a:extLst>
              <a:ext uri="{FF2B5EF4-FFF2-40B4-BE49-F238E27FC236}">
                <a16:creationId xmlns:a16="http://schemas.microsoft.com/office/drawing/2014/main" id="{191A28CB-1EAA-7404-B038-A85ACA4BF678}"/>
              </a:ext>
            </a:extLst>
          </p:cNvPr>
          <p:cNvSpPr/>
          <p:nvPr userDrawn="1"/>
        </p:nvSpPr>
        <p:spPr bwMode="auto">
          <a:xfrm rot="5400000">
            <a:off x="2855826" y="-1122097"/>
            <a:ext cx="317962" cy="4394004"/>
          </a:xfrm>
          <a:prstGeom prst="rect">
            <a:avLst/>
          </a:prstGeom>
          <a:gradFill>
            <a:gsLst>
              <a:gs pos="100000">
                <a:schemeClr val="bg1"/>
              </a:gs>
              <a:gs pos="0">
                <a:srgbClr val="00B2E3"/>
              </a:gs>
            </a:gsLst>
            <a:lin ang="5400000" scaled="1"/>
          </a:gra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dirty="0">
              <a:ln>
                <a:noFill/>
              </a:ln>
              <a:solidFill>
                <a:schemeClr val="tx1"/>
              </a:solidFill>
              <a:effectLst/>
              <a:latin typeface="Arial" charset="0"/>
              <a:ea typeface="ＭＳ Ｐゴシック" pitchFamily="68" charset="-128"/>
            </a:endParaRPr>
          </a:p>
        </p:txBody>
      </p:sp>
    </p:spTree>
    <p:extLst>
      <p:ext uri="{BB962C8B-B14F-4D97-AF65-F5344CB8AC3E}">
        <p14:creationId xmlns:p14="http://schemas.microsoft.com/office/powerpoint/2010/main" val="905188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bwMode="auto">
          <a:xfrm>
            <a:off x="457200" y="158168"/>
            <a:ext cx="7139136" cy="8388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title style</a:t>
            </a:r>
            <a:endParaRPr lang="en-CA" altLang="en-US" dirty="0"/>
          </a:p>
        </p:txBody>
      </p:sp>
      <p:sp>
        <p:nvSpPr>
          <p:cNvPr id="2052" name="Rectangle 3"/>
          <p:cNvSpPr>
            <a:spLocks noGrp="1" noChangeArrowheads="1"/>
          </p:cNvSpPr>
          <p:nvPr>
            <p:ph type="body" idx="1"/>
          </p:nvPr>
        </p:nvSpPr>
        <p:spPr bwMode="auto">
          <a:xfrm>
            <a:off x="457200" y="1221600"/>
            <a:ext cx="8229600" cy="3240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0800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CA" altLang="en-US" dirty="0"/>
          </a:p>
        </p:txBody>
      </p:sp>
      <p:sp>
        <p:nvSpPr>
          <p:cNvPr id="7" name="Slide Number Placeholder 6"/>
          <p:cNvSpPr>
            <a:spLocks noGrp="1"/>
          </p:cNvSpPr>
          <p:nvPr>
            <p:ph type="sldNum" sz="quarter" idx="4"/>
          </p:nvPr>
        </p:nvSpPr>
        <p:spPr>
          <a:xfrm>
            <a:off x="4343400" y="4816502"/>
            <a:ext cx="457200" cy="225029"/>
          </a:xfrm>
          <a:prstGeom prst="rect">
            <a:avLst/>
          </a:prstGeom>
        </p:spPr>
        <p:txBody>
          <a:bodyPr vert="horz" wrap="square" lIns="91440" tIns="45720" rIns="91440" bIns="45720" numCol="1" anchor="ctr" anchorCtr="0" compatLnSpc="1">
            <a:prstTxWarp prst="textNoShape">
              <a:avLst/>
            </a:prstTxWarp>
          </a:bodyPr>
          <a:lstStyle>
            <a:lvl1pPr algn="ctr">
              <a:spcBef>
                <a:spcPct val="50000"/>
              </a:spcBef>
              <a:defRPr sz="1200" b="1" u="none">
                <a:solidFill>
                  <a:schemeClr val="tx1"/>
                </a:solidFill>
                <a:latin typeface="Helvetica Neue Light"/>
                <a:cs typeface="Helvetica Neue Light"/>
              </a:defRPr>
            </a:lvl1pPr>
          </a:lstStyle>
          <a:p>
            <a:fld id="{55891DED-E6B3-49D7-8D3B-5D621779D901}" type="slidenum">
              <a:rPr lang="en-US" altLang="en-US" smtClean="0"/>
              <a:pPr/>
              <a:t>‹#›</a:t>
            </a:fld>
            <a:endParaRPr lang="en-US" altLang="en-US" dirty="0"/>
          </a:p>
        </p:txBody>
      </p:sp>
    </p:spTree>
  </p:cSld>
  <p:clrMap bg1="lt1" tx1="dk1" bg2="lt2" tx2="dk2" accent1="accent1" accent2="accent2" accent3="accent3" accent4="accent4" accent5="accent5" accent6="accent6" hlink="hlink" folHlink="folHlink"/>
  <p:sldLayoutIdLst>
    <p:sldLayoutId id="2147484581" r:id="rId1"/>
    <p:sldLayoutId id="2147484557" r:id="rId2"/>
    <p:sldLayoutId id="2147484574" r:id="rId3"/>
    <p:sldLayoutId id="2147484582" r:id="rId4"/>
    <p:sldLayoutId id="2147484572" r:id="rId5"/>
    <p:sldLayoutId id="2147484583" r:id="rId6"/>
    <p:sldLayoutId id="2147484584" r:id="rId7"/>
    <p:sldLayoutId id="2147484585" r:id="rId8"/>
    <p:sldLayoutId id="2147484586" r:id="rId9"/>
    <p:sldLayoutId id="2147484587" r:id="rId10"/>
    <p:sldLayoutId id="2147484588" r:id="rId11"/>
  </p:sldLayoutIdLst>
  <p:hf sldNum="0" hdr="0" ftr="0" dt="0"/>
  <p:txStyles>
    <p:titleStyle>
      <a:lvl1pPr algn="l" rtl="0" eaLnBrk="0" fontAlgn="base" hangingPunct="0">
        <a:spcBef>
          <a:spcPct val="0"/>
        </a:spcBef>
        <a:spcAft>
          <a:spcPct val="0"/>
        </a:spcAft>
        <a:defRPr sz="3600" b="1" i="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p:titleStyle>
    <p:bodyStyle>
      <a:lvl1pPr marL="342900" indent="-342900" algn="l" rtl="0" eaLnBrk="0" fontAlgn="base" hangingPunct="0">
        <a:spcBef>
          <a:spcPts val="1176"/>
        </a:spcBef>
        <a:spcAft>
          <a:spcPct val="0"/>
        </a:spcAft>
        <a:buClr>
          <a:srgbClr val="00B2E3"/>
        </a:buClr>
        <a:buChar char="•"/>
        <a:defRPr sz="2400" b="0" i="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lgn="l" rtl="0" eaLnBrk="0" fontAlgn="base" hangingPunct="0">
        <a:spcBef>
          <a:spcPts val="1176"/>
        </a:spcBef>
        <a:spcAft>
          <a:spcPct val="0"/>
        </a:spcAft>
        <a:buClr>
          <a:srgbClr val="00B2E3"/>
        </a:buClr>
        <a:buFont typeface="Arial" panose="020B0604020202020204" pitchFamily="34" charset="0"/>
        <a:buChar char="–"/>
        <a:defRPr sz="2000" b="0" i="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lgn="l" rtl="0" eaLnBrk="0" fontAlgn="base" hangingPunct="0">
        <a:spcBef>
          <a:spcPts val="1176"/>
        </a:spcBef>
        <a:spcAft>
          <a:spcPct val="0"/>
        </a:spcAft>
        <a:buClr>
          <a:srgbClr val="00B2E3"/>
        </a:buClr>
        <a:buFont typeface="Arial" panose="020B0604020202020204" pitchFamily="34" charset="0"/>
        <a:buChar char="•"/>
        <a:defRPr sz="2000" b="0" i="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lgn="l" rtl="0" eaLnBrk="0" fontAlgn="base" hangingPunct="0">
        <a:spcBef>
          <a:spcPts val="1176"/>
        </a:spcBef>
        <a:spcAft>
          <a:spcPct val="0"/>
        </a:spcAft>
        <a:buClr>
          <a:srgbClr val="00B2E3"/>
        </a:buClr>
        <a:buChar char="–"/>
        <a:defRPr b="0" i="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lgn="l" rtl="0" eaLnBrk="0" fontAlgn="base" hangingPunct="0">
        <a:spcBef>
          <a:spcPts val="1176"/>
        </a:spcBef>
        <a:spcAft>
          <a:spcPct val="0"/>
        </a:spcAft>
        <a:buClr>
          <a:srgbClr val="00B2E3"/>
        </a:buClr>
        <a:buChar char="»"/>
        <a:defRPr b="0" i="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tags" Target="../tags/tag1.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s://quorum.hqontario.ca/fr/Home/Posts?tags=quality+standards+adoption" TargetMode="Externa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10.xml"/><Relationship Id="rId4" Type="http://schemas.openxmlformats.org/officeDocument/2006/relationships/image" Target="../media/image6.jp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11.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12.xml"/><Relationship Id="rId4" Type="http://schemas.openxmlformats.org/officeDocument/2006/relationships/image" Target="../media/image11.jp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9.xml"/><Relationship Id="rId1" Type="http://schemas.openxmlformats.org/officeDocument/2006/relationships/tags" Target="../tags/tag13.xml"/></Relationships>
</file>

<file path=ppt/slides/_rels/slide16.xml.rels><?xml version="1.0" encoding="UTF-8" standalone="yes"?>
<Relationships xmlns="http://schemas.openxmlformats.org/package/2006/relationships"><Relationship Id="rId8" Type="http://schemas.openxmlformats.org/officeDocument/2006/relationships/image" Target="../media/image24.svg"/><Relationship Id="rId13" Type="http://schemas.openxmlformats.org/officeDocument/2006/relationships/image" Target="../media/image29.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svg"/><Relationship Id="rId2" Type="http://schemas.openxmlformats.org/officeDocument/2006/relationships/notesSlide" Target="../notesSlides/notesSlide16.xml"/><Relationship Id="rId16" Type="http://schemas.openxmlformats.org/officeDocument/2006/relationships/image" Target="../media/image32.svg"/><Relationship Id="rId1" Type="http://schemas.openxmlformats.org/officeDocument/2006/relationships/slideLayout" Target="../slideLayouts/slideLayout7.xml"/><Relationship Id="rId6" Type="http://schemas.openxmlformats.org/officeDocument/2006/relationships/image" Target="../media/image22.svg"/><Relationship Id="rId11" Type="http://schemas.openxmlformats.org/officeDocument/2006/relationships/image" Target="../media/image27.png"/><Relationship Id="rId5" Type="http://schemas.openxmlformats.org/officeDocument/2006/relationships/image" Target="../media/image21.png"/><Relationship Id="rId15" Type="http://schemas.openxmlformats.org/officeDocument/2006/relationships/image" Target="../media/image3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 Id="rId14" Type="http://schemas.openxmlformats.org/officeDocument/2006/relationships/image" Target="../media/image30.svg"/></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0.xml"/><Relationship Id="rId1" Type="http://schemas.openxmlformats.org/officeDocument/2006/relationships/tags" Target="../tags/tag14.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9.xml"/><Relationship Id="rId1" Type="http://schemas.openxmlformats.org/officeDocument/2006/relationships/tags" Target="../tags/tag15.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4.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9.xml"/><Relationship Id="rId1" Type="http://schemas.openxmlformats.org/officeDocument/2006/relationships/tags" Target="../tags/tag31.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5.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notesSlide" Target="../notesSlides/notesSlide5.xml"/><Relationship Id="rId7" Type="http://schemas.openxmlformats.org/officeDocument/2006/relationships/image" Target="../media/image7.jpg"/><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image" Target="../media/image6.jpg"/><Relationship Id="rId11" Type="http://schemas.openxmlformats.org/officeDocument/2006/relationships/image" Target="../media/image11.jp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hyperlink" Target="https://www.hqontario.ca/Am&#233;liorer-les-soins-gr&#226;ce-aux-donn&#233;es-probantes/Normes-de-qualit&#233;/Voir-toutes-les-normes-de-qualit&#233;/" TargetMode="External"/><Relationship Id="rId9"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15.jpg"/><Relationship Id="rId2" Type="http://schemas.openxmlformats.org/officeDocument/2006/relationships/slideLayout" Target="../slideLayouts/slideLayout8.xml"/><Relationship Id="rId1" Type="http://schemas.openxmlformats.org/officeDocument/2006/relationships/tags" Target="../tags/tag6.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7.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9.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4E183B1-E04A-A873-DA9D-9350A8437622}"/>
              </a:ext>
            </a:extLst>
          </p:cNvPr>
          <p:cNvPicPr>
            <a:picLocks noChangeAspect="1"/>
          </p:cNvPicPr>
          <p:nvPr/>
        </p:nvPicPr>
        <p:blipFill>
          <a:blip r:embed="rId4"/>
          <a:srcRect/>
          <a:stretch/>
        </p:blipFill>
        <p:spPr>
          <a:xfrm>
            <a:off x="0" y="0"/>
            <a:ext cx="9144000" cy="5143500"/>
          </a:xfrm>
          <a:prstGeom prst="rect">
            <a:avLst/>
          </a:prstGeom>
        </p:spPr>
      </p:pic>
      <p:sp>
        <p:nvSpPr>
          <p:cNvPr id="3" name="Rectangle 2">
            <a:extLst>
              <a:ext uri="{FF2B5EF4-FFF2-40B4-BE49-F238E27FC236}">
                <a16:creationId xmlns:a16="http://schemas.microsoft.com/office/drawing/2014/main" id="{7E0BB094-3B90-6284-7F01-383D6C5CF03A}"/>
              </a:ext>
            </a:extLst>
          </p:cNvPr>
          <p:cNvSpPr txBox="1">
            <a:spLocks noChangeArrowheads="1"/>
          </p:cNvSpPr>
          <p:nvPr/>
        </p:nvSpPr>
        <p:spPr bwMode="auto">
          <a:xfrm>
            <a:off x="554492" y="1014184"/>
            <a:ext cx="8496640" cy="1677204"/>
          </a:xfrm>
          <a:prstGeom prst="rect">
            <a:avLst/>
          </a:prstGeom>
          <a:noFill/>
          <a:ln>
            <a:noFill/>
            <a:prstDash/>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rtl="0" eaLnBrk="0" fontAlgn="base" hangingPunct="0">
              <a:spcBef>
                <a:spcPct val="0"/>
              </a:spcBef>
              <a:spcAft>
                <a:spcPct val="0"/>
              </a:spcAft>
              <a:defRPr sz="1400" b="1" i="0" u="sng">
                <a:solidFill>
                  <a:schemeClr val="tx1"/>
                </a:solidFill>
                <a:latin typeface="Arial" panose="020B0604020202020204" pitchFamily="34" charset="0"/>
                <a:ea typeface="MS PGothic" panose="020B0600070205080204" pitchFamily="34" charset="-128"/>
                <a:cs typeface="Calibri" panose="020F0502020204030204" pitchFamily="34" charset="0"/>
              </a:defRPr>
            </a:lvl1pPr>
            <a:lvl2pPr marL="742950" indent="-285750" algn="ctr" rtl="0" eaLnBrk="0" fontAlgn="base" hangingPunct="0">
              <a:spcBef>
                <a:spcPct val="0"/>
              </a:spcBef>
              <a:spcAft>
                <a:spcPct val="0"/>
              </a:spcAft>
              <a:defRPr sz="1400" b="1" u="sng">
                <a:solidFill>
                  <a:schemeClr val="tx1"/>
                </a:solidFill>
                <a:latin typeface="Arial" panose="020B0604020202020204" pitchFamily="34" charset="0"/>
                <a:ea typeface="MS PGothic" panose="020B0600070205080204" pitchFamily="34" charset="-128"/>
                <a:cs typeface="ＭＳ Ｐゴシック" charset="-128"/>
              </a:defRPr>
            </a:lvl2pPr>
            <a:lvl3pPr marL="1143000" indent="-228600" algn="ctr" rtl="0" eaLnBrk="0" fontAlgn="base" hangingPunct="0">
              <a:spcBef>
                <a:spcPct val="0"/>
              </a:spcBef>
              <a:spcAft>
                <a:spcPct val="0"/>
              </a:spcAft>
              <a:defRPr sz="1400" b="1" u="sng">
                <a:solidFill>
                  <a:schemeClr val="tx1"/>
                </a:solidFill>
                <a:latin typeface="Arial" panose="020B0604020202020204" pitchFamily="34" charset="0"/>
                <a:ea typeface="MS PGothic" panose="020B0600070205080204" pitchFamily="34" charset="-128"/>
                <a:cs typeface="ＭＳ Ｐゴシック" charset="-128"/>
              </a:defRPr>
            </a:lvl3pPr>
            <a:lvl4pPr marL="1600200" indent="-228600" algn="ctr" rtl="0" eaLnBrk="0" fontAlgn="base" hangingPunct="0">
              <a:spcBef>
                <a:spcPct val="0"/>
              </a:spcBef>
              <a:spcAft>
                <a:spcPct val="0"/>
              </a:spcAft>
              <a:defRPr sz="1400" b="1" u="sng">
                <a:solidFill>
                  <a:schemeClr val="tx1"/>
                </a:solidFill>
                <a:latin typeface="Arial" panose="020B0604020202020204" pitchFamily="34" charset="0"/>
                <a:ea typeface="MS PGothic" panose="020B0600070205080204" pitchFamily="34" charset="-128"/>
                <a:cs typeface="ＭＳ Ｐゴシック" charset="-128"/>
              </a:defRPr>
            </a:lvl4pPr>
            <a:lvl5pPr marL="2057400" indent="-228600" algn="ctr" rtl="0" eaLnBrk="0" fontAlgn="base" hangingPunct="0">
              <a:spcBef>
                <a:spcPct val="0"/>
              </a:spcBef>
              <a:spcAft>
                <a:spcPct val="0"/>
              </a:spcAft>
              <a:defRPr sz="1400" b="1" u="sng">
                <a:solidFill>
                  <a:schemeClr val="tx1"/>
                </a:solidFill>
                <a:latin typeface="Arial" panose="020B0604020202020204" pitchFamily="34" charset="0"/>
                <a:ea typeface="MS PGothic" panose="020B0600070205080204" pitchFamily="34" charset="-128"/>
                <a:cs typeface="ＭＳ Ｐゴシック" charset="-128"/>
              </a:defRPr>
            </a:lvl5pPr>
            <a:lvl6pPr marL="2514600" indent="-228600" algn="ctr" defTabSz="457200" rtl="0" eaLnBrk="0" fontAlgn="base" hangingPunct="0">
              <a:spcBef>
                <a:spcPct val="0"/>
              </a:spcBef>
              <a:spcAft>
                <a:spcPct val="0"/>
              </a:spcAft>
              <a:defRPr sz="1400" b="1" u="sng">
                <a:solidFill>
                  <a:schemeClr val="tx1"/>
                </a:solidFill>
                <a:latin typeface="Arial" panose="020B0604020202020204" pitchFamily="34" charset="0"/>
                <a:ea typeface="MS PGothic" panose="020B0600070205080204" pitchFamily="34" charset="-128"/>
              </a:defRPr>
            </a:lvl6pPr>
            <a:lvl7pPr marL="2971800" indent="-228600" algn="ctr" defTabSz="457200" rtl="0" eaLnBrk="0" fontAlgn="base" hangingPunct="0">
              <a:spcBef>
                <a:spcPct val="0"/>
              </a:spcBef>
              <a:spcAft>
                <a:spcPct val="0"/>
              </a:spcAft>
              <a:defRPr sz="1400" b="1" u="sng">
                <a:solidFill>
                  <a:schemeClr val="tx1"/>
                </a:solidFill>
                <a:latin typeface="Arial" panose="020B0604020202020204" pitchFamily="34" charset="0"/>
                <a:ea typeface="MS PGothic" panose="020B0600070205080204" pitchFamily="34" charset="-128"/>
              </a:defRPr>
            </a:lvl7pPr>
            <a:lvl8pPr marL="3429000" indent="-228600" algn="ctr" defTabSz="457200" rtl="0" eaLnBrk="0" fontAlgn="base" hangingPunct="0">
              <a:spcBef>
                <a:spcPct val="0"/>
              </a:spcBef>
              <a:spcAft>
                <a:spcPct val="0"/>
              </a:spcAft>
              <a:defRPr sz="1400" b="1" u="sng">
                <a:solidFill>
                  <a:schemeClr val="tx1"/>
                </a:solidFill>
                <a:latin typeface="Arial" panose="020B0604020202020204" pitchFamily="34" charset="0"/>
                <a:ea typeface="MS PGothic" panose="020B0600070205080204" pitchFamily="34" charset="-128"/>
              </a:defRPr>
            </a:lvl8pPr>
            <a:lvl9pPr marL="3886200" indent="-228600" algn="ctr" defTabSz="457200" rtl="0" eaLnBrk="0" fontAlgn="base" hangingPunct="0">
              <a:spcBef>
                <a:spcPct val="0"/>
              </a:spcBef>
              <a:spcAft>
                <a:spcPct val="0"/>
              </a:spcAft>
              <a:defRPr sz="1400" b="1" u="sng">
                <a:solidFill>
                  <a:schemeClr val="tx1"/>
                </a:solidFill>
                <a:latin typeface="Arial" panose="020B0604020202020204" pitchFamily="34" charset="0"/>
                <a:ea typeface="MS PGothic" panose="020B0600070205080204" pitchFamily="34" charset="-128"/>
              </a:defRPr>
            </a:lvl9pPr>
          </a:lstStyle>
          <a:p>
            <a:pPr defTabSz="457200">
              <a:lnSpc>
                <a:spcPts val="4309"/>
              </a:lnSpc>
              <a:defRPr/>
            </a:pPr>
            <a:r>
              <a:rPr lang="en-US" sz="2000" u="none" kern="1200" dirty="0">
                <a:latin typeface="Calibri" panose="020F0502020204030204" pitchFamily="34" charset="0"/>
                <a:ea typeface="Helvetica Neue Light" panose="02000403000000020004" pitchFamily="2" charset="0"/>
              </a:rPr>
              <a:t>NORMES DE QUALITÉ</a:t>
            </a:r>
          </a:p>
          <a:p>
            <a:pPr defTabSz="457200">
              <a:spcBef>
                <a:spcPts val="1200"/>
              </a:spcBef>
              <a:defRPr/>
            </a:pPr>
            <a:r>
              <a:rPr lang="fr-CA" sz="3600" b="1" u="none" dirty="0">
                <a:effectLst/>
                <a:latin typeface="Calibri" panose="020F0502020204030204" pitchFamily="34" charset="0"/>
                <a:ea typeface="Times New Roman" panose="02020603050405020304" pitchFamily="18" charset="0"/>
              </a:rPr>
              <a:t>Maladie pulmonaire obstructive chronique</a:t>
            </a:r>
            <a:endParaRPr lang="en-US" sz="3600" u="none" kern="1200" dirty="0">
              <a:highlight>
                <a:srgbClr val="FFFF00"/>
              </a:highlight>
              <a:latin typeface="Calibri" panose="020F0502020204030204" pitchFamily="34" charset="0"/>
              <a:ea typeface="Helvetica Neue Light" panose="02000403000000020004" pitchFamily="2" charset="0"/>
            </a:endParaRPr>
          </a:p>
        </p:txBody>
      </p:sp>
      <p:cxnSp>
        <p:nvCxnSpPr>
          <p:cNvPr id="6" name="Straight Connector 5">
            <a:extLst>
              <a:ext uri="{FF2B5EF4-FFF2-40B4-BE49-F238E27FC236}">
                <a16:creationId xmlns:a16="http://schemas.microsoft.com/office/drawing/2014/main" id="{F13CF39A-BB86-A246-1BA8-D4E9B01EA72F}"/>
              </a:ext>
              <a:ext uri="{C183D7F6-B498-43B3-948B-1728B52AA6E4}">
                <adec:decorative xmlns:adec="http://schemas.microsoft.com/office/drawing/2017/decorative" val="1"/>
              </a:ext>
            </a:extLst>
          </p:cNvPr>
          <p:cNvCxnSpPr>
            <a:cxnSpLocks/>
          </p:cNvCxnSpPr>
          <p:nvPr/>
        </p:nvCxnSpPr>
        <p:spPr>
          <a:xfrm>
            <a:off x="658185" y="1646745"/>
            <a:ext cx="643920" cy="0"/>
          </a:xfrm>
          <a:prstGeom prst="line">
            <a:avLst/>
          </a:prstGeom>
          <a:ln w="76200">
            <a:solidFill>
              <a:srgbClr val="FCAF17"/>
            </a:solidFill>
          </a:ln>
        </p:spPr>
        <p:style>
          <a:lnRef idx="1">
            <a:schemeClr val="accent4"/>
          </a:lnRef>
          <a:fillRef idx="0">
            <a:schemeClr val="accent4"/>
          </a:fillRef>
          <a:effectRef idx="0">
            <a:schemeClr val="accent4"/>
          </a:effectRef>
          <a:fontRef idx="minor">
            <a:schemeClr val="tx1"/>
          </a:fontRef>
        </p:style>
      </p:cxnSp>
      <p:sp>
        <p:nvSpPr>
          <p:cNvPr id="8" name="Rectangle 2">
            <a:extLst>
              <a:ext uri="{FF2B5EF4-FFF2-40B4-BE49-F238E27FC236}">
                <a16:creationId xmlns:a16="http://schemas.microsoft.com/office/drawing/2014/main" id="{B888FF3E-D826-334F-D315-E87ABD7DAA37}"/>
              </a:ext>
            </a:extLst>
          </p:cNvPr>
          <p:cNvSpPr txBox="1"/>
          <p:nvPr/>
        </p:nvSpPr>
        <p:spPr bwMode="auto">
          <a:xfrm>
            <a:off x="554492" y="2932268"/>
            <a:ext cx="8035017" cy="11970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0" tIns="45720" rIns="91440" bIns="45720" anchor="t"/>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spcAft>
                <a:spcPts val="600"/>
              </a:spcAft>
            </a:pPr>
            <a:r>
              <a:rPr lang="fr-FR" altLang="en-US" sz="2800" u="none" spc="60" dirty="0">
                <a:latin typeface="Calibri"/>
                <a:ea typeface="MS PGothic"/>
                <a:cs typeface="Calibri"/>
              </a:rPr>
              <a:t>Orienter les soins fondés sur les données probantes pour la population ontarienne </a:t>
            </a:r>
          </a:p>
          <a:p>
            <a:pPr>
              <a:lnSpc>
                <a:spcPts val="1980"/>
              </a:lnSpc>
              <a:spcAft>
                <a:spcPts val="600"/>
              </a:spcAft>
            </a:pPr>
            <a:endParaRPr lang="en-US" altLang="en-US" sz="1600" u="none" spc="60" dirty="0">
              <a:latin typeface="Calibri"/>
              <a:ea typeface="MS PGothic"/>
              <a:cs typeface="Calibri"/>
            </a:endParaRPr>
          </a:p>
          <a:p>
            <a:pPr>
              <a:lnSpc>
                <a:spcPts val="1980"/>
              </a:lnSpc>
              <a:spcAft>
                <a:spcPts val="600"/>
              </a:spcAft>
            </a:pPr>
            <a:endParaRPr lang="en-US" altLang="en-US" sz="1600" u="none" dirty="0">
              <a:solidFill>
                <a:srgbClr val="000000"/>
              </a:solidFill>
              <a:latin typeface="Calibri"/>
              <a:cs typeface="Calibri"/>
            </a:endParaRPr>
          </a:p>
        </p:txBody>
      </p:sp>
      <p:pic>
        <p:nvPicPr>
          <p:cNvPr id="15" name="Picture 14" descr="A blue and black logo&#10;&#10;Description automatically generated">
            <a:extLst>
              <a:ext uri="{FF2B5EF4-FFF2-40B4-BE49-F238E27FC236}">
                <a16:creationId xmlns:a16="http://schemas.microsoft.com/office/drawing/2014/main" id="{6AE0975A-2E7A-290C-C00F-1A5FCFE6AD5B}"/>
              </a:ext>
            </a:extLst>
          </p:cNvPr>
          <p:cNvPicPr>
            <a:picLocks noChangeAspect="1"/>
          </p:cNvPicPr>
          <p:nvPr/>
        </p:nvPicPr>
        <p:blipFill>
          <a:blip r:embed="rId5"/>
          <a:stretch>
            <a:fillRect/>
          </a:stretch>
        </p:blipFill>
        <p:spPr>
          <a:xfrm>
            <a:off x="7436644" y="4289186"/>
            <a:ext cx="1512189" cy="738780"/>
          </a:xfrm>
          <a:prstGeom prst="rect">
            <a:avLst/>
          </a:prstGeom>
        </p:spPr>
      </p:pic>
    </p:spTree>
    <p:custDataLst>
      <p:tags r:id="rId1"/>
    </p:custDataLst>
    <p:extLst>
      <p:ext uri="{BB962C8B-B14F-4D97-AF65-F5344CB8AC3E}">
        <p14:creationId xmlns:p14="http://schemas.microsoft.com/office/powerpoint/2010/main" val="2744693021"/>
      </p:ext>
    </p:extLst>
  </p:cSld>
  <p:clrMapOvr>
    <a:masterClrMapping/>
  </p:clrMapOvr>
  <p:transition spd="slow" advClick="0" advTm="3000">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descr="Image du site web de Quorum">
            <a:extLst>
              <a:ext uri="{FF2B5EF4-FFF2-40B4-BE49-F238E27FC236}">
                <a16:creationId xmlns:a16="http://schemas.microsoft.com/office/drawing/2014/main" id="{91E97149-EA73-4A6A-A178-E080DB5035C2}"/>
              </a:ext>
            </a:extLst>
          </p:cNvPr>
          <p:cNvGrpSpPr/>
          <p:nvPr/>
        </p:nvGrpSpPr>
        <p:grpSpPr>
          <a:xfrm>
            <a:off x="3050209" y="1045040"/>
            <a:ext cx="5147522" cy="3356832"/>
            <a:chOff x="1993385" y="338403"/>
            <a:chExt cx="7150615" cy="4290225"/>
          </a:xfrm>
        </p:grpSpPr>
        <p:pic>
          <p:nvPicPr>
            <p:cNvPr id="8" name="Picture 7">
              <a:extLst>
                <a:ext uri="{FF2B5EF4-FFF2-40B4-BE49-F238E27FC236}">
                  <a16:creationId xmlns:a16="http://schemas.microsoft.com/office/drawing/2014/main" id="{85C48778-1FF3-4DF8-8118-6BD90C0040DF}"/>
                </a:ext>
              </a:extLst>
            </p:cNvPr>
            <p:cNvPicPr>
              <a:picLocks noChangeAspect="1"/>
            </p:cNvPicPr>
            <p:nvPr/>
          </p:nvPicPr>
          <p:blipFill rotWithShape="1">
            <a:blip r:embed="rId3">
              <a:extLst>
                <a:ext uri="{28A0092B-C50C-407E-A947-70E740481C1C}">
                  <a14:useLocalDpi xmlns:a14="http://schemas.microsoft.com/office/drawing/2010/main" val="0"/>
                </a:ext>
              </a:extLst>
            </a:blip>
            <a:srcRect r="11683" b="2629"/>
            <a:stretch/>
          </p:blipFill>
          <p:spPr>
            <a:xfrm>
              <a:off x="1993385" y="338403"/>
              <a:ext cx="7150615" cy="4290225"/>
            </a:xfrm>
            <a:prstGeom prst="rect">
              <a:avLst/>
            </a:prstGeom>
          </p:spPr>
        </p:pic>
        <p:pic>
          <p:nvPicPr>
            <p:cNvPr id="9" name="Picture 8">
              <a:extLst>
                <a:ext uri="{FF2B5EF4-FFF2-40B4-BE49-F238E27FC236}">
                  <a16:creationId xmlns:a16="http://schemas.microsoft.com/office/drawing/2014/main" id="{8455E807-9324-4CEC-87F8-FF56EBCBA9A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413987" y="570680"/>
              <a:ext cx="5280086" cy="3290705"/>
            </a:xfrm>
            <a:prstGeom prst="rect">
              <a:avLst/>
            </a:prstGeom>
          </p:spPr>
        </p:pic>
      </p:grpSp>
      <p:sp>
        <p:nvSpPr>
          <p:cNvPr id="2" name="Title 1">
            <a:extLst>
              <a:ext uri="{FF2B5EF4-FFF2-40B4-BE49-F238E27FC236}">
                <a16:creationId xmlns:a16="http://schemas.microsoft.com/office/drawing/2014/main" id="{313D18A7-016D-4068-88B1-A754A0CE0D50}"/>
              </a:ext>
            </a:extLst>
          </p:cNvPr>
          <p:cNvSpPr>
            <a:spLocks noGrp="1"/>
          </p:cNvSpPr>
          <p:nvPr>
            <p:ph type="title"/>
          </p:nvPr>
        </p:nvSpPr>
        <p:spPr/>
        <p:txBody>
          <a:bodyPr/>
          <a:lstStyle/>
          <a:p>
            <a:r>
              <a:rPr lang="fr-CA" sz="2400" b="0" dirty="0">
                <a:solidFill>
                  <a:schemeClr val="tx1"/>
                </a:solidFill>
                <a:latin typeface="Calibri" panose="020F0502020204030204" pitchFamily="34" charset="0"/>
                <a:cs typeface="Calibri" panose="020F0502020204030204" pitchFamily="34" charset="0"/>
              </a:rPr>
              <a:t>Normes de qualité</a:t>
            </a:r>
            <a:br>
              <a:rPr lang="fr-CA" sz="1800" b="0" dirty="0">
                <a:solidFill>
                  <a:schemeClr val="tx1"/>
                </a:solidFill>
              </a:rPr>
            </a:br>
            <a:r>
              <a:rPr lang="en-US" dirty="0">
                <a:solidFill>
                  <a:schemeClr val="tx1"/>
                </a:solidFill>
                <a:latin typeface="Calibri" panose="020F0502020204030204" pitchFamily="34" charset="0"/>
                <a:cs typeface="Calibri" panose="020F0502020204030204" pitchFamily="34" charset="0"/>
              </a:rPr>
              <a:t>Quorum</a:t>
            </a:r>
            <a:endParaRPr lang="en-US" dirty="0">
              <a:solidFill>
                <a:schemeClr val="tx1"/>
              </a:solidFill>
              <a:cs typeface="Calibri" panose="020F0502020204030204" pitchFamily="34" charset="0"/>
            </a:endParaRPr>
          </a:p>
        </p:txBody>
      </p:sp>
      <p:sp>
        <p:nvSpPr>
          <p:cNvPr id="3" name="Content Placeholder 2">
            <a:extLst>
              <a:ext uri="{FF2B5EF4-FFF2-40B4-BE49-F238E27FC236}">
                <a16:creationId xmlns:a16="http://schemas.microsoft.com/office/drawing/2014/main" id="{805AE972-0C5D-4C3F-B73A-0E73848BD203}"/>
              </a:ext>
            </a:extLst>
          </p:cNvPr>
          <p:cNvSpPr>
            <a:spLocks noGrp="1"/>
          </p:cNvSpPr>
          <p:nvPr>
            <p:ph idx="1"/>
          </p:nvPr>
        </p:nvSpPr>
        <p:spPr>
          <a:xfrm>
            <a:off x="970022" y="1217571"/>
            <a:ext cx="2366944" cy="3085550"/>
          </a:xfrm>
        </p:spPr>
        <p:txBody>
          <a:bodyPr/>
          <a:lstStyle/>
          <a:p>
            <a:pPr marL="0" indent="0">
              <a:buNone/>
            </a:pPr>
            <a:r>
              <a:rPr lang="fr-CA" sz="1200" b="1" dirty="0">
                <a:latin typeface="Calibri" panose="020F0502020204030204" pitchFamily="34" charset="0"/>
                <a:cs typeface="Calibri" panose="020F0502020204030204" pitchFamily="34" charset="0"/>
              </a:rPr>
              <a:t>Quorum </a:t>
            </a:r>
            <a:r>
              <a:rPr lang="fr-CA" sz="1200" dirty="0">
                <a:latin typeface="Calibri" panose="020F0502020204030204" pitchFamily="34" charset="0"/>
                <a:cs typeface="Calibri" panose="020F0502020204030204" pitchFamily="34" charset="0"/>
              </a:rPr>
              <a:t>est une communauté en ligne qui a pour ambition d’améliorer la qualité des soins de santé en Ontario. </a:t>
            </a:r>
          </a:p>
          <a:p>
            <a:pPr marL="0" indent="0">
              <a:buNone/>
            </a:pPr>
            <a:r>
              <a:rPr lang="fr-CA" sz="1200" dirty="0">
                <a:latin typeface="Calibri" panose="020F0502020204030204" pitchFamily="34" charset="0"/>
                <a:cs typeface="Calibri" panose="020F0502020204030204" pitchFamily="34" charset="0"/>
              </a:rPr>
              <a:t>La </a:t>
            </a:r>
            <a:r>
              <a:rPr lang="fr-CA" sz="1200" b="1" dirty="0">
                <a:solidFill>
                  <a:srgbClr val="00B2E3"/>
                </a:solidFill>
                <a:latin typeface="Calibri" panose="020F0502020204030204" pitchFamily="34" charset="0"/>
                <a:cs typeface="Calibri" panose="020F0502020204030204" pitchFamily="34" charset="0"/>
                <a:hlinkClick r:id="rId5"/>
              </a:rPr>
              <a:t>Série sur l’adoption de normes de qualité</a:t>
            </a:r>
            <a:r>
              <a:rPr lang="fr-CA" sz="1200" dirty="0">
                <a:latin typeface="Calibri" panose="020F0502020204030204" pitchFamily="34" charset="0"/>
                <a:cs typeface="Calibri" panose="020F0502020204030204" pitchFamily="34" charset="0"/>
              </a:rPr>
              <a:t> met en évidence les efforts déployés dans le domaine des soins de santé pour mettre en œuvre des changements et éliminer les lacunes en matière de soins liés aux normes de qualité. </a:t>
            </a:r>
          </a:p>
          <a:p>
            <a:pPr marL="0" indent="0">
              <a:buNone/>
            </a:pPr>
            <a:endParaRPr lang="en-CA" sz="1200" dirty="0"/>
          </a:p>
          <a:p>
            <a:pPr marL="0" indent="0">
              <a:buNone/>
            </a:pPr>
            <a:endParaRPr lang="en-CA" sz="1200" dirty="0"/>
          </a:p>
          <a:p>
            <a:endParaRPr lang="en-US" sz="1200" dirty="0"/>
          </a:p>
        </p:txBody>
      </p:sp>
      <p:sp>
        <p:nvSpPr>
          <p:cNvPr id="5" name="TextBox 4">
            <a:extLst>
              <a:ext uri="{FF2B5EF4-FFF2-40B4-BE49-F238E27FC236}">
                <a16:creationId xmlns:a16="http://schemas.microsoft.com/office/drawing/2014/main" id="{FBC3D522-E827-4C68-BC6D-2E4D09F79CAD}"/>
              </a:ext>
            </a:extLst>
          </p:cNvPr>
          <p:cNvSpPr txBox="1"/>
          <p:nvPr/>
        </p:nvSpPr>
        <p:spPr>
          <a:xfrm>
            <a:off x="1202390" y="4303121"/>
            <a:ext cx="6528056" cy="523220"/>
          </a:xfrm>
          <a:prstGeom prst="rect">
            <a:avLst/>
          </a:prstGeom>
          <a:noFill/>
        </p:spPr>
        <p:txBody>
          <a:bodyPr wrap="square" rtlCol="0">
            <a:spAutoFit/>
          </a:bodyPr>
          <a:lstStyle/>
          <a:p>
            <a:pPr defTabSz="342900">
              <a:defRPr/>
            </a:pPr>
            <a:endParaRPr lang="en-CA" u="none" dirty="0">
              <a:solidFill>
                <a:srgbClr val="000000"/>
              </a:solidFill>
              <a:latin typeface="Calibri" panose="020F0502020204030204" pitchFamily="34" charset="0"/>
              <a:cs typeface="Calibri" panose="020F0502020204030204" pitchFamily="34" charset="0"/>
            </a:endParaRPr>
          </a:p>
          <a:p>
            <a:pPr lvl="0" algn="ctr">
              <a:defRPr/>
            </a:pPr>
            <a:r>
              <a:rPr lang="en-US" b="1" dirty="0">
                <a:solidFill>
                  <a:srgbClr val="047BC1"/>
                </a:solidFill>
                <a:latin typeface="Calibri" panose="020F0502020204030204" pitchFamily="34" charset="0"/>
                <a:cs typeface="Calibri" panose="020F0502020204030204" pitchFamily="34" charset="0"/>
              </a:rPr>
              <a:t>quorum.hqontario.ca</a:t>
            </a:r>
            <a:endParaRPr lang="en-CA" b="1" u="none" dirty="0">
              <a:solidFill>
                <a:srgbClr val="047BC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885176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z="2400" b="0" dirty="0">
                <a:solidFill>
                  <a:schemeClr val="tx1"/>
                </a:solidFill>
                <a:latin typeface="Calibri" panose="020F0502020204030204" pitchFamily="34" charset="0"/>
                <a:cs typeface="Calibri" panose="020F0502020204030204" pitchFamily="34" charset="0"/>
              </a:rPr>
              <a:t>Normes de qualité</a:t>
            </a:r>
            <a:br>
              <a:rPr lang="en-US" sz="1800" dirty="0">
                <a:solidFill>
                  <a:schemeClr val="tx1"/>
                </a:solidFill>
                <a:latin typeface="Calibri" panose="020F0502020204030204" pitchFamily="34" charset="0"/>
                <a:cs typeface="Calibri" panose="020F0502020204030204" pitchFamily="34" charset="0"/>
              </a:rPr>
            </a:br>
            <a:r>
              <a:rPr lang="fr-CA" dirty="0">
                <a:solidFill>
                  <a:schemeClr val="tx1"/>
                </a:solidFill>
                <a:latin typeface="Calibri" panose="020F0502020204030204" pitchFamily="34" charset="0"/>
                <a:cs typeface="Calibri" panose="020F0502020204030204" pitchFamily="34" charset="0"/>
              </a:rPr>
              <a:t>Guide de mesure</a:t>
            </a:r>
            <a:endParaRPr lang="en-US" dirty="0">
              <a:solidFill>
                <a:schemeClr val="tx1"/>
              </a:solidFill>
              <a:cs typeface="Calibri" panose="020F0502020204030204" pitchFamily="34" charset="0"/>
            </a:endParaRPr>
          </a:p>
        </p:txBody>
      </p:sp>
      <p:sp>
        <p:nvSpPr>
          <p:cNvPr id="5" name="Content Placeholder 4"/>
          <p:cNvSpPr>
            <a:spLocks noGrp="1"/>
          </p:cNvSpPr>
          <p:nvPr>
            <p:ph idx="4294967295"/>
          </p:nvPr>
        </p:nvSpPr>
        <p:spPr>
          <a:xfrm>
            <a:off x="934948" y="1218299"/>
            <a:ext cx="3746557" cy="2341142"/>
          </a:xfrm>
        </p:spPr>
        <p:txBody>
          <a:bodyPr/>
          <a:lstStyle/>
          <a:p>
            <a:pPr marL="0" marR="0" lvl="0" indent="0" algn="l" defTabSz="914400" rtl="0" eaLnBrk="0" fontAlgn="base" latinLnBrk="0" hangingPunct="0">
              <a:lnSpc>
                <a:spcPct val="100000"/>
              </a:lnSpc>
              <a:spcBef>
                <a:spcPts val="1176"/>
              </a:spcBef>
              <a:spcAft>
                <a:spcPct val="0"/>
              </a:spcAft>
              <a:buClr>
                <a:srgbClr val="00B2E3"/>
              </a:buClr>
              <a:buSzTx/>
              <a:buFontTx/>
              <a:buNone/>
              <a:tabLst/>
              <a:defRPr/>
            </a:pPr>
            <a:r>
              <a:rPr kumimoji="0" lang="fr" sz="1400" b="0" i="0" u="none" strike="noStrike" kern="0" cap="none" spc="0" normalizeH="0" baseline="0" noProof="0" dirty="0">
                <a:ln>
                  <a:noFill/>
                </a:ln>
                <a:solidFill>
                  <a:srgbClr val="000000"/>
                </a:solidFill>
                <a:effectLst/>
                <a:uLnTx/>
                <a:uFillTx/>
                <a:latin typeface="Calibri"/>
                <a:ea typeface="MS PGothic"/>
                <a:cs typeface="Calibri"/>
              </a:rPr>
              <a:t>Le </a:t>
            </a:r>
            <a:r>
              <a:rPr kumimoji="0" lang="fr" sz="1400" b="1" i="0" u="none" strike="noStrike" kern="0" cap="none" spc="0" normalizeH="0" baseline="0" noProof="0" dirty="0">
                <a:ln>
                  <a:noFill/>
                </a:ln>
                <a:solidFill>
                  <a:srgbClr val="000000"/>
                </a:solidFill>
                <a:effectLst/>
                <a:uLnTx/>
                <a:uFillTx/>
                <a:latin typeface="Calibri"/>
                <a:ea typeface="MS PGothic"/>
                <a:cs typeface="Calibri"/>
              </a:rPr>
              <a:t>guide de mesure</a:t>
            </a:r>
            <a:r>
              <a:rPr kumimoji="0" lang="fr" sz="1400" b="0" i="0" u="none" strike="noStrike" kern="0" cap="none" spc="0" normalizeH="0" baseline="0" noProof="0" dirty="0">
                <a:ln>
                  <a:noFill/>
                </a:ln>
                <a:solidFill>
                  <a:srgbClr val="000000"/>
                </a:solidFill>
                <a:effectLst/>
                <a:uLnTx/>
                <a:uFillTx/>
                <a:latin typeface="Calibri"/>
                <a:ea typeface="MS PGothic"/>
                <a:cs typeface="Calibri"/>
              </a:rPr>
              <a:t> comprend 3 sections :</a:t>
            </a:r>
          </a:p>
          <a:p>
            <a:pPr marL="342900" marR="0" lvl="0" indent="-342900" algn="l" defTabSz="914400" rtl="0" eaLnBrk="0" fontAlgn="base" latinLnBrk="0" hangingPunct="0">
              <a:lnSpc>
                <a:spcPct val="100000"/>
              </a:lnSpc>
              <a:spcBef>
                <a:spcPts val="1176"/>
              </a:spcBef>
              <a:spcAft>
                <a:spcPct val="0"/>
              </a:spcAft>
              <a:buClr>
                <a:srgbClr val="00B2E3"/>
              </a:buClr>
              <a:buSzTx/>
              <a:buFontTx/>
              <a:buChar char="•"/>
              <a:tabLst/>
              <a:defRPr/>
            </a:pPr>
            <a:r>
              <a:rPr kumimoji="0" lang="fr" sz="1400" b="1" i="0" u="none" strike="noStrike" kern="0" cap="none" spc="0" normalizeH="0" baseline="0" noProof="0" dirty="0">
                <a:ln>
                  <a:noFill/>
                </a:ln>
                <a:solidFill>
                  <a:srgbClr val="000000"/>
                </a:solidFill>
                <a:effectLst/>
                <a:uLnTx/>
                <a:uFillTx/>
                <a:latin typeface="Calibri"/>
                <a:ea typeface="MS PGothic"/>
                <a:cs typeface="Calibri"/>
              </a:rPr>
              <a:t>Indicateurs de qualité :</a:t>
            </a:r>
            <a:r>
              <a:rPr kumimoji="0" lang="fr" sz="1400" b="0" i="0" u="none" strike="noStrike" kern="0" cap="none" spc="0" normalizeH="0" baseline="0" noProof="0" dirty="0">
                <a:ln>
                  <a:noFill/>
                </a:ln>
                <a:solidFill>
                  <a:srgbClr val="000000"/>
                </a:solidFill>
                <a:effectLst/>
                <a:uLnTx/>
                <a:uFillTx/>
                <a:latin typeface="Calibri"/>
                <a:ea typeface="MS PGothic"/>
                <a:cs typeface="Calibri"/>
              </a:rPr>
              <a:t> types d'</a:t>
            </a:r>
            <a:r>
              <a:rPr kumimoji="0" lang="fr" sz="1400" b="0" i="0" u="none" strike="noStrike" kern="0" cap="none" spc="0" normalizeH="0" baseline="0" noProof="0" dirty="0">
                <a:ln>
                  <a:noFill/>
                </a:ln>
                <a:solidFill>
                  <a:srgbClr val="000000"/>
                </a:solidFill>
                <a:effectLst/>
                <a:uLnTx/>
                <a:uFillTx/>
                <a:latin typeface="Calibri"/>
                <a:ea typeface="Calibri"/>
                <a:cs typeface="Calibri"/>
              </a:rPr>
              <a:t>indicateurs qui guident l'amélioration, le suivi et l'évaluation de la qualité</a:t>
            </a:r>
          </a:p>
          <a:p>
            <a:pPr marL="342900" marR="0" lvl="0" indent="-342900" algn="l" defTabSz="914400" rtl="0" eaLnBrk="0" fontAlgn="base" latinLnBrk="0" hangingPunct="0">
              <a:lnSpc>
                <a:spcPct val="100000"/>
              </a:lnSpc>
              <a:spcBef>
                <a:spcPts val="1176"/>
              </a:spcBef>
              <a:spcAft>
                <a:spcPct val="0"/>
              </a:spcAft>
              <a:buClr>
                <a:srgbClr val="00B2E3"/>
              </a:buClr>
              <a:buSzTx/>
              <a:buFontTx/>
              <a:buChar char="•"/>
              <a:tabLst/>
              <a:defRPr/>
            </a:pPr>
            <a:r>
              <a:rPr kumimoji="0" lang="fr" sz="1400" b="1" i="0" u="none" strike="noStrike" kern="0" cap="none" spc="0" normalizeH="0" baseline="0" noProof="0" dirty="0">
                <a:ln>
                  <a:noFill/>
                </a:ln>
                <a:solidFill>
                  <a:srgbClr val="000000"/>
                </a:solidFill>
                <a:effectLst/>
                <a:uLnTx/>
                <a:uFillTx/>
                <a:latin typeface="Calibri"/>
                <a:ea typeface="MS PGothic"/>
                <a:cs typeface="Calibri"/>
              </a:rPr>
              <a:t>Collecte et mesure de données locales :</a:t>
            </a:r>
            <a:r>
              <a:rPr kumimoji="0" lang="fr" sz="1400" b="0" i="0" u="none" strike="noStrike" kern="0" cap="none" spc="0" normalizeH="0" baseline="0" noProof="0" dirty="0">
                <a:ln>
                  <a:noFill/>
                </a:ln>
                <a:solidFill>
                  <a:srgbClr val="000000"/>
                </a:solidFill>
                <a:effectLst/>
                <a:uLnTx/>
                <a:uFillTx/>
                <a:latin typeface="Calibri"/>
                <a:ea typeface="MS PGothic"/>
                <a:cs typeface="Calibri"/>
              </a:rPr>
              <a:t> mesures que vous pouvez entreprendre pour évaluer la qualité des soins que vous fournissez localement</a:t>
            </a:r>
            <a:endParaRPr kumimoji="0" lang="en-US" sz="1400" b="0" i="0" u="none" strike="noStrike" kern="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Calibri" panose="020F0502020204030204" pitchFamily="34" charset="0"/>
            </a:endParaRPr>
          </a:p>
          <a:p>
            <a:pPr marL="342900" marR="0" lvl="0" indent="-342900" algn="l" defTabSz="914400" rtl="0" eaLnBrk="0" fontAlgn="base" latinLnBrk="0" hangingPunct="0">
              <a:lnSpc>
                <a:spcPct val="100000"/>
              </a:lnSpc>
              <a:spcBef>
                <a:spcPts val="1176"/>
              </a:spcBef>
              <a:spcAft>
                <a:spcPct val="0"/>
              </a:spcAft>
              <a:buClr>
                <a:srgbClr val="00B2E3"/>
              </a:buClr>
              <a:buSzTx/>
              <a:buFontTx/>
              <a:buChar char="•"/>
              <a:tabLst/>
              <a:defRPr/>
            </a:pPr>
            <a:r>
              <a:rPr kumimoji="0" lang="fr" sz="1400" b="1" i="0" u="none" strike="noStrike" kern="0" cap="none" spc="0" normalizeH="0" baseline="0" noProof="0" dirty="0">
                <a:ln>
                  <a:noFill/>
                </a:ln>
                <a:solidFill>
                  <a:srgbClr val="000000"/>
                </a:solidFill>
                <a:effectLst/>
                <a:uLnTx/>
                <a:uFillTx/>
                <a:latin typeface="Calibri"/>
                <a:ea typeface="MS PGothic"/>
                <a:cs typeface="Calibri"/>
              </a:rPr>
              <a:t>Sources de données provinciales :</a:t>
            </a:r>
            <a:r>
              <a:rPr kumimoji="0" lang="fr" sz="1400" b="0" i="0" u="none" strike="noStrike" kern="0" cap="none" spc="0" normalizeH="0" baseline="0" noProof="0" dirty="0">
                <a:ln>
                  <a:noFill/>
                </a:ln>
                <a:solidFill>
                  <a:srgbClr val="000000"/>
                </a:solidFill>
                <a:effectLst/>
                <a:uLnTx/>
                <a:uFillTx/>
                <a:latin typeface="Calibri"/>
                <a:ea typeface="MS PGothic"/>
                <a:cs typeface="Calibri"/>
              </a:rPr>
              <a:t> les données que nous pouvons utiliser pour suivre les progrès réalisés pour améliorer les soins à l'échelle provinciale</a:t>
            </a:r>
            <a:endParaRPr kumimoji="0" lang="en-US" sz="1400" b="0" i="0" u="none" strike="noStrike" kern="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Calibri" panose="020F0502020204030204" pitchFamily="34" charset="0"/>
            </a:endParaRPr>
          </a:p>
        </p:txBody>
      </p:sp>
      <p:pic>
        <p:nvPicPr>
          <p:cNvPr id="3" name="Picture 2" descr="Image du guide de mesure">
            <a:extLst>
              <a:ext uri="{FF2B5EF4-FFF2-40B4-BE49-F238E27FC236}">
                <a16:creationId xmlns:a16="http://schemas.microsoft.com/office/drawing/2014/main" id="{A8CA8353-552A-E722-8348-B59A7EB3070D}"/>
              </a:ext>
            </a:extLst>
          </p:cNvPr>
          <p:cNvPicPr>
            <a:picLocks noChangeAspect="1"/>
          </p:cNvPicPr>
          <p:nvPr/>
        </p:nvPicPr>
        <p:blipFill>
          <a:blip r:embed="rId4"/>
          <a:srcRect/>
          <a:stretch/>
        </p:blipFill>
        <p:spPr>
          <a:xfrm>
            <a:off x="5614296" y="809231"/>
            <a:ext cx="2594756" cy="3363237"/>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17657767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z="2400" b="0" dirty="0">
                <a:solidFill>
                  <a:schemeClr val="tx1"/>
                </a:solidFill>
                <a:latin typeface="Calibri" panose="020F0502020204030204" pitchFamily="34" charset="0"/>
                <a:cs typeface="Calibri" panose="020F0502020204030204" pitchFamily="34" charset="0"/>
              </a:rPr>
              <a:t>Normes de qualité</a:t>
            </a:r>
            <a:br>
              <a:rPr lang="en-US" sz="1800" dirty="0"/>
            </a:br>
            <a:r>
              <a:rPr lang="fr" dirty="0">
                <a:latin typeface="Calibri"/>
                <a:ea typeface="MS PGothic"/>
                <a:cs typeface="Calibri"/>
              </a:rPr>
              <a:t>Spécifications techniques</a:t>
            </a:r>
            <a:endParaRPr lang="en-US" sz="2800" dirty="0">
              <a:solidFill>
                <a:srgbClr val="FF0000"/>
              </a:solidFill>
              <a:highlight>
                <a:srgbClr val="FFFF00"/>
              </a:highlight>
              <a:cs typeface="Calibri" panose="020F0502020204030204" pitchFamily="34" charset="0"/>
            </a:endParaRPr>
          </a:p>
        </p:txBody>
      </p:sp>
      <p:sp>
        <p:nvSpPr>
          <p:cNvPr id="5" name="Content Placeholder 4"/>
          <p:cNvSpPr>
            <a:spLocks noGrp="1"/>
          </p:cNvSpPr>
          <p:nvPr>
            <p:ph idx="4294967295"/>
          </p:nvPr>
        </p:nvSpPr>
        <p:spPr>
          <a:xfrm>
            <a:off x="934948" y="1401179"/>
            <a:ext cx="3874949" cy="2341142"/>
          </a:xfrm>
        </p:spPr>
        <p:txBody>
          <a:bodyPr/>
          <a:lstStyle/>
          <a:p>
            <a:pPr marL="0" indent="0" rtl="0">
              <a:buNone/>
            </a:pPr>
            <a:r>
              <a:rPr lang="fr" sz="1600" dirty="0">
                <a:latin typeface="Calibri"/>
                <a:ea typeface="MS PGothic"/>
                <a:cs typeface="Calibri"/>
              </a:rPr>
              <a:t>Les </a:t>
            </a:r>
            <a:r>
              <a:rPr lang="fr" sz="1600" b="1" dirty="0">
                <a:latin typeface="Calibri"/>
                <a:ea typeface="MS PGothic"/>
                <a:cs typeface="Calibri"/>
              </a:rPr>
              <a:t>spécifications techniques</a:t>
            </a:r>
            <a:r>
              <a:rPr lang="fr" sz="1600" dirty="0">
                <a:latin typeface="Calibri"/>
                <a:ea typeface="MS PGothic"/>
                <a:cs typeface="Calibri"/>
              </a:rPr>
              <a:t> comprennent 2 sections dédiées :</a:t>
            </a:r>
          </a:p>
          <a:p>
            <a:pPr rtl="0"/>
            <a:r>
              <a:rPr lang="fr" sz="1600" b="1" dirty="0">
                <a:latin typeface="Calibri"/>
                <a:ea typeface="Calibri"/>
                <a:cs typeface="Calibri"/>
              </a:rPr>
              <a:t>Mesure provinciale :</a:t>
            </a:r>
            <a:r>
              <a:rPr lang="fr" sz="1600" dirty="0">
                <a:latin typeface="Calibri"/>
                <a:ea typeface="Calibri"/>
                <a:cs typeface="Calibri"/>
              </a:rPr>
              <a:t> comment nous pouvons surveiller les progrès réalisés pour améliorer les soins à l'échelle provinciale</a:t>
            </a:r>
          </a:p>
          <a:p>
            <a:pPr rtl="0"/>
            <a:r>
              <a:rPr lang="fr" sz="1600" b="1" dirty="0">
                <a:latin typeface="Calibri"/>
                <a:ea typeface="Calibri"/>
                <a:cs typeface="Calibri"/>
              </a:rPr>
              <a:t>Mesure locale :</a:t>
            </a:r>
            <a:r>
              <a:rPr lang="fr" sz="1600" dirty="0">
                <a:latin typeface="Calibri"/>
                <a:ea typeface="Calibri"/>
                <a:cs typeface="Calibri"/>
              </a:rPr>
              <a:t> mesures que vous pouvez entreprendre pour évaluer la qualité des soins que vous fournissez localement</a:t>
            </a:r>
            <a:endParaRPr lang="en-US" sz="1600" dirty="0">
              <a:latin typeface="Calibri"/>
              <a:cs typeface="Calibri"/>
            </a:endParaRPr>
          </a:p>
          <a:p>
            <a:pPr marL="0" indent="0">
              <a:buNone/>
            </a:pPr>
            <a:endParaRPr lang="en-US" sz="1600" dirty="0"/>
          </a:p>
        </p:txBody>
      </p:sp>
      <p:pic>
        <p:nvPicPr>
          <p:cNvPr id="3" name="Picture 2" descr="Image des spécifications techniques (disponible en anglais uniquement)">
            <a:extLst>
              <a:ext uri="{FF2B5EF4-FFF2-40B4-BE49-F238E27FC236}">
                <a16:creationId xmlns:a16="http://schemas.microsoft.com/office/drawing/2014/main" id="{263FA01A-9676-471E-8A5E-F350E9391E59}"/>
              </a:ext>
            </a:extLst>
          </p:cNvPr>
          <p:cNvPicPr>
            <a:picLocks noChangeAspect="1"/>
          </p:cNvPicPr>
          <p:nvPr/>
        </p:nvPicPr>
        <p:blipFill>
          <a:blip r:embed="rId4"/>
          <a:srcRect/>
          <a:stretch/>
        </p:blipFill>
        <p:spPr>
          <a:xfrm>
            <a:off x="5451500" y="877499"/>
            <a:ext cx="2608681" cy="3388501"/>
          </a:xfrm>
          <a:prstGeom prst="rect">
            <a:avLst/>
          </a:prstGeom>
          <a:effectLst>
            <a:outerShdw blurRad="50800" dist="38100" dir="2700000" algn="tl" rotWithShape="0">
              <a:prstClr val="black">
                <a:alpha val="40000"/>
              </a:prstClr>
            </a:outerShdw>
          </a:effectLst>
        </p:spPr>
      </p:pic>
      <p:sp>
        <p:nvSpPr>
          <p:cNvPr id="6" name="TextBox 5">
            <a:extLst>
              <a:ext uri="{FF2B5EF4-FFF2-40B4-BE49-F238E27FC236}">
                <a16:creationId xmlns:a16="http://schemas.microsoft.com/office/drawing/2014/main" id="{76D3A5BC-3AF6-1AD5-7EB2-6AC664E41E6D}"/>
              </a:ext>
            </a:extLst>
          </p:cNvPr>
          <p:cNvSpPr txBox="1"/>
          <p:nvPr/>
        </p:nvSpPr>
        <p:spPr>
          <a:xfrm>
            <a:off x="1370696" y="4706689"/>
            <a:ext cx="3003452" cy="230832"/>
          </a:xfrm>
          <a:prstGeom prst="rect">
            <a:avLst/>
          </a:prstGeom>
          <a:noFill/>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fr" sz="900" b="0"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Calibri" panose="020F0502020204030204" pitchFamily="34" charset="0"/>
              </a:rPr>
              <a:t>*Disponible en anglais uniquement.</a:t>
            </a:r>
          </a:p>
        </p:txBody>
      </p:sp>
    </p:spTree>
    <p:custDataLst>
      <p:tags r:id="rId1"/>
    </p:custDataLst>
    <p:extLst>
      <p:ext uri="{BB962C8B-B14F-4D97-AF65-F5344CB8AC3E}">
        <p14:creationId xmlns:p14="http://schemas.microsoft.com/office/powerpoint/2010/main" val="20365422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z="2400" b="0" dirty="0">
                <a:solidFill>
                  <a:schemeClr val="tx1"/>
                </a:solidFill>
                <a:latin typeface="Calibri" panose="020F0502020204030204" pitchFamily="34" charset="0"/>
                <a:cs typeface="Calibri" panose="020F0502020204030204" pitchFamily="34" charset="0"/>
              </a:rPr>
              <a:t>Normes de qualité</a:t>
            </a:r>
            <a:br>
              <a:rPr lang="en-US" dirty="0">
                <a:highlight>
                  <a:srgbClr val="FFFF00"/>
                </a:highlight>
              </a:rPr>
            </a:br>
            <a:r>
              <a:rPr lang="fr" dirty="0"/>
              <a:t>Tableau de données</a:t>
            </a:r>
            <a:endParaRPr lang="en-US" dirty="0">
              <a:solidFill>
                <a:srgbClr val="FF0000"/>
              </a:solidFill>
              <a:highlight>
                <a:srgbClr val="FFFF00"/>
              </a:highlight>
            </a:endParaRPr>
          </a:p>
        </p:txBody>
      </p:sp>
      <p:sp>
        <p:nvSpPr>
          <p:cNvPr id="5" name="Content Placeholder 4"/>
          <p:cNvSpPr>
            <a:spLocks noGrp="1"/>
          </p:cNvSpPr>
          <p:nvPr>
            <p:ph idx="4294967295"/>
          </p:nvPr>
        </p:nvSpPr>
        <p:spPr>
          <a:xfrm>
            <a:off x="1052423" y="1401179"/>
            <a:ext cx="3969743" cy="2786862"/>
          </a:xfrm>
        </p:spPr>
        <p:txBody>
          <a:bodyPr/>
          <a:lstStyle/>
          <a:p>
            <a:pPr marL="0" indent="0" rtl="0">
              <a:buNone/>
            </a:pPr>
            <a:r>
              <a:rPr lang="fr" sz="1600" b="1" dirty="0"/>
              <a:t>Les tableaux de données</a:t>
            </a:r>
            <a:r>
              <a:rPr lang="fr" sz="1600" dirty="0"/>
              <a:t> peuvent être utilisés pour examiner les variations des résultats des indicateurs à travers la province. Ils comprennent des données sur des indicateurs clés :</a:t>
            </a:r>
          </a:p>
          <a:p>
            <a:pPr rtl="0"/>
            <a:r>
              <a:rPr lang="fr" sz="1600" dirty="0"/>
              <a:t>Dans le temps pour l'Ontario</a:t>
            </a:r>
          </a:p>
          <a:p>
            <a:pPr rtl="0"/>
            <a:r>
              <a:rPr lang="fr" sz="1600" dirty="0"/>
              <a:t>Dans toutes les régions de l'Ontario</a:t>
            </a:r>
          </a:p>
          <a:p>
            <a:pPr rtl="0"/>
            <a:r>
              <a:rPr lang="fr" sz="1600" dirty="0"/>
              <a:t>Pour des mesures spécifiques d'équité </a:t>
            </a:r>
            <a:br>
              <a:rPr lang="en-CA" sz="1600" dirty="0"/>
            </a:br>
            <a:r>
              <a:rPr lang="fr" sz="1600" dirty="0"/>
              <a:t>(âge, sexe, ruralité et revenu du ménage)</a:t>
            </a:r>
            <a:endParaRPr lang="en-US" sz="1600" dirty="0"/>
          </a:p>
        </p:txBody>
      </p:sp>
      <p:pic>
        <p:nvPicPr>
          <p:cNvPr id="4" name="Picture 3" descr="Image du tableau de donnés (disponible en anglais uniquement)">
            <a:extLst>
              <a:ext uri="{FF2B5EF4-FFF2-40B4-BE49-F238E27FC236}">
                <a16:creationId xmlns:a16="http://schemas.microsoft.com/office/drawing/2014/main" id="{1F44DFE9-4E1D-4DE8-BB71-4EDB7ADAC07A}"/>
              </a:ext>
            </a:extLst>
          </p:cNvPr>
          <p:cNvPicPr>
            <a:picLocks noChangeAspect="1"/>
          </p:cNvPicPr>
          <p:nvPr/>
        </p:nvPicPr>
        <p:blipFill>
          <a:blip r:embed="rId3"/>
          <a:srcRect/>
          <a:stretch/>
        </p:blipFill>
        <p:spPr>
          <a:xfrm>
            <a:off x="5566509" y="1530879"/>
            <a:ext cx="2043071" cy="2081741"/>
          </a:xfrm>
          <a:prstGeom prst="rect">
            <a:avLst/>
          </a:prstGeom>
          <a:ln>
            <a:noFill/>
          </a:ln>
          <a:effectLst>
            <a:outerShdw blurRad="292100" dist="139700" dir="2700000" algn="tl" rotWithShape="0">
              <a:srgbClr val="333333">
                <a:alpha val="65000"/>
              </a:srgbClr>
            </a:outerShdw>
          </a:effectLst>
        </p:spPr>
      </p:pic>
      <p:sp>
        <p:nvSpPr>
          <p:cNvPr id="3" name="TextBox 2">
            <a:extLst>
              <a:ext uri="{FF2B5EF4-FFF2-40B4-BE49-F238E27FC236}">
                <a16:creationId xmlns:a16="http://schemas.microsoft.com/office/drawing/2014/main" id="{132B93AF-2466-F28C-2832-1F196956B506}"/>
              </a:ext>
            </a:extLst>
          </p:cNvPr>
          <p:cNvSpPr txBox="1"/>
          <p:nvPr/>
        </p:nvSpPr>
        <p:spPr>
          <a:xfrm>
            <a:off x="1370696" y="4706689"/>
            <a:ext cx="3003452" cy="230832"/>
          </a:xfrm>
          <a:prstGeom prst="rect">
            <a:avLst/>
          </a:prstGeom>
          <a:noFill/>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fr" sz="900" b="0"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Calibri" panose="020F0502020204030204" pitchFamily="34" charset="0"/>
              </a:rPr>
              <a:t>*Disponible en anglais uniquement.</a:t>
            </a:r>
          </a:p>
        </p:txBody>
      </p:sp>
    </p:spTree>
    <p:extLst>
      <p:ext uri="{BB962C8B-B14F-4D97-AF65-F5344CB8AC3E}">
        <p14:creationId xmlns:p14="http://schemas.microsoft.com/office/powerpoint/2010/main" val="39401481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z="2400" b="0" dirty="0">
                <a:solidFill>
                  <a:schemeClr val="tx1"/>
                </a:solidFill>
                <a:latin typeface="Calibri" panose="020F0502020204030204" pitchFamily="34" charset="0"/>
                <a:cs typeface="Calibri" panose="020F0502020204030204" pitchFamily="34" charset="0"/>
              </a:rPr>
              <a:t>Normes de qualité</a:t>
            </a:r>
            <a:br>
              <a:rPr lang="en-US" sz="1800" dirty="0">
                <a:solidFill>
                  <a:schemeClr val="tx1"/>
                </a:solidFill>
                <a:latin typeface="Calibri" panose="020F0502020204030204" pitchFamily="34" charset="0"/>
                <a:cs typeface="Calibri" panose="020F0502020204030204" pitchFamily="34" charset="0"/>
              </a:rPr>
            </a:br>
            <a:r>
              <a:rPr lang="fr-CA" dirty="0">
                <a:solidFill>
                  <a:schemeClr val="tx1"/>
                </a:solidFill>
                <a:latin typeface="Calibri" panose="020F0502020204030204" pitchFamily="34" charset="0"/>
                <a:cs typeface="Calibri" panose="020F0502020204030204" pitchFamily="34" charset="0"/>
              </a:rPr>
              <a:t>Sommaire</a:t>
            </a:r>
            <a:endParaRPr lang="fr-CA" dirty="0">
              <a:solidFill>
                <a:schemeClr val="tx1"/>
              </a:solidFill>
              <a:cs typeface="Calibri" panose="020F0502020204030204" pitchFamily="34" charset="0"/>
            </a:endParaRPr>
          </a:p>
        </p:txBody>
      </p:sp>
      <p:sp>
        <p:nvSpPr>
          <p:cNvPr id="5" name="Content Placeholder 4"/>
          <p:cNvSpPr>
            <a:spLocks noGrp="1"/>
          </p:cNvSpPr>
          <p:nvPr>
            <p:ph idx="4294967295"/>
          </p:nvPr>
        </p:nvSpPr>
        <p:spPr>
          <a:xfrm>
            <a:off x="1102835" y="1401179"/>
            <a:ext cx="2945183" cy="2341142"/>
          </a:xfrm>
        </p:spPr>
        <p:txBody>
          <a:bodyPr/>
          <a:lstStyle/>
          <a:p>
            <a:pPr marL="0" indent="0">
              <a:buNone/>
            </a:pPr>
            <a:r>
              <a:rPr lang="fr-CA" sz="1600" dirty="0">
                <a:effectLst/>
                <a:latin typeface="Calibri" panose="020F0502020204030204" pitchFamily="34" charset="0"/>
                <a:cs typeface="Calibri" panose="020F0502020204030204" pitchFamily="34" charset="0"/>
              </a:rPr>
              <a:t>Ce </a:t>
            </a:r>
            <a:r>
              <a:rPr lang="fr-CA" sz="1600" b="1" dirty="0">
                <a:effectLst/>
                <a:latin typeface="Calibri" panose="020F0502020204030204" pitchFamily="34" charset="0"/>
                <a:cs typeface="Calibri" panose="020F0502020204030204" pitchFamily="34" charset="0"/>
              </a:rPr>
              <a:t>sommaire</a:t>
            </a:r>
            <a:r>
              <a:rPr lang="fr-CA" sz="1600" dirty="0">
                <a:effectLst/>
                <a:latin typeface="Calibri" panose="020F0502020204030204" pitchFamily="34" charset="0"/>
                <a:cs typeface="Calibri" panose="020F0502020204030204" pitchFamily="34" charset="0"/>
              </a:rPr>
              <a:t> est </a:t>
            </a:r>
            <a:r>
              <a:rPr lang="fr-CA" sz="1600" dirty="0">
                <a:latin typeface="Calibri" panose="020F0502020204030204" pitchFamily="34" charset="0"/>
                <a:cs typeface="Calibri" panose="020F0502020204030204" pitchFamily="34" charset="0"/>
              </a:rPr>
              <a:t>u</a:t>
            </a:r>
            <a:r>
              <a:rPr lang="fr-CA" sz="1600" b="0" i="0" dirty="0">
                <a:effectLst/>
                <a:latin typeface="Calibri" panose="020F0502020204030204" pitchFamily="34" charset="0"/>
                <a:cs typeface="Calibri" panose="020F0502020204030204" pitchFamily="34" charset="0"/>
              </a:rPr>
              <a:t>ne ressource de référence rapide pour les cliniciens qui résume la norme de qualité et comprend des liens vers des ressources et des outils utiles</a:t>
            </a:r>
            <a:endParaRPr lang="fr-CA" sz="1600" dirty="0">
              <a:effectLst/>
              <a:latin typeface="Calibri" panose="020F0502020204030204" pitchFamily="34" charset="0"/>
              <a:cs typeface="Calibri" panose="020F0502020204030204" pitchFamily="34" charset="0"/>
            </a:endParaRPr>
          </a:p>
        </p:txBody>
      </p:sp>
      <p:pic>
        <p:nvPicPr>
          <p:cNvPr id="3" name="Picture 2" descr="Image du sommaire">
            <a:extLst>
              <a:ext uri="{FF2B5EF4-FFF2-40B4-BE49-F238E27FC236}">
                <a16:creationId xmlns:a16="http://schemas.microsoft.com/office/drawing/2014/main" id="{8E7F62BA-7716-F7E2-E7E4-0BF6CB814804}"/>
              </a:ext>
            </a:extLst>
          </p:cNvPr>
          <p:cNvPicPr>
            <a:picLocks noChangeAspect="1"/>
          </p:cNvPicPr>
          <p:nvPr/>
        </p:nvPicPr>
        <p:blipFill>
          <a:blip r:embed="rId4"/>
          <a:srcRect/>
          <a:stretch/>
        </p:blipFill>
        <p:spPr>
          <a:xfrm>
            <a:off x="5286383" y="998402"/>
            <a:ext cx="2412199" cy="3146696"/>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23051156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B2E3"/>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8410E86-D30A-6A45-AB50-2CB9CE93C28B}"/>
              </a:ext>
            </a:extLst>
          </p:cNvPr>
          <p:cNvSpPr txBox="1">
            <a:spLocks/>
          </p:cNvSpPr>
          <p:nvPr/>
        </p:nvSpPr>
        <p:spPr bwMode="auto">
          <a:xfrm>
            <a:off x="775931" y="1422221"/>
            <a:ext cx="6621439" cy="14773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algn="l" rtl="0" eaLnBrk="1" fontAlgn="base" hangingPunct="1">
              <a:spcBef>
                <a:spcPct val="0"/>
              </a:spcBef>
              <a:spcAft>
                <a:spcPct val="0"/>
              </a:spcAft>
              <a:defRPr sz="4000" b="1" cap="none">
                <a:solidFill>
                  <a:srgbClr val="FFFFFF"/>
                </a:solidFill>
                <a:latin typeface="Arial"/>
                <a:ea typeface="MS PGothic" panose="020B0600070205080204" pitchFamily="34" charset="-128"/>
                <a:cs typeface="Arial"/>
              </a:defRPr>
            </a:lvl1pPr>
            <a:lvl2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a:lstStyle>
          <a:p>
            <a:pPr defTabSz="685800"/>
            <a:r>
              <a:rPr lang="fr-CA" sz="3600" u="none" dirty="0">
                <a:solidFill>
                  <a:schemeClr val="bg1"/>
                </a:solidFill>
                <a:latin typeface="Calibri"/>
                <a:ea typeface="MS PGothic"/>
                <a:cs typeface="Calibri"/>
              </a:rPr>
              <a:t>Pourquoi avons-nous besoin d’une norme de qualité pour MPOC</a:t>
            </a:r>
            <a:r>
              <a:rPr lang="en-CA" sz="3600" u="none" dirty="0">
                <a:solidFill>
                  <a:schemeClr val="bg1"/>
                </a:solidFill>
                <a:latin typeface="Calibri"/>
                <a:ea typeface="MS PGothic"/>
                <a:cs typeface="Calibri"/>
              </a:rPr>
              <a:t>?</a:t>
            </a:r>
            <a:br>
              <a:rPr lang="en-US" sz="3600" u="none" kern="0" dirty="0">
                <a:latin typeface="Calibri" panose="020F0502020204030204" pitchFamily="34" charset="0"/>
                <a:cs typeface="Calibri" panose="020F0502020204030204" pitchFamily="34" charset="0"/>
              </a:rPr>
            </a:br>
            <a:endParaRPr lang="en-US" sz="3600" u="none" kern="0" dirty="0">
              <a:solidFill>
                <a:schemeClr val="bg1"/>
              </a:solidFill>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27971777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txBox="1">
            <a:spLocks noGrp="1"/>
          </p:cNvSpPr>
          <p:nvPr>
            <p:ph type="title" idx="4294967295"/>
          </p:nvPr>
        </p:nvSpPr>
        <p:spPr>
          <a:xfrm>
            <a:off x="5436248" y="1190370"/>
            <a:ext cx="2807420" cy="175432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fr" sz="2700" b="0"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Calibri" panose="020F0502020204030204" pitchFamily="34" charset="0"/>
              </a:rPr>
              <a:t>Plus de </a:t>
            </a:r>
            <a:br>
              <a:rPr kumimoji="0" lang="en-CA" sz="2700" b="0"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Calibri" panose="020F0502020204030204" pitchFamily="34" charset="0"/>
              </a:rPr>
            </a:br>
            <a:r>
              <a:rPr kumimoji="0" lang="fr" sz="2700" b="1"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Calibri" panose="020F0502020204030204" pitchFamily="34" charset="0"/>
              </a:rPr>
              <a:t>1 personne sur 10</a:t>
            </a:r>
            <a:r>
              <a:rPr kumimoji="0" lang="fr" sz="2700" b="0"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Calibri" panose="020F0502020204030204" pitchFamily="34" charset="0"/>
              </a:rPr>
              <a:t> en Ontario </a:t>
            </a:r>
            <a:br>
              <a:rPr kumimoji="0" lang="en-CA" sz="2700" b="0"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Calibri" panose="020F0502020204030204" pitchFamily="34" charset="0"/>
              </a:rPr>
            </a:br>
            <a:r>
              <a:rPr kumimoji="0" lang="fr" sz="2700" b="0"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Calibri" panose="020F0502020204030204" pitchFamily="34" charset="0"/>
              </a:rPr>
              <a:t>vit avec la MPOC</a:t>
            </a:r>
            <a:endParaRPr kumimoji="0" lang="en-CA" sz="2700" b="0" i="0" u="none" strike="noStrike" kern="1200" cap="none" spc="0" normalizeH="0" baseline="0" noProof="0" dirty="0">
              <a:ln>
                <a:noFill/>
              </a:ln>
              <a:solidFill>
                <a:schemeClr val="tx1"/>
              </a:solidFill>
              <a:effectLst/>
              <a:uLnTx/>
              <a:uFillTx/>
              <a:latin typeface="Calibri" panose="020F0502020204030204" pitchFamily="34" charset="0"/>
              <a:ea typeface="MS PGothic" panose="020B0600070205080204" pitchFamily="34" charset="-128"/>
              <a:cs typeface="Calibri" panose="020F0502020204030204" pitchFamily="34" charset="0"/>
            </a:endParaRPr>
          </a:p>
        </p:txBody>
      </p:sp>
      <p:grpSp>
        <p:nvGrpSpPr>
          <p:cNvPr id="2" name="Group 1" descr="Image montrant les contours de 10 personnes">
            <a:extLst>
              <a:ext uri="{FF2B5EF4-FFF2-40B4-BE49-F238E27FC236}">
                <a16:creationId xmlns:a16="http://schemas.microsoft.com/office/drawing/2014/main" id="{05AE19E6-BBBF-FBAD-5DA8-C9977F9F5F69}"/>
              </a:ext>
            </a:extLst>
          </p:cNvPr>
          <p:cNvGrpSpPr/>
          <p:nvPr/>
        </p:nvGrpSpPr>
        <p:grpSpPr>
          <a:xfrm>
            <a:off x="1532630" y="837242"/>
            <a:ext cx="3506582" cy="2918056"/>
            <a:chOff x="1532630" y="837242"/>
            <a:chExt cx="3506582" cy="2918056"/>
          </a:xfrm>
        </p:grpSpPr>
        <p:pic>
          <p:nvPicPr>
            <p:cNvPr id="3" name="Graphic 2">
              <a:extLst>
                <a:ext uri="{FF2B5EF4-FFF2-40B4-BE49-F238E27FC236}">
                  <a16:creationId xmlns:a16="http://schemas.microsoft.com/office/drawing/2014/main" id="{4EC67D44-FE0E-4543-B7AD-8E9C3A67C3D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705433" y="928419"/>
              <a:ext cx="857829" cy="857829"/>
            </a:xfrm>
            <a:prstGeom prst="rect">
              <a:avLst/>
            </a:prstGeom>
          </p:spPr>
        </p:pic>
        <p:pic>
          <p:nvPicPr>
            <p:cNvPr id="15" name="Graphic 14">
              <a:extLst>
                <a:ext uri="{FF2B5EF4-FFF2-40B4-BE49-F238E27FC236}">
                  <a16:creationId xmlns:a16="http://schemas.microsoft.com/office/drawing/2014/main" id="{5A6D60E0-E30B-4342-8BB6-DB7F0354C33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797841" y="2791045"/>
              <a:ext cx="964253" cy="964253"/>
            </a:xfrm>
            <a:prstGeom prst="rect">
              <a:avLst/>
            </a:prstGeom>
          </p:spPr>
        </p:pic>
        <p:pic>
          <p:nvPicPr>
            <p:cNvPr id="46" name="Graphic 45">
              <a:extLst>
                <a:ext uri="{FF2B5EF4-FFF2-40B4-BE49-F238E27FC236}">
                  <a16:creationId xmlns:a16="http://schemas.microsoft.com/office/drawing/2014/main" id="{4F6466CD-5A78-2E41-A376-7756BB1A31D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833098" y="2865691"/>
              <a:ext cx="857829" cy="857829"/>
            </a:xfrm>
            <a:prstGeom prst="rect">
              <a:avLst/>
            </a:prstGeom>
          </p:spPr>
        </p:pic>
        <p:pic>
          <p:nvPicPr>
            <p:cNvPr id="47" name="Graphic 46">
              <a:extLst>
                <a:ext uri="{FF2B5EF4-FFF2-40B4-BE49-F238E27FC236}">
                  <a16:creationId xmlns:a16="http://schemas.microsoft.com/office/drawing/2014/main" id="{3185687C-C4A1-F64E-9EEB-804EBA096FC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273273" y="2028705"/>
              <a:ext cx="735812" cy="735812"/>
            </a:xfrm>
            <a:prstGeom prst="rect">
              <a:avLst/>
            </a:prstGeom>
          </p:spPr>
        </p:pic>
        <p:pic>
          <p:nvPicPr>
            <p:cNvPr id="49" name="Graphic 48">
              <a:extLst>
                <a:ext uri="{FF2B5EF4-FFF2-40B4-BE49-F238E27FC236}">
                  <a16:creationId xmlns:a16="http://schemas.microsoft.com/office/drawing/2014/main" id="{4AD7A9E2-CFF2-674B-9DA0-D92B3B11A15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977321" y="2965092"/>
              <a:ext cx="790206" cy="790206"/>
            </a:xfrm>
            <a:prstGeom prst="rect">
              <a:avLst/>
            </a:prstGeom>
          </p:spPr>
        </p:pic>
        <p:pic>
          <p:nvPicPr>
            <p:cNvPr id="51" name="Graphic 50">
              <a:extLst>
                <a:ext uri="{FF2B5EF4-FFF2-40B4-BE49-F238E27FC236}">
                  <a16:creationId xmlns:a16="http://schemas.microsoft.com/office/drawing/2014/main" id="{DA2BF7A2-2E53-E642-915C-9D0104A5BBE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261782" y="1852924"/>
              <a:ext cx="1011491" cy="1011491"/>
            </a:xfrm>
            <a:prstGeom prst="rect">
              <a:avLst/>
            </a:prstGeom>
          </p:spPr>
        </p:pic>
        <p:pic>
          <p:nvPicPr>
            <p:cNvPr id="53" name="Graphic 52">
              <a:extLst>
                <a:ext uri="{FF2B5EF4-FFF2-40B4-BE49-F238E27FC236}">
                  <a16:creationId xmlns:a16="http://schemas.microsoft.com/office/drawing/2014/main" id="{99EDA0D4-8186-3E40-8C08-5C4CB4A05437}"/>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2708118" y="837242"/>
              <a:ext cx="1091785" cy="1091785"/>
            </a:xfrm>
            <a:prstGeom prst="rect">
              <a:avLst/>
            </a:prstGeom>
          </p:spPr>
        </p:pic>
        <p:pic>
          <p:nvPicPr>
            <p:cNvPr id="54" name="Graphic 53">
              <a:extLst>
                <a:ext uri="{FF2B5EF4-FFF2-40B4-BE49-F238E27FC236}">
                  <a16:creationId xmlns:a16="http://schemas.microsoft.com/office/drawing/2014/main" id="{19E9D0D4-F273-D640-9254-509D49CBA27A}"/>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532630" y="2006586"/>
              <a:ext cx="735812" cy="735812"/>
            </a:xfrm>
            <a:prstGeom prst="rect">
              <a:avLst/>
            </a:prstGeom>
          </p:spPr>
        </p:pic>
        <p:pic>
          <p:nvPicPr>
            <p:cNvPr id="55" name="Graphic 54">
              <a:extLst>
                <a:ext uri="{FF2B5EF4-FFF2-40B4-BE49-F238E27FC236}">
                  <a16:creationId xmlns:a16="http://schemas.microsoft.com/office/drawing/2014/main" id="{983E6FCD-0621-5D41-9FD9-3DF7989A7DDB}"/>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947427" y="1812776"/>
              <a:ext cx="1091785" cy="1091785"/>
            </a:xfrm>
            <a:prstGeom prst="rect">
              <a:avLst/>
            </a:prstGeom>
          </p:spPr>
        </p:pic>
        <p:pic>
          <p:nvPicPr>
            <p:cNvPr id="56" name="Graphic 55">
              <a:extLst>
                <a:ext uri="{FF2B5EF4-FFF2-40B4-BE49-F238E27FC236}">
                  <a16:creationId xmlns:a16="http://schemas.microsoft.com/office/drawing/2014/main" id="{131BF340-4370-7442-A47B-7F0A844E7AA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807080" y="846849"/>
              <a:ext cx="964253" cy="964253"/>
            </a:xfrm>
            <a:prstGeom prst="rect">
              <a:avLst/>
            </a:prstGeom>
          </p:spPr>
        </p:pic>
      </p:grpSp>
      <p:sp>
        <p:nvSpPr>
          <p:cNvPr id="38" name="TextBox 37">
            <a:extLst>
              <a:ext uri="{FF2B5EF4-FFF2-40B4-BE49-F238E27FC236}">
                <a16:creationId xmlns:a16="http://schemas.microsoft.com/office/drawing/2014/main" id="{D6047C40-F5BD-49AB-9B14-7EC028A3443F}"/>
              </a:ext>
            </a:extLst>
          </p:cNvPr>
          <p:cNvSpPr txBox="1"/>
          <p:nvPr/>
        </p:nvSpPr>
        <p:spPr>
          <a:xfrm>
            <a:off x="1308272" y="4502734"/>
            <a:ext cx="6699321" cy="461665"/>
          </a:xfrm>
          <a:prstGeom prst="rect">
            <a:avLst/>
          </a:prstGeom>
          <a:noFill/>
        </p:spPr>
        <p:txBody>
          <a:bodyPr wrap="square" lIns="91440" tIns="45720" rIns="91440" bIns="45720" rtlCol="0" anchor="t">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fr" sz="800" b="0"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Calibri" panose="020F0502020204030204" pitchFamily="34" charset="0"/>
              </a:rPr>
              <a:t>Remarque : Basé sur des données concernant les personnes âgées de 40 ans et plus. </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fr" sz="800" b="0" i="0" u="none" strike="noStrike" kern="1200" cap="none" spc="0" normalizeH="0" baseline="0" noProof="0" dirty="0">
                <a:ln>
                  <a:noFill/>
                </a:ln>
                <a:solidFill>
                  <a:srgbClr val="000000"/>
                </a:solidFill>
                <a:effectLst/>
                <a:uLnTx/>
                <a:uFillTx/>
                <a:latin typeface="Calibri"/>
                <a:ea typeface="MS PGothic"/>
                <a:cs typeface="Calibri"/>
              </a:rPr>
              <a:t>Sources : Cohorte sensible à la MPOC, données fournies par l'ICES, 2023; adapté des méthodes de </a:t>
            </a:r>
            <a:r>
              <a:rPr lang="en-CA" sz="800" u="none" dirty="0">
                <a:latin typeface="Calibri"/>
                <a:ea typeface="MS PGothic"/>
                <a:cs typeface="Calibri"/>
              </a:rPr>
              <a:t>Gershon AS, Wang C, Guan J, Vasilevska-Ristovska J, Cicutto L, To T. </a:t>
            </a:r>
            <a:r>
              <a:rPr lang="en-US" sz="800" u="none" dirty="0">
                <a:latin typeface="Calibri"/>
                <a:ea typeface="MS PGothic"/>
                <a:cs typeface="Calibri"/>
              </a:rPr>
              <a:t>Identifying individuals with physician diagnosed COPD in health administrative databases. COPD. </a:t>
            </a:r>
            <a:r>
              <a:rPr lang="en-CA" sz="800" u="none" dirty="0">
                <a:latin typeface="Calibri"/>
                <a:ea typeface="MS PGothic"/>
                <a:cs typeface="Calibri"/>
              </a:rPr>
              <a:t>2009;</a:t>
            </a:r>
            <a:r>
              <a:rPr lang="en-US" sz="800" u="none" dirty="0">
                <a:latin typeface="Calibri"/>
                <a:ea typeface="MS PGothic"/>
                <a:cs typeface="Calibri"/>
              </a:rPr>
              <a:t>6(5):388-94.</a:t>
            </a:r>
            <a:r>
              <a:rPr lang="en-CA" sz="800" u="none" dirty="0">
                <a:latin typeface="Calibri" panose="020F0502020204030204" pitchFamily="34" charset="0"/>
                <a:cs typeface="Calibri" panose="020F0502020204030204" pitchFamily="34" charset="0"/>
              </a:rPr>
              <a:t> </a:t>
            </a:r>
            <a:endParaRPr lang="en-CA" sz="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556472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27F9A19D-9F4F-4443-B9D1-E857D9991EA3}"/>
              </a:ext>
            </a:extLst>
          </p:cNvPr>
          <p:cNvSpPr>
            <a:spLocks noGrp="1"/>
          </p:cNvSpPr>
          <p:nvPr>
            <p:ph type="title"/>
          </p:nvPr>
        </p:nvSpPr>
        <p:spPr>
          <a:xfrm>
            <a:off x="397933" y="1"/>
            <a:ext cx="7984067" cy="813540"/>
          </a:xfrm>
        </p:spPr>
        <p:txBody>
          <a:bodyPr rtlCol="0"/>
          <a:lstStyle/>
          <a:p>
            <a:pPr rtl="0"/>
            <a:r>
              <a:rPr lang="fr" sz="2400" dirty="0">
                <a:latin typeface="Calibri"/>
                <a:ea typeface="MS PGothic"/>
                <a:cs typeface="Calibri"/>
              </a:rPr>
              <a:t>La prévalence de la MPOC varie selon les régions de l'Ontario </a:t>
            </a:r>
          </a:p>
        </p:txBody>
      </p:sp>
      <p:sp>
        <p:nvSpPr>
          <p:cNvPr id="3" name="Rectangle 2">
            <a:extLst>
              <a:ext uri="{FF2B5EF4-FFF2-40B4-BE49-F238E27FC236}">
                <a16:creationId xmlns:a16="http://schemas.microsoft.com/office/drawing/2014/main" id="{15DE1E5D-83F9-5E65-D2B4-47FF3E9ABA86}"/>
              </a:ext>
            </a:extLst>
          </p:cNvPr>
          <p:cNvSpPr/>
          <p:nvPr/>
        </p:nvSpPr>
        <p:spPr>
          <a:xfrm>
            <a:off x="1225191" y="706999"/>
            <a:ext cx="6816191" cy="276999"/>
          </a:xfrm>
          <a:prstGeom prst="rect">
            <a:avLst/>
          </a:prstGeom>
        </p:spPr>
        <p:txBody>
          <a:bodyPr wrap="square" lIns="91440" tIns="45720" rIns="91440" bIns="45720" rtlCol="0" anchor="t">
            <a:spAutoFit/>
          </a:bodyPr>
          <a:lstStyle/>
          <a:p>
            <a:pPr rtl="0"/>
            <a:r>
              <a:rPr lang="fr" sz="1200" u="none" dirty="0">
                <a:latin typeface="Calibri"/>
                <a:ea typeface="MS PGothic"/>
                <a:cs typeface="Calibri"/>
              </a:rPr>
              <a:t>Prévalence de la MPOC chez les personnes âgées de 40 ans et plus par région de Santé Ontario, 2021-2022</a:t>
            </a:r>
          </a:p>
        </p:txBody>
      </p:sp>
      <p:graphicFrame>
        <p:nvGraphicFramePr>
          <p:cNvPr id="2" name="Chart 1" descr="Diagramme à barres montrant la prévalence de la MPOC en Ontario par région.">
            <a:extLst>
              <a:ext uri="{FF2B5EF4-FFF2-40B4-BE49-F238E27FC236}">
                <a16:creationId xmlns:a16="http://schemas.microsoft.com/office/drawing/2014/main" id="{EA382FA4-92C2-F386-E2F2-40AB7E009F61}"/>
              </a:ext>
            </a:extLst>
          </p:cNvPr>
          <p:cNvGraphicFramePr>
            <a:graphicFrameLocks/>
          </p:cNvGraphicFramePr>
          <p:nvPr>
            <p:extLst>
              <p:ext uri="{D42A27DB-BD31-4B8C-83A1-F6EECF244321}">
                <p14:modId xmlns:p14="http://schemas.microsoft.com/office/powerpoint/2010/main" val="3607250795"/>
              </p:ext>
            </p:extLst>
          </p:nvPr>
        </p:nvGraphicFramePr>
        <p:xfrm>
          <a:off x="993259" y="933140"/>
          <a:ext cx="6925550" cy="3123467"/>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a:extLst>
              <a:ext uri="{FF2B5EF4-FFF2-40B4-BE49-F238E27FC236}">
                <a16:creationId xmlns:a16="http://schemas.microsoft.com/office/drawing/2014/main" id="{6319D69C-B48D-D7B2-DAA8-56E2ECF3251A}"/>
              </a:ext>
            </a:extLst>
          </p:cNvPr>
          <p:cNvSpPr/>
          <p:nvPr/>
        </p:nvSpPr>
        <p:spPr>
          <a:xfrm>
            <a:off x="180242" y="4165127"/>
            <a:ext cx="8783515" cy="338554"/>
          </a:xfrm>
          <a:prstGeom prst="rect">
            <a:avLst/>
          </a:prstGeom>
        </p:spPr>
        <p:txBody>
          <a:bodyPr wrap="square" lIns="91440" tIns="45720" rIns="91440" bIns="45720" rtlCol="0" anchor="t">
            <a:spAutoFit/>
          </a:bodyPr>
          <a:lstStyle/>
          <a:p>
            <a:pPr algn="ctr" rtl="0"/>
            <a:r>
              <a:rPr lang="fr" sz="1600" u="none">
                <a:latin typeface="Calibri"/>
                <a:ea typeface="MS PGothic"/>
                <a:cs typeface="Calibri"/>
              </a:rPr>
              <a:t>La prévalence la plus élevée de MPOC en 2021-2022 se trouvait dans la région du Nord-Est (16 %)</a:t>
            </a:r>
            <a:endParaRPr lang="en-US" sz="1600" dirty="0">
              <a:latin typeface="Calibri"/>
              <a:cs typeface="Calibri"/>
            </a:endParaRPr>
          </a:p>
        </p:txBody>
      </p:sp>
      <p:sp>
        <p:nvSpPr>
          <p:cNvPr id="6" name="Rectangle 5">
            <a:extLst>
              <a:ext uri="{FF2B5EF4-FFF2-40B4-BE49-F238E27FC236}">
                <a16:creationId xmlns:a16="http://schemas.microsoft.com/office/drawing/2014/main" id="{56F42EF2-4D3E-4D6E-B1EB-36720EF18F39}"/>
              </a:ext>
            </a:extLst>
          </p:cNvPr>
          <p:cNvSpPr/>
          <p:nvPr/>
        </p:nvSpPr>
        <p:spPr>
          <a:xfrm>
            <a:off x="1293038" y="4612201"/>
            <a:ext cx="6264000" cy="352404"/>
          </a:xfrm>
          <a:prstGeom prst="rect">
            <a:avLst/>
          </a:prstGeom>
        </p:spPr>
        <p:txBody>
          <a:bodyPr wrap="square" lIns="68580" tIns="34290" rIns="68580" bIns="34290" rtlCol="0" anchor="t">
            <a:spAutoFit/>
          </a:bodyPr>
          <a:lstStyle/>
          <a:p>
            <a:pPr rtl="0" eaLnBrk="0" hangingPunct="0">
              <a:spcBef>
                <a:spcPct val="30000"/>
              </a:spcBef>
              <a:defRPr/>
            </a:pPr>
            <a:r>
              <a:rPr lang="fr" sz="800" u="none">
                <a:latin typeface="Calibri"/>
                <a:ea typeface="MS PGothic"/>
                <a:cs typeface="Calibri"/>
              </a:rPr>
              <a:t>Remarque : Les limites géographiques des régions de Toronto et du Centre ont changé depuis la publication des données. </a:t>
            </a:r>
          </a:p>
          <a:p>
            <a:pPr rtl="0" eaLnBrk="0" hangingPunct="0">
              <a:spcBef>
                <a:spcPct val="30000"/>
              </a:spcBef>
              <a:defRPr/>
            </a:pPr>
            <a:r>
              <a:rPr lang="fr" sz="800" u="none">
                <a:latin typeface="Calibri"/>
                <a:ea typeface="MS PGothic"/>
                <a:cs typeface="Calibri"/>
              </a:rPr>
              <a:t>Sources : Cohorte sensible à la MPOC, données fournies par l'ICES, 2023; adapté des méthodes de Gershon et al, 2009.</a:t>
            </a:r>
            <a:endParaRPr lang="en-US" sz="800" u="none" dirty="0">
              <a:latin typeface="Calibri" panose="020F0502020204030204" pitchFamily="34" charset="0"/>
              <a:ea typeface="MS PGothic"/>
              <a:cs typeface="Calibri" panose="020F0502020204030204" pitchFamily="34" charset="0"/>
            </a:endParaRPr>
          </a:p>
        </p:txBody>
      </p:sp>
    </p:spTree>
    <p:extLst>
      <p:ext uri="{BB962C8B-B14F-4D97-AF65-F5344CB8AC3E}">
        <p14:creationId xmlns:p14="http://schemas.microsoft.com/office/powerpoint/2010/main" val="6976171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27F9A19D-9F4F-4443-B9D1-E857D9991EA3}"/>
              </a:ext>
            </a:extLst>
          </p:cNvPr>
          <p:cNvSpPr>
            <a:spLocks noGrp="1"/>
          </p:cNvSpPr>
          <p:nvPr>
            <p:ph type="title"/>
          </p:nvPr>
        </p:nvSpPr>
        <p:spPr>
          <a:xfrm>
            <a:off x="423333" y="70915"/>
            <a:ext cx="8647415" cy="701805"/>
          </a:xfrm>
        </p:spPr>
        <p:txBody>
          <a:bodyPr rtlCol="0"/>
          <a:lstStyle/>
          <a:p>
            <a:pPr rtl="0"/>
            <a:r>
              <a:rPr lang="fr" sz="2200">
                <a:latin typeface="Calibri"/>
                <a:ea typeface="MS PGothic"/>
                <a:cs typeface="Calibri"/>
              </a:rPr>
              <a:t>La prévalence de la MPOC est plus élevée chez les personnes vivant dans des quartiers à faible revenu</a:t>
            </a:r>
          </a:p>
        </p:txBody>
      </p:sp>
      <p:sp>
        <p:nvSpPr>
          <p:cNvPr id="12" name="TextBox 11">
            <a:extLst>
              <a:ext uri="{FF2B5EF4-FFF2-40B4-BE49-F238E27FC236}">
                <a16:creationId xmlns:a16="http://schemas.microsoft.com/office/drawing/2014/main" id="{74017B0C-54AD-67ED-87CB-759ECCFACB1B}"/>
              </a:ext>
            </a:extLst>
          </p:cNvPr>
          <p:cNvSpPr txBox="1"/>
          <p:nvPr/>
        </p:nvSpPr>
        <p:spPr>
          <a:xfrm>
            <a:off x="1822405" y="796878"/>
            <a:ext cx="6331528" cy="276999"/>
          </a:xfrm>
          <a:prstGeom prst="rect">
            <a:avLst/>
          </a:prstGeom>
          <a:noFill/>
        </p:spPr>
        <p:txBody>
          <a:bodyPr wrap="square" rtlCol="0">
            <a:spAutoFit/>
          </a:bodyPr>
          <a:lstStyle/>
          <a:p>
            <a:pPr rtl="0"/>
            <a:r>
              <a:rPr lang="fr" sz="1200" u="none">
                <a:latin typeface="Calibri"/>
                <a:ea typeface="MS PGothic"/>
                <a:cs typeface="Calibri"/>
              </a:rPr>
              <a:t>Prévalence de la MPOC selon le quintile de revenu du quartier en Ontario, 2021-2022</a:t>
            </a:r>
          </a:p>
        </p:txBody>
      </p:sp>
      <p:graphicFrame>
        <p:nvGraphicFramePr>
          <p:cNvPr id="2" name="Chart 1" descr="Diagramme à barres montrant la prévalence de la MPOC en Ontario par quartier">
            <a:extLst>
              <a:ext uri="{FF2B5EF4-FFF2-40B4-BE49-F238E27FC236}">
                <a16:creationId xmlns:a16="http://schemas.microsoft.com/office/drawing/2014/main" id="{A9D42493-4951-8F86-D4C4-681E9B60D4D9}"/>
              </a:ext>
            </a:extLst>
          </p:cNvPr>
          <p:cNvGraphicFramePr>
            <a:graphicFrameLocks/>
          </p:cNvGraphicFramePr>
          <p:nvPr>
            <p:extLst>
              <p:ext uri="{D42A27DB-BD31-4B8C-83A1-F6EECF244321}">
                <p14:modId xmlns:p14="http://schemas.microsoft.com/office/powerpoint/2010/main" val="730938266"/>
              </p:ext>
            </p:extLst>
          </p:nvPr>
        </p:nvGraphicFramePr>
        <p:xfrm>
          <a:off x="872836" y="1116185"/>
          <a:ext cx="6840969" cy="3119269"/>
        </p:xfrm>
        <a:graphic>
          <a:graphicData uri="http://schemas.openxmlformats.org/drawingml/2006/chart">
            <c:chart xmlns:c="http://schemas.openxmlformats.org/drawingml/2006/chart" xmlns:r="http://schemas.openxmlformats.org/officeDocument/2006/relationships" r:id="rId3"/>
          </a:graphicData>
        </a:graphic>
      </p:graphicFrame>
      <p:sp>
        <p:nvSpPr>
          <p:cNvPr id="4" name="Speech Bubble: Rectangle with Corners Rounded 3">
            <a:extLst>
              <a:ext uri="{FF2B5EF4-FFF2-40B4-BE49-F238E27FC236}">
                <a16:creationId xmlns:a16="http://schemas.microsoft.com/office/drawing/2014/main" id="{726BA06F-C0F4-6BD6-43C9-90011DAE4E1C}"/>
              </a:ext>
            </a:extLst>
          </p:cNvPr>
          <p:cNvSpPr/>
          <p:nvPr/>
        </p:nvSpPr>
        <p:spPr>
          <a:xfrm>
            <a:off x="7439533" y="1262222"/>
            <a:ext cx="1631215" cy="1532334"/>
          </a:xfrm>
          <a:prstGeom prst="wedgeRoundRectCallout">
            <a:avLst>
              <a:gd name="adj1" fmla="val -87305"/>
              <a:gd name="adj2" fmla="val -608"/>
              <a:gd name="adj3" fmla="val 16667"/>
            </a:avLst>
          </a:prstGeom>
          <a:ln>
            <a:solidFill>
              <a:schemeClr val="tx1"/>
            </a:solidFill>
          </a:ln>
        </p:spPr>
        <p:txBody>
          <a:bodyPr wrap="square" rtlCol="0">
            <a:spAutoFit/>
          </a:bodyPr>
          <a:lstStyle/>
          <a:p>
            <a:pPr rtl="0"/>
            <a:r>
              <a:rPr lang="fr" sz="1050" u="none" dirty="0">
                <a:latin typeface="Calibri" panose="020F0502020204030204" pitchFamily="34" charset="0"/>
                <a:cs typeface="Calibri" panose="020F0502020204030204" pitchFamily="34" charset="0"/>
              </a:rPr>
              <a:t>La prévalence de la MPOC était significativement plus élevée pour chaque quintile de revenu successif des quartiers à faible revenu </a:t>
            </a:r>
            <a:br>
              <a:rPr lang="en-CA" sz="1050" u="none" dirty="0">
                <a:latin typeface="Calibri" panose="020F0502020204030204" pitchFamily="34" charset="0"/>
                <a:cs typeface="Calibri" panose="020F0502020204030204" pitchFamily="34" charset="0"/>
              </a:rPr>
            </a:br>
            <a:r>
              <a:rPr lang="fr" sz="1050" u="none" dirty="0">
                <a:latin typeface="Calibri" panose="020F0502020204030204" pitchFamily="34" charset="0"/>
                <a:cs typeface="Calibri" panose="020F0502020204030204" pitchFamily="34" charset="0"/>
              </a:rPr>
              <a:t>(</a:t>
            </a:r>
            <a:r>
              <a:rPr lang="fr" sz="1050" i="1" u="none" dirty="0">
                <a:latin typeface="Calibri" panose="020F0502020204030204" pitchFamily="34" charset="0"/>
                <a:cs typeface="Calibri" panose="020F0502020204030204" pitchFamily="34" charset="0"/>
              </a:rPr>
              <a:t>P</a:t>
            </a:r>
            <a:r>
              <a:rPr lang="fr" sz="1050" u="none" dirty="0">
                <a:latin typeface="Calibri" panose="020F0502020204030204" pitchFamily="34" charset="0"/>
                <a:cs typeface="Calibri" panose="020F0502020204030204" pitchFamily="34" charset="0"/>
              </a:rPr>
              <a:t> &lt; 0,05)</a:t>
            </a:r>
          </a:p>
        </p:txBody>
      </p:sp>
      <p:sp>
        <p:nvSpPr>
          <p:cNvPr id="6" name="Rectangle 5">
            <a:extLst>
              <a:ext uri="{FF2B5EF4-FFF2-40B4-BE49-F238E27FC236}">
                <a16:creationId xmlns:a16="http://schemas.microsoft.com/office/drawing/2014/main" id="{56F42EF2-4D3E-4D6E-B1EB-36720EF18F39}"/>
              </a:ext>
            </a:extLst>
          </p:cNvPr>
          <p:cNvSpPr/>
          <p:nvPr/>
        </p:nvSpPr>
        <p:spPr>
          <a:xfrm>
            <a:off x="1303623" y="4487198"/>
            <a:ext cx="6840969" cy="475515"/>
          </a:xfrm>
          <a:prstGeom prst="rect">
            <a:avLst/>
          </a:prstGeom>
        </p:spPr>
        <p:txBody>
          <a:bodyPr wrap="square" lIns="68580" tIns="34290" rIns="68580" bIns="34290" rtlCol="0" anchor="t">
            <a:spAutoFit/>
          </a:bodyPr>
          <a:lstStyle/>
          <a:p>
            <a:pPr rtl="0" eaLnBrk="0" hangingPunct="0">
              <a:spcBef>
                <a:spcPct val="30000"/>
              </a:spcBef>
              <a:defRPr/>
            </a:pPr>
            <a:r>
              <a:rPr lang="fr" sz="800" u="none" dirty="0">
                <a:latin typeface="Calibri"/>
                <a:ea typeface="MS PGothic"/>
                <a:cs typeface="Calibri"/>
              </a:rPr>
              <a:t>Remarque : Taux standardisés selon l'âge et le sexe chez les adultes atteints de MPOC âgés de 40 ans et plus.</a:t>
            </a:r>
            <a:r>
              <a:rPr lang="fr" sz="800" u="none" dirty="0">
                <a:latin typeface="Calibri"/>
                <a:ea typeface="Calibri"/>
                <a:cs typeface="Calibri"/>
              </a:rPr>
              <a:t> Le quintile de revenu est un classement géographique du revenu des ménages dans chaque quartier de résidence, par rapport aux quartiers environnants.</a:t>
            </a:r>
            <a:endParaRPr lang="en-CA" sz="800" u="none" dirty="0">
              <a:latin typeface="Calibri"/>
              <a:ea typeface="MS PGothic"/>
              <a:cs typeface="Calibri"/>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fr" sz="800" b="0" i="0" u="none" strike="noStrike" kern="1200" cap="none" spc="0" normalizeH="0" noProof="0" dirty="0">
                <a:ln>
                  <a:noFill/>
                </a:ln>
                <a:solidFill>
                  <a:srgbClr val="000000"/>
                </a:solidFill>
                <a:effectLst/>
                <a:uLnTx/>
                <a:uFillTx/>
                <a:latin typeface="Calibri"/>
                <a:ea typeface="MS PGothic"/>
                <a:cs typeface="Calibri"/>
              </a:rPr>
              <a:t>Sources : Cohorte sensible à la MPOC, données fournies par l'ICES, 2023; adapté des méthodes de Gershon et al, 2009.</a:t>
            </a:r>
            <a:endParaRPr kumimoji="0" lang="en-US" sz="800" b="0" i="0" u="none" strike="noStrike" kern="1200" cap="none" spc="0" normalizeH="0" baseline="0" noProof="0" dirty="0">
              <a:ln>
                <a:noFill/>
              </a:ln>
              <a:solidFill>
                <a:srgbClr val="000000"/>
              </a:solidFill>
              <a:effectLst/>
              <a:uLnTx/>
              <a:uFillTx/>
              <a:latin typeface="Calibri" panose="020F0502020204030204" pitchFamily="34" charset="0"/>
              <a:ea typeface="MS PGothic"/>
              <a:cs typeface="Calibri" panose="020F0502020204030204" pitchFamily="34" charset="0"/>
            </a:endParaRPr>
          </a:p>
        </p:txBody>
      </p:sp>
      <p:cxnSp>
        <p:nvCxnSpPr>
          <p:cNvPr id="9" name="Connector: Elbow 8">
            <a:extLst>
              <a:ext uri="{FF2B5EF4-FFF2-40B4-BE49-F238E27FC236}">
                <a16:creationId xmlns:a16="http://schemas.microsoft.com/office/drawing/2014/main" id="{C338B01D-A80C-14B5-E44E-CE0CF37CAD5A}"/>
              </a:ext>
              <a:ext uri="{C183D7F6-B498-43B3-948B-1728B52AA6E4}">
                <adec:decorative xmlns:adec="http://schemas.microsoft.com/office/drawing/2017/decorative" val="1"/>
              </a:ext>
            </a:extLst>
          </p:cNvPr>
          <p:cNvCxnSpPr>
            <a:cxnSpLocks/>
          </p:cNvCxnSpPr>
          <p:nvPr/>
        </p:nvCxnSpPr>
        <p:spPr bwMode="auto">
          <a:xfrm>
            <a:off x="5433773" y="1672280"/>
            <a:ext cx="637222" cy="434518"/>
          </a:xfrm>
          <a:prstGeom prst="bentConnector3">
            <a:avLst>
              <a:gd name="adj1" fmla="val 66518"/>
            </a:avLst>
          </a:prstGeom>
          <a:solidFill>
            <a:srgbClr val="FFFF00"/>
          </a:solidFill>
          <a:ln w="12700" cap="flat" cmpd="sng" algn="ctr">
            <a:solidFill>
              <a:schemeClr val="bg2"/>
            </a:solidFill>
            <a:prstDash val="solid"/>
            <a:round/>
            <a:headEnd type="none" w="med" len="med"/>
            <a:tailEnd type="triangle"/>
          </a:ln>
          <a:effectLst/>
        </p:spPr>
      </p:cxnSp>
      <p:cxnSp>
        <p:nvCxnSpPr>
          <p:cNvPr id="14" name="Connector: Elbow 13">
            <a:extLst>
              <a:ext uri="{FF2B5EF4-FFF2-40B4-BE49-F238E27FC236}">
                <a16:creationId xmlns:a16="http://schemas.microsoft.com/office/drawing/2014/main" id="{3433C2BA-4A00-BCAF-375F-6B82C00C7C7A}"/>
              </a:ext>
              <a:ext uri="{C183D7F6-B498-43B3-948B-1728B52AA6E4}">
                <adec:decorative xmlns:adec="http://schemas.microsoft.com/office/drawing/2017/decorative" val="1"/>
              </a:ext>
            </a:extLst>
          </p:cNvPr>
          <p:cNvCxnSpPr>
            <a:cxnSpLocks/>
          </p:cNvCxnSpPr>
          <p:nvPr/>
        </p:nvCxnSpPr>
        <p:spPr bwMode="auto">
          <a:xfrm>
            <a:off x="5999206" y="2098823"/>
            <a:ext cx="507447" cy="472927"/>
          </a:xfrm>
          <a:prstGeom prst="bentConnector3">
            <a:avLst/>
          </a:prstGeom>
          <a:solidFill>
            <a:srgbClr val="FFFF00"/>
          </a:solidFill>
          <a:ln w="12700" cap="flat" cmpd="sng" algn="ctr">
            <a:solidFill>
              <a:schemeClr val="bg2"/>
            </a:solidFill>
            <a:prstDash val="solid"/>
            <a:round/>
            <a:headEnd type="none" w="med" len="med"/>
            <a:tailEnd type="triangle"/>
          </a:ln>
          <a:effectLst/>
        </p:spPr>
      </p:cxnSp>
      <p:cxnSp>
        <p:nvCxnSpPr>
          <p:cNvPr id="15" name="Connector: Elbow 14">
            <a:extLst>
              <a:ext uri="{FF2B5EF4-FFF2-40B4-BE49-F238E27FC236}">
                <a16:creationId xmlns:a16="http://schemas.microsoft.com/office/drawing/2014/main" id="{057ADE1E-78AA-FAE0-7ED9-4718C6634437}"/>
              </a:ext>
              <a:ext uri="{C183D7F6-B498-43B3-948B-1728B52AA6E4}">
                <adec:decorative xmlns:adec="http://schemas.microsoft.com/office/drawing/2017/decorative" val="1"/>
              </a:ext>
            </a:extLst>
          </p:cNvPr>
          <p:cNvCxnSpPr>
            <a:cxnSpLocks/>
          </p:cNvCxnSpPr>
          <p:nvPr/>
        </p:nvCxnSpPr>
        <p:spPr bwMode="auto">
          <a:xfrm>
            <a:off x="6492326" y="2571750"/>
            <a:ext cx="645257" cy="454252"/>
          </a:xfrm>
          <a:prstGeom prst="bentConnector3">
            <a:avLst/>
          </a:prstGeom>
          <a:solidFill>
            <a:srgbClr val="FFFF00"/>
          </a:solidFill>
          <a:ln w="12700" cap="flat" cmpd="sng" algn="ctr">
            <a:solidFill>
              <a:schemeClr val="bg2"/>
            </a:solidFill>
            <a:prstDash val="solid"/>
            <a:round/>
            <a:headEnd type="none" w="med" len="med"/>
            <a:tailEnd type="triangle"/>
          </a:ln>
          <a:effectLst/>
        </p:spPr>
      </p:cxnSp>
      <p:cxnSp>
        <p:nvCxnSpPr>
          <p:cNvPr id="16" name="Connector: Elbow 15">
            <a:extLst>
              <a:ext uri="{FF2B5EF4-FFF2-40B4-BE49-F238E27FC236}">
                <a16:creationId xmlns:a16="http://schemas.microsoft.com/office/drawing/2014/main" id="{26B54085-79FA-4231-0635-90461B103206}"/>
              </a:ext>
              <a:ext uri="{C183D7F6-B498-43B3-948B-1728B52AA6E4}">
                <adec:decorative xmlns:adec="http://schemas.microsoft.com/office/drawing/2017/decorative" val="1"/>
              </a:ext>
            </a:extLst>
          </p:cNvPr>
          <p:cNvCxnSpPr>
            <a:cxnSpLocks/>
          </p:cNvCxnSpPr>
          <p:nvPr/>
        </p:nvCxnSpPr>
        <p:spPr bwMode="auto">
          <a:xfrm>
            <a:off x="7113220" y="3026002"/>
            <a:ext cx="649312" cy="433957"/>
          </a:xfrm>
          <a:prstGeom prst="bentConnector3">
            <a:avLst>
              <a:gd name="adj1" fmla="val 52026"/>
            </a:avLst>
          </a:prstGeom>
          <a:solidFill>
            <a:srgbClr val="FFFF00"/>
          </a:solidFill>
          <a:ln w="12700" cap="flat" cmpd="sng" algn="ctr">
            <a:solidFill>
              <a:schemeClr val="bg2"/>
            </a:solidFill>
            <a:prstDash val="solid"/>
            <a:round/>
            <a:headEnd type="none" w="med" len="med"/>
            <a:tailEnd type="triangle"/>
          </a:ln>
          <a:effectLst/>
        </p:spPr>
      </p:cxnSp>
    </p:spTree>
    <p:extLst>
      <p:ext uri="{BB962C8B-B14F-4D97-AF65-F5344CB8AC3E}">
        <p14:creationId xmlns:p14="http://schemas.microsoft.com/office/powerpoint/2010/main" val="38928111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0268" y="94311"/>
            <a:ext cx="8225102" cy="600164"/>
          </a:xfrm>
        </p:spPr>
        <p:txBody>
          <a:bodyPr rtlCol="0" anchor="t"/>
          <a:lstStyle/>
          <a:p>
            <a:pPr rtl="0">
              <a:lnSpc>
                <a:spcPct val="90000"/>
              </a:lnSpc>
            </a:pPr>
            <a:r>
              <a:rPr lang="fr" sz="1800"/>
              <a:t>Variation régionale du pourcentage de personnes atteintes de MPOC qui se rendent aux urgences ou sont hospitalisées pour une complication liée à la MPOC</a:t>
            </a:r>
          </a:p>
        </p:txBody>
      </p:sp>
      <p:sp>
        <p:nvSpPr>
          <p:cNvPr id="3" name="Rectangle 2"/>
          <p:cNvSpPr/>
          <p:nvPr/>
        </p:nvSpPr>
        <p:spPr>
          <a:xfrm>
            <a:off x="1324150" y="713413"/>
            <a:ext cx="7200000" cy="276999"/>
          </a:xfrm>
          <a:prstGeom prst="rect">
            <a:avLst/>
          </a:prstGeom>
        </p:spPr>
        <p:txBody>
          <a:bodyPr wrap="square" lIns="91440" tIns="45720" rIns="91440" bIns="45720" rtlCol="0" anchor="t">
            <a:spAutoFit/>
          </a:bodyPr>
          <a:lstStyle/>
          <a:p>
            <a:pPr rtl="0"/>
            <a:r>
              <a:rPr lang="fr" sz="1200" u="none" dirty="0">
                <a:latin typeface="Calibri"/>
                <a:ea typeface="MS PGothic"/>
                <a:cs typeface="Calibri"/>
              </a:rPr>
              <a:t>Utilisation des soins de santé chez les personnes atteintes de MPOC âgées de 40 ans et plus, par région de Santé Ontario, 2021-2022</a:t>
            </a:r>
          </a:p>
        </p:txBody>
      </p:sp>
      <p:sp>
        <p:nvSpPr>
          <p:cNvPr id="5" name="TextBox 4">
            <a:extLst>
              <a:ext uri="{FF2B5EF4-FFF2-40B4-BE49-F238E27FC236}">
                <a16:creationId xmlns:a16="http://schemas.microsoft.com/office/drawing/2014/main" id="{E0CF7C83-71A1-04EF-181C-F8E11B4E8685}"/>
              </a:ext>
            </a:extLst>
          </p:cNvPr>
          <p:cNvSpPr txBox="1"/>
          <p:nvPr/>
        </p:nvSpPr>
        <p:spPr>
          <a:xfrm>
            <a:off x="7663543" y="2052910"/>
            <a:ext cx="1480457" cy="600164"/>
          </a:xfrm>
          <a:prstGeom prst="rect">
            <a:avLst/>
          </a:prstGeom>
          <a:noFill/>
        </p:spPr>
        <p:txBody>
          <a:bodyPr wrap="square" rtlCol="0">
            <a:spAutoFit/>
          </a:bodyPr>
          <a:lstStyle/>
          <a:p>
            <a:pPr algn="l" rtl="0"/>
            <a:r>
              <a:rPr lang="fr" sz="1100" u="none" kern="0" dirty="0">
                <a:latin typeface="Calibri" panose="020F0502020204030204" pitchFamily="34" charset="0"/>
                <a:cs typeface="Calibri" panose="020F0502020204030204" pitchFamily="34" charset="0"/>
              </a:rPr>
              <a:t>* Significativement plus élevé que globalement (</a:t>
            </a:r>
            <a:r>
              <a:rPr lang="fr" sz="1100" i="1" u="none" kern="0" dirty="0">
                <a:latin typeface="Calibri" panose="020F0502020204030204" pitchFamily="34" charset="0"/>
                <a:cs typeface="Calibri" panose="020F0502020204030204" pitchFamily="34" charset="0"/>
              </a:rPr>
              <a:t>P</a:t>
            </a:r>
            <a:r>
              <a:rPr lang="fr" sz="1100" u="none" kern="0" dirty="0">
                <a:latin typeface="Calibri" panose="020F0502020204030204" pitchFamily="34" charset="0"/>
                <a:cs typeface="Calibri" panose="020F0502020204030204" pitchFamily="34" charset="0"/>
              </a:rPr>
              <a:t> &lt; 0,05)</a:t>
            </a:r>
            <a:endParaRPr lang="en-CA" sz="1100" u="none" kern="0" dirty="0">
              <a:latin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90311678-BA07-552B-5132-475455A454F7}"/>
              </a:ext>
            </a:extLst>
          </p:cNvPr>
          <p:cNvSpPr/>
          <p:nvPr/>
        </p:nvSpPr>
        <p:spPr>
          <a:xfrm>
            <a:off x="1324150" y="4075409"/>
            <a:ext cx="7538496" cy="492443"/>
          </a:xfrm>
          <a:prstGeom prst="rect">
            <a:avLst/>
          </a:prstGeom>
        </p:spPr>
        <p:txBody>
          <a:bodyPr wrap="square" lIns="91440" tIns="45720" rIns="91440" bIns="45720" rtlCol="0" anchor="t">
            <a:spAutoFit/>
          </a:bodyPr>
          <a:lstStyle/>
          <a:p>
            <a:pPr rtl="0"/>
            <a:r>
              <a:rPr lang="fr" sz="1300" u="none" dirty="0">
                <a:latin typeface="Calibri"/>
                <a:ea typeface="MS PGothic"/>
                <a:cs typeface="Calibri"/>
              </a:rPr>
              <a:t>Le pourcentage de personnes ayant bénéficié d'un suivi médical dans les 7 jours suivant une hospitalisation pour une MPOC était significativement plus faible dans la région du Nord-Est (29 % contre 35 % au total). </a:t>
            </a:r>
            <a:endParaRPr lang="en-CA" sz="1300" u="none" dirty="0">
              <a:latin typeface="Calibri"/>
              <a:ea typeface="MS PGothic"/>
              <a:cs typeface="Calibri"/>
            </a:endParaRPr>
          </a:p>
        </p:txBody>
      </p:sp>
      <p:sp>
        <p:nvSpPr>
          <p:cNvPr id="4" name="Rectangle 3"/>
          <p:cNvSpPr/>
          <p:nvPr/>
        </p:nvSpPr>
        <p:spPr>
          <a:xfrm>
            <a:off x="1324151" y="4613330"/>
            <a:ext cx="7065035" cy="461665"/>
          </a:xfrm>
          <a:prstGeom prst="rect">
            <a:avLst/>
          </a:prstGeom>
        </p:spPr>
        <p:txBody>
          <a:bodyPr wrap="square" lIns="91440" tIns="45720" rIns="91440" bIns="45720" rtlCol="0" anchor="t">
            <a:spAutoFit/>
          </a:bodyPr>
          <a:lstStyle/>
          <a:p>
            <a:pPr rtl="0"/>
            <a:r>
              <a:rPr lang="fr" sz="800" u="none" dirty="0">
                <a:latin typeface="Calibri"/>
                <a:ea typeface="MS PGothic"/>
                <a:cs typeface="Calibri"/>
              </a:rPr>
              <a:t>Remarques : Taux standardisés selon l'âge et le sexe. Sur la base de la MPOC comme problème principal lors d'une visite aux urgences ou comme diagnostic principal lors d'une hospitalisation.</a:t>
            </a:r>
            <a:r>
              <a:rPr lang="fr" sz="800" u="none" dirty="0">
                <a:latin typeface="Calibri"/>
                <a:ea typeface="Calibri"/>
                <a:cs typeface="Calibri"/>
              </a:rPr>
              <a:t> Les limites géographiques des régions de Toronto et du Centre ont changé depuis la publication des données.</a:t>
            </a:r>
            <a:endParaRPr lang="en-CA" sz="800" u="none" dirty="0">
              <a:latin typeface="Calibri" panose="020F0502020204030204" pitchFamily="34" charset="0"/>
              <a:cs typeface="Calibri" panose="020F0502020204030204" pitchFamily="34" charset="0"/>
            </a:endParaRPr>
          </a:p>
          <a:p>
            <a:pPr rtl="0"/>
            <a:r>
              <a:rPr lang="fr" sz="800" u="none" dirty="0">
                <a:latin typeface="Calibri" panose="020F0502020204030204" pitchFamily="34" charset="0"/>
                <a:cs typeface="Calibri" panose="020F0502020204030204" pitchFamily="34" charset="0"/>
              </a:rPr>
              <a:t>Sources : Cohorte spécifique à la MPOC</a:t>
            </a:r>
            <a:r>
              <a:rPr lang="fr" sz="800" b="0" i="0" u="none" strike="noStrike" kern="1200" cap="none" spc="0" normalizeH="0" noProof="0" dirty="0">
                <a:ln>
                  <a:noFill/>
                </a:ln>
                <a:solidFill>
                  <a:srgbClr val="000000"/>
                </a:solidFill>
                <a:effectLst/>
                <a:uLnTx/>
                <a:uFillTx/>
                <a:latin typeface="Calibri"/>
                <a:ea typeface="MS PGothic"/>
                <a:cs typeface="Calibri"/>
              </a:rPr>
              <a:t>, données fournies par l'ICES, 2023; adapté des méthodes de Gershon et al, 2009. </a:t>
            </a:r>
            <a:r>
              <a:rPr lang="fr" sz="800" u="none" dirty="0">
                <a:latin typeface="Calibri" panose="020F0502020204030204" pitchFamily="34" charset="0"/>
                <a:ea typeface="MS PGothic"/>
                <a:cs typeface="Calibri" panose="020F0502020204030204" pitchFamily="34" charset="0"/>
              </a:rPr>
              <a:t>Base de données sur les congés des patients.</a:t>
            </a:r>
            <a:endParaRPr lang="en-CA" sz="800" u="none" dirty="0">
              <a:latin typeface="Calibri" panose="020F0502020204030204" pitchFamily="34" charset="0"/>
              <a:cs typeface="Calibri" panose="020F0502020204030204" pitchFamily="34" charset="0"/>
            </a:endParaRPr>
          </a:p>
        </p:txBody>
      </p:sp>
      <p:graphicFrame>
        <p:nvGraphicFramePr>
          <p:cNvPr id="9" name="Chart 8" descr="Diagramme à barres montrant la variation régionale dans les visites aux urgences et les hospitalisations pour MPOC">
            <a:extLst>
              <a:ext uri="{FF2B5EF4-FFF2-40B4-BE49-F238E27FC236}">
                <a16:creationId xmlns:a16="http://schemas.microsoft.com/office/drawing/2014/main" id="{3F66E2DA-A123-F4B9-77D7-41BD3158DC6A}"/>
              </a:ext>
              <a:ext uri="{147F2762-F138-4A5C-976F-8EAC2B608ADB}">
                <a16:predDERef xmlns:a16="http://schemas.microsoft.com/office/drawing/2014/main" pred="{335255DB-7DF2-6700-50AF-F211CD85A67E}"/>
              </a:ext>
            </a:extLst>
          </p:cNvPr>
          <p:cNvGraphicFramePr>
            <a:graphicFrameLocks/>
          </p:cNvGraphicFramePr>
          <p:nvPr>
            <p:extLst>
              <p:ext uri="{D42A27DB-BD31-4B8C-83A1-F6EECF244321}">
                <p14:modId xmlns:p14="http://schemas.microsoft.com/office/powerpoint/2010/main" val="3629655938"/>
              </p:ext>
            </p:extLst>
          </p:nvPr>
        </p:nvGraphicFramePr>
        <p:xfrm>
          <a:off x="1232747" y="1122045"/>
          <a:ext cx="6678506" cy="289941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48539E5B-2E14-62A4-83D5-6D589FEA83D1}"/>
              </a:ext>
            </a:extLst>
          </p:cNvPr>
          <p:cNvSpPr txBox="1"/>
          <p:nvPr/>
        </p:nvSpPr>
        <p:spPr>
          <a:xfrm>
            <a:off x="3330324" y="3765558"/>
            <a:ext cx="1526344" cy="246221"/>
          </a:xfrm>
          <a:prstGeom prst="rect">
            <a:avLst/>
          </a:prstGeom>
          <a:solidFill>
            <a:schemeClr val="bg1"/>
          </a:solidFill>
        </p:spPr>
        <p:txBody>
          <a:bodyPr wrap="square">
            <a:spAutoFit/>
          </a:bodyPr>
          <a:lstStyle/>
          <a:p>
            <a:pPr algn="l" rtl="0" fontAlgn="base"/>
            <a:r>
              <a:rPr lang="fr-CA" sz="1000" b="0" i="0" u="none" dirty="0">
                <a:solidFill>
                  <a:srgbClr val="000000"/>
                </a:solidFill>
                <a:effectLst/>
                <a:latin typeface="Calibri" panose="020F0502020204030204" pitchFamily="34" charset="0"/>
              </a:rPr>
              <a:t>Visites aux urgences </a:t>
            </a:r>
            <a:endParaRPr lang="fr-CA" sz="1000" b="0" i="0" u="none" dirty="0">
              <a:solidFill>
                <a:srgbClr val="000000"/>
              </a:solidFill>
              <a:effectLst/>
              <a:latin typeface="Segoe UI" panose="020B0502040204020203" pitchFamily="34" charset="0"/>
            </a:endParaRPr>
          </a:p>
        </p:txBody>
      </p:sp>
      <p:sp>
        <p:nvSpPr>
          <p:cNvPr id="11" name="TextBox 10">
            <a:extLst>
              <a:ext uri="{FF2B5EF4-FFF2-40B4-BE49-F238E27FC236}">
                <a16:creationId xmlns:a16="http://schemas.microsoft.com/office/drawing/2014/main" id="{3426CFC7-86F0-B3CC-7272-65DD514605A4}"/>
              </a:ext>
            </a:extLst>
          </p:cNvPr>
          <p:cNvSpPr txBox="1"/>
          <p:nvPr/>
        </p:nvSpPr>
        <p:spPr>
          <a:xfrm>
            <a:off x="5162843" y="3773913"/>
            <a:ext cx="1104314" cy="246221"/>
          </a:xfrm>
          <a:prstGeom prst="rect">
            <a:avLst/>
          </a:prstGeom>
          <a:solidFill>
            <a:schemeClr val="bg1"/>
          </a:solidFill>
        </p:spPr>
        <p:txBody>
          <a:bodyPr wrap="square">
            <a:spAutoFit/>
          </a:bodyPr>
          <a:lstStyle/>
          <a:p>
            <a:pPr algn="l" rtl="0" fontAlgn="base"/>
            <a:r>
              <a:rPr lang="fr-CA" sz="1000" b="0" i="0" u="none" dirty="0">
                <a:solidFill>
                  <a:srgbClr val="000000"/>
                </a:solidFill>
                <a:effectLst/>
                <a:latin typeface="Calibri" panose="020F0502020204030204" pitchFamily="34" charset="0"/>
              </a:rPr>
              <a:t>Hospitalisations</a:t>
            </a:r>
            <a:endParaRPr lang="fr-CA" sz="1000" b="0" i="0" u="none" dirty="0">
              <a:solidFill>
                <a:srgbClr val="000000"/>
              </a:solidFill>
              <a:effectLst/>
              <a:latin typeface="Segoe UI" panose="020B0502040204020203" pitchFamily="34" charset="0"/>
            </a:endParaRPr>
          </a:p>
        </p:txBody>
      </p:sp>
    </p:spTree>
    <p:extLst>
      <p:ext uri="{BB962C8B-B14F-4D97-AF65-F5344CB8AC3E}">
        <p14:creationId xmlns:p14="http://schemas.microsoft.com/office/powerpoint/2010/main" val="15379331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chemeClr val="tx1"/>
                </a:solidFill>
                <a:latin typeface="Calibri" panose="020F0502020204030204" pitchFamily="34" charset="0"/>
                <a:cs typeface="Calibri" panose="020F0502020204030204" pitchFamily="34" charset="0"/>
              </a:rPr>
              <a:t>Objectifs</a:t>
            </a:r>
            <a:endParaRPr lang="en-US" dirty="0">
              <a:solidFill>
                <a:schemeClr val="tx1"/>
              </a:solidFill>
            </a:endParaRPr>
          </a:p>
        </p:txBody>
      </p:sp>
      <p:sp>
        <p:nvSpPr>
          <p:cNvPr id="3" name="Content Placeholder 2"/>
          <p:cNvSpPr>
            <a:spLocks noGrp="1"/>
          </p:cNvSpPr>
          <p:nvPr>
            <p:ph idx="1"/>
          </p:nvPr>
        </p:nvSpPr>
        <p:spPr>
          <a:xfrm>
            <a:off x="457200" y="978573"/>
            <a:ext cx="8265559" cy="3186354"/>
          </a:xfrm>
        </p:spPr>
        <p:txBody>
          <a:bodyPr/>
          <a:lstStyle/>
          <a:p>
            <a:pPr>
              <a:buClr>
                <a:srgbClr val="00B2E3"/>
              </a:buClr>
            </a:pPr>
            <a:r>
              <a:rPr lang="fr-CA" sz="1800" b="1" dirty="0">
                <a:latin typeface="Calibri" panose="020F0502020204030204" pitchFamily="34" charset="0"/>
                <a:cs typeface="Calibri" panose="020F0502020204030204" pitchFamily="34" charset="0"/>
              </a:rPr>
              <a:t>Aperçu des normes de qualité : </a:t>
            </a:r>
            <a:r>
              <a:rPr lang="fr-CA" sz="1800" dirty="0">
                <a:latin typeface="Calibri" panose="020F0502020204030204" pitchFamily="34" charset="0"/>
                <a:cs typeface="Calibri" panose="020F0502020204030204" pitchFamily="34" charset="0"/>
              </a:rPr>
              <a:t>De quoi s’agit-il? Comment sont-elles utilisées?</a:t>
            </a:r>
          </a:p>
          <a:p>
            <a:pPr>
              <a:buClr>
                <a:srgbClr val="00B2E3"/>
              </a:buClr>
            </a:pPr>
            <a:r>
              <a:rPr lang="fr-CA" sz="1800" b="1" dirty="0">
                <a:latin typeface="Calibri" panose="020F0502020204030204" pitchFamily="34" charset="0"/>
                <a:cs typeface="Calibri" panose="020F0502020204030204" pitchFamily="34" charset="0"/>
              </a:rPr>
              <a:t>Pourquoi cette norme de qualité est-elle nécessaire?</a:t>
            </a:r>
            <a:r>
              <a:rPr lang="fr-CA" sz="1800" b="1" dirty="0"/>
              <a:t> </a:t>
            </a:r>
            <a:r>
              <a:rPr lang="fr-CA" sz="1800" dirty="0">
                <a:latin typeface="Calibri" panose="020F0502020204030204" pitchFamily="34" charset="0"/>
                <a:cs typeface="Calibri" panose="020F0502020204030204" pitchFamily="34" charset="0"/>
              </a:rPr>
              <a:t>Il existe des lacunes et des écarts dans la qualité des soins pour les </a:t>
            </a:r>
            <a:r>
              <a:rPr lang="fr-FR" sz="1800" dirty="0">
                <a:latin typeface="Calibri" panose="020F0502020204030204" pitchFamily="34" charset="0"/>
                <a:cs typeface="Calibri" panose="020F0502020204030204" pitchFamily="34" charset="0"/>
              </a:rPr>
              <a:t>personnes </a:t>
            </a:r>
            <a:r>
              <a:rPr lang="fr-FR" sz="1800" dirty="0"/>
              <a:t>vivant avec une maladie pulmonaire obstructive chronique (MPOC) </a:t>
            </a:r>
            <a:r>
              <a:rPr lang="en-US" sz="1800" dirty="0"/>
              <a:t>en Ontario</a:t>
            </a:r>
            <a:endParaRPr lang="fr-CA" sz="1800" dirty="0">
              <a:latin typeface="Calibri" panose="020F0502020204030204" pitchFamily="34" charset="0"/>
              <a:cs typeface="Calibri" panose="020F0502020204030204" pitchFamily="34" charset="0"/>
            </a:endParaRPr>
          </a:p>
          <a:p>
            <a:r>
              <a:rPr lang="fr-CA" sz="1800" b="1" dirty="0">
                <a:latin typeface="Calibri" panose="020F0502020204030204" pitchFamily="34" charset="0"/>
                <a:cs typeface="Calibri" panose="020F0502020204030204" pitchFamily="34" charset="0"/>
              </a:rPr>
              <a:t>Énoncés de qualité pour améliorer les soins : </a:t>
            </a:r>
            <a:r>
              <a:rPr lang="fr-CA" sz="1800" dirty="0">
                <a:latin typeface="Calibri" panose="020F0502020204030204" pitchFamily="34" charset="0"/>
                <a:cs typeface="Calibri" panose="020F0502020204030204" pitchFamily="34" charset="0"/>
              </a:rPr>
              <a:t>Les énoncés clés de la norme de qualité sur </a:t>
            </a:r>
            <a:r>
              <a:rPr lang="fr-FR" sz="1800" dirty="0">
                <a:latin typeface="Calibri" panose="020F0502020204030204" pitchFamily="34" charset="0"/>
                <a:cs typeface="Calibri" panose="020F0502020204030204" pitchFamily="34" charset="0"/>
              </a:rPr>
              <a:t>MPOC</a:t>
            </a:r>
            <a:endParaRPr lang="en-US" sz="1800" dirty="0"/>
          </a:p>
          <a:p>
            <a:pPr>
              <a:buClr>
                <a:srgbClr val="00B2E3"/>
              </a:buClr>
            </a:pPr>
            <a:r>
              <a:rPr lang="fr-FR" sz="1800" b="1" dirty="0">
                <a:latin typeface="Calibri" panose="020F0502020204030204" pitchFamily="34" charset="0"/>
                <a:cs typeface="Calibri" panose="020F0502020204030204" pitchFamily="34" charset="0"/>
              </a:rPr>
              <a:t>Mesure à l’appui de l’amélioration </a:t>
            </a:r>
            <a:r>
              <a:rPr lang="fr-CA" sz="1800" b="1" dirty="0">
                <a:latin typeface="Calibri" panose="020F0502020204030204" pitchFamily="34" charset="0"/>
                <a:cs typeface="Calibri" panose="020F0502020204030204" pitchFamily="34" charset="0"/>
              </a:rPr>
              <a:t>: </a:t>
            </a:r>
            <a:r>
              <a:rPr lang="fr-CA" sz="1800" dirty="0">
                <a:latin typeface="Calibri" panose="020F0502020204030204" pitchFamily="34" charset="0"/>
                <a:cs typeface="Calibri" panose="020F0502020204030204" pitchFamily="34" charset="0"/>
              </a:rPr>
              <a:t>Indicateurs qui peuvent vous aider à mesurer vos efforts d’amélioration de la qualité</a:t>
            </a:r>
          </a:p>
        </p:txBody>
      </p:sp>
    </p:spTree>
    <p:custDataLst>
      <p:tags r:id="rId1"/>
    </p:custDataLst>
    <p:extLst>
      <p:ext uri="{BB962C8B-B14F-4D97-AF65-F5344CB8AC3E}">
        <p14:creationId xmlns:p14="http://schemas.microsoft.com/office/powerpoint/2010/main" val="2674349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34BFFCC-E2E5-0E4C-AEAE-BB84CFEE5026}"/>
              </a:ext>
            </a:extLst>
          </p:cNvPr>
          <p:cNvSpPr>
            <a:spLocks noGrp="1"/>
          </p:cNvSpPr>
          <p:nvPr>
            <p:ph type="title"/>
          </p:nvPr>
        </p:nvSpPr>
        <p:spPr>
          <a:xfrm>
            <a:off x="449708" y="0"/>
            <a:ext cx="8244584" cy="874432"/>
          </a:xfrm>
        </p:spPr>
        <p:txBody>
          <a:bodyPr rtlCol="0"/>
          <a:lstStyle/>
          <a:p>
            <a:pPr rtl="0"/>
            <a:r>
              <a:rPr lang="fr" sz="2400" dirty="0">
                <a:cs typeface="ＭＳ Ｐゴシック" charset="-128"/>
              </a:rPr>
              <a:t>La spirométrie (test respiratoire) est le seul moyen de diagnostiquer avec précision la MPOC</a:t>
            </a:r>
            <a:endParaRPr lang="en-US" sz="2400" dirty="0"/>
          </a:p>
        </p:txBody>
      </p:sp>
      <p:grpSp>
        <p:nvGrpSpPr>
          <p:cNvPr id="5" name="Group 4" descr="Dessin au trait représentant une personne effectuant la spirométrie">
            <a:extLst>
              <a:ext uri="{FF2B5EF4-FFF2-40B4-BE49-F238E27FC236}">
                <a16:creationId xmlns:a16="http://schemas.microsoft.com/office/drawing/2014/main" id="{97B0C7CB-1444-6269-5435-0328BEE0CE05}"/>
              </a:ext>
            </a:extLst>
          </p:cNvPr>
          <p:cNvGrpSpPr/>
          <p:nvPr/>
        </p:nvGrpSpPr>
        <p:grpSpPr>
          <a:xfrm>
            <a:off x="1690199" y="1266593"/>
            <a:ext cx="2361756" cy="2302951"/>
            <a:chOff x="1690199" y="1266593"/>
            <a:chExt cx="2361756" cy="2302951"/>
          </a:xfrm>
        </p:grpSpPr>
        <p:sp>
          <p:nvSpPr>
            <p:cNvPr id="9" name="Freeform 8">
              <a:extLst>
                <a:ext uri="{FF2B5EF4-FFF2-40B4-BE49-F238E27FC236}">
                  <a16:creationId xmlns:a16="http://schemas.microsoft.com/office/drawing/2014/main" id="{92018054-FFC0-AE4B-9EE7-0265F910C690}"/>
                </a:ext>
              </a:extLst>
            </p:cNvPr>
            <p:cNvSpPr/>
            <p:nvPr/>
          </p:nvSpPr>
          <p:spPr>
            <a:xfrm>
              <a:off x="1894995" y="1266593"/>
              <a:ext cx="692762" cy="715586"/>
            </a:xfrm>
            <a:custGeom>
              <a:avLst/>
              <a:gdLst>
                <a:gd name="connsiteX0" fmla="*/ 655248 w 923681"/>
                <a:gd name="connsiteY0" fmla="*/ 179910 h 954114"/>
                <a:gd name="connsiteX1" fmla="*/ 732962 w 923681"/>
                <a:gd name="connsiteY1" fmla="*/ 646439 h 954114"/>
                <a:gd name="connsiteX2" fmla="*/ 280649 w 923681"/>
                <a:gd name="connsiteY2" fmla="*/ 784424 h 954114"/>
                <a:gd name="connsiteX3" fmla="*/ 202935 w 923681"/>
                <a:gd name="connsiteY3" fmla="*/ 317896 h 954114"/>
                <a:gd name="connsiteX4" fmla="*/ 655248 w 923681"/>
                <a:gd name="connsiteY4" fmla="*/ 179910 h 9541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681" h="954114">
                  <a:moveTo>
                    <a:pt x="655248" y="179910"/>
                  </a:moveTo>
                  <a:cubicBezTo>
                    <a:pt x="801611" y="270634"/>
                    <a:pt x="836405" y="479506"/>
                    <a:pt x="732962" y="646439"/>
                  </a:cubicBezTo>
                  <a:cubicBezTo>
                    <a:pt x="629519" y="813371"/>
                    <a:pt x="427012" y="875149"/>
                    <a:pt x="280649" y="784424"/>
                  </a:cubicBezTo>
                  <a:cubicBezTo>
                    <a:pt x="134286" y="693700"/>
                    <a:pt x="99493" y="484828"/>
                    <a:pt x="202935" y="317896"/>
                  </a:cubicBezTo>
                  <a:cubicBezTo>
                    <a:pt x="306378" y="150964"/>
                    <a:pt x="508885" y="89185"/>
                    <a:pt x="655248" y="179910"/>
                  </a:cubicBezTo>
                  <a:close/>
                </a:path>
              </a:pathLst>
            </a:custGeom>
            <a:solidFill>
              <a:srgbClr val="000000"/>
            </a:solidFill>
            <a:ln w="9525" cap="flat">
              <a:noFill/>
              <a:prstDash val="solid"/>
              <a:miter/>
            </a:ln>
          </p:spPr>
          <p:txBody>
            <a:bodyPr rtlCol="0" anchor="ctr"/>
            <a:lstStyle/>
            <a:p>
              <a:pPr rtl="0"/>
              <a:endParaRPr lang="en-US" sz="1050" dirty="0"/>
            </a:p>
          </p:txBody>
        </p:sp>
        <p:sp>
          <p:nvSpPr>
            <p:cNvPr id="11" name="Freeform 10">
              <a:extLst>
                <a:ext uri="{FF2B5EF4-FFF2-40B4-BE49-F238E27FC236}">
                  <a16:creationId xmlns:a16="http://schemas.microsoft.com/office/drawing/2014/main" id="{D1B17043-F0A6-1646-80F3-9CA2AA0E52C3}"/>
                </a:ext>
              </a:extLst>
            </p:cNvPr>
            <p:cNvSpPr/>
            <p:nvPr/>
          </p:nvSpPr>
          <p:spPr>
            <a:xfrm>
              <a:off x="1690199" y="1831693"/>
              <a:ext cx="1033463" cy="1737851"/>
            </a:xfrm>
            <a:custGeom>
              <a:avLst/>
              <a:gdLst>
                <a:gd name="connsiteX0" fmla="*/ 332537 w 1377951"/>
                <a:gd name="connsiteY0" fmla="*/ 217337 h 2317134"/>
                <a:gd name="connsiteX1" fmla="*/ 469878 w 1377951"/>
                <a:gd name="connsiteY1" fmla="*/ 135404 h 2317134"/>
                <a:gd name="connsiteX2" fmla="*/ 543773 w 1377951"/>
                <a:gd name="connsiteY2" fmla="*/ 154183 h 2317134"/>
                <a:gd name="connsiteX3" fmla="*/ 660520 w 1377951"/>
                <a:gd name="connsiteY3" fmla="*/ 217185 h 2317134"/>
                <a:gd name="connsiteX4" fmla="*/ 508491 w 1377951"/>
                <a:gd name="connsiteY4" fmla="*/ 18790 h 2317134"/>
                <a:gd name="connsiteX5" fmla="*/ 115548 w 1377951"/>
                <a:gd name="connsiteY5" fmla="*/ 278521 h 2317134"/>
                <a:gd name="connsiteX6" fmla="*/ 29539 w 1377951"/>
                <a:gd name="connsiteY6" fmla="*/ 1119353 h 2317134"/>
                <a:gd name="connsiteX7" fmla="*/ 346165 w 1377951"/>
                <a:gd name="connsiteY7" fmla="*/ 1386202 h 2317134"/>
                <a:gd name="connsiteX8" fmla="*/ 369030 w 1377951"/>
                <a:gd name="connsiteY8" fmla="*/ 1387717 h 2317134"/>
                <a:gd name="connsiteX9" fmla="*/ 585414 w 1377951"/>
                <a:gd name="connsiteY9" fmla="*/ 1387717 h 2317134"/>
                <a:gd name="connsiteX10" fmla="*/ 942015 w 1377951"/>
                <a:gd name="connsiteY10" fmla="*/ 1387717 h 2317134"/>
                <a:gd name="connsiteX11" fmla="*/ 995165 w 1377951"/>
                <a:gd name="connsiteY11" fmla="*/ 2140861 h 2317134"/>
                <a:gd name="connsiteX12" fmla="*/ 1183838 w 1377951"/>
                <a:gd name="connsiteY12" fmla="*/ 2316842 h 2317134"/>
                <a:gd name="connsiteX13" fmla="*/ 1197315 w 1377951"/>
                <a:gd name="connsiteY13" fmla="*/ 2316388 h 2317134"/>
                <a:gd name="connsiteX14" fmla="*/ 1372815 w 1377951"/>
                <a:gd name="connsiteY14" fmla="*/ 2114207 h 2317134"/>
                <a:gd name="connsiteX15" fmla="*/ 1307248 w 1377951"/>
                <a:gd name="connsiteY15" fmla="*/ 1185233 h 2317134"/>
                <a:gd name="connsiteX16" fmla="*/ 1118424 w 1377951"/>
                <a:gd name="connsiteY16" fmla="*/ 1009251 h 2317134"/>
                <a:gd name="connsiteX17" fmla="*/ 581325 w 1377951"/>
                <a:gd name="connsiteY17" fmla="*/ 1009251 h 2317134"/>
                <a:gd name="connsiteX18" fmla="*/ 561943 w 1377951"/>
                <a:gd name="connsiteY18" fmla="*/ 1009251 h 2317134"/>
                <a:gd name="connsiteX19" fmla="*/ 617818 w 1377951"/>
                <a:gd name="connsiteY19" fmla="*/ 548853 h 2317134"/>
                <a:gd name="connsiteX20" fmla="*/ 395681 w 1377951"/>
                <a:gd name="connsiteY20" fmla="*/ 429059 h 2317134"/>
                <a:gd name="connsiteX21" fmla="*/ 332537 w 1377951"/>
                <a:gd name="connsiteY21" fmla="*/ 217337 h 231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7951" h="2317134">
                  <a:moveTo>
                    <a:pt x="332537" y="217337"/>
                  </a:moveTo>
                  <a:cubicBezTo>
                    <a:pt x="359793" y="166753"/>
                    <a:pt x="412489" y="135404"/>
                    <a:pt x="469878" y="135404"/>
                  </a:cubicBezTo>
                  <a:cubicBezTo>
                    <a:pt x="495468" y="135404"/>
                    <a:pt x="521059" y="141916"/>
                    <a:pt x="543773" y="154183"/>
                  </a:cubicBezTo>
                  <a:lnTo>
                    <a:pt x="660520" y="217185"/>
                  </a:lnTo>
                  <a:cubicBezTo>
                    <a:pt x="644620" y="121319"/>
                    <a:pt x="591622" y="39538"/>
                    <a:pt x="508491" y="18790"/>
                  </a:cubicBezTo>
                  <a:cubicBezTo>
                    <a:pt x="379175" y="-13468"/>
                    <a:pt x="191865" y="56803"/>
                    <a:pt x="115548" y="278521"/>
                  </a:cubicBezTo>
                  <a:cubicBezTo>
                    <a:pt x="12580" y="583989"/>
                    <a:pt x="-9679" y="782839"/>
                    <a:pt x="29539" y="1119353"/>
                  </a:cubicBezTo>
                  <a:cubicBezTo>
                    <a:pt x="72846" y="1341980"/>
                    <a:pt x="215941" y="1382265"/>
                    <a:pt x="346165" y="1386202"/>
                  </a:cubicBezTo>
                  <a:cubicBezTo>
                    <a:pt x="353585" y="1387111"/>
                    <a:pt x="361307" y="1387717"/>
                    <a:pt x="369030" y="1387717"/>
                  </a:cubicBezTo>
                  <a:lnTo>
                    <a:pt x="585414" y="1387717"/>
                  </a:lnTo>
                  <a:lnTo>
                    <a:pt x="942015" y="1387717"/>
                  </a:lnTo>
                  <a:lnTo>
                    <a:pt x="995165" y="2140861"/>
                  </a:lnTo>
                  <a:cubicBezTo>
                    <a:pt x="1002130" y="2240665"/>
                    <a:pt x="1085262" y="2316842"/>
                    <a:pt x="1183838" y="2316842"/>
                  </a:cubicBezTo>
                  <a:cubicBezTo>
                    <a:pt x="1188381" y="2316842"/>
                    <a:pt x="1192772" y="2316691"/>
                    <a:pt x="1197315" y="2316388"/>
                  </a:cubicBezTo>
                  <a:cubicBezTo>
                    <a:pt x="1301646" y="2308967"/>
                    <a:pt x="1380083" y="2218553"/>
                    <a:pt x="1372815" y="2114207"/>
                  </a:cubicBezTo>
                  <a:lnTo>
                    <a:pt x="1307248" y="1185233"/>
                  </a:lnTo>
                  <a:cubicBezTo>
                    <a:pt x="1300283" y="1086035"/>
                    <a:pt x="1217757" y="1009251"/>
                    <a:pt x="1118424" y="1009251"/>
                  </a:cubicBezTo>
                  <a:lnTo>
                    <a:pt x="581325" y="1009251"/>
                  </a:lnTo>
                  <a:lnTo>
                    <a:pt x="561943" y="1009251"/>
                  </a:lnTo>
                  <a:cubicBezTo>
                    <a:pt x="562398" y="853261"/>
                    <a:pt x="589805" y="691213"/>
                    <a:pt x="617818" y="548853"/>
                  </a:cubicBezTo>
                  <a:lnTo>
                    <a:pt x="395681" y="429059"/>
                  </a:lnTo>
                  <a:cubicBezTo>
                    <a:pt x="320120" y="387714"/>
                    <a:pt x="291653" y="292908"/>
                    <a:pt x="332537" y="217337"/>
                  </a:cubicBezTo>
                  <a:close/>
                </a:path>
              </a:pathLst>
            </a:custGeom>
            <a:solidFill>
              <a:srgbClr val="000000"/>
            </a:solidFill>
            <a:ln w="9525" cap="flat">
              <a:noFill/>
              <a:prstDash val="solid"/>
              <a:miter/>
            </a:ln>
          </p:spPr>
          <p:txBody>
            <a:bodyPr rtlCol="0" anchor="ctr"/>
            <a:lstStyle/>
            <a:p>
              <a:pPr rtl="0"/>
              <a:endParaRPr lang="en-US" sz="1050" dirty="0"/>
            </a:p>
          </p:txBody>
        </p:sp>
        <p:sp>
          <p:nvSpPr>
            <p:cNvPr id="12" name="Freeform 11">
              <a:extLst>
                <a:ext uri="{FF2B5EF4-FFF2-40B4-BE49-F238E27FC236}">
                  <a16:creationId xmlns:a16="http://schemas.microsoft.com/office/drawing/2014/main" id="{697EEA3C-D469-074A-909D-787D0A6B0600}"/>
                </a:ext>
              </a:extLst>
            </p:cNvPr>
            <p:cNvSpPr/>
            <p:nvPr/>
          </p:nvSpPr>
          <p:spPr>
            <a:xfrm>
              <a:off x="1698044" y="2933022"/>
              <a:ext cx="647334" cy="579284"/>
            </a:xfrm>
            <a:custGeom>
              <a:avLst/>
              <a:gdLst>
                <a:gd name="connsiteX0" fmla="*/ 11357 w 863112"/>
                <a:gd name="connsiteY0" fmla="*/ 11359 h 772378"/>
                <a:gd name="connsiteX1" fmla="*/ 851756 w 863112"/>
                <a:gd name="connsiteY1" fmla="*/ 11359 h 772378"/>
                <a:gd name="connsiteX2" fmla="*/ 851756 w 863112"/>
                <a:gd name="connsiteY2" fmla="*/ 761020 h 772378"/>
                <a:gd name="connsiteX3" fmla="*/ 11357 w 863112"/>
                <a:gd name="connsiteY3" fmla="*/ 761020 h 772378"/>
              </a:gdLst>
              <a:ahLst/>
              <a:cxnLst>
                <a:cxn ang="0">
                  <a:pos x="connsiteX0" y="connsiteY0"/>
                </a:cxn>
                <a:cxn ang="0">
                  <a:pos x="connsiteX1" y="connsiteY1"/>
                </a:cxn>
                <a:cxn ang="0">
                  <a:pos x="connsiteX2" y="connsiteY2"/>
                </a:cxn>
                <a:cxn ang="0">
                  <a:pos x="connsiteX3" y="connsiteY3"/>
                </a:cxn>
              </a:cxnLst>
              <a:rect l="l" t="t" r="r" b="b"/>
              <a:pathLst>
                <a:path w="863112" h="772378">
                  <a:moveTo>
                    <a:pt x="11357" y="11359"/>
                  </a:moveTo>
                  <a:lnTo>
                    <a:pt x="851756" y="11359"/>
                  </a:lnTo>
                  <a:lnTo>
                    <a:pt x="851756" y="761020"/>
                  </a:lnTo>
                  <a:lnTo>
                    <a:pt x="11357" y="761020"/>
                  </a:lnTo>
                  <a:close/>
                </a:path>
              </a:pathLst>
            </a:custGeom>
            <a:solidFill>
              <a:schemeClr val="bg2"/>
            </a:solidFill>
            <a:ln w="9525" cap="flat">
              <a:noFill/>
              <a:prstDash val="solid"/>
              <a:miter/>
            </a:ln>
          </p:spPr>
          <p:txBody>
            <a:bodyPr rtlCol="0" anchor="ctr"/>
            <a:lstStyle/>
            <a:p>
              <a:pPr rtl="0"/>
              <a:endParaRPr lang="en-US" sz="1050" dirty="0"/>
            </a:p>
          </p:txBody>
        </p:sp>
        <p:sp>
          <p:nvSpPr>
            <p:cNvPr id="13" name="Freeform 12">
              <a:extLst>
                <a:ext uri="{FF2B5EF4-FFF2-40B4-BE49-F238E27FC236}">
                  <a16:creationId xmlns:a16="http://schemas.microsoft.com/office/drawing/2014/main" id="{C9E4C510-E73B-D14A-B382-4B194AE3BEDB}"/>
                </a:ext>
              </a:extLst>
            </p:cNvPr>
            <p:cNvSpPr/>
            <p:nvPr/>
          </p:nvSpPr>
          <p:spPr>
            <a:xfrm>
              <a:off x="2433960" y="1753116"/>
              <a:ext cx="317989" cy="249887"/>
            </a:xfrm>
            <a:custGeom>
              <a:avLst/>
              <a:gdLst>
                <a:gd name="connsiteX0" fmla="*/ 416111 w 423984"/>
                <a:gd name="connsiteY0" fmla="*/ 335303 h 333182"/>
                <a:gd name="connsiteX1" fmla="*/ 339945 w 423984"/>
                <a:gd name="connsiteY1" fmla="*/ 234288 h 333182"/>
                <a:gd name="connsiteX2" fmla="*/ 339945 w 423984"/>
                <a:gd name="connsiteY2" fmla="*/ 98138 h 333182"/>
                <a:gd name="connsiteX3" fmla="*/ 79043 w 423984"/>
                <a:gd name="connsiteY3" fmla="*/ 11359 h 333182"/>
                <a:gd name="connsiteX4" fmla="*/ 11357 w 423984"/>
                <a:gd name="connsiteY4" fmla="*/ 92685 h 333182"/>
                <a:gd name="connsiteX5" fmla="*/ 188522 w 423984"/>
                <a:gd name="connsiteY5" fmla="*/ 151598 h 333182"/>
                <a:gd name="connsiteX6" fmla="*/ 188522 w 423984"/>
                <a:gd name="connsiteY6" fmla="*/ 285023 h 333182"/>
                <a:gd name="connsiteX7" fmla="*/ 208812 w 423984"/>
                <a:gd name="connsiteY7" fmla="*/ 311980 h 333182"/>
                <a:gd name="connsiteX8" fmla="*/ 299515 w 423984"/>
                <a:gd name="connsiteY8" fmla="*/ 282902 h 333182"/>
                <a:gd name="connsiteX9" fmla="*/ 416111 w 423984"/>
                <a:gd name="connsiteY9" fmla="*/ 335303 h 333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3984" h="333182">
                  <a:moveTo>
                    <a:pt x="416111" y="335303"/>
                  </a:moveTo>
                  <a:lnTo>
                    <a:pt x="339945" y="234288"/>
                  </a:lnTo>
                  <a:lnTo>
                    <a:pt x="339945" y="98138"/>
                  </a:lnTo>
                  <a:lnTo>
                    <a:pt x="79043" y="11359"/>
                  </a:lnTo>
                  <a:cubicBezTo>
                    <a:pt x="60418" y="41496"/>
                    <a:pt x="37553" y="68908"/>
                    <a:pt x="11357" y="92685"/>
                  </a:cubicBezTo>
                  <a:lnTo>
                    <a:pt x="188522" y="151598"/>
                  </a:lnTo>
                  <a:lnTo>
                    <a:pt x="188522" y="285023"/>
                  </a:lnTo>
                  <a:lnTo>
                    <a:pt x="208812" y="311980"/>
                  </a:lnTo>
                  <a:cubicBezTo>
                    <a:pt x="235160" y="293201"/>
                    <a:pt x="266808" y="282902"/>
                    <a:pt x="299515" y="282902"/>
                  </a:cubicBezTo>
                  <a:cubicBezTo>
                    <a:pt x="344185" y="282902"/>
                    <a:pt x="386432" y="301985"/>
                    <a:pt x="416111" y="335303"/>
                  </a:cubicBezTo>
                  <a:close/>
                </a:path>
              </a:pathLst>
            </a:custGeom>
            <a:solidFill>
              <a:schemeClr val="bg1">
                <a:lumMod val="50000"/>
              </a:schemeClr>
            </a:solidFill>
            <a:ln w="9525" cap="flat">
              <a:noFill/>
              <a:prstDash val="solid"/>
              <a:miter/>
            </a:ln>
          </p:spPr>
          <p:txBody>
            <a:bodyPr rtlCol="0" anchor="ctr"/>
            <a:lstStyle/>
            <a:p>
              <a:pPr rtl="0"/>
              <a:endParaRPr lang="en-US" sz="1050" dirty="0"/>
            </a:p>
          </p:txBody>
        </p:sp>
        <p:sp>
          <p:nvSpPr>
            <p:cNvPr id="14" name="Freeform 13">
              <a:extLst>
                <a:ext uri="{FF2B5EF4-FFF2-40B4-BE49-F238E27FC236}">
                  <a16:creationId xmlns:a16="http://schemas.microsoft.com/office/drawing/2014/main" id="{B5D00028-F9AF-EC44-847A-5906EBE2AEE3}"/>
                </a:ext>
              </a:extLst>
            </p:cNvPr>
            <p:cNvSpPr/>
            <p:nvPr/>
          </p:nvSpPr>
          <p:spPr>
            <a:xfrm>
              <a:off x="1943092" y="1939424"/>
              <a:ext cx="806329" cy="408906"/>
            </a:xfrm>
            <a:custGeom>
              <a:avLst/>
              <a:gdLst>
                <a:gd name="connsiteX0" fmla="*/ 1045617 w 1075104"/>
                <a:gd name="connsiteY0" fmla="*/ 53099 h 545208"/>
                <a:gd name="connsiteX1" fmla="*/ 874660 w 1075104"/>
                <a:gd name="connsiteY1" fmla="*/ 40983 h 545208"/>
                <a:gd name="connsiteX2" fmla="*/ 612395 w 1075104"/>
                <a:gd name="connsiteY2" fmla="*/ 268911 h 545208"/>
                <a:gd name="connsiteX3" fmla="*/ 190076 w 1075104"/>
                <a:gd name="connsiteY3" fmla="*/ 40983 h 545208"/>
                <a:gd name="connsiteX4" fmla="*/ 25933 w 1075104"/>
                <a:gd name="connsiteY4" fmla="*/ 90052 h 545208"/>
                <a:gd name="connsiteX5" fmla="*/ 74994 w 1075104"/>
                <a:gd name="connsiteY5" fmla="*/ 254220 h 545208"/>
                <a:gd name="connsiteX6" fmla="*/ 571056 w 1075104"/>
                <a:gd name="connsiteY6" fmla="*/ 521827 h 545208"/>
                <a:gd name="connsiteX7" fmla="*/ 628597 w 1075104"/>
                <a:gd name="connsiteY7" fmla="*/ 536366 h 545208"/>
                <a:gd name="connsiteX8" fmla="*/ 708094 w 1075104"/>
                <a:gd name="connsiteY8" fmla="*/ 506682 h 545208"/>
                <a:gd name="connsiteX9" fmla="*/ 1033654 w 1075104"/>
                <a:gd name="connsiteY9" fmla="*/ 223931 h 545208"/>
                <a:gd name="connsiteX10" fmla="*/ 1045617 w 1075104"/>
                <a:gd name="connsiteY10" fmla="*/ 53099 h 545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75104" h="545208">
                  <a:moveTo>
                    <a:pt x="1045617" y="53099"/>
                  </a:moveTo>
                  <a:cubicBezTo>
                    <a:pt x="1001704" y="2516"/>
                    <a:pt x="925235" y="-2785"/>
                    <a:pt x="874660" y="40983"/>
                  </a:cubicBezTo>
                  <a:lnTo>
                    <a:pt x="612395" y="268911"/>
                  </a:lnTo>
                  <a:lnTo>
                    <a:pt x="190076" y="40983"/>
                  </a:lnTo>
                  <a:cubicBezTo>
                    <a:pt x="131172" y="9180"/>
                    <a:pt x="57732" y="31139"/>
                    <a:pt x="25933" y="90052"/>
                  </a:cubicBezTo>
                  <a:cubicBezTo>
                    <a:pt x="-5866" y="148965"/>
                    <a:pt x="16090" y="222417"/>
                    <a:pt x="74994" y="254220"/>
                  </a:cubicBezTo>
                  <a:lnTo>
                    <a:pt x="571056" y="521827"/>
                  </a:lnTo>
                  <a:cubicBezTo>
                    <a:pt x="589076" y="531519"/>
                    <a:pt x="608912" y="536366"/>
                    <a:pt x="628597" y="536366"/>
                  </a:cubicBezTo>
                  <a:cubicBezTo>
                    <a:pt x="657216" y="536366"/>
                    <a:pt x="685532" y="526219"/>
                    <a:pt x="708094" y="506682"/>
                  </a:cubicBezTo>
                  <a:lnTo>
                    <a:pt x="1033654" y="223931"/>
                  </a:lnTo>
                  <a:cubicBezTo>
                    <a:pt x="1084078" y="180163"/>
                    <a:pt x="1089378" y="103682"/>
                    <a:pt x="1045617" y="53099"/>
                  </a:cubicBezTo>
                  <a:close/>
                </a:path>
              </a:pathLst>
            </a:custGeom>
            <a:solidFill>
              <a:srgbClr val="000000"/>
            </a:solidFill>
            <a:ln w="9525" cap="flat">
              <a:noFill/>
              <a:prstDash val="solid"/>
              <a:miter/>
            </a:ln>
          </p:spPr>
          <p:txBody>
            <a:bodyPr rtlCol="0" anchor="ctr"/>
            <a:lstStyle/>
            <a:p>
              <a:pPr rtl="0"/>
              <a:endParaRPr lang="en-US" sz="1050" dirty="0"/>
            </a:p>
          </p:txBody>
        </p:sp>
        <p:sp>
          <p:nvSpPr>
            <p:cNvPr id="15" name="Freeform 14">
              <a:extLst>
                <a:ext uri="{FF2B5EF4-FFF2-40B4-BE49-F238E27FC236}">
                  <a16:creationId xmlns:a16="http://schemas.microsoft.com/office/drawing/2014/main" id="{53BBB204-8456-2A41-968C-535CC611C3D4}"/>
                </a:ext>
              </a:extLst>
            </p:cNvPr>
            <p:cNvSpPr/>
            <p:nvPr/>
          </p:nvSpPr>
          <p:spPr>
            <a:xfrm>
              <a:off x="2723217" y="1966980"/>
              <a:ext cx="1328738" cy="1533398"/>
            </a:xfrm>
            <a:custGeom>
              <a:avLst/>
              <a:gdLst>
                <a:gd name="connsiteX0" fmla="*/ 601150 w 1771651"/>
                <a:gd name="connsiteY0" fmla="*/ 1692417 h 2044530"/>
                <a:gd name="connsiteX1" fmla="*/ 525136 w 1771651"/>
                <a:gd name="connsiteY1" fmla="*/ 1792523 h 2044530"/>
                <a:gd name="connsiteX2" fmla="*/ 408237 w 1771651"/>
                <a:gd name="connsiteY2" fmla="*/ 1971836 h 2044530"/>
                <a:gd name="connsiteX3" fmla="*/ 400212 w 1771651"/>
                <a:gd name="connsiteY3" fmla="*/ 1272001 h 2044530"/>
                <a:gd name="connsiteX4" fmla="*/ 413688 w 1771651"/>
                <a:gd name="connsiteY4" fmla="*/ 905348 h 2044530"/>
                <a:gd name="connsiteX5" fmla="*/ 158086 w 1771651"/>
                <a:gd name="connsiteY5" fmla="*/ 204756 h 2044530"/>
                <a:gd name="connsiteX6" fmla="*/ 178982 w 1771651"/>
                <a:gd name="connsiteY6" fmla="*/ 189005 h 2044530"/>
                <a:gd name="connsiteX7" fmla="*/ 45124 w 1771651"/>
                <a:gd name="connsiteY7" fmla="*/ 11359 h 2044530"/>
                <a:gd name="connsiteX8" fmla="*/ 16505 w 1771651"/>
                <a:gd name="connsiteY8" fmla="*/ 213540 h 2044530"/>
                <a:gd name="connsiteX9" fmla="*/ 11357 w 1771651"/>
                <a:gd name="connsiteY9" fmla="*/ 217932 h 2044530"/>
                <a:gd name="connsiteX10" fmla="*/ 58147 w 1771651"/>
                <a:gd name="connsiteY10" fmla="*/ 280025 h 2044530"/>
                <a:gd name="connsiteX11" fmla="*/ 86766 w 1771651"/>
                <a:gd name="connsiteY11" fmla="*/ 258520 h 2044530"/>
                <a:gd name="connsiteX12" fmla="*/ 315566 w 1771651"/>
                <a:gd name="connsiteY12" fmla="*/ 906560 h 2044530"/>
                <a:gd name="connsiteX13" fmla="*/ 302089 w 1771651"/>
                <a:gd name="connsiteY13" fmla="*/ 1269881 h 2044530"/>
                <a:gd name="connsiteX14" fmla="*/ 354785 w 1771651"/>
                <a:gd name="connsiteY14" fmla="*/ 2025448 h 2044530"/>
                <a:gd name="connsiteX15" fmla="*/ 367353 w 1771651"/>
                <a:gd name="connsiteY15" fmla="*/ 2027266 h 2044530"/>
                <a:gd name="connsiteX16" fmla="*/ 403997 w 1771651"/>
                <a:gd name="connsiteY16" fmla="*/ 2014544 h 2044530"/>
                <a:gd name="connsiteX17" fmla="*/ 422925 w 1771651"/>
                <a:gd name="connsiteY17" fmla="*/ 2025600 h 2044530"/>
                <a:gd name="connsiteX18" fmla="*/ 435493 w 1771651"/>
                <a:gd name="connsiteY18" fmla="*/ 2027417 h 2044530"/>
                <a:gd name="connsiteX19" fmla="*/ 601453 w 1771651"/>
                <a:gd name="connsiteY19" fmla="*/ 1841440 h 2044530"/>
                <a:gd name="connsiteX20" fmla="*/ 601453 w 1771651"/>
                <a:gd name="connsiteY20" fmla="*/ 2039230 h 2044530"/>
                <a:gd name="connsiteX21" fmla="*/ 1767412 w 1771651"/>
                <a:gd name="connsiteY21" fmla="*/ 2039230 h 2044530"/>
                <a:gd name="connsiteX22" fmla="*/ 1767412 w 1771651"/>
                <a:gd name="connsiteY22" fmla="*/ 666063 h 2044530"/>
                <a:gd name="connsiteX23" fmla="*/ 601453 w 1771651"/>
                <a:gd name="connsiteY23" fmla="*/ 666063 h 2044530"/>
                <a:gd name="connsiteX24" fmla="*/ 601453 w 1771651"/>
                <a:gd name="connsiteY24" fmla="*/ 1692417 h 2044530"/>
                <a:gd name="connsiteX25" fmla="*/ 362659 w 1771651"/>
                <a:gd name="connsiteY25" fmla="*/ 1996673 h 2044530"/>
                <a:gd name="connsiteX26" fmla="*/ 332071 w 1771651"/>
                <a:gd name="connsiteY26" fmla="*/ 1272001 h 2044530"/>
                <a:gd name="connsiteX27" fmla="*/ 345548 w 1771651"/>
                <a:gd name="connsiteY27" fmla="*/ 905348 h 2044530"/>
                <a:gd name="connsiteX28" fmla="*/ 111145 w 1771651"/>
                <a:gd name="connsiteY28" fmla="*/ 240194 h 2044530"/>
                <a:gd name="connsiteX29" fmla="*/ 133707 w 1771651"/>
                <a:gd name="connsiteY29" fmla="*/ 223232 h 2044530"/>
                <a:gd name="connsiteX30" fmla="*/ 383404 w 1771651"/>
                <a:gd name="connsiteY30" fmla="*/ 906863 h 2044530"/>
                <a:gd name="connsiteX31" fmla="*/ 369927 w 1771651"/>
                <a:gd name="connsiteY31" fmla="*/ 1270183 h 2044530"/>
                <a:gd name="connsiteX32" fmla="*/ 385978 w 1771651"/>
                <a:gd name="connsiteY32" fmla="*/ 1990464 h 2044530"/>
                <a:gd name="connsiteX33" fmla="*/ 362659 w 1771651"/>
                <a:gd name="connsiteY33" fmla="*/ 1996673 h 2044530"/>
                <a:gd name="connsiteX34" fmla="*/ 593276 w 1771651"/>
                <a:gd name="connsiteY34" fmla="*/ 1792523 h 2044530"/>
                <a:gd name="connsiteX35" fmla="*/ 430799 w 1771651"/>
                <a:gd name="connsiteY35" fmla="*/ 1996673 h 2044530"/>
                <a:gd name="connsiteX36" fmla="*/ 427468 w 1771651"/>
                <a:gd name="connsiteY36" fmla="*/ 1995159 h 2044530"/>
                <a:gd name="connsiteX37" fmla="*/ 551938 w 1771651"/>
                <a:gd name="connsiteY37" fmla="*/ 1806759 h 2044530"/>
                <a:gd name="connsiteX38" fmla="*/ 601150 w 1771651"/>
                <a:gd name="connsiteY38" fmla="*/ 1733913 h 2044530"/>
                <a:gd name="connsiteX39" fmla="*/ 601150 w 1771651"/>
                <a:gd name="connsiteY39" fmla="*/ 1778590 h 2044530"/>
                <a:gd name="connsiteX40" fmla="*/ 593276 w 1771651"/>
                <a:gd name="connsiteY40" fmla="*/ 1792523 h 2044530"/>
                <a:gd name="connsiteX41" fmla="*/ 1184129 w 1771651"/>
                <a:gd name="connsiteY41" fmla="*/ 1721949 h 2044530"/>
                <a:gd name="connsiteX42" fmla="*/ 1148091 w 1771651"/>
                <a:gd name="connsiteY42" fmla="*/ 1685905 h 2044530"/>
                <a:gd name="connsiteX43" fmla="*/ 1184129 w 1771651"/>
                <a:gd name="connsiteY43" fmla="*/ 1649860 h 2044530"/>
                <a:gd name="connsiteX44" fmla="*/ 1220168 w 1771651"/>
                <a:gd name="connsiteY44" fmla="*/ 1685905 h 2044530"/>
                <a:gd name="connsiteX45" fmla="*/ 1184129 w 1771651"/>
                <a:gd name="connsiteY45" fmla="*/ 1721949 h 2044530"/>
                <a:gd name="connsiteX46" fmla="*/ 1184129 w 1771651"/>
                <a:gd name="connsiteY46" fmla="*/ 745118 h 2044530"/>
                <a:gd name="connsiteX47" fmla="*/ 1220168 w 1771651"/>
                <a:gd name="connsiteY47" fmla="*/ 781162 h 2044530"/>
                <a:gd name="connsiteX48" fmla="*/ 1184129 w 1771651"/>
                <a:gd name="connsiteY48" fmla="*/ 817206 h 2044530"/>
                <a:gd name="connsiteX49" fmla="*/ 1148091 w 1771651"/>
                <a:gd name="connsiteY49" fmla="*/ 781162 h 2044530"/>
                <a:gd name="connsiteX50" fmla="*/ 1184129 w 1771651"/>
                <a:gd name="connsiteY50" fmla="*/ 745118 h 2044530"/>
                <a:gd name="connsiteX51" fmla="*/ 671865 w 1771651"/>
                <a:gd name="connsiteY51" fmla="*/ 1081481 h 2044530"/>
                <a:gd name="connsiteX52" fmla="*/ 1696546 w 1771651"/>
                <a:gd name="connsiteY52" fmla="*/ 1081481 h 2044530"/>
                <a:gd name="connsiteX53" fmla="*/ 1696546 w 1771651"/>
                <a:gd name="connsiteY53" fmla="*/ 1111770 h 2044530"/>
                <a:gd name="connsiteX54" fmla="*/ 671865 w 1771651"/>
                <a:gd name="connsiteY54" fmla="*/ 1111770 h 2044530"/>
                <a:gd name="connsiteX55" fmla="*/ 671865 w 1771651"/>
                <a:gd name="connsiteY55" fmla="*/ 1081481 h 2044530"/>
                <a:gd name="connsiteX56" fmla="*/ 1220017 w 1771651"/>
                <a:gd name="connsiteY56" fmla="*/ 1220358 h 2044530"/>
                <a:gd name="connsiteX57" fmla="*/ 1183978 w 1771651"/>
                <a:gd name="connsiteY57" fmla="*/ 1256402 h 2044530"/>
                <a:gd name="connsiteX58" fmla="*/ 1147939 w 1771651"/>
                <a:gd name="connsiteY58" fmla="*/ 1220358 h 2044530"/>
                <a:gd name="connsiteX59" fmla="*/ 1183978 w 1771651"/>
                <a:gd name="connsiteY59" fmla="*/ 1184313 h 2044530"/>
                <a:gd name="connsiteX60" fmla="*/ 1220017 w 1771651"/>
                <a:gd name="connsiteY60" fmla="*/ 1220358 h 2044530"/>
                <a:gd name="connsiteX61" fmla="*/ 671865 w 1771651"/>
                <a:gd name="connsiteY61" fmla="*/ 1550966 h 2044530"/>
                <a:gd name="connsiteX62" fmla="*/ 1696546 w 1771651"/>
                <a:gd name="connsiteY62" fmla="*/ 1550966 h 2044530"/>
                <a:gd name="connsiteX63" fmla="*/ 1696546 w 1771651"/>
                <a:gd name="connsiteY63" fmla="*/ 1581255 h 2044530"/>
                <a:gd name="connsiteX64" fmla="*/ 671865 w 1771651"/>
                <a:gd name="connsiteY64" fmla="*/ 1581255 h 2044530"/>
                <a:gd name="connsiteX65" fmla="*/ 671865 w 1771651"/>
                <a:gd name="connsiteY65" fmla="*/ 1550966 h 2044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771651" h="2044530">
                  <a:moveTo>
                    <a:pt x="601150" y="1692417"/>
                  </a:moveTo>
                  <a:cubicBezTo>
                    <a:pt x="574954" y="1713922"/>
                    <a:pt x="550121" y="1745423"/>
                    <a:pt x="525136" y="1792523"/>
                  </a:cubicBezTo>
                  <a:cubicBezTo>
                    <a:pt x="471835" y="1893387"/>
                    <a:pt x="434130" y="1945484"/>
                    <a:pt x="408237" y="1971836"/>
                  </a:cubicBezTo>
                  <a:cubicBezTo>
                    <a:pt x="364173" y="1874304"/>
                    <a:pt x="385372" y="1517950"/>
                    <a:pt x="400212" y="1272001"/>
                  </a:cubicBezTo>
                  <a:cubicBezTo>
                    <a:pt x="409448" y="1118282"/>
                    <a:pt x="417322" y="985464"/>
                    <a:pt x="413688" y="905348"/>
                  </a:cubicBezTo>
                  <a:cubicBezTo>
                    <a:pt x="400212" y="616085"/>
                    <a:pt x="208358" y="286537"/>
                    <a:pt x="158086" y="204756"/>
                  </a:cubicBezTo>
                  <a:lnTo>
                    <a:pt x="178982" y="189005"/>
                  </a:lnTo>
                  <a:lnTo>
                    <a:pt x="45124" y="11359"/>
                  </a:lnTo>
                  <a:cubicBezTo>
                    <a:pt x="86463" y="75420"/>
                    <a:pt x="75712" y="162048"/>
                    <a:pt x="16505" y="213540"/>
                  </a:cubicBezTo>
                  <a:lnTo>
                    <a:pt x="11357" y="217932"/>
                  </a:lnTo>
                  <a:lnTo>
                    <a:pt x="58147" y="280025"/>
                  </a:lnTo>
                  <a:lnTo>
                    <a:pt x="86766" y="258520"/>
                  </a:lnTo>
                  <a:cubicBezTo>
                    <a:pt x="155057" y="376799"/>
                    <a:pt x="304058" y="661065"/>
                    <a:pt x="315566" y="906560"/>
                  </a:cubicBezTo>
                  <a:cubicBezTo>
                    <a:pt x="319200" y="985009"/>
                    <a:pt x="310872" y="1123432"/>
                    <a:pt x="302089" y="1269881"/>
                  </a:cubicBezTo>
                  <a:cubicBezTo>
                    <a:pt x="276499" y="1696506"/>
                    <a:pt x="265445" y="2000460"/>
                    <a:pt x="354785" y="2025448"/>
                  </a:cubicBezTo>
                  <a:cubicBezTo>
                    <a:pt x="358873" y="2026660"/>
                    <a:pt x="363113" y="2027266"/>
                    <a:pt x="367353" y="2027266"/>
                  </a:cubicBezTo>
                  <a:cubicBezTo>
                    <a:pt x="378861" y="2027266"/>
                    <a:pt x="390975" y="2023025"/>
                    <a:pt x="403997" y="2014544"/>
                  </a:cubicBezTo>
                  <a:cubicBezTo>
                    <a:pt x="409751" y="2019845"/>
                    <a:pt x="415960" y="2023631"/>
                    <a:pt x="422925" y="2025600"/>
                  </a:cubicBezTo>
                  <a:cubicBezTo>
                    <a:pt x="427013" y="2026811"/>
                    <a:pt x="431253" y="2027417"/>
                    <a:pt x="435493" y="2027417"/>
                  </a:cubicBezTo>
                  <a:cubicBezTo>
                    <a:pt x="478497" y="2027417"/>
                    <a:pt x="530890" y="1968504"/>
                    <a:pt x="601453" y="1841440"/>
                  </a:cubicBezTo>
                  <a:lnTo>
                    <a:pt x="601453" y="2039230"/>
                  </a:lnTo>
                  <a:lnTo>
                    <a:pt x="1767412" y="2039230"/>
                  </a:lnTo>
                  <a:lnTo>
                    <a:pt x="1767412" y="666063"/>
                  </a:lnTo>
                  <a:lnTo>
                    <a:pt x="601453" y="666063"/>
                  </a:lnTo>
                  <a:lnTo>
                    <a:pt x="601453" y="1692417"/>
                  </a:lnTo>
                  <a:close/>
                  <a:moveTo>
                    <a:pt x="362659" y="1996673"/>
                  </a:moveTo>
                  <a:cubicBezTo>
                    <a:pt x="289824" y="1976228"/>
                    <a:pt x="315263" y="1552480"/>
                    <a:pt x="332071" y="1272001"/>
                  </a:cubicBezTo>
                  <a:cubicBezTo>
                    <a:pt x="341308" y="1118282"/>
                    <a:pt x="349182" y="985464"/>
                    <a:pt x="345548" y="905348"/>
                  </a:cubicBezTo>
                  <a:cubicBezTo>
                    <a:pt x="333585" y="647889"/>
                    <a:pt x="180042" y="358323"/>
                    <a:pt x="111145" y="240194"/>
                  </a:cubicBezTo>
                  <a:lnTo>
                    <a:pt x="133707" y="223232"/>
                  </a:lnTo>
                  <a:cubicBezTo>
                    <a:pt x="184585" y="306982"/>
                    <a:pt x="370684" y="631230"/>
                    <a:pt x="383404" y="906863"/>
                  </a:cubicBezTo>
                  <a:cubicBezTo>
                    <a:pt x="387038" y="985312"/>
                    <a:pt x="378710" y="1123735"/>
                    <a:pt x="369927" y="1270183"/>
                  </a:cubicBezTo>
                  <a:cubicBezTo>
                    <a:pt x="348576" y="1625629"/>
                    <a:pt x="337371" y="1895810"/>
                    <a:pt x="385978" y="1990464"/>
                  </a:cubicBezTo>
                  <a:cubicBezTo>
                    <a:pt x="374621" y="1997582"/>
                    <a:pt x="367201" y="1997885"/>
                    <a:pt x="362659" y="1996673"/>
                  </a:cubicBezTo>
                  <a:close/>
                  <a:moveTo>
                    <a:pt x="593276" y="1792523"/>
                  </a:moveTo>
                  <a:cubicBezTo>
                    <a:pt x="489400" y="1988798"/>
                    <a:pt x="445033" y="2000762"/>
                    <a:pt x="430799" y="1996673"/>
                  </a:cubicBezTo>
                  <a:cubicBezTo>
                    <a:pt x="429588" y="1996370"/>
                    <a:pt x="428528" y="1995613"/>
                    <a:pt x="427468" y="1995159"/>
                  </a:cubicBezTo>
                  <a:cubicBezTo>
                    <a:pt x="462295" y="1960932"/>
                    <a:pt x="502877" y="1899293"/>
                    <a:pt x="551938" y="1806759"/>
                  </a:cubicBezTo>
                  <a:cubicBezTo>
                    <a:pt x="568443" y="1775561"/>
                    <a:pt x="584645" y="1751935"/>
                    <a:pt x="601150" y="1733913"/>
                  </a:cubicBezTo>
                  <a:lnTo>
                    <a:pt x="601150" y="1778590"/>
                  </a:lnTo>
                  <a:cubicBezTo>
                    <a:pt x="598576" y="1783134"/>
                    <a:pt x="595850" y="1787525"/>
                    <a:pt x="593276" y="1792523"/>
                  </a:cubicBezTo>
                  <a:close/>
                  <a:moveTo>
                    <a:pt x="1184129" y="1721949"/>
                  </a:moveTo>
                  <a:cubicBezTo>
                    <a:pt x="1164293" y="1721949"/>
                    <a:pt x="1148091" y="1705896"/>
                    <a:pt x="1148091" y="1685905"/>
                  </a:cubicBezTo>
                  <a:cubicBezTo>
                    <a:pt x="1148091" y="1666065"/>
                    <a:pt x="1164142" y="1649860"/>
                    <a:pt x="1184129" y="1649860"/>
                  </a:cubicBezTo>
                  <a:cubicBezTo>
                    <a:pt x="1203966" y="1649860"/>
                    <a:pt x="1220168" y="1665914"/>
                    <a:pt x="1220168" y="1685905"/>
                  </a:cubicBezTo>
                  <a:cubicBezTo>
                    <a:pt x="1220017" y="1705896"/>
                    <a:pt x="1203966" y="1721949"/>
                    <a:pt x="1184129" y="1721949"/>
                  </a:cubicBezTo>
                  <a:close/>
                  <a:moveTo>
                    <a:pt x="1184129" y="745118"/>
                  </a:moveTo>
                  <a:cubicBezTo>
                    <a:pt x="1203966" y="745118"/>
                    <a:pt x="1220168" y="761171"/>
                    <a:pt x="1220168" y="781162"/>
                  </a:cubicBezTo>
                  <a:cubicBezTo>
                    <a:pt x="1220168" y="801002"/>
                    <a:pt x="1204117" y="817206"/>
                    <a:pt x="1184129" y="817206"/>
                  </a:cubicBezTo>
                  <a:cubicBezTo>
                    <a:pt x="1164293" y="817206"/>
                    <a:pt x="1148091" y="801153"/>
                    <a:pt x="1148091" y="781162"/>
                  </a:cubicBezTo>
                  <a:cubicBezTo>
                    <a:pt x="1148091" y="761171"/>
                    <a:pt x="1164293" y="745118"/>
                    <a:pt x="1184129" y="745118"/>
                  </a:cubicBezTo>
                  <a:close/>
                  <a:moveTo>
                    <a:pt x="671865" y="1081481"/>
                  </a:moveTo>
                  <a:lnTo>
                    <a:pt x="1696546" y="1081481"/>
                  </a:lnTo>
                  <a:lnTo>
                    <a:pt x="1696546" y="1111770"/>
                  </a:lnTo>
                  <a:lnTo>
                    <a:pt x="671865" y="1111770"/>
                  </a:lnTo>
                  <a:lnTo>
                    <a:pt x="671865" y="1081481"/>
                  </a:lnTo>
                  <a:close/>
                  <a:moveTo>
                    <a:pt x="1220017" y="1220358"/>
                  </a:moveTo>
                  <a:cubicBezTo>
                    <a:pt x="1220017" y="1240197"/>
                    <a:pt x="1203966" y="1256402"/>
                    <a:pt x="1183978" y="1256402"/>
                  </a:cubicBezTo>
                  <a:cubicBezTo>
                    <a:pt x="1164142" y="1256402"/>
                    <a:pt x="1147939" y="1240348"/>
                    <a:pt x="1147939" y="1220358"/>
                  </a:cubicBezTo>
                  <a:cubicBezTo>
                    <a:pt x="1147939" y="1200518"/>
                    <a:pt x="1163990" y="1184313"/>
                    <a:pt x="1183978" y="1184313"/>
                  </a:cubicBezTo>
                  <a:cubicBezTo>
                    <a:pt x="1203966" y="1184313"/>
                    <a:pt x="1220017" y="1200367"/>
                    <a:pt x="1220017" y="1220358"/>
                  </a:cubicBezTo>
                  <a:close/>
                  <a:moveTo>
                    <a:pt x="671865" y="1550966"/>
                  </a:moveTo>
                  <a:lnTo>
                    <a:pt x="1696546" y="1550966"/>
                  </a:lnTo>
                  <a:lnTo>
                    <a:pt x="1696546" y="1581255"/>
                  </a:lnTo>
                  <a:lnTo>
                    <a:pt x="671865" y="1581255"/>
                  </a:lnTo>
                  <a:lnTo>
                    <a:pt x="671865" y="1550966"/>
                  </a:lnTo>
                  <a:close/>
                </a:path>
              </a:pathLst>
            </a:custGeom>
            <a:solidFill>
              <a:schemeClr val="bg1">
                <a:lumMod val="50000"/>
              </a:schemeClr>
            </a:solidFill>
            <a:ln w="9525" cap="flat">
              <a:noFill/>
              <a:prstDash val="solid"/>
              <a:miter/>
            </a:ln>
          </p:spPr>
          <p:txBody>
            <a:bodyPr rtlCol="0" anchor="ctr"/>
            <a:lstStyle/>
            <a:p>
              <a:pPr rtl="0"/>
              <a:endParaRPr lang="en-US" sz="1050" dirty="0"/>
            </a:p>
          </p:txBody>
        </p:sp>
        <p:sp>
          <p:nvSpPr>
            <p:cNvPr id="16" name="Freeform 15">
              <a:extLst>
                <a:ext uri="{FF2B5EF4-FFF2-40B4-BE49-F238E27FC236}">
                  <a16:creationId xmlns:a16="http://schemas.microsoft.com/office/drawing/2014/main" id="{43504A50-21D3-684C-A69B-AB41CB5AEA6F}"/>
                </a:ext>
              </a:extLst>
            </p:cNvPr>
            <p:cNvSpPr/>
            <p:nvPr/>
          </p:nvSpPr>
          <p:spPr>
            <a:xfrm>
              <a:off x="3282876" y="1807217"/>
              <a:ext cx="647334" cy="670152"/>
            </a:xfrm>
            <a:custGeom>
              <a:avLst/>
              <a:gdLst>
                <a:gd name="connsiteX0" fmla="*/ 864475 w 863112"/>
                <a:gd name="connsiteY0" fmla="*/ 750267 h 893535"/>
                <a:gd name="connsiteX1" fmla="*/ 864475 w 863112"/>
                <a:gd name="connsiteY1" fmla="*/ 11359 h 893535"/>
                <a:gd name="connsiteX2" fmla="*/ 11357 w 863112"/>
                <a:gd name="connsiteY2" fmla="*/ 11359 h 893535"/>
                <a:gd name="connsiteX3" fmla="*/ 11357 w 863112"/>
                <a:gd name="connsiteY3" fmla="*/ 750267 h 893535"/>
                <a:gd name="connsiteX4" fmla="*/ 248637 w 863112"/>
                <a:gd name="connsiteY4" fmla="*/ 750267 h 893535"/>
                <a:gd name="connsiteX5" fmla="*/ 248637 w 863112"/>
                <a:gd name="connsiteY5" fmla="*/ 815086 h 893535"/>
                <a:gd name="connsiteX6" fmla="*/ 46033 w 863112"/>
                <a:gd name="connsiteY6" fmla="*/ 815086 h 893535"/>
                <a:gd name="connsiteX7" fmla="*/ 46033 w 863112"/>
                <a:gd name="connsiteY7" fmla="*/ 883237 h 893535"/>
                <a:gd name="connsiteX8" fmla="*/ 829648 w 863112"/>
                <a:gd name="connsiteY8" fmla="*/ 883237 h 893535"/>
                <a:gd name="connsiteX9" fmla="*/ 829648 w 863112"/>
                <a:gd name="connsiteY9" fmla="*/ 815086 h 893535"/>
                <a:gd name="connsiteX10" fmla="*/ 627044 w 863112"/>
                <a:gd name="connsiteY10" fmla="*/ 815086 h 893535"/>
                <a:gd name="connsiteX11" fmla="*/ 627044 w 863112"/>
                <a:gd name="connsiteY11" fmla="*/ 750267 h 893535"/>
                <a:gd name="connsiteX12" fmla="*/ 864475 w 863112"/>
                <a:gd name="connsiteY12" fmla="*/ 750267 h 893535"/>
                <a:gd name="connsiteX13" fmla="*/ 124167 w 863112"/>
                <a:gd name="connsiteY13" fmla="*/ 499320 h 893535"/>
                <a:gd name="connsiteX14" fmla="*/ 238643 w 863112"/>
                <a:gd name="connsiteY14" fmla="*/ 258217 h 893535"/>
                <a:gd name="connsiteX15" fmla="*/ 244851 w 863112"/>
                <a:gd name="connsiteY15" fmla="*/ 309708 h 893535"/>
                <a:gd name="connsiteX16" fmla="*/ 124167 w 863112"/>
                <a:gd name="connsiteY16" fmla="*/ 499320 h 893535"/>
                <a:gd name="connsiteX17" fmla="*/ 267565 w 863112"/>
                <a:gd name="connsiteY17" fmla="*/ 335152 h 893535"/>
                <a:gd name="connsiteX18" fmla="*/ 267716 w 863112"/>
                <a:gd name="connsiteY18" fmla="*/ 316524 h 893535"/>
                <a:gd name="connsiteX19" fmla="*/ 320866 w 863112"/>
                <a:gd name="connsiteY19" fmla="*/ 258520 h 893535"/>
                <a:gd name="connsiteX20" fmla="*/ 326923 w 863112"/>
                <a:gd name="connsiteY20" fmla="*/ 323490 h 893535"/>
                <a:gd name="connsiteX21" fmla="*/ 406723 w 863112"/>
                <a:gd name="connsiteY21" fmla="*/ 512041 h 893535"/>
                <a:gd name="connsiteX22" fmla="*/ 788915 w 863112"/>
                <a:gd name="connsiteY22" fmla="*/ 553841 h 893535"/>
                <a:gd name="connsiteX23" fmla="*/ 788915 w 863112"/>
                <a:gd name="connsiteY23" fmla="*/ 570045 h 893535"/>
                <a:gd name="connsiteX24" fmla="*/ 328740 w 863112"/>
                <a:gd name="connsiteY24" fmla="*/ 525217 h 893535"/>
                <a:gd name="connsiteX25" fmla="*/ 267565 w 863112"/>
                <a:gd name="connsiteY25" fmla="*/ 335152 h 893535"/>
                <a:gd name="connsiteX26" fmla="*/ 788764 w 863112"/>
                <a:gd name="connsiteY26" fmla="*/ 87082 h 893535"/>
                <a:gd name="connsiteX27" fmla="*/ 788764 w 863112"/>
                <a:gd name="connsiteY27" fmla="*/ 531124 h 893535"/>
                <a:gd name="connsiteX28" fmla="*/ 411871 w 863112"/>
                <a:gd name="connsiteY28" fmla="*/ 489930 h 893535"/>
                <a:gd name="connsiteX29" fmla="*/ 349485 w 863112"/>
                <a:gd name="connsiteY29" fmla="*/ 323490 h 893535"/>
                <a:gd name="connsiteX30" fmla="*/ 336917 w 863112"/>
                <a:gd name="connsiteY30" fmla="*/ 242618 h 893535"/>
                <a:gd name="connsiteX31" fmla="*/ 320866 w 863112"/>
                <a:gd name="connsiteY31" fmla="*/ 235954 h 893535"/>
                <a:gd name="connsiteX32" fmla="*/ 266656 w 863112"/>
                <a:gd name="connsiteY32" fmla="*/ 281388 h 893535"/>
                <a:gd name="connsiteX33" fmla="*/ 254845 w 863112"/>
                <a:gd name="connsiteY33" fmla="*/ 242315 h 893535"/>
                <a:gd name="connsiteX34" fmla="*/ 239400 w 863112"/>
                <a:gd name="connsiteY34" fmla="*/ 235803 h 893535"/>
                <a:gd name="connsiteX35" fmla="*/ 86917 w 863112"/>
                <a:gd name="connsiteY35" fmla="*/ 533850 h 893535"/>
                <a:gd name="connsiteX36" fmla="*/ 86917 w 863112"/>
                <a:gd name="connsiteY36" fmla="*/ 87082 h 893535"/>
                <a:gd name="connsiteX37" fmla="*/ 788764 w 863112"/>
                <a:gd name="connsiteY37" fmla="*/ 87082 h 893535"/>
                <a:gd name="connsiteX38" fmla="*/ 87068 w 863112"/>
                <a:gd name="connsiteY38" fmla="*/ 610482 h 893535"/>
                <a:gd name="connsiteX39" fmla="*/ 244700 w 863112"/>
                <a:gd name="connsiteY39" fmla="*/ 349388 h 893535"/>
                <a:gd name="connsiteX40" fmla="*/ 323289 w 863112"/>
                <a:gd name="connsiteY40" fmla="*/ 547328 h 893535"/>
                <a:gd name="connsiteX41" fmla="*/ 788764 w 863112"/>
                <a:gd name="connsiteY41" fmla="*/ 592762 h 893535"/>
                <a:gd name="connsiteX42" fmla="*/ 788764 w 863112"/>
                <a:gd name="connsiteY42" fmla="*/ 674544 h 893535"/>
                <a:gd name="connsiteX43" fmla="*/ 87068 w 863112"/>
                <a:gd name="connsiteY43" fmla="*/ 674544 h 893535"/>
                <a:gd name="connsiteX44" fmla="*/ 87068 w 863112"/>
                <a:gd name="connsiteY44" fmla="*/ 610482 h 893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863112" h="893535">
                  <a:moveTo>
                    <a:pt x="864475" y="750267"/>
                  </a:moveTo>
                  <a:lnTo>
                    <a:pt x="864475" y="11359"/>
                  </a:lnTo>
                  <a:lnTo>
                    <a:pt x="11357" y="11359"/>
                  </a:lnTo>
                  <a:lnTo>
                    <a:pt x="11357" y="750267"/>
                  </a:lnTo>
                  <a:lnTo>
                    <a:pt x="248637" y="750267"/>
                  </a:lnTo>
                  <a:lnTo>
                    <a:pt x="248637" y="815086"/>
                  </a:lnTo>
                  <a:lnTo>
                    <a:pt x="46033" y="815086"/>
                  </a:lnTo>
                  <a:lnTo>
                    <a:pt x="46033" y="883237"/>
                  </a:lnTo>
                  <a:lnTo>
                    <a:pt x="829648" y="883237"/>
                  </a:lnTo>
                  <a:lnTo>
                    <a:pt x="829648" y="815086"/>
                  </a:lnTo>
                  <a:lnTo>
                    <a:pt x="627044" y="815086"/>
                  </a:lnTo>
                  <a:lnTo>
                    <a:pt x="627044" y="750267"/>
                  </a:lnTo>
                  <a:lnTo>
                    <a:pt x="864475" y="750267"/>
                  </a:lnTo>
                  <a:close/>
                  <a:moveTo>
                    <a:pt x="124167" y="499320"/>
                  </a:moveTo>
                  <a:cubicBezTo>
                    <a:pt x="171714" y="372407"/>
                    <a:pt x="220321" y="263820"/>
                    <a:pt x="238643" y="258217"/>
                  </a:cubicBezTo>
                  <a:cubicBezTo>
                    <a:pt x="243640" y="262457"/>
                    <a:pt x="244700" y="285780"/>
                    <a:pt x="244851" y="309708"/>
                  </a:cubicBezTo>
                  <a:cubicBezTo>
                    <a:pt x="206541" y="362261"/>
                    <a:pt x="162023" y="434803"/>
                    <a:pt x="124167" y="499320"/>
                  </a:cubicBezTo>
                  <a:close/>
                  <a:moveTo>
                    <a:pt x="267565" y="335152"/>
                  </a:moveTo>
                  <a:cubicBezTo>
                    <a:pt x="267565" y="328488"/>
                    <a:pt x="267716" y="322279"/>
                    <a:pt x="267716" y="316524"/>
                  </a:cubicBezTo>
                  <a:cubicBezTo>
                    <a:pt x="292701" y="281842"/>
                    <a:pt x="311932" y="260034"/>
                    <a:pt x="320866" y="258520"/>
                  </a:cubicBezTo>
                  <a:cubicBezTo>
                    <a:pt x="327074" y="263063"/>
                    <a:pt x="326923" y="299410"/>
                    <a:pt x="326923" y="323490"/>
                  </a:cubicBezTo>
                  <a:cubicBezTo>
                    <a:pt x="326771" y="394973"/>
                    <a:pt x="326468" y="492959"/>
                    <a:pt x="406723" y="512041"/>
                  </a:cubicBezTo>
                  <a:cubicBezTo>
                    <a:pt x="498182" y="533850"/>
                    <a:pt x="685190" y="551115"/>
                    <a:pt x="788915" y="553841"/>
                  </a:cubicBezTo>
                  <a:lnTo>
                    <a:pt x="788915" y="570045"/>
                  </a:lnTo>
                  <a:cubicBezTo>
                    <a:pt x="717443" y="574286"/>
                    <a:pt x="438673" y="551569"/>
                    <a:pt x="328740" y="525217"/>
                  </a:cubicBezTo>
                  <a:cubicBezTo>
                    <a:pt x="265899" y="510224"/>
                    <a:pt x="266808" y="409058"/>
                    <a:pt x="267565" y="335152"/>
                  </a:cubicBezTo>
                  <a:close/>
                  <a:moveTo>
                    <a:pt x="788764" y="87082"/>
                  </a:moveTo>
                  <a:lnTo>
                    <a:pt x="788764" y="531124"/>
                  </a:lnTo>
                  <a:cubicBezTo>
                    <a:pt x="687310" y="528246"/>
                    <a:pt x="500151" y="510981"/>
                    <a:pt x="411871" y="489930"/>
                  </a:cubicBezTo>
                  <a:cubicBezTo>
                    <a:pt x="349182" y="474937"/>
                    <a:pt x="349333" y="391035"/>
                    <a:pt x="349485" y="323490"/>
                  </a:cubicBezTo>
                  <a:cubicBezTo>
                    <a:pt x="349636" y="283963"/>
                    <a:pt x="349636" y="255339"/>
                    <a:pt x="336917" y="242618"/>
                  </a:cubicBezTo>
                  <a:cubicBezTo>
                    <a:pt x="332525" y="238226"/>
                    <a:pt x="327074" y="235954"/>
                    <a:pt x="320866" y="235954"/>
                  </a:cubicBezTo>
                  <a:cubicBezTo>
                    <a:pt x="308601" y="235954"/>
                    <a:pt x="289370" y="253522"/>
                    <a:pt x="266656" y="281388"/>
                  </a:cubicBezTo>
                  <a:cubicBezTo>
                    <a:pt x="265294" y="262306"/>
                    <a:pt x="262114" y="249736"/>
                    <a:pt x="254845" y="242315"/>
                  </a:cubicBezTo>
                  <a:cubicBezTo>
                    <a:pt x="250605" y="238074"/>
                    <a:pt x="245306" y="235803"/>
                    <a:pt x="239400" y="235803"/>
                  </a:cubicBezTo>
                  <a:cubicBezTo>
                    <a:pt x="201090" y="235803"/>
                    <a:pt x="132950" y="405574"/>
                    <a:pt x="86917" y="533850"/>
                  </a:cubicBezTo>
                  <a:lnTo>
                    <a:pt x="86917" y="87082"/>
                  </a:lnTo>
                  <a:lnTo>
                    <a:pt x="788764" y="87082"/>
                  </a:lnTo>
                  <a:close/>
                  <a:moveTo>
                    <a:pt x="87068" y="610482"/>
                  </a:moveTo>
                  <a:cubicBezTo>
                    <a:pt x="139915" y="515222"/>
                    <a:pt x="198667" y="417690"/>
                    <a:pt x="244700" y="349388"/>
                  </a:cubicBezTo>
                  <a:cubicBezTo>
                    <a:pt x="244246" y="429049"/>
                    <a:pt x="247728" y="529155"/>
                    <a:pt x="323289" y="547328"/>
                  </a:cubicBezTo>
                  <a:cubicBezTo>
                    <a:pt x="433373" y="573680"/>
                    <a:pt x="710932" y="596397"/>
                    <a:pt x="788764" y="592762"/>
                  </a:cubicBezTo>
                  <a:lnTo>
                    <a:pt x="788764" y="674544"/>
                  </a:lnTo>
                  <a:lnTo>
                    <a:pt x="87068" y="674544"/>
                  </a:lnTo>
                  <a:lnTo>
                    <a:pt x="87068" y="610482"/>
                  </a:lnTo>
                  <a:close/>
                </a:path>
              </a:pathLst>
            </a:custGeom>
            <a:solidFill>
              <a:schemeClr val="bg1">
                <a:lumMod val="50000"/>
              </a:schemeClr>
            </a:solidFill>
            <a:ln w="9525" cap="flat">
              <a:noFill/>
              <a:prstDash val="solid"/>
              <a:miter/>
            </a:ln>
          </p:spPr>
          <p:txBody>
            <a:bodyPr rtlCol="0" anchor="ctr"/>
            <a:lstStyle/>
            <a:p>
              <a:pPr rtl="0"/>
              <a:endParaRPr lang="en-US" sz="1050" dirty="0"/>
            </a:p>
          </p:txBody>
        </p:sp>
        <p:sp>
          <p:nvSpPr>
            <p:cNvPr id="17" name="Freeform 16">
              <a:extLst>
                <a:ext uri="{FF2B5EF4-FFF2-40B4-BE49-F238E27FC236}">
                  <a16:creationId xmlns:a16="http://schemas.microsoft.com/office/drawing/2014/main" id="{821033D5-6E35-6E44-A462-9957C7D10479}"/>
                </a:ext>
              </a:extLst>
            </p:cNvPr>
            <p:cNvSpPr/>
            <p:nvPr/>
          </p:nvSpPr>
          <p:spPr>
            <a:xfrm>
              <a:off x="3692060" y="1962171"/>
              <a:ext cx="158994" cy="22717"/>
            </a:xfrm>
            <a:custGeom>
              <a:avLst/>
              <a:gdLst>
                <a:gd name="connsiteX0" fmla="*/ 11357 w 211992"/>
                <a:gd name="connsiteY0" fmla="*/ 11358 h 30289"/>
                <a:gd name="connsiteX1" fmla="*/ 204875 w 211992"/>
                <a:gd name="connsiteY1" fmla="*/ 11358 h 30289"/>
                <a:gd name="connsiteX2" fmla="*/ 204875 w 211992"/>
                <a:gd name="connsiteY2" fmla="*/ 33773 h 30289"/>
                <a:gd name="connsiteX3" fmla="*/ 11357 w 211992"/>
                <a:gd name="connsiteY3" fmla="*/ 33773 h 30289"/>
              </a:gdLst>
              <a:ahLst/>
              <a:cxnLst>
                <a:cxn ang="0">
                  <a:pos x="connsiteX0" y="connsiteY0"/>
                </a:cxn>
                <a:cxn ang="0">
                  <a:pos x="connsiteX1" y="connsiteY1"/>
                </a:cxn>
                <a:cxn ang="0">
                  <a:pos x="connsiteX2" y="connsiteY2"/>
                </a:cxn>
                <a:cxn ang="0">
                  <a:pos x="connsiteX3" y="connsiteY3"/>
                </a:cxn>
              </a:cxnLst>
              <a:rect l="l" t="t" r="r" b="b"/>
              <a:pathLst>
                <a:path w="211992" h="30289">
                  <a:moveTo>
                    <a:pt x="11357" y="11358"/>
                  </a:moveTo>
                  <a:lnTo>
                    <a:pt x="204875" y="11358"/>
                  </a:lnTo>
                  <a:lnTo>
                    <a:pt x="204875" y="33773"/>
                  </a:lnTo>
                  <a:lnTo>
                    <a:pt x="11357" y="33773"/>
                  </a:lnTo>
                  <a:close/>
                </a:path>
              </a:pathLst>
            </a:custGeom>
            <a:solidFill>
              <a:schemeClr val="bg1">
                <a:lumMod val="50000"/>
              </a:schemeClr>
            </a:solidFill>
            <a:ln w="9525" cap="flat">
              <a:noFill/>
              <a:prstDash val="solid"/>
              <a:miter/>
            </a:ln>
          </p:spPr>
          <p:txBody>
            <a:bodyPr rtlCol="0" anchor="ctr"/>
            <a:lstStyle/>
            <a:p>
              <a:pPr rtl="0"/>
              <a:endParaRPr lang="en-US" sz="1050" dirty="0"/>
            </a:p>
          </p:txBody>
        </p:sp>
        <p:sp>
          <p:nvSpPr>
            <p:cNvPr id="18" name="Freeform 17">
              <a:extLst>
                <a:ext uri="{FF2B5EF4-FFF2-40B4-BE49-F238E27FC236}">
                  <a16:creationId xmlns:a16="http://schemas.microsoft.com/office/drawing/2014/main" id="{EF8D0E1A-1B12-574B-9822-CFDD46DD6101}"/>
                </a:ext>
              </a:extLst>
            </p:cNvPr>
            <p:cNvSpPr/>
            <p:nvPr/>
          </p:nvSpPr>
          <p:spPr>
            <a:xfrm>
              <a:off x="3692060" y="1993634"/>
              <a:ext cx="158994" cy="22717"/>
            </a:xfrm>
            <a:custGeom>
              <a:avLst/>
              <a:gdLst>
                <a:gd name="connsiteX0" fmla="*/ 11357 w 211992"/>
                <a:gd name="connsiteY0" fmla="*/ 11359 h 30289"/>
                <a:gd name="connsiteX1" fmla="*/ 204875 w 211992"/>
                <a:gd name="connsiteY1" fmla="*/ 11359 h 30289"/>
                <a:gd name="connsiteX2" fmla="*/ 204875 w 211992"/>
                <a:gd name="connsiteY2" fmla="*/ 33773 h 30289"/>
                <a:gd name="connsiteX3" fmla="*/ 11357 w 211992"/>
                <a:gd name="connsiteY3" fmla="*/ 33773 h 30289"/>
              </a:gdLst>
              <a:ahLst/>
              <a:cxnLst>
                <a:cxn ang="0">
                  <a:pos x="connsiteX0" y="connsiteY0"/>
                </a:cxn>
                <a:cxn ang="0">
                  <a:pos x="connsiteX1" y="connsiteY1"/>
                </a:cxn>
                <a:cxn ang="0">
                  <a:pos x="connsiteX2" y="connsiteY2"/>
                </a:cxn>
                <a:cxn ang="0">
                  <a:pos x="connsiteX3" y="connsiteY3"/>
                </a:cxn>
              </a:cxnLst>
              <a:rect l="l" t="t" r="r" b="b"/>
              <a:pathLst>
                <a:path w="211992" h="30289">
                  <a:moveTo>
                    <a:pt x="11357" y="11359"/>
                  </a:moveTo>
                  <a:lnTo>
                    <a:pt x="204875" y="11359"/>
                  </a:lnTo>
                  <a:lnTo>
                    <a:pt x="204875" y="33773"/>
                  </a:lnTo>
                  <a:lnTo>
                    <a:pt x="11357" y="33773"/>
                  </a:lnTo>
                  <a:close/>
                </a:path>
              </a:pathLst>
            </a:custGeom>
            <a:solidFill>
              <a:schemeClr val="bg1">
                <a:lumMod val="50000"/>
              </a:schemeClr>
            </a:solidFill>
            <a:ln w="9525" cap="flat">
              <a:noFill/>
              <a:prstDash val="solid"/>
              <a:miter/>
            </a:ln>
          </p:spPr>
          <p:txBody>
            <a:bodyPr rtlCol="0" anchor="ctr"/>
            <a:lstStyle/>
            <a:p>
              <a:pPr rtl="0"/>
              <a:endParaRPr lang="en-US" sz="1050" dirty="0"/>
            </a:p>
          </p:txBody>
        </p:sp>
        <p:sp>
          <p:nvSpPr>
            <p:cNvPr id="19" name="Freeform 18">
              <a:extLst>
                <a:ext uri="{FF2B5EF4-FFF2-40B4-BE49-F238E27FC236}">
                  <a16:creationId xmlns:a16="http://schemas.microsoft.com/office/drawing/2014/main" id="{31B37EA3-4852-644A-B769-2E406E2963EE}"/>
                </a:ext>
              </a:extLst>
            </p:cNvPr>
            <p:cNvSpPr/>
            <p:nvPr/>
          </p:nvSpPr>
          <p:spPr>
            <a:xfrm>
              <a:off x="3892393" y="3513825"/>
              <a:ext cx="136281" cy="45434"/>
            </a:xfrm>
            <a:custGeom>
              <a:avLst/>
              <a:gdLst>
                <a:gd name="connsiteX0" fmla="*/ 11357 w 181707"/>
                <a:gd name="connsiteY0" fmla="*/ 11359 h 60578"/>
                <a:gd name="connsiteX1" fmla="*/ 172925 w 181707"/>
                <a:gd name="connsiteY1" fmla="*/ 11359 h 60578"/>
                <a:gd name="connsiteX2" fmla="*/ 172925 w 181707"/>
                <a:gd name="connsiteY2" fmla="*/ 56793 h 60578"/>
                <a:gd name="connsiteX3" fmla="*/ 11357 w 181707"/>
                <a:gd name="connsiteY3" fmla="*/ 56793 h 60578"/>
              </a:gdLst>
              <a:ahLst/>
              <a:cxnLst>
                <a:cxn ang="0">
                  <a:pos x="connsiteX0" y="connsiteY0"/>
                </a:cxn>
                <a:cxn ang="0">
                  <a:pos x="connsiteX1" y="connsiteY1"/>
                </a:cxn>
                <a:cxn ang="0">
                  <a:pos x="connsiteX2" y="connsiteY2"/>
                </a:cxn>
                <a:cxn ang="0">
                  <a:pos x="connsiteX3" y="connsiteY3"/>
                </a:cxn>
              </a:cxnLst>
              <a:rect l="l" t="t" r="r" b="b"/>
              <a:pathLst>
                <a:path w="181707" h="60578">
                  <a:moveTo>
                    <a:pt x="11357" y="11359"/>
                  </a:moveTo>
                  <a:lnTo>
                    <a:pt x="172925" y="11359"/>
                  </a:lnTo>
                  <a:lnTo>
                    <a:pt x="172925" y="56793"/>
                  </a:lnTo>
                  <a:lnTo>
                    <a:pt x="11357" y="56793"/>
                  </a:lnTo>
                  <a:close/>
                </a:path>
              </a:pathLst>
            </a:custGeom>
            <a:solidFill>
              <a:schemeClr val="bg1">
                <a:lumMod val="50000"/>
              </a:schemeClr>
            </a:solidFill>
            <a:ln w="9525" cap="flat">
              <a:noFill/>
              <a:prstDash val="solid"/>
              <a:miter/>
            </a:ln>
          </p:spPr>
          <p:txBody>
            <a:bodyPr rtlCol="0" anchor="ctr"/>
            <a:lstStyle/>
            <a:p>
              <a:pPr rtl="0"/>
              <a:endParaRPr lang="en-US" sz="1050" dirty="0"/>
            </a:p>
          </p:txBody>
        </p:sp>
        <p:sp>
          <p:nvSpPr>
            <p:cNvPr id="20" name="Freeform 19">
              <a:extLst>
                <a:ext uri="{FF2B5EF4-FFF2-40B4-BE49-F238E27FC236}">
                  <a16:creationId xmlns:a16="http://schemas.microsoft.com/office/drawing/2014/main" id="{42622D1C-1A30-2C4A-8A3C-2023B9DF02D1}"/>
                </a:ext>
              </a:extLst>
            </p:cNvPr>
            <p:cNvSpPr/>
            <p:nvPr/>
          </p:nvSpPr>
          <p:spPr>
            <a:xfrm>
              <a:off x="3192023" y="3513825"/>
              <a:ext cx="136281" cy="45434"/>
            </a:xfrm>
            <a:custGeom>
              <a:avLst/>
              <a:gdLst>
                <a:gd name="connsiteX0" fmla="*/ 11357 w 181707"/>
                <a:gd name="connsiteY0" fmla="*/ 11359 h 60578"/>
                <a:gd name="connsiteX1" fmla="*/ 172925 w 181707"/>
                <a:gd name="connsiteY1" fmla="*/ 11359 h 60578"/>
                <a:gd name="connsiteX2" fmla="*/ 172925 w 181707"/>
                <a:gd name="connsiteY2" fmla="*/ 56793 h 60578"/>
                <a:gd name="connsiteX3" fmla="*/ 11357 w 181707"/>
                <a:gd name="connsiteY3" fmla="*/ 56793 h 60578"/>
              </a:gdLst>
              <a:ahLst/>
              <a:cxnLst>
                <a:cxn ang="0">
                  <a:pos x="connsiteX0" y="connsiteY0"/>
                </a:cxn>
                <a:cxn ang="0">
                  <a:pos x="connsiteX1" y="connsiteY1"/>
                </a:cxn>
                <a:cxn ang="0">
                  <a:pos x="connsiteX2" y="connsiteY2"/>
                </a:cxn>
                <a:cxn ang="0">
                  <a:pos x="connsiteX3" y="connsiteY3"/>
                </a:cxn>
              </a:cxnLst>
              <a:rect l="l" t="t" r="r" b="b"/>
              <a:pathLst>
                <a:path w="181707" h="60578">
                  <a:moveTo>
                    <a:pt x="11357" y="11359"/>
                  </a:moveTo>
                  <a:lnTo>
                    <a:pt x="172925" y="11359"/>
                  </a:lnTo>
                  <a:lnTo>
                    <a:pt x="172925" y="56793"/>
                  </a:lnTo>
                  <a:lnTo>
                    <a:pt x="11357" y="56793"/>
                  </a:lnTo>
                  <a:close/>
                </a:path>
              </a:pathLst>
            </a:custGeom>
            <a:solidFill>
              <a:schemeClr val="bg1">
                <a:lumMod val="50000"/>
              </a:schemeClr>
            </a:solidFill>
            <a:ln w="9525" cap="flat">
              <a:noFill/>
              <a:prstDash val="solid"/>
              <a:miter/>
            </a:ln>
          </p:spPr>
          <p:txBody>
            <a:bodyPr rtlCol="0" anchor="ctr"/>
            <a:lstStyle/>
            <a:p>
              <a:pPr rtl="0"/>
              <a:endParaRPr lang="en-US" sz="1050" dirty="0"/>
            </a:p>
          </p:txBody>
        </p:sp>
      </p:grpSp>
      <p:sp>
        <p:nvSpPr>
          <p:cNvPr id="3" name="Rectangle 2"/>
          <p:cNvSpPr/>
          <p:nvPr/>
        </p:nvSpPr>
        <p:spPr>
          <a:xfrm>
            <a:off x="4260238" y="1133565"/>
            <a:ext cx="4370291" cy="2246769"/>
          </a:xfrm>
          <a:prstGeom prst="rect">
            <a:avLst/>
          </a:prstGeom>
        </p:spPr>
        <p:txBody>
          <a:bodyPr wrap="square" lIns="91440" tIns="45720" rIns="91440" bIns="45720" rtlCol="0" anchor="t">
            <a:spAutoFit/>
          </a:bodyPr>
          <a:lstStyle/>
          <a:p>
            <a:pPr algn="ctr" rtl="0"/>
            <a:r>
              <a:rPr lang="fr" sz="2000" u="none" dirty="0">
                <a:latin typeface="Calibri"/>
                <a:ea typeface="MS PGothic"/>
                <a:cs typeface="Calibri"/>
              </a:rPr>
              <a:t>En Ontario, on estime qu'en 2021-2022, </a:t>
            </a:r>
            <a:r>
              <a:rPr lang="fr" sz="2000" b="1" u="none" dirty="0">
                <a:latin typeface="Calibri"/>
                <a:ea typeface="MS PGothic"/>
                <a:cs typeface="Calibri"/>
              </a:rPr>
              <a:t>moins de 40 % des adultes atteints de MPOC</a:t>
            </a:r>
            <a:r>
              <a:rPr lang="fr" sz="2000" u="none" dirty="0">
                <a:latin typeface="Calibri"/>
                <a:ea typeface="MS PGothic"/>
                <a:cs typeface="Calibri"/>
              </a:rPr>
              <a:t> ont subi un test de spirométrie pour confirmer leur diagnostic</a:t>
            </a:r>
          </a:p>
          <a:p>
            <a:pPr algn="ctr" rtl="0"/>
            <a:endParaRPr lang="en-US" sz="2000" u="none" dirty="0">
              <a:latin typeface="Calibri"/>
              <a:ea typeface="MS PGothic"/>
              <a:cs typeface="Calibri"/>
            </a:endParaRPr>
          </a:p>
          <a:p>
            <a:pPr algn="ctr" rtl="0"/>
            <a:r>
              <a:rPr lang="fr" sz="2000" u="none" dirty="0">
                <a:latin typeface="Calibri"/>
                <a:ea typeface="MS PGothic"/>
                <a:cs typeface="Calibri"/>
              </a:rPr>
              <a:t>Ce chiffre est </a:t>
            </a:r>
            <a:r>
              <a:rPr lang="fr" sz="2000" b="1" u="none" dirty="0">
                <a:latin typeface="Calibri"/>
                <a:ea typeface="MS PGothic"/>
                <a:cs typeface="Calibri"/>
              </a:rPr>
              <a:t>en baisse par rapport aux 45 % </a:t>
            </a:r>
            <a:r>
              <a:rPr lang="fr" sz="2000" u="none" dirty="0">
                <a:latin typeface="Calibri"/>
                <a:ea typeface="MS PGothic"/>
                <a:cs typeface="Calibri"/>
              </a:rPr>
              <a:t>enregistrés en 2016-2017</a:t>
            </a:r>
            <a:endParaRPr lang="en-CA" sz="2000" u="none" dirty="0">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766AD921-9EB1-F4BF-A5DC-5A179D50EE8F}"/>
              </a:ext>
            </a:extLst>
          </p:cNvPr>
          <p:cNvSpPr txBox="1"/>
          <p:nvPr/>
        </p:nvSpPr>
        <p:spPr>
          <a:xfrm>
            <a:off x="1219992" y="3759511"/>
            <a:ext cx="684988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rtl="0"/>
            <a:r>
              <a:rPr lang="fr" sz="1800" u="none" kern="0" dirty="0">
                <a:solidFill>
                  <a:srgbClr val="000000"/>
                </a:solidFill>
                <a:latin typeface="Calibri"/>
                <a:ea typeface="MS PGothic"/>
                <a:cs typeface="Calibri"/>
              </a:rPr>
              <a:t>Les tests de spirométrie étaient significativement inférieurs dans les régions du Nord-Est (32,8 %) et du Nord-Ouest (26,7 %) en 2021-2022</a:t>
            </a:r>
            <a:endParaRPr lang="en-US" sz="1800" u="none" kern="0" dirty="0">
              <a:latin typeface="Calibri"/>
              <a:cs typeface="Calibri"/>
            </a:endParaRPr>
          </a:p>
        </p:txBody>
      </p:sp>
      <p:sp>
        <p:nvSpPr>
          <p:cNvPr id="10" name="Rectangle 9">
            <a:extLst>
              <a:ext uri="{FF2B5EF4-FFF2-40B4-BE49-F238E27FC236}">
                <a16:creationId xmlns:a16="http://schemas.microsoft.com/office/drawing/2014/main" id="{D9827EB7-A817-419A-8115-A5E2FD8EDA43}"/>
              </a:ext>
            </a:extLst>
          </p:cNvPr>
          <p:cNvSpPr/>
          <p:nvPr/>
        </p:nvSpPr>
        <p:spPr>
          <a:xfrm>
            <a:off x="1219991" y="4547877"/>
            <a:ext cx="6222906" cy="342401"/>
          </a:xfrm>
          <a:prstGeom prst="rect">
            <a:avLst/>
          </a:prstGeom>
        </p:spPr>
        <p:txBody>
          <a:bodyPr wrap="square" rtlCol="0">
            <a:spAutoFit/>
          </a:bodyPr>
          <a:lstStyle/>
          <a:p>
            <a:pPr rtl="0"/>
            <a:r>
              <a:rPr lang="fr" sz="800" u="none">
                <a:latin typeface="Calibri" panose="020F0502020204030204" pitchFamily="34" charset="0"/>
                <a:cs typeface="Calibri" panose="020F0502020204030204" pitchFamily="34" charset="0"/>
              </a:rPr>
              <a:t>Remarque : Taux standardisés selon l'âge et le sexe chez les adultes atteints de MPOC âgés de 40 ans et plus.</a:t>
            </a:r>
          </a:p>
          <a:p>
            <a:pPr rtl="0"/>
            <a:r>
              <a:rPr lang="fr" sz="800" u="none">
                <a:latin typeface="Calibri" panose="020F0502020204030204" pitchFamily="34" charset="0"/>
                <a:cs typeface="Calibri" panose="020F0502020204030204" pitchFamily="34" charset="0"/>
              </a:rPr>
              <a:t>Source : Cohorte spécifique à la MPOC</a:t>
            </a:r>
            <a:r>
              <a:rPr lang="fr" sz="800" b="0" i="0" u="none" strike="noStrike" kern="1200" cap="none" spc="0" normalizeH="0" noProof="0">
                <a:ln>
                  <a:noFill/>
                </a:ln>
                <a:solidFill>
                  <a:srgbClr val="000000"/>
                </a:solidFill>
                <a:effectLst/>
                <a:uLnTx/>
                <a:uFillTx/>
                <a:latin typeface="Calibri"/>
                <a:ea typeface="MS PGothic"/>
                <a:cs typeface="Calibri"/>
              </a:rPr>
              <a:t>, données fournies par l'ICES, 2023. </a:t>
            </a:r>
            <a:endParaRPr lang="en-CA" sz="800" u="none"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64753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27E9B-15A8-15BE-80C1-2713A1372414}"/>
              </a:ext>
            </a:extLst>
          </p:cNvPr>
          <p:cNvSpPr>
            <a:spLocks noGrp="1"/>
          </p:cNvSpPr>
          <p:nvPr>
            <p:ph type="title"/>
          </p:nvPr>
        </p:nvSpPr>
        <p:spPr>
          <a:xfrm>
            <a:off x="439615" y="46255"/>
            <a:ext cx="8704385" cy="708652"/>
          </a:xfrm>
        </p:spPr>
        <p:txBody>
          <a:bodyPr rtlCol="0"/>
          <a:lstStyle/>
          <a:p>
            <a:pPr rtl="0"/>
            <a:r>
              <a:rPr lang="fr" sz="1700" dirty="0">
                <a:solidFill>
                  <a:srgbClr val="000000"/>
                </a:solidFill>
                <a:latin typeface="Calibri"/>
                <a:ea typeface="MS PGothic"/>
                <a:cs typeface="Calibri"/>
              </a:rPr>
              <a:t>Les habitants des quartiers à faible revenu ont les taux de tests de spirométrie les plus faibles et la plus forte diminution du nombre de tests effectués entre 2016-2017 et 2021-2022</a:t>
            </a:r>
            <a:endParaRPr lang="en-CA" sz="1700" dirty="0">
              <a:solidFill>
                <a:srgbClr val="000000"/>
              </a:solidFill>
              <a:latin typeface="Calibri"/>
              <a:ea typeface="MS PGothic"/>
              <a:cs typeface="Calibri"/>
            </a:endParaRPr>
          </a:p>
        </p:txBody>
      </p:sp>
      <p:graphicFrame>
        <p:nvGraphicFramePr>
          <p:cNvPr id="3" name="Chart 2" descr="Graphique linéaire montrant les tests de spirométrie par quartier entre 2016-2017 et 2021-2022">
            <a:extLst>
              <a:ext uri="{FF2B5EF4-FFF2-40B4-BE49-F238E27FC236}">
                <a16:creationId xmlns:a16="http://schemas.microsoft.com/office/drawing/2014/main" id="{EE0B22D5-2E26-1CB2-C850-6E5C5F308B8D}"/>
              </a:ext>
            </a:extLst>
          </p:cNvPr>
          <p:cNvGraphicFramePr>
            <a:graphicFrameLocks/>
          </p:cNvGraphicFramePr>
          <p:nvPr>
            <p:extLst>
              <p:ext uri="{D42A27DB-BD31-4B8C-83A1-F6EECF244321}">
                <p14:modId xmlns:p14="http://schemas.microsoft.com/office/powerpoint/2010/main" val="1667861841"/>
              </p:ext>
            </p:extLst>
          </p:nvPr>
        </p:nvGraphicFramePr>
        <p:xfrm>
          <a:off x="707232" y="734291"/>
          <a:ext cx="7189858" cy="3004478"/>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4D2AAD64-D564-7926-F992-CF0606474B35}"/>
              </a:ext>
            </a:extLst>
          </p:cNvPr>
          <p:cNvSpPr/>
          <p:nvPr/>
        </p:nvSpPr>
        <p:spPr>
          <a:xfrm>
            <a:off x="1129860" y="3775144"/>
            <a:ext cx="7009686" cy="769441"/>
          </a:xfrm>
          <a:prstGeom prst="rect">
            <a:avLst/>
          </a:prstGeom>
        </p:spPr>
        <p:txBody>
          <a:bodyPr wrap="square" rtlCol="0" anchor="t">
            <a:spAutoFit/>
          </a:bodyPr>
          <a:lstStyle/>
          <a:p>
            <a:pPr rtl="0"/>
            <a:r>
              <a:rPr lang="fr" sz="1100" u="none" dirty="0">
                <a:latin typeface="Calibri" panose="020F0502020204030204" pitchFamily="34" charset="0"/>
                <a:cs typeface="Calibri" panose="020F0502020204030204" pitchFamily="34" charset="0"/>
              </a:rPr>
              <a:t>L'impact de la pandémie de la COVID-19 a réduit l'utilisation des soins de santé dans l'ensemble en Ontario. L'</a:t>
            </a:r>
            <a:r>
              <a:rPr lang="fr" sz="1100" b="1" u="none" dirty="0">
                <a:latin typeface="Calibri" panose="020F0502020204030204" pitchFamily="34" charset="0"/>
                <a:cs typeface="Calibri" panose="020F0502020204030204" pitchFamily="34" charset="0"/>
              </a:rPr>
              <a:t>impact était le plus important chez les personnes atteintes de MPOC vivant dans les quartiers du quintile de revenu le plus faible</a:t>
            </a:r>
            <a:r>
              <a:rPr lang="fr" sz="1100" u="none" dirty="0">
                <a:latin typeface="Calibri" panose="020F0502020204030204" pitchFamily="34" charset="0"/>
                <a:cs typeface="Calibri" panose="020F0502020204030204" pitchFamily="34" charset="0"/>
              </a:rPr>
              <a:t>; le nombre de tests de spirométrie a diminué de 7 % chez ces personnes, contre 2 % chez celles vivant dans les quartiers du quintile de revenu le plus élevé.</a:t>
            </a:r>
            <a:endParaRPr lang="en-CA" sz="1100" u="none" dirty="0">
              <a:latin typeface="Calibri" panose="020F0502020204030204" pitchFamily="34" charset="0"/>
              <a:cs typeface="Calibri" panose="020F0502020204030204" pitchFamily="34" charset="0"/>
            </a:endParaRPr>
          </a:p>
        </p:txBody>
      </p:sp>
      <p:sp>
        <p:nvSpPr>
          <p:cNvPr id="8" name="Rectangle 7">
            <a:extLst>
              <a:ext uri="{FF2B5EF4-FFF2-40B4-BE49-F238E27FC236}">
                <a16:creationId xmlns:a16="http://schemas.microsoft.com/office/drawing/2014/main" id="{313DBBD3-BF5F-DDA4-53D3-54849F046494}"/>
              </a:ext>
            </a:extLst>
          </p:cNvPr>
          <p:cNvSpPr/>
          <p:nvPr/>
        </p:nvSpPr>
        <p:spPr>
          <a:xfrm>
            <a:off x="1182474" y="4576552"/>
            <a:ext cx="7321446" cy="461665"/>
          </a:xfrm>
          <a:prstGeom prst="rect">
            <a:avLst/>
          </a:prstGeom>
        </p:spPr>
        <p:txBody>
          <a:bodyPr wrap="square" lIns="91440" tIns="45720" rIns="91440" bIns="45720" rtlCol="0" anchor="t">
            <a:spAutoFit/>
          </a:bodyPr>
          <a:lstStyle/>
          <a:p>
            <a:pPr rtl="0"/>
            <a:r>
              <a:rPr lang="fr" sz="800" u="none" dirty="0">
                <a:latin typeface="Calibri"/>
                <a:ea typeface="MS PGothic"/>
                <a:cs typeface="Calibri"/>
              </a:rPr>
              <a:t>Remarques : Taux standardisés selon l'âge et le sexe chez les personnes âgées de 40 ans et plus ayant reçu un diagnostic clinique incident de MPOC au cours de chaque année présentée.</a:t>
            </a:r>
            <a:r>
              <a:rPr lang="fr" sz="800" u="none" dirty="0">
                <a:latin typeface="Calibri"/>
                <a:ea typeface="Calibri"/>
                <a:cs typeface="Calibri"/>
              </a:rPr>
              <a:t> Le quintile de revenu est un classement géographique du revenu des ménages dans chaque quartier de résidence, par rapport aux quartiers environnants.</a:t>
            </a:r>
          </a:p>
          <a:p>
            <a:pPr rtl="0"/>
            <a:r>
              <a:rPr lang="fr" sz="800" u="none" dirty="0">
                <a:latin typeface="Calibri" panose="020F0502020204030204" pitchFamily="34" charset="0"/>
                <a:cs typeface="Calibri" panose="020F0502020204030204" pitchFamily="34" charset="0"/>
              </a:rPr>
              <a:t>Source : Cohorte spécifique à la MPOC, services facturés par les médecins, données fournies par l'ICES, 2023; </a:t>
            </a:r>
            <a:r>
              <a:rPr lang="fr" sz="800" b="0" i="0" u="none" strike="noStrike" kern="1200" cap="none" spc="0" normalizeH="0" noProof="0" dirty="0">
                <a:ln>
                  <a:noFill/>
                </a:ln>
                <a:solidFill>
                  <a:srgbClr val="000000"/>
                </a:solidFill>
                <a:effectLst/>
                <a:uLnTx/>
                <a:uFillTx/>
                <a:latin typeface="Calibri"/>
                <a:ea typeface="MS PGothic"/>
                <a:cs typeface="Calibri"/>
              </a:rPr>
              <a:t>adapté des méthodes de Gershon et al, 2009.</a:t>
            </a:r>
            <a:endParaRPr lang="en-CA" sz="800" u="none" dirty="0">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BD3C329E-10BB-945F-EBEA-7BE8D0C5B6DC}"/>
              </a:ext>
              <a:ext uri="{C183D7F6-B498-43B3-948B-1728B52AA6E4}">
                <adec:decorative xmlns:adec="http://schemas.microsoft.com/office/drawing/2017/decorative" val="1"/>
              </a:ext>
            </a:extLst>
          </p:cNvPr>
          <p:cNvSpPr txBox="1"/>
          <p:nvPr/>
        </p:nvSpPr>
        <p:spPr>
          <a:xfrm>
            <a:off x="7847842" y="1063649"/>
            <a:ext cx="720000" cy="276999"/>
          </a:xfrm>
          <a:prstGeom prst="rect">
            <a:avLst/>
          </a:prstGeom>
          <a:noFill/>
        </p:spPr>
        <p:txBody>
          <a:bodyPr wrap="square" rtlCol="0">
            <a:spAutoFit/>
          </a:bodyPr>
          <a:lstStyle/>
          <a:p>
            <a:pPr algn="l" rtl="0"/>
            <a:r>
              <a:rPr lang="fr" sz="1200" b="1" u="none" kern="0">
                <a:solidFill>
                  <a:srgbClr val="000000"/>
                </a:solidFill>
                <a:latin typeface="Calibri" panose="020F0502020204030204" pitchFamily="34" charset="0"/>
                <a:cs typeface="Calibri" panose="020F0502020204030204" pitchFamily="34" charset="0"/>
              </a:rPr>
              <a:t>–2,2 %</a:t>
            </a:r>
            <a:endParaRPr lang="en-CA" sz="1200" b="1" u="none" kern="0"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096301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276" y="34874"/>
            <a:ext cx="8329313" cy="670522"/>
          </a:xfrm>
        </p:spPr>
        <p:txBody>
          <a:bodyPr rtlCol="0"/>
          <a:lstStyle/>
          <a:p>
            <a:pPr rtl="0"/>
            <a:r>
              <a:rPr lang="fr" sz="1900" dirty="0"/>
              <a:t>Les personnes atteintes de MPOC vivant dans des quartiers à faible revenu sont significativement moins susceptibles de voir leur état confirmé par spirométrie</a:t>
            </a:r>
            <a:endParaRPr lang="en-CA" sz="1900" dirty="0"/>
          </a:p>
        </p:txBody>
      </p:sp>
      <p:sp>
        <p:nvSpPr>
          <p:cNvPr id="6" name="Rectangle 5"/>
          <p:cNvSpPr/>
          <p:nvPr/>
        </p:nvSpPr>
        <p:spPr>
          <a:xfrm>
            <a:off x="1582911" y="828907"/>
            <a:ext cx="5978178" cy="461665"/>
          </a:xfrm>
          <a:prstGeom prst="rect">
            <a:avLst/>
          </a:prstGeom>
        </p:spPr>
        <p:txBody>
          <a:bodyPr wrap="square" rtlCol="0">
            <a:spAutoFit/>
          </a:bodyPr>
          <a:lstStyle/>
          <a:p>
            <a:pPr rtl="0"/>
            <a:r>
              <a:rPr lang="fr" sz="1200" u="none" dirty="0">
                <a:latin typeface="Calibri" panose="020F0502020204030204" pitchFamily="34" charset="0"/>
                <a:cs typeface="Calibri" panose="020F0502020204030204" pitchFamily="34" charset="0"/>
              </a:rPr>
              <a:t>Pourcentage de personnes atteintes de MPOC ayant subi un test de spirométrie; par quintile de revenu du quartier en Ontario, 2021-2022</a:t>
            </a:r>
          </a:p>
        </p:txBody>
      </p:sp>
      <p:graphicFrame>
        <p:nvGraphicFramePr>
          <p:cNvPr id="3" name="Chart 2" descr="Diagramme à barres montrant les tests de spirométrie par quartier ">
            <a:extLst>
              <a:ext uri="{FF2B5EF4-FFF2-40B4-BE49-F238E27FC236}">
                <a16:creationId xmlns:a16="http://schemas.microsoft.com/office/drawing/2014/main" id="{D2D9744E-6BA3-1840-80E0-AE919B3F9544}"/>
              </a:ext>
            </a:extLst>
          </p:cNvPr>
          <p:cNvGraphicFramePr>
            <a:graphicFrameLocks/>
          </p:cNvGraphicFramePr>
          <p:nvPr>
            <p:extLst>
              <p:ext uri="{D42A27DB-BD31-4B8C-83A1-F6EECF244321}">
                <p14:modId xmlns:p14="http://schemas.microsoft.com/office/powerpoint/2010/main" val="1364770210"/>
              </p:ext>
            </p:extLst>
          </p:nvPr>
        </p:nvGraphicFramePr>
        <p:xfrm>
          <a:off x="940279" y="1414083"/>
          <a:ext cx="6909759" cy="3103856"/>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CF5D316C-A473-D57B-013C-98D127887591}"/>
              </a:ext>
            </a:extLst>
          </p:cNvPr>
          <p:cNvSpPr txBox="1"/>
          <p:nvPr/>
        </p:nvSpPr>
        <p:spPr>
          <a:xfrm>
            <a:off x="7615309" y="2675600"/>
            <a:ext cx="1392233" cy="830997"/>
          </a:xfrm>
          <a:prstGeom prst="rect">
            <a:avLst/>
          </a:prstGeom>
          <a:noFill/>
        </p:spPr>
        <p:txBody>
          <a:bodyPr wrap="square" rtlCol="0">
            <a:spAutoFit/>
          </a:bodyPr>
          <a:lstStyle/>
          <a:p>
            <a:pPr algn="l" rtl="0"/>
            <a:r>
              <a:rPr lang="fr" sz="1200" u="none" kern="0">
                <a:solidFill>
                  <a:srgbClr val="000000"/>
                </a:solidFill>
                <a:latin typeface="Calibri" panose="020F0502020204030204" pitchFamily="34" charset="0"/>
                <a:cs typeface="Calibri" panose="020F0502020204030204" pitchFamily="34" charset="0"/>
              </a:rPr>
              <a:t>*Significativement inférieur au quintile de revenu le plus élevé </a:t>
            </a:r>
            <a:br>
              <a:rPr lang="en-US" sz="1200" u="none" kern="0" dirty="0">
                <a:solidFill>
                  <a:srgbClr val="000000"/>
                </a:solidFill>
                <a:latin typeface="Calibri" panose="020F0502020204030204" pitchFamily="34" charset="0"/>
                <a:cs typeface="Calibri" panose="020F0502020204030204" pitchFamily="34" charset="0"/>
              </a:rPr>
            </a:br>
            <a:r>
              <a:rPr lang="fr" sz="1200" u="none" kern="0">
                <a:solidFill>
                  <a:srgbClr val="000000"/>
                </a:solidFill>
                <a:latin typeface="Calibri" panose="020F0502020204030204" pitchFamily="34" charset="0"/>
                <a:cs typeface="Calibri" panose="020F0502020204030204" pitchFamily="34" charset="0"/>
              </a:rPr>
              <a:t>(</a:t>
            </a:r>
            <a:r>
              <a:rPr lang="fr" sz="1200" i="1" u="none" kern="0">
                <a:solidFill>
                  <a:srgbClr val="000000"/>
                </a:solidFill>
                <a:latin typeface="Calibri" panose="020F0502020204030204" pitchFamily="34" charset="0"/>
                <a:cs typeface="Calibri" panose="020F0502020204030204" pitchFamily="34" charset="0"/>
              </a:rPr>
              <a:t>P</a:t>
            </a:r>
            <a:r>
              <a:rPr lang="fr" sz="1200" u="none" kern="0">
                <a:solidFill>
                  <a:srgbClr val="000000"/>
                </a:solidFill>
                <a:latin typeface="Calibri" panose="020F0502020204030204" pitchFamily="34" charset="0"/>
                <a:cs typeface="Calibri" panose="020F0502020204030204" pitchFamily="34" charset="0"/>
              </a:rPr>
              <a:t> &lt; 0,05)</a:t>
            </a:r>
            <a:endParaRPr lang="en-CA" sz="1200" u="none" kern="0" dirty="0">
              <a:solidFill>
                <a:srgbClr val="000000"/>
              </a:solidFill>
              <a:latin typeface="Calibri" panose="020F0502020204030204" pitchFamily="34" charset="0"/>
              <a:cs typeface="Calibri" panose="020F0502020204030204" pitchFamily="34" charset="0"/>
            </a:endParaRPr>
          </a:p>
        </p:txBody>
      </p:sp>
      <p:sp>
        <p:nvSpPr>
          <p:cNvPr id="7" name="Rectangle 6">
            <a:extLst>
              <a:ext uri="{FF2B5EF4-FFF2-40B4-BE49-F238E27FC236}">
                <a16:creationId xmlns:a16="http://schemas.microsoft.com/office/drawing/2014/main" id="{1187C15F-B051-45E8-966B-9FEFCA6494C7}"/>
              </a:ext>
            </a:extLst>
          </p:cNvPr>
          <p:cNvSpPr/>
          <p:nvPr/>
        </p:nvSpPr>
        <p:spPr>
          <a:xfrm>
            <a:off x="1293961" y="4517939"/>
            <a:ext cx="6909759" cy="461665"/>
          </a:xfrm>
          <a:prstGeom prst="rect">
            <a:avLst/>
          </a:prstGeom>
        </p:spPr>
        <p:txBody>
          <a:bodyPr wrap="square" lIns="91440" tIns="45720" rIns="91440" bIns="45720" rtlCol="0" anchor="t">
            <a:spAutoFit/>
          </a:bodyPr>
          <a:lstStyle/>
          <a:p>
            <a:pPr rtl="0"/>
            <a:r>
              <a:rPr lang="fr" sz="800" u="none" dirty="0">
                <a:latin typeface="Calibri"/>
                <a:ea typeface="MS PGothic"/>
                <a:cs typeface="Calibri"/>
              </a:rPr>
              <a:t>Remarques : Taux standardisés selon l'âge et le sexe chez les personnes âgées de 40 ans et plus ayant reçu un diagnostic clinique incident de MPOC en 2021-2022. Le quintile de revenu est un </a:t>
            </a:r>
            <a:r>
              <a:rPr lang="fr" sz="800" u="none" dirty="0">
                <a:latin typeface="Calibri"/>
                <a:ea typeface="Calibri"/>
                <a:cs typeface="Calibri"/>
              </a:rPr>
              <a:t>classement </a:t>
            </a:r>
            <a:r>
              <a:rPr lang="fr" sz="800" u="none" dirty="0">
                <a:latin typeface="Calibri"/>
                <a:ea typeface="MS PGothic"/>
                <a:cs typeface="Calibri"/>
              </a:rPr>
              <a:t>géographique du revenu des ménages dans chaque quartier de résidence, par rapport aux quartiers environnants.</a:t>
            </a:r>
          </a:p>
          <a:p>
            <a:pPr rtl="0"/>
            <a:r>
              <a:rPr lang="fr" sz="800" u="none" dirty="0">
                <a:latin typeface="Calibri" panose="020F0502020204030204" pitchFamily="34" charset="0"/>
                <a:cs typeface="Calibri" panose="020F0502020204030204" pitchFamily="34" charset="0"/>
              </a:rPr>
              <a:t>Source : Cohorte spécifique à la MPOC, services facturés par les médecins, données fournies par l'ICES, 2023</a:t>
            </a:r>
            <a:r>
              <a:rPr lang="fr" sz="800" b="0" i="0" u="none" strike="noStrike" kern="1200" cap="none" spc="0" normalizeH="0" noProof="0" dirty="0">
                <a:ln>
                  <a:noFill/>
                </a:ln>
                <a:solidFill>
                  <a:srgbClr val="000000"/>
                </a:solidFill>
                <a:effectLst/>
                <a:uLnTx/>
                <a:uFillTx/>
                <a:latin typeface="Calibri"/>
                <a:ea typeface="MS PGothic"/>
                <a:cs typeface="Calibri"/>
              </a:rPr>
              <a:t>; adapté des méthodes de Gershon et al, 2009.</a:t>
            </a:r>
            <a:endParaRPr lang="en-CA" sz="800" u="none"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147359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00ADE7C-2D37-FC45-B624-6FD4DC6A8DC1}"/>
              </a:ext>
            </a:extLst>
          </p:cNvPr>
          <p:cNvSpPr>
            <a:spLocks noGrp="1"/>
          </p:cNvSpPr>
          <p:nvPr>
            <p:ph type="title"/>
          </p:nvPr>
        </p:nvSpPr>
        <p:spPr>
          <a:xfrm>
            <a:off x="1186543" y="284164"/>
            <a:ext cx="6291941" cy="3571028"/>
          </a:xfrm>
        </p:spPr>
        <p:txBody>
          <a:bodyPr rtlCol="0"/>
          <a:lstStyle/>
          <a:p>
            <a:pPr rtl="0">
              <a:lnSpc>
                <a:spcPct val="100000"/>
              </a:lnSpc>
            </a:pPr>
            <a:r>
              <a:rPr lang="fr" sz="1500" b="0" dirty="0">
                <a:latin typeface="Calibri"/>
                <a:ea typeface="MS PGothic"/>
                <a:cs typeface="Calibri"/>
              </a:rPr>
              <a:t>«</a:t>
            </a:r>
            <a:r>
              <a:rPr lang="fr" sz="1500" b="0" dirty="0">
                <a:effectLst/>
                <a:latin typeface="Calibri"/>
                <a:ea typeface="Calibri" panose="020F0502020204030204" pitchFamily="34" charset="0"/>
                <a:cs typeface="Calibri"/>
              </a:rPr>
              <a:t> Une norme de qualité contribuera grandement </a:t>
            </a:r>
            <a:r>
              <a:rPr lang="fr" sz="1500" b="0" dirty="0">
                <a:latin typeface="Calibri"/>
                <a:ea typeface="Calibri" panose="020F0502020204030204" pitchFamily="34" charset="0"/>
                <a:cs typeface="Calibri"/>
              </a:rPr>
              <a:t>à la</a:t>
            </a:r>
            <a:r>
              <a:rPr lang="fr" sz="1500" b="0" dirty="0">
                <a:effectLst/>
                <a:latin typeface="Calibri"/>
                <a:ea typeface="Calibri" panose="020F0502020204030204" pitchFamily="34" charset="0"/>
                <a:cs typeface="Calibri"/>
              </a:rPr>
              <a:t> mise en œuvre d'une approche de soins collaborative pour la prise en charge des patients atteints de MPOC. La gestion actuelle a tendance à être cloisonnée</a:t>
            </a:r>
            <a:r>
              <a:rPr lang="fr" sz="1500" b="0" dirty="0">
                <a:latin typeface="Calibri"/>
                <a:ea typeface="Calibri" panose="020F0502020204030204" pitchFamily="34" charset="0"/>
                <a:cs typeface="Calibri"/>
              </a:rPr>
              <a:t> –</a:t>
            </a:r>
            <a:r>
              <a:rPr lang="fr" sz="1500" b="0" dirty="0">
                <a:effectLst/>
                <a:latin typeface="Calibri"/>
                <a:ea typeface="Calibri" panose="020F0502020204030204" pitchFamily="34" charset="0"/>
                <a:cs typeface="Calibri"/>
              </a:rPr>
              <a:t> en particulier pour les patients atteints d'une maladie grave, qui oscillent entre les soins communautaires et les soins aigus, bénéficient de peu de réadaptation et peuvent être désorientés lorsqu'ils s'orientent dans le système de santé. Dans l'ensemble, les soins sont fragmentés, les problèmes de santé physique et mentale associés ne sont pas pris en compte, le suivi peut être imprévisible et la transmission des informations est incomplète. Avec une norme de qualité convenue, le gestionnaire de soins (coordonnateur ou navigateur) peut superviser chacun des éléments et permettre à l'équipe de soins (soins primaires, soins spécialisés, équipe communautaire interprofessionnelle, patient et famille) de collaborer de manière optimale. Cela aura un impact positif sur nos patients, réduira </a:t>
            </a:r>
            <a:r>
              <a:rPr lang="fr" sz="1500" b="0" dirty="0">
                <a:latin typeface="Calibri"/>
                <a:ea typeface="Calibri" panose="020F0502020204030204" pitchFamily="34" charset="0"/>
                <a:cs typeface="Calibri"/>
              </a:rPr>
              <a:t>l'utilisation des ressources de santé et améliorera la santé de la population.</a:t>
            </a:r>
            <a:r>
              <a:rPr lang="fr" sz="1500" b="0" dirty="0">
                <a:effectLst/>
                <a:latin typeface="Calibri"/>
                <a:ea typeface="Calibri" panose="020F0502020204030204" pitchFamily="34" charset="0"/>
                <a:cs typeface="Calibri"/>
              </a:rPr>
              <a:t> </a:t>
            </a:r>
            <a:r>
              <a:rPr lang="fr" sz="1500" b="0" dirty="0">
                <a:latin typeface="Calibri"/>
                <a:ea typeface="MS PGothic"/>
                <a:cs typeface="Calibri"/>
              </a:rPr>
              <a:t>»</a:t>
            </a:r>
            <a:br>
              <a:rPr lang="en-CA" sz="2000" kern="1200" dirty="0"/>
            </a:br>
            <a:br>
              <a:rPr lang="en-US" sz="2000" b="0" dirty="0"/>
            </a:br>
            <a:r>
              <a:rPr lang="fr" sz="1800" b="0" i="1" dirty="0">
                <a:latin typeface="Calibri"/>
                <a:ea typeface="MS PGothic"/>
                <a:cs typeface="Calibri"/>
              </a:rPr>
              <a:t>– Dr Roger Goldstein, Coprésident du Comité consultatif des normes de qualité pour la MPOC</a:t>
            </a:r>
          </a:p>
        </p:txBody>
      </p:sp>
    </p:spTree>
    <p:custDataLst>
      <p:tags r:id="rId1"/>
    </p:custDataLst>
    <p:extLst>
      <p:ext uri="{BB962C8B-B14F-4D97-AF65-F5344CB8AC3E}">
        <p14:creationId xmlns:p14="http://schemas.microsoft.com/office/powerpoint/2010/main" val="39553502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4DDF61A-1F58-534E-861E-005427CEFB31}"/>
              </a:ext>
            </a:extLst>
          </p:cNvPr>
          <p:cNvSpPr>
            <a:spLocks noGrp="1"/>
          </p:cNvSpPr>
          <p:nvPr>
            <p:ph type="title"/>
          </p:nvPr>
        </p:nvSpPr>
        <p:spPr>
          <a:xfrm>
            <a:off x="841648" y="1253446"/>
            <a:ext cx="5312572" cy="1900719"/>
          </a:xfrm>
        </p:spPr>
        <p:txBody>
          <a:bodyPr/>
          <a:lstStyle/>
          <a:p>
            <a:pPr defTabSz="914400"/>
            <a:r>
              <a:rPr lang="fr-CA" sz="4000" u="none" dirty="0">
                <a:solidFill>
                  <a:schemeClr val="bg1"/>
                </a:solidFill>
                <a:latin typeface="Calibri" panose="020F0502020204030204" pitchFamily="34" charset="0"/>
                <a:cs typeface="Calibri" panose="020F0502020204030204" pitchFamily="34" charset="0"/>
              </a:rPr>
              <a:t>Énoncés de qualité pour améliorer les soins</a:t>
            </a:r>
            <a:endParaRPr lang="en-US" sz="4000" u="none" kern="0" dirty="0">
              <a:solidFill>
                <a:schemeClr val="bg1"/>
              </a:solidFill>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7343975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692" y="205979"/>
            <a:ext cx="8743307" cy="874432"/>
          </a:xfrm>
        </p:spPr>
        <p:txBody>
          <a:bodyPr/>
          <a:lstStyle/>
          <a:p>
            <a:r>
              <a:rPr lang="fr-CA" dirty="0">
                <a:solidFill>
                  <a:schemeClr val="tx1"/>
                </a:solidFill>
                <a:latin typeface="Calibri" panose="020F0502020204030204" pitchFamily="34" charset="0"/>
                <a:cs typeface="Calibri" panose="020F0502020204030204" pitchFamily="34" charset="0"/>
              </a:rPr>
              <a:t>Portée de cette norme de qualité</a:t>
            </a:r>
            <a:endParaRPr lang="en-CA" dirty="0">
              <a:solidFill>
                <a:schemeClr val="tx1"/>
              </a:solidFill>
              <a:cs typeface="Calibri" panose="020F0502020204030204" pitchFamily="34" charset="0"/>
            </a:endParaRPr>
          </a:p>
        </p:txBody>
      </p:sp>
      <p:sp>
        <p:nvSpPr>
          <p:cNvPr id="3" name="Content Placeholder 3">
            <a:extLst>
              <a:ext uri="{FF2B5EF4-FFF2-40B4-BE49-F238E27FC236}">
                <a16:creationId xmlns:a16="http://schemas.microsoft.com/office/drawing/2014/main" id="{D33DADEE-3C76-D636-904C-BDD4DB31880E}"/>
              </a:ext>
            </a:extLst>
          </p:cNvPr>
          <p:cNvSpPr>
            <a:spLocks noGrp="1"/>
          </p:cNvSpPr>
          <p:nvPr/>
        </p:nvSpPr>
        <p:spPr bwMode="auto">
          <a:xfrm>
            <a:off x="400692" y="1080411"/>
            <a:ext cx="8433708" cy="3186354"/>
          </a:xfrm>
          <a:prstGeom prst="rect">
            <a:avLst/>
          </a:prstGeom>
          <a:noFill/>
          <a:ln>
            <a:noFill/>
          </a:ln>
          <a:extLst>
            <a:ext uri="{909E8E84-426E-40dd-AFC4-6F175D3DCCD1}">
              <a14:hiddenFill xmlns:a14="http://schemas.microsoft.com/office/drawing/2010/main" xmlns="" xmlns:lc="http://schemas.openxmlformats.org/drawingml/2006/lockedCanvas">
                <a:solidFill>
                  <a:srgbClr val="FFFFFF"/>
                </a:solidFill>
              </a14:hiddenFill>
            </a:ext>
            <a:ext uri="{91240B29-F687-4f45-9708-019B960494DF}">
              <a14:hiddenLine xmlns:a14="http://schemas.microsoft.com/office/drawing/2010/main" xmlns="" xmlns:lc="http://schemas.openxmlformats.org/drawingml/2006/lockedCanvas" w="9525">
                <a:solidFill>
                  <a:srgbClr val="000000"/>
                </a:solidFill>
                <a:miter lim="800000"/>
                <a:headEnd/>
                <a:tailEnd/>
              </a14:hiddenLine>
            </a:ext>
          </a:extLst>
        </p:spPr>
        <p:txBody>
          <a:bodyPr vert="horz" wrap="square" lIns="108000" tIns="45720" rIns="91440" bIns="45720" numCol="1" anchor="t" anchorCtr="0" compatLnSpc="1">
            <a:prstTxWarp prst="textNoShape">
              <a:avLst/>
            </a:prstTxWarp>
          </a:bodyPr>
          <a:lstStyle>
            <a:lvl1pPr marL="342900" indent="-342900" algn="l" rtl="0" eaLnBrk="0" fontAlgn="base" hangingPunct="0">
              <a:spcBef>
                <a:spcPts val="1176"/>
              </a:spcBef>
              <a:spcAft>
                <a:spcPct val="0"/>
              </a:spcAft>
              <a:buClr>
                <a:srgbClr val="00B2E3"/>
              </a:buClr>
              <a:buChar char="•"/>
              <a:defRPr sz="2400" b="0" i="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lgn="l" rtl="0" eaLnBrk="0" fontAlgn="base" hangingPunct="0">
              <a:spcBef>
                <a:spcPts val="1176"/>
              </a:spcBef>
              <a:spcAft>
                <a:spcPct val="0"/>
              </a:spcAft>
              <a:buClr>
                <a:srgbClr val="00B2E3"/>
              </a:buClr>
              <a:buFont typeface="Arial" panose="020B0604020202020204" pitchFamily="34" charset="0"/>
              <a:buChar char="–"/>
              <a:defRPr sz="2000" b="0" i="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lgn="l" rtl="0" eaLnBrk="0" fontAlgn="base" hangingPunct="0">
              <a:spcBef>
                <a:spcPts val="1176"/>
              </a:spcBef>
              <a:spcAft>
                <a:spcPct val="0"/>
              </a:spcAft>
              <a:buClr>
                <a:srgbClr val="00B2E3"/>
              </a:buClr>
              <a:buFont typeface="Arial" panose="020B0604020202020204" pitchFamily="34" charset="0"/>
              <a:buChar char="•"/>
              <a:defRPr sz="2000" b="0" i="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lgn="l" rtl="0" eaLnBrk="0" fontAlgn="base" hangingPunct="0">
              <a:spcBef>
                <a:spcPts val="1176"/>
              </a:spcBef>
              <a:spcAft>
                <a:spcPct val="0"/>
              </a:spcAft>
              <a:buClr>
                <a:srgbClr val="00B2E3"/>
              </a:buClr>
              <a:buChar char="–"/>
              <a:defRPr b="0" i="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lgn="l" rtl="0" eaLnBrk="0" fontAlgn="base" hangingPunct="0">
              <a:spcBef>
                <a:spcPts val="1176"/>
              </a:spcBef>
              <a:spcAft>
                <a:spcPct val="0"/>
              </a:spcAft>
              <a:buClr>
                <a:srgbClr val="00B2E3"/>
              </a:buClr>
              <a:buChar char="»"/>
              <a:defRPr b="0" i="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a:spcAft>
                <a:spcPts val="0"/>
              </a:spcAft>
            </a:pPr>
            <a:r>
              <a:rPr lang="fr-FR" sz="1800" u="none" dirty="0">
                <a:effectLst/>
                <a:latin typeface="Calibri" panose="020F0502020204030204" pitchFamily="34" charset="0"/>
                <a:ea typeface="Calibri" panose="020F0502020204030204" pitchFamily="34" charset="0"/>
                <a:cs typeface="Arial" panose="020B0604020202020204" pitchFamily="34" charset="0"/>
              </a:rPr>
              <a:t>Cette norme de qualité porte sur les soins prodigués aux personnes atteintes de maladie pulmonaire obstructive chronique (MPOC), y compris l'évaluation des personnes susceptibles d'être atteintes de MPOC</a:t>
            </a:r>
          </a:p>
          <a:p>
            <a:pPr>
              <a:spcAft>
                <a:spcPts val="0"/>
              </a:spcAft>
            </a:pPr>
            <a:r>
              <a:rPr lang="fr-FR" sz="1800" u="none" dirty="0">
                <a:effectLst/>
                <a:latin typeface="Calibri" panose="020F0502020204030204" pitchFamily="34" charset="0"/>
                <a:ea typeface="Calibri" panose="020F0502020204030204" pitchFamily="34" charset="0"/>
                <a:cs typeface="Arial" panose="020B0604020202020204" pitchFamily="34" charset="0"/>
              </a:rPr>
              <a:t>Elle fournit des conseils sur le diagnostic, la prise en charge et le traitement de la MPOC en milieu communautaire</a:t>
            </a:r>
          </a:p>
          <a:p>
            <a:pPr>
              <a:spcAft>
                <a:spcPts val="0"/>
              </a:spcAft>
            </a:pPr>
            <a:r>
              <a:rPr lang="fr-FR" sz="1800" u="none" dirty="0">
                <a:effectLst/>
                <a:latin typeface="Calibri" panose="020F0502020204030204" pitchFamily="34" charset="0"/>
                <a:ea typeface="Calibri" panose="020F0502020204030204" pitchFamily="34" charset="0"/>
                <a:cs typeface="Arial" panose="020B0604020202020204" pitchFamily="34" charset="0"/>
              </a:rPr>
              <a:t>Ella s'applique aux soins primaires, aux soins spécialisés, ainsi qu'aux soins de longue durée et à d'autres établissements de soins à domicile et communautaires</a:t>
            </a:r>
          </a:p>
          <a:p>
            <a:pPr>
              <a:spcAft>
                <a:spcPts val="0"/>
              </a:spcAft>
            </a:pPr>
            <a:r>
              <a:rPr lang="fr-FR" sz="1800" u="none" dirty="0">
                <a:effectLst/>
                <a:latin typeface="Calibri" panose="020F0502020204030204" pitchFamily="34" charset="0"/>
                <a:ea typeface="Calibri" panose="020F0502020204030204" pitchFamily="34" charset="0"/>
                <a:cs typeface="Arial" panose="020B0604020202020204" pitchFamily="34" charset="0"/>
              </a:rPr>
              <a:t>Elle ne couvre pas les soins prodigués aux urgences ou en milieu hospitalier pour la prise en charge des exacerbations aiguës de MPOC</a:t>
            </a:r>
            <a:endParaRPr lang="en-US" sz="1800" u="none" dirty="0">
              <a:solidFill>
                <a:srgbClr val="000000"/>
              </a:solidFill>
              <a:ea typeface="Times New Roman" panose="02020603050405020304" pitchFamily="18" charset="0"/>
            </a:endParaRPr>
          </a:p>
        </p:txBody>
      </p:sp>
    </p:spTree>
    <p:custDataLst>
      <p:tags r:id="rId1"/>
    </p:custDataLst>
    <p:extLst>
      <p:ext uri="{BB962C8B-B14F-4D97-AF65-F5344CB8AC3E}">
        <p14:creationId xmlns:p14="http://schemas.microsoft.com/office/powerpoint/2010/main" val="500839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8" name="Content Placeholder 3"/>
          <p:cNvSpPr txBox="1">
            <a:spLocks noGrp="1"/>
          </p:cNvSpPr>
          <p:nvPr>
            <p:ph type="body" idx="1"/>
          </p:nvPr>
        </p:nvSpPr>
        <p:spPr>
          <a:xfrm>
            <a:off x="421240" y="862717"/>
            <a:ext cx="6962304" cy="3684095"/>
          </a:xfrm>
          <a:prstGeom prst="rect">
            <a:avLst/>
          </a:prstGeom>
        </p:spPr>
        <p:txBody>
          <a:bodyPr/>
          <a:lstStyle/>
          <a:p>
            <a:pPr>
              <a:lnSpc>
                <a:spcPts val="2000"/>
              </a:lnSpc>
              <a:spcBef>
                <a:spcPts val="0"/>
              </a:spcBef>
              <a:buAutoNum type="arabicPeriod"/>
              <a:defRPr sz="1800"/>
            </a:pPr>
            <a:r>
              <a:rPr lang="fr-CA" sz="14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Diagnostic confirmé par spirométrie</a:t>
            </a:r>
          </a:p>
          <a:p>
            <a:pPr>
              <a:lnSpc>
                <a:spcPts val="2000"/>
              </a:lnSpc>
              <a:spcBef>
                <a:spcPts val="0"/>
              </a:spcBef>
              <a:buAutoNum type="arabicPeriod"/>
              <a:defRPr sz="1800"/>
            </a:pPr>
            <a:r>
              <a:rPr lang="fr-CA" sz="14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Évaluation complète</a:t>
            </a:r>
            <a:endParaRPr lang="fr-CA" sz="1400" dirty="0">
              <a:solidFill>
                <a:srgbClr val="000000"/>
              </a:solidFill>
              <a:ea typeface="Calibri" panose="020F0502020204030204" pitchFamily="34" charset="0"/>
              <a:cs typeface="Arial" panose="020B0604020202020204" pitchFamily="34" charset="0"/>
            </a:endParaRPr>
          </a:p>
          <a:p>
            <a:pPr>
              <a:lnSpc>
                <a:spcPts val="2000"/>
              </a:lnSpc>
              <a:spcBef>
                <a:spcPts val="0"/>
              </a:spcBef>
              <a:buAutoNum type="arabicPeriod"/>
              <a:defRPr sz="1800"/>
            </a:pPr>
            <a:r>
              <a:rPr lang="fr-CA" sz="1400" dirty="0">
                <a:effectLst/>
                <a:latin typeface="Calibri" panose="020F0502020204030204" pitchFamily="34" charset="0"/>
                <a:ea typeface="Calibri" panose="020F0502020204030204" pitchFamily="34" charset="0"/>
              </a:rPr>
              <a:t>Objectifs des soins et planification des soins personnalisée</a:t>
            </a:r>
            <a:endParaRPr lang="fr-CA" sz="14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p>
            <a:pPr>
              <a:lnSpc>
                <a:spcPts val="2000"/>
              </a:lnSpc>
              <a:spcBef>
                <a:spcPts val="0"/>
              </a:spcBef>
              <a:buAutoNum type="arabicPeriod"/>
              <a:defRPr sz="1800"/>
            </a:pPr>
            <a:r>
              <a:rPr lang="fr-CA" sz="14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Information et autogestion</a:t>
            </a:r>
            <a:endParaRPr lang="fr-CA" sz="1400" dirty="0">
              <a:solidFill>
                <a:srgbClr val="000000"/>
              </a:solidFill>
              <a:ea typeface="Calibri" panose="020F0502020204030204" pitchFamily="34" charset="0"/>
              <a:cs typeface="Arial" panose="020B0604020202020204" pitchFamily="34" charset="0"/>
            </a:endParaRPr>
          </a:p>
          <a:p>
            <a:pPr>
              <a:lnSpc>
                <a:spcPts val="2000"/>
              </a:lnSpc>
              <a:spcBef>
                <a:spcPts val="0"/>
              </a:spcBef>
              <a:buAutoNum type="arabicPeriod"/>
              <a:defRPr sz="1800"/>
            </a:pPr>
            <a:r>
              <a:rPr lang="fr-CA" sz="14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Promotion de la cessation du tabagisme</a:t>
            </a:r>
          </a:p>
          <a:p>
            <a:pPr>
              <a:lnSpc>
                <a:spcPts val="2000"/>
              </a:lnSpc>
              <a:spcBef>
                <a:spcPts val="0"/>
              </a:spcBef>
              <a:buAutoNum type="arabicPeriod"/>
              <a:defRPr sz="1800"/>
            </a:pPr>
            <a:r>
              <a:rPr lang="fr-CA" sz="14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Gestion pharmacologique de MPOC stable</a:t>
            </a:r>
            <a:endParaRPr lang="fr-CA" sz="1400" dirty="0">
              <a:solidFill>
                <a:srgbClr val="000000"/>
              </a:solidFill>
              <a:ea typeface="Calibri" panose="020F0502020204030204" pitchFamily="34" charset="0"/>
              <a:cs typeface="Arial" panose="020B0604020202020204" pitchFamily="34" charset="0"/>
            </a:endParaRPr>
          </a:p>
          <a:p>
            <a:pPr>
              <a:lnSpc>
                <a:spcPts val="2000"/>
              </a:lnSpc>
              <a:spcBef>
                <a:spcPts val="0"/>
              </a:spcBef>
              <a:buAutoNum type="arabicPeriod"/>
              <a:defRPr sz="1800"/>
            </a:pPr>
            <a:r>
              <a:rPr lang="fr-CA" sz="14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Vaccinations</a:t>
            </a:r>
          </a:p>
          <a:p>
            <a:pPr>
              <a:lnSpc>
                <a:spcPts val="2000"/>
              </a:lnSpc>
              <a:spcBef>
                <a:spcPts val="0"/>
              </a:spcBef>
              <a:buAutoNum type="arabicPeriod"/>
              <a:defRPr sz="1800"/>
            </a:pPr>
            <a:r>
              <a:rPr lang="fr-CA" sz="14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Soins respiratoires spécialisés</a:t>
            </a:r>
            <a:endParaRPr lang="fr-CA" sz="1400" dirty="0">
              <a:solidFill>
                <a:srgbClr val="000000"/>
              </a:solidFill>
              <a:ea typeface="Calibri" panose="020F0502020204030204" pitchFamily="34" charset="0"/>
              <a:cs typeface="Arial" panose="020B0604020202020204" pitchFamily="34" charset="0"/>
            </a:endParaRPr>
          </a:p>
          <a:p>
            <a:pPr>
              <a:lnSpc>
                <a:spcPts val="2000"/>
              </a:lnSpc>
              <a:spcBef>
                <a:spcPts val="0"/>
              </a:spcBef>
              <a:buAutoNum type="arabicPeriod"/>
              <a:defRPr sz="1800"/>
            </a:pPr>
            <a:r>
              <a:rPr lang="fr-CA" sz="14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Réadaptation pulmonaire</a:t>
            </a:r>
          </a:p>
          <a:p>
            <a:pPr>
              <a:lnSpc>
                <a:spcPts val="2000"/>
              </a:lnSpc>
              <a:spcBef>
                <a:spcPts val="0"/>
              </a:spcBef>
              <a:buAutoNum type="arabicPeriod"/>
              <a:defRPr sz="1800"/>
            </a:pPr>
            <a:r>
              <a:rPr lang="fr-CA" sz="14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Gestion d’exacerbations aiguës de MPOC</a:t>
            </a:r>
            <a:endParaRPr lang="fr-CA" sz="1400" dirty="0">
              <a:solidFill>
                <a:srgbClr val="000000"/>
              </a:solidFill>
              <a:ea typeface="Calibri" panose="020F0502020204030204" pitchFamily="34" charset="0"/>
              <a:cs typeface="Arial" panose="020B0604020202020204" pitchFamily="34" charset="0"/>
            </a:endParaRPr>
          </a:p>
          <a:p>
            <a:pPr>
              <a:lnSpc>
                <a:spcPts val="2000"/>
              </a:lnSpc>
              <a:spcBef>
                <a:spcPts val="0"/>
              </a:spcBef>
              <a:buAutoNum type="arabicPeriod"/>
              <a:defRPr sz="1800"/>
            </a:pPr>
            <a:r>
              <a:rPr lang="fr-CA" sz="14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Suivi après hospitalisation pour une exacerbation aiguë de MPOC</a:t>
            </a:r>
          </a:p>
          <a:p>
            <a:pPr>
              <a:lnSpc>
                <a:spcPts val="2000"/>
              </a:lnSpc>
              <a:spcBef>
                <a:spcPts val="0"/>
              </a:spcBef>
              <a:buAutoNum type="arabicPeriod"/>
              <a:defRPr sz="1800"/>
            </a:pPr>
            <a:r>
              <a:rPr lang="fr-CA" sz="14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Réadaptation pulmonaire après hospitalisation pour une exacerbation aiguë de MPOC</a:t>
            </a:r>
            <a:endParaRPr lang="fr-CA" sz="1400" dirty="0">
              <a:solidFill>
                <a:srgbClr val="000000"/>
              </a:solidFill>
              <a:ea typeface="Calibri" panose="020F0502020204030204" pitchFamily="34" charset="0"/>
              <a:cs typeface="Arial" panose="020B0604020202020204" pitchFamily="34" charset="0"/>
            </a:endParaRPr>
          </a:p>
          <a:p>
            <a:pPr>
              <a:lnSpc>
                <a:spcPts val="2000"/>
              </a:lnSpc>
              <a:spcBef>
                <a:spcPts val="0"/>
              </a:spcBef>
              <a:buAutoNum type="arabicPeriod"/>
              <a:defRPr sz="1800"/>
            </a:pPr>
            <a:r>
              <a:rPr lang="fr-CA" sz="14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Soins palliatifs</a:t>
            </a:r>
          </a:p>
          <a:p>
            <a:pPr>
              <a:lnSpc>
                <a:spcPts val="2000"/>
              </a:lnSpc>
              <a:spcBef>
                <a:spcPts val="0"/>
              </a:spcBef>
              <a:buAutoNum type="arabicPeriod"/>
              <a:defRPr sz="1800"/>
            </a:pPr>
            <a:r>
              <a:rPr lang="fr-CA" sz="14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Oxygénothérapie à long terme</a:t>
            </a:r>
            <a:endParaRPr lang="en-US" sz="1400" dirty="0"/>
          </a:p>
        </p:txBody>
      </p:sp>
      <p:sp>
        <p:nvSpPr>
          <p:cNvPr id="629" name="Title 2"/>
          <p:cNvSpPr txBox="1">
            <a:spLocks noGrp="1"/>
          </p:cNvSpPr>
          <p:nvPr>
            <p:ph type="title"/>
          </p:nvPr>
        </p:nvSpPr>
        <p:spPr>
          <a:xfrm>
            <a:off x="421240" y="205978"/>
            <a:ext cx="8301520" cy="874433"/>
          </a:xfrm>
          <a:prstGeom prst="rect">
            <a:avLst/>
          </a:prstGeom>
        </p:spPr>
        <p:txBody>
          <a:bodyPr/>
          <a:lstStyle/>
          <a:p>
            <a:r>
              <a:rPr lang="fr-CA" sz="3200" dirty="0">
                <a:solidFill>
                  <a:schemeClr val="tx1"/>
                </a:solidFill>
                <a:latin typeface="Calibri" panose="020F0502020204030204" pitchFamily="34" charset="0"/>
                <a:cs typeface="Calibri" panose="020F0502020204030204" pitchFamily="34" charset="0"/>
              </a:rPr>
              <a:t>Thèmes de l’énoncé sur cette norme de qualité</a:t>
            </a:r>
            <a:endParaRPr lang="fr-CA" sz="3200" dirty="0">
              <a:solidFill>
                <a:schemeClr val="tx1"/>
              </a:solidFill>
              <a:cs typeface="Calibri" panose="020F050202020403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281" y="219947"/>
            <a:ext cx="7702996" cy="874432"/>
          </a:xfrm>
        </p:spPr>
        <p:txBody>
          <a:bodyPr anchor="t"/>
          <a:lstStyle/>
          <a:p>
            <a:pPr>
              <a:lnSpc>
                <a:spcPct val="90000"/>
              </a:lnSpc>
            </a:pPr>
            <a:r>
              <a:rPr lang="fr-CA" sz="2400" b="0" dirty="0">
                <a:solidFill>
                  <a:schemeClr val="tx1"/>
                </a:solidFill>
                <a:latin typeface="Calibri"/>
                <a:ea typeface="MS PGothic"/>
                <a:cs typeface="Calibri"/>
              </a:rPr>
              <a:t>Énoncé de qualité 1</a:t>
            </a:r>
            <a:br>
              <a:rPr lang="fr-CA" sz="1800" b="0" dirty="0"/>
            </a:br>
            <a:r>
              <a:rPr lang="fr-CA" dirty="0">
                <a:solidFill>
                  <a:schemeClr val="tx1"/>
                </a:solidFill>
                <a:latin typeface="Calibri"/>
                <a:ea typeface="MS PGothic"/>
                <a:cs typeface="Calibri"/>
              </a:rPr>
              <a:t>Diagnostic confirmé par spirométrie</a:t>
            </a:r>
            <a:endParaRPr lang="en-CA" b="0" dirty="0">
              <a:solidFill>
                <a:schemeClr val="tx1"/>
              </a:solidFill>
              <a:cs typeface="Calibri" panose="020F0502020204030204" pitchFamily="34" charset="0"/>
            </a:endParaRPr>
          </a:p>
        </p:txBody>
      </p:sp>
      <p:sp>
        <p:nvSpPr>
          <p:cNvPr id="3" name="Rectangle 2"/>
          <p:cNvSpPr/>
          <p:nvPr/>
        </p:nvSpPr>
        <p:spPr>
          <a:xfrm>
            <a:off x="2064775" y="1697319"/>
            <a:ext cx="4703794" cy="1391880"/>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81000" tIns="81000" rIns="81000" bIns="81000" anchor="ctr">
            <a:noAutofit/>
          </a:bodyPr>
          <a:lstStyle/>
          <a:p>
            <a:pPr defTabSz="257175"/>
            <a:r>
              <a:rPr lang="fr-FR" sz="1600" u="none" dirty="0">
                <a:solidFill>
                  <a:srgbClr val="000000"/>
                </a:solidFill>
                <a:latin typeface="Calibri" panose="020F0502020204030204" pitchFamily="34" charset="0"/>
                <a:cs typeface="Calibri" panose="020F0502020204030204" pitchFamily="34" charset="0"/>
              </a:rPr>
              <a:t>Les personnes cliniquement soupçonnées d’être atteintes de MPOC obtiennent un test de spirométrie pour confirmer le diagnostic dans les 3 mois suivant la manifestation des symptômes respiratoires.</a:t>
            </a:r>
          </a:p>
        </p:txBody>
      </p:sp>
    </p:spTree>
    <p:custDataLst>
      <p:tags r:id="rId1"/>
    </p:custDataLst>
    <p:extLst>
      <p:ext uri="{BB962C8B-B14F-4D97-AF65-F5344CB8AC3E}">
        <p14:creationId xmlns:p14="http://schemas.microsoft.com/office/powerpoint/2010/main" val="8133759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281" y="219947"/>
            <a:ext cx="6183438" cy="874432"/>
          </a:xfrm>
        </p:spPr>
        <p:txBody>
          <a:bodyPr anchor="t"/>
          <a:lstStyle/>
          <a:p>
            <a:pPr>
              <a:lnSpc>
                <a:spcPct val="90000"/>
              </a:lnSpc>
            </a:pPr>
            <a:r>
              <a:rPr lang="fr-CA" sz="2400" b="0" dirty="0">
                <a:solidFill>
                  <a:schemeClr val="tx1"/>
                </a:solidFill>
                <a:latin typeface="Calibri"/>
                <a:ea typeface="MS PGothic"/>
                <a:cs typeface="Calibri"/>
              </a:rPr>
              <a:t>Énoncé de qualité 2</a:t>
            </a:r>
            <a:br>
              <a:rPr lang="fr-CA" sz="1800" b="0" dirty="0"/>
            </a:br>
            <a:r>
              <a:rPr lang="fr-CA" dirty="0">
                <a:solidFill>
                  <a:schemeClr val="tx1"/>
                </a:solidFill>
                <a:latin typeface="Calibri"/>
                <a:ea typeface="MS PGothic"/>
                <a:cs typeface="Calibri"/>
              </a:rPr>
              <a:t>Évaluation complète</a:t>
            </a:r>
            <a:endParaRPr lang="en-CA" b="0" dirty="0">
              <a:solidFill>
                <a:schemeClr val="tx1"/>
              </a:solidFill>
              <a:cs typeface="Calibri" panose="020F0502020204030204" pitchFamily="34" charset="0"/>
            </a:endParaRPr>
          </a:p>
        </p:txBody>
      </p:sp>
      <p:sp>
        <p:nvSpPr>
          <p:cNvPr id="3" name="Rectangle 2"/>
          <p:cNvSpPr/>
          <p:nvPr/>
        </p:nvSpPr>
        <p:spPr>
          <a:xfrm>
            <a:off x="2336103" y="1602658"/>
            <a:ext cx="4471793" cy="2517058"/>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81000" tIns="81000" rIns="81000" bIns="81000" anchor="ctr">
            <a:noAutofit/>
          </a:bodyPr>
          <a:lstStyle/>
          <a:p>
            <a:pPr defTabSz="257175"/>
            <a:r>
              <a:rPr lang="fr-FR" sz="1600" u="none" dirty="0">
                <a:solidFill>
                  <a:srgbClr val="000000"/>
                </a:solidFill>
                <a:latin typeface="Calibri" panose="020F0502020204030204" pitchFamily="34" charset="0"/>
                <a:cs typeface="Calibri" panose="020F0502020204030204" pitchFamily="34" charset="0"/>
              </a:rPr>
              <a:t>Les personnes atteintes de MPOC reçoivent une évaluation complète pour déterminer le degré d’invalidité, le risque d’exacerbation aiguë et la présence de comorbidités près du moment du diagnostic et sur une base annuelle. La gravité de la limitation du débit de l’air, telle que déterminée initialement par un test de spirométrie pour confirmer le diagnostic, est réévaluée lorsque l’état de santé de la personne change.</a:t>
            </a:r>
            <a:endParaRPr lang="en-CA" sz="1350" u="none" dirty="0">
              <a:solidFill>
                <a:srgbClr val="000000"/>
              </a:solidFill>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10131713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280" y="219947"/>
            <a:ext cx="8263435" cy="874432"/>
          </a:xfrm>
        </p:spPr>
        <p:txBody>
          <a:bodyPr anchor="t"/>
          <a:lstStyle/>
          <a:p>
            <a:pPr>
              <a:lnSpc>
                <a:spcPct val="90000"/>
              </a:lnSpc>
            </a:pPr>
            <a:r>
              <a:rPr lang="fr-CA" sz="2400" b="0" dirty="0">
                <a:solidFill>
                  <a:schemeClr val="tx1"/>
                </a:solidFill>
                <a:latin typeface="Calibri"/>
                <a:ea typeface="MS PGothic"/>
                <a:cs typeface="Calibri"/>
              </a:rPr>
              <a:t>Énoncé de qualité 3</a:t>
            </a:r>
            <a:br>
              <a:rPr lang="fr-CA" sz="1800" b="0" dirty="0"/>
            </a:br>
            <a:r>
              <a:rPr lang="fr-FR" dirty="0">
                <a:solidFill>
                  <a:schemeClr val="tx1"/>
                </a:solidFill>
                <a:latin typeface="Calibri"/>
                <a:ea typeface="MS PGothic"/>
                <a:cs typeface="Calibri"/>
              </a:rPr>
              <a:t>Objectifs des soins et planification des soins personnalisée</a:t>
            </a:r>
            <a:endParaRPr lang="en-CA" b="0" dirty="0">
              <a:solidFill>
                <a:schemeClr val="tx1"/>
              </a:solidFill>
              <a:cs typeface="Calibri" panose="020F0502020204030204" pitchFamily="34" charset="0"/>
            </a:endParaRPr>
          </a:p>
        </p:txBody>
      </p:sp>
      <p:sp>
        <p:nvSpPr>
          <p:cNvPr id="3" name="Rectangle 2"/>
          <p:cNvSpPr/>
          <p:nvPr/>
        </p:nvSpPr>
        <p:spPr>
          <a:xfrm>
            <a:off x="2336103" y="1955607"/>
            <a:ext cx="4471793" cy="2026457"/>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81000" tIns="81000" rIns="81000" bIns="81000" anchor="ctr">
            <a:noAutofit/>
          </a:bodyPr>
          <a:lstStyle/>
          <a:p>
            <a:pPr defTabSz="257175"/>
            <a:r>
              <a:rPr lang="fr-FR" sz="1600" u="none" dirty="0">
                <a:solidFill>
                  <a:srgbClr val="000000"/>
                </a:solidFill>
                <a:latin typeface="Calibri" panose="020F0502020204030204" pitchFamily="34" charset="0"/>
                <a:cs typeface="Calibri" panose="020F0502020204030204" pitchFamily="34" charset="0"/>
              </a:rPr>
              <a:t>Les personnes atteintes de MPOC discutent de leurs objectifs de soins avec leur futur mandataire spécial, leur fournisseur de soins primaires et les autres membres de leur équipe de soins interprofessionnels. Ces discussions permettent d’éclairer la planification des soins personnalisée, qui est revue et mise à jour régulièrement.</a:t>
            </a:r>
            <a:endParaRPr lang="en-CA" sz="1350" u="none" dirty="0">
              <a:solidFill>
                <a:srgbClr val="000000"/>
              </a:solidFill>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4786076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z="3600" dirty="0">
                <a:solidFill>
                  <a:schemeClr val="tx1"/>
                </a:solidFill>
                <a:latin typeface="Calibri" panose="020F0502020204030204" pitchFamily="34" charset="0"/>
                <a:cs typeface="Calibri" panose="020F0502020204030204" pitchFamily="34" charset="0"/>
              </a:rPr>
              <a:t>Normes de qualité</a:t>
            </a:r>
            <a:endParaRPr lang="en-CA" dirty="0">
              <a:solidFill>
                <a:schemeClr val="tx1"/>
              </a:solidFill>
              <a:cs typeface="Calibri" panose="020F0502020204030204" pitchFamily="34" charset="0"/>
            </a:endParaRPr>
          </a:p>
        </p:txBody>
      </p:sp>
      <p:sp>
        <p:nvSpPr>
          <p:cNvPr id="3" name="Content Placeholder 2"/>
          <p:cNvSpPr>
            <a:spLocks noGrp="1"/>
          </p:cNvSpPr>
          <p:nvPr>
            <p:ph idx="1"/>
          </p:nvPr>
        </p:nvSpPr>
        <p:spPr>
          <a:xfrm>
            <a:off x="457200" y="1080411"/>
            <a:ext cx="8275833" cy="2357984"/>
          </a:xfrm>
        </p:spPr>
        <p:txBody>
          <a:bodyPr/>
          <a:lstStyle/>
          <a:p>
            <a:pPr>
              <a:lnSpc>
                <a:spcPct val="90000"/>
              </a:lnSpc>
              <a:spcAft>
                <a:spcPts val="1200"/>
              </a:spcAft>
              <a:buClr>
                <a:srgbClr val="00B2E3"/>
              </a:buClr>
            </a:pPr>
            <a:r>
              <a:rPr lang="fr-CA" sz="2400" dirty="0">
                <a:latin typeface="Calibri" panose="020F0502020204030204" pitchFamily="34" charset="0"/>
                <a:cs typeface="Calibri" panose="020F0502020204030204" pitchFamily="34" charset="0"/>
              </a:rPr>
              <a:t>Informent les cliniciens et les patients sur ce devraient être la qualité des soins</a:t>
            </a:r>
          </a:p>
          <a:p>
            <a:pPr>
              <a:lnSpc>
                <a:spcPct val="90000"/>
              </a:lnSpc>
              <a:spcAft>
                <a:spcPts val="1200"/>
              </a:spcAft>
              <a:buClr>
                <a:srgbClr val="00B2E3"/>
              </a:buClr>
            </a:pPr>
            <a:r>
              <a:rPr lang="fr-CA" sz="2400" dirty="0">
                <a:latin typeface="Calibri" panose="020F0502020204030204" pitchFamily="34" charset="0"/>
                <a:cs typeface="Calibri" panose="020F0502020204030204" pitchFamily="34" charset="0"/>
              </a:rPr>
              <a:t>Elles se concentrent sur les affections ou les processus pour lesquels il existe des variations importantes dans la prestation des soins, ou sur les écarts entre les soins offerts en Ontario et ceux que les patients devraient recevoir</a:t>
            </a:r>
          </a:p>
          <a:p>
            <a:pPr>
              <a:lnSpc>
                <a:spcPct val="90000"/>
              </a:lnSpc>
              <a:spcAft>
                <a:spcPts val="1200"/>
              </a:spcAft>
              <a:buClr>
                <a:srgbClr val="00B2E3"/>
              </a:buClr>
            </a:pPr>
            <a:r>
              <a:rPr lang="fr-CA" sz="2400" dirty="0">
                <a:latin typeface="Calibri" panose="020F0502020204030204" pitchFamily="34" charset="0"/>
                <a:cs typeface="Calibri" panose="020F0502020204030204" pitchFamily="34" charset="0"/>
              </a:rPr>
              <a:t>Elles reposent sur les meilleures données probantes disponibles</a:t>
            </a:r>
          </a:p>
          <a:p>
            <a:pPr marL="270272" indent="-270272">
              <a:lnSpc>
                <a:spcPct val="90000"/>
              </a:lnSpc>
              <a:spcAft>
                <a:spcPts val="900"/>
              </a:spcAft>
              <a:buFont typeface="Arial" panose="020B0604020202020204" pitchFamily="34" charset="0"/>
              <a:buChar char="•"/>
            </a:pPr>
            <a:endParaRPr lang="en-CA" dirty="0"/>
          </a:p>
          <a:p>
            <a:pPr>
              <a:buClr>
                <a:srgbClr val="00B2E3"/>
              </a:buClr>
            </a:pPr>
            <a:endParaRPr lang="en-CA" dirty="0"/>
          </a:p>
        </p:txBody>
      </p:sp>
    </p:spTree>
    <p:custDataLst>
      <p:tags r:id="rId1"/>
    </p:custDataLst>
    <p:extLst>
      <p:ext uri="{BB962C8B-B14F-4D97-AF65-F5344CB8AC3E}">
        <p14:creationId xmlns:p14="http://schemas.microsoft.com/office/powerpoint/2010/main" val="30701723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281" y="219947"/>
            <a:ext cx="6183438" cy="874432"/>
          </a:xfrm>
        </p:spPr>
        <p:txBody>
          <a:bodyPr anchor="t"/>
          <a:lstStyle/>
          <a:p>
            <a:pPr>
              <a:lnSpc>
                <a:spcPct val="90000"/>
              </a:lnSpc>
            </a:pPr>
            <a:r>
              <a:rPr lang="fr-CA" sz="2400" b="0" dirty="0">
                <a:solidFill>
                  <a:schemeClr val="tx1"/>
                </a:solidFill>
                <a:latin typeface="Calibri"/>
                <a:ea typeface="MS PGothic"/>
                <a:cs typeface="Calibri"/>
              </a:rPr>
              <a:t>Énoncé de qualité 4</a:t>
            </a:r>
            <a:br>
              <a:rPr lang="fr-CA" sz="1800" b="0" dirty="0"/>
            </a:br>
            <a:r>
              <a:rPr lang="fr-CA" dirty="0">
                <a:solidFill>
                  <a:schemeClr val="tx1"/>
                </a:solidFill>
                <a:latin typeface="Calibri"/>
                <a:ea typeface="MS PGothic"/>
                <a:cs typeface="Calibri"/>
              </a:rPr>
              <a:t>Information et autogestion</a:t>
            </a:r>
            <a:endParaRPr lang="en-CA" b="0" dirty="0">
              <a:solidFill>
                <a:schemeClr val="tx1"/>
              </a:solidFill>
              <a:cs typeface="Calibri" panose="020F0502020204030204" pitchFamily="34" charset="0"/>
            </a:endParaRPr>
          </a:p>
        </p:txBody>
      </p:sp>
      <p:sp>
        <p:nvSpPr>
          <p:cNvPr id="3" name="Rectangle 2"/>
          <p:cNvSpPr/>
          <p:nvPr/>
        </p:nvSpPr>
        <p:spPr>
          <a:xfrm>
            <a:off x="2336104" y="1591814"/>
            <a:ext cx="4471793" cy="1701991"/>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81000" tIns="81000" rIns="81000" bIns="81000" anchor="ctr">
            <a:noAutofit/>
          </a:bodyPr>
          <a:lstStyle/>
          <a:p>
            <a:pPr defTabSz="257175"/>
            <a:r>
              <a:rPr lang="fr-FR" sz="1600" u="none" dirty="0">
                <a:solidFill>
                  <a:srgbClr val="000000"/>
                </a:solidFill>
                <a:latin typeface="Calibri" panose="020F0502020204030204" pitchFamily="34" charset="0"/>
                <a:cs typeface="Calibri" panose="020F0502020204030204" pitchFamily="34" charset="0"/>
              </a:rPr>
              <a:t>Les personnes atteintes de MPOC et leurs aidants naturels reçoivent de l’information à l’oral et à l’écrit sur la MPOC de leur professionnel de la santé et participent aux interventions visant à soutenir l’autogestion, y compris l’élaboration d’un plan écrit d’autogestion.</a:t>
            </a:r>
            <a:endParaRPr lang="en-CA" sz="1350" u="none" dirty="0">
              <a:solidFill>
                <a:srgbClr val="000000"/>
              </a:solidFill>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42114298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280" y="219947"/>
            <a:ext cx="7948803" cy="874432"/>
          </a:xfrm>
        </p:spPr>
        <p:txBody>
          <a:bodyPr anchor="t"/>
          <a:lstStyle/>
          <a:p>
            <a:pPr>
              <a:lnSpc>
                <a:spcPct val="90000"/>
              </a:lnSpc>
            </a:pPr>
            <a:r>
              <a:rPr lang="fr-CA" sz="2400" b="0" dirty="0">
                <a:solidFill>
                  <a:schemeClr val="tx1"/>
                </a:solidFill>
                <a:latin typeface="Calibri"/>
                <a:ea typeface="MS PGothic"/>
                <a:cs typeface="Calibri"/>
              </a:rPr>
              <a:t>Énoncé de qualité 5</a:t>
            </a:r>
            <a:br>
              <a:rPr lang="fr-CA" sz="1800" b="0" dirty="0"/>
            </a:br>
            <a:r>
              <a:rPr lang="fr-FR" dirty="0">
                <a:solidFill>
                  <a:schemeClr val="tx1"/>
                </a:solidFill>
                <a:latin typeface="Calibri"/>
                <a:ea typeface="MS PGothic"/>
                <a:cs typeface="Calibri"/>
              </a:rPr>
              <a:t>Promotion de la cessation du tabagisme</a:t>
            </a:r>
            <a:endParaRPr lang="en-CA" b="0" dirty="0">
              <a:solidFill>
                <a:schemeClr val="tx1"/>
              </a:solidFill>
              <a:cs typeface="Calibri" panose="020F0502020204030204" pitchFamily="34" charset="0"/>
            </a:endParaRPr>
          </a:p>
        </p:txBody>
      </p:sp>
      <p:sp>
        <p:nvSpPr>
          <p:cNvPr id="3" name="Rectangle 2"/>
          <p:cNvSpPr/>
          <p:nvPr/>
        </p:nvSpPr>
        <p:spPr>
          <a:xfrm>
            <a:off x="2336104" y="1591814"/>
            <a:ext cx="4471793" cy="1977295"/>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81000" tIns="81000" rIns="81000" bIns="81000" anchor="ctr">
            <a:noAutofit/>
          </a:bodyPr>
          <a:lstStyle/>
          <a:p>
            <a:pPr defTabSz="257175"/>
            <a:r>
              <a:rPr lang="fr-FR" sz="1600" u="none" dirty="0">
                <a:solidFill>
                  <a:srgbClr val="000000"/>
                </a:solidFill>
                <a:latin typeface="Calibri" panose="020F0502020204030204" pitchFamily="34" charset="0"/>
                <a:cs typeface="Calibri" panose="020F0502020204030204" pitchFamily="34" charset="0"/>
              </a:rPr>
              <a:t>Chaque fois que l’occasion se présente, les personnes atteintes de MPOC se font poser des questions au sujet de leur usage du tabac. Des interventions pharmacologiques et non pharmacologiques servant à soutenir la cessation du tabagisme sont offertes aux personnes qui continuent de fumer.</a:t>
            </a:r>
            <a:endParaRPr lang="en-CA" sz="1350" u="none" dirty="0">
              <a:solidFill>
                <a:srgbClr val="000000"/>
              </a:solidFill>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24966357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280" y="219947"/>
            <a:ext cx="8420751" cy="874432"/>
          </a:xfrm>
        </p:spPr>
        <p:txBody>
          <a:bodyPr anchor="t"/>
          <a:lstStyle/>
          <a:p>
            <a:pPr>
              <a:lnSpc>
                <a:spcPct val="90000"/>
              </a:lnSpc>
            </a:pPr>
            <a:r>
              <a:rPr lang="fr-CA" sz="2400" b="0" dirty="0">
                <a:solidFill>
                  <a:schemeClr val="tx1"/>
                </a:solidFill>
                <a:latin typeface="Calibri"/>
                <a:ea typeface="MS PGothic"/>
                <a:cs typeface="Calibri"/>
              </a:rPr>
              <a:t>Énoncé de qualité 6</a:t>
            </a:r>
            <a:br>
              <a:rPr lang="fr-CA" sz="1800" b="0" dirty="0"/>
            </a:br>
            <a:r>
              <a:rPr lang="fr-FR" dirty="0">
                <a:solidFill>
                  <a:schemeClr val="tx1"/>
                </a:solidFill>
                <a:latin typeface="Calibri"/>
                <a:ea typeface="MS PGothic"/>
                <a:cs typeface="Calibri"/>
              </a:rPr>
              <a:t>Gestion pharmacologique de MPOC stable</a:t>
            </a:r>
            <a:endParaRPr lang="en-CA" b="0" dirty="0">
              <a:solidFill>
                <a:schemeClr val="tx1"/>
              </a:solidFill>
              <a:cs typeface="Calibri" panose="020F0502020204030204" pitchFamily="34" charset="0"/>
            </a:endParaRPr>
          </a:p>
        </p:txBody>
      </p:sp>
      <p:sp>
        <p:nvSpPr>
          <p:cNvPr id="3" name="Rectangle 2"/>
          <p:cNvSpPr/>
          <p:nvPr/>
        </p:nvSpPr>
        <p:spPr>
          <a:xfrm>
            <a:off x="2336104" y="1591815"/>
            <a:ext cx="4471793" cy="1554508"/>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81000" tIns="81000" rIns="81000" bIns="81000" anchor="ctr">
            <a:noAutofit/>
          </a:bodyPr>
          <a:lstStyle/>
          <a:p>
            <a:pPr defTabSz="257175"/>
            <a:r>
              <a:rPr lang="fr-FR" sz="1600" u="none" dirty="0">
                <a:solidFill>
                  <a:srgbClr val="000000"/>
                </a:solidFill>
                <a:latin typeface="Calibri" panose="020F0502020204030204" pitchFamily="34" charset="0"/>
                <a:cs typeface="Calibri" panose="020F0502020204030204" pitchFamily="34" charset="0"/>
              </a:rPr>
              <a:t>Les personnes dont le diagnostic de MPOC a été confirmé se voient offrir une pharmacothérapie personnalisée afin d’alléger leurs symptômes et de prévenir les exacerbations aiguës. Leurs médicaments sont revus au moins une fois par an.</a:t>
            </a:r>
            <a:endParaRPr lang="en-CA" sz="1350" u="none" dirty="0">
              <a:solidFill>
                <a:srgbClr val="000000"/>
              </a:solidFill>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18452955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281" y="219947"/>
            <a:ext cx="6183438" cy="874432"/>
          </a:xfrm>
        </p:spPr>
        <p:txBody>
          <a:bodyPr anchor="t"/>
          <a:lstStyle/>
          <a:p>
            <a:pPr>
              <a:lnSpc>
                <a:spcPct val="90000"/>
              </a:lnSpc>
            </a:pPr>
            <a:r>
              <a:rPr lang="fr-CA" sz="2400" b="0" dirty="0">
                <a:solidFill>
                  <a:schemeClr val="tx1"/>
                </a:solidFill>
                <a:latin typeface="Calibri"/>
                <a:ea typeface="MS PGothic"/>
                <a:cs typeface="Calibri"/>
              </a:rPr>
              <a:t>Énoncé de qualité 7</a:t>
            </a:r>
            <a:br>
              <a:rPr lang="fr-CA" sz="1800" b="0" dirty="0"/>
            </a:br>
            <a:r>
              <a:rPr lang="fr-CA" dirty="0">
                <a:solidFill>
                  <a:schemeClr val="tx1"/>
                </a:solidFill>
                <a:latin typeface="Calibri"/>
                <a:ea typeface="MS PGothic"/>
                <a:cs typeface="Calibri"/>
              </a:rPr>
              <a:t>Vaccinations</a:t>
            </a:r>
            <a:endParaRPr lang="en-CA" b="0" dirty="0">
              <a:solidFill>
                <a:schemeClr val="tx1"/>
              </a:solidFill>
              <a:cs typeface="Calibri" panose="020F0502020204030204" pitchFamily="34" charset="0"/>
            </a:endParaRPr>
          </a:p>
        </p:txBody>
      </p:sp>
      <p:sp>
        <p:nvSpPr>
          <p:cNvPr id="3" name="Rectangle 2"/>
          <p:cNvSpPr/>
          <p:nvPr/>
        </p:nvSpPr>
        <p:spPr>
          <a:xfrm>
            <a:off x="2336104" y="1591814"/>
            <a:ext cx="4471793" cy="1062895"/>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81000" tIns="81000" rIns="81000" bIns="81000" anchor="ctr">
            <a:noAutofit/>
          </a:bodyPr>
          <a:lstStyle/>
          <a:p>
            <a:pPr defTabSz="257175"/>
            <a:r>
              <a:rPr lang="fr-CA" sz="1600" u="none" dirty="0">
                <a:effectLst/>
                <a:latin typeface="Calibri" panose="020F0502020204030204" pitchFamily="34" charset="0"/>
                <a:ea typeface="Calibri" panose="020F0502020204030204" pitchFamily="34" charset="0"/>
                <a:cs typeface="Arial" panose="020B0604020202020204" pitchFamily="34" charset="0"/>
              </a:rPr>
              <a:t>Les personnes atteintes de MPOC se voient proposer des vaccins contre la grippe, le pneumocoque et d'autres vaccins, le cas échéant</a:t>
            </a:r>
            <a:endParaRPr lang="en-CA" sz="1350" u="none" dirty="0">
              <a:solidFill>
                <a:srgbClr val="FF0000"/>
              </a:solidFill>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7434028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281" y="219947"/>
            <a:ext cx="6183438" cy="874432"/>
          </a:xfrm>
        </p:spPr>
        <p:txBody>
          <a:bodyPr anchor="t"/>
          <a:lstStyle/>
          <a:p>
            <a:pPr>
              <a:lnSpc>
                <a:spcPct val="90000"/>
              </a:lnSpc>
            </a:pPr>
            <a:r>
              <a:rPr lang="fr-CA" sz="2400" b="0" dirty="0">
                <a:solidFill>
                  <a:schemeClr val="tx1"/>
                </a:solidFill>
                <a:latin typeface="Calibri"/>
                <a:ea typeface="MS PGothic"/>
                <a:cs typeface="Calibri"/>
              </a:rPr>
              <a:t>Énoncé de qualité 8</a:t>
            </a:r>
            <a:br>
              <a:rPr lang="fr-CA" sz="1800" b="0" dirty="0"/>
            </a:br>
            <a:r>
              <a:rPr lang="fr-CA" dirty="0">
                <a:solidFill>
                  <a:schemeClr val="tx1"/>
                </a:solidFill>
                <a:latin typeface="Calibri"/>
                <a:ea typeface="MS PGothic"/>
                <a:cs typeface="Calibri"/>
              </a:rPr>
              <a:t>Soins respiratoires spécialisés</a:t>
            </a:r>
            <a:endParaRPr lang="en-CA" b="0" dirty="0">
              <a:solidFill>
                <a:schemeClr val="tx1"/>
              </a:solidFill>
              <a:cs typeface="Calibri" panose="020F0502020204030204" pitchFamily="34" charset="0"/>
            </a:endParaRPr>
          </a:p>
        </p:txBody>
      </p:sp>
      <p:sp>
        <p:nvSpPr>
          <p:cNvPr id="3" name="Rectangle 2"/>
          <p:cNvSpPr/>
          <p:nvPr/>
        </p:nvSpPr>
        <p:spPr>
          <a:xfrm>
            <a:off x="2336104" y="1591814"/>
            <a:ext cx="4516980" cy="1760985"/>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81000" tIns="81000" rIns="81000" bIns="81000" anchor="ctr">
            <a:noAutofit/>
          </a:bodyPr>
          <a:lstStyle/>
          <a:p>
            <a:pPr defTabSz="257175"/>
            <a:r>
              <a:rPr lang="fr-FR" sz="1600" u="none" dirty="0">
                <a:solidFill>
                  <a:srgbClr val="000000"/>
                </a:solidFill>
                <a:latin typeface="Calibri" panose="020F0502020204030204" pitchFamily="34" charset="0"/>
                <a:cs typeface="Calibri" panose="020F0502020204030204" pitchFamily="34" charset="0"/>
              </a:rPr>
              <a:t>Les personnes ayant un diagnostic confirmé de MPOC sont aiguillées vers des soins respiratoires spécialisés lorsque c’est cliniquement indiqué, après avoir reçu une évaluation complète et des traitements en soins primaires. Cette consultation a lieu conformément à l’urgence de leur état de santé.</a:t>
            </a:r>
            <a:endParaRPr lang="en-CA" sz="1350" u="none" dirty="0">
              <a:solidFill>
                <a:srgbClr val="000000"/>
              </a:solidFill>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20677272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281" y="219947"/>
            <a:ext cx="6183438" cy="874432"/>
          </a:xfrm>
        </p:spPr>
        <p:txBody>
          <a:bodyPr anchor="t"/>
          <a:lstStyle/>
          <a:p>
            <a:pPr>
              <a:lnSpc>
                <a:spcPct val="90000"/>
              </a:lnSpc>
            </a:pPr>
            <a:r>
              <a:rPr lang="fr-CA" sz="2400" b="0" dirty="0">
                <a:solidFill>
                  <a:schemeClr val="tx1"/>
                </a:solidFill>
                <a:latin typeface="Calibri"/>
                <a:ea typeface="MS PGothic"/>
                <a:cs typeface="Calibri"/>
              </a:rPr>
              <a:t>Énoncé de qualité 9</a:t>
            </a:r>
            <a:br>
              <a:rPr lang="fr-CA" sz="1800" b="0" dirty="0"/>
            </a:br>
            <a:r>
              <a:rPr lang="fr-CA" dirty="0">
                <a:solidFill>
                  <a:schemeClr val="tx1"/>
                </a:solidFill>
                <a:latin typeface="Calibri"/>
                <a:ea typeface="MS PGothic"/>
                <a:cs typeface="Calibri"/>
              </a:rPr>
              <a:t>Réadaptation pulmonaire</a:t>
            </a:r>
            <a:endParaRPr lang="en-CA" b="0" dirty="0">
              <a:solidFill>
                <a:schemeClr val="tx1"/>
              </a:solidFill>
              <a:cs typeface="Calibri" panose="020F0502020204030204" pitchFamily="34" charset="0"/>
            </a:endParaRPr>
          </a:p>
        </p:txBody>
      </p:sp>
      <p:sp>
        <p:nvSpPr>
          <p:cNvPr id="3" name="Rectangle 2"/>
          <p:cNvSpPr/>
          <p:nvPr/>
        </p:nvSpPr>
        <p:spPr>
          <a:xfrm>
            <a:off x="2336104" y="1591815"/>
            <a:ext cx="4471793" cy="1741320"/>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81000" tIns="81000" rIns="81000" bIns="81000" anchor="ctr">
            <a:noAutofit/>
          </a:bodyPr>
          <a:lstStyle/>
          <a:p>
            <a:pPr defTabSz="257175"/>
            <a:r>
              <a:rPr lang="fr-FR" sz="1600" u="none" dirty="0">
                <a:solidFill>
                  <a:srgbClr val="000000"/>
                </a:solidFill>
                <a:latin typeface="Calibri" panose="020F0502020204030204" pitchFamily="34" charset="0"/>
                <a:cs typeface="Calibri" panose="020F0502020204030204" pitchFamily="34" charset="0"/>
              </a:rPr>
              <a:t>Les personnes atteintes de MPOC stable, de sévérité modérée à grave, sont aiguillées vers un programme de réadaptation pulmonaire si elles sont limitées dans leurs activités ou leurs exercices et souffrent d’essoufflement, malgré une pharmacothérapie appropriée.</a:t>
            </a:r>
            <a:endParaRPr lang="en-CA" sz="1350" u="none" dirty="0">
              <a:solidFill>
                <a:srgbClr val="000000"/>
              </a:solidFill>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19589183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281" y="219947"/>
            <a:ext cx="7988132" cy="874432"/>
          </a:xfrm>
        </p:spPr>
        <p:txBody>
          <a:bodyPr anchor="t"/>
          <a:lstStyle/>
          <a:p>
            <a:pPr>
              <a:lnSpc>
                <a:spcPct val="90000"/>
              </a:lnSpc>
            </a:pPr>
            <a:r>
              <a:rPr lang="fr-CA" sz="2400" b="0" dirty="0">
                <a:solidFill>
                  <a:schemeClr val="tx1"/>
                </a:solidFill>
                <a:latin typeface="Calibri"/>
                <a:ea typeface="MS PGothic"/>
                <a:cs typeface="Calibri"/>
              </a:rPr>
              <a:t>Énoncé de qualité 10</a:t>
            </a:r>
            <a:br>
              <a:rPr lang="fr-CA" sz="1800" b="0" dirty="0"/>
            </a:br>
            <a:r>
              <a:rPr lang="fr-FR" dirty="0">
                <a:solidFill>
                  <a:schemeClr val="tx1"/>
                </a:solidFill>
                <a:latin typeface="Calibri"/>
                <a:ea typeface="MS PGothic"/>
                <a:cs typeface="Calibri"/>
              </a:rPr>
              <a:t>Gestion d’exacerbations aiguës de MPOC</a:t>
            </a:r>
            <a:endParaRPr lang="en-CA" b="0" dirty="0">
              <a:solidFill>
                <a:schemeClr val="tx1"/>
              </a:solidFill>
              <a:cs typeface="Calibri" panose="020F0502020204030204" pitchFamily="34" charset="0"/>
            </a:endParaRPr>
          </a:p>
        </p:txBody>
      </p:sp>
      <p:sp>
        <p:nvSpPr>
          <p:cNvPr id="3" name="Rectangle 2"/>
          <p:cNvSpPr/>
          <p:nvPr/>
        </p:nvSpPr>
        <p:spPr>
          <a:xfrm>
            <a:off x="2336104" y="1591814"/>
            <a:ext cx="4471793" cy="1466017"/>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81000" tIns="81000" rIns="81000" bIns="81000" anchor="ctr">
            <a:noAutofit/>
          </a:bodyPr>
          <a:lstStyle/>
          <a:p>
            <a:pPr defTabSz="257175"/>
            <a:r>
              <a:rPr lang="fr-FR" sz="1600" u="none" dirty="0">
                <a:solidFill>
                  <a:srgbClr val="000000"/>
                </a:solidFill>
                <a:latin typeface="Calibri" panose="020F0502020204030204" pitchFamily="34" charset="0"/>
                <a:cs typeface="Calibri" panose="020F0502020204030204" pitchFamily="34" charset="0"/>
              </a:rPr>
              <a:t>Les personnes atteintes de MPOC ont accès aux services de leur fournisseur de soins primaires ou d’un professionnel de la santé de leur équipe de soins dans les 24 heures suivant le début d’une exacerbation aiguë.</a:t>
            </a:r>
            <a:endParaRPr lang="en-CA" sz="1350" u="none" dirty="0">
              <a:solidFill>
                <a:srgbClr val="000000"/>
              </a:solidFill>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3025919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280" y="219947"/>
            <a:ext cx="7732493" cy="874432"/>
          </a:xfrm>
        </p:spPr>
        <p:txBody>
          <a:bodyPr anchor="t"/>
          <a:lstStyle/>
          <a:p>
            <a:pPr>
              <a:lnSpc>
                <a:spcPct val="90000"/>
              </a:lnSpc>
            </a:pPr>
            <a:r>
              <a:rPr lang="fr-CA" sz="2400" b="0" dirty="0">
                <a:solidFill>
                  <a:schemeClr val="tx1"/>
                </a:solidFill>
                <a:latin typeface="Calibri"/>
                <a:ea typeface="MS PGothic"/>
                <a:cs typeface="Calibri"/>
              </a:rPr>
              <a:t>Énoncé de qualité 11</a:t>
            </a:r>
            <a:br>
              <a:rPr lang="fr-CA" sz="1800" b="0" dirty="0"/>
            </a:br>
            <a:r>
              <a:rPr lang="fr-FR" dirty="0">
                <a:solidFill>
                  <a:schemeClr val="tx1"/>
                </a:solidFill>
                <a:latin typeface="Calibri"/>
                <a:ea typeface="MS PGothic"/>
                <a:cs typeface="Calibri"/>
              </a:rPr>
              <a:t>Suivi après hospitalisation pour une exacerbation aiguë de MPOC</a:t>
            </a:r>
            <a:endParaRPr lang="en-CA" b="0" dirty="0">
              <a:solidFill>
                <a:schemeClr val="tx1"/>
              </a:solidFill>
              <a:cs typeface="Calibri" panose="020F0502020204030204" pitchFamily="34" charset="0"/>
            </a:endParaRPr>
          </a:p>
        </p:txBody>
      </p:sp>
      <p:sp>
        <p:nvSpPr>
          <p:cNvPr id="3" name="Rectangle 2"/>
          <p:cNvSpPr/>
          <p:nvPr/>
        </p:nvSpPr>
        <p:spPr>
          <a:xfrm>
            <a:off x="2336103" y="2081781"/>
            <a:ext cx="4471793" cy="1310347"/>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81000" tIns="81000" rIns="81000" bIns="81000" anchor="ctr">
            <a:noAutofit/>
          </a:bodyPr>
          <a:lstStyle/>
          <a:p>
            <a:pPr defTabSz="257175"/>
            <a:r>
              <a:rPr lang="fr-FR" sz="1600" u="none" dirty="0">
                <a:solidFill>
                  <a:srgbClr val="000000"/>
                </a:solidFill>
                <a:latin typeface="Calibri" panose="020F0502020204030204" pitchFamily="34" charset="0"/>
                <a:cs typeface="Calibri" panose="020F0502020204030204" pitchFamily="34" charset="0"/>
              </a:rPr>
              <a:t>Les personnes atteintes de MPOC qui ont été hospitalisées pour une exacerbation aiguë font l’objet d’une évaluation de suivi en personne dans les sept jours suivant leur congé</a:t>
            </a:r>
            <a:endParaRPr lang="en-CA" sz="1350" u="none" dirty="0">
              <a:solidFill>
                <a:srgbClr val="000000"/>
              </a:solidFill>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21035619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280" y="219947"/>
            <a:ext cx="8165113" cy="874432"/>
          </a:xfrm>
        </p:spPr>
        <p:txBody>
          <a:bodyPr anchor="t"/>
          <a:lstStyle/>
          <a:p>
            <a:pPr>
              <a:lnSpc>
                <a:spcPct val="90000"/>
              </a:lnSpc>
            </a:pPr>
            <a:r>
              <a:rPr lang="fr-CA" sz="2400" b="0" dirty="0">
                <a:solidFill>
                  <a:schemeClr val="tx1"/>
                </a:solidFill>
                <a:latin typeface="Calibri"/>
                <a:ea typeface="MS PGothic"/>
                <a:cs typeface="Calibri"/>
              </a:rPr>
              <a:t>Énoncé de qualité 12</a:t>
            </a:r>
            <a:br>
              <a:rPr lang="fr-CA" sz="1800" b="0" dirty="0"/>
            </a:br>
            <a:r>
              <a:rPr lang="fr-FR" dirty="0">
                <a:solidFill>
                  <a:schemeClr val="tx1"/>
                </a:solidFill>
                <a:latin typeface="Calibri"/>
                <a:ea typeface="MS PGothic"/>
                <a:cs typeface="Calibri"/>
              </a:rPr>
              <a:t>Réadaptation pulmonaire après hospitalisation pour une exacerbation aiguë de MPOC</a:t>
            </a:r>
            <a:endParaRPr lang="en-CA" b="0" dirty="0">
              <a:solidFill>
                <a:schemeClr val="tx1"/>
              </a:solidFill>
              <a:cs typeface="Calibri" panose="020F0502020204030204" pitchFamily="34" charset="0"/>
            </a:endParaRPr>
          </a:p>
        </p:txBody>
      </p:sp>
      <p:sp>
        <p:nvSpPr>
          <p:cNvPr id="3" name="Rectangle 2"/>
          <p:cNvSpPr/>
          <p:nvPr/>
        </p:nvSpPr>
        <p:spPr>
          <a:xfrm>
            <a:off x="2336103" y="2358730"/>
            <a:ext cx="4471793" cy="1967463"/>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81000" tIns="81000" rIns="81000" bIns="81000" anchor="ctr">
            <a:noAutofit/>
          </a:bodyPr>
          <a:lstStyle/>
          <a:p>
            <a:pPr defTabSz="257175"/>
            <a:r>
              <a:rPr lang="fr-FR" sz="1600" u="none" dirty="0">
                <a:solidFill>
                  <a:srgbClr val="000000"/>
                </a:solidFill>
                <a:latin typeface="Calibri" panose="020F0502020204030204" pitchFamily="34" charset="0"/>
                <a:cs typeface="Calibri" panose="020F0502020204030204" pitchFamily="34" charset="0"/>
              </a:rPr>
              <a:t>Les personnes qui ont été admises à l’hôpital pour une exacerbation aiguë de MPOC sont admissibles à la réadaptation pulmonaire au moment de leur congé. Les personnes qui sont aiguillées vers un programme de réadaptation pulmonaire commencent le programme dans le mois suivant leur congé de l’hôpital</a:t>
            </a:r>
            <a:endParaRPr lang="en-CA" sz="1350" u="none" dirty="0">
              <a:solidFill>
                <a:srgbClr val="000000"/>
              </a:solidFill>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31767047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281" y="219947"/>
            <a:ext cx="6183438" cy="874432"/>
          </a:xfrm>
        </p:spPr>
        <p:txBody>
          <a:bodyPr anchor="t"/>
          <a:lstStyle/>
          <a:p>
            <a:pPr>
              <a:lnSpc>
                <a:spcPct val="90000"/>
              </a:lnSpc>
            </a:pPr>
            <a:r>
              <a:rPr lang="fr-CA" sz="2400" b="0" dirty="0">
                <a:solidFill>
                  <a:schemeClr val="tx1"/>
                </a:solidFill>
                <a:latin typeface="Calibri"/>
                <a:ea typeface="MS PGothic"/>
                <a:cs typeface="Calibri"/>
              </a:rPr>
              <a:t>Énoncé de qualité 13</a:t>
            </a:r>
            <a:br>
              <a:rPr lang="fr-CA" sz="1800" b="0" dirty="0"/>
            </a:br>
            <a:r>
              <a:rPr lang="fr-CA" dirty="0">
                <a:solidFill>
                  <a:schemeClr val="tx1"/>
                </a:solidFill>
                <a:latin typeface="Calibri"/>
                <a:ea typeface="MS PGothic"/>
                <a:cs typeface="Calibri"/>
              </a:rPr>
              <a:t>Soins palliatifs</a:t>
            </a:r>
            <a:endParaRPr lang="en-CA" b="0" dirty="0">
              <a:solidFill>
                <a:schemeClr val="tx1"/>
              </a:solidFill>
              <a:cs typeface="Calibri" panose="020F0502020204030204" pitchFamily="34" charset="0"/>
            </a:endParaRPr>
          </a:p>
        </p:txBody>
      </p:sp>
      <p:sp>
        <p:nvSpPr>
          <p:cNvPr id="3" name="Rectangle 2"/>
          <p:cNvSpPr/>
          <p:nvPr/>
        </p:nvSpPr>
        <p:spPr>
          <a:xfrm>
            <a:off x="2336104" y="1591815"/>
            <a:ext cx="4471793" cy="979936"/>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81000" tIns="81000" rIns="81000" bIns="81000" anchor="ctr">
            <a:noAutofit/>
          </a:bodyPr>
          <a:lstStyle/>
          <a:p>
            <a:pPr defTabSz="257175"/>
            <a:r>
              <a:rPr lang="fr-FR" sz="1600" u="none" dirty="0">
                <a:solidFill>
                  <a:srgbClr val="000000"/>
                </a:solidFill>
                <a:latin typeface="Calibri" panose="020F0502020204030204" pitchFamily="34" charset="0"/>
                <a:cs typeface="Calibri" panose="020F0502020204030204" pitchFamily="34" charset="0"/>
              </a:rPr>
              <a:t>Les personnes atteintes de MPOC et leurs aidants naturels peuvent bénéficier d’un soutien en soins palliatifs afin de répondre à leurs besoins</a:t>
            </a:r>
            <a:endParaRPr lang="en-CA" sz="1350" u="none" dirty="0">
              <a:solidFill>
                <a:srgbClr val="000000"/>
              </a:solidFill>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16448435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0966" y="154112"/>
            <a:ext cx="6429286" cy="721370"/>
          </a:xfrm>
        </p:spPr>
        <p:txBody>
          <a:bodyPr/>
          <a:lstStyle/>
          <a:p>
            <a:r>
              <a:rPr lang="fr-CA" sz="3600" dirty="0">
                <a:solidFill>
                  <a:schemeClr val="tx1"/>
                </a:solidFill>
                <a:latin typeface="Calibri" panose="020F0502020204030204" pitchFamily="34" charset="0"/>
                <a:cs typeface="Calibri" panose="020F0502020204030204" pitchFamily="34" charset="0"/>
              </a:rPr>
              <a:t>Normes de qualité</a:t>
            </a:r>
            <a:endParaRPr lang="en-CA" dirty="0">
              <a:solidFill>
                <a:schemeClr val="tx1"/>
              </a:solidFill>
              <a:cs typeface="Calibri" panose="020F0502020204030204" pitchFamily="34" charset="0"/>
            </a:endParaRPr>
          </a:p>
        </p:txBody>
      </p:sp>
      <p:graphicFrame>
        <p:nvGraphicFramePr>
          <p:cNvPr id="4" name="Diagram 3"/>
          <p:cNvGraphicFramePr/>
          <p:nvPr>
            <p:extLst>
              <p:ext uri="{D42A27DB-BD31-4B8C-83A1-F6EECF244321}">
                <p14:modId xmlns:p14="http://schemas.microsoft.com/office/powerpoint/2010/main" val="3091027274"/>
              </p:ext>
            </p:extLst>
          </p:nvPr>
        </p:nvGraphicFramePr>
        <p:xfrm>
          <a:off x="1157378" y="1160967"/>
          <a:ext cx="6429285" cy="34004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37897590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281" y="219947"/>
            <a:ext cx="6183438" cy="874432"/>
          </a:xfrm>
        </p:spPr>
        <p:txBody>
          <a:bodyPr anchor="t"/>
          <a:lstStyle/>
          <a:p>
            <a:pPr>
              <a:lnSpc>
                <a:spcPct val="90000"/>
              </a:lnSpc>
            </a:pPr>
            <a:r>
              <a:rPr lang="fr-CA" sz="2400" b="0" dirty="0">
                <a:solidFill>
                  <a:schemeClr val="tx1"/>
                </a:solidFill>
                <a:latin typeface="Calibri"/>
                <a:ea typeface="MS PGothic"/>
                <a:cs typeface="Calibri"/>
              </a:rPr>
              <a:t>Énoncé de qualité 14</a:t>
            </a:r>
            <a:br>
              <a:rPr lang="fr-CA" sz="1800" b="0" dirty="0"/>
            </a:br>
            <a:r>
              <a:rPr lang="fr-CA" dirty="0">
                <a:solidFill>
                  <a:schemeClr val="tx1"/>
                </a:solidFill>
                <a:latin typeface="Calibri"/>
                <a:ea typeface="MS PGothic"/>
                <a:cs typeface="Calibri"/>
              </a:rPr>
              <a:t>Oxygénothérapie à long terme</a:t>
            </a:r>
            <a:endParaRPr lang="en-CA" b="0" dirty="0">
              <a:solidFill>
                <a:schemeClr val="tx1"/>
              </a:solidFill>
              <a:cs typeface="Calibri" panose="020F0502020204030204" pitchFamily="34" charset="0"/>
            </a:endParaRPr>
          </a:p>
        </p:txBody>
      </p:sp>
      <p:sp>
        <p:nvSpPr>
          <p:cNvPr id="3" name="Rectangle 2"/>
          <p:cNvSpPr/>
          <p:nvPr/>
        </p:nvSpPr>
        <p:spPr>
          <a:xfrm>
            <a:off x="2336104" y="1591815"/>
            <a:ext cx="4471793" cy="1259540"/>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81000" tIns="81000" rIns="81000" bIns="81000" anchor="ctr">
            <a:noAutofit/>
          </a:bodyPr>
          <a:lstStyle/>
          <a:p>
            <a:pPr defTabSz="257175"/>
            <a:r>
              <a:rPr lang="fr-FR" sz="1600" u="none" dirty="0">
                <a:solidFill>
                  <a:srgbClr val="000000"/>
                </a:solidFill>
                <a:latin typeface="Calibri" panose="020F0502020204030204" pitchFamily="34" charset="0"/>
                <a:cs typeface="Calibri" panose="020F0502020204030204" pitchFamily="34" charset="0"/>
              </a:rPr>
              <a:t>Les personnes atteintes d’une MPOC stable qui présentent des signes cliniques d’hypoxémie reçoivent une évaluation et, au besoin, une oxygénothérapie à long terme</a:t>
            </a:r>
            <a:endParaRPr lang="en-CA" sz="1350" u="none" dirty="0">
              <a:solidFill>
                <a:srgbClr val="000000"/>
              </a:solidFill>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32804949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C73D60E-78B0-7E47-9D34-8EB811DA664E}"/>
              </a:ext>
            </a:extLst>
          </p:cNvPr>
          <p:cNvSpPr>
            <a:spLocks noGrp="1"/>
          </p:cNvSpPr>
          <p:nvPr>
            <p:ph type="title"/>
          </p:nvPr>
        </p:nvSpPr>
        <p:spPr>
          <a:xfrm>
            <a:off x="841647" y="1340392"/>
            <a:ext cx="4561451" cy="1477321"/>
          </a:xfrm>
        </p:spPr>
        <p:txBody>
          <a:bodyPr/>
          <a:lstStyle/>
          <a:p>
            <a:r>
              <a:rPr lang="fr-FR" sz="4000" u="none" dirty="0">
                <a:solidFill>
                  <a:schemeClr val="bg1"/>
                </a:solidFill>
                <a:latin typeface="Calibri" panose="020F0502020204030204" pitchFamily="34" charset="0"/>
                <a:cs typeface="Calibri" panose="020F0502020204030204" pitchFamily="34" charset="0"/>
              </a:rPr>
              <a:t>Mesure à l’appui de l’amélioration</a:t>
            </a:r>
            <a:br>
              <a:rPr lang="en-US" sz="4000" u="none" kern="0" dirty="0">
                <a:solidFill>
                  <a:schemeClr val="tx1"/>
                </a:solidFill>
                <a:latin typeface="Calibri" panose="020F0502020204030204" pitchFamily="34" charset="0"/>
                <a:cs typeface="Calibri" panose="020F0502020204030204" pitchFamily="34" charset="0"/>
              </a:rPr>
            </a:br>
            <a:br>
              <a:rPr lang="en-US" dirty="0">
                <a:solidFill>
                  <a:schemeClr val="bg1"/>
                </a:solidFill>
              </a:rPr>
            </a:br>
            <a:endParaRPr lang="en-US" dirty="0">
              <a:solidFill>
                <a:schemeClr val="bg1"/>
              </a:solidFill>
            </a:endParaRPr>
          </a:p>
        </p:txBody>
      </p:sp>
      <p:cxnSp>
        <p:nvCxnSpPr>
          <p:cNvPr id="6" name="Straight Connector 5">
            <a:extLst>
              <a:ext uri="{FF2B5EF4-FFF2-40B4-BE49-F238E27FC236}">
                <a16:creationId xmlns:a16="http://schemas.microsoft.com/office/drawing/2014/main" id="{62E9FA32-5791-764B-B79E-41FB9C62485C}"/>
              </a:ext>
            </a:extLst>
          </p:cNvPr>
          <p:cNvCxnSpPr>
            <a:cxnSpLocks/>
          </p:cNvCxnSpPr>
          <p:nvPr/>
        </p:nvCxnSpPr>
        <p:spPr bwMode="auto">
          <a:xfrm>
            <a:off x="1491624" y="2695075"/>
            <a:ext cx="3080377" cy="0"/>
          </a:xfrm>
          <a:prstGeom prst="line">
            <a:avLst/>
          </a:prstGeom>
          <a:solidFill>
            <a:srgbClr val="FFFF00"/>
          </a:solidFill>
          <a:ln w="66675" cap="flat" cmpd="sng" algn="ctr">
            <a:solidFill>
              <a:srgbClr val="00B2E3"/>
            </a:solidFill>
            <a:prstDash val="solid"/>
            <a:round/>
            <a:headEnd type="none" w="med" len="med"/>
            <a:tailEnd type="none" w="med" len="med"/>
          </a:ln>
          <a:effectLst/>
        </p:spPr>
      </p:cxnSp>
    </p:spTree>
    <p:custDataLst>
      <p:tags r:id="rId1"/>
    </p:custDataLst>
    <p:extLst>
      <p:ext uri="{BB962C8B-B14F-4D97-AF65-F5344CB8AC3E}">
        <p14:creationId xmlns:p14="http://schemas.microsoft.com/office/powerpoint/2010/main" val="37437108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11D4A-5A4B-42C8-B41D-A880D1F100FA}"/>
              </a:ext>
            </a:extLst>
          </p:cNvPr>
          <p:cNvSpPr>
            <a:spLocks noGrp="1"/>
          </p:cNvSpPr>
          <p:nvPr>
            <p:ph type="title"/>
          </p:nvPr>
        </p:nvSpPr>
        <p:spPr>
          <a:xfrm>
            <a:off x="400692" y="178905"/>
            <a:ext cx="7602877" cy="874432"/>
          </a:xfrm>
        </p:spPr>
        <p:txBody>
          <a:bodyPr/>
          <a:lstStyle/>
          <a:p>
            <a:r>
              <a:rPr lang="fr-CA" dirty="0">
                <a:solidFill>
                  <a:schemeClr val="tx1"/>
                </a:solidFill>
                <a:latin typeface="Calibri" panose="020F0502020204030204" pitchFamily="34" charset="0"/>
                <a:cs typeface="Calibri" panose="020F0502020204030204" pitchFamily="34" charset="0"/>
              </a:rPr>
              <a:t>Indicateurs pouvant être mesurés à l’aide de données provinciales </a:t>
            </a:r>
            <a:endParaRPr lang="en-US" dirty="0">
              <a:solidFill>
                <a:schemeClr val="tx1"/>
              </a:solidFill>
              <a:cs typeface="Calibri" panose="020F0502020204030204" pitchFamily="34" charset="0"/>
            </a:endParaRPr>
          </a:p>
        </p:txBody>
      </p:sp>
      <p:sp>
        <p:nvSpPr>
          <p:cNvPr id="5" name="Content Placeholder 4">
            <a:extLst>
              <a:ext uri="{FF2B5EF4-FFF2-40B4-BE49-F238E27FC236}">
                <a16:creationId xmlns:a16="http://schemas.microsoft.com/office/drawing/2014/main" id="{4EF0EEC0-5334-49B7-B18E-C32A3037E22F}"/>
              </a:ext>
            </a:extLst>
          </p:cNvPr>
          <p:cNvSpPr>
            <a:spLocks noGrp="1"/>
          </p:cNvSpPr>
          <p:nvPr>
            <p:ph idx="1"/>
          </p:nvPr>
        </p:nvSpPr>
        <p:spPr>
          <a:xfrm>
            <a:off x="400692" y="1386747"/>
            <a:ext cx="7962472" cy="1846227"/>
          </a:xfrm>
        </p:spPr>
        <p:txBody>
          <a:bodyPr/>
          <a:lstStyle/>
          <a:p>
            <a:pPr marL="342900" lvl="0" indent="-342900">
              <a:spcBef>
                <a:spcPts val="0"/>
              </a:spcBef>
              <a:spcAft>
                <a:spcPts val="600"/>
              </a:spcAft>
              <a:buClr>
                <a:srgbClr val="00A1E1"/>
              </a:buClr>
              <a:buFont typeface="Symbol" panose="05050102010706020507" pitchFamily="18" charset="2"/>
              <a:buChar char=""/>
              <a:tabLst>
                <a:tab pos="228600" algn="l"/>
                <a:tab pos="457200" algn="l"/>
              </a:tabLst>
            </a:pPr>
            <a:r>
              <a:rPr lang="fr-CA" sz="1400" dirty="0">
                <a:effectLst/>
                <a:latin typeface="Calibri" panose="020F0502020204030204" pitchFamily="34" charset="0"/>
                <a:ea typeface="Calibri" panose="020F0502020204030204" pitchFamily="34" charset="0"/>
                <a:cs typeface="Arial" panose="020B0604020202020204" pitchFamily="34" charset="0"/>
              </a:rPr>
              <a:t>Pourcentage de personnes atteintes de MPOC dont le diagnostic est confirmé par spirométrie</a:t>
            </a:r>
            <a:endParaRPr lang="en-CA" sz="14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spcBef>
                <a:spcPts val="0"/>
              </a:spcBef>
              <a:spcAft>
                <a:spcPts val="600"/>
              </a:spcAft>
              <a:buClr>
                <a:srgbClr val="00A1E1"/>
              </a:buClr>
              <a:buFont typeface="Symbol" panose="05050102010706020507" pitchFamily="18" charset="2"/>
              <a:buChar char=""/>
              <a:tabLst>
                <a:tab pos="228600" algn="l"/>
                <a:tab pos="457200" algn="l"/>
              </a:tabLst>
            </a:pPr>
            <a:r>
              <a:rPr lang="fr-CA" sz="1400" dirty="0">
                <a:effectLst/>
                <a:latin typeface="Calibri" panose="020F0502020204030204" pitchFamily="34" charset="0"/>
                <a:ea typeface="Calibri" panose="020F0502020204030204" pitchFamily="34" charset="0"/>
                <a:cs typeface="Arial" panose="020B0604020202020204" pitchFamily="34" charset="0"/>
              </a:rPr>
              <a:t>Pourcentage de personnes hospitalisées pour une MPOC qui ont fait l’objet d’un suivi par un médecin dans les sept jours suivant leur congé de l’hôpital</a:t>
            </a:r>
            <a:endParaRPr lang="en-CA" sz="14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spcBef>
                <a:spcPts val="0"/>
              </a:spcBef>
              <a:spcAft>
                <a:spcPts val="600"/>
              </a:spcAft>
              <a:buClr>
                <a:srgbClr val="00A1E1"/>
              </a:buClr>
              <a:buFont typeface="Symbol" panose="05050102010706020507" pitchFamily="18" charset="2"/>
              <a:buChar char=""/>
              <a:tabLst>
                <a:tab pos="228600" algn="l"/>
                <a:tab pos="457200" algn="l"/>
              </a:tabLst>
            </a:pPr>
            <a:r>
              <a:rPr lang="fr-CA" sz="1400" dirty="0">
                <a:effectLst/>
                <a:latin typeface="Calibri" panose="020F0502020204030204" pitchFamily="34" charset="0"/>
                <a:ea typeface="Calibri" panose="020F0502020204030204" pitchFamily="34" charset="0"/>
                <a:cs typeface="Arial" panose="020B0604020202020204" pitchFamily="34" charset="0"/>
              </a:rPr>
              <a:t>Pourcentage de personnes atteintes de MPOC qui ont fait exécuter une ordonnance pour un traitement de bronchodilatateur à action prolongée (mesurable pour les personnes âgées de 65 ans et plus seulement)</a:t>
            </a:r>
            <a:endParaRPr lang="en-CA" sz="1400" dirty="0">
              <a:effectLst/>
              <a:latin typeface="Calibri" panose="020F0502020204030204" pitchFamily="34" charset="0"/>
              <a:ea typeface="Calibri" panose="020F0502020204030204" pitchFamily="34" charset="0"/>
              <a:cs typeface="Arial" panose="020B0604020202020204" pitchFamily="34" charset="0"/>
            </a:endParaRPr>
          </a:p>
          <a:p>
            <a:pPr>
              <a:spcBef>
                <a:spcPts val="0"/>
              </a:spcBef>
              <a:spcAft>
                <a:spcPts val="600"/>
              </a:spcAft>
            </a:pPr>
            <a:r>
              <a:rPr lang="fr-FR" sz="1400" dirty="0">
                <a:effectLst/>
                <a:latin typeface="Calibri" panose="020F0502020204030204" pitchFamily="34" charset="0"/>
                <a:ea typeface="Calibri" panose="020F0502020204030204" pitchFamily="34" charset="0"/>
                <a:cs typeface="Arial" panose="020B0604020202020204" pitchFamily="34" charset="0"/>
              </a:rPr>
              <a:t>Pourcentage de personnes atteintes de MPOC ayant effectué une ou plusieurs visites non planifiées en soins aigus pour une MPOC chaque année. Stratifier par </a:t>
            </a:r>
            <a:r>
              <a:rPr lang="en-US" sz="1400" b="0" i="0" dirty="0">
                <a:effectLst/>
                <a:latin typeface="Calibri"/>
                <a:ea typeface="MS PGothic"/>
                <a:cs typeface="Calibri"/>
              </a:rPr>
              <a:t>:  </a:t>
            </a:r>
          </a:p>
          <a:p>
            <a:pPr marL="742950" lvl="1" indent="-285750">
              <a:spcBef>
                <a:spcPts val="0"/>
              </a:spcBef>
              <a:spcAft>
                <a:spcPts val="600"/>
              </a:spcAft>
              <a:buClr>
                <a:srgbClr val="00B2E3"/>
              </a:buClr>
              <a:buFont typeface="Calibri" panose="020F0502020204030204" pitchFamily="34" charset="0"/>
              <a:buChar char="–"/>
              <a:tabLst>
                <a:tab pos="228600" algn="l"/>
                <a:tab pos="457200" algn="l"/>
              </a:tabLst>
            </a:pPr>
            <a:r>
              <a:rPr lang="fr-FR" sz="1400" dirty="0">
                <a:effectLst/>
                <a:latin typeface="Calibri" panose="020F0502020204030204" pitchFamily="34" charset="0"/>
                <a:ea typeface="Calibri" panose="020F0502020204030204" pitchFamily="34" charset="0"/>
                <a:cs typeface="Times New Roman" panose="02020603050405020304" pitchFamily="18" charset="0"/>
              </a:rPr>
              <a:t>Visites non planifiées aux urgences</a:t>
            </a:r>
            <a:endParaRPr lang="en-CA" sz="1400" dirty="0">
              <a:ea typeface="Calibri" panose="020F0502020204030204" pitchFamily="34" charset="0"/>
              <a:cs typeface="Times New Roman" panose="02020603050405020304" pitchFamily="18" charset="0"/>
            </a:endParaRPr>
          </a:p>
          <a:p>
            <a:pPr marL="742950" lvl="1" indent="-285750">
              <a:spcBef>
                <a:spcPts val="0"/>
              </a:spcBef>
              <a:spcAft>
                <a:spcPts val="600"/>
              </a:spcAft>
              <a:buClr>
                <a:srgbClr val="00B2E3"/>
              </a:buClr>
              <a:buFont typeface="Calibri" panose="020F0502020204030204" pitchFamily="34" charset="0"/>
              <a:buChar char="–"/>
              <a:tabLst>
                <a:tab pos="228600" algn="l"/>
                <a:tab pos="457200" algn="l"/>
              </a:tabLst>
            </a:pPr>
            <a:r>
              <a:rPr lang="fr-FR" sz="1400" dirty="0">
                <a:effectLst/>
                <a:latin typeface="Calibri" panose="020F0502020204030204" pitchFamily="34" charset="0"/>
                <a:ea typeface="Calibri" panose="020F0502020204030204" pitchFamily="34" charset="0"/>
                <a:cs typeface="Arial" panose="020B0604020202020204" pitchFamily="34" charset="0"/>
              </a:rPr>
              <a:t>Hospitalisations non électives</a:t>
            </a:r>
            <a:r>
              <a:rPr lang="en-US" sz="1400" b="0" i="0" dirty="0">
                <a:solidFill>
                  <a:srgbClr val="FF0000"/>
                </a:solidFill>
                <a:effectLst/>
                <a:latin typeface="Calibri"/>
                <a:ea typeface="MS PGothic"/>
                <a:cs typeface="Calibri"/>
              </a:rPr>
              <a:t> </a:t>
            </a:r>
          </a:p>
          <a:p>
            <a:pPr algn="l" rtl="0" fontAlgn="base">
              <a:spcBef>
                <a:spcPts val="0"/>
              </a:spcBef>
              <a:spcAft>
                <a:spcPts val="600"/>
              </a:spcAft>
              <a:buFont typeface="Arial" panose="020B0604020202020204" pitchFamily="34" charset="0"/>
              <a:buChar char="•"/>
            </a:pPr>
            <a:r>
              <a:rPr lang="fr-CA" sz="1400" dirty="0">
                <a:effectLst/>
                <a:latin typeface="Calibri" panose="020F0502020204030204" pitchFamily="34" charset="0"/>
                <a:ea typeface="Calibri" panose="020F0502020204030204" pitchFamily="34" charset="0"/>
                <a:cs typeface="Arial" panose="020B0604020202020204" pitchFamily="34" charset="0"/>
              </a:rPr>
              <a:t>Pourcentage d’adultes atteints de MPOC qui fument des cigarettes quotidiennement</a:t>
            </a:r>
            <a:r>
              <a:rPr lang="en-US" sz="1400" b="0" i="0" dirty="0">
                <a:solidFill>
                  <a:srgbClr val="FF0000"/>
                </a:solidFill>
                <a:effectLst/>
                <a:latin typeface="Calibri"/>
                <a:ea typeface="MS PGothic"/>
                <a:cs typeface="Calibri"/>
              </a:rPr>
              <a:t> </a:t>
            </a:r>
          </a:p>
          <a:p>
            <a:pPr>
              <a:spcAft>
                <a:spcPts val="0"/>
              </a:spcAft>
            </a:pPr>
            <a:endParaRPr lang="en-US" dirty="0"/>
          </a:p>
        </p:txBody>
      </p:sp>
    </p:spTree>
    <p:custDataLst>
      <p:tags r:id="rId1"/>
    </p:custDataLst>
    <p:extLst>
      <p:ext uri="{BB962C8B-B14F-4D97-AF65-F5344CB8AC3E}">
        <p14:creationId xmlns:p14="http://schemas.microsoft.com/office/powerpoint/2010/main" val="16310748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11D4A-5A4B-42C8-B41D-A880D1F100FA}"/>
              </a:ext>
            </a:extLst>
          </p:cNvPr>
          <p:cNvSpPr>
            <a:spLocks noGrp="1"/>
          </p:cNvSpPr>
          <p:nvPr>
            <p:ph type="title"/>
          </p:nvPr>
        </p:nvSpPr>
        <p:spPr>
          <a:xfrm>
            <a:off x="421240" y="122129"/>
            <a:ext cx="7674796" cy="874432"/>
          </a:xfrm>
        </p:spPr>
        <p:txBody>
          <a:bodyPr/>
          <a:lstStyle/>
          <a:p>
            <a:r>
              <a:rPr lang="fr-CA" dirty="0">
                <a:solidFill>
                  <a:schemeClr val="tx1"/>
                </a:solidFill>
                <a:latin typeface="Calibri" panose="020F0502020204030204" pitchFamily="34" charset="0"/>
                <a:cs typeface="Calibri" panose="020F0502020204030204" pitchFamily="34" charset="0"/>
              </a:rPr>
              <a:t>Indicateurs ne pouvant être mesurés qu’à l’aide de données locales</a:t>
            </a:r>
            <a:endParaRPr lang="en-US" dirty="0">
              <a:solidFill>
                <a:schemeClr val="tx1"/>
              </a:solidFill>
              <a:cs typeface="Calibri" panose="020F0502020204030204" pitchFamily="34" charset="0"/>
            </a:endParaRPr>
          </a:p>
        </p:txBody>
      </p:sp>
      <p:sp>
        <p:nvSpPr>
          <p:cNvPr id="5" name="Content Placeholder 4">
            <a:extLst>
              <a:ext uri="{FF2B5EF4-FFF2-40B4-BE49-F238E27FC236}">
                <a16:creationId xmlns:a16="http://schemas.microsoft.com/office/drawing/2014/main" id="{4EF0EEC0-5334-49B7-B18E-C32A3037E22F}"/>
              </a:ext>
            </a:extLst>
          </p:cNvPr>
          <p:cNvSpPr>
            <a:spLocks noGrp="1"/>
          </p:cNvSpPr>
          <p:nvPr>
            <p:ph idx="1"/>
          </p:nvPr>
        </p:nvSpPr>
        <p:spPr>
          <a:xfrm>
            <a:off x="421240" y="1344282"/>
            <a:ext cx="8106311" cy="2238626"/>
          </a:xfrm>
        </p:spPr>
        <p:txBody>
          <a:bodyPr/>
          <a:lstStyle/>
          <a:p>
            <a:pPr marL="342900" lvl="0" indent="-342900">
              <a:spcBef>
                <a:spcPts val="0"/>
              </a:spcBef>
              <a:spcAft>
                <a:spcPts val="600"/>
              </a:spcAft>
              <a:buClr>
                <a:srgbClr val="00A1E1"/>
              </a:buClr>
              <a:buFont typeface="Symbol" panose="05050102010706020507" pitchFamily="18" charset="2"/>
              <a:buChar char=""/>
              <a:tabLst>
                <a:tab pos="228600" algn="l"/>
                <a:tab pos="457200" algn="l"/>
              </a:tabLst>
            </a:pPr>
            <a:r>
              <a:rPr lang="fr-FR" sz="1600" dirty="0">
                <a:effectLst/>
                <a:latin typeface="Calibri" panose="020F0502020204030204" pitchFamily="34" charset="0"/>
                <a:ea typeface="Calibri" panose="020F0502020204030204" pitchFamily="34" charset="0"/>
                <a:cs typeface="Arial" panose="020B0604020202020204" pitchFamily="34" charset="0"/>
              </a:rPr>
              <a:t>Pourcentage de personnes atteintes de MPOC dont la maladie a un impact sur leur vie. Stratifier par :</a:t>
            </a:r>
            <a:endParaRPr lang="en-CA" sz="16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spcBef>
                <a:spcPts val="0"/>
              </a:spcBef>
              <a:spcAft>
                <a:spcPts val="600"/>
              </a:spcAft>
              <a:buClr>
                <a:srgbClr val="00B2E3"/>
              </a:buClr>
              <a:buFont typeface="Calibri" panose="020F0502020204030204" pitchFamily="34" charset="0"/>
              <a:buChar char="–"/>
              <a:tabLst>
                <a:tab pos="228600" algn="l"/>
                <a:tab pos="457200" algn="l"/>
              </a:tabLst>
            </a:pPr>
            <a:r>
              <a:rPr lang="fr-FR" sz="1600" dirty="0">
                <a:effectLst/>
                <a:latin typeface="Calibri" panose="020F0502020204030204" pitchFamily="34" charset="0"/>
                <a:ea typeface="Calibri" panose="020F0502020204030204" pitchFamily="34" charset="0"/>
                <a:cs typeface="Times New Roman" panose="02020603050405020304" pitchFamily="18" charset="0"/>
              </a:rPr>
              <a:t>Impact faible</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spcBef>
                <a:spcPts val="0"/>
              </a:spcBef>
              <a:spcAft>
                <a:spcPts val="600"/>
              </a:spcAft>
              <a:buClr>
                <a:srgbClr val="00B2E3"/>
              </a:buClr>
              <a:buFont typeface="Calibri" panose="020F0502020204030204" pitchFamily="34" charset="0"/>
              <a:buChar char="–"/>
              <a:tabLst>
                <a:tab pos="228600" algn="l"/>
                <a:tab pos="457200" algn="l"/>
              </a:tabLst>
            </a:pPr>
            <a:r>
              <a:rPr lang="fr-FR" sz="1600" dirty="0">
                <a:effectLst/>
                <a:latin typeface="Calibri" panose="020F0502020204030204" pitchFamily="34" charset="0"/>
                <a:ea typeface="Calibri" panose="020F0502020204030204" pitchFamily="34" charset="0"/>
                <a:cs typeface="Times New Roman" panose="02020603050405020304" pitchFamily="18" charset="0"/>
              </a:rPr>
              <a:t>Impact moyen</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spcBef>
                <a:spcPts val="0"/>
              </a:spcBef>
              <a:spcAft>
                <a:spcPts val="600"/>
              </a:spcAft>
              <a:buClr>
                <a:srgbClr val="00B2E3"/>
              </a:buClr>
              <a:buFont typeface="Calibri" panose="020F0502020204030204" pitchFamily="34" charset="0"/>
              <a:buChar char="–"/>
              <a:tabLst>
                <a:tab pos="228600" algn="l"/>
                <a:tab pos="457200" algn="l"/>
              </a:tabLst>
            </a:pPr>
            <a:r>
              <a:rPr lang="fr-FR" sz="1600" dirty="0">
                <a:effectLst/>
                <a:latin typeface="Calibri" panose="020F0502020204030204" pitchFamily="34" charset="0"/>
                <a:ea typeface="Calibri" panose="020F0502020204030204" pitchFamily="34" charset="0"/>
                <a:cs typeface="Times New Roman" panose="02020603050405020304" pitchFamily="18" charset="0"/>
              </a:rPr>
              <a:t>Impact élevé</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spcBef>
                <a:spcPts val="0"/>
              </a:spcBef>
              <a:spcAft>
                <a:spcPts val="600"/>
              </a:spcAft>
              <a:buClr>
                <a:srgbClr val="00B2E3"/>
              </a:buClr>
              <a:buFont typeface="Calibri" panose="020F0502020204030204" pitchFamily="34" charset="0"/>
              <a:buChar char="–"/>
              <a:tabLst>
                <a:tab pos="228600" algn="l"/>
                <a:tab pos="457200" algn="l"/>
              </a:tabLst>
            </a:pPr>
            <a:r>
              <a:rPr lang="fr-FR" sz="1600" dirty="0">
                <a:effectLst/>
                <a:latin typeface="Calibri" panose="020F0502020204030204" pitchFamily="34" charset="0"/>
                <a:ea typeface="Calibri" panose="020F0502020204030204" pitchFamily="34" charset="0"/>
                <a:cs typeface="Times New Roman" panose="02020603050405020304" pitchFamily="18" charset="0"/>
              </a:rPr>
              <a:t>Impact très élevé</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Bef>
                <a:spcPts val="0"/>
              </a:spcBef>
              <a:spcAft>
                <a:spcPts val="600"/>
              </a:spcAft>
              <a:buClr>
                <a:srgbClr val="00A1E1"/>
              </a:buClr>
              <a:buFont typeface="Symbol" panose="05050102010706020507" pitchFamily="18" charset="2"/>
              <a:buChar char=""/>
              <a:tabLst>
                <a:tab pos="228600" algn="l"/>
                <a:tab pos="457200" algn="l"/>
              </a:tabLst>
            </a:pPr>
            <a:r>
              <a:rPr lang="fr-FR" sz="1600" dirty="0">
                <a:effectLst/>
                <a:latin typeface="Calibri" panose="020F0502020204030204" pitchFamily="34" charset="0"/>
                <a:ea typeface="Calibri" panose="020F0502020204030204" pitchFamily="34" charset="0"/>
                <a:cs typeface="Arial" panose="020B0604020202020204" pitchFamily="34" charset="0"/>
              </a:rPr>
              <a:t>Pourcentage de personnes atteintes de MPOC modérée à sévère qui ont accès à un programme de réadaptation pulmonaire. Stratifier par : </a:t>
            </a:r>
            <a:endParaRPr lang="en-CA" sz="16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spcBef>
                <a:spcPts val="0"/>
              </a:spcBef>
              <a:spcAft>
                <a:spcPts val="600"/>
              </a:spcAft>
              <a:buClr>
                <a:srgbClr val="00B2E3"/>
              </a:buClr>
              <a:buFont typeface="Calibri" panose="020F0502020204030204" pitchFamily="34" charset="0"/>
              <a:buChar char="–"/>
              <a:tabLst>
                <a:tab pos="228600" algn="l"/>
                <a:tab pos="457200" algn="l"/>
              </a:tabLst>
            </a:pPr>
            <a:r>
              <a:rPr lang="fr-FR" sz="1600" dirty="0">
                <a:effectLst/>
                <a:latin typeface="Calibri" panose="020F0502020204030204" pitchFamily="34" charset="0"/>
                <a:ea typeface="Calibri" panose="020F0502020204030204" pitchFamily="34" charset="0"/>
                <a:cs typeface="Times New Roman" panose="02020603050405020304" pitchFamily="18" charset="0"/>
              </a:rPr>
              <a:t>Réhabilitation en milieu communautaire</a:t>
            </a:r>
            <a:endParaRPr lang="en-CA" sz="1600" dirty="0">
              <a:ea typeface="Calibri" panose="020F0502020204030204" pitchFamily="34" charset="0"/>
              <a:cs typeface="Times New Roman" panose="02020603050405020304" pitchFamily="18" charset="0"/>
            </a:endParaRPr>
          </a:p>
          <a:p>
            <a:pPr marL="742950" lvl="1" indent="-285750">
              <a:spcBef>
                <a:spcPts val="0"/>
              </a:spcBef>
              <a:spcAft>
                <a:spcPts val="600"/>
              </a:spcAft>
              <a:buClr>
                <a:srgbClr val="00B2E3"/>
              </a:buClr>
              <a:buFont typeface="Calibri" panose="020F0502020204030204" pitchFamily="34" charset="0"/>
              <a:buChar char="–"/>
              <a:tabLst>
                <a:tab pos="228600" algn="l"/>
                <a:tab pos="457200" algn="l"/>
              </a:tabLst>
            </a:pPr>
            <a:r>
              <a:rPr lang="fr-FR" sz="1600" dirty="0">
                <a:effectLst/>
                <a:latin typeface="Calibri" panose="020F0502020204030204" pitchFamily="34" charset="0"/>
                <a:ea typeface="Calibri" panose="020F0502020204030204" pitchFamily="34" charset="0"/>
                <a:cs typeface="Arial" panose="020B0604020202020204" pitchFamily="34" charset="0"/>
              </a:rPr>
              <a:t>Réadaptation pour patients hospitalisés</a:t>
            </a:r>
            <a:endParaRPr lang="en-US" sz="2800" dirty="0">
              <a:solidFill>
                <a:srgbClr val="FF0000"/>
              </a:solidFill>
            </a:endParaRPr>
          </a:p>
        </p:txBody>
      </p:sp>
    </p:spTree>
    <p:custDataLst>
      <p:tags r:id="rId1"/>
    </p:custDataLst>
    <p:extLst>
      <p:ext uri="{BB962C8B-B14F-4D97-AF65-F5344CB8AC3E}">
        <p14:creationId xmlns:p14="http://schemas.microsoft.com/office/powerpoint/2010/main" val="19370835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05979"/>
            <a:ext cx="7689273" cy="874432"/>
          </a:xfrm>
        </p:spPr>
        <p:txBody>
          <a:bodyPr/>
          <a:lstStyle/>
          <a:p>
            <a:r>
              <a:rPr lang="fr-CA" dirty="0">
                <a:solidFill>
                  <a:schemeClr val="tx1"/>
                </a:solidFill>
                <a:latin typeface="Calibri" panose="020F0502020204030204" pitchFamily="34" charset="0"/>
                <a:cs typeface="Calibri" panose="020F0502020204030204" pitchFamily="34" charset="0"/>
              </a:rPr>
              <a:t>Sources des données et remerciements</a:t>
            </a:r>
            <a:endParaRPr lang="en-CA" dirty="0">
              <a:solidFill>
                <a:schemeClr val="tx1"/>
              </a:solidFill>
              <a:cs typeface="Calibri" panose="020F0502020204030204" pitchFamily="34" charset="0"/>
            </a:endParaRPr>
          </a:p>
        </p:txBody>
      </p:sp>
      <p:sp>
        <p:nvSpPr>
          <p:cNvPr id="3" name="Content Placeholder 2"/>
          <p:cNvSpPr>
            <a:spLocks noGrp="1"/>
          </p:cNvSpPr>
          <p:nvPr>
            <p:ph idx="1"/>
          </p:nvPr>
        </p:nvSpPr>
        <p:spPr/>
        <p:txBody>
          <a:bodyPr/>
          <a:lstStyle/>
          <a:p>
            <a:pPr marL="0" indent="0">
              <a:buNone/>
            </a:pPr>
            <a:r>
              <a:rPr lang="fr-CA" sz="1600" dirty="0">
                <a:latin typeface="Calibri" panose="020F0502020204030204" pitchFamily="34" charset="0"/>
                <a:ea typeface="MS PGothic"/>
                <a:cs typeface="Calibri" panose="020F0502020204030204" pitchFamily="34" charset="0"/>
              </a:rPr>
              <a:t>Les données utilisées dans cette présentation ont été fournies par ICES, qui est financé par une subvention annuelle du ministère de la Santé de l’Ontario. Les opinions, résultats et conclusions présentés dans ce rapport sont ceux des auteurs et sont indépendants des sources de financement. Aucune approbation du ICES ou du ministère de la Santé n’est prévue ou ne devrait être déduite du présent rapport. Les liens entre les différents ensembles de données ont été effectués à l’aide d’identificateurs codés uniques et analysés par l’ICES. </a:t>
            </a:r>
            <a:endParaRPr lang="en-CA" sz="3200" dirty="0"/>
          </a:p>
        </p:txBody>
      </p:sp>
    </p:spTree>
    <p:extLst>
      <p:ext uri="{BB962C8B-B14F-4D97-AF65-F5344CB8AC3E}">
        <p14:creationId xmlns:p14="http://schemas.microsoft.com/office/powerpoint/2010/main" val="2195891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00B2E3"/>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B012AA5-F88B-A34C-A8BF-8576F08F6565}"/>
              </a:ext>
            </a:extLst>
          </p:cNvPr>
          <p:cNvPicPr>
            <a:picLocks noChangeAspect="1"/>
          </p:cNvPicPr>
          <p:nvPr/>
        </p:nvPicPr>
        <p:blipFill>
          <a:blip r:embed="rId3"/>
          <a:srcRect t="330" b="330"/>
          <a:stretch/>
        </p:blipFill>
        <p:spPr>
          <a:xfrm>
            <a:off x="0" y="961"/>
            <a:ext cx="6857985" cy="5142539"/>
          </a:xfrm>
          <a:prstGeom prst="rect">
            <a:avLst/>
          </a:prstGeom>
        </p:spPr>
      </p:pic>
      <p:sp>
        <p:nvSpPr>
          <p:cNvPr id="6" name="TextBox 5">
            <a:extLst>
              <a:ext uri="{FF2B5EF4-FFF2-40B4-BE49-F238E27FC236}">
                <a16:creationId xmlns:a16="http://schemas.microsoft.com/office/drawing/2014/main" id="{39F7DEF2-E6D1-034D-89EF-AC7EAECC81E8}"/>
              </a:ext>
            </a:extLst>
          </p:cNvPr>
          <p:cNvSpPr txBox="1"/>
          <p:nvPr/>
        </p:nvSpPr>
        <p:spPr>
          <a:xfrm>
            <a:off x="485438" y="421990"/>
            <a:ext cx="3706417" cy="854080"/>
          </a:xfrm>
          <a:prstGeom prst="rect">
            <a:avLst/>
          </a:prstGeom>
          <a:noFill/>
        </p:spPr>
        <p:txBody>
          <a:bodyPr wrap="square" rtlCol="0">
            <a:spAutoFit/>
          </a:bodyPr>
          <a:lstStyle/>
          <a:p>
            <a:r>
              <a:rPr lang="en-US" sz="4950" u="none" dirty="0">
                <a:solidFill>
                  <a:schemeClr val="bg1"/>
                </a:solidFill>
                <a:latin typeface="Calibri" panose="020F0502020204030204" pitchFamily="34" charset="0"/>
                <a:cs typeface="Calibri" panose="020F0502020204030204" pitchFamily="34" charset="0"/>
              </a:rPr>
              <a:t>Merci.</a:t>
            </a:r>
          </a:p>
        </p:txBody>
      </p:sp>
      <p:sp>
        <p:nvSpPr>
          <p:cNvPr id="8" name="TextBox 7">
            <a:extLst>
              <a:ext uri="{FF2B5EF4-FFF2-40B4-BE49-F238E27FC236}">
                <a16:creationId xmlns:a16="http://schemas.microsoft.com/office/drawing/2014/main" id="{DDC75662-1920-A64B-BD35-F37518D39145}"/>
              </a:ext>
            </a:extLst>
          </p:cNvPr>
          <p:cNvSpPr txBox="1"/>
          <p:nvPr/>
        </p:nvSpPr>
        <p:spPr>
          <a:xfrm>
            <a:off x="485439" y="1818526"/>
            <a:ext cx="3590818" cy="223138"/>
          </a:xfrm>
          <a:prstGeom prst="rect">
            <a:avLst/>
          </a:prstGeom>
          <a:noFill/>
        </p:spPr>
        <p:txBody>
          <a:bodyPr wrap="square" lIns="68580" tIns="34290" rIns="68580" bIns="34290" rtlCol="0" anchor="t">
            <a:spAutoFit/>
          </a:bodyPr>
          <a:lstStyle/>
          <a:p>
            <a:r>
              <a:rPr lang="en-CA" sz="1000" u="none" spc="300" dirty="0">
                <a:solidFill>
                  <a:schemeClr val="bg1"/>
                </a:solidFill>
                <a:latin typeface="Calibri" panose="020F0502020204030204" pitchFamily="34" charset="0"/>
              </a:rPr>
              <a:t>POURSUIVONS LA CONVERSATION </a:t>
            </a:r>
            <a:endParaRPr lang="en-US" sz="1000" u="none" spc="300" dirty="0">
              <a:solidFill>
                <a:schemeClr val="bg1"/>
              </a:solidFill>
            </a:endParaRPr>
          </a:p>
        </p:txBody>
      </p:sp>
      <p:sp>
        <p:nvSpPr>
          <p:cNvPr id="9" name="TextBox 8">
            <a:extLst>
              <a:ext uri="{FF2B5EF4-FFF2-40B4-BE49-F238E27FC236}">
                <a16:creationId xmlns:a16="http://schemas.microsoft.com/office/drawing/2014/main" id="{FA829FEF-9234-4E4B-A150-1B43266607EB}"/>
              </a:ext>
            </a:extLst>
          </p:cNvPr>
          <p:cNvSpPr txBox="1"/>
          <p:nvPr/>
        </p:nvSpPr>
        <p:spPr>
          <a:xfrm>
            <a:off x="906378" y="2211088"/>
            <a:ext cx="3590818" cy="242374"/>
          </a:xfrm>
          <a:prstGeom prst="rect">
            <a:avLst/>
          </a:prstGeom>
          <a:noFill/>
        </p:spPr>
        <p:txBody>
          <a:bodyPr wrap="square" rtlCol="0">
            <a:spAutoFit/>
          </a:bodyPr>
          <a:lstStyle/>
          <a:p>
            <a:r>
              <a:rPr lang="en-CA" sz="975" u="none" dirty="0">
                <a:solidFill>
                  <a:schemeClr val="bg1"/>
                </a:solidFill>
                <a:latin typeface="Calibri" panose="020F0502020204030204" pitchFamily="34" charset="0"/>
              </a:rPr>
              <a:t>HQOntario.ca | OntarioHealth.ca</a:t>
            </a:r>
            <a:endParaRPr lang="en-US" sz="975" u="none" spc="225" dirty="0">
              <a:solidFill>
                <a:schemeClr val="bg1"/>
              </a:solidFill>
            </a:endParaRPr>
          </a:p>
        </p:txBody>
      </p:sp>
      <p:sp>
        <p:nvSpPr>
          <p:cNvPr id="11" name="TextBox 10">
            <a:extLst>
              <a:ext uri="{FF2B5EF4-FFF2-40B4-BE49-F238E27FC236}">
                <a16:creationId xmlns:a16="http://schemas.microsoft.com/office/drawing/2014/main" id="{6C38B7F9-70B7-124C-BE68-9E43569FC114}"/>
              </a:ext>
            </a:extLst>
          </p:cNvPr>
          <p:cNvSpPr txBox="1"/>
          <p:nvPr/>
        </p:nvSpPr>
        <p:spPr>
          <a:xfrm>
            <a:off x="906378" y="2617838"/>
            <a:ext cx="3590818" cy="246221"/>
          </a:xfrm>
          <a:prstGeom prst="rect">
            <a:avLst/>
          </a:prstGeom>
          <a:noFill/>
        </p:spPr>
        <p:txBody>
          <a:bodyPr wrap="square" rtlCol="0">
            <a:spAutoFit/>
          </a:bodyPr>
          <a:lstStyle/>
          <a:p>
            <a:r>
              <a:rPr lang="en-US" sz="1000" u="none" dirty="0">
                <a:solidFill>
                  <a:schemeClr val="bg1"/>
                </a:solidFill>
                <a:latin typeface="Calibri" panose="020F0502020204030204" pitchFamily="34" charset="0"/>
                <a:cs typeface="Calibri" panose="020F0502020204030204" pitchFamily="34" charset="0"/>
              </a:rPr>
              <a:t>@SanteOntarioSO</a:t>
            </a:r>
          </a:p>
        </p:txBody>
      </p:sp>
      <p:sp>
        <p:nvSpPr>
          <p:cNvPr id="12" name="TextBox 11">
            <a:extLst>
              <a:ext uri="{FF2B5EF4-FFF2-40B4-BE49-F238E27FC236}">
                <a16:creationId xmlns:a16="http://schemas.microsoft.com/office/drawing/2014/main" id="{6705E6EC-0BC7-6543-9790-AED13F82237A}"/>
              </a:ext>
            </a:extLst>
          </p:cNvPr>
          <p:cNvSpPr txBox="1"/>
          <p:nvPr/>
        </p:nvSpPr>
        <p:spPr>
          <a:xfrm>
            <a:off x="906378" y="3005670"/>
            <a:ext cx="3590818" cy="242374"/>
          </a:xfrm>
          <a:prstGeom prst="rect">
            <a:avLst/>
          </a:prstGeom>
          <a:noFill/>
        </p:spPr>
        <p:txBody>
          <a:bodyPr wrap="square" rtlCol="0">
            <a:spAutoFit/>
          </a:bodyPr>
          <a:lstStyle/>
          <a:p>
            <a:r>
              <a:rPr lang="en-US" sz="975" u="none" dirty="0">
                <a:solidFill>
                  <a:schemeClr val="bg1"/>
                </a:solidFill>
                <a:latin typeface="Calibri" panose="020F0502020204030204" pitchFamily="34" charset="0"/>
                <a:cs typeface="Calibri" panose="020F0502020204030204" pitchFamily="34" charset="0"/>
              </a:rPr>
              <a:t>Ontario Health</a:t>
            </a:r>
          </a:p>
        </p:txBody>
      </p:sp>
      <p:sp>
        <p:nvSpPr>
          <p:cNvPr id="13" name="TextBox 12">
            <a:extLst>
              <a:ext uri="{FF2B5EF4-FFF2-40B4-BE49-F238E27FC236}">
                <a16:creationId xmlns:a16="http://schemas.microsoft.com/office/drawing/2014/main" id="{6E3FF7C7-6D21-954E-B75B-B4DC421E4031}"/>
              </a:ext>
            </a:extLst>
          </p:cNvPr>
          <p:cNvSpPr txBox="1"/>
          <p:nvPr/>
        </p:nvSpPr>
        <p:spPr>
          <a:xfrm>
            <a:off x="906378" y="3412420"/>
            <a:ext cx="3590818" cy="246221"/>
          </a:xfrm>
          <a:prstGeom prst="rect">
            <a:avLst/>
          </a:prstGeom>
          <a:noFill/>
        </p:spPr>
        <p:txBody>
          <a:bodyPr wrap="square" rtlCol="0">
            <a:spAutoFit/>
          </a:bodyPr>
          <a:lstStyle/>
          <a:p>
            <a:r>
              <a:rPr lang="en-US" sz="1000" u="none" dirty="0">
                <a:solidFill>
                  <a:schemeClr val="bg1"/>
                </a:solidFill>
                <a:latin typeface="Calibri" panose="020F0502020204030204" pitchFamily="34" charset="0"/>
                <a:cs typeface="Calibri" panose="020F0502020204030204" pitchFamily="34" charset="0"/>
              </a:rPr>
              <a:t>@SanteOntarioSO</a:t>
            </a:r>
          </a:p>
        </p:txBody>
      </p:sp>
      <p:sp>
        <p:nvSpPr>
          <p:cNvPr id="14" name="TextBox 13">
            <a:extLst>
              <a:ext uri="{FF2B5EF4-FFF2-40B4-BE49-F238E27FC236}">
                <a16:creationId xmlns:a16="http://schemas.microsoft.com/office/drawing/2014/main" id="{884D50C7-CBE9-8D44-9BD0-B755856F0FB4}"/>
              </a:ext>
            </a:extLst>
          </p:cNvPr>
          <p:cNvSpPr txBox="1"/>
          <p:nvPr/>
        </p:nvSpPr>
        <p:spPr>
          <a:xfrm>
            <a:off x="906378" y="3804982"/>
            <a:ext cx="3590818" cy="242374"/>
          </a:xfrm>
          <a:prstGeom prst="rect">
            <a:avLst/>
          </a:prstGeom>
          <a:noFill/>
        </p:spPr>
        <p:txBody>
          <a:bodyPr wrap="square" rtlCol="0">
            <a:spAutoFit/>
          </a:bodyPr>
          <a:lstStyle/>
          <a:p>
            <a:r>
              <a:rPr lang="en-US" sz="975" u="none" dirty="0">
                <a:solidFill>
                  <a:schemeClr val="bg1"/>
                </a:solidFill>
                <a:latin typeface="Calibri" panose="020F0502020204030204" pitchFamily="34" charset="0"/>
                <a:cs typeface="Calibri" panose="020F0502020204030204" pitchFamily="34" charset="0"/>
              </a:rPr>
              <a:t>Ontario Health</a:t>
            </a:r>
          </a:p>
        </p:txBody>
      </p:sp>
    </p:spTree>
    <p:extLst>
      <p:ext uri="{BB962C8B-B14F-4D97-AF65-F5344CB8AC3E}">
        <p14:creationId xmlns:p14="http://schemas.microsoft.com/office/powerpoint/2010/main" val="15960987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4"/>
          <p:cNvSpPr txBox="1">
            <a:spLocks/>
          </p:cNvSpPr>
          <p:nvPr/>
        </p:nvSpPr>
        <p:spPr>
          <a:xfrm>
            <a:off x="1307467" y="188816"/>
            <a:ext cx="6325787" cy="584034"/>
          </a:xfrm>
          <a:prstGeom prst="rect">
            <a:avLst/>
          </a:prstGeom>
        </p:spPr>
        <p:txBody>
          <a:bodyPr/>
          <a:lstStyle>
            <a:lvl1pPr marL="342900" indent="-342900" algn="l" rtl="0" eaLnBrk="0" fontAlgn="base" hangingPunct="0">
              <a:spcBef>
                <a:spcPct val="20000"/>
              </a:spcBef>
              <a:spcAft>
                <a:spcPct val="0"/>
              </a:spcAft>
              <a:buClr>
                <a:srgbClr val="00858F"/>
              </a:buClr>
              <a:buChar char="•"/>
              <a:defRPr sz="2400">
                <a:solidFill>
                  <a:schemeClr val="tx1"/>
                </a:solidFill>
                <a:latin typeface="Arial"/>
                <a:ea typeface="MS PGothic" panose="020B0600070205080204" pitchFamily="34" charset="-128"/>
                <a:cs typeface="Arial"/>
              </a:defRPr>
            </a:lvl1pPr>
            <a:lvl2pPr marL="742950" indent="-285750" algn="l" rtl="0" eaLnBrk="0" fontAlgn="base" hangingPunct="0">
              <a:spcBef>
                <a:spcPct val="20000"/>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2pPr>
            <a:lvl3pPr marL="1143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3pPr>
            <a:lvl4pPr marL="1600200" indent="-228600" algn="l" rtl="0" eaLnBrk="0" fontAlgn="base" hangingPunct="0">
              <a:spcBef>
                <a:spcPct val="20000"/>
              </a:spcBef>
              <a:spcAft>
                <a:spcPct val="0"/>
              </a:spcAft>
              <a:buChar char="–"/>
              <a:defRPr>
                <a:solidFill>
                  <a:schemeClr val="tx1"/>
                </a:solidFill>
                <a:latin typeface="Arial"/>
                <a:ea typeface="MS PGothic" panose="020B0600070205080204" pitchFamily="34" charset="-128"/>
                <a:cs typeface="Arial"/>
              </a:defRPr>
            </a:lvl4pPr>
            <a:lvl5pPr marL="2057400" indent="-228600" algn="l" rtl="0" eaLnBrk="0" fontAlgn="base" hangingPunct="0">
              <a:spcBef>
                <a:spcPct val="20000"/>
              </a:spcBef>
              <a:spcAft>
                <a:spcPct val="0"/>
              </a:spcAft>
              <a:buChar char="»"/>
              <a:defRPr>
                <a:solidFill>
                  <a:schemeClr val="tx1"/>
                </a:solidFill>
                <a:latin typeface="Arial"/>
                <a:ea typeface="MS PGothic" panose="020B0600070205080204" pitchFamily="34" charset="-128"/>
                <a:cs typeface="Arial"/>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marL="0" indent="0" defTabSz="685800">
              <a:buClr>
                <a:srgbClr val="00788A"/>
              </a:buClr>
              <a:buNone/>
            </a:pPr>
            <a:endParaRPr lang="en-CA" sz="2700" b="1" u="none" dirty="0">
              <a:solidFill>
                <a:srgbClr val="0C6577"/>
              </a:solidFill>
            </a:endParaRPr>
          </a:p>
        </p:txBody>
      </p:sp>
      <p:sp>
        <p:nvSpPr>
          <p:cNvPr id="14" name="TextBox 13"/>
          <p:cNvSpPr txBox="1"/>
          <p:nvPr/>
        </p:nvSpPr>
        <p:spPr>
          <a:xfrm>
            <a:off x="-1206500" y="508000"/>
            <a:ext cx="184731" cy="253916"/>
          </a:xfrm>
          <a:prstGeom prst="rect">
            <a:avLst/>
          </a:prstGeom>
          <a:noFill/>
        </p:spPr>
        <p:txBody>
          <a:bodyPr wrap="none" rtlCol="0">
            <a:spAutoFit/>
          </a:bodyPr>
          <a:lstStyle/>
          <a:p>
            <a:endParaRPr lang="en-US" sz="1050" dirty="0">
              <a:solidFill>
                <a:srgbClr val="000000"/>
              </a:solidFill>
            </a:endParaRPr>
          </a:p>
        </p:txBody>
      </p:sp>
      <p:sp>
        <p:nvSpPr>
          <p:cNvPr id="2" name="Rectangle 1"/>
          <p:cNvSpPr/>
          <p:nvPr/>
        </p:nvSpPr>
        <p:spPr>
          <a:xfrm>
            <a:off x="1475587" y="4592666"/>
            <a:ext cx="6691453" cy="507831"/>
          </a:xfrm>
          <a:prstGeom prst="rect">
            <a:avLst/>
          </a:prstGeom>
        </p:spPr>
        <p:txBody>
          <a:bodyPr wrap="square" anchor="t">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fr" sz="900" b="0"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Calibri" panose="020F0502020204030204" pitchFamily="34" charset="0"/>
              </a:rPr>
              <a:t>*Disponible en anglais uniquement.</a:t>
            </a:r>
          </a:p>
          <a:p>
            <a:r>
              <a:rPr lang="fr-CA" sz="900" b="1" u="none" dirty="0">
                <a:latin typeface="Calibri" panose="020F0502020204030204" pitchFamily="34" charset="0"/>
                <a:cs typeface="Calibri" panose="020F0502020204030204" pitchFamily="34" charset="0"/>
              </a:rPr>
              <a:t>Vous trouverez ces ressources ici : </a:t>
            </a:r>
            <a:r>
              <a:rPr lang="fr-CA" sz="900" u="none" dirty="0">
                <a:latin typeface="Calibri" panose="020F0502020204030204" pitchFamily="34" charset="0"/>
                <a:cs typeface="Calibri" panose="020F0502020204030204" pitchFamily="34" charset="0"/>
                <a:hlinkClick r:id="rId4"/>
              </a:rPr>
              <a:t>https://www.hqontario.ca/Améliorer-les-soins-grâce-aux-données-probantes/Normes-de-qualité/Voir-toutes-les-normes-de-qualité</a:t>
            </a:r>
            <a:r>
              <a:rPr lang="fr-CA" sz="900" dirty="0">
                <a:solidFill>
                  <a:srgbClr val="047BC1"/>
                </a:solidFill>
                <a:latin typeface="Calibri" panose="020F0502020204030204" pitchFamily="34" charset="0"/>
                <a:cs typeface="Calibri" panose="020F0502020204030204" pitchFamily="34" charset="0"/>
              </a:rPr>
              <a:t>/Maladie-pulmonaire-obstructive-chronique</a:t>
            </a:r>
            <a:endParaRPr lang="en-US" sz="900" dirty="0">
              <a:solidFill>
                <a:srgbClr val="047BC1"/>
              </a:solidFill>
              <a:latin typeface="Calibri" panose="020F0502020204030204" pitchFamily="34" charset="0"/>
              <a:ea typeface="Helvetica Neue Light" panose="02000403000000020004" pitchFamily="2" charset="0"/>
              <a:cs typeface="Calibri" panose="020F0502020204030204" pitchFamily="34" charset="0"/>
            </a:endParaRPr>
          </a:p>
        </p:txBody>
      </p:sp>
      <p:sp>
        <p:nvSpPr>
          <p:cNvPr id="22" name="TextBox 21"/>
          <p:cNvSpPr txBox="1"/>
          <p:nvPr/>
        </p:nvSpPr>
        <p:spPr>
          <a:xfrm>
            <a:off x="5955790" y="2359219"/>
            <a:ext cx="1486048" cy="276999"/>
          </a:xfrm>
          <a:prstGeom prst="rect">
            <a:avLst/>
          </a:prstGeom>
          <a:noFill/>
        </p:spPr>
        <p:txBody>
          <a:bodyPr wrap="none" rtlCol="0">
            <a:spAutoFit/>
          </a:bodyPr>
          <a:lstStyle/>
          <a:p>
            <a:pPr algn="ctr"/>
            <a:r>
              <a:rPr lang="fr-CA" sz="1200" b="1" u="none" dirty="0">
                <a:solidFill>
                  <a:srgbClr val="000000"/>
                </a:solidFill>
                <a:latin typeface="Calibri" panose="020F0502020204030204" pitchFamily="34" charset="0"/>
                <a:cs typeface="Calibri" panose="020F0502020204030204" pitchFamily="34" charset="0"/>
              </a:rPr>
              <a:t>Guide de démarrage</a:t>
            </a:r>
          </a:p>
        </p:txBody>
      </p:sp>
      <p:sp>
        <p:nvSpPr>
          <p:cNvPr id="7" name="Title 6"/>
          <p:cNvSpPr>
            <a:spLocks noGrp="1"/>
          </p:cNvSpPr>
          <p:nvPr>
            <p:ph type="title"/>
          </p:nvPr>
        </p:nvSpPr>
        <p:spPr>
          <a:xfrm>
            <a:off x="410966" y="89053"/>
            <a:ext cx="7606880" cy="634477"/>
          </a:xfrm>
        </p:spPr>
        <p:txBody>
          <a:bodyPr/>
          <a:lstStyle/>
          <a:p>
            <a:r>
              <a:rPr lang="fr-CA" sz="3600" dirty="0">
                <a:solidFill>
                  <a:schemeClr val="tx1"/>
                </a:solidFill>
                <a:latin typeface="Calibri" panose="020F0502020204030204" pitchFamily="34" charset="0"/>
                <a:cs typeface="Calibri" panose="020F0502020204030204" pitchFamily="34" charset="0"/>
              </a:rPr>
              <a:t>Ressources des normes de qualité</a:t>
            </a:r>
            <a:endParaRPr lang="en-US" dirty="0">
              <a:solidFill>
                <a:schemeClr val="tx1"/>
              </a:solidFill>
              <a:cs typeface="Calibri" panose="020F0502020204030204" pitchFamily="34" charset="0"/>
            </a:endParaRPr>
          </a:p>
        </p:txBody>
      </p:sp>
      <p:sp>
        <p:nvSpPr>
          <p:cNvPr id="23" name="TextBox 22"/>
          <p:cNvSpPr txBox="1"/>
          <p:nvPr/>
        </p:nvSpPr>
        <p:spPr>
          <a:xfrm>
            <a:off x="7325669" y="4276338"/>
            <a:ext cx="833754" cy="276999"/>
          </a:xfrm>
          <a:prstGeom prst="rect">
            <a:avLst/>
          </a:prstGeom>
          <a:noFill/>
        </p:spPr>
        <p:txBody>
          <a:bodyPr wrap="none" rtlCol="0" anchor="t">
            <a:spAutoFit/>
          </a:bodyPr>
          <a:lstStyle/>
          <a:p>
            <a:r>
              <a:rPr lang="fr-CA" sz="1200" b="1" u="none" dirty="0">
                <a:solidFill>
                  <a:srgbClr val="000000"/>
                </a:solidFill>
                <a:latin typeface="Calibri" panose="020F0502020204030204" pitchFamily="34" charset="0"/>
                <a:cs typeface="Calibri" panose="020F0502020204030204" pitchFamily="34" charset="0"/>
              </a:rPr>
              <a:t>Sommaire</a:t>
            </a:r>
          </a:p>
        </p:txBody>
      </p:sp>
      <p:sp>
        <p:nvSpPr>
          <p:cNvPr id="24" name="TextBox 23">
            <a:extLst>
              <a:ext uri="{FF2B5EF4-FFF2-40B4-BE49-F238E27FC236}">
                <a16:creationId xmlns:a16="http://schemas.microsoft.com/office/drawing/2014/main" id="{4853A873-C959-4D38-8278-FD7FE247F985}"/>
              </a:ext>
            </a:extLst>
          </p:cNvPr>
          <p:cNvSpPr txBox="1"/>
          <p:nvPr/>
        </p:nvSpPr>
        <p:spPr>
          <a:xfrm>
            <a:off x="3839225" y="2398779"/>
            <a:ext cx="1262269" cy="276999"/>
          </a:xfrm>
          <a:prstGeom prst="rect">
            <a:avLst/>
          </a:prstGeom>
          <a:noFill/>
        </p:spPr>
        <p:txBody>
          <a:bodyPr wrap="none" rtlCol="0">
            <a:spAutoFit/>
          </a:bodyPr>
          <a:lstStyle/>
          <a:p>
            <a:r>
              <a:rPr lang="fr-CA" sz="1200" b="1" u="none" dirty="0">
                <a:solidFill>
                  <a:srgbClr val="000000"/>
                </a:solidFill>
                <a:latin typeface="Calibri" panose="020F0502020204030204" pitchFamily="34" charset="0"/>
                <a:cs typeface="Calibri" panose="020F0502020204030204" pitchFamily="34" charset="0"/>
              </a:rPr>
              <a:t>Guide du patient</a:t>
            </a:r>
          </a:p>
        </p:txBody>
      </p:sp>
      <p:sp>
        <p:nvSpPr>
          <p:cNvPr id="25" name="TextBox 24">
            <a:extLst>
              <a:ext uri="{FF2B5EF4-FFF2-40B4-BE49-F238E27FC236}">
                <a16:creationId xmlns:a16="http://schemas.microsoft.com/office/drawing/2014/main" id="{03E716EF-89B3-412B-9FC8-3C5BA1689C25}"/>
              </a:ext>
            </a:extLst>
          </p:cNvPr>
          <p:cNvSpPr txBox="1"/>
          <p:nvPr/>
        </p:nvSpPr>
        <p:spPr>
          <a:xfrm>
            <a:off x="1868431" y="2379116"/>
            <a:ext cx="1303306" cy="276999"/>
          </a:xfrm>
          <a:prstGeom prst="rect">
            <a:avLst/>
          </a:prstGeom>
          <a:noFill/>
        </p:spPr>
        <p:txBody>
          <a:bodyPr wrap="none" rtlCol="0">
            <a:spAutoFit/>
          </a:bodyPr>
          <a:lstStyle/>
          <a:p>
            <a:r>
              <a:rPr lang="fr-CA" sz="1200" b="1" u="none" dirty="0">
                <a:solidFill>
                  <a:srgbClr val="000000"/>
                </a:solidFill>
                <a:latin typeface="Calibri" panose="020F0502020204030204" pitchFamily="34" charset="0"/>
                <a:cs typeface="Calibri" panose="020F0502020204030204" pitchFamily="34" charset="0"/>
              </a:rPr>
              <a:t>Norme de qualité</a:t>
            </a:r>
          </a:p>
        </p:txBody>
      </p:sp>
      <p:sp>
        <p:nvSpPr>
          <p:cNvPr id="12" name="TextBox 11">
            <a:extLst>
              <a:ext uri="{FF2B5EF4-FFF2-40B4-BE49-F238E27FC236}">
                <a16:creationId xmlns:a16="http://schemas.microsoft.com/office/drawing/2014/main" id="{F0F35BBD-54CB-4390-9756-E2365E67CCA5}"/>
              </a:ext>
            </a:extLst>
          </p:cNvPr>
          <p:cNvSpPr txBox="1"/>
          <p:nvPr/>
        </p:nvSpPr>
        <p:spPr>
          <a:xfrm>
            <a:off x="1405789" y="4284673"/>
            <a:ext cx="1271374" cy="276999"/>
          </a:xfrm>
          <a:prstGeom prst="rect">
            <a:avLst/>
          </a:prstGeom>
          <a:noFill/>
        </p:spPr>
        <p:txBody>
          <a:bodyPr wrap="none" rtlCol="0" anchor="t">
            <a:spAutoFit/>
          </a:bodyPr>
          <a:lstStyle/>
          <a:p>
            <a:r>
              <a:rPr lang="en-US" altLang="en-US" sz="1200" b="1" u="none" dirty="0">
                <a:solidFill>
                  <a:srgbClr val="000000"/>
                </a:solidFill>
                <a:latin typeface="Calibri" panose="020F0502020204030204" pitchFamily="34" charset="0"/>
                <a:cs typeface="Calibri" panose="020F0502020204030204" pitchFamily="34" charset="0"/>
              </a:rPr>
              <a:t>Guide de </a:t>
            </a:r>
            <a:r>
              <a:rPr lang="fr-CA" altLang="en-US" sz="1200" b="1" u="none" dirty="0">
                <a:solidFill>
                  <a:srgbClr val="000000"/>
                </a:solidFill>
                <a:latin typeface="Calibri" panose="020F0502020204030204" pitchFamily="34" charset="0"/>
                <a:cs typeface="Calibri" panose="020F0502020204030204" pitchFamily="34" charset="0"/>
              </a:rPr>
              <a:t>mesure</a:t>
            </a:r>
          </a:p>
        </p:txBody>
      </p:sp>
      <p:pic>
        <p:nvPicPr>
          <p:cNvPr id="15" name="Picture 14" descr="Image du guide de démarrage">
            <a:extLst>
              <a:ext uri="{FF2B5EF4-FFF2-40B4-BE49-F238E27FC236}">
                <a16:creationId xmlns:a16="http://schemas.microsoft.com/office/drawing/2014/main" id="{661259AA-E2C6-4753-A057-C68A598A68F8}"/>
              </a:ext>
            </a:extLst>
          </p:cNvPr>
          <p:cNvPicPr>
            <a:picLocks noChangeAspect="1"/>
          </p:cNvPicPr>
          <p:nvPr/>
        </p:nvPicPr>
        <p:blipFill>
          <a:blip r:embed="rId5"/>
          <a:srcRect/>
          <a:stretch/>
        </p:blipFill>
        <p:spPr>
          <a:xfrm>
            <a:off x="5800352" y="988461"/>
            <a:ext cx="1796924" cy="1351326"/>
          </a:xfrm>
          <a:prstGeom prst="rect">
            <a:avLst/>
          </a:prstGeom>
          <a:ln>
            <a:noFill/>
          </a:ln>
          <a:effectLst>
            <a:outerShdw blurRad="50800" dist="38100" dir="2700000" algn="tl" rotWithShape="0">
              <a:prstClr val="black">
                <a:alpha val="40000"/>
              </a:prstClr>
            </a:outerShdw>
          </a:effectLst>
        </p:spPr>
      </p:pic>
      <p:sp>
        <p:nvSpPr>
          <p:cNvPr id="3" name="TextBox 2">
            <a:extLst>
              <a:ext uri="{FF2B5EF4-FFF2-40B4-BE49-F238E27FC236}">
                <a16:creationId xmlns:a16="http://schemas.microsoft.com/office/drawing/2014/main" id="{54FCB8F7-9D84-2EA0-33A6-70A5F9080954}"/>
              </a:ext>
            </a:extLst>
          </p:cNvPr>
          <p:cNvSpPr txBox="1"/>
          <p:nvPr/>
        </p:nvSpPr>
        <p:spPr>
          <a:xfrm>
            <a:off x="5185327" y="4256996"/>
            <a:ext cx="1574021" cy="276999"/>
          </a:xfrm>
          <a:prstGeom prst="rect">
            <a:avLst/>
          </a:prstGeom>
          <a:noFill/>
        </p:spPr>
        <p:txBody>
          <a:bodyPr wrap="none" rtlCol="0">
            <a:spAutoFit/>
          </a:bodyPr>
          <a:lstStyle/>
          <a:p>
            <a:r>
              <a:rPr kumimoji="0" lang="fr" sz="1200" b="1"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Calibri" panose="020F0502020204030204" pitchFamily="34" charset="0"/>
              </a:rPr>
              <a:t>Tableau de données </a:t>
            </a:r>
            <a:r>
              <a:rPr lang="en-US" sz="1200" b="1" u="none" dirty="0">
                <a:solidFill>
                  <a:srgbClr val="000000"/>
                </a:solidFill>
                <a:latin typeface="Calibri" panose="020F0502020204030204" pitchFamily="34" charset="0"/>
                <a:cs typeface="Calibri" panose="020F0502020204030204" pitchFamily="34" charset="0"/>
              </a:rPr>
              <a:t>*</a:t>
            </a:r>
          </a:p>
        </p:txBody>
      </p:sp>
      <p:pic>
        <p:nvPicPr>
          <p:cNvPr id="4" name="Picture 15" descr="Image du guide de mesure">
            <a:extLst>
              <a:ext uri="{FF2B5EF4-FFF2-40B4-BE49-F238E27FC236}">
                <a16:creationId xmlns:a16="http://schemas.microsoft.com/office/drawing/2014/main" id="{524A8C62-97E0-FA52-CFC1-BAEA3F4D61C5}"/>
              </a:ext>
            </a:extLst>
          </p:cNvPr>
          <p:cNvPicPr>
            <a:picLocks noChangeAspect="1"/>
          </p:cNvPicPr>
          <p:nvPr/>
        </p:nvPicPr>
        <p:blipFill>
          <a:blip r:embed="rId6"/>
          <a:srcRect/>
          <a:stretch/>
        </p:blipFill>
        <p:spPr>
          <a:xfrm>
            <a:off x="1413805" y="2689738"/>
            <a:ext cx="1263358" cy="1637523"/>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a:extLst>
              <a:ext uri="{FF2B5EF4-FFF2-40B4-BE49-F238E27FC236}">
                <a16:creationId xmlns:a16="http://schemas.microsoft.com/office/drawing/2014/main" id="{98437730-81E4-24D5-A444-898F42E73360}"/>
              </a:ext>
            </a:extLst>
          </p:cNvPr>
          <p:cNvSpPr txBox="1"/>
          <p:nvPr/>
        </p:nvSpPr>
        <p:spPr>
          <a:xfrm>
            <a:off x="3236169" y="4265303"/>
            <a:ext cx="1876476" cy="276999"/>
          </a:xfrm>
          <a:prstGeom prst="rect">
            <a:avLst/>
          </a:prstGeom>
          <a:noFill/>
        </p:spPr>
        <p:txBody>
          <a:bodyPr wrap="none" lIns="91440" tIns="45720" rIns="91440" bIns="45720" rtlCol="0" anchor="t">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fr" sz="1200" b="1" i="0" u="none" strike="noStrike" kern="1200" cap="none" spc="0" normalizeH="0" baseline="0" noProof="0" dirty="0">
                <a:ln>
                  <a:noFill/>
                </a:ln>
                <a:solidFill>
                  <a:srgbClr val="000000"/>
                </a:solidFill>
                <a:effectLst/>
                <a:uLnTx/>
                <a:uFillTx/>
                <a:latin typeface="Calibri"/>
                <a:ea typeface="MS PGothic"/>
                <a:cs typeface="Calibri"/>
              </a:rPr>
              <a:t>Spécifications techniques*</a:t>
            </a:r>
            <a:endParaRPr kumimoji="0" lang="en-US" sz="1200" b="1"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Calibri" panose="020F0502020204030204" pitchFamily="34" charset="0"/>
            </a:endParaRPr>
          </a:p>
        </p:txBody>
      </p:sp>
      <p:pic>
        <p:nvPicPr>
          <p:cNvPr id="8" name="Picture 7" descr="Image de la norme de qualité">
            <a:extLst>
              <a:ext uri="{FF2B5EF4-FFF2-40B4-BE49-F238E27FC236}">
                <a16:creationId xmlns:a16="http://schemas.microsoft.com/office/drawing/2014/main" id="{D20D1B60-6A41-76D0-4F65-41F5D06968A3}"/>
              </a:ext>
            </a:extLst>
          </p:cNvPr>
          <p:cNvPicPr>
            <a:picLocks noChangeAspect="1"/>
          </p:cNvPicPr>
          <p:nvPr/>
        </p:nvPicPr>
        <p:blipFill>
          <a:blip r:embed="rId7"/>
          <a:srcRect/>
          <a:stretch/>
        </p:blipFill>
        <p:spPr>
          <a:xfrm>
            <a:off x="1852511" y="723530"/>
            <a:ext cx="1292092" cy="1675249"/>
          </a:xfrm>
          <a:prstGeom prst="rect">
            <a:avLst/>
          </a:prstGeom>
          <a:effectLst>
            <a:outerShdw blurRad="50800" dist="38100" dir="2700000" algn="tl" rotWithShape="0">
              <a:prstClr val="black">
                <a:alpha val="40000"/>
              </a:prstClr>
            </a:outerShdw>
          </a:effectLst>
        </p:spPr>
      </p:pic>
      <p:pic>
        <p:nvPicPr>
          <p:cNvPr id="9" name="Picture 8" descr="Image du guide du patient">
            <a:extLst>
              <a:ext uri="{FF2B5EF4-FFF2-40B4-BE49-F238E27FC236}">
                <a16:creationId xmlns:a16="http://schemas.microsoft.com/office/drawing/2014/main" id="{8401DAC7-6FCB-EAD6-F731-04B43CBC6559}"/>
              </a:ext>
            </a:extLst>
          </p:cNvPr>
          <p:cNvPicPr>
            <a:picLocks noChangeAspect="1"/>
          </p:cNvPicPr>
          <p:nvPr/>
        </p:nvPicPr>
        <p:blipFill>
          <a:blip r:embed="rId8"/>
          <a:srcRect/>
          <a:stretch/>
        </p:blipFill>
        <p:spPr>
          <a:xfrm>
            <a:off x="3835842" y="740459"/>
            <a:ext cx="1292093" cy="1687851"/>
          </a:xfrm>
          <a:prstGeom prst="rect">
            <a:avLst/>
          </a:prstGeom>
          <a:effectLst>
            <a:outerShdw blurRad="50800" dist="38100" dir="2700000" algn="tl" rotWithShape="0">
              <a:prstClr val="black">
                <a:alpha val="40000"/>
              </a:prstClr>
            </a:outerShdw>
          </a:effectLst>
        </p:spPr>
      </p:pic>
      <p:pic>
        <p:nvPicPr>
          <p:cNvPr id="10" name="Picture 9" descr="Image des spécifications techniques (disponible en anglais uniquement)">
            <a:extLst>
              <a:ext uri="{FF2B5EF4-FFF2-40B4-BE49-F238E27FC236}">
                <a16:creationId xmlns:a16="http://schemas.microsoft.com/office/drawing/2014/main" id="{D63F0D59-9CB1-1349-AA3A-4C8659D895DF}"/>
              </a:ext>
            </a:extLst>
          </p:cNvPr>
          <p:cNvPicPr>
            <a:picLocks noChangeAspect="1"/>
          </p:cNvPicPr>
          <p:nvPr/>
        </p:nvPicPr>
        <p:blipFill>
          <a:blip r:embed="rId9"/>
          <a:srcRect/>
          <a:stretch/>
        </p:blipFill>
        <p:spPr>
          <a:xfrm>
            <a:off x="3445950" y="2660470"/>
            <a:ext cx="1263919" cy="1645814"/>
          </a:xfrm>
          <a:prstGeom prst="rect">
            <a:avLst/>
          </a:prstGeom>
          <a:effectLst>
            <a:outerShdw blurRad="50800" dist="38100" dir="2700000" algn="tl" rotWithShape="0">
              <a:prstClr val="black">
                <a:alpha val="40000"/>
              </a:prstClr>
            </a:outerShdw>
          </a:effectLst>
        </p:spPr>
      </p:pic>
      <p:pic>
        <p:nvPicPr>
          <p:cNvPr id="11" name="Picture 10" descr="Image du tableau de donnés (disponible en anglais uniquement)">
            <a:extLst>
              <a:ext uri="{FF2B5EF4-FFF2-40B4-BE49-F238E27FC236}">
                <a16:creationId xmlns:a16="http://schemas.microsoft.com/office/drawing/2014/main" id="{F5C46C8B-89B2-9636-145D-43F0D506E492}"/>
              </a:ext>
            </a:extLst>
          </p:cNvPr>
          <p:cNvPicPr>
            <a:picLocks noChangeAspect="1"/>
          </p:cNvPicPr>
          <p:nvPr/>
        </p:nvPicPr>
        <p:blipFill>
          <a:blip r:embed="rId10"/>
          <a:stretch>
            <a:fillRect/>
          </a:stretch>
        </p:blipFill>
        <p:spPr>
          <a:xfrm>
            <a:off x="5239447" y="2746770"/>
            <a:ext cx="1432684" cy="1457070"/>
          </a:xfrm>
          <a:prstGeom prst="rect">
            <a:avLst/>
          </a:prstGeom>
          <a:effectLst>
            <a:outerShdw blurRad="50800" dist="38100" dir="2700000" algn="tl" rotWithShape="0">
              <a:schemeClr val="bg1">
                <a:lumMod val="75000"/>
                <a:alpha val="40000"/>
              </a:schemeClr>
            </a:outerShdw>
          </a:effectLst>
        </p:spPr>
      </p:pic>
      <p:pic>
        <p:nvPicPr>
          <p:cNvPr id="16" name="Picture 15" descr="Image du sommaire">
            <a:extLst>
              <a:ext uri="{FF2B5EF4-FFF2-40B4-BE49-F238E27FC236}">
                <a16:creationId xmlns:a16="http://schemas.microsoft.com/office/drawing/2014/main" id="{5E18B052-0046-74E7-3CEA-DDDC8D498A4A}"/>
              </a:ext>
            </a:extLst>
          </p:cNvPr>
          <p:cNvPicPr>
            <a:picLocks noChangeAspect="1"/>
          </p:cNvPicPr>
          <p:nvPr/>
        </p:nvPicPr>
        <p:blipFill>
          <a:blip r:embed="rId11"/>
          <a:srcRect/>
          <a:stretch/>
        </p:blipFill>
        <p:spPr>
          <a:xfrm>
            <a:off x="7005996" y="2626024"/>
            <a:ext cx="1262269" cy="1646622"/>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37542490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86B6670D-E67D-AC44-98C1-39CEF062E68F}"/>
              </a:ext>
            </a:extLst>
          </p:cNvPr>
          <p:cNvSpPr txBox="1"/>
          <p:nvPr/>
        </p:nvSpPr>
        <p:spPr>
          <a:xfrm>
            <a:off x="2416559" y="989759"/>
            <a:ext cx="825034" cy="307777"/>
          </a:xfrm>
          <a:prstGeom prst="rect">
            <a:avLst/>
          </a:prstGeom>
          <a:solidFill>
            <a:srgbClr val="00B2E3"/>
          </a:solidFill>
          <a:ln>
            <a:noFill/>
          </a:ln>
        </p:spPr>
        <p:txBody>
          <a:bodyPr wrap="none" rtlCol="0">
            <a:spAutoFit/>
          </a:bodyPr>
          <a:lstStyle/>
          <a:p>
            <a:r>
              <a:rPr lang="fr-CA" sz="1400" b="1" u="none" dirty="0">
                <a:latin typeface="Calibri" panose="020F0502020204030204" pitchFamily="34" charset="0"/>
                <a:cs typeface="Calibri" panose="020F0502020204030204" pitchFamily="34" charset="0"/>
              </a:rPr>
              <a:t>L’énoncé</a:t>
            </a:r>
            <a:endParaRPr lang="en-CA" b="1" u="none" dirty="0">
              <a:latin typeface="Calibri" panose="020F0502020204030204" pitchFamily="34" charset="0"/>
              <a:cs typeface="Calibri" panose="020F0502020204030204" pitchFamily="34" charset="0"/>
            </a:endParaRPr>
          </a:p>
        </p:txBody>
      </p:sp>
      <p:sp>
        <p:nvSpPr>
          <p:cNvPr id="17" name="TextBox 16">
            <a:extLst>
              <a:ext uri="{FF2B5EF4-FFF2-40B4-BE49-F238E27FC236}">
                <a16:creationId xmlns:a16="http://schemas.microsoft.com/office/drawing/2014/main" id="{E1BA80DA-2E42-A247-901F-49003CF0B24E}"/>
              </a:ext>
            </a:extLst>
          </p:cNvPr>
          <p:cNvSpPr txBox="1"/>
          <p:nvPr/>
        </p:nvSpPr>
        <p:spPr>
          <a:xfrm>
            <a:off x="5581925" y="988405"/>
            <a:ext cx="843500" cy="307777"/>
          </a:xfrm>
          <a:prstGeom prst="rect">
            <a:avLst/>
          </a:prstGeom>
          <a:solidFill>
            <a:srgbClr val="00B2E3"/>
          </a:solidFill>
          <a:ln>
            <a:noFill/>
          </a:ln>
        </p:spPr>
        <p:txBody>
          <a:bodyPr wrap="none" rtlCol="0">
            <a:spAutoFit/>
          </a:bodyPr>
          <a:lstStyle/>
          <a:p>
            <a:pPr algn="ctr"/>
            <a:r>
              <a:rPr lang="fr-CA" sz="1400" b="1" u="none" dirty="0">
                <a:latin typeface="Calibri" panose="020F0502020204030204" pitchFamily="34" charset="0"/>
                <a:cs typeface="Calibri" panose="020F0502020204030204" pitchFamily="34" charset="0"/>
              </a:rPr>
              <a:t>Le public</a:t>
            </a:r>
          </a:p>
        </p:txBody>
      </p:sp>
      <p:sp>
        <p:nvSpPr>
          <p:cNvPr id="18" name="TextBox 17">
            <a:extLst>
              <a:ext uri="{FF2B5EF4-FFF2-40B4-BE49-F238E27FC236}">
                <a16:creationId xmlns:a16="http://schemas.microsoft.com/office/drawing/2014/main" id="{E36393B9-558E-0242-9948-3BD695AD8D63}"/>
              </a:ext>
            </a:extLst>
          </p:cNvPr>
          <p:cNvSpPr txBox="1"/>
          <p:nvPr/>
        </p:nvSpPr>
        <p:spPr>
          <a:xfrm>
            <a:off x="5336071" y="3143211"/>
            <a:ext cx="1285288" cy="307777"/>
          </a:xfrm>
          <a:prstGeom prst="rect">
            <a:avLst/>
          </a:prstGeom>
          <a:solidFill>
            <a:srgbClr val="00B2E3"/>
          </a:solidFill>
          <a:ln>
            <a:solidFill>
              <a:srgbClr val="FFFFFF"/>
            </a:solidFill>
          </a:ln>
        </p:spPr>
        <p:txBody>
          <a:bodyPr wrap="none" rtlCol="0">
            <a:spAutoFit/>
          </a:bodyPr>
          <a:lstStyle/>
          <a:p>
            <a:pPr algn="ctr"/>
            <a:r>
              <a:rPr lang="fr-CA" sz="1400" b="1" u="none" dirty="0">
                <a:latin typeface="Calibri" panose="020F0502020204030204" pitchFamily="34" charset="0"/>
                <a:cs typeface="Calibri" panose="020F0502020204030204" pitchFamily="34" charset="0"/>
              </a:rPr>
              <a:t>Les indicateurs</a:t>
            </a:r>
          </a:p>
        </p:txBody>
      </p:sp>
      <p:sp>
        <p:nvSpPr>
          <p:cNvPr id="20" name="TextBox 19">
            <a:extLst>
              <a:ext uri="{FF2B5EF4-FFF2-40B4-BE49-F238E27FC236}">
                <a16:creationId xmlns:a16="http://schemas.microsoft.com/office/drawing/2014/main" id="{DE05E8AF-D01F-A847-BF76-EA1A662E57A1}"/>
              </a:ext>
            </a:extLst>
          </p:cNvPr>
          <p:cNvSpPr txBox="1"/>
          <p:nvPr/>
        </p:nvSpPr>
        <p:spPr>
          <a:xfrm>
            <a:off x="2479001" y="3157018"/>
            <a:ext cx="1260537" cy="307777"/>
          </a:xfrm>
          <a:prstGeom prst="rect">
            <a:avLst/>
          </a:prstGeom>
          <a:solidFill>
            <a:srgbClr val="00B2E3"/>
          </a:solidFill>
          <a:ln>
            <a:solidFill>
              <a:srgbClr val="FFFFFF"/>
            </a:solidFill>
          </a:ln>
        </p:spPr>
        <p:txBody>
          <a:bodyPr wrap="none" rtlCol="0">
            <a:spAutoFit/>
          </a:bodyPr>
          <a:lstStyle/>
          <a:p>
            <a:pPr algn="ctr"/>
            <a:r>
              <a:rPr lang="fr-CA" sz="1400" b="1" u="none" dirty="0">
                <a:latin typeface="Calibri" panose="020F0502020204030204" pitchFamily="34" charset="0"/>
                <a:cs typeface="Calibri" panose="020F0502020204030204" pitchFamily="34" charset="0"/>
              </a:rPr>
              <a:t>Les définitions</a:t>
            </a:r>
          </a:p>
        </p:txBody>
      </p:sp>
      <p:sp>
        <p:nvSpPr>
          <p:cNvPr id="21" name="Title 3">
            <a:extLst>
              <a:ext uri="{FF2B5EF4-FFF2-40B4-BE49-F238E27FC236}">
                <a16:creationId xmlns:a16="http://schemas.microsoft.com/office/drawing/2014/main" id="{A11A7FE2-EFE2-A447-9265-66E2636CB5FE}"/>
              </a:ext>
            </a:extLst>
          </p:cNvPr>
          <p:cNvSpPr txBox="1">
            <a:spLocks/>
          </p:cNvSpPr>
          <p:nvPr/>
        </p:nvSpPr>
        <p:spPr>
          <a:xfrm>
            <a:off x="410967" y="89136"/>
            <a:ext cx="6518766" cy="837103"/>
          </a:xfrm>
          <a:prstGeom prst="rect">
            <a:avLst/>
          </a:prstGeom>
        </p:spPr>
        <p:txBody>
          <a:bodyPr/>
          <a:lstStyle>
            <a:lvl1pPr algn="l" rtl="0" eaLnBrk="0" fontAlgn="base" hangingPunct="0">
              <a:spcBef>
                <a:spcPct val="0"/>
              </a:spcBef>
              <a:spcAft>
                <a:spcPct val="0"/>
              </a:spcAft>
              <a:defRPr sz="3600" b="1">
                <a:solidFill>
                  <a:srgbClr val="00788A"/>
                </a:solidFill>
                <a:latin typeface="Arial"/>
                <a:ea typeface="MS PGothic" panose="020B0600070205080204" pitchFamily="34" charset="-128"/>
                <a:cs typeface="Arial"/>
              </a:defRPr>
            </a:lvl1pPr>
            <a:lvl2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a:lstStyle>
          <a:p>
            <a:pPr defTabSz="914400"/>
            <a:r>
              <a:rPr lang="fr-CA" sz="3600" u="none" dirty="0">
                <a:solidFill>
                  <a:schemeClr val="tx1"/>
                </a:solidFill>
                <a:latin typeface="Calibri" panose="020F0502020204030204" pitchFamily="34" charset="0"/>
                <a:cs typeface="Calibri" panose="020F0502020204030204" pitchFamily="34" charset="0"/>
              </a:rPr>
              <a:t>Aperçu de la norme de qualité</a:t>
            </a:r>
          </a:p>
        </p:txBody>
      </p:sp>
      <p:cxnSp>
        <p:nvCxnSpPr>
          <p:cNvPr id="22" name="Straight Arrow Connector 21">
            <a:extLst>
              <a:ext uri="{FF2B5EF4-FFF2-40B4-BE49-F238E27FC236}">
                <a16:creationId xmlns:a16="http://schemas.microsoft.com/office/drawing/2014/main" id="{70435A9E-EF36-D344-B731-732BBB69199D}"/>
              </a:ext>
            </a:extLst>
          </p:cNvPr>
          <p:cNvCxnSpPr>
            <a:cxnSpLocks/>
          </p:cNvCxnSpPr>
          <p:nvPr/>
        </p:nvCxnSpPr>
        <p:spPr bwMode="auto">
          <a:xfrm>
            <a:off x="2835997" y="1243886"/>
            <a:ext cx="1" cy="327317"/>
          </a:xfrm>
          <a:prstGeom prst="straightConnector1">
            <a:avLst/>
          </a:prstGeom>
          <a:solidFill>
            <a:srgbClr val="FFFF00"/>
          </a:solidFill>
          <a:ln w="19050" cap="flat" cmpd="sng" algn="ctr">
            <a:solidFill>
              <a:srgbClr val="00B2E3"/>
            </a:solidFill>
            <a:prstDash val="solid"/>
            <a:round/>
            <a:headEnd type="none" w="med" len="med"/>
            <a:tailEnd type="arrow"/>
          </a:ln>
          <a:effectLst/>
        </p:spPr>
      </p:cxnSp>
      <p:cxnSp>
        <p:nvCxnSpPr>
          <p:cNvPr id="23" name="Straight Arrow Connector 22">
            <a:extLst>
              <a:ext uri="{FF2B5EF4-FFF2-40B4-BE49-F238E27FC236}">
                <a16:creationId xmlns:a16="http://schemas.microsoft.com/office/drawing/2014/main" id="{DA4006C9-9AAE-A340-B924-AAE17E55DA5C}"/>
              </a:ext>
            </a:extLst>
          </p:cNvPr>
          <p:cNvCxnSpPr>
            <a:cxnSpLocks/>
          </p:cNvCxnSpPr>
          <p:nvPr/>
        </p:nvCxnSpPr>
        <p:spPr bwMode="auto">
          <a:xfrm>
            <a:off x="6008267" y="1224189"/>
            <a:ext cx="1" cy="327317"/>
          </a:xfrm>
          <a:prstGeom prst="straightConnector1">
            <a:avLst/>
          </a:prstGeom>
          <a:solidFill>
            <a:srgbClr val="FFFF00"/>
          </a:solidFill>
          <a:ln w="19050" cap="flat" cmpd="sng" algn="ctr">
            <a:solidFill>
              <a:srgbClr val="00B2E3"/>
            </a:solidFill>
            <a:prstDash val="solid"/>
            <a:round/>
            <a:headEnd type="none" w="med" len="med"/>
            <a:tailEnd type="arrow"/>
          </a:ln>
          <a:effectLst/>
        </p:spPr>
      </p:cxnSp>
      <p:cxnSp>
        <p:nvCxnSpPr>
          <p:cNvPr id="24" name="Straight Arrow Connector 23">
            <a:extLst>
              <a:ext uri="{FF2B5EF4-FFF2-40B4-BE49-F238E27FC236}">
                <a16:creationId xmlns:a16="http://schemas.microsoft.com/office/drawing/2014/main" id="{2B1AFB89-A1B5-D241-87A6-958BE267059A}"/>
              </a:ext>
            </a:extLst>
          </p:cNvPr>
          <p:cNvCxnSpPr>
            <a:cxnSpLocks/>
          </p:cNvCxnSpPr>
          <p:nvPr/>
        </p:nvCxnSpPr>
        <p:spPr bwMode="auto">
          <a:xfrm>
            <a:off x="3080065" y="3388459"/>
            <a:ext cx="1" cy="327317"/>
          </a:xfrm>
          <a:prstGeom prst="straightConnector1">
            <a:avLst/>
          </a:prstGeom>
          <a:solidFill>
            <a:srgbClr val="FFFF00"/>
          </a:solidFill>
          <a:ln w="19050" cap="flat" cmpd="sng" algn="ctr">
            <a:solidFill>
              <a:srgbClr val="00B2E3"/>
            </a:solidFill>
            <a:prstDash val="solid"/>
            <a:round/>
            <a:headEnd type="none" w="med" len="med"/>
            <a:tailEnd type="arrow"/>
          </a:ln>
          <a:effectLst/>
        </p:spPr>
      </p:cxnSp>
      <p:cxnSp>
        <p:nvCxnSpPr>
          <p:cNvPr id="25" name="Straight Arrow Connector 24">
            <a:extLst>
              <a:ext uri="{FF2B5EF4-FFF2-40B4-BE49-F238E27FC236}">
                <a16:creationId xmlns:a16="http://schemas.microsoft.com/office/drawing/2014/main" id="{F736C12B-5523-0B4C-A29D-21271DA5935B}"/>
              </a:ext>
            </a:extLst>
          </p:cNvPr>
          <p:cNvCxnSpPr>
            <a:cxnSpLocks/>
          </p:cNvCxnSpPr>
          <p:nvPr/>
        </p:nvCxnSpPr>
        <p:spPr bwMode="auto">
          <a:xfrm>
            <a:off x="5980568" y="3356182"/>
            <a:ext cx="0" cy="400433"/>
          </a:xfrm>
          <a:prstGeom prst="straightConnector1">
            <a:avLst/>
          </a:prstGeom>
          <a:solidFill>
            <a:srgbClr val="FFFF00"/>
          </a:solidFill>
          <a:ln w="19050" cap="flat" cmpd="sng" algn="ctr">
            <a:solidFill>
              <a:srgbClr val="00B2E3"/>
            </a:solidFill>
            <a:prstDash val="solid"/>
            <a:round/>
            <a:headEnd type="none" w="med" len="med"/>
            <a:tailEnd type="arrow"/>
          </a:ln>
          <a:effectLst/>
        </p:spPr>
      </p:cxnSp>
      <p:pic>
        <p:nvPicPr>
          <p:cNvPr id="3" name="Picture 2" descr="Image de l'énoncé de qualité 1">
            <a:extLst>
              <a:ext uri="{FF2B5EF4-FFF2-40B4-BE49-F238E27FC236}">
                <a16:creationId xmlns:a16="http://schemas.microsoft.com/office/drawing/2014/main" id="{CFABFAE6-7AD5-FEFE-E09E-824E5481D4B6}"/>
              </a:ext>
            </a:extLst>
          </p:cNvPr>
          <p:cNvPicPr>
            <a:picLocks noChangeAspect="1"/>
          </p:cNvPicPr>
          <p:nvPr/>
        </p:nvPicPr>
        <p:blipFill>
          <a:blip r:embed="rId4"/>
          <a:stretch>
            <a:fillRect/>
          </a:stretch>
        </p:blipFill>
        <p:spPr>
          <a:xfrm>
            <a:off x="1591991" y="1662841"/>
            <a:ext cx="2630604" cy="1243196"/>
          </a:xfrm>
          <a:prstGeom prst="rect">
            <a:avLst/>
          </a:prstGeom>
          <a:effectLst>
            <a:outerShdw blurRad="50800" dist="38100" dir="2700000" algn="tl" rotWithShape="0">
              <a:prstClr val="black">
                <a:alpha val="40000"/>
              </a:prstClr>
            </a:outerShdw>
          </a:effectLst>
        </p:spPr>
      </p:pic>
      <p:pic>
        <p:nvPicPr>
          <p:cNvPr id="5" name="Picture 4" descr="Image du public">
            <a:extLst>
              <a:ext uri="{FF2B5EF4-FFF2-40B4-BE49-F238E27FC236}">
                <a16:creationId xmlns:a16="http://schemas.microsoft.com/office/drawing/2014/main" id="{AA00BF68-214B-D53D-5479-66848223EF80}"/>
              </a:ext>
            </a:extLst>
          </p:cNvPr>
          <p:cNvPicPr>
            <a:picLocks noChangeAspect="1"/>
          </p:cNvPicPr>
          <p:nvPr/>
        </p:nvPicPr>
        <p:blipFill>
          <a:blip r:embed="rId5"/>
          <a:stretch>
            <a:fillRect/>
          </a:stretch>
        </p:blipFill>
        <p:spPr>
          <a:xfrm>
            <a:off x="4966414" y="1657708"/>
            <a:ext cx="2074521" cy="1379017"/>
          </a:xfrm>
          <a:prstGeom prst="rect">
            <a:avLst/>
          </a:prstGeom>
          <a:effectLst>
            <a:outerShdw blurRad="50800" dist="38100" dir="2700000" algn="tl" rotWithShape="0">
              <a:prstClr val="black">
                <a:alpha val="40000"/>
              </a:prstClr>
            </a:outerShdw>
          </a:effectLst>
        </p:spPr>
      </p:pic>
      <p:pic>
        <p:nvPicPr>
          <p:cNvPr id="7" name="Picture 6" descr="Image des définitions">
            <a:extLst>
              <a:ext uri="{FF2B5EF4-FFF2-40B4-BE49-F238E27FC236}">
                <a16:creationId xmlns:a16="http://schemas.microsoft.com/office/drawing/2014/main" id="{267D9AC4-7DBD-F007-2B5C-E923D0BC476B}"/>
              </a:ext>
            </a:extLst>
          </p:cNvPr>
          <p:cNvPicPr>
            <a:picLocks noChangeAspect="1"/>
          </p:cNvPicPr>
          <p:nvPr/>
        </p:nvPicPr>
        <p:blipFill>
          <a:blip r:embed="rId6"/>
          <a:stretch>
            <a:fillRect/>
          </a:stretch>
        </p:blipFill>
        <p:spPr>
          <a:xfrm>
            <a:off x="1973779" y="3756615"/>
            <a:ext cx="2212571" cy="1104129"/>
          </a:xfrm>
          <a:prstGeom prst="rect">
            <a:avLst/>
          </a:prstGeom>
          <a:effectLst>
            <a:outerShdw blurRad="50800" dist="38100" dir="2700000" algn="tl" rotWithShape="0">
              <a:prstClr val="black">
                <a:alpha val="40000"/>
              </a:prstClr>
            </a:outerShdw>
          </a:effectLst>
        </p:spPr>
      </p:pic>
      <p:pic>
        <p:nvPicPr>
          <p:cNvPr id="9" name="Picture 8" descr="Image des indicateurs">
            <a:extLst>
              <a:ext uri="{FF2B5EF4-FFF2-40B4-BE49-F238E27FC236}">
                <a16:creationId xmlns:a16="http://schemas.microsoft.com/office/drawing/2014/main" id="{3C7E6FA9-0127-EC31-AC82-C5C62E6E2412}"/>
              </a:ext>
            </a:extLst>
          </p:cNvPr>
          <p:cNvPicPr>
            <a:picLocks noChangeAspect="1"/>
          </p:cNvPicPr>
          <p:nvPr/>
        </p:nvPicPr>
        <p:blipFill>
          <a:blip r:embed="rId7"/>
          <a:stretch>
            <a:fillRect/>
          </a:stretch>
        </p:blipFill>
        <p:spPr>
          <a:xfrm>
            <a:off x="4874284" y="3792234"/>
            <a:ext cx="2212567" cy="822785"/>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37732388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z="2400" b="0" dirty="0">
                <a:solidFill>
                  <a:schemeClr val="tx1"/>
                </a:solidFill>
                <a:latin typeface="Calibri" panose="020F0502020204030204" pitchFamily="34" charset="0"/>
                <a:cs typeface="Calibri" panose="020F0502020204030204" pitchFamily="34" charset="0"/>
              </a:rPr>
              <a:t>Normes de qualité</a:t>
            </a:r>
            <a:br>
              <a:rPr lang="fr-CA" sz="2400" b="0" dirty="0">
                <a:solidFill>
                  <a:schemeClr val="tx1"/>
                </a:solidFill>
                <a:latin typeface="Calibri" panose="020F0502020204030204" pitchFamily="34" charset="0"/>
                <a:cs typeface="Calibri" panose="020F0502020204030204" pitchFamily="34" charset="0"/>
              </a:rPr>
            </a:br>
            <a:r>
              <a:rPr lang="fr-CA" dirty="0">
                <a:solidFill>
                  <a:schemeClr val="tx1"/>
                </a:solidFill>
                <a:latin typeface="Calibri" panose="020F0502020204030204" pitchFamily="34" charset="0"/>
                <a:cs typeface="Calibri" panose="020F0502020204030204" pitchFamily="34" charset="0"/>
              </a:rPr>
              <a:t>Guide du patient</a:t>
            </a:r>
            <a:endParaRPr lang="en-US" dirty="0">
              <a:solidFill>
                <a:schemeClr val="tx1"/>
              </a:solidFill>
              <a:cs typeface="Calibri" panose="020F0502020204030204" pitchFamily="34" charset="0"/>
            </a:endParaRPr>
          </a:p>
        </p:txBody>
      </p:sp>
      <p:sp>
        <p:nvSpPr>
          <p:cNvPr id="5" name="Content Placeholder 4"/>
          <p:cNvSpPr>
            <a:spLocks noGrp="1"/>
          </p:cNvSpPr>
          <p:nvPr>
            <p:ph idx="4294967295"/>
          </p:nvPr>
        </p:nvSpPr>
        <p:spPr>
          <a:xfrm>
            <a:off x="972193" y="1285420"/>
            <a:ext cx="2697282" cy="2202656"/>
          </a:xfrm>
        </p:spPr>
        <p:txBody>
          <a:bodyPr/>
          <a:lstStyle/>
          <a:p>
            <a:pPr marL="0" indent="0">
              <a:buNone/>
            </a:pPr>
            <a:r>
              <a:rPr lang="fr-CA" sz="1600" dirty="0">
                <a:latin typeface="Calibri" panose="020F0502020204030204" pitchFamily="34" charset="0"/>
                <a:cs typeface="Calibri" panose="020F0502020204030204" pitchFamily="34" charset="0"/>
              </a:rPr>
              <a:t>Le </a:t>
            </a:r>
            <a:r>
              <a:rPr lang="fr-CA" sz="1600" b="1" dirty="0">
                <a:latin typeface="Calibri" panose="020F0502020204030204" pitchFamily="34" charset="0"/>
                <a:cs typeface="Calibri" panose="020F0502020204030204" pitchFamily="34" charset="0"/>
              </a:rPr>
              <a:t>guide du patient </a:t>
            </a:r>
            <a:r>
              <a:rPr lang="fr-CA" sz="1600" dirty="0">
                <a:latin typeface="Calibri" panose="020F0502020204030204" pitchFamily="34" charset="0"/>
                <a:cs typeface="Calibri" panose="020F0502020204030204" pitchFamily="34" charset="0"/>
              </a:rPr>
              <a:t>est conçu pour donner aux patients de l’information sur ce à quoi ressemblent des soins de qualité pour diverses affections, en se fondant sur les meilleures données probantes, afin qu’ils puissent poser des questions éclairées à leurs fournisseurs de soins de santé</a:t>
            </a:r>
            <a:r>
              <a:rPr lang="en-US" sz="1500" dirty="0"/>
              <a:t>. </a:t>
            </a:r>
          </a:p>
        </p:txBody>
      </p:sp>
      <p:pic>
        <p:nvPicPr>
          <p:cNvPr id="4" name="Picture 3" descr="Image du guide du patient">
            <a:extLst>
              <a:ext uri="{FF2B5EF4-FFF2-40B4-BE49-F238E27FC236}">
                <a16:creationId xmlns:a16="http://schemas.microsoft.com/office/drawing/2014/main" id="{3FBD340D-B002-F29F-4756-B8967E3F90D3}"/>
              </a:ext>
            </a:extLst>
          </p:cNvPr>
          <p:cNvPicPr>
            <a:picLocks noChangeAspect="1"/>
          </p:cNvPicPr>
          <p:nvPr/>
        </p:nvPicPr>
        <p:blipFill>
          <a:blip r:embed="rId4"/>
          <a:stretch>
            <a:fillRect/>
          </a:stretch>
        </p:blipFill>
        <p:spPr>
          <a:xfrm>
            <a:off x="4965382" y="600957"/>
            <a:ext cx="2884390" cy="3767854"/>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39779513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21240" y="691334"/>
            <a:ext cx="7252753" cy="874432"/>
          </a:xfrm>
        </p:spPr>
        <p:txBody>
          <a:bodyPr/>
          <a:lstStyle/>
          <a:p>
            <a:r>
              <a:rPr lang="fr-CA" sz="2400" b="0" dirty="0">
                <a:solidFill>
                  <a:schemeClr val="tx1"/>
                </a:solidFill>
                <a:latin typeface="Calibri" panose="020F0502020204030204" pitchFamily="34" charset="0"/>
                <a:cs typeface="Calibri" panose="020F0502020204030204" pitchFamily="34" charset="0"/>
              </a:rPr>
              <a:t>Normes de qualité</a:t>
            </a:r>
            <a:br>
              <a:rPr lang="fr-CA" sz="1200" dirty="0">
                <a:solidFill>
                  <a:schemeClr val="tx1"/>
                </a:solidFill>
                <a:latin typeface="Calibri" panose="020F0502020204030204" pitchFamily="34" charset="0"/>
                <a:cs typeface="Calibri" panose="020F0502020204030204" pitchFamily="34" charset="0"/>
              </a:rPr>
            </a:br>
            <a:r>
              <a:rPr lang="fr-CA" dirty="0">
                <a:solidFill>
                  <a:schemeClr val="tx1"/>
                </a:solidFill>
                <a:latin typeface="Calibri" panose="020F0502020204030204" pitchFamily="34" charset="0"/>
                <a:cs typeface="Calibri" panose="020F0502020204030204" pitchFamily="34" charset="0"/>
              </a:rPr>
              <a:t>Comment le système de santé peut appuyer la mise en œuvre</a:t>
            </a:r>
            <a:br>
              <a:rPr lang="en-CA" dirty="0"/>
            </a:br>
            <a:endParaRPr lang="en-US" dirty="0">
              <a:solidFill>
                <a:schemeClr val="tx1"/>
              </a:solidFill>
              <a:latin typeface="Calibri" panose="020F0502020204030204" pitchFamily="34" charset="0"/>
              <a:cs typeface="Calibri" panose="020F0502020204030204" pitchFamily="34" charset="0"/>
            </a:endParaRPr>
          </a:p>
        </p:txBody>
      </p:sp>
      <p:sp>
        <p:nvSpPr>
          <p:cNvPr id="5" name="Content Placeholder 4"/>
          <p:cNvSpPr>
            <a:spLocks noGrp="1"/>
          </p:cNvSpPr>
          <p:nvPr>
            <p:ph idx="4294967295"/>
          </p:nvPr>
        </p:nvSpPr>
        <p:spPr>
          <a:xfrm>
            <a:off x="544405" y="1691090"/>
            <a:ext cx="7829033" cy="788194"/>
          </a:xfrm>
        </p:spPr>
        <p:txBody>
          <a:bodyPr/>
          <a:lstStyle/>
          <a:p>
            <a:r>
              <a:rPr lang="fr-FR" sz="2000" dirty="0">
                <a:latin typeface="Calibri" panose="020F0502020204030204" pitchFamily="34" charset="0"/>
                <a:cs typeface="Calibri" panose="020F0502020204030204" pitchFamily="34" charset="0"/>
              </a:rPr>
              <a:t>La mise en œuvre des normes de qualité peut être difficile en raison d'obstacles ou de lacunes au niveau du système, dont beaucoup ont été identifiés tout au long de l'élaboration de cette norme</a:t>
            </a:r>
          </a:p>
          <a:p>
            <a:r>
              <a:rPr lang="fr-FR" sz="2000" dirty="0">
                <a:latin typeface="Calibri" panose="020F0502020204030204" pitchFamily="34" charset="0"/>
                <a:cs typeface="Calibri" panose="020F0502020204030204" pitchFamily="34" charset="0"/>
              </a:rPr>
              <a:t>Santé Ontario travaillera avec d'autres partenaires provinciaux, dont le ministère de la Santé, et les soutiendra afin de combler les lacunes au niveau du système pour soutenir la mise en œuvre des normes de qualité</a:t>
            </a:r>
            <a:endParaRPr lang="fr-CA" sz="2000" dirty="0">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18489500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z="2400" b="0" dirty="0">
                <a:solidFill>
                  <a:schemeClr val="tx1"/>
                </a:solidFill>
                <a:latin typeface="Calibri" panose="020F0502020204030204" pitchFamily="34" charset="0"/>
                <a:cs typeface="Calibri" panose="020F0502020204030204" pitchFamily="34" charset="0"/>
              </a:rPr>
              <a:t>Normes de qualité</a:t>
            </a:r>
            <a:br>
              <a:rPr lang="fr-CA" sz="1200" dirty="0">
                <a:solidFill>
                  <a:schemeClr val="tx1"/>
                </a:solidFill>
                <a:latin typeface="Calibri" panose="020F0502020204030204" pitchFamily="34" charset="0"/>
                <a:cs typeface="Calibri" panose="020F0502020204030204" pitchFamily="34" charset="0"/>
              </a:rPr>
            </a:br>
            <a:r>
              <a:rPr lang="fr-CA" dirty="0">
                <a:solidFill>
                  <a:schemeClr val="tx1"/>
                </a:solidFill>
                <a:latin typeface="Calibri" panose="020F0502020204030204" pitchFamily="34" charset="0"/>
                <a:cs typeface="Calibri" panose="020F0502020204030204" pitchFamily="34" charset="0"/>
              </a:rPr>
              <a:t>Outils de mise en œuvre</a:t>
            </a:r>
            <a:endParaRPr lang="en-US" sz="3200" dirty="0">
              <a:solidFill>
                <a:schemeClr val="tx1"/>
              </a:solidFill>
              <a:cs typeface="Calibri" panose="020F0502020204030204" pitchFamily="34" charset="0"/>
            </a:endParaRPr>
          </a:p>
        </p:txBody>
      </p:sp>
      <p:sp>
        <p:nvSpPr>
          <p:cNvPr id="5" name="Content Placeholder 4"/>
          <p:cNvSpPr>
            <a:spLocks noGrp="1"/>
          </p:cNvSpPr>
          <p:nvPr>
            <p:ph idx="4294967295"/>
          </p:nvPr>
        </p:nvSpPr>
        <p:spPr>
          <a:xfrm>
            <a:off x="771896" y="1187533"/>
            <a:ext cx="3239013" cy="3539042"/>
          </a:xfrm>
        </p:spPr>
        <p:txBody>
          <a:bodyPr/>
          <a:lstStyle/>
          <a:p>
            <a:pPr marL="0" indent="0">
              <a:buNone/>
            </a:pPr>
            <a:r>
              <a:rPr lang="fr-CA" sz="1400" dirty="0">
                <a:latin typeface="Calibri" panose="020F0502020204030204" pitchFamily="34" charset="0"/>
                <a:cs typeface="Calibri" panose="020F0502020204030204" pitchFamily="34" charset="0"/>
              </a:rPr>
              <a:t>Le </a:t>
            </a:r>
            <a:r>
              <a:rPr lang="fr-CA" sz="1400" b="1" i="1" dirty="0">
                <a:latin typeface="Calibri" panose="020F0502020204030204" pitchFamily="34" charset="0"/>
                <a:cs typeface="Calibri" panose="020F0502020204030204" pitchFamily="34" charset="0"/>
              </a:rPr>
              <a:t>Guide de démarrage</a:t>
            </a:r>
            <a:r>
              <a:rPr lang="fr-CA" sz="1400" b="1" dirty="0">
                <a:latin typeface="Calibri" panose="020F0502020204030204" pitchFamily="34" charset="0"/>
                <a:cs typeface="Calibri" panose="020F0502020204030204" pitchFamily="34" charset="0"/>
              </a:rPr>
              <a:t> :</a:t>
            </a:r>
          </a:p>
          <a:p>
            <a:pPr>
              <a:buClr>
                <a:srgbClr val="00B2E3"/>
              </a:buClr>
            </a:pPr>
            <a:r>
              <a:rPr lang="fr-CA" sz="1400" dirty="0">
                <a:latin typeface="Calibri" panose="020F0502020204030204" pitchFamily="34" charset="0"/>
                <a:cs typeface="Calibri" panose="020F0502020204030204" pitchFamily="34" charset="0"/>
              </a:rPr>
              <a:t>Décrit le processus d’utilisation de la norme de qualité à titre de ressource pour offrir des soins de qualité supérieure</a:t>
            </a:r>
          </a:p>
          <a:p>
            <a:pPr>
              <a:buClr>
                <a:srgbClr val="00B2E3"/>
              </a:buClr>
            </a:pPr>
            <a:r>
              <a:rPr lang="fr-CA" sz="1400" dirty="0">
                <a:latin typeface="Calibri" panose="020F0502020204030204" pitchFamily="34" charset="0"/>
                <a:cs typeface="Calibri" panose="020F0502020204030204" pitchFamily="34" charset="0"/>
              </a:rPr>
              <a:t>Contient des démarches fondées sur des données probantes, ainsi que d’autres outils et modèles utiles pour mettre en œuvre les idées de changement à l’échelle de la pratique</a:t>
            </a:r>
          </a:p>
        </p:txBody>
      </p:sp>
      <p:pic>
        <p:nvPicPr>
          <p:cNvPr id="3" name="Picture 2" descr="Image du guide de démarrage">
            <a:extLst>
              <a:ext uri="{FF2B5EF4-FFF2-40B4-BE49-F238E27FC236}">
                <a16:creationId xmlns:a16="http://schemas.microsoft.com/office/drawing/2014/main" id="{F6CA495C-B64F-2E7A-F785-ADD5C7D80FFA}"/>
              </a:ext>
            </a:extLst>
          </p:cNvPr>
          <p:cNvPicPr>
            <a:picLocks noChangeAspect="1"/>
          </p:cNvPicPr>
          <p:nvPr/>
        </p:nvPicPr>
        <p:blipFill>
          <a:blip r:embed="rId4"/>
          <a:srcRect/>
          <a:stretch/>
        </p:blipFill>
        <p:spPr>
          <a:xfrm>
            <a:off x="4900471" y="1401289"/>
            <a:ext cx="3561279" cy="2678159"/>
          </a:xfrm>
          <a:prstGeom prst="rect">
            <a:avLst/>
          </a:prstGeom>
          <a:ln>
            <a:noFill/>
          </a:ln>
          <a:effectLst>
            <a:outerShdw blurRad="292100" dist="165100" dir="2700000" sx="93000" sy="93000" algn="tl" rotWithShape="0">
              <a:srgbClr val="333333">
                <a:alpha val="81000"/>
              </a:srgbClr>
            </a:outerShdw>
          </a:effectLst>
        </p:spPr>
      </p:pic>
    </p:spTree>
    <p:custDataLst>
      <p:tags r:id="rId1"/>
    </p:custDataLst>
    <p:extLst>
      <p:ext uri="{BB962C8B-B14F-4D97-AF65-F5344CB8AC3E}">
        <p14:creationId xmlns:p14="http://schemas.microsoft.com/office/powerpoint/2010/main" val="162949489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ntario Health">
  <a:themeElements>
    <a:clrScheme name="Ontario Health">
      <a:dk1>
        <a:srgbClr val="000000"/>
      </a:dk1>
      <a:lt1>
        <a:srgbClr val="FFFFFF"/>
      </a:lt1>
      <a:dk2>
        <a:srgbClr val="000000"/>
      </a:dk2>
      <a:lt2>
        <a:srgbClr val="808080"/>
      </a:lt2>
      <a:accent1>
        <a:srgbClr val="00B2E3"/>
      </a:accent1>
      <a:accent2>
        <a:srgbClr val="C1B28F"/>
      </a:accent2>
      <a:accent3>
        <a:srgbClr val="49A7A2"/>
      </a:accent3>
      <a:accent4>
        <a:srgbClr val="92278F"/>
      </a:accent4>
      <a:accent5>
        <a:srgbClr val="047BC1"/>
      </a:accent5>
      <a:accent6>
        <a:srgbClr val="F15922"/>
      </a:accent6>
      <a:hlink>
        <a:srgbClr val="047BC1"/>
      </a:hlink>
      <a:folHlink>
        <a:srgbClr val="047BC1"/>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B2E3"/>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sz="1400" b="0" i="0" u="sng" strike="noStrike" cap="none" normalizeH="0" baseline="0" smtClean="0">
            <a:ln>
              <a:noFill/>
            </a:ln>
            <a:solidFill>
              <a:schemeClr val="tx1"/>
            </a:solidFill>
            <a:effectLst/>
            <a:latin typeface="Arial" charset="0"/>
            <a:ea typeface="ＭＳ Ｐゴシック" pitchFamily="68" charset="-128"/>
          </a:defRPr>
        </a:defPPr>
      </a:lstStyle>
    </a:spDef>
    <a:lnDef>
      <a:spPr bwMode="auto">
        <a:solidFill>
          <a:srgbClr val="FFFF00"/>
        </a:solidFill>
        <a:ln w="12700" cap="flat" cmpd="sng" algn="ctr">
          <a:solidFill>
            <a:schemeClr val="tx1"/>
          </a:solidFill>
          <a:prstDash val="solid"/>
          <a:round/>
          <a:headEnd type="none" w="med" len="med"/>
          <a:tailEnd type="none" w="med" len="med"/>
        </a:ln>
        <a:effectLst/>
      </a:spPr>
      <a:bodyPr/>
      <a:lstStyle/>
    </a:lnDef>
    <a:txDef>
      <a:spPr>
        <a:noFill/>
      </a:spPr>
      <a:bodyPr wrap="square" rtlCol="0">
        <a:spAutoFit/>
      </a:bodyPr>
      <a:lstStyle>
        <a:defPPr algn="l">
          <a:defRPr sz="2400" u="none" kern="0" dirty="0">
            <a:solidFill>
              <a:srgbClr val="000000"/>
            </a:solidFill>
            <a:latin typeface="Calibri" panose="020F0502020204030204" pitchFamily="34" charset="0"/>
            <a:cs typeface="Calibri" panose="020F0502020204030204" pitchFamily="34" charset="0"/>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9C6991944287E4C86CAECC00C19A958" ma:contentTypeVersion="19" ma:contentTypeDescription="Create a new document." ma:contentTypeScope="" ma:versionID="19b757f66833829be787493478b6a47e">
  <xsd:schema xmlns:xsd="http://www.w3.org/2001/XMLSchema" xmlns:xs="http://www.w3.org/2001/XMLSchema" xmlns:p="http://schemas.microsoft.com/office/2006/metadata/properties" xmlns:ns2="623dabe2-7971-4695-be10-17b1dbde532f" xmlns:ns3="f4a9ebb6-6bae-4df8-b4d9-b705f0eb6b4b" targetNamespace="http://schemas.microsoft.com/office/2006/metadata/properties" ma:root="true" ma:fieldsID="6e0b5ab868b6016c83444121be59b301" ns2:_="" ns3:_="">
    <xsd:import namespace="623dabe2-7971-4695-be10-17b1dbde532f"/>
    <xsd:import namespace="f4a9ebb6-6bae-4df8-b4d9-b705f0eb6b4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OCR" minOccurs="0"/>
                <xsd:element ref="ns3:MediaServiceGenerationTime" minOccurs="0"/>
                <xsd:element ref="ns3:MediaServiceEventHashCode" minOccurs="0"/>
                <xsd:element ref="ns3:MediaServiceLocation" minOccurs="0"/>
                <xsd:element ref="ns3:MediaLengthInSeconds" minOccurs="0"/>
                <xsd:element ref="ns3:lcf76f155ced4ddcb4097134ff3c332f" minOccurs="0"/>
                <xsd:element ref="ns2:TaxCatchAll"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3dabe2-7971-4695-be10-17b1dbde532f" elementFormDefault="qualified">
    <xsd:import namespace="http://schemas.microsoft.com/office/2006/documentManagement/types"/>
    <xsd:import namespace="http://schemas.microsoft.com/office/infopath/2007/PartnerControls"/>
    <xsd:element name="SharedWithUsers" ma:index="8"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3a4e0fc4-5c12-403e-8f4f-2f7047c0123e}" ma:internalName="TaxCatchAll" ma:showField="CatchAllData" ma:web="623dabe2-7971-4695-be10-17b1dbde532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4a9ebb6-6bae-4df8-b4d9-b705f0eb6b4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944c0932-e3b5-4cef-bb0d-953d3280f55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4a9ebb6-6bae-4df8-b4d9-b705f0eb6b4b">
      <Terms xmlns="http://schemas.microsoft.com/office/infopath/2007/PartnerControls"/>
    </lcf76f155ced4ddcb4097134ff3c332f>
    <TaxCatchAll xmlns="623dabe2-7971-4695-be10-17b1dbde532f" xsi:nil="true"/>
  </documentManagement>
</p:properties>
</file>

<file path=customXml/itemProps1.xml><?xml version="1.0" encoding="utf-8"?>
<ds:datastoreItem xmlns:ds="http://schemas.openxmlformats.org/officeDocument/2006/customXml" ds:itemID="{88335CF5-1D57-4CE9-8594-AC1692D8819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23dabe2-7971-4695-be10-17b1dbde532f"/>
    <ds:schemaRef ds:uri="f4a9ebb6-6bae-4df8-b4d9-b705f0eb6b4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49A68B3-4EDB-43A9-80F7-657163E4435D}">
  <ds:schemaRefs>
    <ds:schemaRef ds:uri="http://schemas.microsoft.com/sharepoint/v3/contenttype/forms"/>
  </ds:schemaRefs>
</ds:datastoreItem>
</file>

<file path=customXml/itemProps3.xml><?xml version="1.0" encoding="utf-8"?>
<ds:datastoreItem xmlns:ds="http://schemas.openxmlformats.org/officeDocument/2006/customXml" ds:itemID="{077211F7-2DF1-4B68-8B60-CC913EB92E33}">
  <ds:schemaRefs>
    <ds:schemaRef ds:uri="623dabe2-7971-4695-be10-17b1dbde532f"/>
    <ds:schemaRef ds:uri="http://purl.org/dc/elements/1.1/"/>
    <ds:schemaRef ds:uri="f4a9ebb6-6bae-4df8-b4d9-b705f0eb6b4b"/>
    <ds:schemaRef ds:uri="http://www.w3.org/XML/1998/namespace"/>
    <ds:schemaRef ds:uri="http://schemas.openxmlformats.org/package/2006/metadata/core-properties"/>
    <ds:schemaRef ds:uri="http://purl.org/dc/terms/"/>
    <ds:schemaRef ds:uri="http://schemas.microsoft.com/office/2006/documentManagement/types"/>
    <ds:schemaRef ds:uri="http://schemas.microsoft.com/office/infopath/2007/PartnerControls"/>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1953</TotalTime>
  <Words>4492</Words>
  <Application>Microsoft Office PowerPoint</Application>
  <PresentationFormat>On-screen Show (16:9)</PresentationFormat>
  <Paragraphs>295</Paragraphs>
  <Slides>45</Slides>
  <Notes>45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Arial Narrow</vt:lpstr>
      <vt:lpstr>Calibri</vt:lpstr>
      <vt:lpstr>Helvetica Neue Light</vt:lpstr>
      <vt:lpstr>ITC Century Std Book</vt:lpstr>
      <vt:lpstr>Raleway</vt:lpstr>
      <vt:lpstr>Segoe UI</vt:lpstr>
      <vt:lpstr>Symbol</vt:lpstr>
      <vt:lpstr>Ontario Health</vt:lpstr>
      <vt:lpstr>PowerPoint Presentation</vt:lpstr>
      <vt:lpstr>Objectifs</vt:lpstr>
      <vt:lpstr>Normes de qualité</vt:lpstr>
      <vt:lpstr>Normes de qualité</vt:lpstr>
      <vt:lpstr>Ressources des normes de qualité</vt:lpstr>
      <vt:lpstr>PowerPoint Presentation</vt:lpstr>
      <vt:lpstr>Normes de qualité Guide du patient</vt:lpstr>
      <vt:lpstr>Normes de qualité Comment le système de santé peut appuyer la mise en œuvre </vt:lpstr>
      <vt:lpstr>Normes de qualité Outils de mise en œuvre</vt:lpstr>
      <vt:lpstr>Normes de qualité Quorum</vt:lpstr>
      <vt:lpstr>Normes de qualité Guide de mesure</vt:lpstr>
      <vt:lpstr>Normes de qualité Spécifications techniques</vt:lpstr>
      <vt:lpstr>Normes de qualité Tableau de données</vt:lpstr>
      <vt:lpstr>Normes de qualité Sommaire</vt:lpstr>
      <vt:lpstr>PowerPoint Presentation</vt:lpstr>
      <vt:lpstr>Plus de  1 personne sur 10 en Ontario  vit avec la MPOC</vt:lpstr>
      <vt:lpstr>La prévalence de la MPOC varie selon les régions de l'Ontario </vt:lpstr>
      <vt:lpstr>La prévalence de la MPOC est plus élevée chez les personnes vivant dans des quartiers à faible revenu</vt:lpstr>
      <vt:lpstr>Variation régionale du pourcentage de personnes atteintes de MPOC qui se rendent aux urgences ou sont hospitalisées pour une complication liée à la MPOC</vt:lpstr>
      <vt:lpstr>La spirométrie (test respiratoire) est le seul moyen de diagnostiquer avec précision la MPOC</vt:lpstr>
      <vt:lpstr>Les habitants des quartiers à faible revenu ont les taux de tests de spirométrie les plus faibles et la plus forte diminution du nombre de tests effectués entre 2016-2017 et 2021-2022</vt:lpstr>
      <vt:lpstr>Les personnes atteintes de MPOC vivant dans des quartiers à faible revenu sont significativement moins susceptibles de voir leur état confirmé par spirométrie</vt:lpstr>
      <vt:lpstr>« Une norme de qualité contribuera grandement à la mise en œuvre d'une approche de soins collaborative pour la prise en charge des patients atteints de MPOC. La gestion actuelle a tendance à être cloisonnée – en particulier pour les patients atteints d'une maladie grave, qui oscillent entre les soins communautaires et les soins aigus, bénéficient de peu de réadaptation et peuvent être désorientés lorsqu'ils s'orientent dans le système de santé. Dans l'ensemble, les soins sont fragmentés, les problèmes de santé physique et mentale associés ne sont pas pris en compte, le suivi peut être imprévisible et la transmission des informations est incomplète. Avec une norme de qualité convenue, le gestionnaire de soins (coordonnateur ou navigateur) peut superviser chacun des éléments et permettre à l'équipe de soins (soins primaires, soins spécialisés, équipe communautaire interprofessionnelle, patient et famille) de collaborer de manière optimale. Cela aura un impact positif sur nos patients, réduira l'utilisation des ressources de santé et améliorera la santé de la population. »  – Dr Roger Goldstein, Coprésident du Comité consultatif des normes de qualité pour la MPOC</vt:lpstr>
      <vt:lpstr>Énoncés de qualité pour améliorer les soins</vt:lpstr>
      <vt:lpstr>Portée de cette norme de qualité</vt:lpstr>
      <vt:lpstr>Thèmes de l’énoncé sur cette norme de qualité</vt:lpstr>
      <vt:lpstr>Énoncé de qualité 1 Diagnostic confirmé par spirométrie</vt:lpstr>
      <vt:lpstr>Énoncé de qualité 2 Évaluation complète</vt:lpstr>
      <vt:lpstr>Énoncé de qualité 3 Objectifs des soins et planification des soins personnalisée</vt:lpstr>
      <vt:lpstr>Énoncé de qualité 4 Information et autogestion</vt:lpstr>
      <vt:lpstr>Énoncé de qualité 5 Promotion de la cessation du tabagisme</vt:lpstr>
      <vt:lpstr>Énoncé de qualité 6 Gestion pharmacologique de MPOC stable</vt:lpstr>
      <vt:lpstr>Énoncé de qualité 7 Vaccinations</vt:lpstr>
      <vt:lpstr>Énoncé de qualité 8 Soins respiratoires spécialisés</vt:lpstr>
      <vt:lpstr>Énoncé de qualité 9 Réadaptation pulmonaire</vt:lpstr>
      <vt:lpstr>Énoncé de qualité 10 Gestion d’exacerbations aiguës de MPOC</vt:lpstr>
      <vt:lpstr>Énoncé de qualité 11 Suivi après hospitalisation pour une exacerbation aiguë de MPOC</vt:lpstr>
      <vt:lpstr>Énoncé de qualité 12 Réadaptation pulmonaire après hospitalisation pour une exacerbation aiguë de MPOC</vt:lpstr>
      <vt:lpstr>Énoncé de qualité 13 Soins palliatifs</vt:lpstr>
      <vt:lpstr>Énoncé de qualité 14 Oxygénothérapie à long terme</vt:lpstr>
      <vt:lpstr>Mesure à l’appui de l’amélioration  </vt:lpstr>
      <vt:lpstr>Indicateurs pouvant être mesurés à l’aide de données provinciales </vt:lpstr>
      <vt:lpstr>Indicateurs ne pouvant être mesurés qu’à l’aide de données locales</vt:lpstr>
      <vt:lpstr>Sources des données et remerciements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McKane, Jeanne</cp:lastModifiedBy>
  <cp:revision>253</cp:revision>
  <dcterms:modified xsi:type="dcterms:W3CDTF">2023-09-07T15:48:27Z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0x01010039C6991944287E4C86CAECC00C19A958</vt:lpwstr>
  </property>
  <property fmtid="{D5CDD505-2E9C-101B-9397-08002B2CF9AE}" pid="3" name="MediaServiceImageTags">
    <vt:lpwstr/>
  </property>
</Properties>
</file>