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6" r:id="rId6"/>
  </p:sldMasterIdLst>
  <p:notesMasterIdLst>
    <p:notesMasterId r:id="rId48"/>
  </p:notesMasterIdLst>
  <p:handoutMasterIdLst>
    <p:handoutMasterId r:id="rId49"/>
  </p:handoutMasterIdLst>
  <p:sldIdLst>
    <p:sldId id="372" r:id="rId7"/>
    <p:sldId id="1166" r:id="rId8"/>
    <p:sldId id="1167" r:id="rId9"/>
    <p:sldId id="1168" r:id="rId10"/>
    <p:sldId id="1169" r:id="rId11"/>
    <p:sldId id="1170" r:id="rId12"/>
    <p:sldId id="1171" r:id="rId13"/>
    <p:sldId id="1172" r:id="rId14"/>
    <p:sldId id="1173" r:id="rId15"/>
    <p:sldId id="1174" r:id="rId16"/>
    <p:sldId id="1181" r:id="rId17"/>
    <p:sldId id="1175" r:id="rId18"/>
    <p:sldId id="1176" r:id="rId19"/>
    <p:sldId id="1165" r:id="rId20"/>
    <p:sldId id="677" r:id="rId21"/>
    <p:sldId id="678" r:id="rId22"/>
    <p:sldId id="679" r:id="rId23"/>
    <p:sldId id="1177" r:id="rId24"/>
    <p:sldId id="1162" r:id="rId25"/>
    <p:sldId id="1178" r:id="rId26"/>
    <p:sldId id="1179" r:id="rId27"/>
    <p:sldId id="683" r:id="rId28"/>
    <p:sldId id="1180" r:id="rId29"/>
    <p:sldId id="655" r:id="rId30"/>
    <p:sldId id="684" r:id="rId31"/>
    <p:sldId id="666" r:id="rId32"/>
    <p:sldId id="685" r:id="rId33"/>
    <p:sldId id="686" r:id="rId34"/>
    <p:sldId id="687" r:id="rId35"/>
    <p:sldId id="688" r:id="rId36"/>
    <p:sldId id="689" r:id="rId37"/>
    <p:sldId id="690" r:id="rId38"/>
    <p:sldId id="691" r:id="rId39"/>
    <p:sldId id="692" r:id="rId40"/>
    <p:sldId id="693" r:id="rId41"/>
    <p:sldId id="694" r:id="rId42"/>
    <p:sldId id="695" r:id="rId43"/>
    <p:sldId id="696" r:id="rId44"/>
    <p:sldId id="697" r:id="rId45"/>
    <p:sldId id="698" r:id="rId46"/>
    <p:sldId id="351" r:id="rId47"/>
  </p:sldIdLst>
  <p:sldSz cx="9144000" cy="6858000" type="screen4x3"/>
  <p:notesSz cx="7010400" cy="9296400"/>
  <p:custDataLst>
    <p:tags r:id="rId50"/>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extLst/>
  </p:cmAuthor>
  <p:cmAuthor id="3" name="Ng, Jessica" initials="NJ" lastIdx="2" clrIdx="3">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36" clrIdx="5">
    <p:extLst>
      <p:ext uri="{19B8F6BF-5375-455C-9EA6-DF929625EA0E}">
        <p15:presenceInfo xmlns:p15="http://schemas.microsoft.com/office/powerpoint/2012/main" userId="Kashfia" providerId="None"/>
      </p:ext>
    </p:extLst>
  </p:cmAuthor>
  <p:cmAuthor id="6" name="Degani, Naushaba" initials="DN" lastIdx="5" clrIdx="6">
    <p:extLst>
      <p:ext uri="{19B8F6BF-5375-455C-9EA6-DF929625EA0E}">
        <p15:presenceInfo xmlns:p15="http://schemas.microsoft.com/office/powerpoint/2012/main" userId="S::NDegani@hqontario.ca::b3fe8926-635f-4694-afb6-532aee62f3e1" providerId="AD"/>
      </p:ext>
    </p:extLst>
  </p:cmAuthor>
  <p:cmAuthor id="7" name="McPherson, Mark" initials="MM" lastIdx="8" clrIdx="7">
    <p:extLst>
      <p:ext uri="{19B8F6BF-5375-455C-9EA6-DF929625EA0E}">
        <p15:presenceInfo xmlns:p15="http://schemas.microsoft.com/office/powerpoint/2012/main" userId="S-1-5-21-535683054-4239906057-3132855710-3292" providerId="AD"/>
      </p:ext>
    </p:extLst>
  </p:cmAuthor>
  <p:cmAuthor id="8" name="Burke Dimitrova, Sarah" initials="BDS" lastIdx="26" clrIdx="8">
    <p:extLst>
      <p:ext uri="{19B8F6BF-5375-455C-9EA6-DF929625EA0E}">
        <p15:presenceInfo xmlns:p15="http://schemas.microsoft.com/office/powerpoint/2012/main" userId="S::sbdimitrova@hqontario.ca::7cc3709f-8b4d-437c-a82c-63edf78dc3bb" providerId="AD"/>
      </p:ext>
    </p:extLst>
  </p:cmAuthor>
  <p:cmAuthor id="9" name="Tasleen" initials="T" lastIdx="21" clrIdx="9">
    <p:extLst>
      <p:ext uri="{19B8F6BF-5375-455C-9EA6-DF929625EA0E}">
        <p15:presenceInfo xmlns:p15="http://schemas.microsoft.com/office/powerpoint/2012/main" userId="Tasleen" providerId="None"/>
      </p:ext>
    </p:extLst>
  </p:cmAuthor>
  <p:cmAuthor id="10" name="Baltman-Cord, Arielle" initials="BA" lastIdx="1" clrIdx="10">
    <p:extLst>
      <p:ext uri="{19B8F6BF-5375-455C-9EA6-DF929625EA0E}">
        <p15:presenceInfo xmlns:p15="http://schemas.microsoft.com/office/powerpoint/2012/main" userId="S::abaltman@hqontario.ca::9b7feabb-00b0-4e29-82fa-b0ef0096bed4" providerId="AD"/>
      </p:ext>
    </p:extLst>
  </p:cmAuthor>
  <p:cmAuthor id="11" name="Bitonti-Bengert, Lisa" initials="BL" lastIdx="4" clrIdx="11">
    <p:extLst>
      <p:ext uri="{19B8F6BF-5375-455C-9EA6-DF929625EA0E}">
        <p15:presenceInfo xmlns:p15="http://schemas.microsoft.com/office/powerpoint/2012/main" userId="S::lbbengert@hqontario.ca::e7cadc58-16d3-4f5d-bb39-e59f7681fff8" providerId="AD"/>
      </p:ext>
    </p:extLst>
  </p:cmAuthor>
  <p:cmAuthor id="12" name="Kara Cowan" initials="KC" lastIdx="9" clrIdx="12">
    <p:extLst>
      <p:ext uri="{19B8F6BF-5375-455C-9EA6-DF929625EA0E}">
        <p15:presenceInfo xmlns:p15="http://schemas.microsoft.com/office/powerpoint/2012/main" userId="Kara Co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CD8D8"/>
    <a:srgbClr val="F5F5F5"/>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3D4C0-778B-5249-9BEB-6DF81913CD65}" v="81" dt="2018-11-29T19:20:50.8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975" autoAdjust="0"/>
  </p:normalViewPr>
  <p:slideViewPr>
    <p:cSldViewPr snapToGrid="0">
      <p:cViewPr varScale="1">
        <p:scale>
          <a:sx n="76" d="100"/>
          <a:sy n="76" d="100"/>
        </p:scale>
        <p:origin x="2144" y="19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tona-Arena, Loren" userId="dff38c10-91b7-4935-94ff-8594b114d0a8" providerId="ADAL" clId="{7D53D4C0-778B-5249-9BEB-6DF81913CD65}"/>
    <pc:docChg chg="custSel addSld modSld">
      <pc:chgData name="Aytona-Arena, Loren" userId="dff38c10-91b7-4935-94ff-8594b114d0a8" providerId="ADAL" clId="{7D53D4C0-778B-5249-9BEB-6DF81913CD65}" dt="2018-11-29T19:21:33.097" v="146" actId="14100"/>
      <pc:docMkLst>
        <pc:docMk/>
      </pc:docMkLst>
      <pc:sldChg chg="addSp modSp modNotesTx">
        <pc:chgData name="Aytona-Arena, Loren" userId="dff38c10-91b7-4935-94ff-8594b114d0a8" providerId="ADAL" clId="{7D53D4C0-778B-5249-9BEB-6DF81913CD65}" dt="2018-11-28T18:22:08.142" v="120" actId="1076"/>
        <pc:sldMkLst>
          <pc:docMk/>
          <pc:sldMk cId="611767796" sldId="351"/>
        </pc:sldMkLst>
        <pc:spChg chg="add mod">
          <ac:chgData name="Aytona-Arena, Loren" userId="dff38c10-91b7-4935-94ff-8594b114d0a8" providerId="ADAL" clId="{7D53D4C0-778B-5249-9BEB-6DF81913CD65}" dt="2018-11-28T17:32:43.856" v="21" actId="404"/>
          <ac:spMkLst>
            <pc:docMk/>
            <pc:sldMk cId="611767796" sldId="351"/>
            <ac:spMk id="2" creationId="{C3AD785C-B544-1840-88E8-6D427D51AC95}"/>
          </ac:spMkLst>
        </pc:spChg>
        <pc:spChg chg="add mod">
          <ac:chgData name="Aytona-Arena, Loren" userId="dff38c10-91b7-4935-94ff-8594b114d0a8" providerId="ADAL" clId="{7D53D4C0-778B-5249-9BEB-6DF81913CD65}" dt="2018-11-28T18:22:08.142" v="120" actId="1076"/>
          <ac:spMkLst>
            <pc:docMk/>
            <pc:sldMk cId="611767796" sldId="351"/>
            <ac:spMk id="3" creationId="{EC28C225-39A5-FD47-9DF4-0A9AD631D7B4}"/>
          </ac:spMkLst>
        </pc:spChg>
      </pc:sldChg>
      <pc:sldChg chg="modSp">
        <pc:chgData name="Aytona-Arena, Loren" userId="dff38c10-91b7-4935-94ff-8594b114d0a8" providerId="ADAL" clId="{7D53D4C0-778B-5249-9BEB-6DF81913CD65}" dt="2018-11-28T17:41:05.081" v="49" actId="113"/>
        <pc:sldMkLst>
          <pc:docMk/>
          <pc:sldMk cId="2507430986" sldId="677"/>
        </pc:sldMkLst>
        <pc:graphicFrameChg chg="mod">
          <ac:chgData name="Aytona-Arena, Loren" userId="dff38c10-91b7-4935-94ff-8594b114d0a8" providerId="ADAL" clId="{7D53D4C0-778B-5249-9BEB-6DF81913CD65}" dt="2018-11-28T17:41:05.081" v="49" actId="113"/>
          <ac:graphicFrameMkLst>
            <pc:docMk/>
            <pc:sldMk cId="2507430986" sldId="677"/>
            <ac:graphicFrameMk id="8" creationId="{00000000-0008-0000-0000-000002000000}"/>
          </ac:graphicFrameMkLst>
        </pc:graphicFrameChg>
      </pc:sldChg>
      <pc:sldChg chg="modSp delCm">
        <pc:chgData name="Aytona-Arena, Loren" userId="dff38c10-91b7-4935-94ff-8594b114d0a8" providerId="ADAL" clId="{7D53D4C0-778B-5249-9BEB-6DF81913CD65}" dt="2018-11-28T18:21:12.240" v="116" actId="1076"/>
        <pc:sldMkLst>
          <pc:docMk/>
          <pc:sldMk cId="4291382320" sldId="678"/>
        </pc:sldMkLst>
        <pc:graphicFrameChg chg="mod">
          <ac:chgData name="Aytona-Arena, Loren" userId="dff38c10-91b7-4935-94ff-8594b114d0a8" providerId="ADAL" clId="{7D53D4C0-778B-5249-9BEB-6DF81913CD65}" dt="2018-11-28T17:39:41.234" v="45" actId="20577"/>
          <ac:graphicFrameMkLst>
            <pc:docMk/>
            <pc:sldMk cId="4291382320" sldId="678"/>
            <ac:graphicFrameMk id="9" creationId="{00000000-0008-0000-0100-000002000000}"/>
          </ac:graphicFrameMkLst>
        </pc:graphicFrameChg>
      </pc:sldChg>
      <pc:sldChg chg="modSp delCm">
        <pc:chgData name="Aytona-Arena, Loren" userId="dff38c10-91b7-4935-94ff-8594b114d0a8" providerId="ADAL" clId="{7D53D4C0-778B-5249-9BEB-6DF81913CD65}" dt="2018-11-28T18:19:53.248" v="111" actId="1076"/>
        <pc:sldMkLst>
          <pc:docMk/>
          <pc:sldMk cId="2728970568" sldId="1167"/>
        </pc:sldMkLst>
        <pc:picChg chg="mod">
          <ac:chgData name="Aytona-Arena, Loren" userId="dff38c10-91b7-4935-94ff-8594b114d0a8" providerId="ADAL" clId="{7D53D4C0-778B-5249-9BEB-6DF81913CD65}" dt="2018-11-28T17:33:27.683" v="22" actId="14826"/>
          <ac:picMkLst>
            <pc:docMk/>
            <pc:sldMk cId="2728970568" sldId="1167"/>
            <ac:picMk id="12" creationId="{E22E3327-D86C-43D8-86C4-4C7267113508}"/>
          </ac:picMkLst>
        </pc:picChg>
        <pc:picChg chg="mod">
          <ac:chgData name="Aytona-Arena, Loren" userId="dff38c10-91b7-4935-94ff-8594b114d0a8" providerId="ADAL" clId="{7D53D4C0-778B-5249-9BEB-6DF81913CD65}" dt="2018-11-28T17:37:40.170" v="24" actId="14826"/>
          <ac:picMkLst>
            <pc:docMk/>
            <pc:sldMk cId="2728970568" sldId="1167"/>
            <ac:picMk id="13" creationId="{D8811A6B-2738-4B16-BBC4-863EDF6DE5C6}"/>
          </ac:picMkLst>
        </pc:picChg>
        <pc:picChg chg="mod">
          <ac:chgData name="Aytona-Arena, Loren" userId="dff38c10-91b7-4935-94ff-8594b114d0a8" providerId="ADAL" clId="{7D53D4C0-778B-5249-9BEB-6DF81913CD65}" dt="2018-11-28T17:36:40.971" v="23" actId="14826"/>
          <ac:picMkLst>
            <pc:docMk/>
            <pc:sldMk cId="2728970568" sldId="1167"/>
            <ac:picMk id="14" creationId="{16F5DC5D-620F-4661-A11F-21C916EBF4A5}"/>
          </ac:picMkLst>
        </pc:picChg>
      </pc:sldChg>
      <pc:sldChg chg="modSp">
        <pc:chgData name="Aytona-Arena, Loren" userId="dff38c10-91b7-4935-94ff-8594b114d0a8" providerId="ADAL" clId="{7D53D4C0-778B-5249-9BEB-6DF81913CD65}" dt="2018-11-28T17:52:55.431" v="71" actId="14826"/>
        <pc:sldMkLst>
          <pc:docMk/>
          <pc:sldMk cId="2375872312" sldId="1169"/>
        </pc:sldMkLst>
        <pc:picChg chg="mod">
          <ac:chgData name="Aytona-Arena, Loren" userId="dff38c10-91b7-4935-94ff-8594b114d0a8" providerId="ADAL" clId="{7D53D4C0-778B-5249-9BEB-6DF81913CD65}" dt="2018-11-28T17:49:52.671" v="68" actId="14826"/>
          <ac:picMkLst>
            <pc:docMk/>
            <pc:sldMk cId="2375872312" sldId="1169"/>
            <ac:picMk id="21" creationId="{2E3AF099-E58E-F84B-91AE-4F1F7FFDC154}"/>
          </ac:picMkLst>
        </pc:picChg>
        <pc:picChg chg="mod">
          <ac:chgData name="Aytona-Arena, Loren" userId="dff38c10-91b7-4935-94ff-8594b114d0a8" providerId="ADAL" clId="{7D53D4C0-778B-5249-9BEB-6DF81913CD65}" dt="2018-11-28T17:49:59.633" v="69" actId="14826"/>
          <ac:picMkLst>
            <pc:docMk/>
            <pc:sldMk cId="2375872312" sldId="1169"/>
            <ac:picMk id="26" creationId="{DDD4675E-0AB7-CD4E-B1AF-9531B20FD59A}"/>
          </ac:picMkLst>
        </pc:picChg>
        <pc:picChg chg="mod">
          <ac:chgData name="Aytona-Arena, Loren" userId="dff38c10-91b7-4935-94ff-8594b114d0a8" providerId="ADAL" clId="{7D53D4C0-778B-5249-9BEB-6DF81913CD65}" dt="2018-11-28T17:52:55.431" v="71" actId="14826"/>
          <ac:picMkLst>
            <pc:docMk/>
            <pc:sldMk cId="2375872312" sldId="1169"/>
            <ac:picMk id="29" creationId="{C6619CCC-66F6-3D4A-B9F1-76FB624EF021}"/>
          </ac:picMkLst>
        </pc:picChg>
        <pc:picChg chg="mod">
          <ac:chgData name="Aytona-Arena, Loren" userId="dff38c10-91b7-4935-94ff-8594b114d0a8" providerId="ADAL" clId="{7D53D4C0-778B-5249-9BEB-6DF81913CD65}" dt="2018-11-28T17:50:06.845" v="70" actId="14826"/>
          <ac:picMkLst>
            <pc:docMk/>
            <pc:sldMk cId="2375872312" sldId="1169"/>
            <ac:picMk id="30" creationId="{7B2AAA82-877A-7B4E-93D5-6AB524B01DB7}"/>
          </ac:picMkLst>
        </pc:picChg>
      </pc:sldChg>
      <pc:sldChg chg="addSp delSp modSp">
        <pc:chgData name="Aytona-Arena, Loren" userId="dff38c10-91b7-4935-94ff-8594b114d0a8" providerId="ADAL" clId="{7D53D4C0-778B-5249-9BEB-6DF81913CD65}" dt="2018-11-28T18:13:31.772" v="104" actId="1440"/>
        <pc:sldMkLst>
          <pc:docMk/>
          <pc:sldMk cId="13910239" sldId="1170"/>
        </pc:sldMkLst>
        <pc:picChg chg="del">
          <ac:chgData name="Aytona-Arena, Loren" userId="dff38c10-91b7-4935-94ff-8594b114d0a8" providerId="ADAL" clId="{7D53D4C0-778B-5249-9BEB-6DF81913CD65}" dt="2018-11-28T18:01:32.081" v="77" actId="478"/>
          <ac:picMkLst>
            <pc:docMk/>
            <pc:sldMk cId="13910239" sldId="1170"/>
            <ac:picMk id="2" creationId="{00000000-0000-0000-0000-000000000000}"/>
          </ac:picMkLst>
        </pc:picChg>
        <pc:picChg chg="del">
          <ac:chgData name="Aytona-Arena, Loren" userId="dff38c10-91b7-4935-94ff-8594b114d0a8" providerId="ADAL" clId="{7D53D4C0-778B-5249-9BEB-6DF81913CD65}" dt="2018-11-28T18:12:55.872" v="95" actId="478"/>
          <ac:picMkLst>
            <pc:docMk/>
            <pc:sldMk cId="13910239" sldId="1170"/>
            <ac:picMk id="3" creationId="{00000000-0000-0000-0000-000000000000}"/>
          </ac:picMkLst>
        </pc:picChg>
        <pc:picChg chg="add del mod">
          <ac:chgData name="Aytona-Arena, Loren" userId="dff38c10-91b7-4935-94ff-8594b114d0a8" providerId="ADAL" clId="{7D53D4C0-778B-5249-9BEB-6DF81913CD65}" dt="2018-11-28T18:11:17.992" v="83" actId="478"/>
          <ac:picMkLst>
            <pc:docMk/>
            <pc:sldMk cId="13910239" sldId="1170"/>
            <ac:picMk id="4" creationId="{FC1A2CA1-15E0-FA48-9240-587D59BF7520}"/>
          </ac:picMkLst>
        </pc:picChg>
        <pc:picChg chg="add mod">
          <ac:chgData name="Aytona-Arena, Loren" userId="dff38c10-91b7-4935-94ff-8594b114d0a8" providerId="ADAL" clId="{7D53D4C0-778B-5249-9BEB-6DF81913CD65}" dt="2018-11-28T18:11:49.126" v="94" actId="1440"/>
          <ac:picMkLst>
            <pc:docMk/>
            <pc:sldMk cId="13910239" sldId="1170"/>
            <ac:picMk id="5" creationId="{2FA1E27A-CE76-FA41-9D21-7EA38B1C19F9}"/>
          </ac:picMkLst>
        </pc:picChg>
        <pc:picChg chg="del">
          <ac:chgData name="Aytona-Arena, Loren" userId="dff38c10-91b7-4935-94ff-8594b114d0a8" providerId="ADAL" clId="{7D53D4C0-778B-5249-9BEB-6DF81913CD65}" dt="2018-11-28T18:13:22.938" v="100" actId="478"/>
          <ac:picMkLst>
            <pc:docMk/>
            <pc:sldMk cId="13910239" sldId="1170"/>
            <ac:picMk id="6" creationId="{00000000-0000-0000-0000-000000000000}"/>
          </ac:picMkLst>
        </pc:picChg>
        <pc:picChg chg="add mod">
          <ac:chgData name="Aytona-Arena, Loren" userId="dff38c10-91b7-4935-94ff-8594b114d0a8" providerId="ADAL" clId="{7D53D4C0-778B-5249-9BEB-6DF81913CD65}" dt="2018-11-28T18:13:08.563" v="99" actId="1440"/>
          <ac:picMkLst>
            <pc:docMk/>
            <pc:sldMk cId="13910239" sldId="1170"/>
            <ac:picMk id="7" creationId="{750636AE-6BC6-1744-B9E4-9FD0213B257C}"/>
          </ac:picMkLst>
        </pc:picChg>
        <pc:picChg chg="add mod">
          <ac:chgData name="Aytona-Arena, Loren" userId="dff38c10-91b7-4935-94ff-8594b114d0a8" providerId="ADAL" clId="{7D53D4C0-778B-5249-9BEB-6DF81913CD65}" dt="2018-11-28T18:13:31.772" v="104" actId="1440"/>
          <ac:picMkLst>
            <pc:docMk/>
            <pc:sldMk cId="13910239" sldId="1170"/>
            <ac:picMk id="8" creationId="{439D0D9E-BB09-C244-B802-C1EDBB39BA31}"/>
          </ac:picMkLst>
        </pc:picChg>
      </pc:sldChg>
      <pc:sldChg chg="modSp">
        <pc:chgData name="Aytona-Arena, Loren" userId="dff38c10-91b7-4935-94ff-8594b114d0a8" providerId="ADAL" clId="{7D53D4C0-778B-5249-9BEB-6DF81913CD65}" dt="2018-11-28T17:53:20.951" v="72" actId="14826"/>
        <pc:sldMkLst>
          <pc:docMk/>
          <pc:sldMk cId="1889607901" sldId="1171"/>
        </pc:sldMkLst>
        <pc:picChg chg="mod">
          <ac:chgData name="Aytona-Arena, Loren" userId="dff38c10-91b7-4935-94ff-8594b114d0a8" providerId="ADAL" clId="{7D53D4C0-778B-5249-9BEB-6DF81913CD65}" dt="2018-11-28T17:53:20.951" v="72" actId="14826"/>
          <ac:picMkLst>
            <pc:docMk/>
            <pc:sldMk cId="1889607901" sldId="1171"/>
            <ac:picMk id="6" creationId="{544A3823-0764-9345-8DA2-B094E4F03E32}"/>
          </ac:picMkLst>
        </pc:picChg>
      </pc:sldChg>
      <pc:sldChg chg="addSp delSp modSp">
        <pc:chgData name="Aytona-Arena, Loren" userId="dff38c10-91b7-4935-94ff-8594b114d0a8" providerId="ADAL" clId="{7D53D4C0-778B-5249-9BEB-6DF81913CD65}" dt="2018-11-28T18:17:35.022" v="110" actId="1440"/>
        <pc:sldMkLst>
          <pc:docMk/>
          <pc:sldMk cId="1117136175" sldId="1172"/>
        </pc:sldMkLst>
        <pc:picChg chg="add del">
          <ac:chgData name="Aytona-Arena, Loren" userId="dff38c10-91b7-4935-94ff-8594b114d0a8" providerId="ADAL" clId="{7D53D4C0-778B-5249-9BEB-6DF81913CD65}" dt="2018-11-28T18:00:01.312" v="76" actId="478"/>
          <ac:picMkLst>
            <pc:docMk/>
            <pc:sldMk cId="1117136175" sldId="1172"/>
            <ac:picMk id="2" creationId="{1E13DF92-7427-F540-8BDE-FB3B49BC7564}"/>
          </ac:picMkLst>
        </pc:picChg>
        <pc:picChg chg="add mod">
          <ac:chgData name="Aytona-Arena, Loren" userId="dff38c10-91b7-4935-94ff-8594b114d0a8" providerId="ADAL" clId="{7D53D4C0-778B-5249-9BEB-6DF81913CD65}" dt="2018-11-28T18:17:35.022" v="110" actId="1440"/>
          <ac:picMkLst>
            <pc:docMk/>
            <pc:sldMk cId="1117136175" sldId="1172"/>
            <ac:picMk id="4" creationId="{FDC65BF6-5900-9441-BCB3-8D9D5B743E27}"/>
          </ac:picMkLst>
        </pc:picChg>
        <pc:picChg chg="del">
          <ac:chgData name="Aytona-Arena, Loren" userId="dff38c10-91b7-4935-94ff-8594b114d0a8" providerId="ADAL" clId="{7D53D4C0-778B-5249-9BEB-6DF81913CD65}" dt="2018-11-28T18:17:18.550" v="105" actId="478"/>
          <ac:picMkLst>
            <pc:docMk/>
            <pc:sldMk cId="1117136175" sldId="1172"/>
            <ac:picMk id="7" creationId="{04723AF9-9F89-F04B-804D-E45DE61907C9}"/>
          </ac:picMkLst>
        </pc:picChg>
        <pc:picChg chg="mod">
          <ac:chgData name="Aytona-Arena, Loren" userId="dff38c10-91b7-4935-94ff-8594b114d0a8" providerId="ADAL" clId="{7D53D4C0-778B-5249-9BEB-6DF81913CD65}" dt="2018-11-28T17:53:34.517" v="73" actId="14826"/>
          <ac:picMkLst>
            <pc:docMk/>
            <pc:sldMk cId="1117136175" sldId="1172"/>
            <ac:picMk id="8" creationId="{84E3B5F4-CC16-AA44-A327-95BF2E0C9A87}"/>
          </ac:picMkLst>
        </pc:picChg>
      </pc:sldChg>
      <pc:sldChg chg="modSp">
        <pc:chgData name="Aytona-Arena, Loren" userId="dff38c10-91b7-4935-94ff-8594b114d0a8" providerId="ADAL" clId="{7D53D4C0-778B-5249-9BEB-6DF81913CD65}" dt="2018-11-28T17:53:53.639" v="74" actId="14826"/>
        <pc:sldMkLst>
          <pc:docMk/>
          <pc:sldMk cId="1121941588" sldId="1173"/>
        </pc:sldMkLst>
        <pc:picChg chg="mod">
          <ac:chgData name="Aytona-Arena, Loren" userId="dff38c10-91b7-4935-94ff-8594b114d0a8" providerId="ADAL" clId="{7D53D4C0-778B-5249-9BEB-6DF81913CD65}" dt="2018-11-28T17:53:53.639" v="74" actId="14826"/>
          <ac:picMkLst>
            <pc:docMk/>
            <pc:sldMk cId="1121941588" sldId="1173"/>
            <ac:picMk id="3" creationId="{00000000-0000-0000-0000-000000000000}"/>
          </ac:picMkLst>
        </pc:picChg>
      </pc:sldChg>
      <pc:sldChg chg="modSp">
        <pc:chgData name="Aytona-Arena, Loren" userId="dff38c10-91b7-4935-94ff-8594b114d0a8" providerId="ADAL" clId="{7D53D4C0-778B-5249-9BEB-6DF81913CD65}" dt="2018-11-28T18:20:38.005" v="112" actId="14100"/>
        <pc:sldMkLst>
          <pc:docMk/>
          <pc:sldMk cId="2118422062" sldId="1174"/>
        </pc:sldMkLst>
        <pc:picChg chg="mod">
          <ac:chgData name="Aytona-Arena, Loren" userId="dff38c10-91b7-4935-94ff-8594b114d0a8" providerId="ADAL" clId="{7D53D4C0-778B-5249-9BEB-6DF81913CD65}" dt="2018-11-28T18:20:38.005" v="112" actId="14100"/>
          <ac:picMkLst>
            <pc:docMk/>
            <pc:sldMk cId="2118422062" sldId="1174"/>
            <ac:picMk id="4" creationId="{911A6864-ED1E-45B5-B4D1-DBA9F7033FE2}"/>
          </ac:picMkLst>
        </pc:picChg>
      </pc:sldChg>
      <pc:sldChg chg="modSp">
        <pc:chgData name="Aytona-Arena, Loren" userId="dff38c10-91b7-4935-94ff-8594b114d0a8" providerId="ADAL" clId="{7D53D4C0-778B-5249-9BEB-6DF81913CD65}" dt="2018-11-28T18:20:52.235" v="115" actId="20577"/>
        <pc:sldMkLst>
          <pc:docMk/>
          <pc:sldMk cId="3763910646" sldId="1176"/>
        </pc:sldMkLst>
        <pc:spChg chg="mod">
          <ac:chgData name="Aytona-Arena, Loren" userId="dff38c10-91b7-4935-94ff-8594b114d0a8" providerId="ADAL" clId="{7D53D4C0-778B-5249-9BEB-6DF81913CD65}" dt="2018-11-28T18:20:52.235" v="115" actId="20577"/>
          <ac:spMkLst>
            <pc:docMk/>
            <pc:sldMk cId="3763910646" sldId="1176"/>
            <ac:spMk id="2" creationId="{00000000-0000-0000-0000-000000000000}"/>
          </ac:spMkLst>
        </pc:spChg>
      </pc:sldChg>
      <pc:sldChg chg="modSp">
        <pc:chgData name="Aytona-Arena, Loren" userId="dff38c10-91b7-4935-94ff-8594b114d0a8" providerId="ADAL" clId="{7D53D4C0-778B-5249-9BEB-6DF81913CD65}" dt="2018-11-28T17:41:21.449" v="51" actId="14100"/>
        <pc:sldMkLst>
          <pc:docMk/>
          <pc:sldMk cId="654151744" sldId="1177"/>
        </pc:sldMkLst>
        <pc:graphicFrameChg chg="mod">
          <ac:chgData name="Aytona-Arena, Loren" userId="dff38c10-91b7-4935-94ff-8594b114d0a8" providerId="ADAL" clId="{7D53D4C0-778B-5249-9BEB-6DF81913CD65}" dt="2018-11-28T17:41:21.449" v="51" actId="14100"/>
          <ac:graphicFrameMkLst>
            <pc:docMk/>
            <pc:sldMk cId="654151744" sldId="1177"/>
            <ac:graphicFrameMk id="6" creationId="{00000000-0008-0000-0200-000002000000}"/>
          </ac:graphicFrameMkLst>
        </pc:graphicFrameChg>
      </pc:sldChg>
      <pc:sldChg chg="modSp">
        <pc:chgData name="Aytona-Arena, Loren" userId="dff38c10-91b7-4935-94ff-8594b114d0a8" providerId="ADAL" clId="{7D53D4C0-778B-5249-9BEB-6DF81913CD65}" dt="2018-11-28T17:41:28.188" v="52" actId="14100"/>
        <pc:sldMkLst>
          <pc:docMk/>
          <pc:sldMk cId="311568607" sldId="1178"/>
        </pc:sldMkLst>
        <pc:graphicFrameChg chg="mod">
          <ac:chgData name="Aytona-Arena, Loren" userId="dff38c10-91b7-4935-94ff-8594b114d0a8" providerId="ADAL" clId="{7D53D4C0-778B-5249-9BEB-6DF81913CD65}" dt="2018-11-28T17:41:28.188" v="52" actId="14100"/>
          <ac:graphicFrameMkLst>
            <pc:docMk/>
            <pc:sldMk cId="311568607" sldId="1178"/>
            <ac:graphicFrameMk id="6" creationId="{00000000-0008-0000-0300-000002000000}"/>
          </ac:graphicFrameMkLst>
        </pc:graphicFrameChg>
      </pc:sldChg>
      <pc:sldChg chg="modSp">
        <pc:chgData name="Aytona-Arena, Loren" userId="dff38c10-91b7-4935-94ff-8594b114d0a8" providerId="ADAL" clId="{7D53D4C0-778B-5249-9BEB-6DF81913CD65}" dt="2018-11-28T17:42:25.127" v="65" actId="20577"/>
        <pc:sldMkLst>
          <pc:docMk/>
          <pc:sldMk cId="1562975049" sldId="1179"/>
        </pc:sldMkLst>
        <pc:graphicFrameChg chg="mod">
          <ac:chgData name="Aytona-Arena, Loren" userId="dff38c10-91b7-4935-94ff-8594b114d0a8" providerId="ADAL" clId="{7D53D4C0-778B-5249-9BEB-6DF81913CD65}" dt="2018-11-28T17:42:25.127" v="65" actId="20577"/>
          <ac:graphicFrameMkLst>
            <pc:docMk/>
            <pc:sldMk cId="1562975049" sldId="1179"/>
            <ac:graphicFrameMk id="8" creationId="{00000000-0008-0000-0400-000002000000}"/>
          </ac:graphicFrameMkLst>
        </pc:graphicFrameChg>
      </pc:sldChg>
      <pc:sldChg chg="addSp delSp modSp add">
        <pc:chgData name="Aytona-Arena, Loren" userId="dff38c10-91b7-4935-94ff-8594b114d0a8" providerId="ADAL" clId="{7D53D4C0-778B-5249-9BEB-6DF81913CD65}" dt="2018-11-29T19:21:33.097" v="146" actId="14100"/>
        <pc:sldMkLst>
          <pc:docMk/>
          <pc:sldMk cId="635447771" sldId="1181"/>
        </pc:sldMkLst>
        <pc:spChg chg="mod">
          <ac:chgData name="Aytona-Arena, Loren" userId="dff38c10-91b7-4935-94ff-8594b114d0a8" providerId="ADAL" clId="{7D53D4C0-778B-5249-9BEB-6DF81913CD65}" dt="2018-11-29T19:17:56.634" v="123"/>
          <ac:spMkLst>
            <pc:docMk/>
            <pc:sldMk cId="635447771" sldId="1181"/>
            <ac:spMk id="2" creationId="{00000000-0000-0000-0000-000000000000}"/>
          </ac:spMkLst>
        </pc:spChg>
        <pc:spChg chg="mod">
          <ac:chgData name="Aytona-Arena, Loren" userId="dff38c10-91b7-4935-94ff-8594b114d0a8" providerId="ADAL" clId="{7D53D4C0-778B-5249-9BEB-6DF81913CD65}" dt="2018-11-29T19:21:19.822" v="143" actId="14100"/>
          <ac:spMkLst>
            <pc:docMk/>
            <pc:sldMk cId="635447771" sldId="1181"/>
            <ac:spMk id="5" creationId="{00000000-0000-0000-0000-000000000000}"/>
          </ac:spMkLst>
        </pc:spChg>
        <pc:spChg chg="mod">
          <ac:chgData name="Aytona-Arena, Loren" userId="dff38c10-91b7-4935-94ff-8594b114d0a8" providerId="ADAL" clId="{7D53D4C0-778B-5249-9BEB-6DF81913CD65}" dt="2018-11-29T19:21:12.764" v="141" actId="1076"/>
          <ac:spMkLst>
            <pc:docMk/>
            <pc:sldMk cId="635447771" sldId="1181"/>
            <ac:spMk id="8" creationId="{00000000-0000-0000-0000-000000000000}"/>
          </ac:spMkLst>
        </pc:spChg>
        <pc:picChg chg="del mod">
          <ac:chgData name="Aytona-Arena, Loren" userId="dff38c10-91b7-4935-94ff-8594b114d0a8" providerId="ADAL" clId="{7D53D4C0-778B-5249-9BEB-6DF81913CD65}" dt="2018-11-29T19:20:49.733" v="134" actId="478"/>
          <ac:picMkLst>
            <pc:docMk/>
            <pc:sldMk cId="635447771" sldId="1181"/>
            <ac:picMk id="3" creationId="{6B4E2EC7-B7C3-4611-971F-B502B2BD1B4A}"/>
          </ac:picMkLst>
        </pc:picChg>
        <pc:picChg chg="add mod">
          <ac:chgData name="Aytona-Arena, Loren" userId="dff38c10-91b7-4935-94ff-8594b114d0a8" providerId="ADAL" clId="{7D53D4C0-778B-5249-9BEB-6DF81913CD65}" dt="2018-11-29T19:21:33.097" v="146" actId="14100"/>
          <ac:picMkLst>
            <pc:docMk/>
            <pc:sldMk cId="635447771" sldId="1181"/>
            <ac:picMk id="4" creationId="{CB4E092C-F8B8-784F-8E2B-32B40E6318D4}"/>
          </ac:picMkLst>
        </pc:picChg>
      </pc:sldChg>
    </pc:docChg>
  </pc:docChgLst>
  <pc:docChgLst>
    <pc:chgData name="Cowan, Kara" userId="0207770f-4816-4f5a-9d0d-4d458e6371e7" providerId="ADAL" clId="{6767E1D6-163C-4B51-9AE2-D7D6B14FD861}"/>
    <pc:docChg chg="delSld">
      <pc:chgData name="Cowan, Kara" userId="0207770f-4816-4f5a-9d0d-4d458e6371e7" providerId="ADAL" clId="{6767E1D6-163C-4B51-9AE2-D7D6B14FD861}" dt="2018-11-27T21:10:57.616" v="0" actId="2696"/>
      <pc:docMkLst>
        <pc:docMk/>
      </pc:docMkLst>
    </pc:docChg>
  </pc:docChgLst>
  <pc:docChgLst>
    <pc:chgData name="Kara Cowan" userId="0207770f-4816-4f5a-9d0d-4d458e6371e7" providerId="ADAL" clId="{EA71ACCF-AD6F-4B44-8A05-C52000F24C6E}"/>
    <pc:docChg chg="custSel modSld">
      <pc:chgData name="Kara Cowan" userId="0207770f-4816-4f5a-9d0d-4d458e6371e7" providerId="ADAL" clId="{EA71ACCF-AD6F-4B44-8A05-C52000F24C6E}" dt="2018-11-27T20:47:46.972" v="595" actId="1035"/>
      <pc:docMkLst>
        <pc:docMk/>
      </pc:docMkLst>
      <pc:sldChg chg="modNotesTx">
        <pc:chgData name="Kara Cowan" userId="0207770f-4816-4f5a-9d0d-4d458e6371e7" providerId="ADAL" clId="{EA71ACCF-AD6F-4B44-8A05-C52000F24C6E}" dt="2018-11-27T20:40:54.425" v="526" actId="12"/>
        <pc:sldMkLst>
          <pc:docMk/>
          <pc:sldMk cId="2266089318" sldId="666"/>
        </pc:sldMkLst>
      </pc:sldChg>
      <pc:sldChg chg="modSp">
        <pc:chgData name="Kara Cowan" userId="0207770f-4816-4f5a-9d0d-4d458e6371e7" providerId="ADAL" clId="{EA71ACCF-AD6F-4B44-8A05-C52000F24C6E}" dt="2018-11-27T20:28:55.796" v="447" actId="1036"/>
        <pc:sldMkLst>
          <pc:docMk/>
          <pc:sldMk cId="2507430986" sldId="677"/>
        </pc:sldMkLst>
        <pc:spChg chg="mod">
          <ac:chgData name="Kara Cowan" userId="0207770f-4816-4f5a-9d0d-4d458e6371e7" providerId="ADAL" clId="{EA71ACCF-AD6F-4B44-8A05-C52000F24C6E}" dt="2018-11-27T20:28:55.796" v="447" actId="1036"/>
          <ac:spMkLst>
            <pc:docMk/>
            <pc:sldMk cId="2507430986" sldId="677"/>
            <ac:spMk id="7" creationId="{00000000-0000-0000-0000-000000000000}"/>
          </ac:spMkLst>
        </pc:spChg>
      </pc:sldChg>
      <pc:sldChg chg="modSp addCm modCm">
        <pc:chgData name="Kara Cowan" userId="0207770f-4816-4f5a-9d0d-4d458e6371e7" providerId="ADAL" clId="{EA71ACCF-AD6F-4B44-8A05-C52000F24C6E}" dt="2018-11-27T20:29:01.924" v="448" actId="1076"/>
        <pc:sldMkLst>
          <pc:docMk/>
          <pc:sldMk cId="4291382320" sldId="678"/>
        </pc:sldMkLst>
        <pc:spChg chg="mod">
          <ac:chgData name="Kara Cowan" userId="0207770f-4816-4f5a-9d0d-4d458e6371e7" providerId="ADAL" clId="{EA71ACCF-AD6F-4B44-8A05-C52000F24C6E}" dt="2018-11-27T20:29:01.924" v="448" actId="1076"/>
          <ac:spMkLst>
            <pc:docMk/>
            <pc:sldMk cId="4291382320" sldId="678"/>
            <ac:spMk id="7" creationId="{00000000-0000-0000-0000-000000000000}"/>
          </ac:spMkLst>
        </pc:spChg>
      </pc:sldChg>
      <pc:sldChg chg="modSp">
        <pc:chgData name="Kara Cowan" userId="0207770f-4816-4f5a-9d0d-4d458e6371e7" providerId="ADAL" clId="{EA71ACCF-AD6F-4B44-8A05-C52000F24C6E}" dt="2018-11-27T20:29:13.465" v="457" actId="1036"/>
        <pc:sldMkLst>
          <pc:docMk/>
          <pc:sldMk cId="1793620645" sldId="679"/>
        </pc:sldMkLst>
        <pc:spChg chg="mod">
          <ac:chgData name="Kara Cowan" userId="0207770f-4816-4f5a-9d0d-4d458e6371e7" providerId="ADAL" clId="{EA71ACCF-AD6F-4B44-8A05-C52000F24C6E}" dt="2018-11-27T20:29:13.465" v="457" actId="1036"/>
          <ac:spMkLst>
            <pc:docMk/>
            <pc:sldMk cId="1793620645" sldId="679"/>
            <ac:spMk id="7" creationId="{963C2469-0F15-4133-9D2B-E197ECC46A87}"/>
          </ac:spMkLst>
        </pc:spChg>
      </pc:sldChg>
      <pc:sldChg chg="addSp delSp modSp">
        <pc:chgData name="Kara Cowan" userId="0207770f-4816-4f5a-9d0d-4d458e6371e7" providerId="ADAL" clId="{EA71ACCF-AD6F-4B44-8A05-C52000F24C6E}" dt="2018-11-27T20:42:35.327" v="587" actId="6549"/>
        <pc:sldMkLst>
          <pc:docMk/>
          <pc:sldMk cId="3792785896" sldId="683"/>
        </pc:sldMkLst>
        <pc:spChg chg="mod">
          <ac:chgData name="Kara Cowan" userId="0207770f-4816-4f5a-9d0d-4d458e6371e7" providerId="ADAL" clId="{EA71ACCF-AD6F-4B44-8A05-C52000F24C6E}" dt="2018-11-27T20:34:11.203" v="486" actId="20577"/>
          <ac:spMkLst>
            <pc:docMk/>
            <pc:sldMk cId="3792785896" sldId="683"/>
            <ac:spMk id="8" creationId="{3EFA85B4-602A-4A9F-877A-D0A9034E3E5F}"/>
          </ac:spMkLst>
        </pc:spChg>
        <pc:spChg chg="del">
          <ac:chgData name="Kara Cowan" userId="0207770f-4816-4f5a-9d0d-4d458e6371e7" providerId="ADAL" clId="{EA71ACCF-AD6F-4B44-8A05-C52000F24C6E}" dt="2018-11-27T20:28:00.389" v="413" actId="478"/>
          <ac:spMkLst>
            <pc:docMk/>
            <pc:sldMk cId="3792785896" sldId="683"/>
            <ac:spMk id="9" creationId="{00000000-0000-0000-0000-000000000000}"/>
          </ac:spMkLst>
        </pc:spChg>
        <pc:spChg chg="mod">
          <ac:chgData name="Kara Cowan" userId="0207770f-4816-4f5a-9d0d-4d458e6371e7" providerId="ADAL" clId="{EA71ACCF-AD6F-4B44-8A05-C52000F24C6E}" dt="2018-11-27T20:31:57.498" v="481" actId="20577"/>
          <ac:spMkLst>
            <pc:docMk/>
            <pc:sldMk cId="3792785896" sldId="683"/>
            <ac:spMk id="10" creationId="{CE6B6C71-E9BD-45C4-B921-32A86D28DA75}"/>
          </ac:spMkLst>
        </pc:spChg>
        <pc:spChg chg="add mod">
          <ac:chgData name="Kara Cowan" userId="0207770f-4816-4f5a-9d0d-4d458e6371e7" providerId="ADAL" clId="{EA71ACCF-AD6F-4B44-8A05-C52000F24C6E}" dt="2018-11-27T20:42:35.327" v="587" actId="6549"/>
          <ac:spMkLst>
            <pc:docMk/>
            <pc:sldMk cId="3792785896" sldId="683"/>
            <ac:spMk id="11" creationId="{2BAB47AF-284D-4127-857A-8427DE22872F}"/>
          </ac:spMkLst>
        </pc:spChg>
      </pc:sldChg>
      <pc:sldChg chg="modSp">
        <pc:chgData name="Kara Cowan" userId="0207770f-4816-4f5a-9d0d-4d458e6371e7" providerId="ADAL" clId="{EA71ACCF-AD6F-4B44-8A05-C52000F24C6E}" dt="2018-11-27T20:29:27.776" v="466" actId="1036"/>
        <pc:sldMkLst>
          <pc:docMk/>
          <pc:sldMk cId="807489433" sldId="1162"/>
        </pc:sldMkLst>
        <pc:spChg chg="mod">
          <ac:chgData name="Kara Cowan" userId="0207770f-4816-4f5a-9d0d-4d458e6371e7" providerId="ADAL" clId="{EA71ACCF-AD6F-4B44-8A05-C52000F24C6E}" dt="2018-11-27T20:14:11.888" v="226" actId="113"/>
          <ac:spMkLst>
            <pc:docMk/>
            <pc:sldMk cId="807489433" sldId="1162"/>
            <ac:spMk id="3" creationId="{00000000-0000-0000-0000-000000000000}"/>
          </ac:spMkLst>
        </pc:spChg>
        <pc:spChg chg="mod">
          <ac:chgData name="Kara Cowan" userId="0207770f-4816-4f5a-9d0d-4d458e6371e7" providerId="ADAL" clId="{EA71ACCF-AD6F-4B44-8A05-C52000F24C6E}" dt="2018-11-27T20:13:34.731" v="222" actId="20577"/>
          <ac:spMkLst>
            <pc:docMk/>
            <pc:sldMk cId="807489433" sldId="1162"/>
            <ac:spMk id="4" creationId="{B34BFFCC-E2E5-0E4C-AEAE-BB84CFEE5026}"/>
          </ac:spMkLst>
        </pc:spChg>
        <pc:spChg chg="mod">
          <ac:chgData name="Kara Cowan" userId="0207770f-4816-4f5a-9d0d-4d458e6371e7" providerId="ADAL" clId="{EA71ACCF-AD6F-4B44-8A05-C52000F24C6E}" dt="2018-11-27T20:29:27.776" v="466" actId="1036"/>
          <ac:spMkLst>
            <pc:docMk/>
            <pc:sldMk cId="807489433" sldId="1162"/>
            <ac:spMk id="10" creationId="{D9827EB7-A817-419A-8115-A5E2FD8EDA43}"/>
          </ac:spMkLst>
        </pc:spChg>
      </pc:sldChg>
      <pc:sldChg chg="modSp">
        <pc:chgData name="Kara Cowan" userId="0207770f-4816-4f5a-9d0d-4d458e6371e7" providerId="ADAL" clId="{EA71ACCF-AD6F-4B44-8A05-C52000F24C6E}" dt="2018-11-27T20:42:07.952" v="534" actId="20577"/>
        <pc:sldMkLst>
          <pc:docMk/>
          <pc:sldMk cId="3755647238" sldId="1165"/>
        </pc:sldMkLst>
        <pc:spChg chg="mod">
          <ac:chgData name="Kara Cowan" userId="0207770f-4816-4f5a-9d0d-4d458e6371e7" providerId="ADAL" clId="{EA71ACCF-AD6F-4B44-8A05-C52000F24C6E}" dt="2018-11-27T20:33:34.818" v="482" actId="6549"/>
          <ac:spMkLst>
            <pc:docMk/>
            <pc:sldMk cId="3755647238" sldId="1165"/>
            <ac:spMk id="14" creationId="{00000000-0000-0000-0000-000000000000}"/>
          </ac:spMkLst>
        </pc:spChg>
        <pc:spChg chg="mod">
          <ac:chgData name="Kara Cowan" userId="0207770f-4816-4f5a-9d0d-4d458e6371e7" providerId="ADAL" clId="{EA71ACCF-AD6F-4B44-8A05-C52000F24C6E}" dt="2018-11-27T20:42:07.952" v="534" actId="20577"/>
          <ac:spMkLst>
            <pc:docMk/>
            <pc:sldMk cId="3755647238" sldId="1165"/>
            <ac:spMk id="38" creationId="{D6047C40-F5BD-49AB-9B14-7EC028A3443F}"/>
          </ac:spMkLst>
        </pc:spChg>
      </pc:sldChg>
      <pc:sldChg chg="modCm modNotesTx">
        <pc:chgData name="Kara Cowan" userId="0207770f-4816-4f5a-9d0d-4d458e6371e7" providerId="ADAL" clId="{EA71ACCF-AD6F-4B44-8A05-C52000F24C6E}" dt="2018-11-27T20:37:05.617" v="488" actId="12"/>
        <pc:sldMkLst>
          <pc:docMk/>
          <pc:sldMk cId="2728970568" sldId="1167"/>
        </pc:sldMkLst>
      </pc:sldChg>
      <pc:sldChg chg="modNotesTx">
        <pc:chgData name="Kara Cowan" userId="0207770f-4816-4f5a-9d0d-4d458e6371e7" providerId="ADAL" clId="{EA71ACCF-AD6F-4B44-8A05-C52000F24C6E}" dt="2018-11-27T20:37:24.109" v="490" actId="20577"/>
        <pc:sldMkLst>
          <pc:docMk/>
          <pc:sldMk cId="1236393586" sldId="1168"/>
        </pc:sldMkLst>
      </pc:sldChg>
      <pc:sldChg chg="modSp modNotesTx">
        <pc:chgData name="Kara Cowan" userId="0207770f-4816-4f5a-9d0d-4d458e6371e7" providerId="ADAL" clId="{EA71ACCF-AD6F-4B44-8A05-C52000F24C6E}" dt="2018-11-27T20:47:46.972" v="595" actId="1035"/>
        <pc:sldMkLst>
          <pc:docMk/>
          <pc:sldMk cId="2375872312" sldId="1169"/>
        </pc:sldMkLst>
        <pc:spChg chg="mod">
          <ac:chgData name="Kara Cowan" userId="0207770f-4816-4f5a-9d0d-4d458e6371e7" providerId="ADAL" clId="{EA71ACCF-AD6F-4B44-8A05-C52000F24C6E}" dt="2018-11-27T20:28:31.420" v="435" actId="1037"/>
          <ac:spMkLst>
            <pc:docMk/>
            <pc:sldMk cId="2375872312" sldId="1169"/>
            <ac:spMk id="2" creationId="{00000000-0000-0000-0000-000000000000}"/>
          </ac:spMkLst>
        </pc:spChg>
        <pc:spChg chg="mod">
          <ac:chgData name="Kara Cowan" userId="0207770f-4816-4f5a-9d0d-4d458e6371e7" providerId="ADAL" clId="{EA71ACCF-AD6F-4B44-8A05-C52000F24C6E}" dt="2018-11-27T20:47:25.915" v="589" actId="1076"/>
          <ac:spMkLst>
            <pc:docMk/>
            <pc:sldMk cId="2375872312" sldId="1169"/>
            <ac:spMk id="18" creationId="{A5593DC1-F54F-440D-8F78-18B2BBEA017D}"/>
          </ac:spMkLst>
        </pc:spChg>
        <pc:spChg chg="mod">
          <ac:chgData name="Kara Cowan" userId="0207770f-4816-4f5a-9d0d-4d458e6371e7" providerId="ADAL" clId="{EA71ACCF-AD6F-4B44-8A05-C52000F24C6E}" dt="2018-11-27T20:47:41.166" v="592" actId="1076"/>
          <ac:spMkLst>
            <pc:docMk/>
            <pc:sldMk cId="2375872312" sldId="1169"/>
            <ac:spMk id="20" creationId="{932F9474-44BB-48D5-8696-942CBEC16F43}"/>
          </ac:spMkLst>
        </pc:spChg>
        <pc:spChg chg="mod">
          <ac:chgData name="Kara Cowan" userId="0207770f-4816-4f5a-9d0d-4d458e6371e7" providerId="ADAL" clId="{EA71ACCF-AD6F-4B44-8A05-C52000F24C6E}" dt="2018-11-27T20:47:46.972" v="595" actId="1035"/>
          <ac:spMkLst>
            <pc:docMk/>
            <pc:sldMk cId="2375872312" sldId="1169"/>
            <ac:spMk id="22" creationId="{00000000-0000-0000-0000-000000000000}"/>
          </ac:spMkLst>
        </pc:spChg>
        <pc:spChg chg="mod">
          <ac:chgData name="Kara Cowan" userId="0207770f-4816-4f5a-9d0d-4d458e6371e7" providerId="ADAL" clId="{EA71ACCF-AD6F-4B44-8A05-C52000F24C6E}" dt="2018-11-27T20:47:29.527" v="590" actId="1076"/>
          <ac:spMkLst>
            <pc:docMk/>
            <pc:sldMk cId="2375872312" sldId="1169"/>
            <ac:spMk id="23" creationId="{AD83AE04-8015-4DDC-AAA6-686A5BD3045D}"/>
          </ac:spMkLst>
        </pc:spChg>
        <pc:spChg chg="mod">
          <ac:chgData name="Kara Cowan" userId="0207770f-4816-4f5a-9d0d-4d458e6371e7" providerId="ADAL" clId="{EA71ACCF-AD6F-4B44-8A05-C52000F24C6E}" dt="2018-11-27T20:47:34.073" v="591" actId="1076"/>
          <ac:spMkLst>
            <pc:docMk/>
            <pc:sldMk cId="2375872312" sldId="1169"/>
            <ac:spMk id="25" creationId="{03E716EF-89B3-412B-9FC8-3C5BA1689C25}"/>
          </ac:spMkLst>
        </pc:spChg>
      </pc:sldChg>
      <pc:sldChg chg="modNotesTx">
        <pc:chgData name="Kara Cowan" userId="0207770f-4816-4f5a-9d0d-4d458e6371e7" providerId="ADAL" clId="{EA71ACCF-AD6F-4B44-8A05-C52000F24C6E}" dt="2018-11-27T20:39:49.554" v="521" actId="12"/>
        <pc:sldMkLst>
          <pc:docMk/>
          <pc:sldMk cId="1889607901" sldId="1171"/>
        </pc:sldMkLst>
      </pc:sldChg>
      <pc:sldChg chg="modNotesTx">
        <pc:chgData name="Kara Cowan" userId="0207770f-4816-4f5a-9d0d-4d458e6371e7" providerId="ADAL" clId="{EA71ACCF-AD6F-4B44-8A05-C52000F24C6E}" dt="2018-11-27T20:40:02.661" v="522" actId="12"/>
        <pc:sldMkLst>
          <pc:docMk/>
          <pc:sldMk cId="1117136175" sldId="1172"/>
        </pc:sldMkLst>
      </pc:sldChg>
      <pc:sldChg chg="modNotesTx">
        <pc:chgData name="Kara Cowan" userId="0207770f-4816-4f5a-9d0d-4d458e6371e7" providerId="ADAL" clId="{EA71ACCF-AD6F-4B44-8A05-C52000F24C6E}" dt="2018-11-27T20:40:17.371" v="525" actId="12"/>
        <pc:sldMkLst>
          <pc:docMk/>
          <pc:sldMk cId="1121941588" sldId="1173"/>
        </pc:sldMkLst>
      </pc:sldChg>
      <pc:sldChg chg="modSp">
        <pc:chgData name="Kara Cowan" userId="0207770f-4816-4f5a-9d0d-4d458e6371e7" providerId="ADAL" clId="{EA71ACCF-AD6F-4B44-8A05-C52000F24C6E}" dt="2018-11-27T20:23:59.098" v="280" actId="20577"/>
        <pc:sldMkLst>
          <pc:docMk/>
          <pc:sldMk cId="2118422062" sldId="1174"/>
        </pc:sldMkLst>
        <pc:spChg chg="mod">
          <ac:chgData name="Kara Cowan" userId="0207770f-4816-4f5a-9d0d-4d458e6371e7" providerId="ADAL" clId="{EA71ACCF-AD6F-4B44-8A05-C52000F24C6E}" dt="2018-11-27T20:23:59.098" v="280" actId="20577"/>
          <ac:spMkLst>
            <pc:docMk/>
            <pc:sldMk cId="2118422062" sldId="1174"/>
            <ac:spMk id="2" creationId="{00000000-0000-0000-0000-000000000000}"/>
          </ac:spMkLst>
        </pc:spChg>
      </pc:sldChg>
      <pc:sldChg chg="modSp">
        <pc:chgData name="Kara Cowan" userId="0207770f-4816-4f5a-9d0d-4d458e6371e7" providerId="ADAL" clId="{EA71ACCF-AD6F-4B44-8A05-C52000F24C6E}" dt="2018-11-27T20:10:00.730" v="44" actId="20577"/>
        <pc:sldMkLst>
          <pc:docMk/>
          <pc:sldMk cId="422403182" sldId="1175"/>
        </pc:sldMkLst>
        <pc:spChg chg="mod">
          <ac:chgData name="Kara Cowan" userId="0207770f-4816-4f5a-9d0d-4d458e6371e7" providerId="ADAL" clId="{EA71ACCF-AD6F-4B44-8A05-C52000F24C6E}" dt="2018-11-27T20:10:00.730" v="44" actId="20577"/>
          <ac:spMkLst>
            <pc:docMk/>
            <pc:sldMk cId="422403182" sldId="1175"/>
            <ac:spMk id="5" creationId="{00000000-0000-0000-0000-000000000000}"/>
          </ac:spMkLst>
        </pc:spChg>
      </pc:sldChg>
      <pc:sldChg chg="modSp">
        <pc:chgData name="Kara Cowan" userId="0207770f-4816-4f5a-9d0d-4d458e6371e7" providerId="ADAL" clId="{EA71ACCF-AD6F-4B44-8A05-C52000F24C6E}" dt="2018-11-27T20:29:19.525" v="458" actId="1076"/>
        <pc:sldMkLst>
          <pc:docMk/>
          <pc:sldMk cId="654151744" sldId="1177"/>
        </pc:sldMkLst>
        <pc:spChg chg="mod">
          <ac:chgData name="Kara Cowan" userId="0207770f-4816-4f5a-9d0d-4d458e6371e7" providerId="ADAL" clId="{EA71ACCF-AD6F-4B44-8A05-C52000F24C6E}" dt="2018-11-27T20:29:19.525" v="458" actId="1076"/>
          <ac:spMkLst>
            <pc:docMk/>
            <pc:sldMk cId="654151744" sldId="1177"/>
            <ac:spMk id="4" creationId="{00000000-0000-0000-0000-000000000000}"/>
          </ac:spMkLst>
        </pc:spChg>
      </pc:sldChg>
      <pc:sldChg chg="modSp">
        <pc:chgData name="Kara Cowan" userId="0207770f-4816-4f5a-9d0d-4d458e6371e7" providerId="ADAL" clId="{EA71ACCF-AD6F-4B44-8A05-C52000F24C6E}" dt="2018-11-27T20:29:33.769" v="467" actId="1076"/>
        <pc:sldMkLst>
          <pc:docMk/>
          <pc:sldMk cId="311568607" sldId="1178"/>
        </pc:sldMkLst>
        <pc:spChg chg="mod">
          <ac:chgData name="Kara Cowan" userId="0207770f-4816-4f5a-9d0d-4d458e6371e7" providerId="ADAL" clId="{EA71ACCF-AD6F-4B44-8A05-C52000F24C6E}" dt="2018-11-27T20:29:33.769" v="467" actId="1076"/>
          <ac:spMkLst>
            <pc:docMk/>
            <pc:sldMk cId="311568607" sldId="1178"/>
            <ac:spMk id="4" creationId="{00000000-0000-0000-0000-000000000000}"/>
          </ac:spMkLst>
        </pc:spChg>
      </pc:sldChg>
      <pc:sldChg chg="modSp addCm delCm modCm">
        <pc:chgData name="Kara Cowan" userId="0207770f-4816-4f5a-9d0d-4d458e6371e7" providerId="ADAL" clId="{EA71ACCF-AD6F-4B44-8A05-C52000F24C6E}" dt="2018-11-27T20:29:43.845" v="475" actId="1036"/>
        <pc:sldMkLst>
          <pc:docMk/>
          <pc:sldMk cId="1562975049" sldId="1179"/>
        </pc:sldMkLst>
        <pc:spChg chg="mod">
          <ac:chgData name="Kara Cowan" userId="0207770f-4816-4f5a-9d0d-4d458e6371e7" providerId="ADAL" clId="{EA71ACCF-AD6F-4B44-8A05-C52000F24C6E}" dt="2018-11-27T20:15:45.255" v="233" actId="20577"/>
          <ac:spMkLst>
            <pc:docMk/>
            <pc:sldMk cId="1562975049" sldId="1179"/>
            <ac:spMk id="6" creationId="{00000000-0000-0000-0000-000000000000}"/>
          </ac:spMkLst>
        </pc:spChg>
        <pc:spChg chg="mod">
          <ac:chgData name="Kara Cowan" userId="0207770f-4816-4f5a-9d0d-4d458e6371e7" providerId="ADAL" clId="{EA71ACCF-AD6F-4B44-8A05-C52000F24C6E}" dt="2018-11-27T20:29:43.845" v="475" actId="1036"/>
          <ac:spMkLst>
            <pc:docMk/>
            <pc:sldMk cId="1562975049" sldId="1179"/>
            <ac:spMk id="7" creationId="{1187C15F-B051-45E8-966B-9FEFCA6494C7}"/>
          </ac:spMkLst>
        </pc:spChg>
        <pc:graphicFrameChg chg="mod">
          <ac:chgData name="Kara Cowan" userId="0207770f-4816-4f5a-9d0d-4d458e6371e7" providerId="ADAL" clId="{EA71ACCF-AD6F-4B44-8A05-C52000F24C6E}" dt="2018-11-27T20:19:25.426" v="275" actId="20577"/>
          <ac:graphicFrameMkLst>
            <pc:docMk/>
            <pc:sldMk cId="1562975049" sldId="1179"/>
            <ac:graphicFrameMk id="8" creationId="{00000000-0008-0000-0400-000002000000}"/>
          </ac:graphicFrameMkLst>
        </pc:graphicFrameChg>
      </pc:sldChg>
    </pc:docChg>
  </pc:docChgLst>
  <pc:docChgLst>
    <pc:chgData name="Aytona-Arena, Loren" userId="dff38c10-91b7-4935-94ff-8594b114d0a8" providerId="ADAL" clId="{D28F1C70-235F-BA4A-A45F-89B1770E1CA0}"/>
    <pc:docChg chg="custSel modSld">
      <pc:chgData name="Aytona-Arena, Loren" userId="dff38c10-91b7-4935-94ff-8594b114d0a8" providerId="ADAL" clId="{D28F1C70-235F-BA4A-A45F-89B1770E1CA0}" dt="2018-11-26T18:54:20.873" v="166" actId="20577"/>
      <pc:docMkLst>
        <pc:docMk/>
      </pc:docMkLst>
      <pc:sldChg chg="addSp delSp modSp mod">
        <pc:chgData name="Aytona-Arena, Loren" userId="dff38c10-91b7-4935-94ff-8594b114d0a8" providerId="ADAL" clId="{D28F1C70-235F-BA4A-A45F-89B1770E1CA0}" dt="2018-11-26T18:50:37.558" v="107" actId="403"/>
        <pc:sldMkLst>
          <pc:docMk/>
          <pc:sldMk cId="2507430986" sldId="677"/>
        </pc:sldMkLst>
        <pc:spChg chg="mod">
          <ac:chgData name="Aytona-Arena, Loren" userId="dff38c10-91b7-4935-94ff-8594b114d0a8" providerId="ADAL" clId="{D28F1C70-235F-BA4A-A45F-89B1770E1CA0}" dt="2018-11-26T18:46:30.641" v="31" actId="113"/>
          <ac:spMkLst>
            <pc:docMk/>
            <pc:sldMk cId="2507430986" sldId="677"/>
            <ac:spMk id="2" creationId="{00000000-0000-0000-0000-000000000000}"/>
          </ac:spMkLst>
        </pc:spChg>
        <pc:spChg chg="mod">
          <ac:chgData name="Aytona-Arena, Loren" userId="dff38c10-91b7-4935-94ff-8594b114d0a8" providerId="ADAL" clId="{D28F1C70-235F-BA4A-A45F-89B1770E1CA0}" dt="2018-11-26T18:50:37.558" v="107" actId="403"/>
          <ac:spMkLst>
            <pc:docMk/>
            <pc:sldMk cId="2507430986" sldId="677"/>
            <ac:spMk id="6" creationId="{00000000-0000-0000-0000-000000000000}"/>
          </ac:spMkLst>
        </pc:spChg>
        <pc:graphicFrameChg chg="del">
          <ac:chgData name="Aytona-Arena, Loren" userId="dff38c10-91b7-4935-94ff-8594b114d0a8" providerId="ADAL" clId="{D28F1C70-235F-BA4A-A45F-89B1770E1CA0}" dt="2018-11-26T18:42:32.896" v="0" actId="478"/>
          <ac:graphicFrameMkLst>
            <pc:docMk/>
            <pc:sldMk cId="2507430986" sldId="677"/>
            <ac:graphicFrameMk id="5" creationId="{00000000-0000-0000-0000-000000000000}"/>
          </ac:graphicFrameMkLst>
        </pc:graphicFrameChg>
        <pc:graphicFrameChg chg="add mod">
          <ac:chgData name="Aytona-Arena, Loren" userId="dff38c10-91b7-4935-94ff-8594b114d0a8" providerId="ADAL" clId="{D28F1C70-235F-BA4A-A45F-89B1770E1CA0}" dt="2018-11-26T18:47:55.650" v="56" actId="692"/>
          <ac:graphicFrameMkLst>
            <pc:docMk/>
            <pc:sldMk cId="2507430986" sldId="677"/>
            <ac:graphicFrameMk id="8" creationId="{00000000-0008-0000-0000-000002000000}"/>
          </ac:graphicFrameMkLst>
        </pc:graphicFrameChg>
      </pc:sldChg>
      <pc:sldChg chg="addSp delSp modSp mod">
        <pc:chgData name="Aytona-Arena, Loren" userId="dff38c10-91b7-4935-94ff-8594b114d0a8" providerId="ADAL" clId="{D28F1C70-235F-BA4A-A45F-89B1770E1CA0}" dt="2018-11-26T18:50:41.711" v="108" actId="403"/>
        <pc:sldMkLst>
          <pc:docMk/>
          <pc:sldMk cId="4291382320" sldId="678"/>
        </pc:sldMkLst>
        <pc:spChg chg="mod">
          <ac:chgData name="Aytona-Arena, Loren" userId="dff38c10-91b7-4935-94ff-8594b114d0a8" providerId="ADAL" clId="{D28F1C70-235F-BA4A-A45F-89B1770E1CA0}" dt="2018-11-26T18:48:44.991" v="72" actId="14100"/>
          <ac:spMkLst>
            <pc:docMk/>
            <pc:sldMk cId="4291382320" sldId="678"/>
            <ac:spMk id="2" creationId="{00000000-0000-0000-0000-000000000000}"/>
          </ac:spMkLst>
        </pc:spChg>
        <pc:spChg chg="mod">
          <ac:chgData name="Aytona-Arena, Loren" userId="dff38c10-91b7-4935-94ff-8594b114d0a8" providerId="ADAL" clId="{D28F1C70-235F-BA4A-A45F-89B1770E1CA0}" dt="2018-11-26T18:50:41.711" v="108" actId="403"/>
          <ac:spMkLst>
            <pc:docMk/>
            <pc:sldMk cId="4291382320" sldId="678"/>
            <ac:spMk id="6" creationId="{00000000-0000-0000-0000-000000000000}"/>
          </ac:spMkLst>
        </pc:spChg>
        <pc:graphicFrameChg chg="del">
          <ac:chgData name="Aytona-Arena, Loren" userId="dff38c10-91b7-4935-94ff-8594b114d0a8" providerId="ADAL" clId="{D28F1C70-235F-BA4A-A45F-89B1770E1CA0}" dt="2018-11-26T18:43:44.658" v="7" actId="478"/>
          <ac:graphicFrameMkLst>
            <pc:docMk/>
            <pc:sldMk cId="4291382320" sldId="678"/>
            <ac:graphicFrameMk id="8" creationId="{1DBAB15B-BFB7-437A-BB3E-EE8984FDED61}"/>
          </ac:graphicFrameMkLst>
        </pc:graphicFrameChg>
        <pc:graphicFrameChg chg="add mod">
          <ac:chgData name="Aytona-Arena, Loren" userId="dff38c10-91b7-4935-94ff-8594b114d0a8" providerId="ADAL" clId="{D28F1C70-235F-BA4A-A45F-89B1770E1CA0}" dt="2018-11-26T18:48:59.884" v="76" actId="403"/>
          <ac:graphicFrameMkLst>
            <pc:docMk/>
            <pc:sldMk cId="4291382320" sldId="678"/>
            <ac:graphicFrameMk id="9" creationId="{00000000-0008-0000-0100-000002000000}"/>
          </ac:graphicFrameMkLst>
        </pc:graphicFrameChg>
      </pc:sldChg>
      <pc:sldChg chg="addSp delSp modSp mod">
        <pc:chgData name="Aytona-Arena, Loren" userId="dff38c10-91b7-4935-94ff-8594b114d0a8" providerId="ADAL" clId="{D28F1C70-235F-BA4A-A45F-89B1770E1CA0}" dt="2018-11-26T18:51:00.454" v="112" actId="113"/>
        <pc:sldMkLst>
          <pc:docMk/>
          <pc:sldMk cId="654151744" sldId="1177"/>
        </pc:sldMkLst>
        <pc:spChg chg="mod">
          <ac:chgData name="Aytona-Arena, Loren" userId="dff38c10-91b7-4935-94ff-8594b114d0a8" providerId="ADAL" clId="{D28F1C70-235F-BA4A-A45F-89B1770E1CA0}" dt="2018-11-26T18:51:00.454" v="112" actId="113"/>
          <ac:spMkLst>
            <pc:docMk/>
            <pc:sldMk cId="654151744" sldId="1177"/>
            <ac:spMk id="2" creationId="{00000000-0000-0000-0000-000000000000}"/>
          </ac:spMkLst>
        </pc:spChg>
        <pc:spChg chg="mod">
          <ac:chgData name="Aytona-Arena, Loren" userId="dff38c10-91b7-4935-94ff-8594b114d0a8" providerId="ADAL" clId="{D28F1C70-235F-BA4A-A45F-89B1770E1CA0}" dt="2018-11-26T18:50:58.970" v="111" actId="20577"/>
          <ac:spMkLst>
            <pc:docMk/>
            <pc:sldMk cId="654151744" sldId="1177"/>
            <ac:spMk id="3" creationId="{00000000-0000-0000-0000-000000000000}"/>
          </ac:spMkLst>
        </pc:spChg>
        <pc:graphicFrameChg chg="add mod">
          <ac:chgData name="Aytona-Arena, Loren" userId="dff38c10-91b7-4935-94ff-8594b114d0a8" providerId="ADAL" clId="{D28F1C70-235F-BA4A-A45F-89B1770E1CA0}" dt="2018-11-26T18:50:09.083" v="97" actId="692"/>
          <ac:graphicFrameMkLst>
            <pc:docMk/>
            <pc:sldMk cId="654151744" sldId="1177"/>
            <ac:graphicFrameMk id="6" creationId="{00000000-0008-0000-0200-000002000000}"/>
          </ac:graphicFrameMkLst>
        </pc:graphicFrameChg>
        <pc:graphicFrameChg chg="del">
          <ac:chgData name="Aytona-Arena, Loren" userId="dff38c10-91b7-4935-94ff-8594b114d0a8" providerId="ADAL" clId="{D28F1C70-235F-BA4A-A45F-89B1770E1CA0}" dt="2018-11-26T18:45:10.800" v="13" actId="478"/>
          <ac:graphicFrameMkLst>
            <pc:docMk/>
            <pc:sldMk cId="654151744" sldId="1177"/>
            <ac:graphicFrameMk id="7" creationId="{00000000-0008-0000-0000-000002000000}"/>
          </ac:graphicFrameMkLst>
        </pc:graphicFrameChg>
      </pc:sldChg>
      <pc:sldChg chg="addSp delSp modSp mod">
        <pc:chgData name="Aytona-Arena, Loren" userId="dff38c10-91b7-4935-94ff-8594b114d0a8" providerId="ADAL" clId="{D28F1C70-235F-BA4A-A45F-89B1770E1CA0}" dt="2018-11-26T18:52:24.423" v="140" actId="692"/>
        <pc:sldMkLst>
          <pc:docMk/>
          <pc:sldMk cId="311568607" sldId="1178"/>
        </pc:sldMkLst>
        <pc:spChg chg="mod">
          <ac:chgData name="Aytona-Arena, Loren" userId="dff38c10-91b7-4935-94ff-8594b114d0a8" providerId="ADAL" clId="{D28F1C70-235F-BA4A-A45F-89B1770E1CA0}" dt="2018-11-26T18:51:56.831" v="130" actId="113"/>
          <ac:spMkLst>
            <pc:docMk/>
            <pc:sldMk cId="311568607" sldId="1178"/>
            <ac:spMk id="2" creationId="{00000000-0000-0000-0000-000000000000}"/>
          </ac:spMkLst>
        </pc:spChg>
        <pc:spChg chg="mod">
          <ac:chgData name="Aytona-Arena, Loren" userId="dff38c10-91b7-4935-94ff-8594b114d0a8" providerId="ADAL" clId="{D28F1C70-235F-BA4A-A45F-89B1770E1CA0}" dt="2018-11-26T18:51:59.889" v="133" actId="113"/>
          <ac:spMkLst>
            <pc:docMk/>
            <pc:sldMk cId="311568607" sldId="1178"/>
            <ac:spMk id="3" creationId="{00000000-0000-0000-0000-000000000000}"/>
          </ac:spMkLst>
        </pc:spChg>
        <pc:spChg chg="mod">
          <ac:chgData name="Aytona-Arena, Loren" userId="dff38c10-91b7-4935-94ff-8594b114d0a8" providerId="ADAL" clId="{D28F1C70-235F-BA4A-A45F-89B1770E1CA0}" dt="2018-11-26T18:51:20.185" v="117" actId="1076"/>
          <ac:spMkLst>
            <pc:docMk/>
            <pc:sldMk cId="311568607" sldId="1178"/>
            <ac:spMk id="4" creationId="{00000000-0000-0000-0000-000000000000}"/>
          </ac:spMkLst>
        </pc:spChg>
        <pc:graphicFrameChg chg="add mod">
          <ac:chgData name="Aytona-Arena, Loren" userId="dff38c10-91b7-4935-94ff-8594b114d0a8" providerId="ADAL" clId="{D28F1C70-235F-BA4A-A45F-89B1770E1CA0}" dt="2018-11-26T18:52:24.423" v="140" actId="692"/>
          <ac:graphicFrameMkLst>
            <pc:docMk/>
            <pc:sldMk cId="311568607" sldId="1178"/>
            <ac:graphicFrameMk id="6" creationId="{00000000-0008-0000-0300-000002000000}"/>
          </ac:graphicFrameMkLst>
        </pc:graphicFrameChg>
        <pc:graphicFrameChg chg="del">
          <ac:chgData name="Aytona-Arena, Loren" userId="dff38c10-91b7-4935-94ff-8594b114d0a8" providerId="ADAL" clId="{D28F1C70-235F-BA4A-A45F-89B1770E1CA0}" dt="2018-11-26T18:45:26.637" v="17" actId="478"/>
          <ac:graphicFrameMkLst>
            <pc:docMk/>
            <pc:sldMk cId="311568607" sldId="1178"/>
            <ac:graphicFrameMk id="7" creationId="{D3B641D6-CEE4-4F72-90CA-91A723D744BB}"/>
          </ac:graphicFrameMkLst>
        </pc:graphicFrameChg>
      </pc:sldChg>
      <pc:sldChg chg="addSp delSp modSp mod">
        <pc:chgData name="Aytona-Arena, Loren" userId="dff38c10-91b7-4935-94ff-8594b114d0a8" providerId="ADAL" clId="{D28F1C70-235F-BA4A-A45F-89B1770E1CA0}" dt="2018-11-26T18:53:24.870" v="159" actId="20577"/>
        <pc:sldMkLst>
          <pc:docMk/>
          <pc:sldMk cId="1562975049" sldId="1179"/>
        </pc:sldMkLst>
        <pc:spChg chg="mod">
          <ac:chgData name="Aytona-Arena, Loren" userId="dff38c10-91b7-4935-94ff-8594b114d0a8" providerId="ADAL" clId="{D28F1C70-235F-BA4A-A45F-89B1770E1CA0}" dt="2018-11-26T18:52:30.241" v="141" actId="113"/>
          <ac:spMkLst>
            <pc:docMk/>
            <pc:sldMk cId="1562975049" sldId="1179"/>
            <ac:spMk id="2" creationId="{00000000-0000-0000-0000-000000000000}"/>
          </ac:spMkLst>
        </pc:spChg>
        <pc:spChg chg="mod">
          <ac:chgData name="Aytona-Arena, Loren" userId="dff38c10-91b7-4935-94ff-8594b114d0a8" providerId="ADAL" clId="{D28F1C70-235F-BA4A-A45F-89B1770E1CA0}" dt="2018-11-26T18:52:35.628" v="144" actId="113"/>
          <ac:spMkLst>
            <pc:docMk/>
            <pc:sldMk cId="1562975049" sldId="1179"/>
            <ac:spMk id="6" creationId="{00000000-0000-0000-0000-000000000000}"/>
          </ac:spMkLst>
        </pc:spChg>
        <pc:graphicFrameChg chg="add mod">
          <ac:chgData name="Aytona-Arena, Loren" userId="dff38c10-91b7-4935-94ff-8594b114d0a8" providerId="ADAL" clId="{D28F1C70-235F-BA4A-A45F-89B1770E1CA0}" dt="2018-11-26T18:53:24.870" v="159" actId="20577"/>
          <ac:graphicFrameMkLst>
            <pc:docMk/>
            <pc:sldMk cId="1562975049" sldId="1179"/>
            <ac:graphicFrameMk id="8" creationId="{00000000-0008-0000-0400-000002000000}"/>
          </ac:graphicFrameMkLst>
        </pc:graphicFrameChg>
        <pc:graphicFrameChg chg="del">
          <ac:chgData name="Aytona-Arena, Loren" userId="dff38c10-91b7-4935-94ff-8594b114d0a8" providerId="ADAL" clId="{D28F1C70-235F-BA4A-A45F-89B1770E1CA0}" dt="2018-11-26T18:45:36.338" v="21" actId="478"/>
          <ac:graphicFrameMkLst>
            <pc:docMk/>
            <pc:sldMk cId="1562975049" sldId="1179"/>
            <ac:graphicFrameMk id="11" creationId="{52FCB433-C26B-4DF5-B9D9-EE169FDE2833}"/>
          </ac:graphicFrameMkLst>
        </pc:graphicFrameChg>
      </pc:sldChg>
    </pc:docChg>
  </pc:docChgLst>
  <pc:docChgLst>
    <pc:chgData name="Kara Cowan" userId="0207770f-4816-4f5a-9d0d-4d458e6371e7" providerId="ADAL" clId="{303C7E8B-00E4-46A0-8D74-265384F3084C}"/>
    <pc:docChg chg="custSel modSld">
      <pc:chgData name="Kara Cowan" userId="0207770f-4816-4f5a-9d0d-4d458e6371e7" providerId="ADAL" clId="{303C7E8B-00E4-46A0-8D74-265384F3084C}" dt="2018-11-26T21:23:20.352" v="194"/>
      <pc:docMkLst>
        <pc:docMk/>
      </pc:docMkLst>
      <pc:sldChg chg="modSp">
        <pc:chgData name="Kara Cowan" userId="0207770f-4816-4f5a-9d0d-4d458e6371e7" providerId="ADAL" clId="{303C7E8B-00E4-46A0-8D74-265384F3084C}" dt="2018-11-26T21:10:22.853" v="93" actId="20577"/>
        <pc:sldMkLst>
          <pc:docMk/>
          <pc:sldMk cId="3944426931" sldId="655"/>
        </pc:sldMkLst>
        <pc:spChg chg="mod">
          <ac:chgData name="Kara Cowan" userId="0207770f-4816-4f5a-9d0d-4d458e6371e7" providerId="ADAL" clId="{303C7E8B-00E4-46A0-8D74-265384F3084C}" dt="2018-11-26T21:10:22.853" v="93" actId="20577"/>
          <ac:spMkLst>
            <pc:docMk/>
            <pc:sldMk cId="3944426931" sldId="655"/>
            <ac:spMk id="4" creationId="{00000000-0000-0000-0000-000000000000}"/>
          </ac:spMkLst>
        </pc:spChg>
      </pc:sldChg>
      <pc:sldChg chg="modSp">
        <pc:chgData name="Kara Cowan" userId="0207770f-4816-4f5a-9d0d-4d458e6371e7" providerId="ADAL" clId="{303C7E8B-00E4-46A0-8D74-265384F3084C}" dt="2018-11-26T21:15:04.898" v="154" actId="20577"/>
        <pc:sldMkLst>
          <pc:docMk/>
          <pc:sldMk cId="2266089318" sldId="666"/>
        </pc:sldMkLst>
        <pc:spChg chg="mod">
          <ac:chgData name="Kara Cowan" userId="0207770f-4816-4f5a-9d0d-4d458e6371e7" providerId="ADAL" clId="{303C7E8B-00E4-46A0-8D74-265384F3084C}" dt="2018-11-26T21:15:04.898" v="154" actId="20577"/>
          <ac:spMkLst>
            <pc:docMk/>
            <pc:sldMk cId="2266089318" sldId="666"/>
            <ac:spMk id="4" creationId="{00000000-0000-0000-0000-000000000000}"/>
          </ac:spMkLst>
        </pc:spChg>
      </pc:sldChg>
      <pc:sldChg chg="modSp">
        <pc:chgData name="Kara Cowan" userId="0207770f-4816-4f5a-9d0d-4d458e6371e7" providerId="ADAL" clId="{303C7E8B-00E4-46A0-8D74-265384F3084C}" dt="2018-11-26T21:00:00.324" v="46" actId="20577"/>
        <pc:sldMkLst>
          <pc:docMk/>
          <pc:sldMk cId="2507430986" sldId="677"/>
        </pc:sldMkLst>
        <pc:spChg chg="mod">
          <ac:chgData name="Kara Cowan" userId="0207770f-4816-4f5a-9d0d-4d458e6371e7" providerId="ADAL" clId="{303C7E8B-00E4-46A0-8D74-265384F3084C}" dt="2018-11-26T21:00:00.324" v="46" actId="20577"/>
          <ac:spMkLst>
            <pc:docMk/>
            <pc:sldMk cId="2507430986" sldId="677"/>
            <ac:spMk id="6" creationId="{00000000-0000-0000-0000-000000000000}"/>
          </ac:spMkLst>
        </pc:spChg>
      </pc:sldChg>
      <pc:sldChg chg="modSp">
        <pc:chgData name="Kara Cowan" userId="0207770f-4816-4f5a-9d0d-4d458e6371e7" providerId="ADAL" clId="{303C7E8B-00E4-46A0-8D74-265384F3084C}" dt="2018-11-26T21:00:26.543" v="51" actId="20577"/>
        <pc:sldMkLst>
          <pc:docMk/>
          <pc:sldMk cId="4291382320" sldId="678"/>
        </pc:sldMkLst>
        <pc:spChg chg="mod">
          <ac:chgData name="Kara Cowan" userId="0207770f-4816-4f5a-9d0d-4d458e6371e7" providerId="ADAL" clId="{303C7E8B-00E4-46A0-8D74-265384F3084C}" dt="2018-11-26T21:00:21.231" v="47" actId="20577"/>
          <ac:spMkLst>
            <pc:docMk/>
            <pc:sldMk cId="4291382320" sldId="678"/>
            <ac:spMk id="2" creationId="{00000000-0000-0000-0000-000000000000}"/>
          </ac:spMkLst>
        </pc:spChg>
        <pc:spChg chg="mod">
          <ac:chgData name="Kara Cowan" userId="0207770f-4816-4f5a-9d0d-4d458e6371e7" providerId="ADAL" clId="{303C7E8B-00E4-46A0-8D74-265384F3084C}" dt="2018-11-26T21:00:26.543" v="51" actId="20577"/>
          <ac:spMkLst>
            <pc:docMk/>
            <pc:sldMk cId="4291382320" sldId="678"/>
            <ac:spMk id="6" creationId="{00000000-0000-0000-0000-000000000000}"/>
          </ac:spMkLst>
        </pc:spChg>
      </pc:sldChg>
      <pc:sldChg chg="modSp">
        <pc:chgData name="Kara Cowan" userId="0207770f-4816-4f5a-9d0d-4d458e6371e7" providerId="ADAL" clId="{303C7E8B-00E4-46A0-8D74-265384F3084C}" dt="2018-11-26T21:08:52.535" v="92" actId="20577"/>
        <pc:sldMkLst>
          <pc:docMk/>
          <pc:sldMk cId="3792785896" sldId="683"/>
        </pc:sldMkLst>
        <pc:spChg chg="mod">
          <ac:chgData name="Kara Cowan" userId="0207770f-4816-4f5a-9d0d-4d458e6371e7" providerId="ADAL" clId="{303C7E8B-00E4-46A0-8D74-265384F3084C}" dt="2018-11-26T21:08:52.535" v="92" actId="20577"/>
          <ac:spMkLst>
            <pc:docMk/>
            <pc:sldMk cId="3792785896" sldId="683"/>
            <ac:spMk id="9" creationId="{00000000-0000-0000-0000-000000000000}"/>
          </ac:spMkLst>
        </pc:spChg>
      </pc:sldChg>
      <pc:sldChg chg="modSp">
        <pc:chgData name="Kara Cowan" userId="0207770f-4816-4f5a-9d0d-4d458e6371e7" providerId="ADAL" clId="{303C7E8B-00E4-46A0-8D74-265384F3084C}" dt="2018-11-26T21:13:17.203" v="134" actId="20577"/>
        <pc:sldMkLst>
          <pc:docMk/>
          <pc:sldMk cId="2999223089" sldId="684"/>
        </pc:sldMkLst>
        <pc:spChg chg="mod">
          <ac:chgData name="Kara Cowan" userId="0207770f-4816-4f5a-9d0d-4d458e6371e7" providerId="ADAL" clId="{303C7E8B-00E4-46A0-8D74-265384F3084C}" dt="2018-11-26T21:13:17.203" v="134" actId="20577"/>
          <ac:spMkLst>
            <pc:docMk/>
            <pc:sldMk cId="2999223089" sldId="684"/>
            <ac:spMk id="4" creationId="{00000000-0000-0000-0000-000000000000}"/>
          </ac:spMkLst>
        </pc:spChg>
      </pc:sldChg>
      <pc:sldChg chg="modSp">
        <pc:chgData name="Kara Cowan" userId="0207770f-4816-4f5a-9d0d-4d458e6371e7" providerId="ADAL" clId="{303C7E8B-00E4-46A0-8D74-265384F3084C}" dt="2018-11-26T21:15:27.932" v="157" actId="20577"/>
        <pc:sldMkLst>
          <pc:docMk/>
          <pc:sldMk cId="111859688" sldId="685"/>
        </pc:sldMkLst>
        <pc:spChg chg="mod">
          <ac:chgData name="Kara Cowan" userId="0207770f-4816-4f5a-9d0d-4d458e6371e7" providerId="ADAL" clId="{303C7E8B-00E4-46A0-8D74-265384F3084C}" dt="2018-11-26T21:15:27.932" v="157" actId="20577"/>
          <ac:spMkLst>
            <pc:docMk/>
            <pc:sldMk cId="111859688" sldId="685"/>
            <ac:spMk id="5" creationId="{00000000-0000-0000-0000-000000000000}"/>
          </ac:spMkLst>
        </pc:spChg>
      </pc:sldChg>
      <pc:sldChg chg="modSp">
        <pc:chgData name="Kara Cowan" userId="0207770f-4816-4f5a-9d0d-4d458e6371e7" providerId="ADAL" clId="{303C7E8B-00E4-46A0-8D74-265384F3084C}" dt="2018-11-26T21:17:53.495" v="160" actId="6549"/>
        <pc:sldMkLst>
          <pc:docMk/>
          <pc:sldMk cId="2167761759" sldId="688"/>
        </pc:sldMkLst>
        <pc:spChg chg="mod">
          <ac:chgData name="Kara Cowan" userId="0207770f-4816-4f5a-9d0d-4d458e6371e7" providerId="ADAL" clId="{303C7E8B-00E4-46A0-8D74-265384F3084C}" dt="2018-11-26T21:17:53.495" v="160" actId="6549"/>
          <ac:spMkLst>
            <pc:docMk/>
            <pc:sldMk cId="2167761759" sldId="688"/>
            <ac:spMk id="4" creationId="{00000000-0000-0000-0000-000000000000}"/>
          </ac:spMkLst>
        </pc:spChg>
      </pc:sldChg>
      <pc:sldChg chg="modSp">
        <pc:chgData name="Kara Cowan" userId="0207770f-4816-4f5a-9d0d-4d458e6371e7" providerId="ADAL" clId="{303C7E8B-00E4-46A0-8D74-265384F3084C}" dt="2018-11-26T21:18:57.849" v="163" actId="20577"/>
        <pc:sldMkLst>
          <pc:docMk/>
          <pc:sldMk cId="1706579572" sldId="690"/>
        </pc:sldMkLst>
        <pc:spChg chg="mod">
          <ac:chgData name="Kara Cowan" userId="0207770f-4816-4f5a-9d0d-4d458e6371e7" providerId="ADAL" clId="{303C7E8B-00E4-46A0-8D74-265384F3084C}" dt="2018-11-26T21:18:57.849" v="163" actId="20577"/>
          <ac:spMkLst>
            <pc:docMk/>
            <pc:sldMk cId="1706579572" sldId="690"/>
            <ac:spMk id="4" creationId="{00000000-0000-0000-0000-000000000000}"/>
          </ac:spMkLst>
        </pc:spChg>
      </pc:sldChg>
      <pc:sldChg chg="modSp">
        <pc:chgData name="Kara Cowan" userId="0207770f-4816-4f5a-9d0d-4d458e6371e7" providerId="ADAL" clId="{303C7E8B-00E4-46A0-8D74-265384F3084C}" dt="2018-11-26T21:19:37.057" v="166" actId="20577"/>
        <pc:sldMkLst>
          <pc:docMk/>
          <pc:sldMk cId="4163210919" sldId="692"/>
        </pc:sldMkLst>
        <pc:spChg chg="mod">
          <ac:chgData name="Kara Cowan" userId="0207770f-4816-4f5a-9d0d-4d458e6371e7" providerId="ADAL" clId="{303C7E8B-00E4-46A0-8D74-265384F3084C}" dt="2018-11-26T21:19:37.057" v="166" actId="20577"/>
          <ac:spMkLst>
            <pc:docMk/>
            <pc:sldMk cId="4163210919" sldId="692"/>
            <ac:spMk id="4" creationId="{00000000-0000-0000-0000-000000000000}"/>
          </ac:spMkLst>
        </pc:spChg>
      </pc:sldChg>
      <pc:sldChg chg="modSp">
        <pc:chgData name="Kara Cowan" userId="0207770f-4816-4f5a-9d0d-4d458e6371e7" providerId="ADAL" clId="{303C7E8B-00E4-46A0-8D74-265384F3084C}" dt="2018-11-26T21:20:10.513" v="169" actId="20577"/>
        <pc:sldMkLst>
          <pc:docMk/>
          <pc:sldMk cId="739597024" sldId="693"/>
        </pc:sldMkLst>
        <pc:spChg chg="mod">
          <ac:chgData name="Kara Cowan" userId="0207770f-4816-4f5a-9d0d-4d458e6371e7" providerId="ADAL" clId="{303C7E8B-00E4-46A0-8D74-265384F3084C}" dt="2018-11-26T21:20:10.513" v="169" actId="20577"/>
          <ac:spMkLst>
            <pc:docMk/>
            <pc:sldMk cId="739597024" sldId="693"/>
            <ac:spMk id="2" creationId="{00000000-0000-0000-0000-000000000000}"/>
          </ac:spMkLst>
        </pc:spChg>
      </pc:sldChg>
      <pc:sldChg chg="modSp">
        <pc:chgData name="Kara Cowan" userId="0207770f-4816-4f5a-9d0d-4d458e6371e7" providerId="ADAL" clId="{303C7E8B-00E4-46A0-8D74-265384F3084C}" dt="2018-11-26T21:20:47.239" v="175" actId="20577"/>
        <pc:sldMkLst>
          <pc:docMk/>
          <pc:sldMk cId="2256292193" sldId="694"/>
        </pc:sldMkLst>
        <pc:spChg chg="mod">
          <ac:chgData name="Kara Cowan" userId="0207770f-4816-4f5a-9d0d-4d458e6371e7" providerId="ADAL" clId="{303C7E8B-00E4-46A0-8D74-265384F3084C}" dt="2018-11-26T21:20:47.239" v="175" actId="20577"/>
          <ac:spMkLst>
            <pc:docMk/>
            <pc:sldMk cId="2256292193" sldId="694"/>
            <ac:spMk id="2" creationId="{00000000-0000-0000-0000-000000000000}"/>
          </ac:spMkLst>
        </pc:spChg>
      </pc:sldChg>
      <pc:sldChg chg="modSp">
        <pc:chgData name="Kara Cowan" userId="0207770f-4816-4f5a-9d0d-4d458e6371e7" providerId="ADAL" clId="{303C7E8B-00E4-46A0-8D74-265384F3084C}" dt="2018-11-26T21:21:52.107" v="192" actId="1035"/>
        <pc:sldMkLst>
          <pc:docMk/>
          <pc:sldMk cId="3848831881" sldId="696"/>
        </pc:sldMkLst>
        <pc:spChg chg="mod">
          <ac:chgData name="Kara Cowan" userId="0207770f-4816-4f5a-9d0d-4d458e6371e7" providerId="ADAL" clId="{303C7E8B-00E4-46A0-8D74-265384F3084C}" dt="2018-11-26T21:21:52.107" v="192" actId="1035"/>
          <ac:spMkLst>
            <pc:docMk/>
            <pc:sldMk cId="3848831881" sldId="696"/>
            <ac:spMk id="4" creationId="{00000000-0000-0000-0000-000000000000}"/>
          </ac:spMkLst>
        </pc:spChg>
      </pc:sldChg>
      <pc:sldChg chg="delSp modSp">
        <pc:chgData name="Kara Cowan" userId="0207770f-4816-4f5a-9d0d-4d458e6371e7" providerId="ADAL" clId="{303C7E8B-00E4-46A0-8D74-265384F3084C}" dt="2018-11-26T21:10:37.856" v="94" actId="478"/>
        <pc:sldMkLst>
          <pc:docMk/>
          <pc:sldMk cId="807489433" sldId="1162"/>
        </pc:sldMkLst>
        <pc:spChg chg="mod">
          <ac:chgData name="Kara Cowan" userId="0207770f-4816-4f5a-9d0d-4d458e6371e7" providerId="ADAL" clId="{303C7E8B-00E4-46A0-8D74-265384F3084C}" dt="2018-11-26T21:02:34.330" v="57" actId="6549"/>
          <ac:spMkLst>
            <pc:docMk/>
            <pc:sldMk cId="807489433" sldId="1162"/>
            <ac:spMk id="3" creationId="{00000000-0000-0000-0000-000000000000}"/>
          </ac:spMkLst>
        </pc:spChg>
        <pc:spChg chg="del">
          <ac:chgData name="Kara Cowan" userId="0207770f-4816-4f5a-9d0d-4d458e6371e7" providerId="ADAL" clId="{303C7E8B-00E4-46A0-8D74-265384F3084C}" dt="2018-11-26T21:10:37.856" v="94" actId="478"/>
          <ac:spMkLst>
            <pc:docMk/>
            <pc:sldMk cId="807489433" sldId="1162"/>
            <ac:spMk id="5" creationId="{00000000-0000-0000-0000-000000000000}"/>
          </ac:spMkLst>
        </pc:spChg>
        <pc:spChg chg="mod">
          <ac:chgData name="Kara Cowan" userId="0207770f-4816-4f5a-9d0d-4d458e6371e7" providerId="ADAL" clId="{303C7E8B-00E4-46A0-8D74-265384F3084C}" dt="2018-11-26T21:06:25.046" v="84" actId="20577"/>
          <ac:spMkLst>
            <pc:docMk/>
            <pc:sldMk cId="807489433" sldId="1162"/>
            <ac:spMk id="10" creationId="{D9827EB7-A817-419A-8115-A5E2FD8EDA43}"/>
          </ac:spMkLst>
        </pc:spChg>
      </pc:sldChg>
      <pc:sldChg chg="modSp">
        <pc:chgData name="Kara Cowan" userId="0207770f-4816-4f5a-9d0d-4d458e6371e7" providerId="ADAL" clId="{303C7E8B-00E4-46A0-8D74-265384F3084C}" dt="2018-11-26T20:54:07.371" v="0" actId="255"/>
        <pc:sldMkLst>
          <pc:docMk/>
          <pc:sldMk cId="1545575873" sldId="1166"/>
        </pc:sldMkLst>
        <pc:spChg chg="mod">
          <ac:chgData name="Kara Cowan" userId="0207770f-4816-4f5a-9d0d-4d458e6371e7" providerId="ADAL" clId="{303C7E8B-00E4-46A0-8D74-265384F3084C}" dt="2018-11-26T20:54:07.371" v="0" actId="255"/>
          <ac:spMkLst>
            <pc:docMk/>
            <pc:sldMk cId="1545575873" sldId="1166"/>
            <ac:spMk id="3" creationId="{00000000-0000-0000-0000-000000000000}"/>
          </ac:spMkLst>
        </pc:spChg>
      </pc:sldChg>
      <pc:sldChg chg="addCm delCm modCm">
        <pc:chgData name="Kara Cowan" userId="0207770f-4816-4f5a-9d0d-4d458e6371e7" providerId="ADAL" clId="{303C7E8B-00E4-46A0-8D74-265384F3084C}" dt="2018-11-26T20:57:55.029" v="21"/>
        <pc:sldMkLst>
          <pc:docMk/>
          <pc:sldMk cId="2728970568" sldId="1167"/>
        </pc:sldMkLst>
      </pc:sldChg>
      <pc:sldChg chg="modSp">
        <pc:chgData name="Kara Cowan" userId="0207770f-4816-4f5a-9d0d-4d458e6371e7" providerId="ADAL" clId="{303C7E8B-00E4-46A0-8D74-265384F3084C}" dt="2018-11-26T20:55:26.441" v="7" actId="20577"/>
        <pc:sldMkLst>
          <pc:docMk/>
          <pc:sldMk cId="1236393586" sldId="1168"/>
        </pc:sldMkLst>
        <pc:graphicFrameChg chg="mod">
          <ac:chgData name="Kara Cowan" userId="0207770f-4816-4f5a-9d0d-4d458e6371e7" providerId="ADAL" clId="{303C7E8B-00E4-46A0-8D74-265384F3084C}" dt="2018-11-26T20:55:26.441" v="7" actId="20577"/>
          <ac:graphicFrameMkLst>
            <pc:docMk/>
            <pc:sldMk cId="1236393586" sldId="1168"/>
            <ac:graphicFrameMk id="4" creationId="{00000000-0000-0000-0000-000000000000}"/>
          </ac:graphicFrameMkLst>
        </pc:graphicFrameChg>
      </pc:sldChg>
      <pc:sldChg chg="modSp addCm delCm modCm">
        <pc:chgData name="Kara Cowan" userId="0207770f-4816-4f5a-9d0d-4d458e6371e7" providerId="ADAL" clId="{303C7E8B-00E4-46A0-8D74-265384F3084C}" dt="2018-11-26T20:58:46.700" v="42" actId="20577"/>
        <pc:sldMkLst>
          <pc:docMk/>
          <pc:sldMk cId="2375872312" sldId="1169"/>
        </pc:sldMkLst>
        <pc:spChg chg="mod">
          <ac:chgData name="Kara Cowan" userId="0207770f-4816-4f5a-9d0d-4d458e6371e7" providerId="ADAL" clId="{303C7E8B-00E4-46A0-8D74-265384F3084C}" dt="2018-11-26T20:58:46.700" v="42" actId="20577"/>
          <ac:spMkLst>
            <pc:docMk/>
            <pc:sldMk cId="2375872312" sldId="1169"/>
            <ac:spMk id="20" creationId="{932F9474-44BB-48D5-8696-942CBEC16F43}"/>
          </ac:spMkLst>
        </pc:spChg>
      </pc:sldChg>
      <pc:sldChg chg="addCm delCm modCm">
        <pc:chgData name="Kara Cowan" userId="0207770f-4816-4f5a-9d0d-4d458e6371e7" providerId="ADAL" clId="{303C7E8B-00E4-46A0-8D74-265384F3084C}" dt="2018-11-26T20:57:32.234" v="18"/>
        <pc:sldMkLst>
          <pc:docMk/>
          <pc:sldMk cId="13910239" sldId="1170"/>
        </pc:sldMkLst>
      </pc:sldChg>
      <pc:sldChg chg="addCm delCm modCm">
        <pc:chgData name="Kara Cowan" userId="0207770f-4816-4f5a-9d0d-4d458e6371e7" providerId="ADAL" clId="{303C7E8B-00E4-46A0-8D74-265384F3084C}" dt="2018-11-26T20:57:36.003" v="19"/>
        <pc:sldMkLst>
          <pc:docMk/>
          <pc:sldMk cId="1889607901" sldId="1171"/>
        </pc:sldMkLst>
      </pc:sldChg>
      <pc:sldChg chg="modSp">
        <pc:chgData name="Kara Cowan" userId="0207770f-4816-4f5a-9d0d-4d458e6371e7" providerId="ADAL" clId="{303C7E8B-00E4-46A0-8D74-265384F3084C}" dt="2018-11-26T21:01:11.958" v="56" actId="20577"/>
        <pc:sldMkLst>
          <pc:docMk/>
          <pc:sldMk cId="654151744" sldId="1177"/>
        </pc:sldMkLst>
        <pc:spChg chg="mod">
          <ac:chgData name="Kara Cowan" userId="0207770f-4816-4f5a-9d0d-4d458e6371e7" providerId="ADAL" clId="{303C7E8B-00E4-46A0-8D74-265384F3084C}" dt="2018-11-26T21:01:11.958" v="56" actId="20577"/>
          <ac:spMkLst>
            <pc:docMk/>
            <pc:sldMk cId="654151744" sldId="1177"/>
            <ac:spMk id="3" creationId="{00000000-0000-0000-0000-000000000000}"/>
          </ac:spMkLst>
        </pc:spChg>
      </pc:sldChg>
      <pc:sldChg chg="modSp">
        <pc:chgData name="Kara Cowan" userId="0207770f-4816-4f5a-9d0d-4d458e6371e7" providerId="ADAL" clId="{303C7E8B-00E4-46A0-8D74-265384F3084C}" dt="2018-11-26T21:02:52.065" v="61" actId="20577"/>
        <pc:sldMkLst>
          <pc:docMk/>
          <pc:sldMk cId="311568607" sldId="1178"/>
        </pc:sldMkLst>
        <pc:spChg chg="mod">
          <ac:chgData name="Kara Cowan" userId="0207770f-4816-4f5a-9d0d-4d458e6371e7" providerId="ADAL" clId="{303C7E8B-00E4-46A0-8D74-265384F3084C}" dt="2018-11-26T21:02:52.065" v="61" actId="20577"/>
          <ac:spMkLst>
            <pc:docMk/>
            <pc:sldMk cId="311568607" sldId="1178"/>
            <ac:spMk id="3" creationId="{00000000-0000-0000-0000-000000000000}"/>
          </ac:spMkLst>
        </pc:spChg>
      </pc:sldChg>
      <pc:sldChg chg="modSp">
        <pc:chgData name="Kara Cowan" userId="0207770f-4816-4f5a-9d0d-4d458e6371e7" providerId="ADAL" clId="{303C7E8B-00E4-46A0-8D74-265384F3084C}" dt="2018-11-26T21:07:16.131" v="89" actId="20577"/>
        <pc:sldMkLst>
          <pc:docMk/>
          <pc:sldMk cId="1562975049" sldId="1179"/>
        </pc:sldMkLst>
        <pc:spChg chg="mod">
          <ac:chgData name="Kara Cowan" userId="0207770f-4816-4f5a-9d0d-4d458e6371e7" providerId="ADAL" clId="{303C7E8B-00E4-46A0-8D74-265384F3084C}" dt="2018-11-26T21:07:12.045" v="85" actId="20577"/>
          <ac:spMkLst>
            <pc:docMk/>
            <pc:sldMk cId="1562975049" sldId="1179"/>
            <ac:spMk id="2" creationId="{00000000-0000-0000-0000-000000000000}"/>
          </ac:spMkLst>
        </pc:spChg>
        <pc:spChg chg="mod">
          <ac:chgData name="Kara Cowan" userId="0207770f-4816-4f5a-9d0d-4d458e6371e7" providerId="ADAL" clId="{303C7E8B-00E4-46A0-8D74-265384F3084C}" dt="2018-11-26T21:07:16.131" v="89" actId="20577"/>
          <ac:spMkLst>
            <pc:docMk/>
            <pc:sldMk cId="1562975049" sldId="1179"/>
            <ac:spMk id="6" creationId="{00000000-0000-0000-0000-000000000000}"/>
          </ac:spMkLst>
        </pc:spChg>
      </pc:sldChg>
    </pc:docChg>
  </pc:docChgLst>
  <pc:docChgLst>
    <pc:chgData name="Cowan, Kara" userId="0207770f-4816-4f5a-9d0d-4d458e6371e7" providerId="ADAL" clId="{43775444-477C-46E3-9882-16862049E247}"/>
    <pc:docChg chg="modSld">
      <pc:chgData name="Cowan, Kara" userId="0207770f-4816-4f5a-9d0d-4d458e6371e7" providerId="ADAL" clId="{43775444-477C-46E3-9882-16862049E247}" dt="2018-11-29T16:07:13.663" v="0"/>
      <pc:docMkLst>
        <pc:docMk/>
      </pc:docMkLst>
      <pc:sldChg chg="delCm">
        <pc:chgData name="Cowan, Kara" userId="0207770f-4816-4f5a-9d0d-4d458e6371e7" providerId="ADAL" clId="{43775444-477C-46E3-9882-16862049E247}" dt="2018-11-29T16:07:13.663" v="0"/>
        <pc:sldMkLst>
          <pc:docMk/>
          <pc:sldMk cId="1562975049" sldId="11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COPD/Production/Content/COPD%20Graph%20Data%20Files%20for%20Champions%20Deck_F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COPD/Production/Content/COPD%20Graph%20Data%20Files%20for%20Champions%20Deck_F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COPD/Production/Content/COPD%20Graph%20Data%20Files%20for%20Champions%20Deck_F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COPD/Production/Content/COPD%20Graph%20Data%20Files%20for%20Champions%20Deck_F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https://healthqualityontario-my.sharepoint.com/personal/laytona_hqontario_ca/Documents/Quality%20Standards/Topics/COPD/Production/Content/COPD%20Graph%20Data%20Files%20for%20Champions%20Deck_F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43336139410759E-2"/>
          <c:y val="0.11772387155463923"/>
          <c:w val="0.9330953818240274"/>
          <c:h val="0.34164865258586385"/>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5081-1D4A-8E0B-D3555CE7DE5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'CODP Prev by LHIN'!$A$3:$A$17</c:f>
              <c:strCache>
                <c:ptCount val="15"/>
                <c:pt idx="0">
                  <c:v>Ontario</c:v>
                </c:pt>
                <c:pt idx="1">
                  <c:v>Centre-Ouest</c:v>
                </c:pt>
                <c:pt idx="2">
                  <c:v>Mississauga Halton</c:v>
                </c:pt>
                <c:pt idx="3">
                  <c:v>Centre</c:v>
                </c:pt>
                <c:pt idx="4">
                  <c:v>Waterloo Wellington</c:v>
                </c:pt>
                <c:pt idx="5">
                  <c:v>Centre-Toronto</c:v>
                </c:pt>
                <c:pt idx="6">
                  <c:v>Champlain</c:v>
                </c:pt>
                <c:pt idx="7">
                  <c:v>Centre-Est</c:v>
                </c:pt>
                <c:pt idx="8">
                  <c:v>Hamilton Niagara Haldimand Brant</c:v>
                </c:pt>
                <c:pt idx="9">
                  <c:v>Sud-Ouest</c:v>
                </c:pt>
                <c:pt idx="10">
                  <c:v>Nord-Ouest</c:v>
                </c:pt>
                <c:pt idx="11">
                  <c:v>Simcoe Nord Muskoka</c:v>
                </c:pt>
                <c:pt idx="12">
                  <c:v>Sud-Est</c:v>
                </c:pt>
                <c:pt idx="13">
                  <c:v>Érié St-Clair</c:v>
                </c:pt>
                <c:pt idx="14">
                  <c:v>Nord-Est</c:v>
                </c:pt>
              </c:strCache>
            </c:strRef>
          </c:cat>
          <c:val>
            <c:numRef>
              <c:f>'CODP Prev by LHIN'!$B$3:$B$17</c:f>
              <c:numCache>
                <c:formatCode>General</c:formatCode>
                <c:ptCount val="15"/>
                <c:pt idx="0">
                  <c:v>11.1</c:v>
                </c:pt>
                <c:pt idx="1">
                  <c:v>7.3</c:v>
                </c:pt>
                <c:pt idx="2">
                  <c:v>7.4</c:v>
                </c:pt>
                <c:pt idx="3">
                  <c:v>7.9</c:v>
                </c:pt>
                <c:pt idx="4">
                  <c:v>9.1</c:v>
                </c:pt>
                <c:pt idx="5">
                  <c:v>9.5</c:v>
                </c:pt>
                <c:pt idx="6">
                  <c:v>11.2</c:v>
                </c:pt>
                <c:pt idx="7">
                  <c:v>11.6</c:v>
                </c:pt>
                <c:pt idx="8">
                  <c:v>12.7</c:v>
                </c:pt>
                <c:pt idx="9">
                  <c:v>12.9</c:v>
                </c:pt>
                <c:pt idx="10">
                  <c:v>13.3</c:v>
                </c:pt>
                <c:pt idx="11">
                  <c:v>13.9</c:v>
                </c:pt>
                <c:pt idx="12">
                  <c:v>15</c:v>
                </c:pt>
                <c:pt idx="13">
                  <c:v>16.600000000000001</c:v>
                </c:pt>
                <c:pt idx="14">
                  <c:v>16.600000000000001</c:v>
                </c:pt>
              </c:numCache>
            </c:numRef>
          </c:val>
          <c:extLst>
            <c:ext xmlns:c16="http://schemas.microsoft.com/office/drawing/2014/chart" uri="{C3380CC4-5D6E-409C-BE32-E72D297353CC}">
              <c16:uniqueId val="{00000000-5081-1D4A-8E0B-D3555CE7DE5F}"/>
            </c:ext>
          </c:extLst>
        </c:ser>
        <c:dLbls>
          <c:dLblPos val="outEnd"/>
          <c:showLegendKey val="0"/>
          <c:showVal val="1"/>
          <c:showCatName val="0"/>
          <c:showSerName val="0"/>
          <c:showPercent val="0"/>
          <c:showBubbleSize val="0"/>
        </c:dLbls>
        <c:gapWidth val="219"/>
        <c:overlap val="-27"/>
        <c:axId val="164139200"/>
        <c:axId val="164134888"/>
      </c:barChart>
      <c:catAx>
        <c:axId val="16413920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Réseau local d'intégration des services de santé (RLISS)</a:t>
                </a:r>
              </a:p>
            </c:rich>
          </c:tx>
          <c:layout>
            <c:manualLayout>
              <c:xMode val="edge"/>
              <c:yMode val="edge"/>
              <c:x val="0.29033355296691821"/>
              <c:y val="0.9476275701666845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134888"/>
        <c:crosses val="autoZero"/>
        <c:auto val="1"/>
        <c:lblAlgn val="ctr"/>
        <c:lblOffset val="100"/>
        <c:noMultiLvlLbl val="0"/>
      </c:catAx>
      <c:valAx>
        <c:axId val="164134888"/>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fr-FR" b="1"/>
                  <a:t>Pourcentage </a:t>
                </a:r>
                <a:r>
                  <a:rPr lang="en-CA" b="1"/>
                  <a:t> (%)</a:t>
                </a:r>
              </a:p>
            </c:rich>
          </c:tx>
          <c:layout>
            <c:manualLayout>
              <c:xMode val="edge"/>
              <c:yMode val="edge"/>
              <c:x val="0"/>
              <c:y val="7.9317266528448581E-3"/>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4139200"/>
        <c:crosses val="autoZero"/>
        <c:crossBetween val="between"/>
        <c:majorUnit val="5"/>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9814966724553"/>
          <c:y val="4.9217002237136466E-2"/>
          <c:w val="0.78270975335692505"/>
          <c:h val="0.66821011467526292"/>
        </c:manualLayout>
      </c:layout>
      <c:barChart>
        <c:barDir val="bar"/>
        <c:grouping val="clustered"/>
        <c:varyColors val="0"/>
        <c:ser>
          <c:idx val="0"/>
          <c:order val="0"/>
          <c:tx>
            <c:strRef>
              <c:f>'COPD Prev by Income'!$B$1</c:f>
              <c:strCache>
                <c:ptCount val="1"/>
                <c:pt idx="0">
                  <c:v>Prevalence Rate (%)</c:v>
                </c:pt>
              </c:strCache>
            </c:strRef>
          </c:tx>
          <c:spPr>
            <a:solidFill>
              <a:schemeClr val="accent2"/>
            </a:solidFill>
            <a:ln>
              <a:noFill/>
            </a:ln>
            <a:effectLst/>
          </c:spPr>
          <c:invertIfNegative val="0"/>
          <c:dLbls>
            <c:dLbl>
              <c:idx val="0"/>
              <c:tx>
                <c:rich>
                  <a:bodyPr/>
                  <a:lstStyle/>
                  <a:p>
                    <a:r>
                      <a:rPr lang="en-US"/>
                      <a:t>14 %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D9-D848-B1FA-76F1863544E0}"/>
                </c:ext>
              </c:extLst>
            </c:dLbl>
            <c:dLbl>
              <c:idx val="1"/>
              <c:tx>
                <c:rich>
                  <a:bodyPr/>
                  <a:lstStyle/>
                  <a:p>
                    <a:r>
                      <a:rPr lang="en-US"/>
                      <a:t>12 %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D9-D848-B1FA-76F1863544E0}"/>
                </c:ext>
              </c:extLst>
            </c:dLbl>
            <c:dLbl>
              <c:idx val="2"/>
              <c:tx>
                <c:rich>
                  <a:bodyPr/>
                  <a:lstStyle/>
                  <a:p>
                    <a:r>
                      <a:rPr lang="en-US"/>
                      <a:t>11 %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D9-D848-B1FA-76F1863544E0}"/>
                </c:ext>
              </c:extLst>
            </c:dLbl>
            <c:dLbl>
              <c:idx val="3"/>
              <c:tx>
                <c:rich>
                  <a:bodyPr/>
                  <a:lstStyle/>
                  <a:p>
                    <a:r>
                      <a:rPr lang="en-US"/>
                      <a:t>10 %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D9-D848-B1FA-76F1863544E0}"/>
                </c:ext>
              </c:extLst>
            </c:dLbl>
            <c:dLbl>
              <c:idx val="4"/>
              <c:tx>
                <c:rich>
                  <a:bodyPr/>
                  <a:lstStyle/>
                  <a:p>
                    <a:r>
                      <a:rPr lang="en-US"/>
                      <a:t>9 %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D9-D848-B1FA-76F1863544E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'COPD Prev by Income'!$A$2:$A$6</c:f>
              <c:strCache>
                <c:ptCount val="5"/>
                <c:pt idx="0">
                  <c:v>1 (Plus bas)</c:v>
                </c:pt>
                <c:pt idx="1">
                  <c:v>2</c:v>
                </c:pt>
                <c:pt idx="2">
                  <c:v>3</c:v>
                </c:pt>
                <c:pt idx="3">
                  <c:v>4</c:v>
                </c:pt>
                <c:pt idx="4">
                  <c:v>5 (Plus élevé)</c:v>
                </c:pt>
              </c:strCache>
            </c:strRef>
          </c:cat>
          <c:val>
            <c:numRef>
              <c:f>'COPD Prev by Income'!$B$2:$B$6</c:f>
              <c:numCache>
                <c:formatCode>0%</c:formatCode>
                <c:ptCount val="5"/>
                <c:pt idx="0">
                  <c:v>0.14000000000000001</c:v>
                </c:pt>
                <c:pt idx="1">
                  <c:v>0.12</c:v>
                </c:pt>
                <c:pt idx="2">
                  <c:v>0.11</c:v>
                </c:pt>
                <c:pt idx="3">
                  <c:v>0.1</c:v>
                </c:pt>
                <c:pt idx="4">
                  <c:v>0.09</c:v>
                </c:pt>
              </c:numCache>
            </c:numRef>
          </c:val>
          <c:extLst>
            <c:ext xmlns:c16="http://schemas.microsoft.com/office/drawing/2014/chart" uri="{C3380CC4-5D6E-409C-BE32-E72D297353CC}">
              <c16:uniqueId val="{00000000-7FA9-374E-BA44-8A3817F1E583}"/>
            </c:ext>
          </c:extLst>
        </c:ser>
        <c:dLbls>
          <c:dLblPos val="outEnd"/>
          <c:showLegendKey val="0"/>
          <c:showVal val="1"/>
          <c:showCatName val="0"/>
          <c:showSerName val="0"/>
          <c:showPercent val="0"/>
          <c:showBubbleSize val="0"/>
        </c:dLbls>
        <c:gapWidth val="182"/>
        <c:axId val="477921072"/>
        <c:axId val="477919760"/>
      </c:barChart>
      <c:catAx>
        <c:axId val="47792107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Quintile de revenu du quartier</a:t>
                </a:r>
              </a:p>
            </c:rich>
          </c:tx>
          <c:layout>
            <c:manualLayout>
              <c:xMode val="edge"/>
              <c:yMode val="edge"/>
              <c:x val="3.1334720129525498E-2"/>
              <c:y val="0.1109954376508305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7919760"/>
        <c:crosses val="autoZero"/>
        <c:auto val="1"/>
        <c:lblAlgn val="ctr"/>
        <c:lblOffset val="100"/>
        <c:noMultiLvlLbl val="0"/>
      </c:catAx>
      <c:valAx>
        <c:axId val="477919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Taux de prévalence (%)</a:t>
                </a:r>
              </a:p>
              <a:p>
                <a:pPr>
                  <a:defRPr b="1"/>
                </a:pPr>
                <a:br>
                  <a:rPr lang="en-CA" b="1"/>
                </a:br>
                <a:endParaRPr lang="en-CA" b="1"/>
              </a:p>
            </c:rich>
          </c:tx>
          <c:layout>
            <c:manualLayout>
              <c:xMode val="edge"/>
              <c:yMode val="edge"/>
              <c:x val="0.40153918015230511"/>
              <c:y val="0.8536144218830319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792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59355506008156E-2"/>
          <c:y val="0.12344775958633664"/>
          <c:w val="0.9330953818240274"/>
          <c:h val="0.42266565386444982"/>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008C-C544-933A-3B6B517EC2E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'COPD Readmission'!$A$3:$A$17</c:f>
              <c:strCache>
                <c:ptCount val="15"/>
                <c:pt idx="0">
                  <c:v>Ontario</c:v>
                </c:pt>
                <c:pt idx="1">
                  <c:v>Centre</c:v>
                </c:pt>
                <c:pt idx="2">
                  <c:v>Érié St-Clair</c:v>
                </c:pt>
                <c:pt idx="3">
                  <c:v>Centre-Toronto</c:v>
                </c:pt>
                <c:pt idx="4">
                  <c:v>Mississauga Halton</c:v>
                </c:pt>
                <c:pt idx="5">
                  <c:v>Centre-Est</c:v>
                </c:pt>
                <c:pt idx="6">
                  <c:v>Centre-Ouest</c:v>
                </c:pt>
                <c:pt idx="7">
                  <c:v>Hamilton Niagara Haldimand Brant</c:v>
                </c:pt>
                <c:pt idx="8">
                  <c:v>Champlain</c:v>
                </c:pt>
                <c:pt idx="9">
                  <c:v>Nord-Est</c:v>
                </c:pt>
                <c:pt idx="10">
                  <c:v>Simcoe Nord Muskoka</c:v>
                </c:pt>
                <c:pt idx="11">
                  <c:v>Sud-Ouest</c:v>
                </c:pt>
                <c:pt idx="12">
                  <c:v>Sud-Est</c:v>
                </c:pt>
                <c:pt idx="13">
                  <c:v>Waterloo Wellington</c:v>
                </c:pt>
                <c:pt idx="14">
                  <c:v>Nord-Ouest</c:v>
                </c:pt>
              </c:strCache>
            </c:strRef>
          </c:cat>
          <c:val>
            <c:numRef>
              <c:f>'COPD Readmission'!$B$3:$B$17</c:f>
              <c:numCache>
                <c:formatCode>General</c:formatCode>
                <c:ptCount val="15"/>
                <c:pt idx="0">
                  <c:v>3.9</c:v>
                </c:pt>
                <c:pt idx="1">
                  <c:v>2.5</c:v>
                </c:pt>
                <c:pt idx="2">
                  <c:v>3</c:v>
                </c:pt>
                <c:pt idx="3">
                  <c:v>3</c:v>
                </c:pt>
                <c:pt idx="4">
                  <c:v>3</c:v>
                </c:pt>
                <c:pt idx="5">
                  <c:v>3.6</c:v>
                </c:pt>
                <c:pt idx="6">
                  <c:v>3.9</c:v>
                </c:pt>
                <c:pt idx="7">
                  <c:v>4.0999999999999996</c:v>
                </c:pt>
                <c:pt idx="8">
                  <c:v>4.3</c:v>
                </c:pt>
                <c:pt idx="9">
                  <c:v>4.8</c:v>
                </c:pt>
                <c:pt idx="10">
                  <c:v>4.8</c:v>
                </c:pt>
                <c:pt idx="11">
                  <c:v>4.8</c:v>
                </c:pt>
                <c:pt idx="12">
                  <c:v>4.9000000000000004</c:v>
                </c:pt>
                <c:pt idx="13">
                  <c:v>5</c:v>
                </c:pt>
                <c:pt idx="14">
                  <c:v>6.3</c:v>
                </c:pt>
              </c:numCache>
            </c:numRef>
          </c:val>
          <c:extLst>
            <c:ext xmlns:c16="http://schemas.microsoft.com/office/drawing/2014/chart" uri="{C3380CC4-5D6E-409C-BE32-E72D297353CC}">
              <c16:uniqueId val="{00000000-008C-C544-933A-3B6B517EC2EC}"/>
            </c:ext>
          </c:extLst>
        </c:ser>
        <c:dLbls>
          <c:dLblPos val="outEnd"/>
          <c:showLegendKey val="0"/>
          <c:showVal val="1"/>
          <c:showCatName val="0"/>
          <c:showSerName val="0"/>
          <c:showPercent val="0"/>
          <c:showBubbleSize val="0"/>
        </c:dLbls>
        <c:gapWidth val="219"/>
        <c:overlap val="-27"/>
        <c:axId val="164139200"/>
        <c:axId val="164134888"/>
      </c:barChart>
      <c:catAx>
        <c:axId val="16413920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CA" b="1"/>
                  <a:t>Réseau local d'intégration des services de santé (RLISS)</a:t>
                </a:r>
              </a:p>
            </c:rich>
          </c:tx>
          <c:layout>
            <c:manualLayout>
              <c:xMode val="edge"/>
              <c:yMode val="edge"/>
              <c:x val="0.45414006973675575"/>
              <c:y val="0.8720640427342071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4134888"/>
        <c:crosses val="autoZero"/>
        <c:auto val="1"/>
        <c:lblAlgn val="ctr"/>
        <c:lblOffset val="100"/>
        <c:noMultiLvlLbl val="0"/>
      </c:catAx>
      <c:valAx>
        <c:axId val="164134888"/>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1" i="0" u="none" strike="noStrike" kern="1200" baseline="0">
                    <a:solidFill>
                      <a:schemeClr val="tx1"/>
                    </a:solidFill>
                    <a:latin typeface="+mn-lt"/>
                    <a:ea typeface="+mn-ea"/>
                    <a:cs typeface="+mn-cs"/>
                  </a:defRPr>
                </a:pPr>
                <a:r>
                  <a:rPr lang="fr-FR" b="1"/>
                  <a:t>Pourcentage </a:t>
                </a:r>
                <a:r>
                  <a:rPr lang="en-CA" b="1"/>
                  <a:t> (%)</a:t>
                </a:r>
              </a:p>
            </c:rich>
          </c:tx>
          <c:layout>
            <c:manualLayout>
              <c:xMode val="edge"/>
              <c:yMode val="edge"/>
              <c:x val="0"/>
              <c:y val="7.9317266528448581E-3"/>
            </c:manualLayout>
          </c:layout>
          <c:overlay val="0"/>
          <c:spPr>
            <a:noFill/>
            <a:ln>
              <a:noFill/>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4139200"/>
        <c:crosses val="autoZero"/>
        <c:crossBetween val="between"/>
        <c:majorUnit val="5"/>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30526284317633E-2"/>
          <c:y val="0.10249906017524422"/>
          <c:w val="0.9330953818240274"/>
          <c:h val="0.31290317927485056"/>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2133-1641-BB8E-E9BE76851E7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2133-1641-BB8E-E9BE76851E7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'Spirometry by LHIN'!$A$2:$A$16</c:f>
              <c:strCache>
                <c:ptCount val="15"/>
                <c:pt idx="0">
                  <c:v>Ontario</c:v>
                </c:pt>
                <c:pt idx="1">
                  <c:v>Nord-Est</c:v>
                </c:pt>
                <c:pt idx="2">
                  <c:v>Sud-Est</c:v>
                </c:pt>
                <c:pt idx="3">
                  <c:v>Sud-Ouest</c:v>
                </c:pt>
                <c:pt idx="4">
                  <c:v>Champlain</c:v>
                </c:pt>
                <c:pt idx="5">
                  <c:v>Érié St-Clair</c:v>
                </c:pt>
                <c:pt idx="6">
                  <c:v>Simcoe Nord Muskoka</c:v>
                </c:pt>
                <c:pt idx="7">
                  <c:v>Nord-Ouest</c:v>
                </c:pt>
                <c:pt idx="8">
                  <c:v>Centre-Ouest</c:v>
                </c:pt>
                <c:pt idx="9">
                  <c:v>Centre-Toronto</c:v>
                </c:pt>
                <c:pt idx="10">
                  <c:v>Hamilton Niagara Haldimand Brant</c:v>
                </c:pt>
                <c:pt idx="11">
                  <c:v>Waterloo Wellington</c:v>
                </c:pt>
                <c:pt idx="12">
                  <c:v>Centre-Est</c:v>
                </c:pt>
                <c:pt idx="13">
                  <c:v>Mississauga Halton</c:v>
                </c:pt>
                <c:pt idx="14">
                  <c:v>Centre</c:v>
                </c:pt>
              </c:strCache>
            </c:strRef>
          </c:cat>
          <c:val>
            <c:numRef>
              <c:f>'Spirometry by LHIN'!$B$2:$B$16</c:f>
              <c:numCache>
                <c:formatCode>0.0</c:formatCode>
                <c:ptCount val="15"/>
                <c:pt idx="0">
                  <c:v>44.800533091901031</c:v>
                </c:pt>
                <c:pt idx="1">
                  <c:v>36.761568727734392</c:v>
                </c:pt>
                <c:pt idx="2">
                  <c:v>37.863702307279233</c:v>
                </c:pt>
                <c:pt idx="3">
                  <c:v>38.029772665507124</c:v>
                </c:pt>
                <c:pt idx="4">
                  <c:v>39.168346656101185</c:v>
                </c:pt>
                <c:pt idx="5">
                  <c:v>41.744661112581831</c:v>
                </c:pt>
                <c:pt idx="6">
                  <c:v>42.698669465318247</c:v>
                </c:pt>
                <c:pt idx="7">
                  <c:v>45.178465134865299</c:v>
                </c:pt>
                <c:pt idx="8">
                  <c:v>45.927745256426732</c:v>
                </c:pt>
                <c:pt idx="9">
                  <c:v>46.98930725061701</c:v>
                </c:pt>
                <c:pt idx="10">
                  <c:v>47.373995098948676</c:v>
                </c:pt>
                <c:pt idx="11">
                  <c:v>47.876506138696186</c:v>
                </c:pt>
                <c:pt idx="12">
                  <c:v>48.222559195199047</c:v>
                </c:pt>
                <c:pt idx="13">
                  <c:v>50.223153841388864</c:v>
                </c:pt>
                <c:pt idx="14">
                  <c:v>56.320496563438006</c:v>
                </c:pt>
              </c:numCache>
            </c:numRef>
          </c:val>
          <c:extLst>
            <c:ext xmlns:c16="http://schemas.microsoft.com/office/drawing/2014/chart" uri="{C3380CC4-5D6E-409C-BE32-E72D297353CC}">
              <c16:uniqueId val="{00000004-2133-1641-BB8E-E9BE76851E7B}"/>
            </c:ext>
          </c:extLst>
        </c:ser>
        <c:dLbls>
          <c:dLblPos val="outEnd"/>
          <c:showLegendKey val="0"/>
          <c:showVal val="1"/>
          <c:showCatName val="0"/>
          <c:showSerName val="0"/>
          <c:showPercent val="0"/>
          <c:showBubbleSize val="0"/>
        </c:dLbls>
        <c:gapWidth val="219"/>
        <c:overlap val="-27"/>
        <c:axId val="164139592"/>
        <c:axId val="164139984"/>
      </c:barChart>
      <c:catAx>
        <c:axId val="164139592"/>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CA" b="1"/>
                  <a:t>Réseau local d'intégration des services de santé (RLISS)</a:t>
                </a:r>
              </a:p>
            </c:rich>
          </c:tx>
          <c:layout>
            <c:manualLayout>
              <c:xMode val="edge"/>
              <c:yMode val="edge"/>
              <c:x val="0.2951096842324526"/>
              <c:y val="0.9089832657440434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64139984"/>
        <c:crosses val="autoZero"/>
        <c:auto val="1"/>
        <c:lblAlgn val="ctr"/>
        <c:lblOffset val="100"/>
        <c:noMultiLvlLbl val="0"/>
      </c:catAx>
      <c:valAx>
        <c:axId val="1641399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1" i="0" u="none" strike="noStrike" kern="1200" baseline="0">
                    <a:solidFill>
                      <a:schemeClr val="tx1"/>
                    </a:solidFill>
                    <a:latin typeface="+mn-lt"/>
                    <a:ea typeface="+mn-ea"/>
                    <a:cs typeface="+mn-cs"/>
                  </a:defRPr>
                </a:pPr>
                <a:r>
                  <a:rPr lang="fr-FR" b="1"/>
                  <a:t>Pourcentage </a:t>
                </a:r>
                <a:r>
                  <a:rPr lang="en-CA" b="1"/>
                  <a:t> (%)</a:t>
                </a:r>
              </a:p>
            </c:rich>
          </c:tx>
          <c:layout>
            <c:manualLayout>
              <c:xMode val="edge"/>
              <c:yMode val="edge"/>
              <c:x val="0"/>
              <c:y val="0"/>
            </c:manualLayout>
          </c:layout>
          <c:overlay val="0"/>
          <c:spPr>
            <a:noFill/>
            <a:ln>
              <a:noFill/>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4139592"/>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2371336422255"/>
          <c:y val="4.9217002237136466E-2"/>
          <c:w val="0.76678459000554655"/>
          <c:h val="0.70630007651418758"/>
        </c:manualLayout>
      </c:layout>
      <c:barChart>
        <c:barDir val="bar"/>
        <c:grouping val="clustered"/>
        <c:varyColors val="0"/>
        <c:ser>
          <c:idx val="0"/>
          <c:order val="0"/>
          <c:tx>
            <c:strRef>
              <c:f>'Spirometry by Income'!$B$1</c:f>
              <c:strCache>
                <c:ptCount val="1"/>
                <c:pt idx="0">
                  <c:v>Rate (%)</c:v>
                </c:pt>
              </c:strCache>
            </c:strRef>
          </c:tx>
          <c:spPr>
            <a:solidFill>
              <a:schemeClr val="accent2"/>
            </a:solidFill>
            <a:ln>
              <a:noFill/>
            </a:ln>
            <a:effectLst/>
          </c:spPr>
          <c:invertIfNegative val="0"/>
          <c:dLbls>
            <c:dLbl>
              <c:idx val="0"/>
              <c:tx>
                <c:rich>
                  <a:bodyPr/>
                  <a:lstStyle/>
                  <a:p>
                    <a:r>
                      <a:rPr lang="en-US"/>
                      <a:t>41 %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D-CF4C-AF26-7300528492D6}"/>
                </c:ext>
              </c:extLst>
            </c:dLbl>
            <c:dLbl>
              <c:idx val="1"/>
              <c:tx>
                <c:rich>
                  <a:bodyPr/>
                  <a:lstStyle/>
                  <a:p>
                    <a:r>
                      <a:rPr lang="en-US" dirty="0"/>
                      <a:t>46 %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5B-4E2C-A053-234EBF533A71}"/>
                </c:ext>
              </c:extLst>
            </c:dLbl>
            <c:dLbl>
              <c:idx val="2"/>
              <c:tx>
                <c:rich>
                  <a:bodyPr/>
                  <a:lstStyle/>
                  <a:p>
                    <a:r>
                      <a:rPr lang="en-US"/>
                      <a:t>44 %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5B-4E2C-A053-234EBF533A71}"/>
                </c:ext>
              </c:extLst>
            </c:dLbl>
            <c:dLbl>
              <c:idx val="3"/>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en-US" sz="1050" dirty="0"/>
                      <a:t> 48 %</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5B-4E2C-A053-234EBF533A71}"/>
                </c:ext>
              </c:extLst>
            </c:dLbl>
            <c:dLbl>
              <c:idx val="4"/>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en-US" sz="1050" dirty="0"/>
                      <a:t>48</a:t>
                    </a:r>
                    <a:r>
                      <a:rPr lang="en-US" sz="1050" baseline="0" dirty="0"/>
                      <a:t> %</a:t>
                    </a:r>
                    <a:endParaRPr lang="en-US" sz="105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5B-4E2C-A053-234EBF533A7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'Spirometry by Income'!$A$2:$A$6</c:f>
              <c:strCache>
                <c:ptCount val="5"/>
                <c:pt idx="0">
                  <c:v>1 (Plus bas)</c:v>
                </c:pt>
                <c:pt idx="1">
                  <c:v>2</c:v>
                </c:pt>
                <c:pt idx="2">
                  <c:v>3</c:v>
                </c:pt>
                <c:pt idx="3">
                  <c:v>4</c:v>
                </c:pt>
                <c:pt idx="4">
                  <c:v>5 (Plus élevé)</c:v>
                </c:pt>
              </c:strCache>
            </c:strRef>
          </c:cat>
          <c:val>
            <c:numRef>
              <c:f>'Spirometry by Income'!$B$2:$B$6</c:f>
              <c:numCache>
                <c:formatCode>0%</c:formatCode>
                <c:ptCount val="5"/>
                <c:pt idx="0">
                  <c:v>0.41</c:v>
                </c:pt>
                <c:pt idx="1">
                  <c:v>0.46</c:v>
                </c:pt>
                <c:pt idx="2">
                  <c:v>0.44</c:v>
                </c:pt>
                <c:pt idx="3">
                  <c:v>0.48</c:v>
                </c:pt>
                <c:pt idx="4">
                  <c:v>0.48</c:v>
                </c:pt>
              </c:numCache>
            </c:numRef>
          </c:val>
          <c:extLst>
            <c:ext xmlns:c16="http://schemas.microsoft.com/office/drawing/2014/chart" uri="{C3380CC4-5D6E-409C-BE32-E72D297353CC}">
              <c16:uniqueId val="{00000000-7277-F247-A0C6-8FAF699E04B2}"/>
            </c:ext>
          </c:extLst>
        </c:ser>
        <c:dLbls>
          <c:dLblPos val="outEnd"/>
          <c:showLegendKey val="0"/>
          <c:showVal val="1"/>
          <c:showCatName val="0"/>
          <c:showSerName val="0"/>
          <c:showPercent val="0"/>
          <c:showBubbleSize val="0"/>
        </c:dLbls>
        <c:gapWidth val="182"/>
        <c:axId val="477921072"/>
        <c:axId val="477919760"/>
      </c:barChart>
      <c:catAx>
        <c:axId val="47792107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b="1" dirty="0"/>
                  <a:t>Quintile de </a:t>
                </a:r>
                <a:r>
                  <a:rPr lang="en-CA" b="1" dirty="0" err="1"/>
                  <a:t>revenu</a:t>
                </a:r>
                <a:r>
                  <a:rPr lang="en-CA" b="1" dirty="0"/>
                  <a:t> du quartier</a:t>
                </a:r>
                <a:br>
                  <a:rPr lang="en-CA" b="1" dirty="0"/>
                </a:br>
                <a:endParaRPr lang="en-CA" b="1" dirty="0"/>
              </a:p>
            </c:rich>
          </c:tx>
          <c:layout>
            <c:manualLayout>
              <c:xMode val="edge"/>
              <c:yMode val="edge"/>
              <c:x val="2.1605320196185943E-2"/>
              <c:y val="8.4016459683809677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77919760"/>
        <c:crosses val="autoZero"/>
        <c:auto val="1"/>
        <c:lblAlgn val="ctr"/>
        <c:lblOffset val="100"/>
        <c:noMultiLvlLbl val="0"/>
      </c:catAx>
      <c:valAx>
        <c:axId val="477919760"/>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CA" b="1"/>
                  <a:t>Taux de prévalence (%)</a:t>
                </a:r>
              </a:p>
            </c:rich>
          </c:tx>
          <c:layout>
            <c:manualLayout>
              <c:xMode val="edge"/>
              <c:yMode val="edge"/>
              <c:x val="0.45290391765531024"/>
              <c:y val="0.88436619563906638"/>
            </c:manualLayout>
          </c:layout>
          <c:overlay val="0"/>
          <c:spPr>
            <a:noFill/>
            <a:ln>
              <a:noFill/>
            </a:ln>
            <a:effectLst/>
          </c:spPr>
        </c:title>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7792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lIns="216000" rIns="216000"/>
        <a:lstStyle/>
        <a:p>
          <a:r>
            <a:rPr lang="en-US" sz="1800" b="1" i="0" dirty="0"/>
            <a:t>Aider les </a:t>
          </a:r>
          <a:r>
            <a:rPr lang="en-US" sz="1800" b="1" i="0" dirty="0" err="1"/>
            <a:t>professionnels</a:t>
          </a:r>
          <a:r>
            <a:rPr lang="en-US" sz="1800" b="1" i="0" dirty="0"/>
            <a:t> de la santé à savoir </a:t>
          </a:r>
          <a:r>
            <a:rPr lang="en-US" sz="1800" b="1" i="0" dirty="0" err="1"/>
            <a:t>quels</a:t>
          </a:r>
          <a:r>
            <a:rPr lang="en-US" sz="1800" b="1" i="0" dirty="0"/>
            <a:t> </a:t>
          </a:r>
          <a:r>
            <a:rPr lang="en-US" sz="1800" b="1" i="0" dirty="0" err="1"/>
            <a:t>soins</a:t>
          </a:r>
          <a:r>
            <a:rPr lang="en-US" sz="1800" b="1" i="0" dirty="0"/>
            <a:t> </a:t>
          </a:r>
          <a:r>
            <a:rPr lang="en-US" sz="1800" b="1" i="0" dirty="0" err="1"/>
            <a:t>fournir</a:t>
          </a:r>
          <a:r>
            <a:rPr lang="en-US" sz="1800" b="1" i="0" dirty="0"/>
            <a:t>, </a:t>
          </a:r>
          <a:r>
            <a:rPr lang="en-US" sz="1800" b="1" i="0" dirty="0" err="1"/>
            <a:t>en</a:t>
          </a:r>
          <a:r>
            <a:rPr lang="en-US" sz="1800" b="1" i="0" dirty="0"/>
            <a:t> se fondant sur les </a:t>
          </a:r>
          <a:r>
            <a:rPr lang="en-US" sz="1800" b="1" i="0" dirty="0" err="1"/>
            <a:t>données</a:t>
          </a:r>
          <a:r>
            <a:rPr lang="en-US" sz="1800" b="1" i="0" dirty="0"/>
            <a:t> </a:t>
          </a:r>
          <a:r>
            <a:rPr lang="en-US" sz="1800" b="1" i="0" dirty="0" err="1"/>
            <a:t>probantes</a:t>
          </a:r>
          <a:r>
            <a:rPr lang="en-US" sz="1800" b="1" i="0" dirty="0"/>
            <a:t> et le consensus des experts</a:t>
          </a:r>
          <a:endParaRPr lang="fr-CA" sz="1800" b="1" dirty="0"/>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dirty="0"/>
            <a:t>Aider les </a:t>
          </a:r>
          <a:r>
            <a:rPr lang="en-US" sz="1800" b="1" i="0" dirty="0" err="1"/>
            <a:t>organismes</a:t>
          </a:r>
          <a:r>
            <a:rPr lang="en-US" sz="1800" b="1" i="0" dirty="0"/>
            <a:t> de santé à </a:t>
          </a:r>
          <a:r>
            <a:rPr lang="en-US" sz="1800" b="1" i="0" dirty="0" err="1"/>
            <a:t>mesurer</a:t>
          </a:r>
          <a:r>
            <a:rPr lang="en-US" sz="1800" b="1" i="0" dirty="0"/>
            <a:t>, à </a:t>
          </a:r>
          <a:r>
            <a:rPr lang="en-US" sz="1800" b="1" i="0" dirty="0" err="1"/>
            <a:t>évaluer</a:t>
          </a:r>
          <a:r>
            <a:rPr lang="en-US" sz="1800" b="1" i="0" dirty="0"/>
            <a:t> et à </a:t>
          </a:r>
          <a:r>
            <a:rPr lang="en-US" sz="1800" b="1" i="0" dirty="0" err="1"/>
            <a:t>améliorer</a:t>
          </a:r>
          <a:r>
            <a:rPr lang="en-US" sz="1800" b="1" i="0" dirty="0"/>
            <a:t> la </a:t>
          </a:r>
          <a:r>
            <a:rPr lang="en-US" sz="1800" b="1" i="0" dirty="0" err="1"/>
            <a:t>qualité</a:t>
          </a:r>
          <a:r>
            <a:rPr lang="en-US" sz="1800" b="1" i="0" dirty="0"/>
            <a:t> des </a:t>
          </a:r>
          <a:r>
            <a:rPr lang="en-US" sz="1800" b="1" i="0" dirty="0" err="1"/>
            <a:t>soins</a:t>
          </a:r>
          <a:r>
            <a:rPr lang="en-US" sz="1800" b="1" i="0" dirty="0"/>
            <a:t> </a:t>
          </a:r>
          <a:r>
            <a:rPr lang="en-US" sz="1800" b="1" i="0" dirty="0" err="1"/>
            <a:t>qu’ils</a:t>
          </a:r>
          <a:r>
            <a:rPr lang="en-US" sz="1800" b="1" i="0" dirty="0"/>
            <a:t> </a:t>
          </a:r>
          <a:r>
            <a:rPr lang="en-US" sz="1800" b="1" i="0" dirty="0" err="1"/>
            <a:t>fournissent</a:t>
          </a:r>
          <a:endParaRPr lang="fr-CA" sz="1800" b="1" dirty="0"/>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dirty="0"/>
            <a:t>Assurer </a:t>
          </a:r>
          <a:r>
            <a:rPr lang="en-US" sz="1800" b="1" i="0" dirty="0" err="1"/>
            <a:t>continuellement</a:t>
          </a:r>
          <a:r>
            <a:rPr lang="en-US" sz="1800" b="1" i="0" dirty="0"/>
            <a:t> des </a:t>
          </a:r>
          <a:r>
            <a:rPr lang="en-US" sz="1800" b="1" i="0" dirty="0" err="1"/>
            <a:t>soins</a:t>
          </a:r>
          <a:r>
            <a:rPr lang="en-US" sz="1800" b="1" i="0" dirty="0"/>
            <a:t> de </a:t>
          </a:r>
          <a:r>
            <a:rPr lang="en-US" sz="1800" b="1" i="0" dirty="0" err="1"/>
            <a:t>qualité</a:t>
          </a:r>
          <a:r>
            <a:rPr lang="en-US" sz="1800" b="1" i="0" dirty="0"/>
            <a:t> de </a:t>
          </a:r>
          <a:r>
            <a:rPr lang="en-US" sz="1800" b="1" i="0" dirty="0" err="1"/>
            <a:t>grande</a:t>
          </a:r>
          <a:r>
            <a:rPr lang="en-US" sz="1800" b="1" i="0" dirty="0"/>
            <a:t> </a:t>
          </a:r>
          <a:r>
            <a:rPr lang="en-US" sz="1800" b="1" i="0" dirty="0" err="1"/>
            <a:t>qualité</a:t>
          </a:r>
          <a:r>
            <a:rPr lang="en-US" sz="1800" b="1" i="0" dirty="0"/>
            <a:t> dans </a:t>
          </a:r>
          <a:r>
            <a:rPr lang="en-US" sz="1800" b="1" i="0" dirty="0" err="1"/>
            <a:t>l’ensemble</a:t>
          </a:r>
          <a:r>
            <a:rPr lang="en-US" sz="1800" b="1" i="0" dirty="0"/>
            <a:t> de la province</a:t>
          </a:r>
          <a:endParaRPr lang="fr-CA" sz="1800" b="1" dirty="0"/>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dirty="0" err="1"/>
            <a:t>Permettre</a:t>
          </a:r>
          <a:r>
            <a:rPr lang="en-US" sz="1800" b="1" i="0" dirty="0"/>
            <a:t> aux patients, aux </a:t>
          </a:r>
          <a:r>
            <a:rPr lang="en-US" sz="1800" b="1" i="0" dirty="0" err="1"/>
            <a:t>pensionnaires</a:t>
          </a:r>
          <a:r>
            <a:rPr lang="en-US" sz="1800" b="1" i="0" dirty="0"/>
            <a:t>, aux </a:t>
          </a:r>
          <a:r>
            <a:rPr lang="en-US" sz="1800" b="1" i="0" dirty="0" err="1"/>
            <a:t>familles</a:t>
          </a:r>
          <a:r>
            <a:rPr lang="en-US" sz="1800" b="1" i="0" dirty="0"/>
            <a:t> et aux </a:t>
          </a:r>
          <a:r>
            <a:rPr lang="en-US" sz="1800" b="1" i="0" dirty="0" err="1"/>
            <a:t>personnes</a:t>
          </a:r>
          <a:r>
            <a:rPr lang="en-US" sz="1800" b="1" i="0" dirty="0"/>
            <a:t> </a:t>
          </a:r>
          <a:r>
            <a:rPr lang="en-US" sz="1800" b="1" i="0" dirty="0" err="1"/>
            <a:t>soignantes</a:t>
          </a:r>
          <a:r>
            <a:rPr lang="en-US" sz="1800" b="1" i="0" dirty="0"/>
            <a:t> de savoir </a:t>
          </a:r>
          <a:r>
            <a:rPr lang="en-US" sz="1800" b="1" i="0" dirty="0" err="1"/>
            <a:t>ce</a:t>
          </a:r>
          <a:r>
            <a:rPr lang="en-US" sz="1800" b="1" i="0" dirty="0"/>
            <a:t> </a:t>
          </a:r>
          <a:r>
            <a:rPr lang="en-US" sz="1800" b="1" i="0" dirty="0" err="1"/>
            <a:t>qu’ils</a:t>
          </a:r>
          <a:r>
            <a:rPr lang="en-US" sz="1800" b="1" i="0" dirty="0"/>
            <a:t> </a:t>
          </a:r>
          <a:r>
            <a:rPr lang="en-US" sz="1800" b="1" i="0" dirty="0" err="1"/>
            <a:t>peuvent</a:t>
          </a:r>
          <a:r>
            <a:rPr lang="en-US" sz="1800" b="1" i="0" dirty="0"/>
            <a:t> </a:t>
          </a:r>
          <a:r>
            <a:rPr lang="en-US" sz="1800" b="1" i="0" dirty="0" err="1"/>
            <a:t>exiger</a:t>
          </a:r>
          <a:r>
            <a:rPr lang="en-US" sz="1800" b="1" i="0" dirty="0"/>
            <a:t> </a:t>
          </a:r>
          <a:r>
            <a:rPr lang="en-US" sz="1800" b="1" i="0" dirty="0" err="1"/>
            <a:t>en</a:t>
          </a:r>
          <a:r>
            <a:rPr lang="en-US" sz="1800" b="1" i="0" dirty="0"/>
            <a:t> matière de </a:t>
          </a:r>
          <a:r>
            <a:rPr lang="en-US" sz="1800" b="1" i="0" dirty="0" err="1"/>
            <a:t>soins</a:t>
          </a:r>
          <a:endParaRPr lang="fr-CA" sz="1800" b="1" dirty="0"/>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err="1"/>
            <a:t>Permettre</a:t>
          </a:r>
          <a:r>
            <a:rPr lang="en-US" sz="1800" b="1" i="0" kern="1200" dirty="0"/>
            <a:t> aux patients, aux </a:t>
          </a:r>
          <a:r>
            <a:rPr lang="en-US" sz="1800" b="1" i="0" kern="1200" dirty="0" err="1"/>
            <a:t>pensionnaires</a:t>
          </a:r>
          <a:r>
            <a:rPr lang="en-US" sz="1800" b="1" i="0" kern="1200" dirty="0"/>
            <a:t>, aux </a:t>
          </a:r>
          <a:r>
            <a:rPr lang="en-US" sz="1800" b="1" i="0" kern="1200" dirty="0" err="1"/>
            <a:t>familles</a:t>
          </a:r>
          <a:r>
            <a:rPr lang="en-US" sz="1800" b="1" i="0" kern="1200" dirty="0"/>
            <a:t> et aux </a:t>
          </a:r>
          <a:r>
            <a:rPr lang="en-US" sz="1800" b="1" i="0" kern="1200" dirty="0" err="1"/>
            <a:t>personnes</a:t>
          </a:r>
          <a:r>
            <a:rPr lang="en-US" sz="1800" b="1" i="0" kern="1200" dirty="0"/>
            <a:t> </a:t>
          </a:r>
          <a:r>
            <a:rPr lang="en-US" sz="1800" b="1" i="0" kern="1200" dirty="0" err="1"/>
            <a:t>soignantes</a:t>
          </a:r>
          <a:r>
            <a:rPr lang="en-US" sz="1800" b="1" i="0" kern="1200" dirty="0"/>
            <a:t> de savoir </a:t>
          </a:r>
          <a:r>
            <a:rPr lang="en-US" sz="1800" b="1" i="0" kern="1200" dirty="0" err="1"/>
            <a:t>ce</a:t>
          </a:r>
          <a:r>
            <a:rPr lang="en-US" sz="1800" b="1" i="0" kern="1200" dirty="0"/>
            <a:t> </a:t>
          </a:r>
          <a:r>
            <a:rPr lang="en-US" sz="1800" b="1" i="0" kern="1200" dirty="0" err="1"/>
            <a:t>qu’ils</a:t>
          </a:r>
          <a:r>
            <a:rPr lang="en-US" sz="1800" b="1" i="0" kern="1200" dirty="0"/>
            <a:t> </a:t>
          </a:r>
          <a:r>
            <a:rPr lang="en-US" sz="1800" b="1" i="0" kern="1200" dirty="0" err="1"/>
            <a:t>peuvent</a:t>
          </a:r>
          <a:r>
            <a:rPr lang="en-US" sz="1800" b="1" i="0" kern="1200" dirty="0"/>
            <a:t> </a:t>
          </a:r>
          <a:r>
            <a:rPr lang="en-US" sz="1800" b="1" i="0" kern="1200" dirty="0" err="1"/>
            <a:t>exiger</a:t>
          </a:r>
          <a:r>
            <a:rPr lang="en-US" sz="1800" b="1" i="0" kern="1200" dirty="0"/>
            <a:t> </a:t>
          </a:r>
          <a:r>
            <a:rPr lang="en-US" sz="1800" b="1" i="0" kern="1200" dirty="0" err="1"/>
            <a:t>en</a:t>
          </a:r>
          <a:r>
            <a:rPr lang="en-US" sz="1800" b="1" i="0" kern="1200" dirty="0"/>
            <a:t> matière de </a:t>
          </a:r>
          <a:r>
            <a:rPr lang="en-US" sz="1800" b="1" i="0" kern="1200" dirty="0" err="1"/>
            <a:t>soins</a:t>
          </a:r>
          <a:endParaRPr lang="fr-CA" sz="1800" b="1" kern="1200" dirty="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68580" rIns="21600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Aider les </a:t>
          </a:r>
          <a:r>
            <a:rPr lang="en-US" sz="1800" b="1" i="0" kern="1200" dirty="0" err="1"/>
            <a:t>professionnels</a:t>
          </a:r>
          <a:r>
            <a:rPr lang="en-US" sz="1800" b="1" i="0" kern="1200" dirty="0"/>
            <a:t> de la santé à savoir </a:t>
          </a:r>
          <a:r>
            <a:rPr lang="en-US" sz="1800" b="1" i="0" kern="1200" dirty="0" err="1"/>
            <a:t>quels</a:t>
          </a:r>
          <a:r>
            <a:rPr lang="en-US" sz="1800" b="1" i="0" kern="1200" dirty="0"/>
            <a:t> </a:t>
          </a:r>
          <a:r>
            <a:rPr lang="en-US" sz="1800" b="1" i="0" kern="1200" dirty="0" err="1"/>
            <a:t>soins</a:t>
          </a:r>
          <a:r>
            <a:rPr lang="en-US" sz="1800" b="1" i="0" kern="1200" dirty="0"/>
            <a:t> </a:t>
          </a:r>
          <a:r>
            <a:rPr lang="en-US" sz="1800" b="1" i="0" kern="1200" dirty="0" err="1"/>
            <a:t>fournir</a:t>
          </a:r>
          <a:r>
            <a:rPr lang="en-US" sz="1800" b="1" i="0" kern="1200" dirty="0"/>
            <a:t>, </a:t>
          </a:r>
          <a:r>
            <a:rPr lang="en-US" sz="1800" b="1" i="0" kern="1200" dirty="0" err="1"/>
            <a:t>en</a:t>
          </a:r>
          <a:r>
            <a:rPr lang="en-US" sz="1800" b="1" i="0" kern="1200" dirty="0"/>
            <a:t> se fondant sur les </a:t>
          </a:r>
          <a:r>
            <a:rPr lang="en-US" sz="1800" b="1" i="0" kern="1200" dirty="0" err="1"/>
            <a:t>données</a:t>
          </a:r>
          <a:r>
            <a:rPr lang="en-US" sz="1800" b="1" i="0" kern="1200" dirty="0"/>
            <a:t> </a:t>
          </a:r>
          <a:r>
            <a:rPr lang="en-US" sz="1800" b="1" i="0" kern="1200" dirty="0" err="1"/>
            <a:t>probantes</a:t>
          </a:r>
          <a:r>
            <a:rPr lang="en-US" sz="1800" b="1" i="0" kern="1200" dirty="0"/>
            <a:t> et le consensus des experts</a:t>
          </a:r>
          <a:endParaRPr lang="fr-CA" sz="1800" b="1" kern="1200" dirty="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Aider les </a:t>
          </a:r>
          <a:r>
            <a:rPr lang="en-US" sz="1800" b="1" i="0" kern="1200" dirty="0" err="1"/>
            <a:t>organismes</a:t>
          </a:r>
          <a:r>
            <a:rPr lang="en-US" sz="1800" b="1" i="0" kern="1200" dirty="0"/>
            <a:t> de santé à </a:t>
          </a:r>
          <a:r>
            <a:rPr lang="en-US" sz="1800" b="1" i="0" kern="1200" dirty="0" err="1"/>
            <a:t>mesurer</a:t>
          </a:r>
          <a:r>
            <a:rPr lang="en-US" sz="1800" b="1" i="0" kern="1200" dirty="0"/>
            <a:t>, à </a:t>
          </a:r>
          <a:r>
            <a:rPr lang="en-US" sz="1800" b="1" i="0" kern="1200" dirty="0" err="1"/>
            <a:t>évaluer</a:t>
          </a:r>
          <a:r>
            <a:rPr lang="en-US" sz="1800" b="1" i="0" kern="1200" dirty="0"/>
            <a:t> et à </a:t>
          </a:r>
          <a:r>
            <a:rPr lang="en-US" sz="1800" b="1" i="0" kern="1200" dirty="0" err="1"/>
            <a:t>améliorer</a:t>
          </a:r>
          <a:r>
            <a:rPr lang="en-US" sz="1800" b="1" i="0" kern="1200" dirty="0"/>
            <a:t> la </a:t>
          </a:r>
          <a:r>
            <a:rPr lang="en-US" sz="1800" b="1" i="0" kern="1200" dirty="0" err="1"/>
            <a:t>qualité</a:t>
          </a:r>
          <a:r>
            <a:rPr lang="en-US" sz="1800" b="1" i="0" kern="1200" dirty="0"/>
            <a:t> des </a:t>
          </a:r>
          <a:r>
            <a:rPr lang="en-US" sz="1800" b="1" i="0" kern="1200" dirty="0" err="1"/>
            <a:t>soins</a:t>
          </a:r>
          <a:r>
            <a:rPr lang="en-US" sz="1800" b="1" i="0" kern="1200" dirty="0"/>
            <a:t> </a:t>
          </a:r>
          <a:r>
            <a:rPr lang="en-US" sz="1800" b="1" i="0" kern="1200" dirty="0" err="1"/>
            <a:t>qu’ils</a:t>
          </a:r>
          <a:r>
            <a:rPr lang="en-US" sz="1800" b="1" i="0" kern="1200" dirty="0"/>
            <a:t> </a:t>
          </a:r>
          <a:r>
            <a:rPr lang="en-US" sz="1800" b="1" i="0" kern="1200" dirty="0" err="1"/>
            <a:t>fournissent</a:t>
          </a:r>
          <a:endParaRPr lang="fr-CA" sz="1800" b="1" kern="1200" dirty="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Assurer </a:t>
          </a:r>
          <a:r>
            <a:rPr lang="en-US" sz="1800" b="1" i="0" kern="1200" dirty="0" err="1"/>
            <a:t>continuellement</a:t>
          </a:r>
          <a:r>
            <a:rPr lang="en-US" sz="1800" b="1" i="0" kern="1200" dirty="0"/>
            <a:t> des </a:t>
          </a:r>
          <a:r>
            <a:rPr lang="en-US" sz="1800" b="1" i="0" kern="1200" dirty="0" err="1"/>
            <a:t>soins</a:t>
          </a:r>
          <a:r>
            <a:rPr lang="en-US" sz="1800" b="1" i="0" kern="1200" dirty="0"/>
            <a:t> de </a:t>
          </a:r>
          <a:r>
            <a:rPr lang="en-US" sz="1800" b="1" i="0" kern="1200" dirty="0" err="1"/>
            <a:t>qualité</a:t>
          </a:r>
          <a:r>
            <a:rPr lang="en-US" sz="1800" b="1" i="0" kern="1200" dirty="0"/>
            <a:t> de </a:t>
          </a:r>
          <a:r>
            <a:rPr lang="en-US" sz="1800" b="1" i="0" kern="1200" dirty="0" err="1"/>
            <a:t>grande</a:t>
          </a:r>
          <a:r>
            <a:rPr lang="en-US" sz="1800" b="1" i="0" kern="1200" dirty="0"/>
            <a:t> </a:t>
          </a:r>
          <a:r>
            <a:rPr lang="en-US" sz="1800" b="1" i="0" kern="1200" dirty="0" err="1"/>
            <a:t>qualité</a:t>
          </a:r>
          <a:r>
            <a:rPr lang="en-US" sz="1800" b="1" i="0" kern="1200" dirty="0"/>
            <a:t> dans </a:t>
          </a:r>
          <a:r>
            <a:rPr lang="en-US" sz="1800" b="1" i="0" kern="1200" dirty="0" err="1"/>
            <a:t>l’ensemble</a:t>
          </a:r>
          <a:r>
            <a:rPr lang="en-US" sz="1800" b="1" i="0" kern="1200" dirty="0"/>
            <a:t> de la province</a:t>
          </a:r>
          <a:endParaRPr lang="fr-CA" sz="1800" b="1" kern="1200" dirty="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38240"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8829468"/>
            <a:ext cx="4517146"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6251741" y="8829468"/>
            <a:ext cx="757459"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8240" cy="4648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3970960" y="0"/>
            <a:ext cx="3038240" cy="4648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2018-11-29</a:t>
            </a:fld>
            <a:endParaRPr lang="en-CA" alt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8829468"/>
            <a:ext cx="3038240" cy="4648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3970960" y="8829468"/>
            <a:ext cx="3038240" cy="4648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Si vous avez des questions sur le contenu de cette présentation, veuillez nous envoyer un courriel à l’adresse suivante : </a:t>
            </a:r>
            <a:r>
              <a:rPr lang="fr-CA" sz="1200" u="sng"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61621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231893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34264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71939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231649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34695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40683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41295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49293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272665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Terminologie utilisée dans la norme :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Dans la présente norme de qualité, le terme « professionnel de la santé » est utilisé pour reconnaître le grand nombre de fournisseurs différents qui pourraient participer à la prestation de soins aux personnes souffrant de douleur chronique. Ce terme fait référence aux médecins, aux infirmiers praticiens, aux infirmiers, aux dentistes, aux pharmaciens et à d’autres praticiens </a:t>
            </a:r>
            <a:r>
              <a:rPr lang="fr-CA" sz="1200" kern="1200" dirty="0" err="1">
                <a:solidFill>
                  <a:schemeClr val="tx1"/>
                </a:solidFill>
                <a:effectLst/>
                <a:latin typeface="Calibri" pitchFamily="68" charset="0"/>
                <a:ea typeface="MS PGothic" panose="020B0600070205080204" pitchFamily="34" charset="-128"/>
                <a:cs typeface="ＭＳ Ｐゴシック" pitchFamily="68" charset="-128"/>
              </a:rPr>
              <a:t>paraprofessionnels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qui participent à l’évaluation, à la surveillance et au traitement de la douleur chronique. Le terme « prescripteur » fait référence aux médecins, aux infirmiers praticiens et aux dentistes qui sont autorisés à prescrire des opioïdes.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23</a:t>
            </a:fld>
            <a:endParaRPr lang="en-CA" altLang="en-US">
              <a:solidFill>
                <a:srgbClr val="000000"/>
              </a:solidFill>
            </a:endParaRPr>
          </a:p>
        </p:txBody>
      </p:sp>
    </p:spTree>
    <p:extLst>
      <p:ext uri="{BB962C8B-B14F-4D97-AF65-F5344CB8AC3E}">
        <p14:creationId xmlns:p14="http://schemas.microsoft.com/office/powerpoint/2010/main" val="175914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192112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26139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énoncé de qualité comprend également ce qui suit :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Des renseignements de base qui comprennent plus de détails sur l’énoncé, par exemple, les données probantes qui l’appuient</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La signification de l’énoncé de qualité pour les personnes atteintes de la MPOC, pour les cliniciens, ainsi que pour les services de santé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Des définitions des termes utilisés dans les énoncés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Un ensemble d’indicateurs de qualité pour mesurer la mise en œuvre de l’énoncé de qualité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88235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282614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3550"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3550" rtl="0" eaLnBrk="0" fontAlgn="base" latinLnBrk="0" hangingPunct="0">
                <a:lnSpc>
                  <a:spcPct val="100000"/>
                </a:lnSpc>
                <a:spcBef>
                  <a:spcPct val="0"/>
                </a:spcBef>
                <a:spcAft>
                  <a:spcPct val="0"/>
                </a:spcAft>
                <a:buClrTx/>
                <a:buSzTx/>
                <a:buFontTx/>
                <a:buNone/>
                <a:tabLst/>
                <a:defRPr/>
              </a:pPr>
              <a:t>40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0892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Les normes de qualité sont un petit ensemble d’énoncés à incidence élevée qui décrivent les soins optimaux lorsqu’il existe des écarts de qualité cernés en Ontario.</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L’application des normes est volontaire, et les normes sont de nature ambitieuse.</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Conçues pour « crever le plafond » afin que tous les Ontariens et Ontariennes aient les meilleurs soins possible, peu importe où ils vivent dans la province.</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Il existe de nombreuses lignes directrices, normes professionnelles et autres recommandations qui enrichissent l’ensemble des données probantes. Les normes de qualité complètent ces ressources.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Les normes de qualité énoncent les </a:t>
            </a: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caractéristiques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des soins qui devraient être offerts, mais ne nomment pas les </a:t>
            </a: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personnes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qui devraient les offrir (contrairement aux autres guides de pratique clinique et guides de pratiques exemplaires).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Les normes de qualité sont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Concises : 5 à 15 énoncés solides fondés sur des données probantes portant sur des domaines de priorité élevée pour l’amélioration</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Accessibles : aident les cliniciens et les organismes de fournisseurs à offrir des soins de la plus haute qualité possible, et les patients à connaître les sujets à aborder avec leurs fournisseurs de soins (comparativement aux guides de pratique clinique qui sont assez arides, les normes sont très accessibles et écrites en langage clair)</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Mesurables : chaque énoncé est accompagné d’un ou de plusieurs indicateurs de qualité (structure, processus ou résultat), ainsi que d’un ensemble de mesures des résultats pour l’ensemble de la norme</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Applicables : des outils et des ressources d’amélioration de la qualité soutiennent chaque norme en vue de favoriser l’adoption</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3087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Les patients, les aidants naturels et le public</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peuvent utiliser les normes de qualité pour comprendre les caractéristiques de soins d’excellente qualité, savoir à quoi ils devraient s’attendre de leurs fournisseurs de soins de santé et connaître la façon de discuter de la qualité de leurs soins.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Les RLISS et les organismes responsables de la prévention des maladies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peuvent recourir aux normes de qualité pour mesurer les résultats de santé, tenir les fournisseurs de services de santé responsables de la prestation de soins de qualité supérieure et orienter les stratégies d’amélioration régionales.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Les organismes fournisseurs de soins de santé</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peuvent utiliser les normes de qualité pour mesurer et vérifier la qualité de leurs soins, cerner les écarts, orienter les stratégies d’amélioration organisationnelles et aiguiller les investissements dans les programmes cliniques.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Les professionnels de la santé </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peuvent recourir aux normes de qualité pour évaluer la façon dont ils exercent leur profession et cerner les secteurs d’amélioration de la qualité au niveau personnel et à l’échelle organisationnelle et ils peuvent intégrer les énoncés fondés sur des données probantes dans le perfectionnement professionnel.</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Le gouvernement</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peut utiliser les normes de qualité pour cerner les domaines de priorité à l’échelle provinciale, éclairer les nouvelles initiatives de collecte de données et de production de rapports et concevoir des indicateurs de rendement et des incitatifs sous forme de financement.</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9210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norme de qualité met l’accent sur un enjeu particulier en matière de soins de santé. L’élaboration de chaque norme de qualité s’accompagne de diverses ressources.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Grâce à des énoncés concis et faciles à comprendre, les normes de qualité décrivent les caractéristiques des soins de qualité pour une affection ou un sujet en se fondant sur des données probantes.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norme de qualité est accompagnée des documents suivants :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628650" lvl="1" indent="-171450">
              <a:buFont typeface="Arial" panose="020B0604020202020204" pitchFamily="34" charset="0"/>
              <a:buChar char="•"/>
            </a:pPr>
            <a:r>
              <a:rPr lang="fr-CA" sz="1200" i="1" kern="1200" dirty="0">
                <a:solidFill>
                  <a:schemeClr val="tx1"/>
                </a:solidFill>
                <a:effectLst/>
                <a:latin typeface="Calibri" pitchFamily="68" charset="0"/>
                <a:ea typeface="MS PGothic" panose="020B0600070205080204" pitchFamily="34" charset="-128"/>
                <a:cs typeface="+mn-cs"/>
              </a:rPr>
              <a:t>Un guide de référence des patients </a:t>
            </a:r>
            <a:endParaRPr lang="en-US" sz="1200" kern="1200" dirty="0">
              <a:solidFill>
                <a:schemeClr val="tx1"/>
              </a:solidFill>
              <a:effectLst/>
              <a:latin typeface="Calibri" pitchFamily="68" charset="0"/>
              <a:ea typeface="MS PGothic" panose="020B0600070205080204" pitchFamily="34" charset="-128"/>
              <a:cs typeface="+mn-cs"/>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CA" sz="1200" i="1" kern="1200" dirty="0">
                <a:solidFill>
                  <a:schemeClr val="tx1"/>
                </a:solidFill>
                <a:effectLst/>
                <a:latin typeface="Calibri" pitchFamily="68" charset="0"/>
                <a:ea typeface="MS PGothic" panose="020B0600070205080204" pitchFamily="34" charset="-128"/>
                <a:cs typeface="+mn-cs"/>
              </a:rPr>
              <a:t>Un guide de démarrage</a:t>
            </a:r>
            <a:endParaRPr lang="en-US" sz="1200" kern="1200" dirty="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i="1" kern="1200" dirty="0">
                <a:solidFill>
                  <a:schemeClr val="tx1"/>
                </a:solidFill>
                <a:effectLst/>
                <a:latin typeface="Calibri" pitchFamily="68" charset="0"/>
                <a:ea typeface="MS PGothic" panose="020B0600070205080204" pitchFamily="34" charset="-128"/>
                <a:cs typeface="+mn-cs"/>
              </a:rPr>
              <a:t>Des recommandations relatives à l’adoption </a:t>
            </a:r>
            <a:endParaRPr lang="en-US" sz="1200" kern="1200" dirty="0">
              <a:solidFill>
                <a:schemeClr val="tx1"/>
              </a:solidFill>
              <a:effectLst/>
              <a:latin typeface="Calibri" pitchFamily="68" charset="0"/>
              <a:ea typeface="MS PGothic" panose="020B0600070205080204" pitchFamily="34" charset="-128"/>
              <a:cs typeface="+mn-cs"/>
            </a:endParaRPr>
          </a:p>
          <a:p>
            <a:pPr marL="628650" lvl="1" indent="-171450">
              <a:buFont typeface="Arial" panose="020B0604020202020204" pitchFamily="34" charset="0"/>
              <a:buChar char="•"/>
            </a:pPr>
            <a:r>
              <a:rPr lang="fr-CA" sz="1200" i="1" kern="1200" dirty="0">
                <a:solidFill>
                  <a:schemeClr val="tx1"/>
                </a:solidFill>
                <a:effectLst/>
                <a:latin typeface="Calibri" pitchFamily="68" charset="0"/>
                <a:ea typeface="MS PGothic" panose="020B0600070205080204" pitchFamily="34" charset="-128"/>
                <a:cs typeface="+mn-cs"/>
              </a:rPr>
              <a:t>Un guide de mesure</a:t>
            </a:r>
          </a:p>
          <a:p>
            <a:pPr marL="628650" lvl="1" indent="-171450">
              <a:buFont typeface="Arial" panose="020B0604020202020204" pitchFamily="34" charset="0"/>
              <a:buChar char="•"/>
            </a:pPr>
            <a:r>
              <a:rPr lang="en-US" sz="1200" i="1" kern="1200" dirty="0">
                <a:solidFill>
                  <a:schemeClr val="tx1"/>
                </a:solidFill>
                <a:effectLst/>
                <a:latin typeface="Calibri" pitchFamily="68" charset="0"/>
                <a:ea typeface="MS PGothic" panose="020B0600070205080204" pitchFamily="34" charset="-128"/>
                <a:cs typeface="+mn-cs"/>
              </a:rPr>
              <a:t>Des tableaux de </a:t>
            </a:r>
            <a:r>
              <a:rPr lang="en-US" sz="1200" i="1" kern="1200" dirty="0" err="1">
                <a:solidFill>
                  <a:schemeClr val="tx1"/>
                </a:solidFill>
                <a:effectLst/>
                <a:latin typeface="Calibri" pitchFamily="68" charset="0"/>
                <a:ea typeface="MS PGothic" panose="020B0600070205080204" pitchFamily="34" charset="-128"/>
                <a:cs typeface="+mn-cs"/>
              </a:rPr>
              <a:t>données</a:t>
            </a:r>
            <a:endParaRPr lang="en-US" sz="1200" i="1" kern="1200" dirty="0">
              <a:solidFill>
                <a:schemeClr val="tx1"/>
              </a:solidFill>
              <a:effectLst/>
              <a:latin typeface="Calibri" pitchFamily="68" charset="0"/>
              <a:ea typeface="MS PGothic" panose="020B0600070205080204" pitchFamily="34" charset="-128"/>
              <a:cs typeface="+mn-cs"/>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Les normes de qualité fournissent un plan d’action afin de permettre au système de soins de santé en Ontario de mieux fonctionner, de faciliter les transitions harmonieuses et de s’assurer que les patients reçoivent les mêmes soins de qualité supérieure, quel que soit l’endroit où ils vivent.</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113012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197108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norme de qualité comprend un résumé en langage simple pour les patients, les familles, les aidants naturels et le public, appelé le </a:t>
            </a:r>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guide de référence des patients</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r>
              <a:rPr lang="fr-CA" sz="1200" b="1" kern="1200" dirty="0">
                <a:solidFill>
                  <a:schemeClr val="tx1"/>
                </a:solidFill>
                <a:effectLst/>
                <a:latin typeface="Calibri" pitchFamily="68" charset="0"/>
                <a:ea typeface="MS PGothic" panose="020B0600070205080204" pitchFamily="34" charset="-128"/>
                <a:cs typeface="ＭＳ Ｐゴシック" pitchFamily="68" charset="-128"/>
              </a:rPr>
              <a:t>Participation des patients aux normes de qualité :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Participation à des comités consultatifs en tant que membres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Groupes de discussion et entretiens avec des informateurs clés sur du contenu portant sur un sujet en particulier (le cas échéant)</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Période de commentaires du public pour chaque norme de qualité</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Consultations sur le guide de référence des patients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1615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Même si de nombreux aspects de la norme de qualité représentent les soins qui peuvent et devraient être offerts aujourd’hui, il est reconnu qu’il existe des obstacles systémiques plus vastes qui peuvent empêcher la prestation des soins conformément à la norme. Ce document résume les exigences à l’échelle régionale et systémique qui sont nécessaires pour aider les professionnels de la santé et les organismes de soins de santé à respecter ces normes et le délai prévu pour surmonter ces obstacles.</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94093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Toutefois, il y a des choses que nous pouvons faire aujourd’hui malgré les vastes obstacles systémiques qui pourraient prendre du temps à surmonter. Le guide de démarrage est un document qui décrit le processus d’utilisation des normes de qualité à titre de ressources pour offrir des soins de qualité supérieure. Il compile un certain nombre de ressources afin de soutenir l’adoption des normes, notamment des liens vers des ressources sur la mise en œuvre et l’amélioration de la qualité, des exemples et des activités à des fins de réflexion, ainsi que des modèles et des documents pour soutenir les activités de planification de la mise en œuvre. Le guide de démarrage comprend également un modèle de plan d’action et des exemples sur la manière dont les plans d’amélioration de la qualité peuvent aider à faire progresser les normes de qualité.</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1585050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16374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11/29/18</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573358201"/>
      </p:ext>
    </p:extLst>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830" y="5271785"/>
            <a:ext cx="3558943" cy="1324596"/>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46407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32210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rgbClr val="00A0AF"/>
                </a:solidFill>
              </a:defRPr>
            </a:lvl1pPr>
          </a:lstStyle>
          <a:p>
            <a:r>
              <a:rPr lang="en-US"/>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36321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08362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rgbClr val="00A0AF"/>
                </a:solidFill>
              </a:defRPr>
            </a:lvl1pPr>
          </a:lstStyle>
          <a:p>
            <a:r>
              <a:rPr lang="en-US"/>
              <a:t>Click to edit Master title style</a:t>
            </a:r>
            <a:endParaRPr lang="en-CA" dirty="0"/>
          </a:p>
        </p:txBody>
      </p:sp>
    </p:spTree>
    <p:extLst>
      <p:ext uri="{BB962C8B-B14F-4D97-AF65-F5344CB8AC3E}">
        <p14:creationId xmlns:p14="http://schemas.microsoft.com/office/powerpoint/2010/main" val="2202005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00973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857740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9" name="TextBox 8"/>
          <p:cNvSpPr txBox="1"/>
          <p:nvPr userDrawn="1"/>
        </p:nvSpPr>
        <p:spPr>
          <a:xfrm>
            <a:off x="6429095" y="0"/>
            <a:ext cx="2108269" cy="2092881"/>
          </a:xfrm>
          <a:prstGeom prst="rect">
            <a:avLst/>
          </a:prstGeom>
          <a:noFill/>
        </p:spPr>
        <p:txBody>
          <a:bodyPr wrap="none" rtlCol="0">
            <a:spAutoFit/>
          </a:bodyPr>
          <a:lstStyle/>
          <a:p>
            <a:r>
              <a:rPr lang="en-US" sz="13000" b="1" u="none" spc="-300" dirty="0">
                <a:solidFill>
                  <a:srgbClr val="00A0AF"/>
                </a:solidFill>
                <a:latin typeface="ITC Century Std Book" panose="02040604060705020304" pitchFamily="18" charset="0"/>
              </a:rPr>
              <a:t>&gt;&gt;</a:t>
            </a:r>
          </a:p>
        </p:txBody>
      </p:sp>
    </p:spTree>
    <p:extLst>
      <p:ext uri="{BB962C8B-B14F-4D97-AF65-F5344CB8AC3E}">
        <p14:creationId xmlns:p14="http://schemas.microsoft.com/office/powerpoint/2010/main" val="1546128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48"/>
            <a:ext cx="9175333" cy="6916508"/>
          </a:xfrm>
          <a:prstGeom prst="rect">
            <a:avLst/>
          </a:prstGeom>
        </p:spPr>
      </p:pic>
    </p:spTree>
    <p:extLst>
      <p:ext uri="{BB962C8B-B14F-4D97-AF65-F5344CB8AC3E}">
        <p14:creationId xmlns:p14="http://schemas.microsoft.com/office/powerpoint/2010/main" val="1965968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431"/>
            <a:ext cx="9144000" cy="6892889"/>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416136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24" r:id="rId12"/>
    <p:sldLayoutId id="2147484625"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176233665"/>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emf"/></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5.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quorum.hqontario.ca/fr/Home/Posts?tags=quality+standards+adop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6.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1.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2.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chart" Target="../charts/chart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chart" Target="../charts/chart4.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chart" Target="../charts/chart5.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6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73.xml"/></Relationships>
</file>

<file path=ppt/slides/_rels/slide2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3.xml"/><Relationship Id="rId4" Type="http://schemas.openxmlformats.org/officeDocument/2006/relationships/tags" Target="../tags/tag77.xml"/></Relationships>
</file>

<file path=ppt/slides/_rels/slide2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3.xml"/><Relationship Id="rId4" Type="http://schemas.openxmlformats.org/officeDocument/2006/relationships/tags" Target="../tags/tag81.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3.xml"/><Relationship Id="rId4" Type="http://schemas.openxmlformats.org/officeDocument/2006/relationships/tags" Target="../tags/tag85.xml"/></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tags" Target="../tags/tag6.xml"/><Relationship Id="rId7"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3.xml"/><Relationship Id="rId5" Type="http://schemas.openxmlformats.org/officeDocument/2006/relationships/tags" Target="../tags/tag8.xml"/><Relationship Id="rId10" Type="http://schemas.openxmlformats.org/officeDocument/2006/relationships/image" Target="../media/image24.jpg"/><Relationship Id="rId4" Type="http://schemas.openxmlformats.org/officeDocument/2006/relationships/tags" Target="../tags/tag7.xml"/><Relationship Id="rId9" Type="http://schemas.openxmlformats.org/officeDocument/2006/relationships/image" Target="../media/image23.jpg"/></Relationships>
</file>

<file path=ppt/slides/_rels/slide3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3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3.xml"/><Relationship Id="rId4" Type="http://schemas.openxmlformats.org/officeDocument/2006/relationships/tags" Target="../tags/tag93.xml"/></Relationships>
</file>

<file path=ppt/slides/_rels/slide32.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3.xml"/><Relationship Id="rId4" Type="http://schemas.openxmlformats.org/officeDocument/2006/relationships/tags" Target="../tags/tag97.xml"/></Relationships>
</file>

<file path=ppt/slides/_rels/slide3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Layout" Target="../slideLayouts/slideLayout3.xml"/><Relationship Id="rId4" Type="http://schemas.openxmlformats.org/officeDocument/2006/relationships/tags" Target="../tags/tag101.xml"/></Relationships>
</file>

<file path=ppt/slides/_rels/slide3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Layout" Target="../slideLayouts/slideLayout3.xml"/><Relationship Id="rId4" Type="http://schemas.openxmlformats.org/officeDocument/2006/relationships/tags" Target="../tags/tag105.xml"/></Relationships>
</file>

<file path=ppt/slides/_rels/slide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3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Layout" Target="../slideLayouts/slideLayout3.xml"/><Relationship Id="rId4" Type="http://schemas.openxmlformats.org/officeDocument/2006/relationships/tags" Target="../tags/tag117.xml"/></Relationships>
</file>

<file path=ppt/slides/_rels/slide3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3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5.xml"/><Relationship Id="rId18" Type="http://schemas.openxmlformats.org/officeDocument/2006/relationships/image" Target="../media/image28.jp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5.xml"/><Relationship Id="rId17" Type="http://schemas.openxmlformats.org/officeDocument/2006/relationships/image" Target="../media/image27.jpg"/><Relationship Id="rId2" Type="http://schemas.openxmlformats.org/officeDocument/2006/relationships/tags" Target="../tags/tag12.xml"/><Relationship Id="rId16" Type="http://schemas.openxmlformats.org/officeDocument/2006/relationships/image" Target="../media/image26.png"/><Relationship Id="rId20" Type="http://schemas.openxmlformats.org/officeDocument/2006/relationships/image" Target="../media/image30.jp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25.png"/><Relationship Id="rId10" Type="http://schemas.openxmlformats.org/officeDocument/2006/relationships/tags" Target="../tags/tag20.xml"/><Relationship Id="rId19" Type="http://schemas.openxmlformats.org/officeDocument/2006/relationships/image" Target="../media/image29.jp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hyperlink" Target="https://www.hqontario.ca/Am%C3%A9liorer-les-soins-gr%C3%A2ce-aux-donn%C3%A9es-probantes/Normes-de-qualit%C3%A9/Voir-toutes-les-normes-de-qualit%C3%A9/Maladie-pulmonaire-obstructive-chronique"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32.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6.xml"/><Relationship Id="rId5" Type="http://schemas.openxmlformats.org/officeDocument/2006/relationships/tags" Target="../tags/tag26.xml"/><Relationship Id="rId10" Type="http://schemas.openxmlformats.org/officeDocument/2006/relationships/slideLayout" Target="../slideLayouts/slideLayout1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8.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4.png"/><Relationship Id="rId5" Type="http://schemas.openxmlformats.org/officeDocument/2006/relationships/image" Target="../media/image30.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9.jp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0D020-007E-884F-B374-30A80644D551}"/>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297759" y="1505978"/>
            <a:ext cx="4839018" cy="3375796"/>
          </a:xfrm>
          <a:prstGeom prst="rect">
            <a:avLst/>
          </a:prstGeom>
          <a:noFill/>
        </p:spPr>
        <p:txBody>
          <a:bodyPr wrap="square" rtlCol="0">
            <a:spAutoFit/>
          </a:bodyPr>
          <a:lstStyle/>
          <a:p>
            <a:pPr>
              <a:lnSpc>
                <a:spcPts val="6545"/>
              </a:lnSpc>
            </a:pPr>
            <a:r>
              <a:rPr lang="en-US" sz="5400" u="none" dirty="0" err="1">
                <a:solidFill>
                  <a:srgbClr val="429EAD"/>
                </a:solidFill>
                <a:ea typeface="Helvetica Neue Light" panose="02000403000000020004" pitchFamily="2" charset="0"/>
                <a:cs typeface="Arial" panose="020B0604020202020204" pitchFamily="34" charset="0"/>
              </a:rPr>
              <a:t>Maladie</a:t>
            </a:r>
            <a:r>
              <a:rPr lang="en-US" sz="5400" u="none" dirty="0">
                <a:solidFill>
                  <a:srgbClr val="429EAD"/>
                </a:solidFill>
                <a:ea typeface="Helvetica Neue Light" panose="02000403000000020004" pitchFamily="2" charset="0"/>
                <a:cs typeface="Arial" panose="020B0604020202020204" pitchFamily="34" charset="0"/>
              </a:rPr>
              <a:t> </a:t>
            </a:r>
            <a:r>
              <a:rPr lang="en-US" sz="5400" u="none" dirty="0" err="1">
                <a:solidFill>
                  <a:srgbClr val="429EAD"/>
                </a:solidFill>
                <a:ea typeface="Helvetica Neue Light" panose="02000403000000020004" pitchFamily="2" charset="0"/>
                <a:cs typeface="Arial" panose="020B0604020202020204" pitchFamily="34" charset="0"/>
              </a:rPr>
              <a:t>pulmonaire</a:t>
            </a:r>
            <a:r>
              <a:rPr lang="en-US" sz="5400" u="none" dirty="0">
                <a:solidFill>
                  <a:srgbClr val="429EAD"/>
                </a:solidFill>
                <a:ea typeface="Helvetica Neue Light" panose="02000403000000020004" pitchFamily="2" charset="0"/>
                <a:cs typeface="Arial" panose="020B0604020202020204" pitchFamily="34" charset="0"/>
              </a:rPr>
              <a:t> obstructive </a:t>
            </a:r>
            <a:r>
              <a:rPr lang="en-US" sz="5400" u="none" dirty="0" err="1">
                <a:solidFill>
                  <a:srgbClr val="429EAD"/>
                </a:solidFill>
                <a:ea typeface="Helvetica Neue Light" panose="02000403000000020004" pitchFamily="2" charset="0"/>
                <a:cs typeface="Arial" panose="020B0604020202020204" pitchFamily="34" charset="0"/>
              </a:rPr>
              <a:t>chronique</a:t>
            </a:r>
            <a:r>
              <a:rPr lang="en-US" sz="5400" u="none" dirty="0">
                <a:solidFill>
                  <a:srgbClr val="429EAD"/>
                </a:solidFill>
                <a:ea typeface="Helvetica Neue Light" panose="02000403000000020004" pitchFamily="2" charset="0"/>
                <a:cs typeface="Arial" panose="020B0604020202020204" pitchFamily="34" charset="0"/>
              </a:rPr>
              <a:t> </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418784" y="423495"/>
            <a:ext cx="832382"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a:stretch>
            <a:fillRect/>
          </a:stretch>
        </p:blipFill>
        <p:spPr>
          <a:xfrm>
            <a:off x="6321362" y="5598726"/>
            <a:ext cx="2478732" cy="924445"/>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93732" y="5598726"/>
            <a:ext cx="4554050"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360"/>
              </a:lnSpc>
            </a:pPr>
            <a:r>
              <a:rPr lang="en-US" altLang="en-US" sz="1800" b="1" u="none" spc="80">
                <a:solidFill>
                  <a:srgbClr val="00A0AF"/>
                </a:solidFill>
              </a:rPr>
              <a:t>Une </a:t>
            </a:r>
            <a:r>
              <a:rPr lang="en-US" altLang="en-US" sz="1800" b="1" u="none" spc="80" err="1">
                <a:solidFill>
                  <a:srgbClr val="00A0AF"/>
                </a:solidFill>
              </a:rPr>
              <a:t>norme</a:t>
            </a:r>
            <a:r>
              <a:rPr lang="en-US" altLang="en-US" sz="1800" b="1" u="none" spc="80">
                <a:solidFill>
                  <a:srgbClr val="00A0AF"/>
                </a:solidFill>
              </a:rPr>
              <a:t> de </a:t>
            </a:r>
            <a:r>
              <a:rPr lang="en-US" altLang="en-US" sz="1800" b="1" u="none" spc="80" err="1">
                <a:solidFill>
                  <a:srgbClr val="00A0AF"/>
                </a:solidFill>
              </a:rPr>
              <a:t>qualité</a:t>
            </a:r>
            <a:r>
              <a:rPr lang="en-US" altLang="en-US" sz="1800" b="1" u="none" spc="80">
                <a:solidFill>
                  <a:srgbClr val="00A0AF"/>
                </a:solidFill>
              </a:rPr>
              <a:t> pour </a:t>
            </a:r>
            <a:r>
              <a:rPr lang="en-US" altLang="en-US" sz="1800" b="1" u="none" spc="80" err="1">
                <a:solidFill>
                  <a:srgbClr val="00A0AF"/>
                </a:solidFill>
              </a:rPr>
              <a:t>orienter</a:t>
            </a:r>
            <a:r>
              <a:rPr lang="en-US" altLang="en-US" sz="1800" b="1" u="none" spc="80">
                <a:solidFill>
                  <a:srgbClr val="00A0AF"/>
                </a:solidFill>
              </a:rPr>
              <a:t> des </a:t>
            </a:r>
            <a:r>
              <a:rPr lang="en-US" altLang="en-US" sz="1800" b="1" u="none" spc="80" err="1">
                <a:solidFill>
                  <a:srgbClr val="00A0AF"/>
                </a:solidFill>
              </a:rPr>
              <a:t>soins</a:t>
            </a:r>
            <a:r>
              <a:rPr lang="en-US" altLang="en-US" sz="1800" b="1" u="none" spc="80">
                <a:solidFill>
                  <a:srgbClr val="00A0AF"/>
                </a:solidFill>
              </a:rPr>
              <a:t> </a:t>
            </a:r>
            <a:r>
              <a:rPr lang="en-US" altLang="en-US" sz="1800" b="1" u="none" spc="80" err="1">
                <a:solidFill>
                  <a:srgbClr val="00A0AF"/>
                </a:solidFill>
              </a:rPr>
              <a:t>fondés</a:t>
            </a:r>
            <a:r>
              <a:rPr lang="en-US" altLang="en-US" sz="1800" b="1" u="none" spc="80">
                <a:solidFill>
                  <a:srgbClr val="00A0AF"/>
                </a:solidFill>
              </a:rPr>
              <a:t> sur des </a:t>
            </a:r>
            <a:r>
              <a:rPr lang="en-US" altLang="en-US" sz="1800" b="1" u="none" spc="80" err="1">
                <a:solidFill>
                  <a:srgbClr val="00A0AF"/>
                </a:solidFill>
              </a:rPr>
              <a:t>données</a:t>
            </a:r>
            <a:r>
              <a:rPr lang="en-US" altLang="en-US" sz="1800" b="1" u="none" spc="80">
                <a:solidFill>
                  <a:srgbClr val="00A0AF"/>
                </a:solidFill>
              </a:rPr>
              <a:t> </a:t>
            </a:r>
            <a:r>
              <a:rPr lang="en-US" altLang="en-US" sz="1800" b="1" u="none" spc="80" err="1">
                <a:solidFill>
                  <a:srgbClr val="00A0AF"/>
                </a:solidFill>
              </a:rPr>
              <a:t>probantes</a:t>
            </a:r>
            <a:r>
              <a:rPr lang="en-US" altLang="en-US" sz="1800" b="1" u="none" spc="80">
                <a:solidFill>
                  <a:srgbClr val="00A0AF"/>
                </a:solidFill>
              </a:rPr>
              <a:t> pour les </a:t>
            </a:r>
            <a:r>
              <a:rPr lang="en-US" altLang="en-US" sz="1800" b="1" u="none" spc="80" err="1">
                <a:solidFill>
                  <a:srgbClr val="00A0AF"/>
                </a:solidFill>
              </a:rPr>
              <a:t>personnes</a:t>
            </a:r>
            <a:r>
              <a:rPr lang="en-US" altLang="en-US" sz="1800" b="1" u="none" spc="80">
                <a:solidFill>
                  <a:srgbClr val="00A0AF"/>
                </a:solidFill>
              </a:rPr>
              <a:t> </a:t>
            </a:r>
            <a:r>
              <a:rPr lang="en-US" altLang="en-US" sz="1800" b="1" u="none" spc="80" err="1">
                <a:solidFill>
                  <a:srgbClr val="00A0AF"/>
                </a:solidFill>
              </a:rPr>
              <a:t>atteintes</a:t>
            </a:r>
            <a:r>
              <a:rPr lang="en-US" altLang="en-US" sz="1800" b="1" u="none" spc="80">
                <a:solidFill>
                  <a:srgbClr val="00A0AF"/>
                </a:solidFill>
              </a:rPr>
              <a:t> de la MPOC </a:t>
            </a:r>
            <a:r>
              <a:rPr lang="en-US" altLang="en-US" sz="1800" b="1" u="none" spc="80" err="1">
                <a:solidFill>
                  <a:srgbClr val="00A0AF"/>
                </a:solidFill>
              </a:rPr>
              <a:t>en</a:t>
            </a:r>
            <a:r>
              <a:rPr lang="en-US" altLang="en-US" sz="1800" b="1" u="none" spc="80">
                <a:solidFill>
                  <a:srgbClr val="00A0AF"/>
                </a:solidFill>
              </a:rPr>
              <a:t> Ontario</a:t>
            </a:r>
          </a:p>
          <a:p>
            <a:pPr>
              <a:lnSpc>
                <a:spcPts val="2360"/>
              </a:lnSpc>
            </a:pPr>
            <a:endParaRPr lang="en-US" altLang="en-US" sz="1800" b="1" u="none" spc="80">
              <a:solidFill>
                <a:srgbClr val="00A0AF"/>
              </a:solidFill>
            </a:endParaRPr>
          </a:p>
        </p:txBody>
      </p:sp>
    </p:spTree>
    <p:extLst>
      <p:ext uri="{BB962C8B-B14F-4D97-AF65-F5344CB8AC3E}">
        <p14:creationId xmlns:p14="http://schemas.microsoft.com/office/powerpoint/2010/main" val="2233007682"/>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dirty="0"/>
              <a:t>Normes de qualité :</a:t>
            </a:r>
            <a:br>
              <a:rPr dirty="0"/>
            </a:br>
            <a:r>
              <a:rPr lang="fr-CA" dirty="0"/>
              <a:t>Guide de mesure</a:t>
            </a:r>
          </a:p>
        </p:txBody>
      </p:sp>
      <p:sp>
        <p:nvSpPr>
          <p:cNvPr id="5" name="Content Placeholder 4"/>
          <p:cNvSpPr>
            <a:spLocks noGrp="1"/>
          </p:cNvSpPr>
          <p:nvPr>
            <p:ph idx="4294967295"/>
            <p:custDataLst>
              <p:tags r:id="rId2"/>
            </p:custDataLst>
          </p:nvPr>
        </p:nvSpPr>
        <p:spPr>
          <a:xfrm>
            <a:off x="457200" y="2040123"/>
            <a:ext cx="4896035" cy="3121523"/>
          </a:xfrm>
        </p:spPr>
        <p:txBody>
          <a:bodyPr/>
          <a:lstStyle/>
          <a:p>
            <a:pPr marL="0" indent="0">
              <a:buNone/>
            </a:pPr>
            <a:r>
              <a:rPr lang="fr-CA" sz="1800" dirty="0"/>
              <a:t>Le </a:t>
            </a:r>
            <a:r>
              <a:rPr lang="fr-CA" sz="1800" b="1" dirty="0"/>
              <a:t>guide de mesure </a:t>
            </a:r>
            <a:r>
              <a:rPr lang="fr-CA" sz="1800" dirty="0"/>
              <a:t>contient deux sections réservées aux membres :</a:t>
            </a:r>
          </a:p>
          <a:p>
            <a:pPr lvl="0"/>
            <a:r>
              <a:rPr lang="fr-CA" sz="1800" b="1" dirty="0"/>
              <a:t>Mesure locale : </a:t>
            </a:r>
            <a:r>
              <a:rPr lang="fr-CA" sz="1800" dirty="0"/>
              <a:t>ce que vous pouvez faire pour évaluer la qualité des soins que vous fournissez à l’échelle locale.</a:t>
            </a:r>
          </a:p>
          <a:p>
            <a:pPr lvl="0"/>
            <a:r>
              <a:rPr lang="fr-CA" sz="1800" b="1" dirty="0"/>
              <a:t>Mesure provinciale :</a:t>
            </a:r>
            <a:r>
              <a:rPr lang="fr-CA" sz="1800" dirty="0"/>
              <a:t> ce que vous pouvez faire pour mesurer le succès de la norme de qualité à l’échelle provinciale.</a:t>
            </a:r>
          </a:p>
          <a:p>
            <a:pPr marL="0" indent="0">
              <a:buNone/>
            </a:pPr>
            <a:endParaRPr lang="fr-CA" sz="1800" dirty="0"/>
          </a:p>
        </p:txBody>
      </p:sp>
      <p:pic>
        <p:nvPicPr>
          <p:cNvPr id="4" name="Picture 3">
            <a:extLst>
              <a:ext uri="{FF2B5EF4-FFF2-40B4-BE49-F238E27FC236}">
                <a16:creationId xmlns:a16="http://schemas.microsoft.com/office/drawing/2014/main" id="{911A6864-ED1E-45B5-B4D1-DBA9F7033FE2}"/>
              </a:ext>
            </a:extLst>
          </p:cNvPr>
          <p:cNvPicPr>
            <a:picLocks noChangeAspect="1"/>
          </p:cNvPicPr>
          <p:nvPr>
            <p:custDataLst>
              <p:tags r:id="rId3"/>
            </p:custDataLst>
          </p:nvPr>
        </p:nvPicPr>
        <p:blipFill>
          <a:blip r:embed="rId6"/>
          <a:stretch>
            <a:fillRect/>
          </a:stretch>
        </p:blipFill>
        <p:spPr>
          <a:xfrm>
            <a:off x="5760075" y="1868238"/>
            <a:ext cx="2749171" cy="3592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42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b="0" dirty="0"/>
              <a:t>Normes de qualité :</a:t>
            </a:r>
            <a:br>
              <a:rPr lang="en-US" dirty="0">
                <a:highlight>
                  <a:srgbClr val="FFFF00"/>
                </a:highlight>
              </a:rPr>
            </a:br>
            <a:r>
              <a:rPr lang="en-US" dirty="0"/>
              <a:t>Quorum</a:t>
            </a:r>
          </a:p>
        </p:txBody>
      </p:sp>
      <p:sp>
        <p:nvSpPr>
          <p:cNvPr id="5" name="Content Placeholder 4"/>
          <p:cNvSpPr>
            <a:spLocks noGrp="1"/>
          </p:cNvSpPr>
          <p:nvPr>
            <p:ph idx="4294967295"/>
          </p:nvPr>
        </p:nvSpPr>
        <p:spPr>
          <a:xfrm>
            <a:off x="306281" y="1584153"/>
            <a:ext cx="3063452" cy="3715816"/>
          </a:xfrm>
        </p:spPr>
        <p:txBody>
          <a:bodyPr/>
          <a:lstStyle/>
          <a:p>
            <a:pPr marL="0" indent="0">
              <a:buNone/>
            </a:pPr>
            <a:r>
              <a:rPr lang="en-US" sz="1600" b="1" dirty="0"/>
              <a:t>Quorum</a:t>
            </a:r>
            <a:r>
              <a:rPr lang="en-US" sz="1600" dirty="0"/>
              <a:t> </a:t>
            </a:r>
            <a:r>
              <a:rPr lang="en-US" sz="1600" dirty="0" err="1"/>
              <a:t>est</a:t>
            </a:r>
            <a:r>
              <a:rPr lang="en-US" sz="1600" dirty="0"/>
              <a:t> </a:t>
            </a:r>
            <a:r>
              <a:rPr lang="en-US" sz="1600" dirty="0" err="1"/>
              <a:t>une</a:t>
            </a:r>
            <a:r>
              <a:rPr lang="en-US" sz="1600" dirty="0"/>
              <a:t> </a:t>
            </a:r>
            <a:r>
              <a:rPr lang="en-US" sz="1600" dirty="0" err="1"/>
              <a:t>communauté</a:t>
            </a:r>
            <a:r>
              <a:rPr lang="en-US" sz="1600" dirty="0"/>
              <a:t> </a:t>
            </a:r>
            <a:r>
              <a:rPr lang="en-US" sz="1600" dirty="0" err="1"/>
              <a:t>en</a:t>
            </a:r>
            <a:r>
              <a:rPr lang="en-US" sz="1600" dirty="0"/>
              <a:t> </a:t>
            </a:r>
            <a:r>
              <a:rPr lang="en-US" sz="1600" dirty="0" err="1"/>
              <a:t>ligne</a:t>
            </a:r>
            <a:r>
              <a:rPr lang="en-US" sz="1600" dirty="0"/>
              <a:t> qui a pour ambition </a:t>
            </a:r>
            <a:r>
              <a:rPr lang="en-US" sz="1600" dirty="0" err="1"/>
              <a:t>d’améliorer</a:t>
            </a:r>
            <a:r>
              <a:rPr lang="en-US" sz="1600" dirty="0"/>
              <a:t> la </a:t>
            </a:r>
            <a:r>
              <a:rPr lang="en-US" sz="1600" dirty="0" err="1"/>
              <a:t>qualité</a:t>
            </a:r>
            <a:r>
              <a:rPr lang="en-US" sz="1600" dirty="0"/>
              <a:t> des </a:t>
            </a:r>
            <a:r>
              <a:rPr lang="en-US" sz="1600" dirty="0" err="1"/>
              <a:t>soins</a:t>
            </a:r>
            <a:r>
              <a:rPr lang="en-US" sz="1600" dirty="0"/>
              <a:t> de santé </a:t>
            </a:r>
            <a:r>
              <a:rPr lang="en-US" sz="1600" dirty="0" err="1"/>
              <a:t>en</a:t>
            </a:r>
            <a:r>
              <a:rPr lang="en-US" sz="1600" dirty="0"/>
              <a:t> Ontario.</a:t>
            </a:r>
          </a:p>
          <a:p>
            <a:pPr marL="0" indent="0">
              <a:buNone/>
            </a:pPr>
            <a:r>
              <a:rPr lang="en-US" sz="1600" dirty="0"/>
              <a:t> </a:t>
            </a:r>
          </a:p>
          <a:p>
            <a:pPr marL="0" indent="0">
              <a:buNone/>
            </a:pPr>
            <a:r>
              <a:rPr lang="en-US" sz="1600" dirty="0"/>
              <a:t>La </a:t>
            </a:r>
            <a:r>
              <a:rPr lang="en-US" sz="1600" b="1" dirty="0"/>
              <a:t>Série sur </a:t>
            </a:r>
            <a:r>
              <a:rPr lang="en-US" sz="1600" b="1" dirty="0" err="1"/>
              <a:t>l’adoption</a:t>
            </a:r>
            <a:r>
              <a:rPr lang="en-US" sz="1600" b="1" dirty="0"/>
              <a:t> de </a:t>
            </a:r>
            <a:r>
              <a:rPr lang="en-US" sz="1600" b="1" dirty="0" err="1"/>
              <a:t>normes</a:t>
            </a:r>
            <a:r>
              <a:rPr lang="en-US" sz="1600" b="1" dirty="0"/>
              <a:t> de </a:t>
            </a:r>
            <a:r>
              <a:rPr lang="en-US" sz="1600" b="1" dirty="0" err="1"/>
              <a:t>qualité</a:t>
            </a:r>
            <a:r>
              <a:rPr lang="en-US" sz="1600" b="1" dirty="0"/>
              <a:t> </a:t>
            </a:r>
            <a:r>
              <a:rPr lang="en-US" sz="1600" dirty="0"/>
              <a:t>met </a:t>
            </a:r>
            <a:r>
              <a:rPr lang="en-US" sz="1600" dirty="0" err="1"/>
              <a:t>en</a:t>
            </a:r>
            <a:r>
              <a:rPr lang="en-US" sz="1600" dirty="0"/>
              <a:t> </a:t>
            </a:r>
            <a:r>
              <a:rPr lang="en-US" sz="1600" dirty="0" err="1"/>
              <a:t>évidence</a:t>
            </a:r>
            <a:r>
              <a:rPr lang="en-US" sz="1600" dirty="0"/>
              <a:t> les efforts </a:t>
            </a:r>
            <a:r>
              <a:rPr lang="en-US" sz="1600" dirty="0" err="1"/>
              <a:t>déployés</a:t>
            </a:r>
            <a:r>
              <a:rPr lang="en-US" sz="1600" dirty="0"/>
              <a:t> </a:t>
            </a:r>
            <a:r>
              <a:rPr lang="en-US" sz="1600" dirty="0" err="1"/>
              <a:t>dans</a:t>
            </a:r>
            <a:r>
              <a:rPr lang="en-US" sz="1600" dirty="0"/>
              <a:t> le </a:t>
            </a:r>
            <a:r>
              <a:rPr lang="en-US" sz="1600" dirty="0" err="1"/>
              <a:t>domaine</a:t>
            </a:r>
            <a:r>
              <a:rPr lang="en-US" sz="1600" dirty="0"/>
              <a:t> des </a:t>
            </a:r>
            <a:r>
              <a:rPr lang="en-US" sz="1600" dirty="0" err="1"/>
              <a:t>soins</a:t>
            </a:r>
            <a:r>
              <a:rPr lang="en-US" sz="1600" dirty="0"/>
              <a:t> de santé pour </a:t>
            </a:r>
            <a:r>
              <a:rPr lang="en-US" sz="1600" dirty="0" err="1"/>
              <a:t>mettre</a:t>
            </a:r>
            <a:r>
              <a:rPr lang="en-US" sz="1600" dirty="0"/>
              <a:t> </a:t>
            </a:r>
            <a:r>
              <a:rPr lang="en-US" sz="1600" dirty="0" err="1"/>
              <a:t>en</a:t>
            </a:r>
            <a:r>
              <a:rPr lang="en-US" sz="1600" dirty="0"/>
              <a:t> </a:t>
            </a:r>
            <a:r>
              <a:rPr lang="en-US" sz="1600" dirty="0" err="1"/>
              <a:t>œuvre</a:t>
            </a:r>
            <a:r>
              <a:rPr lang="en-US" sz="1600" dirty="0"/>
              <a:t> des </a:t>
            </a:r>
            <a:r>
              <a:rPr lang="en-US" sz="1600" dirty="0" err="1"/>
              <a:t>changements</a:t>
            </a:r>
            <a:r>
              <a:rPr lang="en-US" sz="1600" dirty="0"/>
              <a:t> et </a:t>
            </a:r>
            <a:r>
              <a:rPr lang="en-US" sz="1600" dirty="0" err="1"/>
              <a:t>éliminer</a:t>
            </a:r>
            <a:r>
              <a:rPr lang="en-US" sz="1600" dirty="0"/>
              <a:t> les </a:t>
            </a:r>
            <a:r>
              <a:rPr lang="en-US" sz="1600" dirty="0" err="1"/>
              <a:t>lacunes</a:t>
            </a:r>
            <a:r>
              <a:rPr lang="en-US" sz="1600" dirty="0"/>
              <a:t> </a:t>
            </a:r>
            <a:r>
              <a:rPr lang="en-US" sz="1600" dirty="0" err="1"/>
              <a:t>en</a:t>
            </a:r>
            <a:r>
              <a:rPr lang="en-US" sz="1600" dirty="0"/>
              <a:t> </a:t>
            </a:r>
            <a:r>
              <a:rPr lang="en-US" sz="1600" dirty="0" err="1"/>
              <a:t>matière</a:t>
            </a:r>
            <a:r>
              <a:rPr lang="en-US" sz="1600" dirty="0"/>
              <a:t> de </a:t>
            </a:r>
            <a:r>
              <a:rPr lang="en-US" sz="1600" dirty="0" err="1"/>
              <a:t>soins</a:t>
            </a:r>
            <a:r>
              <a:rPr lang="en-US" sz="1600" dirty="0"/>
              <a:t> </a:t>
            </a:r>
            <a:r>
              <a:rPr lang="en-US" sz="1600" dirty="0" err="1"/>
              <a:t>liés</a:t>
            </a:r>
            <a:r>
              <a:rPr lang="en-US" sz="1600" dirty="0"/>
              <a:t> aux </a:t>
            </a:r>
            <a:r>
              <a:rPr lang="en-US" sz="1600" dirty="0" err="1"/>
              <a:t>normes</a:t>
            </a:r>
            <a:r>
              <a:rPr lang="en-US" sz="1600" dirty="0"/>
              <a:t> de </a:t>
            </a:r>
            <a:r>
              <a:rPr lang="en-US" sz="1600" dirty="0" err="1"/>
              <a:t>qualité</a:t>
            </a:r>
            <a:r>
              <a:rPr lang="en-US" sz="1600" dirty="0"/>
              <a:t>.</a:t>
            </a:r>
            <a:endParaRPr lang="en-CA" sz="1600" dirty="0"/>
          </a:p>
          <a:p>
            <a:pPr marL="0" indent="0">
              <a:buNone/>
            </a:pPr>
            <a:endParaRPr lang="en-CA" sz="1600" dirty="0"/>
          </a:p>
        </p:txBody>
      </p:sp>
      <p:sp>
        <p:nvSpPr>
          <p:cNvPr id="8" name="TextBox 7"/>
          <p:cNvSpPr txBox="1"/>
          <p:nvPr/>
        </p:nvSpPr>
        <p:spPr>
          <a:xfrm>
            <a:off x="306281" y="5731441"/>
            <a:ext cx="8704075" cy="646331"/>
          </a:xfrm>
          <a:prstGeom prst="rect">
            <a:avLst/>
          </a:prstGeom>
          <a:noFill/>
        </p:spPr>
        <p:txBody>
          <a:bodyPr wrap="square" rtlCol="0">
            <a:spAutoFit/>
          </a:bodyPr>
          <a:lstStyle/>
          <a:p>
            <a:pPr marL="0" indent="0">
              <a:buNone/>
            </a:pPr>
            <a:r>
              <a:rPr lang="en-CA" sz="1800" u="none" dirty="0" err="1"/>
              <a:t>Visitez</a:t>
            </a:r>
            <a:r>
              <a:rPr lang="en-CA" sz="1800" u="none" dirty="0"/>
              <a:t> la </a:t>
            </a:r>
            <a:r>
              <a:rPr lang="en-CA" sz="1800" u="none" dirty="0">
                <a:hlinkClick r:id="rId3"/>
              </a:rPr>
              <a:t>Série sur </a:t>
            </a:r>
            <a:r>
              <a:rPr lang="en-CA" sz="1800" u="none" dirty="0" err="1">
                <a:hlinkClick r:id="rId3"/>
              </a:rPr>
              <a:t>l’adoption</a:t>
            </a:r>
            <a:r>
              <a:rPr lang="en-CA" sz="1800" u="none" dirty="0">
                <a:hlinkClick r:id="rId3"/>
              </a:rPr>
              <a:t> de </a:t>
            </a:r>
            <a:r>
              <a:rPr lang="en-CA" sz="1800" u="none" dirty="0" err="1">
                <a:hlinkClick r:id="rId3"/>
              </a:rPr>
              <a:t>normes</a:t>
            </a:r>
            <a:r>
              <a:rPr lang="en-CA" sz="1800" u="none" dirty="0">
                <a:hlinkClick r:id="rId3"/>
              </a:rPr>
              <a:t> de </a:t>
            </a:r>
            <a:r>
              <a:rPr lang="en-CA" sz="1800" u="none" dirty="0" err="1">
                <a:hlinkClick r:id="rId3"/>
              </a:rPr>
              <a:t>qualité</a:t>
            </a:r>
            <a:r>
              <a:rPr lang="en-CA" sz="1800" u="none" dirty="0"/>
              <a:t> sur Quorum pour savoir comment les organisations </a:t>
            </a:r>
            <a:r>
              <a:rPr lang="en-CA" sz="1800" u="none" dirty="0" err="1"/>
              <a:t>mettent</a:t>
            </a:r>
            <a:r>
              <a:rPr lang="en-CA" sz="1800" u="none" dirty="0"/>
              <a:t> </a:t>
            </a:r>
            <a:r>
              <a:rPr lang="en-CA" sz="1800" u="none" dirty="0" err="1"/>
              <a:t>en</a:t>
            </a:r>
            <a:r>
              <a:rPr lang="en-CA" sz="1800" u="none" dirty="0"/>
              <a:t> </a:t>
            </a:r>
            <a:r>
              <a:rPr lang="en-CA" sz="1800" u="none" dirty="0" err="1"/>
              <a:t>œuvre</a:t>
            </a:r>
            <a:r>
              <a:rPr lang="en-CA" sz="1800" u="none" dirty="0"/>
              <a:t> les </a:t>
            </a:r>
            <a:r>
              <a:rPr lang="en-CA" sz="1800" u="none" dirty="0" err="1"/>
              <a:t>normes</a:t>
            </a:r>
            <a:r>
              <a:rPr lang="en-CA" sz="1800" u="none" dirty="0"/>
              <a:t> de </a:t>
            </a:r>
            <a:r>
              <a:rPr lang="en-CA" sz="1800" u="none" dirty="0" err="1"/>
              <a:t>qualité</a:t>
            </a:r>
            <a:r>
              <a:rPr lang="en-CA" sz="1800" u="none" dirty="0"/>
              <a:t>.</a:t>
            </a:r>
          </a:p>
        </p:txBody>
      </p:sp>
      <p:pic>
        <p:nvPicPr>
          <p:cNvPr id="4" name="Picture 3">
            <a:extLst>
              <a:ext uri="{FF2B5EF4-FFF2-40B4-BE49-F238E27FC236}">
                <a16:creationId xmlns:a16="http://schemas.microsoft.com/office/drawing/2014/main" id="{CB4E092C-F8B8-784F-8E2B-32B40E6318D4}"/>
              </a:ext>
            </a:extLst>
          </p:cNvPr>
          <p:cNvPicPr>
            <a:picLocks noChangeAspect="1"/>
          </p:cNvPicPr>
          <p:nvPr/>
        </p:nvPicPr>
        <p:blipFill>
          <a:blip r:embed="rId4"/>
          <a:stretch>
            <a:fillRect/>
          </a:stretch>
        </p:blipFill>
        <p:spPr>
          <a:xfrm>
            <a:off x="3610371" y="1584153"/>
            <a:ext cx="5091413" cy="3216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544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
              <a:rPr lang="fr-CA"/>
              <a:t>Tableaux de données</a:t>
            </a:r>
          </a:p>
        </p:txBody>
      </p:sp>
      <p:sp>
        <p:nvSpPr>
          <p:cNvPr id="5" name="Content Placeholder 4"/>
          <p:cNvSpPr>
            <a:spLocks noGrp="1"/>
          </p:cNvSpPr>
          <p:nvPr>
            <p:ph idx="4294967295"/>
            <p:custDataLst>
              <p:tags r:id="rId2"/>
            </p:custDataLst>
          </p:nvPr>
        </p:nvSpPr>
        <p:spPr>
          <a:xfrm>
            <a:off x="306281" y="1868238"/>
            <a:ext cx="4967055" cy="3715816"/>
          </a:xfrm>
        </p:spPr>
        <p:txBody>
          <a:bodyPr/>
          <a:lstStyle/>
          <a:p>
            <a:pPr marL="0" indent="0">
              <a:buNone/>
            </a:pPr>
            <a:r>
              <a:rPr lang="fr-CA" sz="1800" dirty="0"/>
              <a:t>Les</a:t>
            </a:r>
            <a:r>
              <a:rPr lang="fr-CA" dirty="0"/>
              <a:t> </a:t>
            </a:r>
            <a:r>
              <a:rPr lang="fr-CA" sz="1800" b="1" dirty="0"/>
              <a:t>tableaux de données</a:t>
            </a:r>
            <a:r>
              <a:rPr lang="fr-CA" sz="1800" dirty="0"/>
              <a:t> peuvent être utilisés pour examiner les variations dans les résultats des indicateurs dans l’ensemble de la province. Ils comprennent des données sur les indicateurs clés :</a:t>
            </a:r>
          </a:p>
          <a:p>
            <a:pPr>
              <a:buFontTx/>
              <a:buChar char="-"/>
            </a:pPr>
            <a:r>
              <a:rPr lang="fr-CA" sz="1800" dirty="0"/>
              <a:t>Au fil du temps pour l’Ontario</a:t>
            </a:r>
          </a:p>
          <a:p>
            <a:pPr>
              <a:buFontTx/>
              <a:buChar char="-"/>
            </a:pPr>
            <a:r>
              <a:rPr lang="fr-CA" sz="1800" dirty="0"/>
              <a:t>Dans l’ensemble des régions de l’Ontario</a:t>
            </a:r>
          </a:p>
          <a:p>
            <a:pPr>
              <a:buFontTx/>
              <a:buChar char="-"/>
            </a:pPr>
            <a:r>
              <a:rPr lang="fr-CA" sz="1800" dirty="0"/>
              <a:t>Pour les mesures précises de l’équité (âge, sexe, ruralité et revenu de ménage)</a:t>
            </a:r>
          </a:p>
        </p:txBody>
      </p:sp>
      <p:pic>
        <p:nvPicPr>
          <p:cNvPr id="4" name="Picture 3">
            <a:extLst>
              <a:ext uri="{FF2B5EF4-FFF2-40B4-BE49-F238E27FC236}">
                <a16:creationId xmlns:a16="http://schemas.microsoft.com/office/drawing/2014/main" id="{1F44DFE9-4E1D-4DE8-BB71-4EDB7ADAC07A}"/>
              </a:ext>
            </a:extLst>
          </p:cNvPr>
          <p:cNvPicPr>
            <a:picLocks noChangeAspect="1"/>
          </p:cNvPicPr>
          <p:nvPr>
            <p:custDataLst>
              <p:tags r:id="rId3"/>
            </p:custDataLst>
          </p:nvPr>
        </p:nvPicPr>
        <p:blipFill>
          <a:blip r:embed="rId6"/>
          <a:stretch>
            <a:fillRect/>
          </a:stretch>
        </p:blipFill>
        <p:spPr>
          <a:xfrm>
            <a:off x="5805996" y="1740442"/>
            <a:ext cx="2724095" cy="2910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40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7449" y="1593747"/>
            <a:ext cx="7308152" cy="1969761"/>
          </a:xfrm>
        </p:spPr>
        <p:txBody>
          <a:bodyPr/>
          <a:lstStyle/>
          <a:p>
            <a:r>
              <a:rPr lang="fr-CA" sz="4800" dirty="0"/>
              <a:t>Pourquoi une norme </a:t>
            </a:r>
            <a:br>
              <a:rPr lang="fr-CA" sz="4800" dirty="0"/>
            </a:br>
            <a:r>
              <a:rPr lang="fr-CA" sz="4800" dirty="0"/>
              <a:t>de qualité pour les personnes atteintes </a:t>
            </a:r>
            <a:br>
              <a:rPr lang="fr-CA" sz="4800" dirty="0"/>
            </a:br>
            <a:r>
              <a:rPr lang="fr-CA" sz="4800" dirty="0"/>
              <a:t>de la MPOC est nécessaire en Ontario</a:t>
            </a:r>
            <a:br>
              <a:rPr dirty="0"/>
            </a:br>
            <a:endParaRPr lang="fr-CA" dirty="0"/>
          </a:p>
        </p:txBody>
      </p:sp>
    </p:spTree>
    <p:custDataLst>
      <p:tags r:id="rId1"/>
    </p:custDataLst>
    <p:extLst>
      <p:ext uri="{BB962C8B-B14F-4D97-AF65-F5344CB8AC3E}">
        <p14:creationId xmlns:p14="http://schemas.microsoft.com/office/powerpoint/2010/main" val="376391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15648" y="1809778"/>
            <a:ext cx="3288606" cy="4524315"/>
          </a:xfrm>
          <a:prstGeom prst="rect">
            <a:avLst/>
          </a:prstGeom>
          <a:noFill/>
        </p:spPr>
        <p:txBody>
          <a:bodyPr wrap="square" rtlCol="0" anchor="t">
            <a:spAutoFit/>
          </a:bodyPr>
          <a:lstStyle/>
          <a:p>
            <a:pPr algn="ctr"/>
            <a:r>
              <a:rPr lang="en-CA" sz="3600" u="none" dirty="0" err="1"/>
              <a:t>En</a:t>
            </a:r>
            <a:r>
              <a:rPr lang="en-CA" sz="3600" u="none" dirty="0"/>
              <a:t> Ontario, plus </a:t>
            </a:r>
            <a:r>
              <a:rPr lang="en-CA" sz="3600" b="1" u="none" dirty="0" err="1"/>
              <a:t>d’une</a:t>
            </a:r>
            <a:r>
              <a:rPr lang="en-CA" sz="3600" b="1" u="none" dirty="0"/>
              <a:t> </a:t>
            </a:r>
            <a:r>
              <a:rPr lang="en-CA" sz="3600" b="1" u="none" dirty="0" err="1"/>
              <a:t>personne</a:t>
            </a:r>
            <a:r>
              <a:rPr lang="en-CA" sz="3600" b="1" u="none" dirty="0"/>
              <a:t> sur dix</a:t>
            </a:r>
            <a:r>
              <a:rPr lang="en-CA" sz="3600" u="none" dirty="0"/>
              <a:t> </a:t>
            </a:r>
            <a:r>
              <a:rPr lang="en-CA" sz="3600" u="none" dirty="0" err="1"/>
              <a:t>est</a:t>
            </a:r>
            <a:r>
              <a:rPr lang="en-CA" sz="3600" u="none" dirty="0"/>
              <a:t> </a:t>
            </a:r>
            <a:r>
              <a:rPr lang="en-CA" sz="3600" u="none" dirty="0" err="1"/>
              <a:t>atteinte</a:t>
            </a:r>
            <a:r>
              <a:rPr lang="en-CA" sz="3600" u="none" dirty="0"/>
              <a:t> de la MPOC</a:t>
            </a:r>
          </a:p>
          <a:p>
            <a:pPr algn="ctr"/>
            <a:endParaRPr lang="en-CA" sz="3600" u="none" dirty="0"/>
          </a:p>
          <a:p>
            <a:pPr algn="ctr"/>
            <a:endParaRPr lang="en-CA" sz="3600" u="none" dirty="0"/>
          </a:p>
          <a:p>
            <a:pPr algn="ctr"/>
            <a:endParaRPr lang="en-CA" sz="3600" u="none" dirty="0"/>
          </a:p>
        </p:txBody>
      </p:sp>
      <p:sp>
        <p:nvSpPr>
          <p:cNvPr id="38" name="TextBox 37">
            <a:extLst>
              <a:ext uri="{FF2B5EF4-FFF2-40B4-BE49-F238E27FC236}">
                <a16:creationId xmlns:a16="http://schemas.microsoft.com/office/drawing/2014/main" id="{D6047C40-F5BD-49AB-9B14-7EC028A3443F}"/>
              </a:ext>
            </a:extLst>
          </p:cNvPr>
          <p:cNvSpPr txBox="1"/>
          <p:nvPr/>
        </p:nvSpPr>
        <p:spPr>
          <a:xfrm>
            <a:off x="0" y="6248734"/>
            <a:ext cx="8139859" cy="600164"/>
          </a:xfrm>
          <a:prstGeom prst="rect">
            <a:avLst/>
          </a:prstGeom>
          <a:noFill/>
        </p:spPr>
        <p:txBody>
          <a:bodyPr wrap="square" rtlCol="0">
            <a:spAutoFit/>
          </a:bodyPr>
          <a:lstStyle/>
          <a:p>
            <a:r>
              <a:rPr lang="fr-CA" sz="1100" u="none" dirty="0"/>
              <a:t>Source : GERSHON, A. S., </a:t>
            </a:r>
            <a:r>
              <a:rPr lang="fr-CA" sz="1100" u="none" dirty="0" err="1"/>
              <a:t>Mecredy</a:t>
            </a:r>
            <a:r>
              <a:rPr lang="fr-CA" sz="1100" u="none" dirty="0"/>
              <a:t>, G. C., </a:t>
            </a:r>
            <a:r>
              <a:rPr lang="fr-CA" sz="1100" u="none" dirty="0" err="1"/>
              <a:t>Ratnasingham</a:t>
            </a:r>
            <a:r>
              <a:rPr lang="fr-CA" sz="1100" u="none" dirty="0"/>
              <a:t>, S. </a:t>
            </a:r>
            <a:r>
              <a:rPr lang="fr-CA" sz="1100" u="none" dirty="0" err="1"/>
              <a:t>Chronic</a:t>
            </a:r>
            <a:r>
              <a:rPr lang="fr-CA" sz="1100" u="none" dirty="0"/>
              <a:t> obstructive </a:t>
            </a:r>
            <a:r>
              <a:rPr lang="fr-CA" sz="1100" u="none" dirty="0" err="1"/>
              <a:t>pulmonary</a:t>
            </a:r>
            <a:r>
              <a:rPr lang="fr-CA" sz="1100" u="none" dirty="0"/>
              <a:t> </a:t>
            </a:r>
            <a:r>
              <a:rPr lang="fr-CA" sz="1100" u="none" dirty="0" err="1"/>
              <a:t>disease</a:t>
            </a:r>
            <a:r>
              <a:rPr lang="fr-CA" sz="1100" u="none" dirty="0"/>
              <a:t> in Ontario, 1996/97 to 2014/15 [Internet]. Toronto (Ontario), Institute for </a:t>
            </a:r>
            <a:r>
              <a:rPr lang="fr-CA" sz="1100" u="none" dirty="0" err="1"/>
              <a:t>Clinical</a:t>
            </a:r>
            <a:r>
              <a:rPr lang="fr-CA" sz="1100" u="none" dirty="0"/>
              <a:t> </a:t>
            </a:r>
            <a:r>
              <a:rPr lang="fr-CA" sz="1100" u="none" dirty="0" err="1"/>
              <a:t>Evaluative</a:t>
            </a:r>
            <a:r>
              <a:rPr lang="fr-CA" sz="1100" u="none" dirty="0"/>
              <a:t> Sciences (ICES), 2017 [cité le 19 oct. 2017]. Accessible à l’adresse : https://</a:t>
            </a:r>
            <a:r>
              <a:rPr lang="fr-CA" sz="1100" u="none" dirty="0" err="1"/>
              <a:t>www.ices.on.ca</a:t>
            </a:r>
            <a:r>
              <a:rPr lang="fr-CA" sz="1100" u="none" dirty="0"/>
              <a:t>/Publications/</a:t>
            </a:r>
            <a:r>
              <a:rPr lang="fr-CA" sz="1100" u="none" dirty="0" err="1"/>
              <a:t>Atlases</a:t>
            </a:r>
            <a:r>
              <a:rPr lang="fr-CA" sz="1100" u="none" dirty="0"/>
              <a:t>-and-Reports/2017/COPD</a:t>
            </a:r>
            <a:endParaRPr lang="fr-CA" sz="1100" dirty="0"/>
          </a:p>
        </p:txBody>
      </p:sp>
      <p:pic>
        <p:nvPicPr>
          <p:cNvPr id="3" name="Graphic 2">
            <a:extLst>
              <a:ext uri="{FF2B5EF4-FFF2-40B4-BE49-F238E27FC236}">
                <a16:creationId xmlns:a16="http://schemas.microsoft.com/office/drawing/2014/main" id="{4EC67D44-FE0E-4543-B7AD-8E9C3A67C3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6577" y="1237892"/>
            <a:ext cx="1143772" cy="1143772"/>
          </a:xfrm>
          <a:prstGeom prst="rect">
            <a:avLst/>
          </a:prstGeom>
        </p:spPr>
      </p:pic>
      <p:pic>
        <p:nvPicPr>
          <p:cNvPr id="15" name="Graphic 14">
            <a:extLst>
              <a:ext uri="{FF2B5EF4-FFF2-40B4-BE49-F238E27FC236}">
                <a16:creationId xmlns:a16="http://schemas.microsoft.com/office/drawing/2014/main" id="{5A6D60E0-E30B-4342-8BB6-DB7F0354C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9788" y="3721394"/>
            <a:ext cx="1285670" cy="1285670"/>
          </a:xfrm>
          <a:prstGeom prst="rect">
            <a:avLst/>
          </a:prstGeom>
        </p:spPr>
      </p:pic>
      <p:pic>
        <p:nvPicPr>
          <p:cNvPr id="46" name="Graphic 45">
            <a:extLst>
              <a:ext uri="{FF2B5EF4-FFF2-40B4-BE49-F238E27FC236}">
                <a16:creationId xmlns:a16="http://schemas.microsoft.com/office/drawing/2014/main" id="{4F6466CD-5A78-2E41-A376-7756BB1A31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3464" y="3820921"/>
            <a:ext cx="1143772" cy="1143772"/>
          </a:xfrm>
          <a:prstGeom prst="rect">
            <a:avLst/>
          </a:prstGeom>
        </p:spPr>
      </p:pic>
      <p:pic>
        <p:nvPicPr>
          <p:cNvPr id="47" name="Graphic 46">
            <a:extLst>
              <a:ext uri="{FF2B5EF4-FFF2-40B4-BE49-F238E27FC236}">
                <a16:creationId xmlns:a16="http://schemas.microsoft.com/office/drawing/2014/main" id="{3185687C-C4A1-F64E-9EEB-804EBA096F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0078" y="2702613"/>
            <a:ext cx="981083" cy="981083"/>
          </a:xfrm>
          <a:prstGeom prst="rect">
            <a:avLst/>
          </a:prstGeom>
        </p:spPr>
      </p:pic>
      <p:pic>
        <p:nvPicPr>
          <p:cNvPr id="49" name="Graphic 48">
            <a:extLst>
              <a:ext uri="{FF2B5EF4-FFF2-40B4-BE49-F238E27FC236}">
                <a16:creationId xmlns:a16="http://schemas.microsoft.com/office/drawing/2014/main" id="{4AD7A9E2-CFF2-674B-9DA0-D92B3B11A1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2428" y="3953456"/>
            <a:ext cx="1053608" cy="1053608"/>
          </a:xfrm>
          <a:prstGeom prst="rect">
            <a:avLst/>
          </a:prstGeom>
        </p:spPr>
      </p:pic>
      <p:pic>
        <p:nvPicPr>
          <p:cNvPr id="51" name="Graphic 50">
            <a:extLst>
              <a:ext uri="{FF2B5EF4-FFF2-40B4-BE49-F238E27FC236}">
                <a16:creationId xmlns:a16="http://schemas.microsoft.com/office/drawing/2014/main" id="{DA2BF7A2-2E53-E642-915C-9D0104A5BB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1708" y="2470564"/>
            <a:ext cx="1348655" cy="1348655"/>
          </a:xfrm>
          <a:prstGeom prst="rect">
            <a:avLst/>
          </a:prstGeom>
        </p:spPr>
      </p:pic>
      <p:pic>
        <p:nvPicPr>
          <p:cNvPr id="53" name="Graphic 52">
            <a:extLst>
              <a:ext uri="{FF2B5EF4-FFF2-40B4-BE49-F238E27FC236}">
                <a16:creationId xmlns:a16="http://schemas.microsoft.com/office/drawing/2014/main" id="{99EDA0D4-8186-3E40-8C08-5C4CB4A054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86824" y="1116322"/>
            <a:ext cx="1455713" cy="1455713"/>
          </a:xfrm>
          <a:prstGeom prst="rect">
            <a:avLst/>
          </a:prstGeom>
        </p:spPr>
      </p:pic>
      <p:pic>
        <p:nvPicPr>
          <p:cNvPr id="54" name="Graphic 53">
            <a:extLst>
              <a:ext uri="{FF2B5EF4-FFF2-40B4-BE49-F238E27FC236}">
                <a16:creationId xmlns:a16="http://schemas.microsoft.com/office/drawing/2014/main" id="{19E9D0D4-F273-D640-9254-509D49CBA2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9506" y="2675447"/>
            <a:ext cx="981083" cy="981083"/>
          </a:xfrm>
          <a:prstGeom prst="rect">
            <a:avLst/>
          </a:prstGeom>
        </p:spPr>
      </p:pic>
      <p:pic>
        <p:nvPicPr>
          <p:cNvPr id="55" name="Graphic 54">
            <a:extLst>
              <a:ext uri="{FF2B5EF4-FFF2-40B4-BE49-F238E27FC236}">
                <a16:creationId xmlns:a16="http://schemas.microsoft.com/office/drawing/2014/main" id="{983E6FCD-0621-5D41-9FD9-3DF7989A7D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39235" y="2417034"/>
            <a:ext cx="1455713" cy="1455713"/>
          </a:xfrm>
          <a:prstGeom prst="rect">
            <a:avLst/>
          </a:prstGeom>
        </p:spPr>
      </p:pic>
      <p:pic>
        <p:nvPicPr>
          <p:cNvPr id="56" name="Graphic 55">
            <a:extLst>
              <a:ext uri="{FF2B5EF4-FFF2-40B4-BE49-F238E27FC236}">
                <a16:creationId xmlns:a16="http://schemas.microsoft.com/office/drawing/2014/main" id="{131BF340-4370-7442-A47B-7F0A844E7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440" y="1129132"/>
            <a:ext cx="1285670" cy="1285670"/>
          </a:xfrm>
          <a:prstGeom prst="rect">
            <a:avLst/>
          </a:prstGeom>
        </p:spPr>
      </p:pic>
    </p:spTree>
    <p:extLst>
      <p:ext uri="{BB962C8B-B14F-4D97-AF65-F5344CB8AC3E}">
        <p14:creationId xmlns:p14="http://schemas.microsoft.com/office/powerpoint/2010/main" val="37556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5315" y="321844"/>
            <a:ext cx="7920681" cy="775686"/>
          </a:xfrm>
        </p:spPr>
        <p:txBody>
          <a:bodyPr/>
          <a:lstStyle/>
          <a:p>
            <a:r>
              <a:rPr lang="fr-CA" sz="2000" dirty="0">
                <a:solidFill>
                  <a:schemeClr val="accent1">
                    <a:lumMod val="50000"/>
                  </a:schemeClr>
                </a:solidFill>
              </a:rPr>
              <a:t>Le taux de prévalence de la MPOC en Ontario varie d’une région à l’autre</a:t>
            </a:r>
          </a:p>
        </p:txBody>
      </p:sp>
      <p:sp>
        <p:nvSpPr>
          <p:cNvPr id="6" name="Rectangle 5"/>
          <p:cNvSpPr/>
          <p:nvPr>
            <p:custDataLst>
              <p:tags r:id="rId2"/>
            </p:custDataLst>
          </p:nvPr>
        </p:nvSpPr>
        <p:spPr>
          <a:xfrm>
            <a:off x="325315" y="1352639"/>
            <a:ext cx="8493370" cy="307777"/>
          </a:xfrm>
          <a:prstGeom prst="rect">
            <a:avLst/>
          </a:prstGeom>
        </p:spPr>
        <p:txBody>
          <a:bodyPr wrap="square">
            <a:spAutoFit/>
          </a:bodyPr>
          <a:lstStyle/>
          <a:p>
            <a:r>
              <a:rPr lang="fr-CA" b="1" u="none" dirty="0"/>
              <a:t>Prévalence de la MPOC chez les personnes de 35 ans et plus en Ontario, 2014/15 </a:t>
            </a:r>
          </a:p>
        </p:txBody>
      </p:sp>
      <p:sp>
        <p:nvSpPr>
          <p:cNvPr id="7" name="TextBox 6"/>
          <p:cNvSpPr txBox="1"/>
          <p:nvPr>
            <p:custDataLst>
              <p:tags r:id="rId3"/>
            </p:custDataLst>
          </p:nvPr>
        </p:nvSpPr>
        <p:spPr>
          <a:xfrm>
            <a:off x="0" y="6602416"/>
            <a:ext cx="4079963" cy="253916"/>
          </a:xfrm>
          <a:prstGeom prst="rect">
            <a:avLst/>
          </a:prstGeom>
          <a:noFill/>
        </p:spPr>
        <p:txBody>
          <a:bodyPr wrap="none" rtlCol="0">
            <a:spAutoFit/>
          </a:bodyPr>
          <a:lstStyle/>
          <a:p>
            <a:r>
              <a:rPr lang="fr-CA" sz="1050" u="none" dirty="0"/>
              <a:t>Source : COPD </a:t>
            </a:r>
            <a:r>
              <a:rPr lang="fr-CA" sz="1050" u="none" dirty="0" err="1"/>
              <a:t>Cohort</a:t>
            </a:r>
            <a:r>
              <a:rPr lang="fr-CA" sz="1050" u="none" dirty="0"/>
              <a:t> (</a:t>
            </a:r>
            <a:r>
              <a:rPr lang="fr-CA" sz="1050" u="none" dirty="0" err="1"/>
              <a:t>Gershon</a:t>
            </a:r>
            <a:r>
              <a:rPr lang="fr-CA" sz="1050" u="none" dirty="0"/>
              <a:t> et al.), ICES, 2010/11–2014/15.</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55041408"/>
              </p:ext>
            </p:extLst>
          </p:nvPr>
        </p:nvGraphicFramePr>
        <p:xfrm>
          <a:off x="499051" y="1946301"/>
          <a:ext cx="8043700" cy="40912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743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8183" y="460799"/>
            <a:ext cx="7761625" cy="7756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CA" sz="2200" dirty="0">
                <a:solidFill>
                  <a:schemeClr val="accent1">
                    <a:lumMod val="50000"/>
                  </a:schemeClr>
                </a:solidFill>
              </a:rPr>
              <a:t>La prévalence de la MPOC en Ontario est plus élevée chez les personnes qui vivent dans les quartiers à plus faible revenu</a:t>
            </a:r>
          </a:p>
        </p:txBody>
      </p:sp>
      <p:sp>
        <p:nvSpPr>
          <p:cNvPr id="6" name="Rectangle 5"/>
          <p:cNvSpPr/>
          <p:nvPr>
            <p:custDataLst>
              <p:tags r:id="rId2"/>
            </p:custDataLst>
          </p:nvPr>
        </p:nvSpPr>
        <p:spPr>
          <a:xfrm>
            <a:off x="568183" y="1607503"/>
            <a:ext cx="8099827" cy="523220"/>
          </a:xfrm>
          <a:prstGeom prst="rect">
            <a:avLst/>
          </a:prstGeom>
        </p:spPr>
        <p:txBody>
          <a:bodyPr wrap="square" anchor="t">
            <a:spAutoFit/>
          </a:bodyPr>
          <a:lstStyle/>
          <a:p>
            <a:r>
              <a:rPr lang="fr-CA" b="1" u="none" dirty="0"/>
              <a:t>Prévalence de la MPOC chez les personnes de 35 ans et plus en Ontario, par quintile de revenu du quartier, 2014/15 </a:t>
            </a:r>
          </a:p>
        </p:txBody>
      </p:sp>
      <p:sp>
        <p:nvSpPr>
          <p:cNvPr id="7" name="TextBox 6"/>
          <p:cNvSpPr txBox="1"/>
          <p:nvPr>
            <p:custDataLst>
              <p:tags r:id="rId3"/>
            </p:custDataLst>
          </p:nvPr>
        </p:nvSpPr>
        <p:spPr>
          <a:xfrm>
            <a:off x="0" y="6596390"/>
            <a:ext cx="4253087" cy="261610"/>
          </a:xfrm>
          <a:prstGeom prst="rect">
            <a:avLst/>
          </a:prstGeom>
          <a:noFill/>
        </p:spPr>
        <p:txBody>
          <a:bodyPr wrap="none" rtlCol="0">
            <a:spAutoFit/>
          </a:bodyPr>
          <a:lstStyle/>
          <a:p>
            <a:r>
              <a:rPr lang="fr-CA" sz="1100" u="none" dirty="0"/>
              <a:t>Source : COPD </a:t>
            </a:r>
            <a:r>
              <a:rPr lang="fr-CA" sz="1100" u="none" dirty="0" err="1"/>
              <a:t>Cohort</a:t>
            </a:r>
            <a:r>
              <a:rPr lang="fr-CA" sz="1100" u="none" dirty="0"/>
              <a:t> (</a:t>
            </a:r>
            <a:r>
              <a:rPr lang="fr-CA" sz="1100" u="none" dirty="0" err="1"/>
              <a:t>Gershon</a:t>
            </a:r>
            <a:r>
              <a:rPr lang="fr-CA" sz="1100" u="none" dirty="0"/>
              <a:t> et al.), ICES, 2010/11–2014/15.</a:t>
            </a:r>
          </a:p>
        </p:txBody>
      </p:sp>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40184951"/>
              </p:ext>
            </p:extLst>
          </p:nvPr>
        </p:nvGraphicFramePr>
        <p:xfrm>
          <a:off x="568183" y="2455101"/>
          <a:ext cx="8099827" cy="35824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9138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5802" y="1792092"/>
            <a:ext cx="4901825" cy="3231654"/>
          </a:xfrm>
          <a:prstGeom prst="rect">
            <a:avLst/>
          </a:prstGeom>
        </p:spPr>
        <p:txBody>
          <a:bodyPr wrap="square">
            <a:spAutoFit/>
          </a:bodyPr>
          <a:lstStyle/>
          <a:p>
            <a:pPr algn="ctr"/>
            <a:r>
              <a:rPr lang="en-US" sz="3400" u="none" dirty="0" err="1"/>
              <a:t>En</a:t>
            </a:r>
            <a:r>
              <a:rPr lang="en-US" sz="3400" u="none" dirty="0"/>
              <a:t> Ontario, </a:t>
            </a:r>
            <a:r>
              <a:rPr lang="en-US" sz="3400" b="1" u="none" dirty="0"/>
              <a:t>la MPOC </a:t>
            </a:r>
            <a:r>
              <a:rPr lang="en-US" sz="3400" b="1" u="none" dirty="0" err="1"/>
              <a:t>est</a:t>
            </a:r>
            <a:r>
              <a:rPr lang="en-US" sz="3400" b="1" u="none" dirty="0"/>
              <a:t> la </a:t>
            </a:r>
            <a:r>
              <a:rPr lang="en-US" sz="3400" b="1" u="none" dirty="0" err="1"/>
              <a:t>deuxième</a:t>
            </a:r>
            <a:r>
              <a:rPr lang="en-US" sz="3400" b="1" u="none" dirty="0"/>
              <a:t> cause la plus courante </a:t>
            </a:r>
            <a:r>
              <a:rPr lang="en-US" sz="3400" b="1" u="none" dirty="0" err="1"/>
              <a:t>d’hospitalisation</a:t>
            </a:r>
            <a:r>
              <a:rPr lang="en-US" sz="3400" u="none" dirty="0"/>
              <a:t>,</a:t>
            </a:r>
            <a:br>
              <a:rPr lang="en-US" sz="3400" u="none" dirty="0"/>
            </a:br>
            <a:r>
              <a:rPr lang="en-US" sz="3400" u="none" dirty="0"/>
              <a:t>après </a:t>
            </a:r>
            <a:r>
              <a:rPr lang="en-US" sz="3400" u="none" dirty="0" err="1"/>
              <a:t>l’accouchement</a:t>
            </a:r>
            <a:endParaRPr lang="en-US" sz="3400" u="none" dirty="0"/>
          </a:p>
          <a:p>
            <a:pPr algn="ctr"/>
            <a:endParaRPr lang="en-US" sz="3400" u="none" dirty="0"/>
          </a:p>
        </p:txBody>
      </p:sp>
      <p:sp>
        <p:nvSpPr>
          <p:cNvPr id="7" name="TextBox 6">
            <a:extLst>
              <a:ext uri="{FF2B5EF4-FFF2-40B4-BE49-F238E27FC236}">
                <a16:creationId xmlns:a16="http://schemas.microsoft.com/office/drawing/2014/main" id="{963C2469-0F15-4133-9D2B-E197ECC46A87}"/>
              </a:ext>
            </a:extLst>
          </p:cNvPr>
          <p:cNvSpPr txBox="1"/>
          <p:nvPr/>
        </p:nvSpPr>
        <p:spPr>
          <a:xfrm>
            <a:off x="0" y="6593353"/>
            <a:ext cx="8938038" cy="261610"/>
          </a:xfrm>
          <a:prstGeom prst="rect">
            <a:avLst/>
          </a:prstGeom>
          <a:noFill/>
        </p:spPr>
        <p:txBody>
          <a:bodyPr wrap="square" rtlCol="0" anchor="t">
            <a:spAutoFit/>
          </a:bodyPr>
          <a:lstStyle/>
          <a:p>
            <a:r>
              <a:rPr lang="en-CA" sz="1100" u="none" dirty="0"/>
              <a:t>Source: Hospital Morbidity Database and Ontario Mental Health Reporting System, Canadian Institute for Health Information, 2014–2016.</a:t>
            </a:r>
            <a:endParaRPr lang="en-CA" sz="1100" dirty="0"/>
          </a:p>
        </p:txBody>
      </p:sp>
      <p:grpSp>
        <p:nvGrpSpPr>
          <p:cNvPr id="16" name="Graphic 14">
            <a:extLst>
              <a:ext uri="{FF2B5EF4-FFF2-40B4-BE49-F238E27FC236}">
                <a16:creationId xmlns:a16="http://schemas.microsoft.com/office/drawing/2014/main" id="{87D09A58-F593-2A4E-93F8-918AD25279AB}"/>
              </a:ext>
            </a:extLst>
          </p:cNvPr>
          <p:cNvGrpSpPr/>
          <p:nvPr/>
        </p:nvGrpSpPr>
        <p:grpSpPr>
          <a:xfrm>
            <a:off x="302160" y="1467763"/>
            <a:ext cx="3771124" cy="3369569"/>
            <a:chOff x="711200" y="571500"/>
            <a:chExt cx="5486400" cy="4902200"/>
          </a:xfrm>
        </p:grpSpPr>
        <p:sp>
          <p:nvSpPr>
            <p:cNvPr id="17" name="Freeform 16">
              <a:extLst>
                <a:ext uri="{FF2B5EF4-FFF2-40B4-BE49-F238E27FC236}">
                  <a16:creationId xmlns:a16="http://schemas.microsoft.com/office/drawing/2014/main" id="{BBC501F6-0CA3-6947-8F82-ECC450950A78}"/>
                </a:ext>
              </a:extLst>
            </p:cNvPr>
            <p:cNvSpPr/>
            <p:nvPr/>
          </p:nvSpPr>
          <p:spPr>
            <a:xfrm>
              <a:off x="1263841" y="3728517"/>
              <a:ext cx="4391025" cy="380753"/>
            </a:xfrm>
            <a:custGeom>
              <a:avLst/>
              <a:gdLst>
                <a:gd name="connsiteX0" fmla="*/ 4391692 w 4391025"/>
                <a:gd name="connsiteY0" fmla="*/ 7139 h 380753"/>
                <a:gd name="connsiteX1" fmla="*/ 4391692 w 4391025"/>
                <a:gd name="connsiteY1" fmla="*/ 380849 h 380753"/>
                <a:gd name="connsiteX2" fmla="*/ 7144 w 4391025"/>
                <a:gd name="connsiteY2" fmla="*/ 371806 h 380753"/>
                <a:gd name="connsiteX3" fmla="*/ 7144 w 4391025"/>
                <a:gd name="connsiteY3" fmla="*/ 7139 h 380753"/>
              </a:gdLst>
              <a:ahLst/>
              <a:cxnLst>
                <a:cxn ang="0">
                  <a:pos x="connsiteX0" y="connsiteY0"/>
                </a:cxn>
                <a:cxn ang="0">
                  <a:pos x="connsiteX1" y="connsiteY1"/>
                </a:cxn>
                <a:cxn ang="0">
                  <a:pos x="connsiteX2" y="connsiteY2"/>
                </a:cxn>
                <a:cxn ang="0">
                  <a:pos x="connsiteX3" y="connsiteY3"/>
                </a:cxn>
              </a:cxnLst>
              <a:rect l="l" t="t" r="r" b="b"/>
              <a:pathLst>
                <a:path w="4391025" h="380753">
                  <a:moveTo>
                    <a:pt x="4391692" y="7139"/>
                  </a:moveTo>
                  <a:lnTo>
                    <a:pt x="4391692" y="380849"/>
                  </a:lnTo>
                  <a:lnTo>
                    <a:pt x="7144" y="371806"/>
                  </a:lnTo>
                  <a:lnTo>
                    <a:pt x="7144" y="7139"/>
                  </a:lnTo>
                  <a:close/>
                </a:path>
              </a:pathLst>
            </a:custGeom>
            <a:solidFill>
              <a:srgbClr val="231F20"/>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E319AD2-CD59-5F4D-945A-59EC07E5B07B}"/>
                </a:ext>
              </a:extLst>
            </p:cNvPr>
            <p:cNvSpPr/>
            <p:nvPr/>
          </p:nvSpPr>
          <p:spPr>
            <a:xfrm>
              <a:off x="1482820" y="2880297"/>
              <a:ext cx="933450" cy="685356"/>
            </a:xfrm>
            <a:custGeom>
              <a:avLst/>
              <a:gdLst>
                <a:gd name="connsiteX0" fmla="*/ 837248 w 933450"/>
                <a:gd name="connsiteY0" fmla="*/ 680212 h 685356"/>
                <a:gd name="connsiteX1" fmla="*/ 407575 w 933450"/>
                <a:gd name="connsiteY1" fmla="*/ 680212 h 685356"/>
                <a:gd name="connsiteX2" fmla="*/ 7144 w 933450"/>
                <a:gd name="connsiteY2" fmla="*/ 280040 h 685356"/>
                <a:gd name="connsiteX3" fmla="*/ 7144 w 933450"/>
                <a:gd name="connsiteY3" fmla="*/ 102324 h 685356"/>
                <a:gd name="connsiteX4" fmla="*/ 57150 w 933450"/>
                <a:gd name="connsiteY4" fmla="*/ 18558 h 685356"/>
                <a:gd name="connsiteX5" fmla="*/ 154686 w 933450"/>
                <a:gd name="connsiteY5" fmla="*/ 22746 h 685356"/>
                <a:gd name="connsiteX6" fmla="*/ 889540 w 933450"/>
                <a:gd name="connsiteY6" fmla="*/ 505351 h 685356"/>
                <a:gd name="connsiteX7" fmla="*/ 928497 w 933450"/>
                <a:gd name="connsiteY7" fmla="*/ 612152 h 685356"/>
                <a:gd name="connsiteX8" fmla="*/ 837248 w 933450"/>
                <a:gd name="connsiteY8" fmla="*/ 680212 h 68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85356">
                  <a:moveTo>
                    <a:pt x="837248" y="680212"/>
                  </a:moveTo>
                  <a:lnTo>
                    <a:pt x="407575" y="680212"/>
                  </a:lnTo>
                  <a:cubicBezTo>
                    <a:pt x="186785" y="680212"/>
                    <a:pt x="7144" y="500687"/>
                    <a:pt x="7144" y="280040"/>
                  </a:cubicBezTo>
                  <a:lnTo>
                    <a:pt x="7144" y="102324"/>
                  </a:lnTo>
                  <a:cubicBezTo>
                    <a:pt x="7144" y="67294"/>
                    <a:pt x="26384" y="35121"/>
                    <a:pt x="57150" y="18558"/>
                  </a:cubicBezTo>
                  <a:cubicBezTo>
                    <a:pt x="88011" y="1900"/>
                    <a:pt x="125444" y="3613"/>
                    <a:pt x="154686" y="22746"/>
                  </a:cubicBezTo>
                  <a:lnTo>
                    <a:pt x="889540" y="505351"/>
                  </a:lnTo>
                  <a:cubicBezTo>
                    <a:pt x="924687" y="528482"/>
                    <a:pt x="940499" y="571888"/>
                    <a:pt x="928497" y="612152"/>
                  </a:cubicBezTo>
                  <a:cubicBezTo>
                    <a:pt x="916495" y="652417"/>
                    <a:pt x="879348" y="680212"/>
                    <a:pt x="837248" y="680212"/>
                  </a:cubicBezTo>
                  <a:close/>
                </a:path>
              </a:pathLst>
            </a:custGeom>
            <a:solidFill>
              <a:srgbClr val="231F20"/>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D329D06-10F1-F54D-A971-77C675E45146}"/>
                </a:ext>
              </a:extLst>
            </p:cNvPr>
            <p:cNvSpPr/>
            <p:nvPr/>
          </p:nvSpPr>
          <p:spPr>
            <a:xfrm>
              <a:off x="2989008" y="1432098"/>
              <a:ext cx="466725" cy="1075628"/>
            </a:xfrm>
            <a:custGeom>
              <a:avLst/>
              <a:gdLst>
                <a:gd name="connsiteX0" fmla="*/ 378142 w 466725"/>
                <a:gd name="connsiteY0" fmla="*/ 573986 h 1075628"/>
                <a:gd name="connsiteX1" fmla="*/ 282797 w 466725"/>
                <a:gd name="connsiteY1" fmla="*/ 573986 h 1075628"/>
                <a:gd name="connsiteX2" fmla="*/ 282797 w 466725"/>
                <a:gd name="connsiteY2" fmla="*/ 1075819 h 1075628"/>
                <a:gd name="connsiteX3" fmla="*/ 187547 w 466725"/>
                <a:gd name="connsiteY3" fmla="*/ 1075819 h 1075628"/>
                <a:gd name="connsiteX4" fmla="*/ 187547 w 466725"/>
                <a:gd name="connsiteY4" fmla="*/ 573986 h 1075628"/>
                <a:gd name="connsiteX5" fmla="*/ 92202 w 466725"/>
                <a:gd name="connsiteY5" fmla="*/ 573986 h 1075628"/>
                <a:gd name="connsiteX6" fmla="*/ 7144 w 466725"/>
                <a:gd name="connsiteY6" fmla="*/ 488983 h 1075628"/>
                <a:gd name="connsiteX7" fmla="*/ 7144 w 466725"/>
                <a:gd name="connsiteY7" fmla="*/ 92142 h 1075628"/>
                <a:gd name="connsiteX8" fmla="*/ 92202 w 466725"/>
                <a:gd name="connsiteY8" fmla="*/ 7139 h 1075628"/>
                <a:gd name="connsiteX9" fmla="*/ 378142 w 466725"/>
                <a:gd name="connsiteY9" fmla="*/ 7139 h 1075628"/>
                <a:gd name="connsiteX10" fmla="*/ 463201 w 466725"/>
                <a:gd name="connsiteY10" fmla="*/ 92142 h 1075628"/>
                <a:gd name="connsiteX11" fmla="*/ 463201 w 466725"/>
                <a:gd name="connsiteY11" fmla="*/ 488983 h 1075628"/>
                <a:gd name="connsiteX12" fmla="*/ 378142 w 466725"/>
                <a:gd name="connsiteY12" fmla="*/ 573986 h 10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5" h="1075628">
                  <a:moveTo>
                    <a:pt x="378142" y="573986"/>
                  </a:moveTo>
                  <a:lnTo>
                    <a:pt x="282797" y="573986"/>
                  </a:lnTo>
                  <a:lnTo>
                    <a:pt x="282797" y="1075819"/>
                  </a:lnTo>
                  <a:lnTo>
                    <a:pt x="187547" y="1075819"/>
                  </a:lnTo>
                  <a:lnTo>
                    <a:pt x="187547" y="573986"/>
                  </a:lnTo>
                  <a:lnTo>
                    <a:pt x="92202" y="573986"/>
                  </a:lnTo>
                  <a:cubicBezTo>
                    <a:pt x="45434" y="573986"/>
                    <a:pt x="7144" y="535720"/>
                    <a:pt x="7144" y="488983"/>
                  </a:cubicBezTo>
                  <a:lnTo>
                    <a:pt x="7144" y="92142"/>
                  </a:lnTo>
                  <a:cubicBezTo>
                    <a:pt x="7144" y="45405"/>
                    <a:pt x="45434" y="7139"/>
                    <a:pt x="92202" y="7139"/>
                  </a:cubicBezTo>
                  <a:lnTo>
                    <a:pt x="378142" y="7139"/>
                  </a:lnTo>
                  <a:cubicBezTo>
                    <a:pt x="424910" y="7139"/>
                    <a:pt x="463201" y="45405"/>
                    <a:pt x="463201" y="92142"/>
                  </a:cubicBezTo>
                  <a:lnTo>
                    <a:pt x="463201" y="488983"/>
                  </a:lnTo>
                  <a:cubicBezTo>
                    <a:pt x="463201" y="535720"/>
                    <a:pt x="425006" y="573986"/>
                    <a:pt x="378142" y="573986"/>
                  </a:cubicBezTo>
                  <a:close/>
                </a:path>
              </a:pathLst>
            </a:custGeom>
            <a:solidFill>
              <a:schemeClr val="bg2"/>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5706AF-B365-6241-958E-0210D1177CD1}"/>
                </a:ext>
              </a:extLst>
            </p:cNvPr>
            <p:cNvSpPr/>
            <p:nvPr/>
          </p:nvSpPr>
          <p:spPr>
            <a:xfrm>
              <a:off x="1156018" y="1749361"/>
              <a:ext cx="4610100" cy="3369668"/>
            </a:xfrm>
            <a:custGeom>
              <a:avLst/>
              <a:gdLst>
                <a:gd name="connsiteX0" fmla="*/ 102394 w 4610100"/>
                <a:gd name="connsiteY0" fmla="*/ 7139 h 3369667"/>
                <a:gd name="connsiteX1" fmla="*/ 197644 w 4610100"/>
                <a:gd name="connsiteY1" fmla="*/ 102328 h 3369667"/>
                <a:gd name="connsiteX2" fmla="*/ 197644 w 4610100"/>
                <a:gd name="connsiteY2" fmla="*/ 2522015 h 3369667"/>
                <a:gd name="connsiteX3" fmla="*/ 4416838 w 4610100"/>
                <a:gd name="connsiteY3" fmla="*/ 2522015 h 3369667"/>
                <a:gd name="connsiteX4" fmla="*/ 4416838 w 4610100"/>
                <a:gd name="connsiteY4" fmla="*/ 893343 h 3369667"/>
                <a:gd name="connsiteX5" fmla="*/ 4512088 w 4610100"/>
                <a:gd name="connsiteY5" fmla="*/ 798154 h 3369667"/>
                <a:gd name="connsiteX6" fmla="*/ 4607338 w 4610100"/>
                <a:gd name="connsiteY6" fmla="*/ 893343 h 3369667"/>
                <a:gd name="connsiteX7" fmla="*/ 4607338 w 4610100"/>
                <a:gd name="connsiteY7" fmla="*/ 3267531 h 3369667"/>
                <a:gd name="connsiteX8" fmla="*/ 4512088 w 4610100"/>
                <a:gd name="connsiteY8" fmla="*/ 3362719 h 3369667"/>
                <a:gd name="connsiteX9" fmla="*/ 4416838 w 4610100"/>
                <a:gd name="connsiteY9" fmla="*/ 3267531 h 3369667"/>
                <a:gd name="connsiteX10" fmla="*/ 4416838 w 4610100"/>
                <a:gd name="connsiteY10" fmla="*/ 2712392 h 3369667"/>
                <a:gd name="connsiteX11" fmla="*/ 197644 w 4610100"/>
                <a:gd name="connsiteY11" fmla="*/ 2712392 h 3369667"/>
                <a:gd name="connsiteX12" fmla="*/ 197644 w 4610100"/>
                <a:gd name="connsiteY12" fmla="*/ 3267531 h 3369667"/>
                <a:gd name="connsiteX13" fmla="*/ 102394 w 4610100"/>
                <a:gd name="connsiteY13" fmla="*/ 3362719 h 3369667"/>
                <a:gd name="connsiteX14" fmla="*/ 7144 w 4610100"/>
                <a:gd name="connsiteY14" fmla="*/ 3267531 h 3369667"/>
                <a:gd name="connsiteX15" fmla="*/ 7144 w 4610100"/>
                <a:gd name="connsiteY15" fmla="*/ 102328 h 3369667"/>
                <a:gd name="connsiteX16" fmla="*/ 102394 w 4610100"/>
                <a:gd name="connsiteY16" fmla="*/ 7139 h 336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0100" h="3369667">
                  <a:moveTo>
                    <a:pt x="102394" y="7139"/>
                  </a:moveTo>
                  <a:cubicBezTo>
                    <a:pt x="154972" y="7139"/>
                    <a:pt x="197644" y="49784"/>
                    <a:pt x="197644" y="102328"/>
                  </a:cubicBezTo>
                  <a:lnTo>
                    <a:pt x="197644" y="2522015"/>
                  </a:lnTo>
                  <a:lnTo>
                    <a:pt x="4416838" y="2522015"/>
                  </a:lnTo>
                  <a:lnTo>
                    <a:pt x="4416838" y="893343"/>
                  </a:lnTo>
                  <a:cubicBezTo>
                    <a:pt x="4416838" y="840799"/>
                    <a:pt x="4459510" y="798154"/>
                    <a:pt x="4512088" y="798154"/>
                  </a:cubicBezTo>
                  <a:cubicBezTo>
                    <a:pt x="4564666" y="798154"/>
                    <a:pt x="4607338" y="840799"/>
                    <a:pt x="4607338" y="893343"/>
                  </a:cubicBezTo>
                  <a:lnTo>
                    <a:pt x="4607338" y="3267531"/>
                  </a:lnTo>
                  <a:cubicBezTo>
                    <a:pt x="4607338" y="3320075"/>
                    <a:pt x="4564666" y="3362719"/>
                    <a:pt x="4512088" y="3362719"/>
                  </a:cubicBezTo>
                  <a:cubicBezTo>
                    <a:pt x="4459510" y="3362719"/>
                    <a:pt x="4416838" y="3320075"/>
                    <a:pt x="4416838" y="3267531"/>
                  </a:cubicBezTo>
                  <a:lnTo>
                    <a:pt x="4416838" y="2712392"/>
                  </a:lnTo>
                  <a:lnTo>
                    <a:pt x="197644" y="2712392"/>
                  </a:lnTo>
                  <a:lnTo>
                    <a:pt x="197644" y="3267531"/>
                  </a:lnTo>
                  <a:cubicBezTo>
                    <a:pt x="197644" y="3320075"/>
                    <a:pt x="154972" y="3362719"/>
                    <a:pt x="102394" y="3362719"/>
                  </a:cubicBezTo>
                  <a:cubicBezTo>
                    <a:pt x="49816" y="3362719"/>
                    <a:pt x="7144" y="3320075"/>
                    <a:pt x="7144" y="3267531"/>
                  </a:cubicBezTo>
                  <a:lnTo>
                    <a:pt x="7144" y="102328"/>
                  </a:lnTo>
                  <a:cubicBezTo>
                    <a:pt x="7144" y="49688"/>
                    <a:pt x="49816" y="7139"/>
                    <a:pt x="102394" y="7139"/>
                  </a:cubicBezTo>
                  <a:close/>
                </a:path>
              </a:pathLst>
            </a:custGeom>
            <a:solidFill>
              <a:srgbClr val="231F20"/>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7AC160-D523-D747-99DD-0ED19BC0A1DA}"/>
                </a:ext>
              </a:extLst>
            </p:cNvPr>
            <p:cNvSpPr/>
            <p:nvPr/>
          </p:nvSpPr>
          <p:spPr>
            <a:xfrm>
              <a:off x="1781893" y="2384469"/>
              <a:ext cx="714375" cy="704394"/>
            </a:xfrm>
            <a:custGeom>
              <a:avLst/>
              <a:gdLst>
                <a:gd name="connsiteX0" fmla="*/ 651236 w 714375"/>
                <a:gd name="connsiteY0" fmla="*/ 626232 h 704393"/>
                <a:gd name="connsiteX1" fmla="*/ 695432 w 714375"/>
                <a:gd name="connsiteY1" fmla="*/ 340287 h 704393"/>
                <a:gd name="connsiteX2" fmla="*/ 553700 w 714375"/>
                <a:gd name="connsiteY2" fmla="*/ 93368 h 704393"/>
                <a:gd name="connsiteX3" fmla="*/ 319576 w 714375"/>
                <a:gd name="connsiteY3" fmla="*/ 7413 h 704393"/>
                <a:gd name="connsiteX4" fmla="*/ 93262 w 714375"/>
                <a:gd name="connsiteY4" fmla="*/ 112120 h 704393"/>
                <a:gd name="connsiteX5" fmla="*/ 112026 w 714375"/>
                <a:gd name="connsiteY5" fmla="*/ 572261 h 704393"/>
                <a:gd name="connsiteX6" fmla="*/ 369772 w 714375"/>
                <a:gd name="connsiteY6" fmla="*/ 693435 h 704393"/>
                <a:gd name="connsiteX7" fmla="*/ 454164 w 714375"/>
                <a:gd name="connsiteY7" fmla="*/ 701526 h 704393"/>
                <a:gd name="connsiteX8" fmla="*/ 651236 w 714375"/>
                <a:gd name="connsiteY8" fmla="*/ 626232 h 704393"/>
                <a:gd name="connsiteX9" fmla="*/ 546175 w 714375"/>
                <a:gd name="connsiteY9" fmla="*/ 529426 h 704393"/>
                <a:gd name="connsiteX10" fmla="*/ 395395 w 714375"/>
                <a:gd name="connsiteY10" fmla="*/ 553033 h 704393"/>
                <a:gd name="connsiteX11" fmla="*/ 208705 w 714375"/>
                <a:gd name="connsiteY11" fmla="*/ 467363 h 704393"/>
                <a:gd name="connsiteX12" fmla="*/ 198132 w 714375"/>
                <a:gd name="connsiteY12" fmla="*/ 208927 h 704393"/>
                <a:gd name="connsiteX13" fmla="*/ 325291 w 714375"/>
                <a:gd name="connsiteY13" fmla="*/ 150195 h 704393"/>
                <a:gd name="connsiteX14" fmla="*/ 332911 w 714375"/>
                <a:gd name="connsiteY14" fmla="*/ 150005 h 704393"/>
                <a:gd name="connsiteX15" fmla="*/ 456736 w 714375"/>
                <a:gd name="connsiteY15" fmla="*/ 198456 h 704393"/>
                <a:gd name="connsiteX16" fmla="*/ 557320 w 714375"/>
                <a:gd name="connsiteY16" fmla="*/ 377410 h 704393"/>
                <a:gd name="connsiteX17" fmla="*/ 546175 w 714375"/>
                <a:gd name="connsiteY17" fmla="*/ 529426 h 7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5" h="704393">
                  <a:moveTo>
                    <a:pt x="651236" y="626232"/>
                  </a:moveTo>
                  <a:cubicBezTo>
                    <a:pt x="711720" y="560743"/>
                    <a:pt x="727341" y="459177"/>
                    <a:pt x="695432" y="340287"/>
                  </a:cubicBezTo>
                  <a:cubicBezTo>
                    <a:pt x="669810" y="244908"/>
                    <a:pt x="615517" y="150291"/>
                    <a:pt x="553700" y="93368"/>
                  </a:cubicBezTo>
                  <a:cubicBezTo>
                    <a:pt x="489692" y="34446"/>
                    <a:pt x="406444" y="3891"/>
                    <a:pt x="319576" y="7413"/>
                  </a:cubicBezTo>
                  <a:cubicBezTo>
                    <a:pt x="232612" y="10935"/>
                    <a:pt x="152221" y="48154"/>
                    <a:pt x="93262" y="112120"/>
                  </a:cubicBezTo>
                  <a:cubicBezTo>
                    <a:pt x="-28563" y="244146"/>
                    <a:pt x="-20086" y="450610"/>
                    <a:pt x="112026" y="572261"/>
                  </a:cubicBezTo>
                  <a:cubicBezTo>
                    <a:pt x="173843" y="629183"/>
                    <a:pt x="272617" y="675635"/>
                    <a:pt x="369772" y="693435"/>
                  </a:cubicBezTo>
                  <a:cubicBezTo>
                    <a:pt x="399205" y="698861"/>
                    <a:pt x="427494" y="701526"/>
                    <a:pt x="454164" y="701526"/>
                  </a:cubicBezTo>
                  <a:cubicBezTo>
                    <a:pt x="537222" y="701526"/>
                    <a:pt x="605516" y="675825"/>
                    <a:pt x="651236" y="626232"/>
                  </a:cubicBezTo>
                  <a:close/>
                  <a:moveTo>
                    <a:pt x="546175" y="529426"/>
                  </a:moveTo>
                  <a:cubicBezTo>
                    <a:pt x="520839" y="556840"/>
                    <a:pt x="464546" y="565693"/>
                    <a:pt x="395395" y="553033"/>
                  </a:cubicBezTo>
                  <a:cubicBezTo>
                    <a:pt x="324433" y="540087"/>
                    <a:pt x="251091" y="506390"/>
                    <a:pt x="208705" y="467363"/>
                  </a:cubicBezTo>
                  <a:cubicBezTo>
                    <a:pt x="134505" y="399018"/>
                    <a:pt x="129742" y="283078"/>
                    <a:pt x="198132" y="208927"/>
                  </a:cubicBezTo>
                  <a:cubicBezTo>
                    <a:pt x="231279" y="173041"/>
                    <a:pt x="276427" y="152099"/>
                    <a:pt x="325291" y="150195"/>
                  </a:cubicBezTo>
                  <a:cubicBezTo>
                    <a:pt x="327862" y="150100"/>
                    <a:pt x="330339" y="150005"/>
                    <a:pt x="332911" y="150005"/>
                  </a:cubicBezTo>
                  <a:cubicBezTo>
                    <a:pt x="378916" y="150005"/>
                    <a:pt x="422731" y="167044"/>
                    <a:pt x="456736" y="198456"/>
                  </a:cubicBezTo>
                  <a:cubicBezTo>
                    <a:pt x="499122" y="237483"/>
                    <a:pt x="538651" y="307732"/>
                    <a:pt x="557320" y="377410"/>
                  </a:cubicBezTo>
                  <a:cubicBezTo>
                    <a:pt x="575703" y="445184"/>
                    <a:pt x="571512" y="502012"/>
                    <a:pt x="546175" y="529426"/>
                  </a:cubicBezTo>
                  <a:close/>
                </a:path>
              </a:pathLst>
            </a:custGeom>
            <a:solidFill>
              <a:srgbClr val="231F20"/>
            </a:solidFill>
            <a:ln w="95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4E4FB410-896E-4941-BAD6-7CB829F6374E}"/>
                </a:ext>
              </a:extLst>
            </p:cNvPr>
            <p:cNvSpPr/>
            <p:nvPr/>
          </p:nvSpPr>
          <p:spPr>
            <a:xfrm>
              <a:off x="2464657" y="2636992"/>
              <a:ext cx="2981325" cy="932846"/>
            </a:xfrm>
            <a:custGeom>
              <a:avLst/>
              <a:gdLst>
                <a:gd name="connsiteX0" fmla="*/ 2982945 w 2981325"/>
                <a:gd name="connsiteY0" fmla="*/ 741232 h 932845"/>
                <a:gd name="connsiteX1" fmla="*/ 2982945 w 2981325"/>
                <a:gd name="connsiteY1" fmla="*/ 286136 h 932845"/>
                <a:gd name="connsiteX2" fmla="*/ 2797207 w 2981325"/>
                <a:gd name="connsiteY2" fmla="*/ 100519 h 932845"/>
                <a:gd name="connsiteX3" fmla="*/ 1004316 w 2981325"/>
                <a:gd name="connsiteY3" fmla="*/ 100519 h 932845"/>
                <a:gd name="connsiteX4" fmla="*/ 843344 w 2981325"/>
                <a:gd name="connsiteY4" fmla="*/ 7139 h 932845"/>
                <a:gd name="connsiteX5" fmla="*/ 621983 w 2981325"/>
                <a:gd name="connsiteY5" fmla="*/ 7139 h 932845"/>
                <a:gd name="connsiteX6" fmla="*/ 436245 w 2981325"/>
                <a:gd name="connsiteY6" fmla="*/ 195707 h 932845"/>
                <a:gd name="connsiteX7" fmla="*/ 325184 w 2981325"/>
                <a:gd name="connsiteY7" fmla="*/ 195707 h 932845"/>
                <a:gd name="connsiteX8" fmla="*/ 7144 w 2981325"/>
                <a:gd name="connsiteY8" fmla="*/ 513541 h 932845"/>
                <a:gd name="connsiteX9" fmla="*/ 325184 w 2981325"/>
                <a:gd name="connsiteY9" fmla="*/ 831375 h 932845"/>
                <a:gd name="connsiteX10" fmla="*/ 459677 w 2981325"/>
                <a:gd name="connsiteY10" fmla="*/ 831375 h 932845"/>
                <a:gd name="connsiteX11" fmla="*/ 621887 w 2981325"/>
                <a:gd name="connsiteY11" fmla="*/ 926849 h 932845"/>
                <a:gd name="connsiteX12" fmla="*/ 2797112 w 2981325"/>
                <a:gd name="connsiteY12" fmla="*/ 926849 h 932845"/>
                <a:gd name="connsiteX13" fmla="*/ 2982945 w 2981325"/>
                <a:gd name="connsiteY13" fmla="*/ 741232 h 932845"/>
                <a:gd name="connsiteX14" fmla="*/ 436245 w 2981325"/>
                <a:gd name="connsiteY14" fmla="*/ 688497 h 932845"/>
                <a:gd name="connsiteX15" fmla="*/ 325184 w 2981325"/>
                <a:gd name="connsiteY15" fmla="*/ 688497 h 932845"/>
                <a:gd name="connsiteX16" fmla="*/ 150019 w 2981325"/>
                <a:gd name="connsiteY16" fmla="*/ 513446 h 932845"/>
                <a:gd name="connsiteX17" fmla="*/ 325184 w 2981325"/>
                <a:gd name="connsiteY17" fmla="*/ 338394 h 932845"/>
                <a:gd name="connsiteX18" fmla="*/ 436245 w 2981325"/>
                <a:gd name="connsiteY18" fmla="*/ 338394 h 932845"/>
                <a:gd name="connsiteX19" fmla="*/ 436245 w 2981325"/>
                <a:gd name="connsiteY19" fmla="*/ 688497 h 932845"/>
                <a:gd name="connsiteX20" fmla="*/ 886301 w 2981325"/>
                <a:gd name="connsiteY20" fmla="*/ 741232 h 932845"/>
                <a:gd name="connsiteX21" fmla="*/ 843439 w 2981325"/>
                <a:gd name="connsiteY21" fmla="*/ 784066 h 932845"/>
                <a:gd name="connsiteX22" fmla="*/ 622078 w 2981325"/>
                <a:gd name="connsiteY22" fmla="*/ 784066 h 932845"/>
                <a:gd name="connsiteX23" fmla="*/ 579215 w 2981325"/>
                <a:gd name="connsiteY23" fmla="*/ 741232 h 932845"/>
                <a:gd name="connsiteX24" fmla="*/ 579215 w 2981325"/>
                <a:gd name="connsiteY24" fmla="*/ 192756 h 932845"/>
                <a:gd name="connsiteX25" fmla="*/ 622078 w 2981325"/>
                <a:gd name="connsiteY25" fmla="*/ 149922 h 932845"/>
                <a:gd name="connsiteX26" fmla="*/ 843439 w 2981325"/>
                <a:gd name="connsiteY26" fmla="*/ 149922 h 932845"/>
                <a:gd name="connsiteX27" fmla="*/ 886301 w 2981325"/>
                <a:gd name="connsiteY27" fmla="*/ 192756 h 932845"/>
                <a:gd name="connsiteX28" fmla="*/ 886301 w 2981325"/>
                <a:gd name="connsiteY28" fmla="*/ 741232 h 9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1325" h="932845">
                  <a:moveTo>
                    <a:pt x="2982945" y="741232"/>
                  </a:moveTo>
                  <a:lnTo>
                    <a:pt x="2982945" y="286136"/>
                  </a:lnTo>
                  <a:cubicBezTo>
                    <a:pt x="2982945" y="183809"/>
                    <a:pt x="2899601" y="100519"/>
                    <a:pt x="2797207" y="100519"/>
                  </a:cubicBezTo>
                  <a:lnTo>
                    <a:pt x="1004316" y="100519"/>
                  </a:lnTo>
                  <a:cubicBezTo>
                    <a:pt x="972217" y="44834"/>
                    <a:pt x="912209" y="7139"/>
                    <a:pt x="843344" y="7139"/>
                  </a:cubicBezTo>
                  <a:lnTo>
                    <a:pt x="621983" y="7139"/>
                  </a:lnTo>
                  <a:cubicBezTo>
                    <a:pt x="519589" y="7139"/>
                    <a:pt x="436245" y="93380"/>
                    <a:pt x="436245" y="195707"/>
                  </a:cubicBezTo>
                  <a:lnTo>
                    <a:pt x="325184" y="195707"/>
                  </a:lnTo>
                  <a:cubicBezTo>
                    <a:pt x="149828" y="195707"/>
                    <a:pt x="7144" y="338299"/>
                    <a:pt x="7144" y="513541"/>
                  </a:cubicBezTo>
                  <a:cubicBezTo>
                    <a:pt x="7144" y="688783"/>
                    <a:pt x="149828" y="831375"/>
                    <a:pt x="325184" y="831375"/>
                  </a:cubicBezTo>
                  <a:lnTo>
                    <a:pt x="459677" y="831375"/>
                  </a:lnTo>
                  <a:cubicBezTo>
                    <a:pt x="491490" y="888298"/>
                    <a:pt x="552260" y="926849"/>
                    <a:pt x="621887" y="926849"/>
                  </a:cubicBezTo>
                  <a:lnTo>
                    <a:pt x="2797112" y="926849"/>
                  </a:lnTo>
                  <a:cubicBezTo>
                    <a:pt x="2899601" y="926849"/>
                    <a:pt x="2982945" y="843559"/>
                    <a:pt x="2982945" y="741232"/>
                  </a:cubicBezTo>
                  <a:close/>
                  <a:moveTo>
                    <a:pt x="436245" y="688497"/>
                  </a:moveTo>
                  <a:lnTo>
                    <a:pt x="325184" y="688497"/>
                  </a:lnTo>
                  <a:cubicBezTo>
                    <a:pt x="228600" y="688497"/>
                    <a:pt x="150019" y="609967"/>
                    <a:pt x="150019" y="513446"/>
                  </a:cubicBezTo>
                  <a:cubicBezTo>
                    <a:pt x="150019" y="416925"/>
                    <a:pt x="228600" y="338394"/>
                    <a:pt x="325184" y="338394"/>
                  </a:cubicBezTo>
                  <a:lnTo>
                    <a:pt x="436245" y="338394"/>
                  </a:lnTo>
                  <a:lnTo>
                    <a:pt x="436245" y="688497"/>
                  </a:lnTo>
                  <a:close/>
                  <a:moveTo>
                    <a:pt x="886301" y="741232"/>
                  </a:moveTo>
                  <a:cubicBezTo>
                    <a:pt x="886301" y="764457"/>
                    <a:pt x="866680" y="784066"/>
                    <a:pt x="843439" y="784066"/>
                  </a:cubicBezTo>
                  <a:lnTo>
                    <a:pt x="622078" y="784066"/>
                  </a:lnTo>
                  <a:cubicBezTo>
                    <a:pt x="598837" y="784066"/>
                    <a:pt x="579215" y="764457"/>
                    <a:pt x="579215" y="741232"/>
                  </a:cubicBezTo>
                  <a:lnTo>
                    <a:pt x="579215" y="192756"/>
                  </a:lnTo>
                  <a:cubicBezTo>
                    <a:pt x="579215" y="169530"/>
                    <a:pt x="598837" y="149922"/>
                    <a:pt x="622078" y="149922"/>
                  </a:cubicBezTo>
                  <a:lnTo>
                    <a:pt x="843439" y="149922"/>
                  </a:lnTo>
                  <a:cubicBezTo>
                    <a:pt x="866680" y="149922"/>
                    <a:pt x="886301" y="169530"/>
                    <a:pt x="886301" y="192756"/>
                  </a:cubicBezTo>
                  <a:lnTo>
                    <a:pt x="886301" y="741232"/>
                  </a:lnTo>
                  <a:close/>
                </a:path>
              </a:pathLst>
            </a:custGeom>
            <a:solidFill>
              <a:srgbClr val="231F20"/>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E5FA19-379A-984D-879F-8DAD86AAD3D5}"/>
                </a:ext>
              </a:extLst>
            </p:cNvPr>
            <p:cNvSpPr/>
            <p:nvPr/>
          </p:nvSpPr>
          <p:spPr>
            <a:xfrm>
              <a:off x="2577147" y="1043349"/>
              <a:ext cx="981075" cy="1675315"/>
            </a:xfrm>
            <a:custGeom>
              <a:avLst/>
              <a:gdLst>
                <a:gd name="connsiteX0" fmla="*/ 796004 w 981075"/>
                <a:gd name="connsiteY0" fmla="*/ 287374 h 1675314"/>
                <a:gd name="connsiteX1" fmla="*/ 150019 w 981075"/>
                <a:gd name="connsiteY1" fmla="*/ 287374 h 1675314"/>
                <a:gd name="connsiteX2" fmla="*/ 150019 w 981075"/>
                <a:gd name="connsiteY2" fmla="*/ 1599355 h 1675314"/>
                <a:gd name="connsiteX3" fmla="*/ 78581 w 981075"/>
                <a:gd name="connsiteY3" fmla="*/ 1670746 h 1675314"/>
                <a:gd name="connsiteX4" fmla="*/ 7144 w 981075"/>
                <a:gd name="connsiteY4" fmla="*/ 1599355 h 1675314"/>
                <a:gd name="connsiteX5" fmla="*/ 7144 w 981075"/>
                <a:gd name="connsiteY5" fmla="*/ 78530 h 1675314"/>
                <a:gd name="connsiteX6" fmla="*/ 78581 w 981075"/>
                <a:gd name="connsiteY6" fmla="*/ 7139 h 1675314"/>
                <a:gd name="connsiteX7" fmla="*/ 150019 w 981075"/>
                <a:gd name="connsiteY7" fmla="*/ 78530 h 1675314"/>
                <a:gd name="connsiteX8" fmla="*/ 150019 w 981075"/>
                <a:gd name="connsiteY8" fmla="*/ 144591 h 1675314"/>
                <a:gd name="connsiteX9" fmla="*/ 796004 w 981075"/>
                <a:gd name="connsiteY9" fmla="*/ 144591 h 1675314"/>
                <a:gd name="connsiteX10" fmla="*/ 838867 w 981075"/>
                <a:gd name="connsiteY10" fmla="*/ 101756 h 1675314"/>
                <a:gd name="connsiteX11" fmla="*/ 838867 w 981075"/>
                <a:gd name="connsiteY11" fmla="*/ 78530 h 1675314"/>
                <a:gd name="connsiteX12" fmla="*/ 910304 w 981075"/>
                <a:gd name="connsiteY12" fmla="*/ 7139 h 1675314"/>
                <a:gd name="connsiteX13" fmla="*/ 981742 w 981075"/>
                <a:gd name="connsiteY13" fmla="*/ 78530 h 1675314"/>
                <a:gd name="connsiteX14" fmla="*/ 981742 w 981075"/>
                <a:gd name="connsiteY14" fmla="*/ 101756 h 1675314"/>
                <a:gd name="connsiteX15" fmla="*/ 796004 w 981075"/>
                <a:gd name="connsiteY15" fmla="*/ 287374 h 16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5" h="1675314">
                  <a:moveTo>
                    <a:pt x="796004" y="287374"/>
                  </a:moveTo>
                  <a:lnTo>
                    <a:pt x="150019" y="287374"/>
                  </a:lnTo>
                  <a:lnTo>
                    <a:pt x="150019" y="1599355"/>
                  </a:lnTo>
                  <a:cubicBezTo>
                    <a:pt x="150019" y="1638763"/>
                    <a:pt x="118015" y="1670746"/>
                    <a:pt x="78581" y="1670746"/>
                  </a:cubicBezTo>
                  <a:cubicBezTo>
                    <a:pt x="39148" y="1670746"/>
                    <a:pt x="7144" y="1638763"/>
                    <a:pt x="7144" y="1599355"/>
                  </a:cubicBezTo>
                  <a:lnTo>
                    <a:pt x="7144" y="78530"/>
                  </a:lnTo>
                  <a:cubicBezTo>
                    <a:pt x="7144" y="39122"/>
                    <a:pt x="39148" y="7139"/>
                    <a:pt x="78581" y="7139"/>
                  </a:cubicBezTo>
                  <a:cubicBezTo>
                    <a:pt x="118015" y="7139"/>
                    <a:pt x="150019" y="39122"/>
                    <a:pt x="150019" y="78530"/>
                  </a:cubicBezTo>
                  <a:lnTo>
                    <a:pt x="150019" y="144591"/>
                  </a:lnTo>
                  <a:lnTo>
                    <a:pt x="796004" y="144591"/>
                  </a:lnTo>
                  <a:cubicBezTo>
                    <a:pt x="819245" y="144591"/>
                    <a:pt x="838867" y="124982"/>
                    <a:pt x="838867" y="101756"/>
                  </a:cubicBezTo>
                  <a:lnTo>
                    <a:pt x="838867" y="78530"/>
                  </a:lnTo>
                  <a:cubicBezTo>
                    <a:pt x="838867" y="39122"/>
                    <a:pt x="870871" y="7139"/>
                    <a:pt x="910304" y="7139"/>
                  </a:cubicBezTo>
                  <a:cubicBezTo>
                    <a:pt x="949738" y="7139"/>
                    <a:pt x="981742" y="39122"/>
                    <a:pt x="981742" y="78530"/>
                  </a:cubicBezTo>
                  <a:lnTo>
                    <a:pt x="981742" y="101756"/>
                  </a:lnTo>
                  <a:cubicBezTo>
                    <a:pt x="981742" y="204084"/>
                    <a:pt x="898398" y="287374"/>
                    <a:pt x="796004" y="287374"/>
                  </a:cubicBezTo>
                  <a:close/>
                </a:path>
              </a:pathLst>
            </a:custGeom>
            <a:solidFill>
              <a:schemeClr val="bg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9362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0940" y="301915"/>
            <a:ext cx="8605132" cy="738616"/>
          </a:xfrm>
        </p:spPr>
        <p:txBody>
          <a:bodyPr anchor="t"/>
          <a:lstStyle/>
          <a:p>
            <a:pPr>
              <a:lnSpc>
                <a:spcPct val="90000"/>
              </a:lnSpc>
            </a:pPr>
            <a:r>
              <a:rPr lang="fr-CA" sz="2000" dirty="0">
                <a:solidFill>
                  <a:schemeClr val="accent1">
                    <a:lumMod val="50000"/>
                  </a:schemeClr>
                </a:solidFill>
              </a:rPr>
              <a:t>D’une région de l’Ontario à l’autre, il y a une importante variation dans le pourcentage de personnes atteintes de la MPOC qui ont été admises à l’hôpital pour une complication de la MPOC</a:t>
            </a:r>
          </a:p>
        </p:txBody>
      </p:sp>
      <p:sp>
        <p:nvSpPr>
          <p:cNvPr id="3" name="Rectangle 2"/>
          <p:cNvSpPr/>
          <p:nvPr>
            <p:custDataLst>
              <p:tags r:id="rId2"/>
            </p:custDataLst>
          </p:nvPr>
        </p:nvSpPr>
        <p:spPr>
          <a:xfrm>
            <a:off x="300940" y="1302129"/>
            <a:ext cx="9080988" cy="523220"/>
          </a:xfrm>
          <a:prstGeom prst="rect">
            <a:avLst/>
          </a:prstGeom>
        </p:spPr>
        <p:txBody>
          <a:bodyPr wrap="square">
            <a:spAutoFit/>
          </a:bodyPr>
          <a:lstStyle/>
          <a:p>
            <a:r>
              <a:rPr lang="fr-CA" b="1" u="none" dirty="0"/>
              <a:t>Personnes atteintes de la MPOC hospitalisées avec un diagnostic principal de la MPOC, </a:t>
            </a:r>
            <a:br>
              <a:rPr lang="fr-CA" b="1" u="none" dirty="0"/>
            </a:br>
            <a:r>
              <a:rPr lang="fr-CA" b="1" u="none" dirty="0"/>
              <a:t>par région de RLISS, 2016/17</a:t>
            </a:r>
          </a:p>
        </p:txBody>
      </p:sp>
      <p:sp>
        <p:nvSpPr>
          <p:cNvPr id="4" name="Rectangle 3"/>
          <p:cNvSpPr/>
          <p:nvPr>
            <p:custDataLst>
              <p:tags r:id="rId3"/>
            </p:custDataLst>
          </p:nvPr>
        </p:nvSpPr>
        <p:spPr>
          <a:xfrm>
            <a:off x="0" y="6442502"/>
            <a:ext cx="7102764" cy="415498"/>
          </a:xfrm>
          <a:prstGeom prst="rect">
            <a:avLst/>
          </a:prstGeom>
        </p:spPr>
        <p:txBody>
          <a:bodyPr wrap="square">
            <a:spAutoFit/>
          </a:bodyPr>
          <a:lstStyle/>
          <a:p>
            <a:r>
              <a:rPr lang="fr-CA" sz="1050" u="none" dirty="0"/>
              <a:t>Remarque : Taux normalisés selon l’âge et le sexe. Fondés sur un diagnostic principal de MPOC.</a:t>
            </a:r>
          </a:p>
          <a:p>
            <a:r>
              <a:rPr lang="fr-CA" sz="1050" u="none" dirty="0"/>
              <a:t>Source : COPD </a:t>
            </a:r>
            <a:r>
              <a:rPr lang="fr-CA" sz="1050" u="none" dirty="0" err="1"/>
              <a:t>Cohort</a:t>
            </a:r>
            <a:r>
              <a:rPr lang="fr-CA" sz="1050" u="none" dirty="0"/>
              <a:t> (</a:t>
            </a:r>
            <a:r>
              <a:rPr lang="fr-CA" sz="1050" u="none" dirty="0" err="1"/>
              <a:t>Gershon</a:t>
            </a:r>
            <a:r>
              <a:rPr lang="fr-CA" sz="1050" u="none" dirty="0"/>
              <a:t> et al.), Base de données sur les congés des patients (BDCP), fournie par l’ICES.</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834800678"/>
              </p:ext>
            </p:extLst>
          </p:nvPr>
        </p:nvGraphicFramePr>
        <p:xfrm>
          <a:off x="300940" y="2086947"/>
          <a:ext cx="8429701" cy="40257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415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BFFCC-E2E5-0E4C-AEAE-BB84CFEE5026}"/>
              </a:ext>
            </a:extLst>
          </p:cNvPr>
          <p:cNvSpPr>
            <a:spLocks noGrp="1"/>
          </p:cNvSpPr>
          <p:nvPr>
            <p:ph type="title"/>
          </p:nvPr>
        </p:nvSpPr>
        <p:spPr/>
        <p:txBody>
          <a:bodyPr/>
          <a:lstStyle/>
          <a:p>
            <a:r>
              <a:rPr lang="en-CA" sz="2200" dirty="0">
                <a:solidFill>
                  <a:srgbClr val="00788A"/>
                </a:solidFill>
                <a:cs typeface="ＭＳ Ｐゴシック" charset="-128"/>
              </a:rPr>
              <a:t>La </a:t>
            </a:r>
            <a:r>
              <a:rPr lang="en-CA" sz="2200" dirty="0" err="1">
                <a:solidFill>
                  <a:srgbClr val="00788A"/>
                </a:solidFill>
                <a:cs typeface="ＭＳ Ｐゴシック" charset="-128"/>
              </a:rPr>
              <a:t>spirométrie</a:t>
            </a:r>
            <a:r>
              <a:rPr lang="en-CA" sz="2200" dirty="0">
                <a:solidFill>
                  <a:srgbClr val="00788A"/>
                </a:solidFill>
                <a:cs typeface="ＭＳ Ｐゴシック" charset="-128"/>
              </a:rPr>
              <a:t>—un test de </a:t>
            </a:r>
            <a:r>
              <a:rPr lang="en-CA" sz="2200" dirty="0" err="1">
                <a:solidFill>
                  <a:srgbClr val="00788A"/>
                </a:solidFill>
                <a:cs typeface="ＭＳ Ｐゴシック" charset="-128"/>
              </a:rPr>
              <a:t>mesure</a:t>
            </a:r>
            <a:r>
              <a:rPr lang="en-CA" sz="2200" dirty="0">
                <a:solidFill>
                  <a:srgbClr val="00788A"/>
                </a:solidFill>
                <a:cs typeface="ＭＳ Ｐゴシック" charset="-128"/>
              </a:rPr>
              <a:t> de la respiration—</a:t>
            </a:r>
            <a:r>
              <a:rPr lang="en-CA" sz="2200" dirty="0" err="1">
                <a:solidFill>
                  <a:srgbClr val="00788A"/>
                </a:solidFill>
                <a:cs typeface="ＭＳ Ｐゴシック" charset="-128"/>
              </a:rPr>
              <a:t>est</a:t>
            </a:r>
            <a:r>
              <a:rPr lang="en-CA" sz="2200" dirty="0">
                <a:solidFill>
                  <a:srgbClr val="00788A"/>
                </a:solidFill>
                <a:cs typeface="ＭＳ Ｐゴシック" charset="-128"/>
              </a:rPr>
              <a:t> la </a:t>
            </a:r>
            <a:r>
              <a:rPr lang="en-CA" sz="2200" dirty="0" err="1">
                <a:solidFill>
                  <a:srgbClr val="00788A"/>
                </a:solidFill>
                <a:cs typeface="ＭＳ Ｐゴシック" charset="-128"/>
              </a:rPr>
              <a:t>seule</a:t>
            </a:r>
            <a:r>
              <a:rPr lang="en-CA" sz="2200" dirty="0">
                <a:solidFill>
                  <a:srgbClr val="00788A"/>
                </a:solidFill>
                <a:cs typeface="ＭＳ Ｐゴシック" charset="-128"/>
              </a:rPr>
              <a:t> manière precise </a:t>
            </a:r>
            <a:r>
              <a:rPr lang="en-CA" sz="2200" dirty="0" err="1">
                <a:solidFill>
                  <a:srgbClr val="00788A"/>
                </a:solidFill>
                <a:cs typeface="ＭＳ Ｐゴシック" charset="-128"/>
              </a:rPr>
              <a:t>permettant</a:t>
            </a:r>
            <a:r>
              <a:rPr lang="en-CA" sz="2200" dirty="0">
                <a:solidFill>
                  <a:srgbClr val="00788A"/>
                </a:solidFill>
                <a:cs typeface="ＭＳ Ｐゴシック" charset="-128"/>
              </a:rPr>
              <a:t> de </a:t>
            </a:r>
            <a:r>
              <a:rPr lang="en-CA" sz="2200" dirty="0" err="1">
                <a:solidFill>
                  <a:srgbClr val="00788A"/>
                </a:solidFill>
                <a:cs typeface="ＭＳ Ｐゴシック" charset="-128"/>
              </a:rPr>
              <a:t>diagnostiquer</a:t>
            </a:r>
            <a:r>
              <a:rPr lang="en-CA" sz="2200" dirty="0">
                <a:solidFill>
                  <a:srgbClr val="00788A"/>
                </a:solidFill>
                <a:cs typeface="ＭＳ Ｐゴシック" charset="-128"/>
              </a:rPr>
              <a:t> la MPOC</a:t>
            </a:r>
            <a:endParaRPr lang="en-US" sz="2200" dirty="0"/>
          </a:p>
        </p:txBody>
      </p:sp>
      <p:sp>
        <p:nvSpPr>
          <p:cNvPr id="3" name="Rectangle 2"/>
          <p:cNvSpPr/>
          <p:nvPr/>
        </p:nvSpPr>
        <p:spPr>
          <a:xfrm>
            <a:off x="4104339" y="2087804"/>
            <a:ext cx="4597445" cy="3108543"/>
          </a:xfrm>
          <a:prstGeom prst="rect">
            <a:avLst/>
          </a:prstGeom>
        </p:spPr>
        <p:txBody>
          <a:bodyPr wrap="square" anchor="t">
            <a:spAutoFit/>
          </a:bodyPr>
          <a:lstStyle/>
          <a:p>
            <a:pPr algn="ctr"/>
            <a:r>
              <a:rPr lang="en-US" sz="2800" u="none" dirty="0" err="1"/>
              <a:t>En</a:t>
            </a:r>
            <a:r>
              <a:rPr lang="en-US" sz="2800" u="none" dirty="0"/>
              <a:t> Ontario, on </a:t>
            </a:r>
            <a:r>
              <a:rPr lang="en-US" sz="2800" u="none" dirty="0" err="1"/>
              <a:t>estime</a:t>
            </a:r>
            <a:r>
              <a:rPr lang="en-US" sz="2800" u="none" dirty="0"/>
              <a:t> que </a:t>
            </a:r>
            <a:r>
              <a:rPr lang="en-US" sz="2800" u="none" dirty="0" err="1"/>
              <a:t>seulement</a:t>
            </a:r>
            <a:r>
              <a:rPr lang="en-US" sz="2800" u="none" dirty="0"/>
              <a:t> </a:t>
            </a:r>
            <a:r>
              <a:rPr lang="en-US" sz="2800" b="1" u="none" dirty="0"/>
              <a:t>45 % des </a:t>
            </a:r>
            <a:r>
              <a:rPr lang="en-US" sz="2800" b="1" u="none" dirty="0" err="1"/>
              <a:t>personnes</a:t>
            </a:r>
            <a:r>
              <a:rPr lang="en-US" sz="2800" b="1" u="none" dirty="0"/>
              <a:t> </a:t>
            </a:r>
            <a:r>
              <a:rPr lang="en-US" sz="2800" b="1" u="none" dirty="0" err="1"/>
              <a:t>atteintes</a:t>
            </a:r>
            <a:r>
              <a:rPr lang="en-US" sz="2800" b="1" u="none" dirty="0"/>
              <a:t> de la MPOC </a:t>
            </a:r>
            <a:r>
              <a:rPr lang="en-US" sz="2800" u="none" dirty="0" err="1"/>
              <a:t>subissent</a:t>
            </a:r>
            <a:r>
              <a:rPr lang="en-US" sz="2800" u="none" dirty="0"/>
              <a:t> des tests de </a:t>
            </a:r>
            <a:r>
              <a:rPr lang="en-US" sz="2800" u="none" dirty="0" err="1"/>
              <a:t>spirométrie</a:t>
            </a:r>
            <a:r>
              <a:rPr lang="en-US" sz="2800" u="none" dirty="0"/>
              <a:t> pour confirmer </a:t>
            </a:r>
            <a:r>
              <a:rPr lang="en-US" sz="2800" u="none" dirty="0" err="1"/>
              <a:t>leur</a:t>
            </a:r>
            <a:r>
              <a:rPr lang="en-US" sz="2800" u="none" dirty="0"/>
              <a:t> diagnostic</a:t>
            </a:r>
          </a:p>
          <a:p>
            <a:pPr algn="ctr"/>
            <a:endParaRPr lang="en-US" sz="2800" u="none" dirty="0"/>
          </a:p>
        </p:txBody>
      </p:sp>
      <p:sp>
        <p:nvSpPr>
          <p:cNvPr id="10" name="Rectangle 9">
            <a:extLst>
              <a:ext uri="{FF2B5EF4-FFF2-40B4-BE49-F238E27FC236}">
                <a16:creationId xmlns:a16="http://schemas.microsoft.com/office/drawing/2014/main" id="{D9827EB7-A817-419A-8115-A5E2FD8EDA43}"/>
              </a:ext>
            </a:extLst>
          </p:cNvPr>
          <p:cNvSpPr/>
          <p:nvPr/>
        </p:nvSpPr>
        <p:spPr>
          <a:xfrm>
            <a:off x="0" y="6425859"/>
            <a:ext cx="6032570" cy="430887"/>
          </a:xfrm>
          <a:prstGeom prst="rect">
            <a:avLst/>
          </a:prstGeom>
        </p:spPr>
        <p:txBody>
          <a:bodyPr wrap="square">
            <a:spAutoFit/>
          </a:bodyPr>
          <a:lstStyle/>
          <a:p>
            <a:r>
              <a:rPr lang="fr-CA" sz="1100" u="none" dirty="0"/>
              <a:t>Remarque : Taux normalisé selon l’âge et le sexe. </a:t>
            </a:r>
          </a:p>
          <a:p>
            <a:r>
              <a:rPr lang="en-CA" sz="1100" u="none" dirty="0"/>
              <a:t>Source : COPD Cohort (Gershon et al.), Physician Billed Services 2016/17, </a:t>
            </a:r>
            <a:r>
              <a:rPr lang="fr-CA" sz="1100" u="none" dirty="0"/>
              <a:t>fournie par l’ICES.</a:t>
            </a:r>
            <a:endParaRPr lang="en-CA" sz="1100" u="none" dirty="0"/>
          </a:p>
        </p:txBody>
      </p:sp>
      <p:sp>
        <p:nvSpPr>
          <p:cNvPr id="9" name="Freeform 8">
            <a:extLst>
              <a:ext uri="{FF2B5EF4-FFF2-40B4-BE49-F238E27FC236}">
                <a16:creationId xmlns:a16="http://schemas.microsoft.com/office/drawing/2014/main" id="{92018054-FFC0-AE4B-9EE7-0265F910C690}"/>
              </a:ext>
            </a:extLst>
          </p:cNvPr>
          <p:cNvSpPr/>
          <p:nvPr/>
        </p:nvSpPr>
        <p:spPr>
          <a:xfrm>
            <a:off x="1002660" y="1775602"/>
            <a:ext cx="923682" cy="954114"/>
          </a:xfrm>
          <a:custGeom>
            <a:avLst/>
            <a:gdLst>
              <a:gd name="connsiteX0" fmla="*/ 655248 w 923681"/>
              <a:gd name="connsiteY0" fmla="*/ 179910 h 954114"/>
              <a:gd name="connsiteX1" fmla="*/ 732962 w 923681"/>
              <a:gd name="connsiteY1" fmla="*/ 646439 h 954114"/>
              <a:gd name="connsiteX2" fmla="*/ 280649 w 923681"/>
              <a:gd name="connsiteY2" fmla="*/ 784424 h 954114"/>
              <a:gd name="connsiteX3" fmla="*/ 202935 w 923681"/>
              <a:gd name="connsiteY3" fmla="*/ 317896 h 954114"/>
              <a:gd name="connsiteX4" fmla="*/ 655248 w 923681"/>
              <a:gd name="connsiteY4" fmla="*/ 179910 h 9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681" h="954114">
                <a:moveTo>
                  <a:pt x="655248" y="179910"/>
                </a:moveTo>
                <a:cubicBezTo>
                  <a:pt x="801611" y="270634"/>
                  <a:pt x="836405" y="479506"/>
                  <a:pt x="732962" y="646439"/>
                </a:cubicBezTo>
                <a:cubicBezTo>
                  <a:pt x="629519" y="813371"/>
                  <a:pt x="427012" y="875149"/>
                  <a:pt x="280649" y="784424"/>
                </a:cubicBezTo>
                <a:cubicBezTo>
                  <a:pt x="134286" y="693700"/>
                  <a:pt x="99493" y="484828"/>
                  <a:pt x="202935" y="317896"/>
                </a:cubicBezTo>
                <a:cubicBezTo>
                  <a:pt x="306378" y="150964"/>
                  <a:pt x="508885" y="89185"/>
                  <a:pt x="655248" y="179910"/>
                </a:cubicBezTo>
                <a:close/>
              </a:path>
            </a:pathLst>
          </a:custGeom>
          <a:solidFill>
            <a:srgbClr val="000000"/>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1B17043-F0A6-1646-80F3-9CA2AA0E52C3}"/>
              </a:ext>
            </a:extLst>
          </p:cNvPr>
          <p:cNvSpPr/>
          <p:nvPr/>
        </p:nvSpPr>
        <p:spPr>
          <a:xfrm>
            <a:off x="729598" y="2577295"/>
            <a:ext cx="1377951" cy="2317135"/>
          </a:xfrm>
          <a:custGeom>
            <a:avLst/>
            <a:gdLst>
              <a:gd name="connsiteX0" fmla="*/ 332537 w 1377951"/>
              <a:gd name="connsiteY0" fmla="*/ 217337 h 2317134"/>
              <a:gd name="connsiteX1" fmla="*/ 469878 w 1377951"/>
              <a:gd name="connsiteY1" fmla="*/ 135404 h 2317134"/>
              <a:gd name="connsiteX2" fmla="*/ 543773 w 1377951"/>
              <a:gd name="connsiteY2" fmla="*/ 154183 h 2317134"/>
              <a:gd name="connsiteX3" fmla="*/ 660520 w 1377951"/>
              <a:gd name="connsiteY3" fmla="*/ 217185 h 2317134"/>
              <a:gd name="connsiteX4" fmla="*/ 508491 w 1377951"/>
              <a:gd name="connsiteY4" fmla="*/ 18790 h 2317134"/>
              <a:gd name="connsiteX5" fmla="*/ 115548 w 1377951"/>
              <a:gd name="connsiteY5" fmla="*/ 278521 h 2317134"/>
              <a:gd name="connsiteX6" fmla="*/ 29539 w 1377951"/>
              <a:gd name="connsiteY6" fmla="*/ 1119353 h 2317134"/>
              <a:gd name="connsiteX7" fmla="*/ 346165 w 1377951"/>
              <a:gd name="connsiteY7" fmla="*/ 1386202 h 2317134"/>
              <a:gd name="connsiteX8" fmla="*/ 369030 w 1377951"/>
              <a:gd name="connsiteY8" fmla="*/ 1387717 h 2317134"/>
              <a:gd name="connsiteX9" fmla="*/ 585414 w 1377951"/>
              <a:gd name="connsiteY9" fmla="*/ 1387717 h 2317134"/>
              <a:gd name="connsiteX10" fmla="*/ 942015 w 1377951"/>
              <a:gd name="connsiteY10" fmla="*/ 1387717 h 2317134"/>
              <a:gd name="connsiteX11" fmla="*/ 995165 w 1377951"/>
              <a:gd name="connsiteY11" fmla="*/ 2140861 h 2317134"/>
              <a:gd name="connsiteX12" fmla="*/ 1183838 w 1377951"/>
              <a:gd name="connsiteY12" fmla="*/ 2316842 h 2317134"/>
              <a:gd name="connsiteX13" fmla="*/ 1197315 w 1377951"/>
              <a:gd name="connsiteY13" fmla="*/ 2316388 h 2317134"/>
              <a:gd name="connsiteX14" fmla="*/ 1372815 w 1377951"/>
              <a:gd name="connsiteY14" fmla="*/ 2114207 h 2317134"/>
              <a:gd name="connsiteX15" fmla="*/ 1307248 w 1377951"/>
              <a:gd name="connsiteY15" fmla="*/ 1185233 h 2317134"/>
              <a:gd name="connsiteX16" fmla="*/ 1118424 w 1377951"/>
              <a:gd name="connsiteY16" fmla="*/ 1009251 h 2317134"/>
              <a:gd name="connsiteX17" fmla="*/ 581325 w 1377951"/>
              <a:gd name="connsiteY17" fmla="*/ 1009251 h 2317134"/>
              <a:gd name="connsiteX18" fmla="*/ 561943 w 1377951"/>
              <a:gd name="connsiteY18" fmla="*/ 1009251 h 2317134"/>
              <a:gd name="connsiteX19" fmla="*/ 617818 w 1377951"/>
              <a:gd name="connsiteY19" fmla="*/ 548853 h 2317134"/>
              <a:gd name="connsiteX20" fmla="*/ 395681 w 1377951"/>
              <a:gd name="connsiteY20" fmla="*/ 429059 h 2317134"/>
              <a:gd name="connsiteX21" fmla="*/ 332537 w 1377951"/>
              <a:gd name="connsiteY21" fmla="*/ 217337 h 231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7951" h="2317134">
                <a:moveTo>
                  <a:pt x="332537" y="217337"/>
                </a:moveTo>
                <a:cubicBezTo>
                  <a:pt x="359793" y="166753"/>
                  <a:pt x="412489" y="135404"/>
                  <a:pt x="469878" y="135404"/>
                </a:cubicBezTo>
                <a:cubicBezTo>
                  <a:pt x="495468" y="135404"/>
                  <a:pt x="521059" y="141916"/>
                  <a:pt x="543773" y="154183"/>
                </a:cubicBezTo>
                <a:lnTo>
                  <a:pt x="660520" y="217185"/>
                </a:lnTo>
                <a:cubicBezTo>
                  <a:pt x="644620" y="121319"/>
                  <a:pt x="591622" y="39538"/>
                  <a:pt x="508491" y="18790"/>
                </a:cubicBezTo>
                <a:cubicBezTo>
                  <a:pt x="379175" y="-13468"/>
                  <a:pt x="191865" y="56803"/>
                  <a:pt x="115548" y="278521"/>
                </a:cubicBezTo>
                <a:cubicBezTo>
                  <a:pt x="12580" y="583989"/>
                  <a:pt x="-9679" y="782839"/>
                  <a:pt x="29539" y="1119353"/>
                </a:cubicBezTo>
                <a:cubicBezTo>
                  <a:pt x="72846" y="1341980"/>
                  <a:pt x="215941" y="1382265"/>
                  <a:pt x="346165" y="1386202"/>
                </a:cubicBezTo>
                <a:cubicBezTo>
                  <a:pt x="353585" y="1387111"/>
                  <a:pt x="361307" y="1387717"/>
                  <a:pt x="369030" y="1387717"/>
                </a:cubicBezTo>
                <a:lnTo>
                  <a:pt x="585414" y="1387717"/>
                </a:lnTo>
                <a:lnTo>
                  <a:pt x="942015" y="1387717"/>
                </a:lnTo>
                <a:lnTo>
                  <a:pt x="995165" y="2140861"/>
                </a:lnTo>
                <a:cubicBezTo>
                  <a:pt x="1002130" y="2240665"/>
                  <a:pt x="1085262" y="2316842"/>
                  <a:pt x="1183838" y="2316842"/>
                </a:cubicBezTo>
                <a:cubicBezTo>
                  <a:pt x="1188381" y="2316842"/>
                  <a:pt x="1192772" y="2316691"/>
                  <a:pt x="1197315" y="2316388"/>
                </a:cubicBezTo>
                <a:cubicBezTo>
                  <a:pt x="1301646" y="2308967"/>
                  <a:pt x="1380083" y="2218553"/>
                  <a:pt x="1372815" y="2114207"/>
                </a:cubicBezTo>
                <a:lnTo>
                  <a:pt x="1307248" y="1185233"/>
                </a:lnTo>
                <a:cubicBezTo>
                  <a:pt x="1300283" y="1086035"/>
                  <a:pt x="1217757" y="1009251"/>
                  <a:pt x="1118424" y="1009251"/>
                </a:cubicBezTo>
                <a:lnTo>
                  <a:pt x="581325" y="1009251"/>
                </a:lnTo>
                <a:lnTo>
                  <a:pt x="561943" y="1009251"/>
                </a:lnTo>
                <a:cubicBezTo>
                  <a:pt x="562398" y="853261"/>
                  <a:pt x="589805" y="691213"/>
                  <a:pt x="617818" y="548853"/>
                </a:cubicBezTo>
                <a:lnTo>
                  <a:pt x="395681" y="429059"/>
                </a:lnTo>
                <a:cubicBezTo>
                  <a:pt x="320120" y="387714"/>
                  <a:pt x="291653" y="292908"/>
                  <a:pt x="332537" y="217337"/>
                </a:cubicBezTo>
                <a:close/>
              </a:path>
            </a:pathLst>
          </a:custGeom>
          <a:solidFill>
            <a:srgbClr val="000000"/>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97EEA3C-D469-074A-909D-787D0A6B0600}"/>
              </a:ext>
            </a:extLst>
          </p:cNvPr>
          <p:cNvSpPr/>
          <p:nvPr/>
        </p:nvSpPr>
        <p:spPr>
          <a:xfrm>
            <a:off x="740058" y="4045733"/>
            <a:ext cx="863112" cy="772378"/>
          </a:xfrm>
          <a:custGeom>
            <a:avLst/>
            <a:gdLst>
              <a:gd name="connsiteX0" fmla="*/ 11357 w 863112"/>
              <a:gd name="connsiteY0" fmla="*/ 11359 h 772378"/>
              <a:gd name="connsiteX1" fmla="*/ 851756 w 863112"/>
              <a:gd name="connsiteY1" fmla="*/ 11359 h 772378"/>
              <a:gd name="connsiteX2" fmla="*/ 851756 w 863112"/>
              <a:gd name="connsiteY2" fmla="*/ 761020 h 772378"/>
              <a:gd name="connsiteX3" fmla="*/ 11357 w 863112"/>
              <a:gd name="connsiteY3" fmla="*/ 761020 h 772378"/>
            </a:gdLst>
            <a:ahLst/>
            <a:cxnLst>
              <a:cxn ang="0">
                <a:pos x="connsiteX0" y="connsiteY0"/>
              </a:cxn>
              <a:cxn ang="0">
                <a:pos x="connsiteX1" y="connsiteY1"/>
              </a:cxn>
              <a:cxn ang="0">
                <a:pos x="connsiteX2" y="connsiteY2"/>
              </a:cxn>
              <a:cxn ang="0">
                <a:pos x="connsiteX3" y="connsiteY3"/>
              </a:cxn>
            </a:cxnLst>
            <a:rect l="l" t="t" r="r" b="b"/>
            <a:pathLst>
              <a:path w="863112" h="772378">
                <a:moveTo>
                  <a:pt x="11357" y="11359"/>
                </a:moveTo>
                <a:lnTo>
                  <a:pt x="851756" y="11359"/>
                </a:lnTo>
                <a:lnTo>
                  <a:pt x="851756" y="761020"/>
                </a:lnTo>
                <a:lnTo>
                  <a:pt x="11357" y="761020"/>
                </a:lnTo>
                <a:close/>
              </a:path>
            </a:pathLst>
          </a:custGeom>
          <a:solidFill>
            <a:schemeClr val="bg2"/>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E4C510-E73B-D14A-B382-4B194AE3BEDB}"/>
              </a:ext>
            </a:extLst>
          </p:cNvPr>
          <p:cNvSpPr/>
          <p:nvPr/>
        </p:nvSpPr>
        <p:spPr>
          <a:xfrm>
            <a:off x="1721280" y="2414652"/>
            <a:ext cx="423985" cy="333183"/>
          </a:xfrm>
          <a:custGeom>
            <a:avLst/>
            <a:gdLst>
              <a:gd name="connsiteX0" fmla="*/ 416111 w 423984"/>
              <a:gd name="connsiteY0" fmla="*/ 335303 h 333182"/>
              <a:gd name="connsiteX1" fmla="*/ 339945 w 423984"/>
              <a:gd name="connsiteY1" fmla="*/ 234288 h 333182"/>
              <a:gd name="connsiteX2" fmla="*/ 339945 w 423984"/>
              <a:gd name="connsiteY2" fmla="*/ 98138 h 333182"/>
              <a:gd name="connsiteX3" fmla="*/ 79043 w 423984"/>
              <a:gd name="connsiteY3" fmla="*/ 11359 h 333182"/>
              <a:gd name="connsiteX4" fmla="*/ 11357 w 423984"/>
              <a:gd name="connsiteY4" fmla="*/ 92685 h 333182"/>
              <a:gd name="connsiteX5" fmla="*/ 188522 w 423984"/>
              <a:gd name="connsiteY5" fmla="*/ 151598 h 333182"/>
              <a:gd name="connsiteX6" fmla="*/ 188522 w 423984"/>
              <a:gd name="connsiteY6" fmla="*/ 285023 h 333182"/>
              <a:gd name="connsiteX7" fmla="*/ 208812 w 423984"/>
              <a:gd name="connsiteY7" fmla="*/ 311980 h 333182"/>
              <a:gd name="connsiteX8" fmla="*/ 299515 w 423984"/>
              <a:gd name="connsiteY8" fmla="*/ 282902 h 333182"/>
              <a:gd name="connsiteX9" fmla="*/ 416111 w 423984"/>
              <a:gd name="connsiteY9" fmla="*/ 335303 h 33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984" h="333182">
                <a:moveTo>
                  <a:pt x="416111" y="335303"/>
                </a:moveTo>
                <a:lnTo>
                  <a:pt x="339945" y="234288"/>
                </a:lnTo>
                <a:lnTo>
                  <a:pt x="339945" y="98138"/>
                </a:lnTo>
                <a:lnTo>
                  <a:pt x="79043" y="11359"/>
                </a:lnTo>
                <a:cubicBezTo>
                  <a:pt x="60418" y="41496"/>
                  <a:pt x="37553" y="68908"/>
                  <a:pt x="11357" y="92685"/>
                </a:cubicBezTo>
                <a:lnTo>
                  <a:pt x="188522" y="151598"/>
                </a:lnTo>
                <a:lnTo>
                  <a:pt x="188522" y="285023"/>
                </a:lnTo>
                <a:lnTo>
                  <a:pt x="208812" y="311980"/>
                </a:lnTo>
                <a:cubicBezTo>
                  <a:pt x="235160" y="293201"/>
                  <a:pt x="266808" y="282902"/>
                  <a:pt x="299515" y="282902"/>
                </a:cubicBezTo>
                <a:cubicBezTo>
                  <a:pt x="344185" y="282902"/>
                  <a:pt x="386432" y="301985"/>
                  <a:pt x="416111" y="33530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5D00028-F9AF-EC44-847A-5906EBE2AEE3}"/>
              </a:ext>
            </a:extLst>
          </p:cNvPr>
          <p:cNvSpPr/>
          <p:nvPr/>
        </p:nvSpPr>
        <p:spPr>
          <a:xfrm>
            <a:off x="1066789" y="2720936"/>
            <a:ext cx="1075105" cy="545208"/>
          </a:xfrm>
          <a:custGeom>
            <a:avLst/>
            <a:gdLst>
              <a:gd name="connsiteX0" fmla="*/ 1045617 w 1075104"/>
              <a:gd name="connsiteY0" fmla="*/ 53099 h 545208"/>
              <a:gd name="connsiteX1" fmla="*/ 874660 w 1075104"/>
              <a:gd name="connsiteY1" fmla="*/ 40983 h 545208"/>
              <a:gd name="connsiteX2" fmla="*/ 612395 w 1075104"/>
              <a:gd name="connsiteY2" fmla="*/ 268911 h 545208"/>
              <a:gd name="connsiteX3" fmla="*/ 190076 w 1075104"/>
              <a:gd name="connsiteY3" fmla="*/ 40983 h 545208"/>
              <a:gd name="connsiteX4" fmla="*/ 25933 w 1075104"/>
              <a:gd name="connsiteY4" fmla="*/ 90052 h 545208"/>
              <a:gd name="connsiteX5" fmla="*/ 74994 w 1075104"/>
              <a:gd name="connsiteY5" fmla="*/ 254220 h 545208"/>
              <a:gd name="connsiteX6" fmla="*/ 571056 w 1075104"/>
              <a:gd name="connsiteY6" fmla="*/ 521827 h 545208"/>
              <a:gd name="connsiteX7" fmla="*/ 628597 w 1075104"/>
              <a:gd name="connsiteY7" fmla="*/ 536366 h 545208"/>
              <a:gd name="connsiteX8" fmla="*/ 708094 w 1075104"/>
              <a:gd name="connsiteY8" fmla="*/ 506682 h 545208"/>
              <a:gd name="connsiteX9" fmla="*/ 1033654 w 1075104"/>
              <a:gd name="connsiteY9" fmla="*/ 223931 h 545208"/>
              <a:gd name="connsiteX10" fmla="*/ 1045617 w 1075104"/>
              <a:gd name="connsiteY10" fmla="*/ 53099 h 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104" h="545208">
                <a:moveTo>
                  <a:pt x="1045617" y="53099"/>
                </a:moveTo>
                <a:cubicBezTo>
                  <a:pt x="1001704" y="2516"/>
                  <a:pt x="925235" y="-2785"/>
                  <a:pt x="874660" y="40983"/>
                </a:cubicBezTo>
                <a:lnTo>
                  <a:pt x="612395" y="268911"/>
                </a:lnTo>
                <a:lnTo>
                  <a:pt x="190076" y="40983"/>
                </a:lnTo>
                <a:cubicBezTo>
                  <a:pt x="131172" y="9180"/>
                  <a:pt x="57732" y="31139"/>
                  <a:pt x="25933" y="90052"/>
                </a:cubicBezTo>
                <a:cubicBezTo>
                  <a:pt x="-5866" y="148965"/>
                  <a:pt x="16090" y="222417"/>
                  <a:pt x="74994" y="254220"/>
                </a:cubicBezTo>
                <a:lnTo>
                  <a:pt x="571056" y="521827"/>
                </a:lnTo>
                <a:cubicBezTo>
                  <a:pt x="589076" y="531519"/>
                  <a:pt x="608912" y="536366"/>
                  <a:pt x="628597" y="536366"/>
                </a:cubicBezTo>
                <a:cubicBezTo>
                  <a:pt x="657216" y="536366"/>
                  <a:pt x="685532" y="526219"/>
                  <a:pt x="708094" y="506682"/>
                </a:cubicBezTo>
                <a:lnTo>
                  <a:pt x="1033654" y="223931"/>
                </a:lnTo>
                <a:cubicBezTo>
                  <a:pt x="1084078" y="180163"/>
                  <a:pt x="1089378" y="103682"/>
                  <a:pt x="1045617" y="53099"/>
                </a:cubicBezTo>
                <a:close/>
              </a:path>
            </a:pathLst>
          </a:custGeom>
          <a:solidFill>
            <a:srgbClr val="00000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BBB204-8456-2A41-968C-535CC611C3D4}"/>
              </a:ext>
            </a:extLst>
          </p:cNvPr>
          <p:cNvSpPr/>
          <p:nvPr/>
        </p:nvSpPr>
        <p:spPr>
          <a:xfrm>
            <a:off x="2106955" y="2757679"/>
            <a:ext cx="1771651" cy="2044530"/>
          </a:xfrm>
          <a:custGeom>
            <a:avLst/>
            <a:gdLst>
              <a:gd name="connsiteX0" fmla="*/ 601150 w 1771651"/>
              <a:gd name="connsiteY0" fmla="*/ 1692417 h 2044530"/>
              <a:gd name="connsiteX1" fmla="*/ 525136 w 1771651"/>
              <a:gd name="connsiteY1" fmla="*/ 1792523 h 2044530"/>
              <a:gd name="connsiteX2" fmla="*/ 408237 w 1771651"/>
              <a:gd name="connsiteY2" fmla="*/ 1971836 h 2044530"/>
              <a:gd name="connsiteX3" fmla="*/ 400212 w 1771651"/>
              <a:gd name="connsiteY3" fmla="*/ 1272001 h 2044530"/>
              <a:gd name="connsiteX4" fmla="*/ 413688 w 1771651"/>
              <a:gd name="connsiteY4" fmla="*/ 905348 h 2044530"/>
              <a:gd name="connsiteX5" fmla="*/ 158086 w 1771651"/>
              <a:gd name="connsiteY5" fmla="*/ 204756 h 2044530"/>
              <a:gd name="connsiteX6" fmla="*/ 178982 w 1771651"/>
              <a:gd name="connsiteY6" fmla="*/ 189005 h 2044530"/>
              <a:gd name="connsiteX7" fmla="*/ 45124 w 1771651"/>
              <a:gd name="connsiteY7" fmla="*/ 11359 h 2044530"/>
              <a:gd name="connsiteX8" fmla="*/ 16505 w 1771651"/>
              <a:gd name="connsiteY8" fmla="*/ 213540 h 2044530"/>
              <a:gd name="connsiteX9" fmla="*/ 11357 w 1771651"/>
              <a:gd name="connsiteY9" fmla="*/ 217932 h 2044530"/>
              <a:gd name="connsiteX10" fmla="*/ 58147 w 1771651"/>
              <a:gd name="connsiteY10" fmla="*/ 280025 h 2044530"/>
              <a:gd name="connsiteX11" fmla="*/ 86766 w 1771651"/>
              <a:gd name="connsiteY11" fmla="*/ 258520 h 2044530"/>
              <a:gd name="connsiteX12" fmla="*/ 315566 w 1771651"/>
              <a:gd name="connsiteY12" fmla="*/ 906560 h 2044530"/>
              <a:gd name="connsiteX13" fmla="*/ 302089 w 1771651"/>
              <a:gd name="connsiteY13" fmla="*/ 1269881 h 2044530"/>
              <a:gd name="connsiteX14" fmla="*/ 354785 w 1771651"/>
              <a:gd name="connsiteY14" fmla="*/ 2025448 h 2044530"/>
              <a:gd name="connsiteX15" fmla="*/ 367353 w 1771651"/>
              <a:gd name="connsiteY15" fmla="*/ 2027266 h 2044530"/>
              <a:gd name="connsiteX16" fmla="*/ 403997 w 1771651"/>
              <a:gd name="connsiteY16" fmla="*/ 2014544 h 2044530"/>
              <a:gd name="connsiteX17" fmla="*/ 422925 w 1771651"/>
              <a:gd name="connsiteY17" fmla="*/ 2025600 h 2044530"/>
              <a:gd name="connsiteX18" fmla="*/ 435493 w 1771651"/>
              <a:gd name="connsiteY18" fmla="*/ 2027417 h 2044530"/>
              <a:gd name="connsiteX19" fmla="*/ 601453 w 1771651"/>
              <a:gd name="connsiteY19" fmla="*/ 1841440 h 2044530"/>
              <a:gd name="connsiteX20" fmla="*/ 601453 w 1771651"/>
              <a:gd name="connsiteY20" fmla="*/ 2039230 h 2044530"/>
              <a:gd name="connsiteX21" fmla="*/ 1767412 w 1771651"/>
              <a:gd name="connsiteY21" fmla="*/ 2039230 h 2044530"/>
              <a:gd name="connsiteX22" fmla="*/ 1767412 w 1771651"/>
              <a:gd name="connsiteY22" fmla="*/ 666063 h 2044530"/>
              <a:gd name="connsiteX23" fmla="*/ 601453 w 1771651"/>
              <a:gd name="connsiteY23" fmla="*/ 666063 h 2044530"/>
              <a:gd name="connsiteX24" fmla="*/ 601453 w 1771651"/>
              <a:gd name="connsiteY24" fmla="*/ 1692417 h 2044530"/>
              <a:gd name="connsiteX25" fmla="*/ 362659 w 1771651"/>
              <a:gd name="connsiteY25" fmla="*/ 1996673 h 2044530"/>
              <a:gd name="connsiteX26" fmla="*/ 332071 w 1771651"/>
              <a:gd name="connsiteY26" fmla="*/ 1272001 h 2044530"/>
              <a:gd name="connsiteX27" fmla="*/ 345548 w 1771651"/>
              <a:gd name="connsiteY27" fmla="*/ 905348 h 2044530"/>
              <a:gd name="connsiteX28" fmla="*/ 111145 w 1771651"/>
              <a:gd name="connsiteY28" fmla="*/ 240194 h 2044530"/>
              <a:gd name="connsiteX29" fmla="*/ 133707 w 1771651"/>
              <a:gd name="connsiteY29" fmla="*/ 223232 h 2044530"/>
              <a:gd name="connsiteX30" fmla="*/ 383404 w 1771651"/>
              <a:gd name="connsiteY30" fmla="*/ 906863 h 2044530"/>
              <a:gd name="connsiteX31" fmla="*/ 369927 w 1771651"/>
              <a:gd name="connsiteY31" fmla="*/ 1270183 h 2044530"/>
              <a:gd name="connsiteX32" fmla="*/ 385978 w 1771651"/>
              <a:gd name="connsiteY32" fmla="*/ 1990464 h 2044530"/>
              <a:gd name="connsiteX33" fmla="*/ 362659 w 1771651"/>
              <a:gd name="connsiteY33" fmla="*/ 1996673 h 2044530"/>
              <a:gd name="connsiteX34" fmla="*/ 593276 w 1771651"/>
              <a:gd name="connsiteY34" fmla="*/ 1792523 h 2044530"/>
              <a:gd name="connsiteX35" fmla="*/ 430799 w 1771651"/>
              <a:gd name="connsiteY35" fmla="*/ 1996673 h 2044530"/>
              <a:gd name="connsiteX36" fmla="*/ 427468 w 1771651"/>
              <a:gd name="connsiteY36" fmla="*/ 1995159 h 2044530"/>
              <a:gd name="connsiteX37" fmla="*/ 551938 w 1771651"/>
              <a:gd name="connsiteY37" fmla="*/ 1806759 h 2044530"/>
              <a:gd name="connsiteX38" fmla="*/ 601150 w 1771651"/>
              <a:gd name="connsiteY38" fmla="*/ 1733913 h 2044530"/>
              <a:gd name="connsiteX39" fmla="*/ 601150 w 1771651"/>
              <a:gd name="connsiteY39" fmla="*/ 1778590 h 2044530"/>
              <a:gd name="connsiteX40" fmla="*/ 593276 w 1771651"/>
              <a:gd name="connsiteY40" fmla="*/ 1792523 h 2044530"/>
              <a:gd name="connsiteX41" fmla="*/ 1184129 w 1771651"/>
              <a:gd name="connsiteY41" fmla="*/ 1721949 h 2044530"/>
              <a:gd name="connsiteX42" fmla="*/ 1148091 w 1771651"/>
              <a:gd name="connsiteY42" fmla="*/ 1685905 h 2044530"/>
              <a:gd name="connsiteX43" fmla="*/ 1184129 w 1771651"/>
              <a:gd name="connsiteY43" fmla="*/ 1649860 h 2044530"/>
              <a:gd name="connsiteX44" fmla="*/ 1220168 w 1771651"/>
              <a:gd name="connsiteY44" fmla="*/ 1685905 h 2044530"/>
              <a:gd name="connsiteX45" fmla="*/ 1184129 w 1771651"/>
              <a:gd name="connsiteY45" fmla="*/ 1721949 h 2044530"/>
              <a:gd name="connsiteX46" fmla="*/ 1184129 w 1771651"/>
              <a:gd name="connsiteY46" fmla="*/ 745118 h 2044530"/>
              <a:gd name="connsiteX47" fmla="*/ 1220168 w 1771651"/>
              <a:gd name="connsiteY47" fmla="*/ 781162 h 2044530"/>
              <a:gd name="connsiteX48" fmla="*/ 1184129 w 1771651"/>
              <a:gd name="connsiteY48" fmla="*/ 817206 h 2044530"/>
              <a:gd name="connsiteX49" fmla="*/ 1148091 w 1771651"/>
              <a:gd name="connsiteY49" fmla="*/ 781162 h 2044530"/>
              <a:gd name="connsiteX50" fmla="*/ 1184129 w 1771651"/>
              <a:gd name="connsiteY50" fmla="*/ 745118 h 2044530"/>
              <a:gd name="connsiteX51" fmla="*/ 671865 w 1771651"/>
              <a:gd name="connsiteY51" fmla="*/ 1081481 h 2044530"/>
              <a:gd name="connsiteX52" fmla="*/ 1696546 w 1771651"/>
              <a:gd name="connsiteY52" fmla="*/ 1081481 h 2044530"/>
              <a:gd name="connsiteX53" fmla="*/ 1696546 w 1771651"/>
              <a:gd name="connsiteY53" fmla="*/ 1111770 h 2044530"/>
              <a:gd name="connsiteX54" fmla="*/ 671865 w 1771651"/>
              <a:gd name="connsiteY54" fmla="*/ 1111770 h 2044530"/>
              <a:gd name="connsiteX55" fmla="*/ 671865 w 1771651"/>
              <a:gd name="connsiteY55" fmla="*/ 1081481 h 2044530"/>
              <a:gd name="connsiteX56" fmla="*/ 1220017 w 1771651"/>
              <a:gd name="connsiteY56" fmla="*/ 1220358 h 2044530"/>
              <a:gd name="connsiteX57" fmla="*/ 1183978 w 1771651"/>
              <a:gd name="connsiteY57" fmla="*/ 1256402 h 2044530"/>
              <a:gd name="connsiteX58" fmla="*/ 1147939 w 1771651"/>
              <a:gd name="connsiteY58" fmla="*/ 1220358 h 2044530"/>
              <a:gd name="connsiteX59" fmla="*/ 1183978 w 1771651"/>
              <a:gd name="connsiteY59" fmla="*/ 1184313 h 2044530"/>
              <a:gd name="connsiteX60" fmla="*/ 1220017 w 1771651"/>
              <a:gd name="connsiteY60" fmla="*/ 1220358 h 2044530"/>
              <a:gd name="connsiteX61" fmla="*/ 671865 w 1771651"/>
              <a:gd name="connsiteY61" fmla="*/ 1550966 h 2044530"/>
              <a:gd name="connsiteX62" fmla="*/ 1696546 w 1771651"/>
              <a:gd name="connsiteY62" fmla="*/ 1550966 h 2044530"/>
              <a:gd name="connsiteX63" fmla="*/ 1696546 w 1771651"/>
              <a:gd name="connsiteY63" fmla="*/ 1581255 h 2044530"/>
              <a:gd name="connsiteX64" fmla="*/ 671865 w 1771651"/>
              <a:gd name="connsiteY64" fmla="*/ 1581255 h 2044530"/>
              <a:gd name="connsiteX65" fmla="*/ 671865 w 1771651"/>
              <a:gd name="connsiteY65" fmla="*/ 1550966 h 20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1651" h="2044530">
                <a:moveTo>
                  <a:pt x="601150" y="1692417"/>
                </a:moveTo>
                <a:cubicBezTo>
                  <a:pt x="574954" y="1713922"/>
                  <a:pt x="550121" y="1745423"/>
                  <a:pt x="525136" y="1792523"/>
                </a:cubicBezTo>
                <a:cubicBezTo>
                  <a:pt x="471835" y="1893387"/>
                  <a:pt x="434130" y="1945484"/>
                  <a:pt x="408237" y="1971836"/>
                </a:cubicBezTo>
                <a:cubicBezTo>
                  <a:pt x="364173" y="1874304"/>
                  <a:pt x="385372" y="1517950"/>
                  <a:pt x="400212" y="1272001"/>
                </a:cubicBezTo>
                <a:cubicBezTo>
                  <a:pt x="409448" y="1118282"/>
                  <a:pt x="417322" y="985464"/>
                  <a:pt x="413688" y="905348"/>
                </a:cubicBezTo>
                <a:cubicBezTo>
                  <a:pt x="400212" y="616085"/>
                  <a:pt x="208358" y="286537"/>
                  <a:pt x="158086" y="204756"/>
                </a:cubicBezTo>
                <a:lnTo>
                  <a:pt x="178982" y="189005"/>
                </a:lnTo>
                <a:lnTo>
                  <a:pt x="45124" y="11359"/>
                </a:lnTo>
                <a:cubicBezTo>
                  <a:pt x="86463" y="75420"/>
                  <a:pt x="75712" y="162048"/>
                  <a:pt x="16505" y="213540"/>
                </a:cubicBezTo>
                <a:lnTo>
                  <a:pt x="11357" y="217932"/>
                </a:lnTo>
                <a:lnTo>
                  <a:pt x="58147" y="280025"/>
                </a:lnTo>
                <a:lnTo>
                  <a:pt x="86766" y="258520"/>
                </a:lnTo>
                <a:cubicBezTo>
                  <a:pt x="155057" y="376799"/>
                  <a:pt x="304058" y="661065"/>
                  <a:pt x="315566" y="906560"/>
                </a:cubicBezTo>
                <a:cubicBezTo>
                  <a:pt x="319200" y="985009"/>
                  <a:pt x="310872" y="1123432"/>
                  <a:pt x="302089" y="1269881"/>
                </a:cubicBezTo>
                <a:cubicBezTo>
                  <a:pt x="276499" y="1696506"/>
                  <a:pt x="265445" y="2000460"/>
                  <a:pt x="354785" y="2025448"/>
                </a:cubicBezTo>
                <a:cubicBezTo>
                  <a:pt x="358873" y="2026660"/>
                  <a:pt x="363113" y="2027266"/>
                  <a:pt x="367353" y="2027266"/>
                </a:cubicBezTo>
                <a:cubicBezTo>
                  <a:pt x="378861" y="2027266"/>
                  <a:pt x="390975" y="2023025"/>
                  <a:pt x="403997" y="2014544"/>
                </a:cubicBezTo>
                <a:cubicBezTo>
                  <a:pt x="409751" y="2019845"/>
                  <a:pt x="415960" y="2023631"/>
                  <a:pt x="422925" y="2025600"/>
                </a:cubicBezTo>
                <a:cubicBezTo>
                  <a:pt x="427013" y="2026811"/>
                  <a:pt x="431253" y="2027417"/>
                  <a:pt x="435493" y="2027417"/>
                </a:cubicBezTo>
                <a:cubicBezTo>
                  <a:pt x="478497" y="2027417"/>
                  <a:pt x="530890" y="1968504"/>
                  <a:pt x="601453" y="1841440"/>
                </a:cubicBezTo>
                <a:lnTo>
                  <a:pt x="601453" y="2039230"/>
                </a:lnTo>
                <a:lnTo>
                  <a:pt x="1767412" y="2039230"/>
                </a:lnTo>
                <a:lnTo>
                  <a:pt x="1767412" y="666063"/>
                </a:lnTo>
                <a:lnTo>
                  <a:pt x="601453" y="666063"/>
                </a:lnTo>
                <a:lnTo>
                  <a:pt x="601453" y="1692417"/>
                </a:lnTo>
                <a:close/>
                <a:moveTo>
                  <a:pt x="362659" y="1996673"/>
                </a:moveTo>
                <a:cubicBezTo>
                  <a:pt x="289824" y="1976228"/>
                  <a:pt x="315263" y="1552480"/>
                  <a:pt x="332071" y="1272001"/>
                </a:cubicBezTo>
                <a:cubicBezTo>
                  <a:pt x="341308" y="1118282"/>
                  <a:pt x="349182" y="985464"/>
                  <a:pt x="345548" y="905348"/>
                </a:cubicBezTo>
                <a:cubicBezTo>
                  <a:pt x="333585" y="647889"/>
                  <a:pt x="180042" y="358323"/>
                  <a:pt x="111145" y="240194"/>
                </a:cubicBezTo>
                <a:lnTo>
                  <a:pt x="133707" y="223232"/>
                </a:lnTo>
                <a:cubicBezTo>
                  <a:pt x="184585" y="306982"/>
                  <a:pt x="370684" y="631230"/>
                  <a:pt x="383404" y="906863"/>
                </a:cubicBezTo>
                <a:cubicBezTo>
                  <a:pt x="387038" y="985312"/>
                  <a:pt x="378710" y="1123735"/>
                  <a:pt x="369927" y="1270183"/>
                </a:cubicBezTo>
                <a:cubicBezTo>
                  <a:pt x="348576" y="1625629"/>
                  <a:pt x="337371" y="1895810"/>
                  <a:pt x="385978" y="1990464"/>
                </a:cubicBezTo>
                <a:cubicBezTo>
                  <a:pt x="374621" y="1997582"/>
                  <a:pt x="367201" y="1997885"/>
                  <a:pt x="362659" y="1996673"/>
                </a:cubicBezTo>
                <a:close/>
                <a:moveTo>
                  <a:pt x="593276" y="1792523"/>
                </a:moveTo>
                <a:cubicBezTo>
                  <a:pt x="489400" y="1988798"/>
                  <a:pt x="445033" y="2000762"/>
                  <a:pt x="430799" y="1996673"/>
                </a:cubicBezTo>
                <a:cubicBezTo>
                  <a:pt x="429588" y="1996370"/>
                  <a:pt x="428528" y="1995613"/>
                  <a:pt x="427468" y="1995159"/>
                </a:cubicBezTo>
                <a:cubicBezTo>
                  <a:pt x="462295" y="1960932"/>
                  <a:pt x="502877" y="1899293"/>
                  <a:pt x="551938" y="1806759"/>
                </a:cubicBezTo>
                <a:cubicBezTo>
                  <a:pt x="568443" y="1775561"/>
                  <a:pt x="584645" y="1751935"/>
                  <a:pt x="601150" y="1733913"/>
                </a:cubicBezTo>
                <a:lnTo>
                  <a:pt x="601150" y="1778590"/>
                </a:lnTo>
                <a:cubicBezTo>
                  <a:pt x="598576" y="1783134"/>
                  <a:pt x="595850" y="1787525"/>
                  <a:pt x="593276" y="1792523"/>
                </a:cubicBezTo>
                <a:close/>
                <a:moveTo>
                  <a:pt x="1184129" y="1721949"/>
                </a:moveTo>
                <a:cubicBezTo>
                  <a:pt x="1164293" y="1721949"/>
                  <a:pt x="1148091" y="1705896"/>
                  <a:pt x="1148091" y="1685905"/>
                </a:cubicBezTo>
                <a:cubicBezTo>
                  <a:pt x="1148091" y="1666065"/>
                  <a:pt x="1164142" y="1649860"/>
                  <a:pt x="1184129" y="1649860"/>
                </a:cubicBezTo>
                <a:cubicBezTo>
                  <a:pt x="1203966" y="1649860"/>
                  <a:pt x="1220168" y="1665914"/>
                  <a:pt x="1220168" y="1685905"/>
                </a:cubicBezTo>
                <a:cubicBezTo>
                  <a:pt x="1220017" y="1705896"/>
                  <a:pt x="1203966" y="1721949"/>
                  <a:pt x="1184129" y="1721949"/>
                </a:cubicBezTo>
                <a:close/>
                <a:moveTo>
                  <a:pt x="1184129" y="745118"/>
                </a:moveTo>
                <a:cubicBezTo>
                  <a:pt x="1203966" y="745118"/>
                  <a:pt x="1220168" y="761171"/>
                  <a:pt x="1220168" y="781162"/>
                </a:cubicBezTo>
                <a:cubicBezTo>
                  <a:pt x="1220168" y="801002"/>
                  <a:pt x="1204117" y="817206"/>
                  <a:pt x="1184129" y="817206"/>
                </a:cubicBezTo>
                <a:cubicBezTo>
                  <a:pt x="1164293" y="817206"/>
                  <a:pt x="1148091" y="801153"/>
                  <a:pt x="1148091" y="781162"/>
                </a:cubicBezTo>
                <a:cubicBezTo>
                  <a:pt x="1148091" y="761171"/>
                  <a:pt x="1164293" y="745118"/>
                  <a:pt x="1184129" y="745118"/>
                </a:cubicBezTo>
                <a:close/>
                <a:moveTo>
                  <a:pt x="671865" y="1081481"/>
                </a:moveTo>
                <a:lnTo>
                  <a:pt x="1696546" y="1081481"/>
                </a:lnTo>
                <a:lnTo>
                  <a:pt x="1696546" y="1111770"/>
                </a:lnTo>
                <a:lnTo>
                  <a:pt x="671865" y="1111770"/>
                </a:lnTo>
                <a:lnTo>
                  <a:pt x="671865" y="1081481"/>
                </a:lnTo>
                <a:close/>
                <a:moveTo>
                  <a:pt x="1220017" y="1220358"/>
                </a:moveTo>
                <a:cubicBezTo>
                  <a:pt x="1220017" y="1240197"/>
                  <a:pt x="1203966" y="1256402"/>
                  <a:pt x="1183978" y="1256402"/>
                </a:cubicBezTo>
                <a:cubicBezTo>
                  <a:pt x="1164142" y="1256402"/>
                  <a:pt x="1147939" y="1240348"/>
                  <a:pt x="1147939" y="1220358"/>
                </a:cubicBezTo>
                <a:cubicBezTo>
                  <a:pt x="1147939" y="1200518"/>
                  <a:pt x="1163990" y="1184313"/>
                  <a:pt x="1183978" y="1184313"/>
                </a:cubicBezTo>
                <a:cubicBezTo>
                  <a:pt x="1203966" y="1184313"/>
                  <a:pt x="1220017" y="1200367"/>
                  <a:pt x="1220017" y="1220358"/>
                </a:cubicBezTo>
                <a:close/>
                <a:moveTo>
                  <a:pt x="671865" y="1550966"/>
                </a:moveTo>
                <a:lnTo>
                  <a:pt x="1696546" y="1550966"/>
                </a:lnTo>
                <a:lnTo>
                  <a:pt x="1696546" y="1581255"/>
                </a:lnTo>
                <a:lnTo>
                  <a:pt x="671865" y="1581255"/>
                </a:lnTo>
                <a:lnTo>
                  <a:pt x="671865" y="1550966"/>
                </a:lnTo>
                <a:close/>
              </a:path>
            </a:pathLst>
          </a:custGeom>
          <a:solidFill>
            <a:schemeClr val="bg1">
              <a:lumMod val="50000"/>
            </a:schemeClr>
          </a:solidFill>
          <a:ln w="95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3504A50-21D3-684C-A69B-AB41CB5AEA6F}"/>
              </a:ext>
            </a:extLst>
          </p:cNvPr>
          <p:cNvSpPr/>
          <p:nvPr/>
        </p:nvSpPr>
        <p:spPr>
          <a:xfrm>
            <a:off x="2853168" y="2496433"/>
            <a:ext cx="863112" cy="893536"/>
          </a:xfrm>
          <a:custGeom>
            <a:avLst/>
            <a:gdLst>
              <a:gd name="connsiteX0" fmla="*/ 864475 w 863112"/>
              <a:gd name="connsiteY0" fmla="*/ 750267 h 893535"/>
              <a:gd name="connsiteX1" fmla="*/ 864475 w 863112"/>
              <a:gd name="connsiteY1" fmla="*/ 11359 h 893535"/>
              <a:gd name="connsiteX2" fmla="*/ 11357 w 863112"/>
              <a:gd name="connsiteY2" fmla="*/ 11359 h 893535"/>
              <a:gd name="connsiteX3" fmla="*/ 11357 w 863112"/>
              <a:gd name="connsiteY3" fmla="*/ 750267 h 893535"/>
              <a:gd name="connsiteX4" fmla="*/ 248637 w 863112"/>
              <a:gd name="connsiteY4" fmla="*/ 750267 h 893535"/>
              <a:gd name="connsiteX5" fmla="*/ 248637 w 863112"/>
              <a:gd name="connsiteY5" fmla="*/ 815086 h 893535"/>
              <a:gd name="connsiteX6" fmla="*/ 46033 w 863112"/>
              <a:gd name="connsiteY6" fmla="*/ 815086 h 893535"/>
              <a:gd name="connsiteX7" fmla="*/ 46033 w 863112"/>
              <a:gd name="connsiteY7" fmla="*/ 883237 h 893535"/>
              <a:gd name="connsiteX8" fmla="*/ 829648 w 863112"/>
              <a:gd name="connsiteY8" fmla="*/ 883237 h 893535"/>
              <a:gd name="connsiteX9" fmla="*/ 829648 w 863112"/>
              <a:gd name="connsiteY9" fmla="*/ 815086 h 893535"/>
              <a:gd name="connsiteX10" fmla="*/ 627044 w 863112"/>
              <a:gd name="connsiteY10" fmla="*/ 815086 h 893535"/>
              <a:gd name="connsiteX11" fmla="*/ 627044 w 863112"/>
              <a:gd name="connsiteY11" fmla="*/ 750267 h 893535"/>
              <a:gd name="connsiteX12" fmla="*/ 864475 w 863112"/>
              <a:gd name="connsiteY12" fmla="*/ 750267 h 893535"/>
              <a:gd name="connsiteX13" fmla="*/ 124167 w 863112"/>
              <a:gd name="connsiteY13" fmla="*/ 499320 h 893535"/>
              <a:gd name="connsiteX14" fmla="*/ 238643 w 863112"/>
              <a:gd name="connsiteY14" fmla="*/ 258217 h 893535"/>
              <a:gd name="connsiteX15" fmla="*/ 244851 w 863112"/>
              <a:gd name="connsiteY15" fmla="*/ 309708 h 893535"/>
              <a:gd name="connsiteX16" fmla="*/ 124167 w 863112"/>
              <a:gd name="connsiteY16" fmla="*/ 499320 h 893535"/>
              <a:gd name="connsiteX17" fmla="*/ 267565 w 863112"/>
              <a:gd name="connsiteY17" fmla="*/ 335152 h 893535"/>
              <a:gd name="connsiteX18" fmla="*/ 267716 w 863112"/>
              <a:gd name="connsiteY18" fmla="*/ 316524 h 893535"/>
              <a:gd name="connsiteX19" fmla="*/ 320866 w 863112"/>
              <a:gd name="connsiteY19" fmla="*/ 258520 h 893535"/>
              <a:gd name="connsiteX20" fmla="*/ 326923 w 863112"/>
              <a:gd name="connsiteY20" fmla="*/ 323490 h 893535"/>
              <a:gd name="connsiteX21" fmla="*/ 406723 w 863112"/>
              <a:gd name="connsiteY21" fmla="*/ 512041 h 893535"/>
              <a:gd name="connsiteX22" fmla="*/ 788915 w 863112"/>
              <a:gd name="connsiteY22" fmla="*/ 553841 h 893535"/>
              <a:gd name="connsiteX23" fmla="*/ 788915 w 863112"/>
              <a:gd name="connsiteY23" fmla="*/ 570045 h 893535"/>
              <a:gd name="connsiteX24" fmla="*/ 328740 w 863112"/>
              <a:gd name="connsiteY24" fmla="*/ 525217 h 893535"/>
              <a:gd name="connsiteX25" fmla="*/ 267565 w 863112"/>
              <a:gd name="connsiteY25" fmla="*/ 335152 h 893535"/>
              <a:gd name="connsiteX26" fmla="*/ 788764 w 863112"/>
              <a:gd name="connsiteY26" fmla="*/ 87082 h 893535"/>
              <a:gd name="connsiteX27" fmla="*/ 788764 w 863112"/>
              <a:gd name="connsiteY27" fmla="*/ 531124 h 893535"/>
              <a:gd name="connsiteX28" fmla="*/ 411871 w 863112"/>
              <a:gd name="connsiteY28" fmla="*/ 489930 h 893535"/>
              <a:gd name="connsiteX29" fmla="*/ 349485 w 863112"/>
              <a:gd name="connsiteY29" fmla="*/ 323490 h 893535"/>
              <a:gd name="connsiteX30" fmla="*/ 336917 w 863112"/>
              <a:gd name="connsiteY30" fmla="*/ 242618 h 893535"/>
              <a:gd name="connsiteX31" fmla="*/ 320866 w 863112"/>
              <a:gd name="connsiteY31" fmla="*/ 235954 h 893535"/>
              <a:gd name="connsiteX32" fmla="*/ 266656 w 863112"/>
              <a:gd name="connsiteY32" fmla="*/ 281388 h 893535"/>
              <a:gd name="connsiteX33" fmla="*/ 254845 w 863112"/>
              <a:gd name="connsiteY33" fmla="*/ 242315 h 893535"/>
              <a:gd name="connsiteX34" fmla="*/ 239400 w 863112"/>
              <a:gd name="connsiteY34" fmla="*/ 235803 h 893535"/>
              <a:gd name="connsiteX35" fmla="*/ 86917 w 863112"/>
              <a:gd name="connsiteY35" fmla="*/ 533850 h 893535"/>
              <a:gd name="connsiteX36" fmla="*/ 86917 w 863112"/>
              <a:gd name="connsiteY36" fmla="*/ 87082 h 893535"/>
              <a:gd name="connsiteX37" fmla="*/ 788764 w 863112"/>
              <a:gd name="connsiteY37" fmla="*/ 87082 h 893535"/>
              <a:gd name="connsiteX38" fmla="*/ 87068 w 863112"/>
              <a:gd name="connsiteY38" fmla="*/ 610482 h 893535"/>
              <a:gd name="connsiteX39" fmla="*/ 244700 w 863112"/>
              <a:gd name="connsiteY39" fmla="*/ 349388 h 893535"/>
              <a:gd name="connsiteX40" fmla="*/ 323289 w 863112"/>
              <a:gd name="connsiteY40" fmla="*/ 547328 h 893535"/>
              <a:gd name="connsiteX41" fmla="*/ 788764 w 863112"/>
              <a:gd name="connsiteY41" fmla="*/ 592762 h 893535"/>
              <a:gd name="connsiteX42" fmla="*/ 788764 w 863112"/>
              <a:gd name="connsiteY42" fmla="*/ 674544 h 893535"/>
              <a:gd name="connsiteX43" fmla="*/ 87068 w 863112"/>
              <a:gd name="connsiteY43" fmla="*/ 674544 h 893535"/>
              <a:gd name="connsiteX44" fmla="*/ 87068 w 863112"/>
              <a:gd name="connsiteY44" fmla="*/ 610482 h 89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3112" h="893535">
                <a:moveTo>
                  <a:pt x="864475" y="750267"/>
                </a:moveTo>
                <a:lnTo>
                  <a:pt x="864475" y="11359"/>
                </a:lnTo>
                <a:lnTo>
                  <a:pt x="11357" y="11359"/>
                </a:lnTo>
                <a:lnTo>
                  <a:pt x="11357" y="750267"/>
                </a:lnTo>
                <a:lnTo>
                  <a:pt x="248637" y="750267"/>
                </a:lnTo>
                <a:lnTo>
                  <a:pt x="248637" y="815086"/>
                </a:lnTo>
                <a:lnTo>
                  <a:pt x="46033" y="815086"/>
                </a:lnTo>
                <a:lnTo>
                  <a:pt x="46033" y="883237"/>
                </a:lnTo>
                <a:lnTo>
                  <a:pt x="829648" y="883237"/>
                </a:lnTo>
                <a:lnTo>
                  <a:pt x="829648" y="815086"/>
                </a:lnTo>
                <a:lnTo>
                  <a:pt x="627044" y="815086"/>
                </a:lnTo>
                <a:lnTo>
                  <a:pt x="627044" y="750267"/>
                </a:lnTo>
                <a:lnTo>
                  <a:pt x="864475" y="750267"/>
                </a:lnTo>
                <a:close/>
                <a:moveTo>
                  <a:pt x="124167" y="499320"/>
                </a:moveTo>
                <a:cubicBezTo>
                  <a:pt x="171714" y="372407"/>
                  <a:pt x="220321" y="263820"/>
                  <a:pt x="238643" y="258217"/>
                </a:cubicBezTo>
                <a:cubicBezTo>
                  <a:pt x="243640" y="262457"/>
                  <a:pt x="244700" y="285780"/>
                  <a:pt x="244851" y="309708"/>
                </a:cubicBezTo>
                <a:cubicBezTo>
                  <a:pt x="206541" y="362261"/>
                  <a:pt x="162023" y="434803"/>
                  <a:pt x="124167" y="499320"/>
                </a:cubicBezTo>
                <a:close/>
                <a:moveTo>
                  <a:pt x="267565" y="335152"/>
                </a:moveTo>
                <a:cubicBezTo>
                  <a:pt x="267565" y="328488"/>
                  <a:pt x="267716" y="322279"/>
                  <a:pt x="267716" y="316524"/>
                </a:cubicBezTo>
                <a:cubicBezTo>
                  <a:pt x="292701" y="281842"/>
                  <a:pt x="311932" y="260034"/>
                  <a:pt x="320866" y="258520"/>
                </a:cubicBezTo>
                <a:cubicBezTo>
                  <a:pt x="327074" y="263063"/>
                  <a:pt x="326923" y="299410"/>
                  <a:pt x="326923" y="323490"/>
                </a:cubicBezTo>
                <a:cubicBezTo>
                  <a:pt x="326771" y="394973"/>
                  <a:pt x="326468" y="492959"/>
                  <a:pt x="406723" y="512041"/>
                </a:cubicBezTo>
                <a:cubicBezTo>
                  <a:pt x="498182" y="533850"/>
                  <a:pt x="685190" y="551115"/>
                  <a:pt x="788915" y="553841"/>
                </a:cubicBezTo>
                <a:lnTo>
                  <a:pt x="788915" y="570045"/>
                </a:lnTo>
                <a:cubicBezTo>
                  <a:pt x="717443" y="574286"/>
                  <a:pt x="438673" y="551569"/>
                  <a:pt x="328740" y="525217"/>
                </a:cubicBezTo>
                <a:cubicBezTo>
                  <a:pt x="265899" y="510224"/>
                  <a:pt x="266808" y="409058"/>
                  <a:pt x="267565" y="335152"/>
                </a:cubicBezTo>
                <a:close/>
                <a:moveTo>
                  <a:pt x="788764" y="87082"/>
                </a:moveTo>
                <a:lnTo>
                  <a:pt x="788764" y="531124"/>
                </a:lnTo>
                <a:cubicBezTo>
                  <a:pt x="687310" y="528246"/>
                  <a:pt x="500151" y="510981"/>
                  <a:pt x="411871" y="489930"/>
                </a:cubicBezTo>
                <a:cubicBezTo>
                  <a:pt x="349182" y="474937"/>
                  <a:pt x="349333" y="391035"/>
                  <a:pt x="349485" y="323490"/>
                </a:cubicBezTo>
                <a:cubicBezTo>
                  <a:pt x="349636" y="283963"/>
                  <a:pt x="349636" y="255339"/>
                  <a:pt x="336917" y="242618"/>
                </a:cubicBezTo>
                <a:cubicBezTo>
                  <a:pt x="332525" y="238226"/>
                  <a:pt x="327074" y="235954"/>
                  <a:pt x="320866" y="235954"/>
                </a:cubicBezTo>
                <a:cubicBezTo>
                  <a:pt x="308601" y="235954"/>
                  <a:pt x="289370" y="253522"/>
                  <a:pt x="266656" y="281388"/>
                </a:cubicBezTo>
                <a:cubicBezTo>
                  <a:pt x="265294" y="262306"/>
                  <a:pt x="262114" y="249736"/>
                  <a:pt x="254845" y="242315"/>
                </a:cubicBezTo>
                <a:cubicBezTo>
                  <a:pt x="250605" y="238074"/>
                  <a:pt x="245306" y="235803"/>
                  <a:pt x="239400" y="235803"/>
                </a:cubicBezTo>
                <a:cubicBezTo>
                  <a:pt x="201090" y="235803"/>
                  <a:pt x="132950" y="405574"/>
                  <a:pt x="86917" y="533850"/>
                </a:cubicBezTo>
                <a:lnTo>
                  <a:pt x="86917" y="87082"/>
                </a:lnTo>
                <a:lnTo>
                  <a:pt x="788764" y="87082"/>
                </a:lnTo>
                <a:close/>
                <a:moveTo>
                  <a:pt x="87068" y="610482"/>
                </a:moveTo>
                <a:cubicBezTo>
                  <a:pt x="139915" y="515222"/>
                  <a:pt x="198667" y="417690"/>
                  <a:pt x="244700" y="349388"/>
                </a:cubicBezTo>
                <a:cubicBezTo>
                  <a:pt x="244246" y="429049"/>
                  <a:pt x="247728" y="529155"/>
                  <a:pt x="323289" y="547328"/>
                </a:cubicBezTo>
                <a:cubicBezTo>
                  <a:pt x="433373" y="573680"/>
                  <a:pt x="710932" y="596397"/>
                  <a:pt x="788764" y="592762"/>
                </a:cubicBezTo>
                <a:lnTo>
                  <a:pt x="788764" y="674544"/>
                </a:lnTo>
                <a:lnTo>
                  <a:pt x="87068" y="674544"/>
                </a:lnTo>
                <a:lnTo>
                  <a:pt x="87068" y="610482"/>
                </a:lnTo>
                <a:close/>
              </a:path>
            </a:pathLst>
          </a:custGeom>
          <a:solidFill>
            <a:schemeClr val="bg1">
              <a:lumMod val="50000"/>
            </a:schemeClr>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21033D5-6E35-6E44-A462-9957C7D10479}"/>
              </a:ext>
            </a:extLst>
          </p:cNvPr>
          <p:cNvSpPr/>
          <p:nvPr/>
        </p:nvSpPr>
        <p:spPr>
          <a:xfrm>
            <a:off x="3398746" y="2616228"/>
            <a:ext cx="211992" cy="30289"/>
          </a:xfrm>
          <a:custGeom>
            <a:avLst/>
            <a:gdLst>
              <a:gd name="connsiteX0" fmla="*/ 11357 w 211992"/>
              <a:gd name="connsiteY0" fmla="*/ 11358 h 30289"/>
              <a:gd name="connsiteX1" fmla="*/ 204875 w 211992"/>
              <a:gd name="connsiteY1" fmla="*/ 11358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8"/>
                </a:moveTo>
                <a:lnTo>
                  <a:pt x="204875" y="11358"/>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8D0E1A-1B12-574B-9822-CFDD46DD6101}"/>
              </a:ext>
            </a:extLst>
          </p:cNvPr>
          <p:cNvSpPr/>
          <p:nvPr/>
        </p:nvSpPr>
        <p:spPr>
          <a:xfrm>
            <a:off x="3398746" y="2658178"/>
            <a:ext cx="211992" cy="30289"/>
          </a:xfrm>
          <a:custGeom>
            <a:avLst/>
            <a:gdLst>
              <a:gd name="connsiteX0" fmla="*/ 11357 w 211992"/>
              <a:gd name="connsiteY0" fmla="*/ 11359 h 30289"/>
              <a:gd name="connsiteX1" fmla="*/ 204875 w 211992"/>
              <a:gd name="connsiteY1" fmla="*/ 11359 h 30289"/>
              <a:gd name="connsiteX2" fmla="*/ 204875 w 211992"/>
              <a:gd name="connsiteY2" fmla="*/ 33773 h 30289"/>
              <a:gd name="connsiteX3" fmla="*/ 11357 w 211992"/>
              <a:gd name="connsiteY3" fmla="*/ 33773 h 30289"/>
            </a:gdLst>
            <a:ahLst/>
            <a:cxnLst>
              <a:cxn ang="0">
                <a:pos x="connsiteX0" y="connsiteY0"/>
              </a:cxn>
              <a:cxn ang="0">
                <a:pos x="connsiteX1" y="connsiteY1"/>
              </a:cxn>
              <a:cxn ang="0">
                <a:pos x="connsiteX2" y="connsiteY2"/>
              </a:cxn>
              <a:cxn ang="0">
                <a:pos x="connsiteX3" y="connsiteY3"/>
              </a:cxn>
            </a:cxnLst>
            <a:rect l="l" t="t" r="r" b="b"/>
            <a:pathLst>
              <a:path w="211992" h="30289">
                <a:moveTo>
                  <a:pt x="11357" y="11359"/>
                </a:moveTo>
                <a:lnTo>
                  <a:pt x="204875" y="11359"/>
                </a:lnTo>
                <a:lnTo>
                  <a:pt x="204875" y="33773"/>
                </a:lnTo>
                <a:lnTo>
                  <a:pt x="11357" y="33773"/>
                </a:lnTo>
                <a:close/>
              </a:path>
            </a:pathLst>
          </a:custGeom>
          <a:solidFill>
            <a:schemeClr val="bg1">
              <a:lumMod val="50000"/>
            </a:schemeClr>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B37EA3-4852-644A-B769-2E406E2963EE}"/>
              </a:ext>
            </a:extLst>
          </p:cNvPr>
          <p:cNvSpPr/>
          <p:nvPr/>
        </p:nvSpPr>
        <p:spPr>
          <a:xfrm>
            <a:off x="3665857" y="4800846"/>
            <a:ext cx="181708" cy="60579"/>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42622D1C-1A30-2C4A-8A3C-2023B9DF02D1}"/>
              </a:ext>
            </a:extLst>
          </p:cNvPr>
          <p:cNvSpPr/>
          <p:nvPr/>
        </p:nvSpPr>
        <p:spPr>
          <a:xfrm>
            <a:off x="2732030" y="4800846"/>
            <a:ext cx="181708" cy="60579"/>
          </a:xfrm>
          <a:custGeom>
            <a:avLst/>
            <a:gdLst>
              <a:gd name="connsiteX0" fmla="*/ 11357 w 181707"/>
              <a:gd name="connsiteY0" fmla="*/ 11359 h 60578"/>
              <a:gd name="connsiteX1" fmla="*/ 172925 w 181707"/>
              <a:gd name="connsiteY1" fmla="*/ 11359 h 60578"/>
              <a:gd name="connsiteX2" fmla="*/ 172925 w 181707"/>
              <a:gd name="connsiteY2" fmla="*/ 56793 h 60578"/>
              <a:gd name="connsiteX3" fmla="*/ 11357 w 181707"/>
              <a:gd name="connsiteY3" fmla="*/ 56793 h 60578"/>
            </a:gdLst>
            <a:ahLst/>
            <a:cxnLst>
              <a:cxn ang="0">
                <a:pos x="connsiteX0" y="connsiteY0"/>
              </a:cxn>
              <a:cxn ang="0">
                <a:pos x="connsiteX1" y="connsiteY1"/>
              </a:cxn>
              <a:cxn ang="0">
                <a:pos x="connsiteX2" y="connsiteY2"/>
              </a:cxn>
              <a:cxn ang="0">
                <a:pos x="connsiteX3" y="connsiteY3"/>
              </a:cxn>
            </a:cxnLst>
            <a:rect l="l" t="t" r="r" b="b"/>
            <a:pathLst>
              <a:path w="181707" h="60578">
                <a:moveTo>
                  <a:pt x="11357" y="11359"/>
                </a:moveTo>
                <a:lnTo>
                  <a:pt x="172925" y="11359"/>
                </a:lnTo>
                <a:lnTo>
                  <a:pt x="172925" y="56793"/>
                </a:lnTo>
                <a:lnTo>
                  <a:pt x="11357" y="56793"/>
                </a:lnTo>
                <a:close/>
              </a:path>
            </a:pathLst>
          </a:custGeom>
          <a:solidFill>
            <a:schemeClr val="bg1">
              <a:lumMod val="5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80748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Objectifs</a:t>
            </a:r>
          </a:p>
        </p:txBody>
      </p:sp>
      <p:sp>
        <p:nvSpPr>
          <p:cNvPr id="3" name="Content Placeholder 2"/>
          <p:cNvSpPr>
            <a:spLocks noGrp="1"/>
          </p:cNvSpPr>
          <p:nvPr>
            <p:ph idx="1"/>
            <p:custDataLst>
              <p:tags r:id="rId2"/>
            </p:custDataLst>
          </p:nvPr>
        </p:nvSpPr>
        <p:spPr/>
        <p:txBody>
          <a:bodyPr/>
          <a:lstStyle/>
          <a:p>
            <a:r>
              <a:rPr lang="fr-CA" sz="2000" b="1" dirty="0"/>
              <a:t>Aperçu des normes de qualité</a:t>
            </a:r>
            <a:br>
              <a:rPr sz="2000" dirty="0"/>
            </a:br>
            <a:r>
              <a:rPr lang="fr-CA" sz="2000" dirty="0"/>
              <a:t>En quoi consistent-elles? Comment sont-elles utilisées?</a:t>
            </a:r>
          </a:p>
          <a:p>
            <a:r>
              <a:rPr lang="fr-CA" sz="2000" b="1" dirty="0"/>
              <a:t>Pourquoi cette norme de qualité est-elle nécessaire</a:t>
            </a:r>
            <a:br>
              <a:rPr sz="2000" dirty="0"/>
            </a:br>
            <a:r>
              <a:rPr lang="fr-CA" sz="2000" dirty="0"/>
              <a:t>Il existe des</a:t>
            </a:r>
            <a:r>
              <a:rPr lang="fr-CA" sz="2000" b="1" dirty="0"/>
              <a:t> </a:t>
            </a:r>
            <a:r>
              <a:rPr lang="fr-CA" sz="2000" dirty="0"/>
              <a:t>lacunes et des variations dans la qualité des soins pour les personnes atteintes de la MPOC dans l’ensemble de l’Ontario.</a:t>
            </a:r>
          </a:p>
          <a:p>
            <a:r>
              <a:rPr lang="fr-CA" sz="2000" b="1" dirty="0"/>
              <a:t>Comment nous mesurons le succès</a:t>
            </a:r>
            <a:br>
              <a:rPr sz="2000" dirty="0"/>
            </a:br>
            <a:r>
              <a:rPr lang="fr-CA" sz="2000" dirty="0"/>
              <a:t>Des indicateurs peuvent aider à mesurer vos efforts d’amélioration de la qualité.  </a:t>
            </a:r>
          </a:p>
          <a:p>
            <a:r>
              <a:rPr lang="fr-CA" sz="2000" b="1" dirty="0"/>
              <a:t>Les énoncés de qualité en bref</a:t>
            </a:r>
            <a:br>
              <a:rPr sz="2000" dirty="0"/>
            </a:br>
            <a:r>
              <a:rPr lang="fr-CA" sz="2000" dirty="0"/>
              <a:t>Les énoncés clés dans la norme de qualité pour les personnes vivant avec la MPOC. </a:t>
            </a:r>
          </a:p>
          <a:p>
            <a:endParaRPr lang="fr-CA" dirty="0"/>
          </a:p>
        </p:txBody>
      </p:sp>
    </p:spTree>
    <p:extLst>
      <p:ext uri="{BB962C8B-B14F-4D97-AF65-F5344CB8AC3E}">
        <p14:creationId xmlns:p14="http://schemas.microsoft.com/office/powerpoint/2010/main" val="154557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5410" y="310136"/>
            <a:ext cx="8257340" cy="1152904"/>
          </a:xfrm>
        </p:spPr>
        <p:txBody>
          <a:bodyPr anchor="t"/>
          <a:lstStyle/>
          <a:p>
            <a:pPr>
              <a:lnSpc>
                <a:spcPct val="90000"/>
              </a:lnSpc>
            </a:pPr>
            <a:r>
              <a:rPr lang="fr-CA" sz="2000" dirty="0">
                <a:solidFill>
                  <a:schemeClr val="accent1">
                    <a:lumMod val="50000"/>
                  </a:schemeClr>
                </a:solidFill>
              </a:rPr>
              <a:t>D’une région de l’Ontario à l’autre, il y a une importante variation dans le pourcentage de personnes atteintes de la MPOC ayant subi un test de spirométrie pour confirmer leur diagnostic</a:t>
            </a:r>
            <a:endParaRPr lang="fr-CA" sz="2400" dirty="0">
              <a:solidFill>
                <a:schemeClr val="accent1">
                  <a:lumMod val="50000"/>
                </a:schemeClr>
              </a:solidFill>
            </a:endParaRPr>
          </a:p>
        </p:txBody>
      </p:sp>
      <p:sp>
        <p:nvSpPr>
          <p:cNvPr id="3" name="Rectangle 2"/>
          <p:cNvSpPr/>
          <p:nvPr>
            <p:custDataLst>
              <p:tags r:id="rId2"/>
            </p:custDataLst>
          </p:nvPr>
        </p:nvSpPr>
        <p:spPr>
          <a:xfrm>
            <a:off x="415410" y="1388928"/>
            <a:ext cx="8257340" cy="523220"/>
          </a:xfrm>
          <a:prstGeom prst="rect">
            <a:avLst/>
          </a:prstGeom>
        </p:spPr>
        <p:txBody>
          <a:bodyPr wrap="square">
            <a:spAutoFit/>
          </a:bodyPr>
          <a:lstStyle/>
          <a:p>
            <a:r>
              <a:rPr lang="fr-CA" b="1" u="none" dirty="0"/>
              <a:t>Personnes atteintes de la MPOC ayant subi un test de spirométrie pour confirmer leur diagnostic, par région de RLISS, 2016/17</a:t>
            </a:r>
          </a:p>
        </p:txBody>
      </p:sp>
      <p:sp>
        <p:nvSpPr>
          <p:cNvPr id="4" name="Rectangle 3"/>
          <p:cNvSpPr/>
          <p:nvPr>
            <p:custDataLst>
              <p:tags r:id="rId3"/>
            </p:custDataLst>
          </p:nvPr>
        </p:nvSpPr>
        <p:spPr>
          <a:xfrm>
            <a:off x="0" y="6427113"/>
            <a:ext cx="6032570" cy="430887"/>
          </a:xfrm>
          <a:prstGeom prst="rect">
            <a:avLst/>
          </a:prstGeom>
        </p:spPr>
        <p:txBody>
          <a:bodyPr wrap="square">
            <a:spAutoFit/>
          </a:bodyPr>
          <a:lstStyle/>
          <a:p>
            <a:r>
              <a:rPr lang="fr-CA" sz="1050" u="none" dirty="0"/>
              <a:t>Remarque : Taux normalisés selon l’âge et le sexe.</a:t>
            </a:r>
          </a:p>
          <a:p>
            <a:r>
              <a:rPr lang="fr-CA" sz="1050" u="none" dirty="0"/>
              <a:t>Source : COPD </a:t>
            </a:r>
            <a:r>
              <a:rPr lang="fr-CA" sz="1050" u="none" dirty="0" err="1"/>
              <a:t>Cohort</a:t>
            </a:r>
            <a:r>
              <a:rPr lang="fr-CA" sz="1050" u="none" dirty="0"/>
              <a:t> (</a:t>
            </a:r>
            <a:r>
              <a:rPr lang="fr-CA" sz="1050" u="none" dirty="0" err="1"/>
              <a:t>Gershon</a:t>
            </a:r>
            <a:r>
              <a:rPr lang="fr-CA" sz="1050" u="none" dirty="0"/>
              <a:t> et al.), </a:t>
            </a:r>
            <a:r>
              <a:rPr lang="fr-CA" sz="1050" u="none" dirty="0" err="1"/>
              <a:t>Physician</a:t>
            </a:r>
            <a:r>
              <a:rPr lang="fr-CA" sz="1050" u="none" dirty="0"/>
              <a:t> </a:t>
            </a:r>
            <a:r>
              <a:rPr lang="fr-CA" sz="1050" u="none" dirty="0" err="1"/>
              <a:t>Billed</a:t>
            </a:r>
            <a:r>
              <a:rPr lang="fr-CA" sz="1050" u="none" dirty="0"/>
              <a:t> Services, fournie par l’ICES.</a:t>
            </a:r>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63239213"/>
              </p:ext>
            </p:extLst>
          </p:nvPr>
        </p:nvGraphicFramePr>
        <p:xfrm>
          <a:off x="415410" y="2203937"/>
          <a:ext cx="8257340" cy="39212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568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2366" y="396576"/>
            <a:ext cx="8556319" cy="878938"/>
          </a:xfrm>
        </p:spPr>
        <p:txBody>
          <a:bodyPr/>
          <a:lstStyle/>
          <a:p>
            <a:r>
              <a:rPr lang="fr-CA" sz="2000" dirty="0">
                <a:solidFill>
                  <a:srgbClr val="00788A"/>
                </a:solidFill>
              </a:rPr>
              <a:t>Les personnes atteintes de la MPOC qui vivent dans des quartiers à faible revenu sont moins susceptibles d’obtenir une confirmation de leur état par spirométrie</a:t>
            </a:r>
          </a:p>
        </p:txBody>
      </p:sp>
      <p:sp>
        <p:nvSpPr>
          <p:cNvPr id="6" name="Rectangle 5"/>
          <p:cNvSpPr/>
          <p:nvPr>
            <p:custDataLst>
              <p:tags r:id="rId2"/>
            </p:custDataLst>
          </p:nvPr>
        </p:nvSpPr>
        <p:spPr>
          <a:xfrm>
            <a:off x="325315" y="1399478"/>
            <a:ext cx="8493370" cy="523220"/>
          </a:xfrm>
          <a:prstGeom prst="rect">
            <a:avLst/>
          </a:prstGeom>
        </p:spPr>
        <p:txBody>
          <a:bodyPr wrap="square">
            <a:spAutoFit/>
          </a:bodyPr>
          <a:lstStyle/>
          <a:p>
            <a:r>
              <a:rPr lang="fr-CA" b="1" u="none" dirty="0"/>
              <a:t>Personnes aux prises avec la MPOC ayant subi un test de spirométrie pour confirmer leur diagnostic, par quintile de revenu, Ontario, 2016/17</a:t>
            </a:r>
          </a:p>
        </p:txBody>
      </p:sp>
      <p:cxnSp>
        <p:nvCxnSpPr>
          <p:cNvPr id="5" name="Elbow Connector 4"/>
          <p:cNvCxnSpPr/>
          <p:nvPr>
            <p:custDataLst>
              <p:tags r:id="rId3"/>
            </p:custDataLst>
          </p:nvPr>
        </p:nvCxnSpPr>
        <p:spPr bwMode="auto">
          <a:xfrm>
            <a:off x="6012160" y="653901"/>
            <a:ext cx="914400" cy="914400"/>
          </a:xfrm>
          <a:prstGeom prst="bentConnector3">
            <a:avLst/>
          </a:prstGeom>
          <a:solidFill>
            <a:srgbClr val="FFFF00"/>
          </a:solidFill>
          <a:ln w="9525" cap="flat" cmpd="sng" algn="ctr">
            <a:noFill/>
            <a:prstDash val="solid"/>
            <a:round/>
            <a:headEnd type="none" w="med" len="med"/>
            <a:tailEnd type="none" w="med" len="med"/>
          </a:ln>
          <a:effectLst/>
        </p:spPr>
      </p:cxnSp>
      <p:sp>
        <p:nvSpPr>
          <p:cNvPr id="7" name="Rectangle 6">
            <a:extLst>
              <a:ext uri="{FF2B5EF4-FFF2-40B4-BE49-F238E27FC236}">
                <a16:creationId xmlns:a16="http://schemas.microsoft.com/office/drawing/2014/main" id="{1187C15F-B051-45E8-966B-9FEFCA6494C7}"/>
              </a:ext>
            </a:extLst>
          </p:cNvPr>
          <p:cNvSpPr/>
          <p:nvPr>
            <p:custDataLst>
              <p:tags r:id="rId4"/>
            </p:custDataLst>
          </p:nvPr>
        </p:nvSpPr>
        <p:spPr>
          <a:xfrm>
            <a:off x="0" y="6414438"/>
            <a:ext cx="6032570" cy="430887"/>
          </a:xfrm>
          <a:prstGeom prst="rect">
            <a:avLst/>
          </a:prstGeom>
        </p:spPr>
        <p:txBody>
          <a:bodyPr wrap="square">
            <a:spAutoFit/>
          </a:bodyPr>
          <a:lstStyle/>
          <a:p>
            <a:r>
              <a:rPr lang="fr-CA" sz="1050" u="none" dirty="0"/>
              <a:t>Remarque : Taux normalisés selon l’âge et le sexe.</a:t>
            </a:r>
          </a:p>
          <a:p>
            <a:r>
              <a:rPr lang="fr-CA" sz="1050" u="none" dirty="0"/>
              <a:t>Source : COPD </a:t>
            </a:r>
            <a:r>
              <a:rPr lang="fr-CA" sz="1050" u="none" dirty="0" err="1"/>
              <a:t>Cohort</a:t>
            </a:r>
            <a:r>
              <a:rPr lang="fr-CA" sz="1050" u="none" dirty="0"/>
              <a:t> (</a:t>
            </a:r>
            <a:r>
              <a:rPr lang="fr-CA" sz="1050" u="none" dirty="0" err="1"/>
              <a:t>Gershon</a:t>
            </a:r>
            <a:r>
              <a:rPr lang="fr-CA" sz="1050" u="none" dirty="0"/>
              <a:t> et al.), </a:t>
            </a:r>
            <a:r>
              <a:rPr lang="fr-CA" sz="1050" u="none" dirty="0" err="1"/>
              <a:t>Physician</a:t>
            </a:r>
            <a:r>
              <a:rPr lang="fr-CA" sz="1050" u="none" dirty="0"/>
              <a:t> </a:t>
            </a:r>
            <a:r>
              <a:rPr lang="fr-CA" sz="1050" u="none" dirty="0" err="1"/>
              <a:t>Billed</a:t>
            </a:r>
            <a:r>
              <a:rPr lang="fr-CA" sz="1050" u="none" dirty="0"/>
              <a:t> Services, fournie par l’ICES.</a:t>
            </a:r>
          </a:p>
        </p:txBody>
      </p:sp>
      <p:graphicFrame>
        <p:nvGraphicFramePr>
          <p:cNvPr id="8" name="Chart 7">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736031726"/>
              </p:ext>
            </p:extLst>
          </p:nvPr>
        </p:nvGraphicFramePr>
        <p:xfrm>
          <a:off x="325314" y="2349001"/>
          <a:ext cx="8493371" cy="355754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6297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FA85B4-602A-4A9F-877A-D0A9034E3E5F}"/>
              </a:ext>
            </a:extLst>
          </p:cNvPr>
          <p:cNvSpPr/>
          <p:nvPr/>
        </p:nvSpPr>
        <p:spPr>
          <a:xfrm>
            <a:off x="3455894" y="1835262"/>
            <a:ext cx="5226577" cy="3416320"/>
          </a:xfrm>
          <a:prstGeom prst="rect">
            <a:avLst/>
          </a:prstGeom>
        </p:spPr>
        <p:txBody>
          <a:bodyPr wrap="square">
            <a:spAutoFit/>
          </a:bodyPr>
          <a:lstStyle/>
          <a:p>
            <a:pPr algn="ctr"/>
            <a:r>
              <a:rPr lang="fr-CA" sz="3600" u="none" dirty="0"/>
              <a:t>En 2016, </a:t>
            </a:r>
            <a:r>
              <a:rPr lang="fr-CA" sz="3600" b="1" u="none" dirty="0"/>
              <a:t>36 % des personnes atteintes de la MPOC </a:t>
            </a:r>
            <a:r>
              <a:rPr lang="fr-CA" sz="3600" u="none" dirty="0"/>
              <a:t>ont indiqué qu’elles </a:t>
            </a:r>
            <a:r>
              <a:rPr lang="fr-CA" sz="3600" b="1" u="none" dirty="0"/>
              <a:t>fument quotidiennement ou occasionnellement</a:t>
            </a:r>
            <a:endParaRPr lang="fr-CA" sz="3600" u="none" strike="sngStrike" dirty="0"/>
          </a:p>
        </p:txBody>
      </p:sp>
      <p:sp>
        <p:nvSpPr>
          <p:cNvPr id="10" name="Rectangle 9">
            <a:extLst>
              <a:ext uri="{FF2B5EF4-FFF2-40B4-BE49-F238E27FC236}">
                <a16:creationId xmlns:a16="http://schemas.microsoft.com/office/drawing/2014/main" id="{CE6B6C71-E9BD-45C4-B921-32A86D28DA75}"/>
              </a:ext>
            </a:extLst>
          </p:cNvPr>
          <p:cNvSpPr/>
          <p:nvPr/>
        </p:nvSpPr>
        <p:spPr>
          <a:xfrm>
            <a:off x="412739" y="378332"/>
            <a:ext cx="8084875" cy="769441"/>
          </a:xfrm>
          <a:prstGeom prst="rect">
            <a:avLst/>
          </a:prstGeom>
        </p:spPr>
        <p:txBody>
          <a:bodyPr wrap="square">
            <a:spAutoFit/>
          </a:bodyPr>
          <a:lstStyle/>
          <a:p>
            <a:r>
              <a:rPr lang="en-CA" sz="2200" b="1" u="none" dirty="0">
                <a:solidFill>
                  <a:schemeClr val="accent1">
                    <a:lumMod val="50000"/>
                  </a:schemeClr>
                </a:solidFill>
              </a:rPr>
              <a:t>Le </a:t>
            </a:r>
            <a:r>
              <a:rPr lang="en-CA" sz="2200" b="1" u="none" dirty="0" err="1">
                <a:solidFill>
                  <a:schemeClr val="accent1">
                    <a:lumMod val="50000"/>
                  </a:schemeClr>
                </a:solidFill>
              </a:rPr>
              <a:t>tabagisme</a:t>
            </a:r>
            <a:r>
              <a:rPr lang="en-CA" sz="2200" b="1" u="none" dirty="0">
                <a:solidFill>
                  <a:schemeClr val="accent1">
                    <a:lumMod val="50000"/>
                  </a:schemeClr>
                </a:solidFill>
              </a:rPr>
              <a:t> </a:t>
            </a:r>
            <a:r>
              <a:rPr lang="en-CA" sz="2200" b="1" u="none" dirty="0" err="1">
                <a:solidFill>
                  <a:schemeClr val="accent1">
                    <a:lumMod val="50000"/>
                  </a:schemeClr>
                </a:solidFill>
              </a:rPr>
              <a:t>actuel</a:t>
            </a:r>
            <a:r>
              <a:rPr lang="en-CA" sz="2200" b="1" u="none" dirty="0">
                <a:solidFill>
                  <a:schemeClr val="accent1">
                    <a:lumMod val="50000"/>
                  </a:schemeClr>
                </a:solidFill>
              </a:rPr>
              <a:t> </a:t>
            </a:r>
            <a:r>
              <a:rPr lang="en-CA" sz="2200" b="1" u="none" dirty="0" err="1">
                <a:solidFill>
                  <a:schemeClr val="accent1">
                    <a:lumMod val="50000"/>
                  </a:schemeClr>
                </a:solidFill>
              </a:rPr>
              <a:t>ou</a:t>
            </a:r>
            <a:r>
              <a:rPr lang="en-CA" sz="2200" b="1" u="none" dirty="0">
                <a:solidFill>
                  <a:schemeClr val="accent1">
                    <a:lumMod val="50000"/>
                  </a:schemeClr>
                </a:solidFill>
              </a:rPr>
              <a:t> passé </a:t>
            </a:r>
            <a:r>
              <a:rPr lang="en-CA" sz="2200" b="1" u="none" dirty="0" err="1">
                <a:solidFill>
                  <a:schemeClr val="accent1">
                    <a:lumMod val="50000"/>
                  </a:schemeClr>
                </a:solidFill>
              </a:rPr>
              <a:t>est</a:t>
            </a:r>
            <a:r>
              <a:rPr lang="en-CA" sz="2200" b="1" u="none" dirty="0">
                <a:solidFill>
                  <a:schemeClr val="accent1">
                    <a:lumMod val="50000"/>
                  </a:schemeClr>
                </a:solidFill>
              </a:rPr>
              <a:t> le </a:t>
            </a:r>
            <a:r>
              <a:rPr lang="en-CA" sz="2200" b="1" u="none" dirty="0" err="1">
                <a:solidFill>
                  <a:schemeClr val="accent1">
                    <a:lumMod val="50000"/>
                  </a:schemeClr>
                </a:solidFill>
              </a:rPr>
              <a:t>facteur</a:t>
            </a:r>
            <a:r>
              <a:rPr lang="en-CA" sz="2200" b="1" u="none" dirty="0">
                <a:solidFill>
                  <a:schemeClr val="accent1">
                    <a:lumMod val="50000"/>
                  </a:schemeClr>
                </a:solidFill>
              </a:rPr>
              <a:t> de risqué le plus frequent pour </a:t>
            </a:r>
            <a:r>
              <a:rPr lang="en-CA" sz="2200" b="1" u="none" dirty="0" err="1">
                <a:solidFill>
                  <a:schemeClr val="accent1">
                    <a:lumMod val="50000"/>
                  </a:schemeClr>
                </a:solidFill>
              </a:rPr>
              <a:t>contracter</a:t>
            </a:r>
            <a:r>
              <a:rPr lang="en-CA" sz="2200" b="1" u="none" dirty="0">
                <a:solidFill>
                  <a:schemeClr val="accent1">
                    <a:lumMod val="50000"/>
                  </a:schemeClr>
                </a:solidFill>
              </a:rPr>
              <a:t> </a:t>
            </a:r>
            <a:r>
              <a:rPr lang="en-CA" sz="2200" b="1" u="none" dirty="0" err="1">
                <a:solidFill>
                  <a:schemeClr val="accent1">
                    <a:lumMod val="50000"/>
                  </a:schemeClr>
                </a:solidFill>
              </a:rPr>
              <a:t>une</a:t>
            </a:r>
            <a:r>
              <a:rPr lang="en-CA" sz="2200" b="1" u="none" dirty="0">
                <a:solidFill>
                  <a:schemeClr val="accent1">
                    <a:lumMod val="50000"/>
                  </a:schemeClr>
                </a:solidFill>
              </a:rPr>
              <a:t> MPOC</a:t>
            </a:r>
          </a:p>
        </p:txBody>
      </p:sp>
      <p:grpSp>
        <p:nvGrpSpPr>
          <p:cNvPr id="18" name="Graphic 16">
            <a:extLst>
              <a:ext uri="{FF2B5EF4-FFF2-40B4-BE49-F238E27FC236}">
                <a16:creationId xmlns:a16="http://schemas.microsoft.com/office/drawing/2014/main" id="{AA8F36B7-669D-E541-A88D-2723BF28D9C3}"/>
              </a:ext>
            </a:extLst>
          </p:cNvPr>
          <p:cNvGrpSpPr/>
          <p:nvPr/>
        </p:nvGrpSpPr>
        <p:grpSpPr>
          <a:xfrm>
            <a:off x="364362" y="1365030"/>
            <a:ext cx="3494944" cy="4054136"/>
            <a:chOff x="103456" y="1342429"/>
            <a:chExt cx="3558833" cy="4128247"/>
          </a:xfrm>
        </p:grpSpPr>
        <p:sp>
          <p:nvSpPr>
            <p:cNvPr id="19" name="Freeform 18">
              <a:extLst>
                <a:ext uri="{FF2B5EF4-FFF2-40B4-BE49-F238E27FC236}">
                  <a16:creationId xmlns:a16="http://schemas.microsoft.com/office/drawing/2014/main" id="{6B008FEF-7799-F14D-B6B8-88BC1235C3D9}"/>
                </a:ext>
              </a:extLst>
            </p:cNvPr>
            <p:cNvSpPr/>
            <p:nvPr/>
          </p:nvSpPr>
          <p:spPr>
            <a:xfrm>
              <a:off x="763975" y="2378761"/>
              <a:ext cx="2028535" cy="2918244"/>
            </a:xfrm>
            <a:custGeom>
              <a:avLst/>
              <a:gdLst>
                <a:gd name="connsiteX0" fmla="*/ 1391504 w 2028534"/>
                <a:gd name="connsiteY0" fmla="*/ 587208 h 2918243"/>
                <a:gd name="connsiteX1" fmla="*/ 1391504 w 2028534"/>
                <a:gd name="connsiteY1" fmla="*/ 229545 h 2918243"/>
                <a:gd name="connsiteX2" fmla="*/ 1188650 w 2028534"/>
                <a:gd name="connsiteY2" fmla="*/ 26691 h 2918243"/>
                <a:gd name="connsiteX3" fmla="*/ 1045229 w 2028534"/>
                <a:gd name="connsiteY3" fmla="*/ 86480 h 2918243"/>
                <a:gd name="connsiteX4" fmla="*/ 1035976 w 2028534"/>
                <a:gd name="connsiteY4" fmla="*/ 97512 h 2918243"/>
                <a:gd name="connsiteX5" fmla="*/ 884370 w 2028534"/>
                <a:gd name="connsiteY5" fmla="*/ 26691 h 2918243"/>
                <a:gd name="connsiteX6" fmla="*/ 742373 w 2028534"/>
                <a:gd name="connsiteY6" fmla="*/ 86835 h 2918243"/>
                <a:gd name="connsiteX7" fmla="*/ 684008 w 2028534"/>
                <a:gd name="connsiteY7" fmla="*/ 229545 h 2918243"/>
                <a:gd name="connsiteX8" fmla="*/ 684008 w 2028534"/>
                <a:gd name="connsiteY8" fmla="*/ 587208 h 2918243"/>
                <a:gd name="connsiteX9" fmla="*/ 407842 w 2028534"/>
                <a:gd name="connsiteY9" fmla="*/ 587208 h 2918243"/>
                <a:gd name="connsiteX10" fmla="*/ 407842 w 2028534"/>
                <a:gd name="connsiteY10" fmla="*/ 938464 h 2918243"/>
                <a:gd name="connsiteX11" fmla="*/ 684008 w 2028534"/>
                <a:gd name="connsiteY11" fmla="*/ 938464 h 2918243"/>
                <a:gd name="connsiteX12" fmla="*/ 684008 w 2028534"/>
                <a:gd name="connsiteY12" fmla="*/ 1038112 h 2918243"/>
                <a:gd name="connsiteX13" fmla="*/ 576175 w 2028534"/>
                <a:gd name="connsiteY13" fmla="*/ 1006794 h 2918243"/>
                <a:gd name="connsiteX14" fmla="*/ 402860 w 2028534"/>
                <a:gd name="connsiteY14" fmla="*/ 1104662 h 2918243"/>
                <a:gd name="connsiteX15" fmla="*/ 229545 w 2028534"/>
                <a:gd name="connsiteY15" fmla="*/ 1006794 h 2918243"/>
                <a:gd name="connsiteX16" fmla="*/ 26691 w 2028534"/>
                <a:gd name="connsiteY16" fmla="*/ 1209648 h 2918243"/>
                <a:gd name="connsiteX17" fmla="*/ 26691 w 2028534"/>
                <a:gd name="connsiteY17" fmla="*/ 1722475 h 2918243"/>
                <a:gd name="connsiteX18" fmla="*/ 27759 w 2028534"/>
                <a:gd name="connsiteY18" fmla="*/ 1742405 h 2918243"/>
                <a:gd name="connsiteX19" fmla="*/ 26691 w 2028534"/>
                <a:gd name="connsiteY19" fmla="*/ 1757352 h 2918243"/>
                <a:gd name="connsiteX20" fmla="*/ 26691 w 2028534"/>
                <a:gd name="connsiteY20" fmla="*/ 2201495 h 2918243"/>
                <a:gd name="connsiteX21" fmla="*/ 740593 w 2028534"/>
                <a:gd name="connsiteY21" fmla="*/ 2915397 h 2918243"/>
                <a:gd name="connsiteX22" fmla="*/ 1105374 w 2028534"/>
                <a:gd name="connsiteY22" fmla="*/ 2915397 h 2918243"/>
                <a:gd name="connsiteX23" fmla="*/ 1818920 w 2028534"/>
                <a:gd name="connsiteY23" fmla="*/ 2201495 h 2918243"/>
                <a:gd name="connsiteX24" fmla="*/ 1818920 w 2028534"/>
                <a:gd name="connsiteY24" fmla="*/ 1757352 h 2918243"/>
                <a:gd name="connsiteX25" fmla="*/ 1817852 w 2028534"/>
                <a:gd name="connsiteY25" fmla="*/ 1739558 h 2918243"/>
                <a:gd name="connsiteX26" fmla="*/ 1818920 w 2028534"/>
                <a:gd name="connsiteY26" fmla="*/ 1722831 h 2918243"/>
                <a:gd name="connsiteX27" fmla="*/ 1818920 w 2028534"/>
                <a:gd name="connsiteY27" fmla="*/ 1210003 h 2918243"/>
                <a:gd name="connsiteX28" fmla="*/ 1616066 w 2028534"/>
                <a:gd name="connsiteY28" fmla="*/ 1007150 h 2918243"/>
                <a:gd name="connsiteX29" fmla="*/ 1473001 w 2028534"/>
                <a:gd name="connsiteY29" fmla="*/ 1066582 h 2918243"/>
                <a:gd name="connsiteX30" fmla="*/ 1413213 w 2028534"/>
                <a:gd name="connsiteY30" fmla="*/ 1210003 h 2918243"/>
                <a:gd name="connsiteX31" fmla="*/ 1413213 w 2028534"/>
                <a:gd name="connsiteY31" fmla="*/ 1722831 h 2918243"/>
                <a:gd name="connsiteX32" fmla="*/ 1413213 w 2028534"/>
                <a:gd name="connsiteY32" fmla="*/ 1753793 h 2918243"/>
                <a:gd name="connsiteX33" fmla="*/ 1391148 w 2028534"/>
                <a:gd name="connsiteY33" fmla="*/ 1767317 h 2918243"/>
                <a:gd name="connsiteX34" fmla="*/ 1391148 w 2028534"/>
                <a:gd name="connsiteY34" fmla="*/ 938109 h 2918243"/>
                <a:gd name="connsiteX35" fmla="*/ 1392216 w 2028534"/>
                <a:gd name="connsiteY35" fmla="*/ 938109 h 2918243"/>
                <a:gd name="connsiteX36" fmla="*/ 2003623 w 2028534"/>
                <a:gd name="connsiteY36" fmla="*/ 938109 h 2918243"/>
                <a:gd name="connsiteX37" fmla="*/ 2003623 w 2028534"/>
                <a:gd name="connsiteY37" fmla="*/ 586852 h 2918243"/>
                <a:gd name="connsiteX38" fmla="*/ 1392216 w 2028534"/>
                <a:gd name="connsiteY38" fmla="*/ 586852 h 2918243"/>
                <a:gd name="connsiteX39" fmla="*/ 1391504 w 2028534"/>
                <a:gd name="connsiteY39" fmla="*/ 587208 h 2918243"/>
                <a:gd name="connsiteX40" fmla="*/ 791129 w 2028534"/>
                <a:gd name="connsiteY40" fmla="*/ 229545 h 2918243"/>
                <a:gd name="connsiteX41" fmla="*/ 819243 w 2028534"/>
                <a:gd name="connsiteY41" fmla="*/ 161215 h 2918243"/>
                <a:gd name="connsiteX42" fmla="*/ 884370 w 2028534"/>
                <a:gd name="connsiteY42" fmla="*/ 133456 h 2918243"/>
                <a:gd name="connsiteX43" fmla="*/ 977611 w 2028534"/>
                <a:gd name="connsiteY43" fmla="*/ 229545 h 2918243"/>
                <a:gd name="connsiteX44" fmla="*/ 977611 w 2028534"/>
                <a:gd name="connsiteY44" fmla="*/ 587208 h 2918243"/>
                <a:gd name="connsiteX45" fmla="*/ 791129 w 2028534"/>
                <a:gd name="connsiteY45" fmla="*/ 587208 h 2918243"/>
                <a:gd name="connsiteX46" fmla="*/ 791129 w 2028534"/>
                <a:gd name="connsiteY46" fmla="*/ 229545 h 2918243"/>
                <a:gd name="connsiteX47" fmla="*/ 791129 w 2028534"/>
                <a:gd name="connsiteY47" fmla="*/ 229545 h 2918243"/>
                <a:gd name="connsiteX48" fmla="*/ 514963 w 2028534"/>
                <a:gd name="connsiteY48" fmla="*/ 831699 h 2918243"/>
                <a:gd name="connsiteX49" fmla="*/ 514963 w 2028534"/>
                <a:gd name="connsiteY49" fmla="*/ 693973 h 2918243"/>
                <a:gd name="connsiteX50" fmla="*/ 977967 w 2028534"/>
                <a:gd name="connsiteY50" fmla="*/ 693973 h 2918243"/>
                <a:gd name="connsiteX51" fmla="*/ 977967 w 2028534"/>
                <a:gd name="connsiteY51" fmla="*/ 831699 h 2918243"/>
                <a:gd name="connsiteX52" fmla="*/ 514963 w 2028534"/>
                <a:gd name="connsiteY52" fmla="*/ 831699 h 2918243"/>
                <a:gd name="connsiteX53" fmla="*/ 480443 w 2028534"/>
                <a:gd name="connsiteY53" fmla="*/ 1209648 h 2918243"/>
                <a:gd name="connsiteX54" fmla="*/ 576531 w 2028534"/>
                <a:gd name="connsiteY54" fmla="*/ 1113559 h 2918243"/>
                <a:gd name="connsiteX55" fmla="*/ 672619 w 2028534"/>
                <a:gd name="connsiteY55" fmla="*/ 1209648 h 2918243"/>
                <a:gd name="connsiteX56" fmla="*/ 672619 w 2028534"/>
                <a:gd name="connsiteY56" fmla="*/ 1722475 h 2918243"/>
                <a:gd name="connsiteX57" fmla="*/ 576531 w 2028534"/>
                <a:gd name="connsiteY57" fmla="*/ 1818564 h 2918243"/>
                <a:gd name="connsiteX58" fmla="*/ 480443 w 2028534"/>
                <a:gd name="connsiteY58" fmla="*/ 1722475 h 2918243"/>
                <a:gd name="connsiteX59" fmla="*/ 480443 w 2028534"/>
                <a:gd name="connsiteY59" fmla="*/ 1617134 h 2918243"/>
                <a:gd name="connsiteX60" fmla="*/ 480443 w 2028534"/>
                <a:gd name="connsiteY60" fmla="*/ 1616066 h 2918243"/>
                <a:gd name="connsiteX61" fmla="*/ 480443 w 2028534"/>
                <a:gd name="connsiteY61" fmla="*/ 1614999 h 2918243"/>
                <a:gd name="connsiteX62" fmla="*/ 480443 w 2028534"/>
                <a:gd name="connsiteY62" fmla="*/ 1209648 h 2918243"/>
                <a:gd name="connsiteX63" fmla="*/ 133812 w 2028534"/>
                <a:gd name="connsiteY63" fmla="*/ 1209648 h 2918243"/>
                <a:gd name="connsiteX64" fmla="*/ 229901 w 2028534"/>
                <a:gd name="connsiteY64" fmla="*/ 1113559 h 2918243"/>
                <a:gd name="connsiteX65" fmla="*/ 325989 w 2028534"/>
                <a:gd name="connsiteY65" fmla="*/ 1209648 h 2918243"/>
                <a:gd name="connsiteX66" fmla="*/ 325989 w 2028534"/>
                <a:gd name="connsiteY66" fmla="*/ 1614999 h 2918243"/>
                <a:gd name="connsiteX67" fmla="*/ 325989 w 2028534"/>
                <a:gd name="connsiteY67" fmla="*/ 1615710 h 2918243"/>
                <a:gd name="connsiteX68" fmla="*/ 325989 w 2028534"/>
                <a:gd name="connsiteY68" fmla="*/ 1616422 h 2918243"/>
                <a:gd name="connsiteX69" fmla="*/ 325989 w 2028534"/>
                <a:gd name="connsiteY69" fmla="*/ 1722475 h 2918243"/>
                <a:gd name="connsiteX70" fmla="*/ 229901 w 2028534"/>
                <a:gd name="connsiteY70" fmla="*/ 1818564 h 2918243"/>
                <a:gd name="connsiteX71" fmla="*/ 133812 w 2028534"/>
                <a:gd name="connsiteY71" fmla="*/ 1722475 h 2918243"/>
                <a:gd name="connsiteX72" fmla="*/ 133812 w 2028534"/>
                <a:gd name="connsiteY72" fmla="*/ 1209648 h 2918243"/>
                <a:gd name="connsiteX73" fmla="*/ 1419263 w 2028534"/>
                <a:gd name="connsiteY73" fmla="*/ 1876573 h 2918243"/>
                <a:gd name="connsiteX74" fmla="*/ 1433498 w 2028534"/>
                <a:gd name="connsiteY74" fmla="*/ 1867320 h 2918243"/>
                <a:gd name="connsiteX75" fmla="*/ 1492575 w 2028534"/>
                <a:gd name="connsiteY75" fmla="*/ 1831732 h 2918243"/>
                <a:gd name="connsiteX76" fmla="*/ 1494710 w 2028534"/>
                <a:gd name="connsiteY76" fmla="*/ 1830308 h 2918243"/>
                <a:gd name="connsiteX77" fmla="*/ 1499692 w 2028534"/>
                <a:gd name="connsiteY77" fmla="*/ 1827105 h 2918243"/>
                <a:gd name="connsiteX78" fmla="*/ 1503251 w 2028534"/>
                <a:gd name="connsiteY78" fmla="*/ 1823902 h 2918243"/>
                <a:gd name="connsiteX79" fmla="*/ 1506810 w 2028534"/>
                <a:gd name="connsiteY79" fmla="*/ 1819988 h 2918243"/>
                <a:gd name="connsiteX80" fmla="*/ 1510013 w 2028534"/>
                <a:gd name="connsiteY80" fmla="*/ 1816073 h 2918243"/>
                <a:gd name="connsiteX81" fmla="*/ 1512860 w 2028534"/>
                <a:gd name="connsiteY81" fmla="*/ 1811802 h 2918243"/>
                <a:gd name="connsiteX82" fmla="*/ 1515351 w 2028534"/>
                <a:gd name="connsiteY82" fmla="*/ 1807532 h 2918243"/>
                <a:gd name="connsiteX83" fmla="*/ 1517486 w 2028534"/>
                <a:gd name="connsiteY83" fmla="*/ 1802549 h 2918243"/>
                <a:gd name="connsiteX84" fmla="*/ 1518910 w 2028534"/>
                <a:gd name="connsiteY84" fmla="*/ 1797567 h 2918243"/>
                <a:gd name="connsiteX85" fmla="*/ 1519978 w 2028534"/>
                <a:gd name="connsiteY85" fmla="*/ 1792584 h 2918243"/>
                <a:gd name="connsiteX86" fmla="*/ 1520333 w 2028534"/>
                <a:gd name="connsiteY86" fmla="*/ 1786890 h 2918243"/>
                <a:gd name="connsiteX87" fmla="*/ 1520689 w 2028534"/>
                <a:gd name="connsiteY87" fmla="*/ 1784043 h 2918243"/>
                <a:gd name="connsiteX88" fmla="*/ 1520333 w 2028534"/>
                <a:gd name="connsiteY88" fmla="*/ 1722831 h 2918243"/>
                <a:gd name="connsiteX89" fmla="*/ 1520333 w 2028534"/>
                <a:gd name="connsiteY89" fmla="*/ 1210359 h 2918243"/>
                <a:gd name="connsiteX90" fmla="*/ 1549160 w 2028534"/>
                <a:gd name="connsiteY90" fmla="*/ 1142386 h 2918243"/>
                <a:gd name="connsiteX91" fmla="*/ 1616778 w 2028534"/>
                <a:gd name="connsiteY91" fmla="*/ 1114271 h 2918243"/>
                <a:gd name="connsiteX92" fmla="*/ 1712866 w 2028534"/>
                <a:gd name="connsiteY92" fmla="*/ 1210359 h 2918243"/>
                <a:gd name="connsiteX93" fmla="*/ 1712866 w 2028534"/>
                <a:gd name="connsiteY93" fmla="*/ 1723187 h 2918243"/>
                <a:gd name="connsiteX94" fmla="*/ 1712155 w 2028534"/>
                <a:gd name="connsiteY94" fmla="*/ 1733508 h 2918243"/>
                <a:gd name="connsiteX95" fmla="*/ 1712155 w 2028534"/>
                <a:gd name="connsiteY95" fmla="*/ 1737423 h 2918243"/>
                <a:gd name="connsiteX96" fmla="*/ 1711799 w 2028534"/>
                <a:gd name="connsiteY96" fmla="*/ 1741337 h 2918243"/>
                <a:gd name="connsiteX97" fmla="*/ 1711799 w 2028534"/>
                <a:gd name="connsiteY97" fmla="*/ 1743117 h 2918243"/>
                <a:gd name="connsiteX98" fmla="*/ 1712155 w 2028534"/>
                <a:gd name="connsiteY98" fmla="*/ 1746675 h 2918243"/>
                <a:gd name="connsiteX99" fmla="*/ 1712511 w 2028534"/>
                <a:gd name="connsiteY99" fmla="*/ 1749523 h 2918243"/>
                <a:gd name="connsiteX100" fmla="*/ 1713222 w 2028534"/>
                <a:gd name="connsiteY100" fmla="*/ 1758064 h 2918243"/>
                <a:gd name="connsiteX101" fmla="*/ 1713222 w 2028534"/>
                <a:gd name="connsiteY101" fmla="*/ 2202206 h 2918243"/>
                <a:gd name="connsiteX102" fmla="*/ 1106441 w 2028534"/>
                <a:gd name="connsiteY102" fmla="*/ 2809343 h 2918243"/>
                <a:gd name="connsiteX103" fmla="*/ 740949 w 2028534"/>
                <a:gd name="connsiteY103" fmla="*/ 2809343 h 2918243"/>
                <a:gd name="connsiteX104" fmla="*/ 133812 w 2028534"/>
                <a:gd name="connsiteY104" fmla="*/ 2202206 h 2918243"/>
                <a:gd name="connsiteX105" fmla="*/ 133812 w 2028534"/>
                <a:gd name="connsiteY105" fmla="*/ 1901841 h 2918243"/>
                <a:gd name="connsiteX106" fmla="*/ 229901 w 2028534"/>
                <a:gd name="connsiteY106" fmla="*/ 1926041 h 2918243"/>
                <a:gd name="connsiteX107" fmla="*/ 403216 w 2028534"/>
                <a:gd name="connsiteY107" fmla="*/ 1828173 h 2918243"/>
                <a:gd name="connsiteX108" fmla="*/ 576531 w 2028534"/>
                <a:gd name="connsiteY108" fmla="*/ 1926041 h 2918243"/>
                <a:gd name="connsiteX109" fmla="*/ 779029 w 2028534"/>
                <a:gd name="connsiteY109" fmla="*/ 1735643 h 2918243"/>
                <a:gd name="connsiteX110" fmla="*/ 791129 w 2028534"/>
                <a:gd name="connsiteY110" fmla="*/ 1702190 h 2918243"/>
                <a:gd name="connsiteX111" fmla="*/ 791129 w 2028534"/>
                <a:gd name="connsiteY111" fmla="*/ 938464 h 2918243"/>
                <a:gd name="connsiteX112" fmla="*/ 977611 w 2028534"/>
                <a:gd name="connsiteY112" fmla="*/ 938464 h 2918243"/>
                <a:gd name="connsiteX113" fmla="*/ 977611 w 2028534"/>
                <a:gd name="connsiteY113" fmla="*/ 1803617 h 2918243"/>
                <a:gd name="connsiteX114" fmla="*/ 1030994 w 2028534"/>
                <a:gd name="connsiteY114" fmla="*/ 1857000 h 2918243"/>
                <a:gd name="connsiteX115" fmla="*/ 1034553 w 2028534"/>
                <a:gd name="connsiteY115" fmla="*/ 1856644 h 2918243"/>
                <a:gd name="connsiteX116" fmla="*/ 1038823 w 2028534"/>
                <a:gd name="connsiteY116" fmla="*/ 1857000 h 2918243"/>
                <a:gd name="connsiteX117" fmla="*/ 1092206 w 2028534"/>
                <a:gd name="connsiteY117" fmla="*/ 1803617 h 2918243"/>
                <a:gd name="connsiteX118" fmla="*/ 1092206 w 2028534"/>
                <a:gd name="connsiteY118" fmla="*/ 229545 h 2918243"/>
                <a:gd name="connsiteX119" fmla="*/ 1121033 w 2028534"/>
                <a:gd name="connsiteY119" fmla="*/ 161571 h 2918243"/>
                <a:gd name="connsiteX120" fmla="*/ 1188650 w 2028534"/>
                <a:gd name="connsiteY120" fmla="*/ 133456 h 2918243"/>
                <a:gd name="connsiteX121" fmla="*/ 1284739 w 2028534"/>
                <a:gd name="connsiteY121" fmla="*/ 229545 h 2918243"/>
                <a:gd name="connsiteX122" fmla="*/ 1284739 w 2028534"/>
                <a:gd name="connsiteY122" fmla="*/ 1812870 h 2918243"/>
                <a:gd name="connsiteX123" fmla="*/ 1293280 w 2028534"/>
                <a:gd name="connsiteY123" fmla="*/ 1841341 h 2918243"/>
                <a:gd name="connsiteX124" fmla="*/ 1269792 w 2028534"/>
                <a:gd name="connsiteY124" fmla="*/ 1861982 h 2918243"/>
                <a:gd name="connsiteX125" fmla="*/ 1019606 w 2028534"/>
                <a:gd name="connsiteY125" fmla="*/ 2439936 h 2918243"/>
                <a:gd name="connsiteX126" fmla="*/ 1072988 w 2028534"/>
                <a:gd name="connsiteY126" fmla="*/ 2493319 h 2918243"/>
                <a:gd name="connsiteX127" fmla="*/ 1126371 w 2028534"/>
                <a:gd name="connsiteY127" fmla="*/ 2439936 h 2918243"/>
                <a:gd name="connsiteX128" fmla="*/ 1343460 w 2028534"/>
                <a:gd name="connsiteY128" fmla="*/ 1939208 h 2918243"/>
                <a:gd name="connsiteX129" fmla="*/ 1419263 w 2028534"/>
                <a:gd name="connsiteY129" fmla="*/ 1876573 h 2918243"/>
                <a:gd name="connsiteX130" fmla="*/ 1897214 w 2028534"/>
                <a:gd name="connsiteY130" fmla="*/ 831699 h 2918243"/>
                <a:gd name="connsiteX131" fmla="*/ 1392216 w 2028534"/>
                <a:gd name="connsiteY131" fmla="*/ 831699 h 2918243"/>
                <a:gd name="connsiteX132" fmla="*/ 1391148 w 2028534"/>
                <a:gd name="connsiteY132" fmla="*/ 831699 h 2918243"/>
                <a:gd name="connsiteX133" fmla="*/ 1391148 w 2028534"/>
                <a:gd name="connsiteY133" fmla="*/ 693617 h 2918243"/>
                <a:gd name="connsiteX134" fmla="*/ 1392216 w 2028534"/>
                <a:gd name="connsiteY134" fmla="*/ 693617 h 2918243"/>
                <a:gd name="connsiteX135" fmla="*/ 1896858 w 2028534"/>
                <a:gd name="connsiteY135" fmla="*/ 693617 h 2918243"/>
                <a:gd name="connsiteX136" fmla="*/ 1896858 w 2028534"/>
                <a:gd name="connsiteY136" fmla="*/ 831699 h 291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028534" h="2918243">
                  <a:moveTo>
                    <a:pt x="1391504" y="587208"/>
                  </a:moveTo>
                  <a:lnTo>
                    <a:pt x="1391504" y="229545"/>
                  </a:lnTo>
                  <a:cubicBezTo>
                    <a:pt x="1391504" y="117441"/>
                    <a:pt x="1300398" y="26691"/>
                    <a:pt x="1188650" y="26691"/>
                  </a:cubicBezTo>
                  <a:cubicBezTo>
                    <a:pt x="1134200" y="26691"/>
                    <a:pt x="1082953" y="48044"/>
                    <a:pt x="1045229" y="86480"/>
                  </a:cubicBezTo>
                  <a:cubicBezTo>
                    <a:pt x="1041671" y="90038"/>
                    <a:pt x="1039179" y="93953"/>
                    <a:pt x="1035976" y="97512"/>
                  </a:cubicBezTo>
                  <a:cubicBezTo>
                    <a:pt x="999320" y="54094"/>
                    <a:pt x="944870" y="26691"/>
                    <a:pt x="884370" y="26691"/>
                  </a:cubicBezTo>
                  <a:cubicBezTo>
                    <a:pt x="830632" y="26691"/>
                    <a:pt x="780096" y="48044"/>
                    <a:pt x="742373" y="86835"/>
                  </a:cubicBezTo>
                  <a:cubicBezTo>
                    <a:pt x="704649" y="125627"/>
                    <a:pt x="684008" y="176162"/>
                    <a:pt x="684008" y="229545"/>
                  </a:cubicBezTo>
                  <a:lnTo>
                    <a:pt x="684008" y="587208"/>
                  </a:lnTo>
                  <a:lnTo>
                    <a:pt x="407842" y="587208"/>
                  </a:lnTo>
                  <a:lnTo>
                    <a:pt x="407842" y="938464"/>
                  </a:lnTo>
                  <a:lnTo>
                    <a:pt x="684008" y="938464"/>
                  </a:lnTo>
                  <a:lnTo>
                    <a:pt x="684008" y="1038112"/>
                  </a:lnTo>
                  <a:cubicBezTo>
                    <a:pt x="652690" y="1018538"/>
                    <a:pt x="616034" y="1006794"/>
                    <a:pt x="576175" y="1006794"/>
                  </a:cubicBezTo>
                  <a:cubicBezTo>
                    <a:pt x="502863" y="1006794"/>
                    <a:pt x="438448" y="1045941"/>
                    <a:pt x="402860" y="1104662"/>
                  </a:cubicBezTo>
                  <a:cubicBezTo>
                    <a:pt x="367272" y="1045941"/>
                    <a:pt x="302857" y="1006794"/>
                    <a:pt x="229545" y="1006794"/>
                  </a:cubicBezTo>
                  <a:cubicBezTo>
                    <a:pt x="117797" y="1006794"/>
                    <a:pt x="26691" y="1097900"/>
                    <a:pt x="26691" y="1209648"/>
                  </a:cubicBezTo>
                  <a:lnTo>
                    <a:pt x="26691" y="1722475"/>
                  </a:lnTo>
                  <a:cubicBezTo>
                    <a:pt x="26691" y="1729237"/>
                    <a:pt x="27047" y="1735643"/>
                    <a:pt x="27759" y="1742405"/>
                  </a:cubicBezTo>
                  <a:cubicBezTo>
                    <a:pt x="27403" y="1747387"/>
                    <a:pt x="26691" y="1752370"/>
                    <a:pt x="26691" y="1757352"/>
                  </a:cubicBezTo>
                  <a:lnTo>
                    <a:pt x="26691" y="2201495"/>
                  </a:lnTo>
                  <a:cubicBezTo>
                    <a:pt x="26691" y="2595102"/>
                    <a:pt x="346986" y="2915397"/>
                    <a:pt x="740593" y="2915397"/>
                  </a:cubicBezTo>
                  <a:lnTo>
                    <a:pt x="1105374" y="2915397"/>
                  </a:lnTo>
                  <a:cubicBezTo>
                    <a:pt x="1498981" y="2915397"/>
                    <a:pt x="1818920" y="2595102"/>
                    <a:pt x="1818920" y="2201495"/>
                  </a:cubicBezTo>
                  <a:lnTo>
                    <a:pt x="1818920" y="1757352"/>
                  </a:lnTo>
                  <a:cubicBezTo>
                    <a:pt x="1818920" y="1751302"/>
                    <a:pt x="1818564" y="1745252"/>
                    <a:pt x="1817852" y="1739558"/>
                  </a:cubicBezTo>
                  <a:cubicBezTo>
                    <a:pt x="1818208" y="1733864"/>
                    <a:pt x="1818920" y="1728526"/>
                    <a:pt x="1818920" y="1722831"/>
                  </a:cubicBezTo>
                  <a:lnTo>
                    <a:pt x="1818920" y="1210003"/>
                  </a:lnTo>
                  <a:cubicBezTo>
                    <a:pt x="1818920" y="1097900"/>
                    <a:pt x="1727814" y="1007150"/>
                    <a:pt x="1616066" y="1007150"/>
                  </a:cubicBezTo>
                  <a:cubicBezTo>
                    <a:pt x="1561616" y="1007150"/>
                    <a:pt x="1510369" y="1028503"/>
                    <a:pt x="1473001" y="1066582"/>
                  </a:cubicBezTo>
                  <a:cubicBezTo>
                    <a:pt x="1434210" y="1104662"/>
                    <a:pt x="1413213" y="1155553"/>
                    <a:pt x="1413213" y="1210003"/>
                  </a:cubicBezTo>
                  <a:lnTo>
                    <a:pt x="1413213" y="1722831"/>
                  </a:lnTo>
                  <a:cubicBezTo>
                    <a:pt x="1413213" y="1725323"/>
                    <a:pt x="1413213" y="1736711"/>
                    <a:pt x="1413213" y="1753793"/>
                  </a:cubicBezTo>
                  <a:cubicBezTo>
                    <a:pt x="1405739" y="1758420"/>
                    <a:pt x="1398266" y="1762690"/>
                    <a:pt x="1391148" y="1767317"/>
                  </a:cubicBezTo>
                  <a:lnTo>
                    <a:pt x="1391148" y="938109"/>
                  </a:lnTo>
                  <a:cubicBezTo>
                    <a:pt x="1391504" y="938109"/>
                    <a:pt x="1391860" y="938109"/>
                    <a:pt x="1392216" y="938109"/>
                  </a:cubicBezTo>
                  <a:lnTo>
                    <a:pt x="2003623" y="938109"/>
                  </a:lnTo>
                  <a:lnTo>
                    <a:pt x="2003623" y="586852"/>
                  </a:lnTo>
                  <a:lnTo>
                    <a:pt x="1392216" y="586852"/>
                  </a:lnTo>
                  <a:cubicBezTo>
                    <a:pt x="1391860" y="587208"/>
                    <a:pt x="1391860" y="587208"/>
                    <a:pt x="1391504" y="587208"/>
                  </a:cubicBezTo>
                  <a:close/>
                  <a:moveTo>
                    <a:pt x="791129" y="229545"/>
                  </a:moveTo>
                  <a:cubicBezTo>
                    <a:pt x="791129" y="204277"/>
                    <a:pt x="801093" y="179721"/>
                    <a:pt x="819243" y="161215"/>
                  </a:cubicBezTo>
                  <a:cubicBezTo>
                    <a:pt x="836682" y="143421"/>
                    <a:pt x="859814" y="133456"/>
                    <a:pt x="884370" y="133456"/>
                  </a:cubicBezTo>
                  <a:cubicBezTo>
                    <a:pt x="934906" y="133456"/>
                    <a:pt x="977611" y="177586"/>
                    <a:pt x="977611" y="229545"/>
                  </a:cubicBezTo>
                  <a:lnTo>
                    <a:pt x="977611" y="587208"/>
                  </a:lnTo>
                  <a:lnTo>
                    <a:pt x="791129" y="587208"/>
                  </a:lnTo>
                  <a:lnTo>
                    <a:pt x="791129" y="229545"/>
                  </a:lnTo>
                  <a:lnTo>
                    <a:pt x="791129" y="229545"/>
                  </a:lnTo>
                  <a:close/>
                  <a:moveTo>
                    <a:pt x="514963" y="831699"/>
                  </a:moveTo>
                  <a:lnTo>
                    <a:pt x="514963" y="693973"/>
                  </a:lnTo>
                  <a:lnTo>
                    <a:pt x="977967" y="693973"/>
                  </a:lnTo>
                  <a:lnTo>
                    <a:pt x="977967" y="831699"/>
                  </a:lnTo>
                  <a:lnTo>
                    <a:pt x="514963" y="831699"/>
                  </a:lnTo>
                  <a:close/>
                  <a:moveTo>
                    <a:pt x="480443" y="1209648"/>
                  </a:moveTo>
                  <a:cubicBezTo>
                    <a:pt x="480443" y="1156621"/>
                    <a:pt x="523504" y="1113559"/>
                    <a:pt x="576531" y="1113559"/>
                  </a:cubicBezTo>
                  <a:cubicBezTo>
                    <a:pt x="629558" y="1113559"/>
                    <a:pt x="672619" y="1156621"/>
                    <a:pt x="672619" y="1209648"/>
                  </a:cubicBezTo>
                  <a:lnTo>
                    <a:pt x="672619" y="1722475"/>
                  </a:lnTo>
                  <a:cubicBezTo>
                    <a:pt x="672619" y="1775502"/>
                    <a:pt x="629558" y="1818564"/>
                    <a:pt x="576531" y="1818564"/>
                  </a:cubicBezTo>
                  <a:cubicBezTo>
                    <a:pt x="523504" y="1818564"/>
                    <a:pt x="480443" y="1775502"/>
                    <a:pt x="480443" y="1722475"/>
                  </a:cubicBezTo>
                  <a:lnTo>
                    <a:pt x="480443" y="1617134"/>
                  </a:lnTo>
                  <a:cubicBezTo>
                    <a:pt x="480443" y="1616778"/>
                    <a:pt x="480443" y="1616422"/>
                    <a:pt x="480443" y="1616066"/>
                  </a:cubicBezTo>
                  <a:cubicBezTo>
                    <a:pt x="480443" y="1615710"/>
                    <a:pt x="480443" y="1615355"/>
                    <a:pt x="480443" y="1614999"/>
                  </a:cubicBezTo>
                  <a:lnTo>
                    <a:pt x="480443" y="1209648"/>
                  </a:lnTo>
                  <a:close/>
                  <a:moveTo>
                    <a:pt x="133812" y="1209648"/>
                  </a:moveTo>
                  <a:cubicBezTo>
                    <a:pt x="133812" y="1156621"/>
                    <a:pt x="176874" y="1113559"/>
                    <a:pt x="229901" y="1113559"/>
                  </a:cubicBezTo>
                  <a:cubicBezTo>
                    <a:pt x="282927" y="1113559"/>
                    <a:pt x="325989" y="1156621"/>
                    <a:pt x="325989" y="1209648"/>
                  </a:cubicBezTo>
                  <a:lnTo>
                    <a:pt x="325989" y="1614999"/>
                  </a:lnTo>
                  <a:cubicBezTo>
                    <a:pt x="325989" y="1615355"/>
                    <a:pt x="325989" y="1615355"/>
                    <a:pt x="325989" y="1615710"/>
                  </a:cubicBezTo>
                  <a:cubicBezTo>
                    <a:pt x="325989" y="1616066"/>
                    <a:pt x="325989" y="1616066"/>
                    <a:pt x="325989" y="1616422"/>
                  </a:cubicBezTo>
                  <a:lnTo>
                    <a:pt x="325989" y="1722475"/>
                  </a:lnTo>
                  <a:cubicBezTo>
                    <a:pt x="325989" y="1775502"/>
                    <a:pt x="282927" y="1818564"/>
                    <a:pt x="229901" y="1818564"/>
                  </a:cubicBezTo>
                  <a:cubicBezTo>
                    <a:pt x="176874" y="1818564"/>
                    <a:pt x="133812" y="1775502"/>
                    <a:pt x="133812" y="1722475"/>
                  </a:cubicBezTo>
                  <a:lnTo>
                    <a:pt x="133812" y="1209648"/>
                  </a:lnTo>
                  <a:close/>
                  <a:moveTo>
                    <a:pt x="1419263" y="1876573"/>
                  </a:moveTo>
                  <a:lnTo>
                    <a:pt x="1433498" y="1867320"/>
                  </a:lnTo>
                  <a:cubicBezTo>
                    <a:pt x="1451292" y="1854864"/>
                    <a:pt x="1470866" y="1843120"/>
                    <a:pt x="1492575" y="1831732"/>
                  </a:cubicBezTo>
                  <a:cubicBezTo>
                    <a:pt x="1493286" y="1831376"/>
                    <a:pt x="1493998" y="1830664"/>
                    <a:pt x="1494710" y="1830308"/>
                  </a:cubicBezTo>
                  <a:cubicBezTo>
                    <a:pt x="1496489" y="1829240"/>
                    <a:pt x="1497913" y="1828173"/>
                    <a:pt x="1499692" y="1827105"/>
                  </a:cubicBezTo>
                  <a:cubicBezTo>
                    <a:pt x="1501116" y="1826038"/>
                    <a:pt x="1502184" y="1824970"/>
                    <a:pt x="1503251" y="1823902"/>
                  </a:cubicBezTo>
                  <a:cubicBezTo>
                    <a:pt x="1504675" y="1822834"/>
                    <a:pt x="1505742" y="1821411"/>
                    <a:pt x="1506810" y="1819988"/>
                  </a:cubicBezTo>
                  <a:cubicBezTo>
                    <a:pt x="1507878" y="1818564"/>
                    <a:pt x="1508945" y="1817496"/>
                    <a:pt x="1510013" y="1816073"/>
                  </a:cubicBezTo>
                  <a:cubicBezTo>
                    <a:pt x="1511081" y="1814649"/>
                    <a:pt x="1512148" y="1813226"/>
                    <a:pt x="1512860" y="1811802"/>
                  </a:cubicBezTo>
                  <a:cubicBezTo>
                    <a:pt x="1513572" y="1810379"/>
                    <a:pt x="1514639" y="1808955"/>
                    <a:pt x="1515351" y="1807532"/>
                  </a:cubicBezTo>
                  <a:cubicBezTo>
                    <a:pt x="1516063" y="1806108"/>
                    <a:pt x="1516775" y="1804329"/>
                    <a:pt x="1517486" y="1802549"/>
                  </a:cubicBezTo>
                  <a:cubicBezTo>
                    <a:pt x="1518198" y="1801126"/>
                    <a:pt x="1518554" y="1799346"/>
                    <a:pt x="1518910" y="1797567"/>
                  </a:cubicBezTo>
                  <a:cubicBezTo>
                    <a:pt x="1519266" y="1795788"/>
                    <a:pt x="1519622" y="1794364"/>
                    <a:pt x="1519978" y="1792584"/>
                  </a:cubicBezTo>
                  <a:cubicBezTo>
                    <a:pt x="1520333" y="1790805"/>
                    <a:pt x="1520333" y="1789026"/>
                    <a:pt x="1520333" y="1786890"/>
                  </a:cubicBezTo>
                  <a:cubicBezTo>
                    <a:pt x="1520333" y="1785823"/>
                    <a:pt x="1520689" y="1785111"/>
                    <a:pt x="1520689" y="1784043"/>
                  </a:cubicBezTo>
                  <a:cubicBezTo>
                    <a:pt x="1520333" y="1748811"/>
                    <a:pt x="1520333" y="1726390"/>
                    <a:pt x="1520333" y="1722831"/>
                  </a:cubicBezTo>
                  <a:lnTo>
                    <a:pt x="1520333" y="1210359"/>
                  </a:lnTo>
                  <a:cubicBezTo>
                    <a:pt x="1520333" y="1184736"/>
                    <a:pt x="1530298" y="1160536"/>
                    <a:pt x="1549160" y="1142386"/>
                  </a:cubicBezTo>
                  <a:cubicBezTo>
                    <a:pt x="1566954" y="1124236"/>
                    <a:pt x="1590798" y="1114271"/>
                    <a:pt x="1616778" y="1114271"/>
                  </a:cubicBezTo>
                  <a:cubicBezTo>
                    <a:pt x="1669805" y="1114271"/>
                    <a:pt x="1712866" y="1157333"/>
                    <a:pt x="1712866" y="1210359"/>
                  </a:cubicBezTo>
                  <a:lnTo>
                    <a:pt x="1712866" y="1723187"/>
                  </a:lnTo>
                  <a:cubicBezTo>
                    <a:pt x="1712866" y="1726746"/>
                    <a:pt x="1712511" y="1730305"/>
                    <a:pt x="1712155" y="1733508"/>
                  </a:cubicBezTo>
                  <a:cubicBezTo>
                    <a:pt x="1712155" y="1734932"/>
                    <a:pt x="1712155" y="1735999"/>
                    <a:pt x="1712155" y="1737423"/>
                  </a:cubicBezTo>
                  <a:cubicBezTo>
                    <a:pt x="1712155" y="1738846"/>
                    <a:pt x="1711799" y="1739914"/>
                    <a:pt x="1711799" y="1741337"/>
                  </a:cubicBezTo>
                  <a:lnTo>
                    <a:pt x="1711799" y="1743117"/>
                  </a:lnTo>
                  <a:lnTo>
                    <a:pt x="1712155" y="1746675"/>
                  </a:lnTo>
                  <a:lnTo>
                    <a:pt x="1712511" y="1749523"/>
                  </a:lnTo>
                  <a:cubicBezTo>
                    <a:pt x="1712866" y="1752370"/>
                    <a:pt x="1713222" y="1755217"/>
                    <a:pt x="1713222" y="1758064"/>
                  </a:cubicBezTo>
                  <a:lnTo>
                    <a:pt x="1713222" y="2202206"/>
                  </a:lnTo>
                  <a:cubicBezTo>
                    <a:pt x="1713222" y="2537093"/>
                    <a:pt x="1440972" y="2809343"/>
                    <a:pt x="1106441" y="2809343"/>
                  </a:cubicBezTo>
                  <a:lnTo>
                    <a:pt x="740949" y="2809343"/>
                  </a:lnTo>
                  <a:cubicBezTo>
                    <a:pt x="406063" y="2809343"/>
                    <a:pt x="133812" y="2537093"/>
                    <a:pt x="133812" y="2202206"/>
                  </a:cubicBezTo>
                  <a:lnTo>
                    <a:pt x="133812" y="1901841"/>
                  </a:lnTo>
                  <a:cubicBezTo>
                    <a:pt x="162639" y="1917500"/>
                    <a:pt x="195380" y="1926041"/>
                    <a:pt x="229901" y="1926041"/>
                  </a:cubicBezTo>
                  <a:cubicBezTo>
                    <a:pt x="303213" y="1926041"/>
                    <a:pt x="367627" y="1886538"/>
                    <a:pt x="403216" y="1828173"/>
                  </a:cubicBezTo>
                  <a:cubicBezTo>
                    <a:pt x="438804" y="1886894"/>
                    <a:pt x="503219" y="1926041"/>
                    <a:pt x="576531" y="1926041"/>
                  </a:cubicBezTo>
                  <a:cubicBezTo>
                    <a:pt x="684364" y="1926041"/>
                    <a:pt x="772267" y="1841697"/>
                    <a:pt x="779029" y="1735643"/>
                  </a:cubicBezTo>
                  <a:cubicBezTo>
                    <a:pt x="786502" y="1726390"/>
                    <a:pt x="791129" y="1715002"/>
                    <a:pt x="791129" y="1702190"/>
                  </a:cubicBezTo>
                  <a:lnTo>
                    <a:pt x="791129" y="938464"/>
                  </a:lnTo>
                  <a:lnTo>
                    <a:pt x="977611" y="938464"/>
                  </a:lnTo>
                  <a:lnTo>
                    <a:pt x="977611" y="1803617"/>
                  </a:lnTo>
                  <a:cubicBezTo>
                    <a:pt x="977611" y="1833155"/>
                    <a:pt x="1001456" y="1857000"/>
                    <a:pt x="1030994" y="1857000"/>
                  </a:cubicBezTo>
                  <a:cubicBezTo>
                    <a:pt x="1032417" y="1857000"/>
                    <a:pt x="1033485" y="1856644"/>
                    <a:pt x="1034553" y="1856644"/>
                  </a:cubicBezTo>
                  <a:cubicBezTo>
                    <a:pt x="1035976" y="1856644"/>
                    <a:pt x="1037400" y="1857000"/>
                    <a:pt x="1038823" y="1857000"/>
                  </a:cubicBezTo>
                  <a:cubicBezTo>
                    <a:pt x="1068362" y="1857000"/>
                    <a:pt x="1092206" y="1833155"/>
                    <a:pt x="1092206" y="1803617"/>
                  </a:cubicBezTo>
                  <a:lnTo>
                    <a:pt x="1092206" y="229545"/>
                  </a:lnTo>
                  <a:cubicBezTo>
                    <a:pt x="1092206" y="204277"/>
                    <a:pt x="1102171" y="180077"/>
                    <a:pt x="1121033" y="161571"/>
                  </a:cubicBezTo>
                  <a:cubicBezTo>
                    <a:pt x="1138827" y="143421"/>
                    <a:pt x="1162671" y="133456"/>
                    <a:pt x="1188650" y="133456"/>
                  </a:cubicBezTo>
                  <a:cubicBezTo>
                    <a:pt x="1240965" y="133456"/>
                    <a:pt x="1284739" y="177586"/>
                    <a:pt x="1284739" y="229545"/>
                  </a:cubicBezTo>
                  <a:lnTo>
                    <a:pt x="1284739" y="1812870"/>
                  </a:lnTo>
                  <a:cubicBezTo>
                    <a:pt x="1284739" y="1823546"/>
                    <a:pt x="1287942" y="1833155"/>
                    <a:pt x="1293280" y="1841341"/>
                  </a:cubicBezTo>
                  <a:cubicBezTo>
                    <a:pt x="1285451" y="1848102"/>
                    <a:pt x="1277265" y="1854864"/>
                    <a:pt x="1269792" y="1861982"/>
                  </a:cubicBezTo>
                  <a:cubicBezTo>
                    <a:pt x="1108221" y="2014300"/>
                    <a:pt x="1019606" y="2219645"/>
                    <a:pt x="1019606" y="2439936"/>
                  </a:cubicBezTo>
                  <a:cubicBezTo>
                    <a:pt x="1019606" y="2469475"/>
                    <a:pt x="1043450" y="2493319"/>
                    <a:pt x="1072988" y="2493319"/>
                  </a:cubicBezTo>
                  <a:cubicBezTo>
                    <a:pt x="1102527" y="2493319"/>
                    <a:pt x="1126371" y="2469475"/>
                    <a:pt x="1126371" y="2439936"/>
                  </a:cubicBezTo>
                  <a:cubicBezTo>
                    <a:pt x="1126371" y="2249183"/>
                    <a:pt x="1203241" y="2071597"/>
                    <a:pt x="1343460" y="1939208"/>
                  </a:cubicBezTo>
                  <a:cubicBezTo>
                    <a:pt x="1366236" y="1917144"/>
                    <a:pt x="1391860" y="1896147"/>
                    <a:pt x="1419263" y="1876573"/>
                  </a:cubicBezTo>
                  <a:close/>
                  <a:moveTo>
                    <a:pt x="1897214" y="831699"/>
                  </a:moveTo>
                  <a:lnTo>
                    <a:pt x="1392216" y="831699"/>
                  </a:lnTo>
                  <a:cubicBezTo>
                    <a:pt x="1391860" y="831699"/>
                    <a:pt x="1391504" y="831699"/>
                    <a:pt x="1391148" y="831699"/>
                  </a:cubicBezTo>
                  <a:lnTo>
                    <a:pt x="1391148" y="693617"/>
                  </a:lnTo>
                  <a:cubicBezTo>
                    <a:pt x="1391504" y="693617"/>
                    <a:pt x="1391860" y="693617"/>
                    <a:pt x="1392216" y="693617"/>
                  </a:cubicBezTo>
                  <a:lnTo>
                    <a:pt x="1896858" y="693617"/>
                  </a:lnTo>
                  <a:lnTo>
                    <a:pt x="1896858" y="831699"/>
                  </a:lnTo>
                  <a:close/>
                </a:path>
              </a:pathLst>
            </a:custGeom>
            <a:solidFill>
              <a:srgbClr val="000000"/>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BEDD100-5C0B-0840-A7B4-151D49B456F8}"/>
                </a:ext>
              </a:extLst>
            </p:cNvPr>
            <p:cNvSpPr/>
            <p:nvPr/>
          </p:nvSpPr>
          <p:spPr>
            <a:xfrm>
              <a:off x="1642384" y="1375615"/>
              <a:ext cx="1423533" cy="1601475"/>
            </a:xfrm>
            <a:custGeom>
              <a:avLst/>
              <a:gdLst>
                <a:gd name="connsiteX0" fmla="*/ 1348353 w 1423533"/>
                <a:gd name="connsiteY0" fmla="*/ 1107776 h 1601475"/>
                <a:gd name="connsiteX1" fmla="*/ 1348353 w 1423533"/>
                <a:gd name="connsiteY1" fmla="*/ 1107776 h 1601475"/>
                <a:gd name="connsiteX2" fmla="*/ 1348353 w 1423533"/>
                <a:gd name="connsiteY2" fmla="*/ 1107776 h 1601475"/>
                <a:gd name="connsiteX3" fmla="*/ 1345862 w 1423533"/>
                <a:gd name="connsiteY3" fmla="*/ 1076458 h 1601475"/>
                <a:gd name="connsiteX4" fmla="*/ 1345862 w 1423533"/>
                <a:gd name="connsiteY4" fmla="*/ 1073967 h 1601475"/>
                <a:gd name="connsiteX5" fmla="*/ 1343370 w 1423533"/>
                <a:gd name="connsiteY5" fmla="*/ 1050123 h 1601475"/>
                <a:gd name="connsiteX6" fmla="*/ 1035887 w 1423533"/>
                <a:gd name="connsiteY6" fmla="*/ 795666 h 1601475"/>
                <a:gd name="connsiteX7" fmla="*/ 963999 w 1423533"/>
                <a:gd name="connsiteY7" fmla="*/ 723778 h 1601475"/>
                <a:gd name="connsiteX8" fmla="*/ 963999 w 1423533"/>
                <a:gd name="connsiteY8" fmla="*/ 723778 h 1601475"/>
                <a:gd name="connsiteX9" fmla="*/ 963999 w 1423533"/>
                <a:gd name="connsiteY9" fmla="*/ 723778 h 1601475"/>
                <a:gd name="connsiteX10" fmla="*/ 963999 w 1423533"/>
                <a:gd name="connsiteY10" fmla="*/ 723778 h 1601475"/>
                <a:gd name="connsiteX11" fmla="*/ 963999 w 1423533"/>
                <a:gd name="connsiteY11" fmla="*/ 699934 h 1601475"/>
                <a:gd name="connsiteX12" fmla="*/ 723778 w 1423533"/>
                <a:gd name="connsiteY12" fmla="*/ 459712 h 1601475"/>
                <a:gd name="connsiteX13" fmla="*/ 651889 w 1423533"/>
                <a:gd name="connsiteY13" fmla="*/ 387824 h 1601475"/>
                <a:gd name="connsiteX14" fmla="*/ 375724 w 1423533"/>
                <a:gd name="connsiteY14" fmla="*/ 99558 h 1601475"/>
                <a:gd name="connsiteX15" fmla="*/ 99558 w 1423533"/>
                <a:gd name="connsiteY15" fmla="*/ 387824 h 1601475"/>
                <a:gd name="connsiteX16" fmla="*/ 253300 w 1423533"/>
                <a:gd name="connsiteY16" fmla="*/ 644772 h 1601475"/>
                <a:gd name="connsiteX17" fmla="*/ 246182 w 1423533"/>
                <a:gd name="connsiteY17" fmla="*/ 702425 h 1601475"/>
                <a:gd name="connsiteX18" fmla="*/ 474303 w 1423533"/>
                <a:gd name="connsiteY18" fmla="*/ 940155 h 1601475"/>
                <a:gd name="connsiteX19" fmla="*/ 615945 w 1423533"/>
                <a:gd name="connsiteY19" fmla="*/ 889619 h 1601475"/>
                <a:gd name="connsiteX20" fmla="*/ 822357 w 1423533"/>
                <a:gd name="connsiteY20" fmla="*/ 988199 h 1601475"/>
                <a:gd name="connsiteX21" fmla="*/ 1086423 w 1423533"/>
                <a:gd name="connsiteY21" fmla="*/ 988199 h 1601475"/>
                <a:gd name="connsiteX22" fmla="*/ 1206355 w 1423533"/>
                <a:gd name="connsiteY22" fmla="*/ 1108132 h 1601475"/>
                <a:gd name="connsiteX23" fmla="*/ 1206355 w 1423533"/>
                <a:gd name="connsiteY23" fmla="*/ 1532701 h 1601475"/>
                <a:gd name="connsiteX24" fmla="*/ 1350488 w 1423533"/>
                <a:gd name="connsiteY24" fmla="*/ 1532701 h 1601475"/>
                <a:gd name="connsiteX25" fmla="*/ 1348353 w 1423533"/>
                <a:gd name="connsiteY25" fmla="*/ 1107776 h 16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33" h="1601475">
                  <a:moveTo>
                    <a:pt x="1348353" y="1107776"/>
                  </a:moveTo>
                  <a:lnTo>
                    <a:pt x="1348353" y="1107776"/>
                  </a:lnTo>
                  <a:cubicBezTo>
                    <a:pt x="1348353" y="1107776"/>
                    <a:pt x="1348353" y="1105285"/>
                    <a:pt x="1348353" y="1107776"/>
                  </a:cubicBezTo>
                  <a:cubicBezTo>
                    <a:pt x="1348353" y="1095676"/>
                    <a:pt x="1348353" y="1086067"/>
                    <a:pt x="1345862" y="1076458"/>
                  </a:cubicBezTo>
                  <a:cubicBezTo>
                    <a:pt x="1345862" y="1076458"/>
                    <a:pt x="1345862" y="1076458"/>
                    <a:pt x="1345862" y="1073967"/>
                  </a:cubicBezTo>
                  <a:cubicBezTo>
                    <a:pt x="1345862" y="1066849"/>
                    <a:pt x="1343370" y="1057241"/>
                    <a:pt x="1343370" y="1050123"/>
                  </a:cubicBezTo>
                  <a:cubicBezTo>
                    <a:pt x="1317035" y="905990"/>
                    <a:pt x="1189629" y="795666"/>
                    <a:pt x="1035887" y="795666"/>
                  </a:cubicBezTo>
                  <a:cubicBezTo>
                    <a:pt x="994961" y="795666"/>
                    <a:pt x="963999" y="764349"/>
                    <a:pt x="963999" y="723778"/>
                  </a:cubicBezTo>
                  <a:lnTo>
                    <a:pt x="963999" y="723778"/>
                  </a:lnTo>
                  <a:lnTo>
                    <a:pt x="963999" y="723778"/>
                  </a:lnTo>
                  <a:lnTo>
                    <a:pt x="963999" y="723778"/>
                  </a:lnTo>
                  <a:lnTo>
                    <a:pt x="963999" y="699934"/>
                  </a:lnTo>
                  <a:cubicBezTo>
                    <a:pt x="963999" y="567901"/>
                    <a:pt x="855810" y="459712"/>
                    <a:pt x="723778" y="459712"/>
                  </a:cubicBezTo>
                  <a:cubicBezTo>
                    <a:pt x="682851" y="459712"/>
                    <a:pt x="651889" y="428395"/>
                    <a:pt x="651889" y="387824"/>
                  </a:cubicBezTo>
                  <a:cubicBezTo>
                    <a:pt x="651889" y="229456"/>
                    <a:pt x="529465" y="99558"/>
                    <a:pt x="375724" y="99558"/>
                  </a:cubicBezTo>
                  <a:cubicBezTo>
                    <a:pt x="221982" y="99558"/>
                    <a:pt x="99558" y="229100"/>
                    <a:pt x="99558" y="387824"/>
                  </a:cubicBezTo>
                  <a:cubicBezTo>
                    <a:pt x="99558" y="500639"/>
                    <a:pt x="161838" y="599219"/>
                    <a:pt x="253300" y="644772"/>
                  </a:cubicBezTo>
                  <a:cubicBezTo>
                    <a:pt x="248673" y="663989"/>
                    <a:pt x="246182" y="683207"/>
                    <a:pt x="246182" y="702425"/>
                  </a:cubicBezTo>
                  <a:cubicBezTo>
                    <a:pt x="246182" y="834458"/>
                    <a:pt x="346897" y="940155"/>
                    <a:pt x="474303" y="940155"/>
                  </a:cubicBezTo>
                  <a:cubicBezTo>
                    <a:pt x="526974" y="940155"/>
                    <a:pt x="577510" y="920937"/>
                    <a:pt x="615945" y="889619"/>
                  </a:cubicBezTo>
                  <a:cubicBezTo>
                    <a:pt x="663989" y="949764"/>
                    <a:pt x="738369" y="988199"/>
                    <a:pt x="822357" y="988199"/>
                  </a:cubicBezTo>
                  <a:lnTo>
                    <a:pt x="1086423" y="988199"/>
                  </a:lnTo>
                  <a:cubicBezTo>
                    <a:pt x="1153685" y="988199"/>
                    <a:pt x="1206355" y="1040870"/>
                    <a:pt x="1206355" y="1108132"/>
                  </a:cubicBezTo>
                  <a:lnTo>
                    <a:pt x="1206355" y="1532701"/>
                  </a:lnTo>
                  <a:lnTo>
                    <a:pt x="1350488" y="1532701"/>
                  </a:lnTo>
                  <a:lnTo>
                    <a:pt x="1348353" y="1107776"/>
                  </a:lnTo>
                  <a:close/>
                </a:path>
              </a:pathLst>
            </a:custGeom>
            <a:solidFill>
              <a:schemeClr val="bg1">
                <a:lumMod val="50000"/>
              </a:schemeClr>
            </a:solidFill>
            <a:ln w="3552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FDEAA3-8E96-C040-855B-49BFCE07FB59}"/>
                </a:ext>
              </a:extLst>
            </p:cNvPr>
            <p:cNvSpPr/>
            <p:nvPr/>
          </p:nvSpPr>
          <p:spPr>
            <a:xfrm>
              <a:off x="2745267" y="2866411"/>
              <a:ext cx="320295" cy="533825"/>
            </a:xfrm>
            <a:custGeom>
              <a:avLst/>
              <a:gdLst>
                <a:gd name="connsiteX0" fmla="*/ 99558 w 320294"/>
                <a:gd name="connsiteY0" fmla="*/ 99558 h 533825"/>
                <a:gd name="connsiteX1" fmla="*/ 243691 w 320294"/>
                <a:gd name="connsiteY1" fmla="*/ 99558 h 533825"/>
                <a:gd name="connsiteX2" fmla="*/ 243691 w 320294"/>
                <a:gd name="connsiteY2" fmla="*/ 451527 h 533825"/>
                <a:gd name="connsiteX3" fmla="*/ 99558 w 320294"/>
                <a:gd name="connsiteY3" fmla="*/ 451527 h 533825"/>
              </a:gdLst>
              <a:ahLst/>
              <a:cxnLst>
                <a:cxn ang="0">
                  <a:pos x="connsiteX0" y="connsiteY0"/>
                </a:cxn>
                <a:cxn ang="0">
                  <a:pos x="connsiteX1" y="connsiteY1"/>
                </a:cxn>
                <a:cxn ang="0">
                  <a:pos x="connsiteX2" y="connsiteY2"/>
                </a:cxn>
                <a:cxn ang="0">
                  <a:pos x="connsiteX3" y="connsiteY3"/>
                </a:cxn>
              </a:cxnLst>
              <a:rect l="l" t="t" r="r" b="b"/>
              <a:pathLst>
                <a:path w="320294" h="533825">
                  <a:moveTo>
                    <a:pt x="99558" y="99558"/>
                  </a:moveTo>
                  <a:lnTo>
                    <a:pt x="243691" y="99558"/>
                  </a:lnTo>
                  <a:lnTo>
                    <a:pt x="243691" y="451527"/>
                  </a:lnTo>
                  <a:lnTo>
                    <a:pt x="99558" y="451527"/>
                  </a:lnTo>
                  <a:close/>
                </a:path>
              </a:pathLst>
            </a:custGeom>
            <a:solidFill>
              <a:srgbClr val="000000"/>
            </a:solidFill>
            <a:ln w="35528" cap="flat">
              <a:noFill/>
              <a:prstDash val="solid"/>
              <a:miter/>
            </a:ln>
          </p:spPr>
          <p:txBody>
            <a:bodyPr rtlCol="0" anchor="ctr"/>
            <a:lstStyle/>
            <a:p>
              <a:endParaRPr lang="en-US"/>
            </a:p>
          </p:txBody>
        </p:sp>
      </p:grpSp>
      <p:sp>
        <p:nvSpPr>
          <p:cNvPr id="11" name="Rectangle 10">
            <a:extLst>
              <a:ext uri="{FF2B5EF4-FFF2-40B4-BE49-F238E27FC236}">
                <a16:creationId xmlns:a16="http://schemas.microsoft.com/office/drawing/2014/main" id="{2BAB47AF-284D-4127-857A-8427DE22872F}"/>
              </a:ext>
            </a:extLst>
          </p:cNvPr>
          <p:cNvSpPr/>
          <p:nvPr>
            <p:custDataLst>
              <p:tags r:id="rId1"/>
            </p:custDataLst>
          </p:nvPr>
        </p:nvSpPr>
        <p:spPr>
          <a:xfrm>
            <a:off x="0" y="6255154"/>
            <a:ext cx="8497614" cy="600164"/>
          </a:xfrm>
          <a:prstGeom prst="rect">
            <a:avLst/>
          </a:prstGeom>
        </p:spPr>
        <p:txBody>
          <a:bodyPr wrap="square">
            <a:spAutoFit/>
          </a:bodyPr>
          <a:lstStyle/>
          <a:p>
            <a:pPr>
              <a:spcAft>
                <a:spcPts val="0"/>
              </a:spcAft>
            </a:pPr>
            <a:r>
              <a:rPr lang="fr-CA" sz="1100" u="none" dirty="0"/>
              <a:t>Remarque : Basé sur les déclarations. Pour tenir compte de la méthodologie d’échantillonnage de l’ESCC, les taux de tabagisme ont été pondérés à l’aide des pondérations du sondage de l’ESCC.</a:t>
            </a:r>
          </a:p>
          <a:p>
            <a:pPr>
              <a:spcAft>
                <a:spcPts val="0"/>
              </a:spcAft>
            </a:pPr>
            <a:r>
              <a:rPr lang="fr-CA" sz="1100" u="none" dirty="0"/>
              <a:t>Source : </a:t>
            </a:r>
            <a:r>
              <a:rPr lang="fr-CA" sz="1100" i="1" u="none" dirty="0"/>
              <a:t>Enquête sur la santé dans les collectivités canadiennes</a:t>
            </a:r>
            <a:r>
              <a:rPr lang="fr-CA" sz="1100" u="none" dirty="0"/>
              <a:t>, 2016. Fournie par l’ICES.</a:t>
            </a:r>
          </a:p>
        </p:txBody>
      </p:sp>
    </p:spTree>
    <p:extLst>
      <p:ext uri="{BB962C8B-B14F-4D97-AF65-F5344CB8AC3E}">
        <p14:creationId xmlns:p14="http://schemas.microsoft.com/office/powerpoint/2010/main" val="379278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CA" sz="4800"/>
              <a:t>Les énoncés de qualité en bref </a:t>
            </a:r>
            <a:br/>
            <a:endParaRPr lang="fr-CA"/>
          </a:p>
        </p:txBody>
      </p:sp>
    </p:spTree>
    <p:custDataLst>
      <p:tags r:id="rId1"/>
    </p:custDataLst>
    <p:extLst>
      <p:ext uri="{BB962C8B-B14F-4D97-AF65-F5344CB8AC3E}">
        <p14:creationId xmlns:p14="http://schemas.microsoft.com/office/powerpoint/2010/main" val="385681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65909"/>
          </a:xfrm>
        </p:spPr>
        <p:txBody>
          <a:bodyPr/>
          <a:lstStyle/>
          <a:p>
            <a:r>
              <a:rPr lang="fr-CA" sz="3200">
                <a:solidFill>
                  <a:srgbClr val="00A0AF"/>
                </a:solidFill>
              </a:rPr>
              <a:t>Portée de la norme de qualité pour les personnes atteintes de la MPOC</a:t>
            </a:r>
            <a:endParaRPr lang="fr-CA" sz="3200" b="0">
              <a:solidFill>
                <a:srgbClr val="00A0AF"/>
              </a:solidFill>
            </a:endParaRPr>
          </a:p>
        </p:txBody>
      </p:sp>
      <p:sp>
        <p:nvSpPr>
          <p:cNvPr id="4" name="Content Placeholder 3"/>
          <p:cNvSpPr>
            <a:spLocks noGrp="1"/>
          </p:cNvSpPr>
          <p:nvPr>
            <p:ph idx="1"/>
            <p:custDataLst>
              <p:tags r:id="rId3"/>
            </p:custDataLst>
          </p:nvPr>
        </p:nvSpPr>
        <p:spPr>
          <a:xfrm>
            <a:off x="457199" y="1440547"/>
            <a:ext cx="8229600" cy="4248472"/>
          </a:xfrm>
        </p:spPr>
        <p:txBody>
          <a:bodyPr/>
          <a:lstStyle/>
          <a:p>
            <a:r>
              <a:rPr lang="fr-CA" sz="1800" dirty="0"/>
              <a:t>Elle porte sur les soins offerts aux personnes atteintes de la MPOC, </a:t>
            </a:r>
            <a:br>
              <a:rPr lang="fr-CA" sz="1800" dirty="0"/>
            </a:br>
            <a:r>
              <a:rPr lang="fr-CA" sz="1800" dirty="0"/>
              <a:t>y compris l’évaluation de personnes qui pourraient être atteintes de la MPOC. </a:t>
            </a:r>
          </a:p>
          <a:p>
            <a:r>
              <a:rPr lang="fr-CA" sz="1800" dirty="0"/>
              <a:t>Elle fournit des renseignements d’orientation sur le diagnostic, la gestion et le traitement de la MPOC dans des milieux communautaires. </a:t>
            </a:r>
          </a:p>
          <a:p>
            <a:r>
              <a:rPr lang="fr-CA" sz="1800" dirty="0"/>
              <a:t>Cette norme s’applique aux soins primaires, aux soins spécialisés, aux soins à domicile et aux soins de longue durée. </a:t>
            </a:r>
          </a:p>
          <a:p>
            <a:r>
              <a:rPr lang="fr-CA" sz="1800" dirty="0"/>
              <a:t>Elle n’aborde pas le traitement d’exacerbations aiguës de la MPOC en centre hospitalier, c’est-à-dire les soins au service des urgences et pendant l’hospitalisation.</a:t>
            </a:r>
            <a:endParaRPr lang="fr-CA" sz="1600" dirty="0"/>
          </a:p>
        </p:txBody>
      </p:sp>
    </p:spTree>
    <p:custDataLst>
      <p:tags r:id="rId1"/>
    </p:custDataLst>
    <p:extLst>
      <p:ext uri="{BB962C8B-B14F-4D97-AF65-F5344CB8AC3E}">
        <p14:creationId xmlns:p14="http://schemas.microsoft.com/office/powerpoint/2010/main" val="394442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199" y="274638"/>
            <a:ext cx="8557491" cy="1165909"/>
          </a:xfrm>
        </p:spPr>
        <p:txBody>
          <a:bodyPr/>
          <a:lstStyle/>
          <a:p>
            <a:r>
              <a:rPr lang="fr-CA" sz="2400" dirty="0"/>
              <a:t>Sujets abordés par l’énoncé de qualité de la MPOC </a:t>
            </a:r>
          </a:p>
        </p:txBody>
      </p:sp>
      <p:sp>
        <p:nvSpPr>
          <p:cNvPr id="4" name="Content Placeholder 3"/>
          <p:cNvSpPr>
            <a:spLocks noGrp="1"/>
          </p:cNvSpPr>
          <p:nvPr>
            <p:ph idx="1"/>
            <p:custDataLst>
              <p:tags r:id="rId2"/>
            </p:custDataLst>
          </p:nvPr>
        </p:nvSpPr>
        <p:spPr>
          <a:xfrm>
            <a:off x="457200" y="1361465"/>
            <a:ext cx="8229600" cy="5269742"/>
          </a:xfrm>
        </p:spPr>
        <p:txBody>
          <a:bodyPr/>
          <a:lstStyle/>
          <a:p>
            <a:pPr marL="457200" indent="-457200">
              <a:spcBef>
                <a:spcPts val="600"/>
              </a:spcBef>
              <a:buFont typeface="+mj-lt"/>
              <a:buAutoNum type="arabicPeriod"/>
            </a:pPr>
            <a:r>
              <a:rPr lang="fr-CA" sz="1400" dirty="0"/>
              <a:t>Diagnostic confirmé par spirométrie</a:t>
            </a:r>
            <a:r>
              <a:rPr lang="en-US" sz="1400" dirty="0"/>
              <a:t>	</a:t>
            </a:r>
          </a:p>
          <a:p>
            <a:pPr marL="457200" indent="-457200">
              <a:spcBef>
                <a:spcPts val="600"/>
              </a:spcBef>
              <a:buFont typeface="+mj-lt"/>
              <a:buAutoNum type="arabicPeriod"/>
            </a:pPr>
            <a:r>
              <a:rPr lang="fr-CA" sz="1400" dirty="0"/>
              <a:t>Évaluation complète</a:t>
            </a:r>
            <a:r>
              <a:rPr lang="en-US" sz="1400" dirty="0"/>
              <a:t>	</a:t>
            </a:r>
          </a:p>
          <a:p>
            <a:pPr marL="457200" indent="-457200">
              <a:spcBef>
                <a:spcPts val="600"/>
              </a:spcBef>
              <a:buFont typeface="+mj-lt"/>
              <a:buAutoNum type="arabicPeriod"/>
            </a:pPr>
            <a:r>
              <a:rPr lang="fr-CA" sz="1400" dirty="0"/>
              <a:t>Objectifs des soins et planification des soins personnalisée</a:t>
            </a:r>
            <a:r>
              <a:rPr lang="en-US" sz="1400" dirty="0"/>
              <a:t>	</a:t>
            </a:r>
          </a:p>
          <a:p>
            <a:pPr marL="457200" indent="-457200">
              <a:spcBef>
                <a:spcPts val="600"/>
              </a:spcBef>
              <a:buFont typeface="+mj-lt"/>
              <a:buAutoNum type="arabicPeriod"/>
            </a:pPr>
            <a:r>
              <a:rPr lang="fr-CA" sz="1400" dirty="0"/>
              <a:t>Information et autogestion</a:t>
            </a:r>
            <a:endParaRPr lang="en-US" sz="1400" dirty="0"/>
          </a:p>
          <a:p>
            <a:pPr marL="457200" indent="-457200">
              <a:spcBef>
                <a:spcPts val="600"/>
              </a:spcBef>
              <a:buFont typeface="+mj-lt"/>
              <a:buAutoNum type="arabicPeriod"/>
            </a:pPr>
            <a:r>
              <a:rPr lang="fr-CA" sz="1400" dirty="0"/>
              <a:t>Promotion de la cessation du tabagisme</a:t>
            </a:r>
            <a:r>
              <a:rPr lang="en-US" sz="1400" dirty="0"/>
              <a:t>	</a:t>
            </a:r>
          </a:p>
          <a:p>
            <a:pPr marL="457200" indent="-457200">
              <a:spcBef>
                <a:spcPts val="600"/>
              </a:spcBef>
              <a:buFont typeface="+mj-lt"/>
              <a:buAutoNum type="arabicPeriod"/>
            </a:pPr>
            <a:r>
              <a:rPr lang="fr-CA" sz="1400" dirty="0"/>
              <a:t>Gestion pharmacologique de MPOC stable</a:t>
            </a:r>
            <a:r>
              <a:rPr lang="en-US" sz="1400" dirty="0"/>
              <a:t>	</a:t>
            </a:r>
          </a:p>
          <a:p>
            <a:pPr marL="457200" indent="-457200">
              <a:spcBef>
                <a:spcPts val="600"/>
              </a:spcBef>
              <a:buFont typeface="+mj-lt"/>
              <a:buAutoNum type="arabicPeriod"/>
            </a:pPr>
            <a:r>
              <a:rPr lang="fr-CA" sz="1400" dirty="0"/>
              <a:t>Vaccinations</a:t>
            </a:r>
            <a:endParaRPr lang="en-US" sz="1400" dirty="0"/>
          </a:p>
          <a:p>
            <a:pPr marL="457200" indent="-457200">
              <a:spcBef>
                <a:spcPts val="600"/>
              </a:spcBef>
              <a:buFont typeface="+mj-lt"/>
              <a:buAutoNum type="arabicPeriod"/>
            </a:pPr>
            <a:r>
              <a:rPr lang="fr-CA" sz="1400" dirty="0"/>
              <a:t>Soins respiratoires spécialisés</a:t>
            </a:r>
            <a:r>
              <a:rPr lang="en-US" sz="1400" dirty="0"/>
              <a:t>	</a:t>
            </a:r>
          </a:p>
          <a:p>
            <a:pPr marL="457200" indent="-457200">
              <a:spcBef>
                <a:spcPts val="600"/>
              </a:spcBef>
              <a:buFont typeface="+mj-lt"/>
              <a:buAutoNum type="arabicPeriod"/>
            </a:pPr>
            <a:r>
              <a:rPr lang="fr-CA" sz="1400" dirty="0"/>
              <a:t>Réadaptation pulmonaire</a:t>
            </a:r>
            <a:r>
              <a:rPr lang="en-US" sz="1400" dirty="0"/>
              <a:t>	</a:t>
            </a:r>
            <a:endParaRPr lang="fr-CA" sz="1400" dirty="0">
              <a:cs typeface="Arial"/>
            </a:endParaRPr>
          </a:p>
          <a:p>
            <a:pPr marL="457200" indent="-457200">
              <a:spcBef>
                <a:spcPts val="600"/>
              </a:spcBef>
              <a:buFont typeface="+mj-lt"/>
              <a:buAutoNum type="arabicPeriod"/>
            </a:pPr>
            <a:r>
              <a:rPr lang="fr-CA" sz="1400" dirty="0"/>
              <a:t>Gestion d’exacerbations aiguës de la MPOC</a:t>
            </a:r>
            <a:r>
              <a:rPr lang="en-US" sz="1400" dirty="0"/>
              <a:t>	</a:t>
            </a:r>
          </a:p>
          <a:p>
            <a:pPr marL="457200" indent="-457200">
              <a:spcBef>
                <a:spcPts val="600"/>
              </a:spcBef>
              <a:buFont typeface="+mj-lt"/>
              <a:buAutoNum type="arabicPeriod"/>
            </a:pPr>
            <a:r>
              <a:rPr lang="fr-CA" sz="1400" dirty="0"/>
              <a:t>Suivi après hospitalisation pour une exacerbation aiguë de la MPOC</a:t>
            </a:r>
          </a:p>
          <a:p>
            <a:pPr marL="457200" indent="-457200">
              <a:spcBef>
                <a:spcPts val="600"/>
              </a:spcBef>
              <a:buFont typeface="+mj-lt"/>
              <a:buAutoNum type="arabicPeriod"/>
            </a:pPr>
            <a:r>
              <a:rPr lang="fr-CA" sz="1400" dirty="0"/>
              <a:t>Réadaptation pulmonaire après hospitalisation pour une exacerbation aiguë de MPOC</a:t>
            </a:r>
            <a:r>
              <a:rPr lang="en-US" sz="1400" dirty="0"/>
              <a:t>	</a:t>
            </a:r>
          </a:p>
          <a:p>
            <a:pPr marL="457200" indent="-457200">
              <a:spcBef>
                <a:spcPts val="600"/>
              </a:spcBef>
              <a:buFont typeface="+mj-lt"/>
              <a:buAutoNum type="arabicPeriod"/>
            </a:pPr>
            <a:r>
              <a:rPr lang="fr-CA" sz="1400" dirty="0"/>
              <a:t>Soins palliatifs</a:t>
            </a:r>
            <a:r>
              <a:rPr lang="en-US" sz="1400" dirty="0"/>
              <a:t>	</a:t>
            </a:r>
            <a:endParaRPr lang="fr-CA" sz="1400" dirty="0">
              <a:cs typeface="Arial"/>
            </a:endParaRPr>
          </a:p>
          <a:p>
            <a:pPr marL="457200" indent="-457200">
              <a:spcBef>
                <a:spcPts val="600"/>
              </a:spcBef>
              <a:buAutoNum type="arabicPeriod"/>
            </a:pPr>
            <a:r>
              <a:rPr lang="fr-CA" sz="1400" dirty="0"/>
              <a:t>Oxygénothérapie à long terme </a:t>
            </a:r>
          </a:p>
        </p:txBody>
      </p:sp>
    </p:spTree>
    <p:extLst>
      <p:ext uri="{BB962C8B-B14F-4D97-AF65-F5344CB8AC3E}">
        <p14:creationId xmlns:p14="http://schemas.microsoft.com/office/powerpoint/2010/main" val="299922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1 : </a:t>
            </a:r>
            <a:r>
              <a:rPr lang="fr-CA" sz="2800"/>
              <a:t>Diagnostic confirmé par spirométrie </a:t>
            </a:r>
            <a:br>
              <a:rPr sz="3200"/>
            </a:br>
            <a:br>
              <a:rPr sz="3200"/>
            </a:br>
            <a:endParaRPr lang="fr-CA" sz="3200" b="0"/>
          </a:p>
        </p:txBody>
      </p:sp>
      <p:sp>
        <p:nvSpPr>
          <p:cNvPr id="3" name="Rectangle 2"/>
          <p:cNvSpPr/>
          <p:nvPr>
            <p:custDataLst>
              <p:tags r:id="rId3"/>
            </p:custDataLst>
          </p:nvPr>
        </p:nvSpPr>
        <p:spPr>
          <a:xfrm>
            <a:off x="457200" y="2103453"/>
            <a:ext cx="8244584" cy="182143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557784" y="2266255"/>
            <a:ext cx="8028432" cy="1569660"/>
          </a:xfrm>
          <a:prstGeom prst="rect">
            <a:avLst/>
          </a:prstGeom>
        </p:spPr>
        <p:txBody>
          <a:bodyPr wrap="square" anchor="t">
            <a:spAutoFit/>
          </a:bodyPr>
          <a:lstStyle/>
          <a:p>
            <a:r>
              <a:rPr lang="fr-CA" sz="2400" u="none" dirty="0"/>
              <a:t>Les personnes cliniquement soupçonnées d’être atteintes de MPOC obtiennent un test de spirométrie pour confirmer le diagnostic dans les 3 mois suivant la manifestation des symptômes respiratoires. </a:t>
            </a:r>
          </a:p>
        </p:txBody>
      </p:sp>
    </p:spTree>
    <p:custDataLst>
      <p:tags r:id="rId1"/>
    </p:custDataLst>
    <p:extLst>
      <p:ext uri="{BB962C8B-B14F-4D97-AF65-F5344CB8AC3E}">
        <p14:creationId xmlns:p14="http://schemas.microsoft.com/office/powerpoint/2010/main" val="2266089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2 : </a:t>
            </a:r>
            <a:r>
              <a:rPr lang="fr-CA" sz="2800"/>
              <a:t>Évaluation complète </a:t>
            </a:r>
            <a:br>
              <a:rPr sz="3200"/>
            </a:br>
            <a:br>
              <a:rPr sz="3200"/>
            </a:br>
            <a:endParaRPr lang="fr-CA" sz="3200" b="0"/>
          </a:p>
        </p:txBody>
      </p:sp>
      <p:sp>
        <p:nvSpPr>
          <p:cNvPr id="3" name="Rectangle 2"/>
          <p:cNvSpPr/>
          <p:nvPr>
            <p:custDataLst>
              <p:tags r:id="rId3"/>
            </p:custDataLst>
          </p:nvPr>
        </p:nvSpPr>
        <p:spPr>
          <a:xfrm>
            <a:off x="457199" y="2084111"/>
            <a:ext cx="8244583" cy="303547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5" name="Rectangle 4"/>
          <p:cNvSpPr/>
          <p:nvPr>
            <p:custDataLst>
              <p:tags r:id="rId4"/>
            </p:custDataLst>
          </p:nvPr>
        </p:nvSpPr>
        <p:spPr>
          <a:xfrm>
            <a:off x="676655" y="2263021"/>
            <a:ext cx="7778027" cy="2246769"/>
          </a:xfrm>
          <a:prstGeom prst="rect">
            <a:avLst/>
          </a:prstGeom>
        </p:spPr>
        <p:txBody>
          <a:bodyPr wrap="square">
            <a:spAutoFit/>
          </a:bodyPr>
          <a:lstStyle/>
          <a:p>
            <a:r>
              <a:rPr lang="fr-CA" sz="2000" u="none" dirty="0"/>
              <a:t>Les personnes atteintes de MPOC reçoivent une évaluation complète pour déterminer le degré d’invalidité, le risque d’exacerbation aiguë et la présence de comorbidités près du moment du diagnostic et sur une base annuelle. La gravité de la limitation du débit de l’air, telle que déterminée initialement par un test de spirométrie pour confirmer le diagnostic, est réévaluée lorsque l’état de santé de la personne change. </a:t>
            </a:r>
          </a:p>
        </p:txBody>
      </p:sp>
    </p:spTree>
    <p:custDataLst>
      <p:tags r:id="rId1"/>
    </p:custDataLst>
    <p:extLst>
      <p:ext uri="{BB962C8B-B14F-4D97-AF65-F5344CB8AC3E}">
        <p14:creationId xmlns:p14="http://schemas.microsoft.com/office/powerpoint/2010/main" val="11185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3 : </a:t>
            </a:r>
            <a:r>
              <a:rPr lang="fr-CA" sz="3200"/>
              <a:t>Objectifs des soins et planification des soins personnalisée</a:t>
            </a:r>
            <a:r>
              <a:rPr lang="en-US" sz="3200"/>
              <a:t>	</a:t>
            </a:r>
            <a:br>
              <a:rPr sz="3200"/>
            </a:br>
            <a:br>
              <a:rPr sz="3200"/>
            </a:br>
            <a:br>
              <a:rPr sz="3200"/>
            </a:br>
            <a:endParaRPr lang="fr-CA" sz="3200" b="0"/>
          </a:p>
        </p:txBody>
      </p:sp>
      <p:sp>
        <p:nvSpPr>
          <p:cNvPr id="3" name="Rectangle 2"/>
          <p:cNvSpPr/>
          <p:nvPr>
            <p:custDataLst>
              <p:tags r:id="rId3"/>
            </p:custDataLst>
          </p:nvPr>
        </p:nvSpPr>
        <p:spPr>
          <a:xfrm>
            <a:off x="457200" y="2103454"/>
            <a:ext cx="8244584" cy="225753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603503" y="2264427"/>
            <a:ext cx="7935585" cy="1938992"/>
          </a:xfrm>
          <a:prstGeom prst="rect">
            <a:avLst/>
          </a:prstGeom>
        </p:spPr>
        <p:txBody>
          <a:bodyPr wrap="square">
            <a:spAutoFit/>
          </a:bodyPr>
          <a:lstStyle/>
          <a:p>
            <a:r>
              <a:rPr lang="fr-CA" sz="2000" u="none" dirty="0"/>
              <a:t>Les personnes atteintes de MPOC discutent de leurs objectifs de soins avec leur futur mandataire spécial, leur fournisseur de soins primaires et les autres membres de leur équipe de soins interprofessionnels. Ces discussions permettent d’éclairer la planification des soins personnalisée, qui est revue et mise à jour régulièrement.</a:t>
            </a:r>
          </a:p>
        </p:txBody>
      </p:sp>
    </p:spTree>
    <p:custDataLst>
      <p:tags r:id="rId1"/>
    </p:custDataLst>
    <p:extLst>
      <p:ext uri="{BB962C8B-B14F-4D97-AF65-F5344CB8AC3E}">
        <p14:creationId xmlns:p14="http://schemas.microsoft.com/office/powerpoint/2010/main" val="1260592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3200" b="0"/>
              <a:t>Énoncé de qualité 4 : </a:t>
            </a:r>
            <a:r>
              <a:rPr lang="fr-CA" sz="3200"/>
              <a:t>Information et autogestion </a:t>
            </a:r>
            <a:br/>
            <a:br/>
            <a:endParaRPr lang="fr-CA" sz="3500" b="0"/>
          </a:p>
        </p:txBody>
      </p:sp>
      <p:sp>
        <p:nvSpPr>
          <p:cNvPr id="3" name="Rectangle 2"/>
          <p:cNvSpPr/>
          <p:nvPr>
            <p:custDataLst>
              <p:tags r:id="rId3"/>
            </p:custDataLst>
          </p:nvPr>
        </p:nvSpPr>
        <p:spPr>
          <a:xfrm>
            <a:off x="457200" y="2103453"/>
            <a:ext cx="8092440" cy="229973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custDataLst>
              <p:tags r:id="rId4"/>
            </p:custDataLst>
          </p:nvPr>
        </p:nvSpPr>
        <p:spPr>
          <a:xfrm>
            <a:off x="594360" y="2264427"/>
            <a:ext cx="7874392" cy="1938992"/>
          </a:xfrm>
          <a:prstGeom prst="rect">
            <a:avLst/>
          </a:prstGeom>
        </p:spPr>
        <p:txBody>
          <a:bodyPr wrap="square">
            <a:spAutoFit/>
          </a:bodyPr>
          <a:lstStyle/>
          <a:p>
            <a:r>
              <a:rPr lang="fr-CA" sz="2400" u="none" dirty="0"/>
              <a:t>Les personnes atteintes de MPOC et leurs aidants naturels reçoivent de l’information à l’oral et à l’écrit sur la MPOC de leur professionnel de la santé et participent aux interventions visant à soutenir l’autogestion, y compris l’élaboration d’un plan écrit d’autogestion.</a:t>
            </a:r>
          </a:p>
        </p:txBody>
      </p:sp>
    </p:spTree>
    <p:custDataLst>
      <p:tags r:id="rId1"/>
    </p:custDataLst>
    <p:extLst>
      <p:ext uri="{BB962C8B-B14F-4D97-AF65-F5344CB8AC3E}">
        <p14:creationId xmlns:p14="http://schemas.microsoft.com/office/powerpoint/2010/main" val="232697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200" dirty="0"/>
              <a:t>Normes de qualité</a:t>
            </a:r>
          </a:p>
        </p:txBody>
      </p:sp>
      <p:sp>
        <p:nvSpPr>
          <p:cNvPr id="3" name="Content Placeholder 2"/>
          <p:cNvSpPr>
            <a:spLocks noGrp="1"/>
          </p:cNvSpPr>
          <p:nvPr>
            <p:ph idx="1"/>
            <p:custDataLst>
              <p:tags r:id="rId2"/>
            </p:custDataLst>
          </p:nvPr>
        </p:nvSpPr>
        <p:spPr>
          <a:xfrm>
            <a:off x="472184" y="1440547"/>
            <a:ext cx="8229600" cy="3143979"/>
          </a:xfrm>
        </p:spPr>
        <p:txBody>
          <a:bodyPr/>
          <a:lstStyle/>
          <a:p>
            <a:pPr>
              <a:lnSpc>
                <a:spcPct val="90000"/>
              </a:lnSpc>
              <a:spcAft>
                <a:spcPts val="1200"/>
              </a:spcAft>
            </a:pPr>
            <a:r>
              <a:rPr lang="fr-CA" sz="2000" dirty="0"/>
              <a:t>Les normes indiquent les caractéristiques des soins de santé de qualité pour les patients et les cliniciens.</a:t>
            </a:r>
          </a:p>
          <a:p>
            <a:pPr>
              <a:lnSpc>
                <a:spcPct val="90000"/>
              </a:lnSpc>
              <a:spcAft>
                <a:spcPts val="1200"/>
              </a:spcAft>
            </a:pPr>
            <a:r>
              <a:rPr lang="fr-CA" sz="2000" dirty="0"/>
              <a:t>Elles se concentrent sur les affections pour lesquelles il existe des variations importantes dans la prestation des soins, ou s’il existe des écarts entre les soins offerts en Ontario et ceux que les patients devraient recevoir.</a:t>
            </a:r>
          </a:p>
          <a:p>
            <a:pPr>
              <a:lnSpc>
                <a:spcPct val="90000"/>
              </a:lnSpc>
              <a:spcAft>
                <a:spcPts val="1200"/>
              </a:spcAft>
            </a:pPr>
            <a:r>
              <a:rPr lang="fr-CA" sz="2000" dirty="0"/>
              <a:t>Elles reposent sur les meilleures données probantes disponibles.</a:t>
            </a:r>
          </a:p>
          <a:p>
            <a:pPr marL="360363" indent="-360363">
              <a:lnSpc>
                <a:spcPct val="90000"/>
              </a:lnSpc>
              <a:spcAft>
                <a:spcPts val="1200"/>
              </a:spcAft>
              <a:buFont typeface="Arial" panose="020B0604020202020204" pitchFamily="34" charset="0"/>
              <a:buChar char="•"/>
            </a:pPr>
            <a:endParaRPr lang="fr-CA" sz="2000" dirty="0"/>
          </a:p>
          <a:p>
            <a:endParaRPr lang="fr-CA" sz="2000" dirty="0"/>
          </a:p>
        </p:txBody>
      </p:sp>
      <p:pic>
        <p:nvPicPr>
          <p:cNvPr id="12" name="Picture 11">
            <a:extLst>
              <a:ext uri="{FF2B5EF4-FFF2-40B4-BE49-F238E27FC236}">
                <a16:creationId xmlns:a16="http://schemas.microsoft.com/office/drawing/2014/main" id="{E22E3327-D86C-43D8-86C4-4C7267113508}"/>
              </a:ext>
            </a:extLst>
          </p:cNvPr>
          <p:cNvPicPr>
            <a:picLocks noChangeAspect="1"/>
          </p:cNvPicPr>
          <p:nvPr>
            <p:custDataLst>
              <p:tags r:id="rId3"/>
            </p:custDataLst>
          </p:nvPr>
        </p:nvPicPr>
        <p:blipFill>
          <a:blip r:embed="rId8"/>
          <a:stretch>
            <a:fillRect/>
          </a:stretch>
        </p:blipFill>
        <p:spPr>
          <a:xfrm>
            <a:off x="1568969" y="4694255"/>
            <a:ext cx="1797781" cy="1797781"/>
          </a:xfrm>
          <a:prstGeom prst="rect">
            <a:avLst/>
          </a:prstGeom>
          <a:ln>
            <a:solidFill>
              <a:schemeClr val="tx1"/>
            </a:solidFill>
          </a:ln>
        </p:spPr>
      </p:pic>
      <p:pic>
        <p:nvPicPr>
          <p:cNvPr id="13" name="Picture 12">
            <a:extLst>
              <a:ext uri="{FF2B5EF4-FFF2-40B4-BE49-F238E27FC236}">
                <a16:creationId xmlns:a16="http://schemas.microsoft.com/office/drawing/2014/main" id="{D8811A6B-2738-4B16-BBC4-863EDF6DE5C6}"/>
              </a:ext>
            </a:extLst>
          </p:cNvPr>
          <p:cNvPicPr>
            <a:picLocks noChangeAspect="1"/>
          </p:cNvPicPr>
          <p:nvPr>
            <p:custDataLst>
              <p:tags r:id="rId4"/>
            </p:custDataLst>
          </p:nvPr>
        </p:nvPicPr>
        <p:blipFill>
          <a:blip r:embed="rId9"/>
          <a:stretch>
            <a:fillRect/>
          </a:stretch>
        </p:blipFill>
        <p:spPr>
          <a:xfrm>
            <a:off x="3587078" y="4692036"/>
            <a:ext cx="1800000" cy="1800000"/>
          </a:xfrm>
          <a:prstGeom prst="rect">
            <a:avLst/>
          </a:prstGeom>
          <a:ln>
            <a:solidFill>
              <a:schemeClr val="tx1"/>
            </a:solidFill>
          </a:ln>
        </p:spPr>
      </p:pic>
      <p:pic>
        <p:nvPicPr>
          <p:cNvPr id="14" name="Picture 13">
            <a:extLst>
              <a:ext uri="{FF2B5EF4-FFF2-40B4-BE49-F238E27FC236}">
                <a16:creationId xmlns:a16="http://schemas.microsoft.com/office/drawing/2014/main" id="{16F5DC5D-620F-4661-A11F-21C916EBF4A5}"/>
              </a:ext>
            </a:extLst>
          </p:cNvPr>
          <p:cNvPicPr>
            <a:picLocks noChangeAspect="1"/>
          </p:cNvPicPr>
          <p:nvPr>
            <p:custDataLst>
              <p:tags r:id="rId5"/>
            </p:custDataLst>
          </p:nvPr>
        </p:nvPicPr>
        <p:blipFill>
          <a:blip r:embed="rId10"/>
          <a:stretch>
            <a:fillRect/>
          </a:stretch>
        </p:blipFill>
        <p:spPr>
          <a:xfrm>
            <a:off x="5606296" y="4693145"/>
            <a:ext cx="1797781" cy="1797781"/>
          </a:xfrm>
          <a:prstGeom prst="rect">
            <a:avLst/>
          </a:prstGeom>
          <a:ln>
            <a:solidFill>
              <a:schemeClr val="tx1"/>
            </a:solidFill>
          </a:ln>
        </p:spPr>
      </p:pic>
    </p:spTree>
    <p:extLst>
      <p:ext uri="{BB962C8B-B14F-4D97-AF65-F5344CB8AC3E}">
        <p14:creationId xmlns:p14="http://schemas.microsoft.com/office/powerpoint/2010/main" val="272897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5 : </a:t>
            </a:r>
            <a:r>
              <a:rPr lang="fr-CA" sz="3200"/>
              <a:t>Promotion de la cessation du tabagisme</a:t>
            </a:r>
            <a:r>
              <a:rPr lang="en-US" sz="3200"/>
              <a:t>	</a:t>
            </a:r>
            <a:br>
              <a:rPr sz="3200"/>
            </a:br>
            <a:br>
              <a:rPr sz="3200"/>
            </a:br>
            <a:br>
              <a:rPr sz="3200"/>
            </a:br>
            <a:endParaRPr lang="fr-CA" sz="3200" b="0"/>
          </a:p>
        </p:txBody>
      </p:sp>
      <p:sp>
        <p:nvSpPr>
          <p:cNvPr id="3" name="Rectangle 2"/>
          <p:cNvSpPr/>
          <p:nvPr>
            <p:custDataLst>
              <p:tags r:id="rId3"/>
            </p:custDataLst>
          </p:nvPr>
        </p:nvSpPr>
        <p:spPr>
          <a:xfrm>
            <a:off x="457200" y="2103453"/>
            <a:ext cx="8244584" cy="203877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457200" y="2293579"/>
            <a:ext cx="8229600" cy="1631216"/>
          </a:xfrm>
          <a:prstGeom prst="rect">
            <a:avLst/>
          </a:prstGeom>
        </p:spPr>
        <p:txBody>
          <a:bodyPr wrap="square">
            <a:spAutoFit/>
          </a:bodyPr>
          <a:lstStyle/>
          <a:p>
            <a:r>
              <a:rPr lang="fr-CA" sz="2000" u="none" dirty="0"/>
              <a:t>Chaque fois que l’occasion se présente, les personnes atteintes de MPOC se font poser des questions au sujet de leur usage du tabac. Des interventions pharmacologiques et non pharmacologiques servant à soutenir la cessation du tabagisme sont offertes aux personnes qui continuent de fumer.</a:t>
            </a:r>
          </a:p>
        </p:txBody>
      </p:sp>
    </p:spTree>
    <p:custDataLst>
      <p:tags r:id="rId1"/>
    </p:custDataLst>
    <p:extLst>
      <p:ext uri="{BB962C8B-B14F-4D97-AF65-F5344CB8AC3E}">
        <p14:creationId xmlns:p14="http://schemas.microsoft.com/office/powerpoint/2010/main" val="2167761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6 : </a:t>
            </a:r>
            <a:r>
              <a:rPr lang="fr-CA" sz="3200"/>
              <a:t>Gestion pharmacologique de MPOC stable</a:t>
            </a:r>
            <a:r>
              <a:rPr lang="en-US" sz="3200"/>
              <a:t>	</a:t>
            </a:r>
            <a:br>
              <a:rPr sz="3200"/>
            </a:br>
            <a:br>
              <a:rPr sz="3200"/>
            </a:br>
            <a:br>
              <a:rPr sz="3200"/>
            </a:br>
            <a:endParaRPr lang="fr-CA" sz="2800" b="0"/>
          </a:p>
        </p:txBody>
      </p:sp>
      <p:sp>
        <p:nvSpPr>
          <p:cNvPr id="3" name="Rectangle 2"/>
          <p:cNvSpPr/>
          <p:nvPr>
            <p:custDataLst>
              <p:tags r:id="rId3"/>
            </p:custDataLst>
          </p:nvPr>
        </p:nvSpPr>
        <p:spPr>
          <a:xfrm>
            <a:off x="457200" y="2103453"/>
            <a:ext cx="8244584" cy="198391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576071" y="2303427"/>
            <a:ext cx="7963017" cy="1323439"/>
          </a:xfrm>
          <a:prstGeom prst="rect">
            <a:avLst/>
          </a:prstGeom>
        </p:spPr>
        <p:txBody>
          <a:bodyPr wrap="square">
            <a:spAutoFit/>
          </a:bodyPr>
          <a:lstStyle/>
          <a:p>
            <a:r>
              <a:rPr lang="fr-CA" sz="2000" u="none" dirty="0"/>
              <a:t>Les personnes dont le diagnostic de MPOC a été confirmé se voient offrir une pharmacothérapie personnalisée afin d’alléger leurs symptômes et de prévenir les exacerbations aiguës. Leurs médicaments sont revus au moins une fois par an.</a:t>
            </a:r>
          </a:p>
        </p:txBody>
      </p:sp>
    </p:spTree>
    <p:custDataLst>
      <p:tags r:id="rId1"/>
    </p:custDataLst>
    <p:extLst>
      <p:ext uri="{BB962C8B-B14F-4D97-AF65-F5344CB8AC3E}">
        <p14:creationId xmlns:p14="http://schemas.microsoft.com/office/powerpoint/2010/main" val="2449538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515467"/>
            <a:ext cx="8244584" cy="1165909"/>
          </a:xfrm>
        </p:spPr>
        <p:txBody>
          <a:bodyPr anchor="t"/>
          <a:lstStyle/>
          <a:p>
            <a:pPr>
              <a:lnSpc>
                <a:spcPct val="90000"/>
              </a:lnSpc>
            </a:pPr>
            <a:r>
              <a:rPr lang="fr-CA" sz="2800" b="0"/>
              <a:t>Énoncé de qualité 7 : </a:t>
            </a:r>
            <a:r>
              <a:rPr lang="fr-CA" sz="2800"/>
              <a:t>Vaccinations</a:t>
            </a:r>
            <a:br>
              <a:rPr sz="3200"/>
            </a:br>
            <a:br>
              <a:rPr sz="3200"/>
            </a:br>
            <a:endParaRPr lang="fr-CA" sz="3200" b="0"/>
          </a:p>
        </p:txBody>
      </p:sp>
      <p:sp>
        <p:nvSpPr>
          <p:cNvPr id="3" name="Rectangle 2"/>
          <p:cNvSpPr/>
          <p:nvPr>
            <p:custDataLst>
              <p:tags r:id="rId3"/>
            </p:custDataLst>
          </p:nvPr>
        </p:nvSpPr>
        <p:spPr>
          <a:xfrm>
            <a:off x="457200" y="2213181"/>
            <a:ext cx="7801276" cy="121581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562708" y="2400204"/>
            <a:ext cx="7554351" cy="707886"/>
          </a:xfrm>
          <a:prstGeom prst="rect">
            <a:avLst/>
          </a:prstGeom>
        </p:spPr>
        <p:txBody>
          <a:bodyPr wrap="square">
            <a:spAutoFit/>
          </a:bodyPr>
          <a:lstStyle/>
          <a:p>
            <a:r>
              <a:rPr lang="fr-CA" sz="2000" u="none" dirty="0"/>
              <a:t>Les vaccins appropriés contre l’influenza et le pneumocoque sont offerts aux personnes atteintes de MPOC.</a:t>
            </a:r>
          </a:p>
        </p:txBody>
      </p:sp>
    </p:spTree>
    <p:custDataLst>
      <p:tags r:id="rId1"/>
    </p:custDataLst>
    <p:extLst>
      <p:ext uri="{BB962C8B-B14F-4D97-AF65-F5344CB8AC3E}">
        <p14:creationId xmlns:p14="http://schemas.microsoft.com/office/powerpoint/2010/main" val="1706579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8 : </a:t>
            </a:r>
            <a:r>
              <a:rPr lang="fr-CA" sz="3200"/>
              <a:t>Soins respiratoires spécialisés</a:t>
            </a:r>
            <a:br>
              <a:rPr sz="3200"/>
            </a:br>
            <a:br>
              <a:rPr sz="3200"/>
            </a:br>
            <a:endParaRPr lang="fr-CA" sz="3200" b="0"/>
          </a:p>
        </p:txBody>
      </p:sp>
      <p:sp>
        <p:nvSpPr>
          <p:cNvPr id="3" name="Rectangle 2"/>
          <p:cNvSpPr/>
          <p:nvPr>
            <p:custDataLst>
              <p:tags r:id="rId3"/>
            </p:custDataLst>
          </p:nvPr>
        </p:nvSpPr>
        <p:spPr>
          <a:xfrm>
            <a:off x="457200" y="2103454"/>
            <a:ext cx="8244584" cy="234193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630935" y="2270159"/>
            <a:ext cx="7978493" cy="1631216"/>
          </a:xfrm>
          <a:prstGeom prst="rect">
            <a:avLst/>
          </a:prstGeom>
        </p:spPr>
        <p:txBody>
          <a:bodyPr wrap="square">
            <a:spAutoFit/>
          </a:bodyPr>
          <a:lstStyle/>
          <a:p>
            <a:r>
              <a:rPr lang="fr-CA" sz="2000" u="none" dirty="0"/>
              <a:t>Les personnes ayant un diagnostic confirmé de MPOC sont aiguillées vers des soins respiratoires spécialisés lorsque c’est cliniquement indiqué, après avoir reçu une évaluation complète et des traitements en soins primaires. Cette consultation a lieu conformément à l’urgence de leur état de santé.</a:t>
            </a:r>
          </a:p>
        </p:txBody>
      </p:sp>
    </p:spTree>
    <p:custDataLst>
      <p:tags r:id="rId1"/>
    </p:custDataLst>
    <p:extLst>
      <p:ext uri="{BB962C8B-B14F-4D97-AF65-F5344CB8AC3E}">
        <p14:creationId xmlns:p14="http://schemas.microsoft.com/office/powerpoint/2010/main" val="4116304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a:t>Énoncé de qualité 9 : </a:t>
            </a:r>
            <a:r>
              <a:rPr lang="fr-CA" sz="3200"/>
              <a:t>Réadaptation pulmonaire</a:t>
            </a:r>
            <a:br>
              <a:rPr sz="3200"/>
            </a:br>
            <a:br>
              <a:rPr sz="3200"/>
            </a:br>
            <a:endParaRPr lang="fr-CA" sz="3200" b="0"/>
          </a:p>
        </p:txBody>
      </p:sp>
      <p:sp>
        <p:nvSpPr>
          <p:cNvPr id="3" name="Rectangle 2"/>
          <p:cNvSpPr/>
          <p:nvPr>
            <p:custDataLst>
              <p:tags r:id="rId3"/>
            </p:custDataLst>
          </p:nvPr>
        </p:nvSpPr>
        <p:spPr>
          <a:xfrm>
            <a:off x="538052" y="2085165"/>
            <a:ext cx="8163732" cy="203666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667512" y="2321011"/>
            <a:ext cx="7801239" cy="1631216"/>
          </a:xfrm>
          <a:prstGeom prst="rect">
            <a:avLst/>
          </a:prstGeom>
        </p:spPr>
        <p:txBody>
          <a:bodyPr wrap="square">
            <a:spAutoFit/>
          </a:bodyPr>
          <a:lstStyle/>
          <a:p>
            <a:r>
              <a:rPr lang="fr-CA" sz="2000" u="none" dirty="0"/>
              <a:t>Les personnes atteintes de MPOC stable, de sévérité modérée à grave, sont aiguillées vers un programme de réadaptation pulmonaire si elles sont limitées dans leurs activités ou leurs exercices et souffrent d’essoufflement, malgré une pharmacothérapie appropriée. </a:t>
            </a:r>
          </a:p>
        </p:txBody>
      </p:sp>
    </p:spTree>
    <p:custDataLst>
      <p:tags r:id="rId1"/>
    </p:custDataLst>
    <p:extLst>
      <p:ext uri="{BB962C8B-B14F-4D97-AF65-F5344CB8AC3E}">
        <p14:creationId xmlns:p14="http://schemas.microsoft.com/office/powerpoint/2010/main" val="416321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dirty="0"/>
              <a:t>Énoncé de qualité 10 : </a:t>
            </a:r>
            <a:r>
              <a:rPr lang="fr-CA" sz="2800" dirty="0"/>
              <a:t>Gestion d’exacerbations aiguës de MPOC</a:t>
            </a:r>
            <a:br>
              <a:rPr sz="3200" dirty="0"/>
            </a:br>
            <a:br>
              <a:rPr sz="3200" dirty="0"/>
            </a:br>
            <a:endParaRPr lang="fr-CA" sz="3200" b="0" dirty="0"/>
          </a:p>
        </p:txBody>
      </p:sp>
      <p:sp>
        <p:nvSpPr>
          <p:cNvPr id="3" name="Rectangle 2"/>
          <p:cNvSpPr/>
          <p:nvPr>
            <p:custDataLst>
              <p:tags r:id="rId3"/>
            </p:custDataLst>
          </p:nvPr>
        </p:nvSpPr>
        <p:spPr>
          <a:xfrm>
            <a:off x="576072" y="2185749"/>
            <a:ext cx="8125712" cy="183761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722376" y="2465308"/>
            <a:ext cx="7845552" cy="1323439"/>
          </a:xfrm>
          <a:prstGeom prst="rect">
            <a:avLst/>
          </a:prstGeom>
        </p:spPr>
        <p:txBody>
          <a:bodyPr wrap="square">
            <a:spAutoFit/>
          </a:bodyPr>
          <a:lstStyle/>
          <a:p>
            <a:r>
              <a:rPr lang="fr-CA" sz="2000" u="none" dirty="0"/>
              <a:t>Les personnes atteintes de la MPOC ont accès aux services de leur fournisseur de soins primaires ou d’un professionnel de la santé de leur équipe de soins dans les 24 heures suivant le début d’une exacerbation aiguë.</a:t>
            </a:r>
          </a:p>
        </p:txBody>
      </p:sp>
    </p:spTree>
    <p:custDataLst>
      <p:tags r:id="rId1"/>
    </p:custDataLst>
    <p:extLst>
      <p:ext uri="{BB962C8B-B14F-4D97-AF65-F5344CB8AC3E}">
        <p14:creationId xmlns:p14="http://schemas.microsoft.com/office/powerpoint/2010/main" val="739597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395252" cy="1165909"/>
          </a:xfrm>
        </p:spPr>
        <p:txBody>
          <a:bodyPr anchor="t"/>
          <a:lstStyle/>
          <a:p>
            <a:pPr>
              <a:lnSpc>
                <a:spcPct val="90000"/>
              </a:lnSpc>
            </a:pPr>
            <a:r>
              <a:rPr lang="fr-CA" sz="2800" b="0" dirty="0"/>
              <a:t>Énoncé de qualité 11 : </a:t>
            </a:r>
            <a:r>
              <a:rPr lang="fr-CA" sz="2800" dirty="0"/>
              <a:t>Suivi après hospitalisation pour une exacerbation aiguë de MPOC</a:t>
            </a:r>
            <a:br>
              <a:rPr sz="3200" dirty="0"/>
            </a:br>
            <a:br>
              <a:rPr sz="3200" dirty="0"/>
            </a:br>
            <a:br>
              <a:rPr sz="3200" dirty="0"/>
            </a:br>
            <a:endParaRPr lang="fr-CA" sz="3200" b="0" dirty="0"/>
          </a:p>
        </p:txBody>
      </p:sp>
      <p:sp>
        <p:nvSpPr>
          <p:cNvPr id="3" name="Rectangle 2"/>
          <p:cNvSpPr/>
          <p:nvPr>
            <p:custDataLst>
              <p:tags r:id="rId3"/>
            </p:custDataLst>
          </p:nvPr>
        </p:nvSpPr>
        <p:spPr>
          <a:xfrm>
            <a:off x="557784" y="2368630"/>
            <a:ext cx="8144000" cy="168286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768096" y="2639044"/>
            <a:ext cx="7714722" cy="1015663"/>
          </a:xfrm>
          <a:prstGeom prst="rect">
            <a:avLst/>
          </a:prstGeom>
        </p:spPr>
        <p:txBody>
          <a:bodyPr wrap="square">
            <a:spAutoFit/>
          </a:bodyPr>
          <a:lstStyle/>
          <a:p>
            <a:r>
              <a:rPr lang="fr-CA" sz="2000" u="none" dirty="0"/>
              <a:t>Les personnes atteintes de MPOC qui ont été hospitalisées pour une exacerbation aiguë font l’objet d’une évaluation de suivi en personne dans les sept jours suivant leur congé.</a:t>
            </a:r>
          </a:p>
        </p:txBody>
      </p:sp>
    </p:spTree>
    <p:custDataLst>
      <p:tags r:id="rId1"/>
    </p:custDataLst>
    <p:extLst>
      <p:ext uri="{BB962C8B-B14F-4D97-AF65-F5344CB8AC3E}">
        <p14:creationId xmlns:p14="http://schemas.microsoft.com/office/powerpoint/2010/main" val="225629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04364" y="228918"/>
            <a:ext cx="8244584" cy="1165909"/>
          </a:xfrm>
        </p:spPr>
        <p:txBody>
          <a:bodyPr anchor="t"/>
          <a:lstStyle/>
          <a:p>
            <a:pPr>
              <a:lnSpc>
                <a:spcPct val="90000"/>
              </a:lnSpc>
            </a:pPr>
            <a:r>
              <a:rPr lang="fr-CA" sz="2800" b="0"/>
              <a:t>Énoncé de qualité 12 : </a:t>
            </a:r>
            <a:r>
              <a:rPr lang="fr-CA" sz="2800"/>
              <a:t>Réadaptation pulmonaire après hospitalisation pour une exacerbation aiguë de MPOC</a:t>
            </a:r>
            <a:r>
              <a:rPr lang="en-US" sz="2800"/>
              <a:t>	</a:t>
            </a:r>
            <a:br>
              <a:rPr sz="3200"/>
            </a:br>
            <a:br>
              <a:rPr sz="3200"/>
            </a:br>
            <a:br>
              <a:rPr sz="3200"/>
            </a:br>
            <a:endParaRPr lang="fr-CA" sz="3200" b="0"/>
          </a:p>
        </p:txBody>
      </p:sp>
      <p:sp>
        <p:nvSpPr>
          <p:cNvPr id="3" name="Rectangle 2"/>
          <p:cNvSpPr/>
          <p:nvPr>
            <p:custDataLst>
              <p:tags r:id="rId3"/>
            </p:custDataLst>
          </p:nvPr>
        </p:nvSpPr>
        <p:spPr>
          <a:xfrm>
            <a:off x="457200" y="2103454"/>
            <a:ext cx="8291748" cy="244041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621792" y="2341305"/>
            <a:ext cx="7889162" cy="1631216"/>
          </a:xfrm>
          <a:prstGeom prst="rect">
            <a:avLst/>
          </a:prstGeom>
        </p:spPr>
        <p:txBody>
          <a:bodyPr wrap="square">
            <a:spAutoFit/>
          </a:bodyPr>
          <a:lstStyle/>
          <a:p>
            <a:r>
              <a:rPr lang="fr-CA" sz="2000" u="none" dirty="0"/>
              <a:t>Les personnes qui ont été admises à l’hôpital pour une exacerbation aiguë de MPOC sont admissibles à la réadaptation pulmonaire au moment de leur congé. Les personnes qui sont aiguillées vers un programme de réadaptation pulmonaire commencent le programme dans le mois suivant leur congé de l’hôpital. </a:t>
            </a:r>
          </a:p>
        </p:txBody>
      </p:sp>
    </p:spTree>
    <p:custDataLst>
      <p:tags r:id="rId1"/>
    </p:custDataLst>
    <p:extLst>
      <p:ext uri="{BB962C8B-B14F-4D97-AF65-F5344CB8AC3E}">
        <p14:creationId xmlns:p14="http://schemas.microsoft.com/office/powerpoint/2010/main" val="128121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3200" b="0"/>
              <a:t>Énoncé de qualité 13 : </a:t>
            </a:r>
            <a:r>
              <a:rPr lang="fr-CA" sz="3200"/>
              <a:t>Soins palliatifs</a:t>
            </a:r>
            <a:br/>
            <a:br/>
            <a:endParaRPr lang="fr-CA" sz="3500" b="0"/>
          </a:p>
        </p:txBody>
      </p:sp>
      <p:sp>
        <p:nvSpPr>
          <p:cNvPr id="3" name="Rectangle 2"/>
          <p:cNvSpPr/>
          <p:nvPr>
            <p:custDataLst>
              <p:tags r:id="rId3"/>
            </p:custDataLst>
          </p:nvPr>
        </p:nvSpPr>
        <p:spPr>
          <a:xfrm>
            <a:off x="548640" y="2206329"/>
            <a:ext cx="7835705" cy="1487847"/>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p:txBody>
      </p:sp>
      <p:sp>
        <p:nvSpPr>
          <p:cNvPr id="4" name="Rectangle 3"/>
          <p:cNvSpPr/>
          <p:nvPr>
            <p:custDataLst>
              <p:tags r:id="rId4"/>
            </p:custDataLst>
          </p:nvPr>
        </p:nvSpPr>
        <p:spPr>
          <a:xfrm>
            <a:off x="653639" y="2353178"/>
            <a:ext cx="7610622" cy="1200329"/>
          </a:xfrm>
          <a:prstGeom prst="rect">
            <a:avLst/>
          </a:prstGeom>
        </p:spPr>
        <p:txBody>
          <a:bodyPr wrap="square">
            <a:spAutoFit/>
          </a:bodyPr>
          <a:lstStyle/>
          <a:p>
            <a:r>
              <a:rPr lang="fr-CA" sz="2400" u="none" dirty="0"/>
              <a:t>Les personnes atteintes de MPOC et leurs aidants naturels peuvent bénéficier d’un soutien en soins palliatifs afin de répondre à leurs besoins.</a:t>
            </a:r>
          </a:p>
        </p:txBody>
      </p:sp>
    </p:spTree>
    <p:custDataLst>
      <p:tags r:id="rId1"/>
    </p:custDataLst>
    <p:extLst>
      <p:ext uri="{BB962C8B-B14F-4D97-AF65-F5344CB8AC3E}">
        <p14:creationId xmlns:p14="http://schemas.microsoft.com/office/powerpoint/2010/main" val="384883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chor="t"/>
          <a:lstStyle/>
          <a:p>
            <a:pPr>
              <a:lnSpc>
                <a:spcPct val="90000"/>
              </a:lnSpc>
            </a:pPr>
            <a:r>
              <a:rPr lang="fr-CA" sz="2800" b="0" dirty="0"/>
              <a:t>Énoncé de qualité 14 : </a:t>
            </a:r>
            <a:r>
              <a:rPr lang="fr-CA" sz="2800" dirty="0"/>
              <a:t>Oxygénothérapie à </a:t>
            </a:r>
            <a:br>
              <a:rPr lang="fr-CA" sz="2800" dirty="0"/>
            </a:br>
            <a:r>
              <a:rPr lang="fr-CA" sz="2800" dirty="0"/>
              <a:t>long terme </a:t>
            </a:r>
            <a:br>
              <a:rPr sz="3200" dirty="0"/>
            </a:br>
            <a:br>
              <a:rPr sz="3200" dirty="0"/>
            </a:br>
            <a:endParaRPr lang="fr-CA" sz="3200" b="0" dirty="0"/>
          </a:p>
        </p:txBody>
      </p:sp>
      <p:sp>
        <p:nvSpPr>
          <p:cNvPr id="3" name="Rectangle 2"/>
          <p:cNvSpPr/>
          <p:nvPr>
            <p:custDataLst>
              <p:tags r:id="rId3"/>
            </p:custDataLst>
          </p:nvPr>
        </p:nvSpPr>
        <p:spPr>
          <a:xfrm>
            <a:off x="457200" y="2103454"/>
            <a:ext cx="8244584" cy="169482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000" u="none">
              <a:solidFill>
                <a:srgbClr val="000000"/>
              </a:solidFill>
            </a:endParaRPr>
          </a:p>
        </p:txBody>
      </p:sp>
      <p:sp>
        <p:nvSpPr>
          <p:cNvPr id="4" name="Rectangle 3"/>
          <p:cNvSpPr/>
          <p:nvPr>
            <p:custDataLst>
              <p:tags r:id="rId4"/>
            </p:custDataLst>
          </p:nvPr>
        </p:nvSpPr>
        <p:spPr>
          <a:xfrm>
            <a:off x="585216" y="2319004"/>
            <a:ext cx="7813196" cy="1015663"/>
          </a:xfrm>
          <a:prstGeom prst="rect">
            <a:avLst/>
          </a:prstGeom>
        </p:spPr>
        <p:txBody>
          <a:bodyPr wrap="square">
            <a:spAutoFit/>
          </a:bodyPr>
          <a:lstStyle/>
          <a:p>
            <a:r>
              <a:rPr lang="fr-CA" sz="2000" u="none" dirty="0"/>
              <a:t>Les personnes atteintes d’une MPOC stable qui présentent des signes cliniques d’hypoxémie reçoivent une évaluation et, au besoin, une oxygénothérapie à long terme.</a:t>
            </a:r>
          </a:p>
        </p:txBody>
      </p:sp>
    </p:spTree>
    <p:custDataLst>
      <p:tags r:id="rId1"/>
    </p:custDataLst>
    <p:extLst>
      <p:ext uri="{BB962C8B-B14F-4D97-AF65-F5344CB8AC3E}">
        <p14:creationId xmlns:p14="http://schemas.microsoft.com/office/powerpoint/2010/main" val="139866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199" y="460872"/>
            <a:ext cx="7537011" cy="706437"/>
          </a:xfrm>
        </p:spPr>
        <p:txBody>
          <a:bodyPr/>
          <a:lstStyle/>
          <a:p>
            <a:r>
              <a:rPr lang="fr-CA" dirty="0"/>
              <a:t>Normes de qualité : Vision</a:t>
            </a:r>
          </a:p>
        </p:txBody>
      </p:sp>
      <p:graphicFrame>
        <p:nvGraphicFramePr>
          <p:cNvPr id="4" name="Diagram 3"/>
          <p:cNvGraphicFramePr/>
          <p:nvPr>
            <p:custDataLst>
              <p:tags r:id="rId2"/>
            </p:custDataLst>
            <p:extLst>
              <p:ext uri="{D42A27DB-BD31-4B8C-83A1-F6EECF244321}">
                <p14:modId xmlns:p14="http://schemas.microsoft.com/office/powerpoint/2010/main" val="412121174"/>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639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7922871" cy="1165909"/>
          </a:xfrm>
        </p:spPr>
        <p:txBody>
          <a:bodyPr/>
          <a:lstStyle/>
          <a:p>
            <a:r>
              <a:rPr lang="fr-CA" sz="3200" dirty="0"/>
              <a:t>Comment nous mesurons notre succès à l’échelle provinciale</a:t>
            </a:r>
            <a:endParaRPr lang="fr-CA" sz="3200" dirty="0">
              <a:solidFill>
                <a:schemeClr val="accent2"/>
              </a:solidFill>
            </a:endParaRPr>
          </a:p>
        </p:txBody>
      </p:sp>
      <p:sp>
        <p:nvSpPr>
          <p:cNvPr id="5" name="Content Placeholder 4"/>
          <p:cNvSpPr>
            <a:spLocks noGrp="1"/>
          </p:cNvSpPr>
          <p:nvPr>
            <p:ph idx="1"/>
            <p:custDataLst>
              <p:tags r:id="rId2"/>
            </p:custDataLst>
          </p:nvPr>
        </p:nvSpPr>
        <p:spPr>
          <a:xfrm>
            <a:off x="457200" y="1651562"/>
            <a:ext cx="8229600" cy="4248472"/>
          </a:xfrm>
        </p:spPr>
        <p:txBody>
          <a:bodyPr/>
          <a:lstStyle/>
          <a:p>
            <a:r>
              <a:rPr lang="fr-CA" sz="1600" b="1" dirty="0"/>
              <a:t>Indicateurs de processus</a:t>
            </a:r>
          </a:p>
          <a:p>
            <a:pPr lvl="1"/>
            <a:r>
              <a:rPr lang="fr-CA" sz="1600" dirty="0"/>
              <a:t>Pourcentage de personnes atteintes de la MPOC dont le diagnostic est confirmé par spirométrie </a:t>
            </a:r>
          </a:p>
          <a:p>
            <a:pPr lvl="1"/>
            <a:r>
              <a:rPr lang="fr-CA" sz="1600" dirty="0"/>
              <a:t>Pourcentage de personnes hospitalisées pour une MPOC qui ont fait l’objet d’un suivi par un médecin dans les sept jours suivant leur congé de l’hôpital </a:t>
            </a:r>
          </a:p>
          <a:p>
            <a:pPr lvl="0"/>
            <a:endParaRPr lang="fr-CA" sz="1600" b="1" dirty="0">
              <a:solidFill>
                <a:srgbClr val="000000"/>
              </a:solidFill>
            </a:endParaRPr>
          </a:p>
          <a:p>
            <a:pPr lvl="0"/>
            <a:r>
              <a:rPr lang="fr-CA" sz="1600" b="1" dirty="0">
                <a:solidFill>
                  <a:srgbClr val="000000"/>
                </a:solidFill>
              </a:rPr>
              <a:t>Indicateurs de résultat</a:t>
            </a:r>
          </a:p>
          <a:p>
            <a:pPr lvl="1"/>
            <a:r>
              <a:rPr lang="fr-CA" sz="1600" dirty="0"/>
              <a:t>Pourcentage de personnes atteintes de la MPOC ayant fait une ou plusieurs consultations urgentes en soins actifs en raison de la MPOC au cours de la dernière année : </a:t>
            </a:r>
          </a:p>
          <a:p>
            <a:pPr lvl="2"/>
            <a:r>
              <a:rPr lang="fr-CA" sz="1600" dirty="0"/>
              <a:t>Consultations aux urgences </a:t>
            </a:r>
          </a:p>
          <a:p>
            <a:pPr lvl="2"/>
            <a:r>
              <a:rPr lang="fr-CA" sz="1600" dirty="0"/>
              <a:t>Hospitalisations non facultatives</a:t>
            </a:r>
          </a:p>
          <a:p>
            <a:pPr lvl="1"/>
            <a:r>
              <a:rPr lang="fr-CA" sz="1600" dirty="0"/>
              <a:t>Pourcentage d’adultes atteints de la MPOC qui fument des cigarettes quotidiennement</a:t>
            </a:r>
          </a:p>
        </p:txBody>
      </p:sp>
    </p:spTree>
    <p:extLst>
      <p:ext uri="{BB962C8B-B14F-4D97-AF65-F5344CB8AC3E}">
        <p14:creationId xmlns:p14="http://schemas.microsoft.com/office/powerpoint/2010/main" val="1515511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AD785C-B544-1840-88E8-6D427D51AC95}"/>
              </a:ext>
            </a:extLst>
          </p:cNvPr>
          <p:cNvSpPr/>
          <p:nvPr/>
        </p:nvSpPr>
        <p:spPr>
          <a:xfrm>
            <a:off x="5387207" y="2604274"/>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000" b="1" u="none" dirty="0">
                <a:solidFill>
                  <a:srgbClr val="FFFFFF"/>
                </a:solidFill>
                <a:latin typeface="Arial"/>
                <a:cs typeface="Arial"/>
              </a:rPr>
            </a:br>
            <a:endParaRPr lang="en-CA" sz="2000" b="1" u="none" dirty="0">
              <a:solidFill>
                <a:srgbClr val="FFFFFF"/>
              </a:solidFill>
              <a:latin typeface="Arial"/>
              <a:cs typeface="Arial"/>
            </a:endParaRPr>
          </a:p>
          <a:p>
            <a:pPr eaLnBrk="0" hangingPunct="0"/>
            <a:endParaRPr lang="en-CA" sz="2000" b="1" u="none" dirty="0">
              <a:solidFill>
                <a:srgbClr val="FFFFFF"/>
              </a:solidFill>
              <a:latin typeface="Arial"/>
              <a:cs typeface="Arial"/>
            </a:endParaRPr>
          </a:p>
          <a:p>
            <a:pPr eaLnBrk="0" hangingPunct="0"/>
            <a:br>
              <a:rPr lang="en-CA" sz="2000" b="1" u="none" dirty="0">
                <a:solidFill>
                  <a:srgbClr val="FFFFFF"/>
                </a:solidFill>
                <a:latin typeface="Arial"/>
                <a:cs typeface="Arial"/>
              </a:rPr>
            </a:br>
            <a:r>
              <a:rPr lang="en-CA" sz="2000" u="none" dirty="0" err="1">
                <a:solidFill>
                  <a:srgbClr val="FFFFFF"/>
                </a:solidFill>
                <a:latin typeface="Arial"/>
                <a:cs typeface="Arial"/>
              </a:rPr>
              <a:t>Venez</a:t>
            </a:r>
            <a:r>
              <a:rPr lang="en-CA" sz="2000" u="none" dirty="0">
                <a:solidFill>
                  <a:srgbClr val="FFFFFF"/>
                </a:solidFill>
                <a:latin typeface="Arial"/>
                <a:cs typeface="Arial"/>
              </a:rPr>
              <a:t> nous y rejoinder :</a:t>
            </a:r>
            <a:br>
              <a:rPr lang="en-CA" sz="2000" u="none" dirty="0">
                <a:solidFill>
                  <a:srgbClr val="FFFFFF"/>
                </a:solidFill>
                <a:latin typeface="Arial"/>
                <a:cs typeface="Arial"/>
              </a:rPr>
            </a:br>
            <a:r>
              <a:rPr lang="en-CA" sz="2000" b="1" u="none" dirty="0" err="1">
                <a:solidFill>
                  <a:srgbClr val="FFFFFF"/>
                </a:solidFill>
                <a:latin typeface="Arial"/>
                <a:cs typeface="Arial"/>
              </a:rPr>
              <a:t>quorum.hqontario.ca</a:t>
            </a:r>
            <a:r>
              <a:rPr lang="en-CA" sz="2000" b="1" u="none" dirty="0">
                <a:solidFill>
                  <a:srgbClr val="FFFFFF"/>
                </a:solidFill>
                <a:latin typeface="Arial"/>
                <a:cs typeface="Arial"/>
              </a:rPr>
              <a:t>/</a:t>
            </a:r>
          </a:p>
        </p:txBody>
      </p:sp>
      <p:sp>
        <p:nvSpPr>
          <p:cNvPr id="3" name="TextBox 2">
            <a:extLst>
              <a:ext uri="{FF2B5EF4-FFF2-40B4-BE49-F238E27FC236}">
                <a16:creationId xmlns:a16="http://schemas.microsoft.com/office/drawing/2014/main" id="{EC28C225-39A5-FD47-9DF4-0A9AD631D7B4}"/>
              </a:ext>
            </a:extLst>
          </p:cNvPr>
          <p:cNvSpPr txBox="1"/>
          <p:nvPr/>
        </p:nvSpPr>
        <p:spPr>
          <a:xfrm>
            <a:off x="732330" y="6184374"/>
            <a:ext cx="2989921" cy="261610"/>
          </a:xfrm>
          <a:prstGeom prst="rect">
            <a:avLst/>
          </a:prstGeom>
          <a:noFill/>
        </p:spPr>
        <p:txBody>
          <a:bodyPr wrap="none" rtlCol="0">
            <a:spAutoFit/>
          </a:bodyPr>
          <a:lstStyle/>
          <a:p>
            <a:r>
              <a:rPr lang="en-CA" sz="1100" u="none" dirty="0">
                <a:solidFill>
                  <a:schemeClr val="bg1"/>
                </a:solidFill>
              </a:rPr>
              <a:t>© </a:t>
            </a:r>
            <a:r>
              <a:rPr lang="en-CA" sz="1100" u="none" dirty="0" err="1">
                <a:solidFill>
                  <a:schemeClr val="bg1"/>
                </a:solidFill>
              </a:rPr>
              <a:t>Imprimeur</a:t>
            </a:r>
            <a:r>
              <a:rPr lang="en-CA" sz="1100" u="none" dirty="0">
                <a:solidFill>
                  <a:schemeClr val="bg1"/>
                </a:solidFill>
              </a:rPr>
              <a:t> de la Reine pour </a:t>
            </a:r>
            <a:r>
              <a:rPr lang="en-CA" sz="1100" u="none" dirty="0" err="1">
                <a:solidFill>
                  <a:schemeClr val="bg1"/>
                </a:solidFill>
              </a:rPr>
              <a:t>l’Ontario</a:t>
            </a:r>
            <a:r>
              <a:rPr lang="en-CA" sz="1100" u="none" dirty="0">
                <a:solidFill>
                  <a:schemeClr val="bg1"/>
                </a:solidFill>
              </a:rPr>
              <a:t>, 2018</a:t>
            </a:r>
            <a:endParaRPr lang="en-US" sz="1100" dirty="0">
              <a:solidFill>
                <a:schemeClr val="bg1"/>
              </a:solidFill>
            </a:endParaRPr>
          </a:p>
        </p:txBody>
      </p:sp>
    </p:spTree>
    <p:extLst>
      <p:ext uri="{BB962C8B-B14F-4D97-AF65-F5344CB8AC3E}">
        <p14:creationId xmlns:p14="http://schemas.microsoft.com/office/powerpoint/2010/main" val="61176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1"/>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200" b="1" u="none">
              <a:solidFill>
                <a:srgbClr val="0C6577"/>
              </a:solidFill>
            </a:endParaRPr>
          </a:p>
        </p:txBody>
      </p:sp>
      <p:sp>
        <p:nvSpPr>
          <p:cNvPr id="14" name="TextBox 13"/>
          <p:cNvSpPr txBox="1"/>
          <p:nvPr>
            <p:custDataLst>
              <p:tags r:id="rId2"/>
            </p:custDataLst>
          </p:nvPr>
        </p:nvSpPr>
        <p:spPr>
          <a:xfrm>
            <a:off x="-1608667" y="677333"/>
            <a:ext cx="184731" cy="276999"/>
          </a:xfrm>
          <a:prstGeom prst="rect">
            <a:avLst/>
          </a:prstGeom>
          <a:noFill/>
        </p:spPr>
        <p:txBody>
          <a:bodyPr wrap="none" rtlCol="0">
            <a:spAutoFit/>
          </a:bodyPr>
          <a:lstStyle/>
          <a:p>
            <a:endParaRPr lang="en-US" sz="1200">
              <a:solidFill>
                <a:srgbClr val="000000"/>
              </a:solidFill>
            </a:endParaRPr>
          </a:p>
        </p:txBody>
      </p:sp>
      <p:sp>
        <p:nvSpPr>
          <p:cNvPr id="2" name="Rectangle 1"/>
          <p:cNvSpPr/>
          <p:nvPr>
            <p:custDataLst>
              <p:tags r:id="rId3"/>
            </p:custDataLst>
          </p:nvPr>
        </p:nvSpPr>
        <p:spPr>
          <a:xfrm>
            <a:off x="18640" y="6277284"/>
            <a:ext cx="8434383" cy="577081"/>
          </a:xfrm>
          <a:prstGeom prst="rect">
            <a:avLst/>
          </a:prstGeom>
        </p:spPr>
        <p:txBody>
          <a:bodyPr wrap="square" anchor="t">
            <a:spAutoFit/>
          </a:bodyPr>
          <a:lstStyle/>
          <a:p>
            <a:r>
              <a:rPr lang="fr-CA" sz="1050" b="1" u="none" dirty="0">
                <a:solidFill>
                  <a:srgbClr val="0C6577"/>
                </a:solidFill>
              </a:rPr>
              <a:t>Vous trouverez ces ressources ici :</a:t>
            </a:r>
            <a:br>
              <a:rPr sz="1100" dirty="0"/>
            </a:br>
            <a:r>
              <a:rPr lang="fr-CA" sz="1050" u="none" dirty="0">
                <a:hlinkClick r:id="rId14"/>
              </a:rPr>
              <a:t>https://www.hqontario.ca/Am%C3%A9liorer-les-soins-gr%C3%A2ce-aux-donn%C3%A9es-probantes/Normes-de-qualit%C3%A9/Voir-toutes-les-normes-de-qualit%C3%A9/Maladie-pulmonaire-obstructive-chronique</a:t>
            </a:r>
            <a:r>
              <a:rPr lang="fr-CA" sz="800" u="none" dirty="0"/>
              <a:t> </a:t>
            </a:r>
          </a:p>
        </p:txBody>
      </p:sp>
      <p:sp>
        <p:nvSpPr>
          <p:cNvPr id="22" name="TextBox 21"/>
          <p:cNvSpPr txBox="1"/>
          <p:nvPr>
            <p:custDataLst>
              <p:tags r:id="rId4"/>
            </p:custDataLst>
          </p:nvPr>
        </p:nvSpPr>
        <p:spPr>
          <a:xfrm>
            <a:off x="249778" y="5827291"/>
            <a:ext cx="3135795" cy="276999"/>
          </a:xfrm>
          <a:prstGeom prst="rect">
            <a:avLst/>
          </a:prstGeom>
          <a:noFill/>
        </p:spPr>
        <p:txBody>
          <a:bodyPr wrap="none" rtlCol="0">
            <a:spAutoFit/>
          </a:bodyPr>
          <a:lstStyle/>
          <a:p>
            <a:r>
              <a:rPr lang="fr-CA" sz="1200" b="1" u="none" dirty="0">
                <a:solidFill>
                  <a:srgbClr val="000000"/>
                </a:solidFill>
              </a:rPr>
              <a:t>Recommandations relatives à l’adoption</a:t>
            </a:r>
          </a:p>
        </p:txBody>
      </p:sp>
      <p:sp>
        <p:nvSpPr>
          <p:cNvPr id="20" name="TextBox 19">
            <a:extLst>
              <a:ext uri="{FF2B5EF4-FFF2-40B4-BE49-F238E27FC236}">
                <a16:creationId xmlns:a16="http://schemas.microsoft.com/office/drawing/2014/main" id="{932F9474-44BB-48D5-8696-942CBEC16F43}"/>
              </a:ext>
            </a:extLst>
          </p:cNvPr>
          <p:cNvSpPr txBox="1"/>
          <p:nvPr/>
        </p:nvSpPr>
        <p:spPr>
          <a:xfrm>
            <a:off x="6158491" y="3181587"/>
            <a:ext cx="1672253" cy="276999"/>
          </a:xfrm>
          <a:prstGeom prst="rect">
            <a:avLst/>
          </a:prstGeom>
          <a:noFill/>
        </p:spPr>
        <p:txBody>
          <a:bodyPr wrap="none" rtlCol="0">
            <a:spAutoFit/>
          </a:bodyPr>
          <a:lstStyle/>
          <a:p>
            <a:r>
              <a:rPr lang="fr-CA" sz="1200" b="1" u="none" dirty="0">
                <a:solidFill>
                  <a:srgbClr val="000000"/>
                </a:solidFill>
              </a:rPr>
              <a:t>Guide de démarrage</a:t>
            </a:r>
          </a:p>
        </p:txBody>
      </p:sp>
      <p:sp>
        <p:nvSpPr>
          <p:cNvPr id="7" name="Title 6"/>
          <p:cNvSpPr>
            <a:spLocks noGrp="1"/>
          </p:cNvSpPr>
          <p:nvPr>
            <p:ph type="title"/>
            <p:custDataLst>
              <p:tags r:id="rId5"/>
            </p:custDataLst>
          </p:nvPr>
        </p:nvSpPr>
        <p:spPr>
          <a:xfrm>
            <a:off x="436829" y="1233"/>
            <a:ext cx="8244584" cy="1165909"/>
          </a:xfrm>
        </p:spPr>
        <p:txBody>
          <a:bodyPr/>
          <a:lstStyle/>
          <a:p>
            <a:r>
              <a:rPr lang="fr-CA" sz="2400" dirty="0"/>
              <a:t>Ressources des normes de qualité</a:t>
            </a:r>
          </a:p>
        </p:txBody>
      </p:sp>
      <p:sp>
        <p:nvSpPr>
          <p:cNvPr id="24" name="TextBox 23">
            <a:extLst>
              <a:ext uri="{FF2B5EF4-FFF2-40B4-BE49-F238E27FC236}">
                <a16:creationId xmlns:a16="http://schemas.microsoft.com/office/drawing/2014/main" id="{4853A873-C959-4D38-8278-FD7FE247F985}"/>
              </a:ext>
            </a:extLst>
          </p:cNvPr>
          <p:cNvSpPr txBox="1"/>
          <p:nvPr>
            <p:custDataLst>
              <p:tags r:id="rId6"/>
            </p:custDataLst>
          </p:nvPr>
        </p:nvSpPr>
        <p:spPr>
          <a:xfrm>
            <a:off x="3441206" y="3257627"/>
            <a:ext cx="2664031" cy="276999"/>
          </a:xfrm>
          <a:prstGeom prst="rect">
            <a:avLst/>
          </a:prstGeom>
          <a:noFill/>
        </p:spPr>
        <p:txBody>
          <a:bodyPr wrap="square" rtlCol="0">
            <a:spAutoFit/>
          </a:bodyPr>
          <a:lstStyle/>
          <a:p>
            <a:r>
              <a:rPr lang="fr-CA" sz="1200" b="1" u="none" dirty="0">
                <a:solidFill>
                  <a:srgbClr val="000000"/>
                </a:solidFill>
              </a:rPr>
              <a:t>Guide de référence des patients</a:t>
            </a:r>
          </a:p>
        </p:txBody>
      </p:sp>
      <p:sp>
        <p:nvSpPr>
          <p:cNvPr id="25" name="TextBox 24">
            <a:extLst>
              <a:ext uri="{FF2B5EF4-FFF2-40B4-BE49-F238E27FC236}">
                <a16:creationId xmlns:a16="http://schemas.microsoft.com/office/drawing/2014/main" id="{03E716EF-89B3-412B-9FC8-3C5BA1689C25}"/>
              </a:ext>
            </a:extLst>
          </p:cNvPr>
          <p:cNvSpPr txBox="1"/>
          <p:nvPr>
            <p:custDataLst>
              <p:tags r:id="rId7"/>
            </p:custDataLst>
          </p:nvPr>
        </p:nvSpPr>
        <p:spPr>
          <a:xfrm>
            <a:off x="631133" y="3259491"/>
            <a:ext cx="1433406" cy="276999"/>
          </a:xfrm>
          <a:prstGeom prst="rect">
            <a:avLst/>
          </a:prstGeom>
          <a:noFill/>
        </p:spPr>
        <p:txBody>
          <a:bodyPr wrap="none" rtlCol="0">
            <a:spAutoFit/>
          </a:bodyPr>
          <a:lstStyle/>
          <a:p>
            <a:r>
              <a:rPr lang="fr-CA" sz="1200" b="1" u="none">
                <a:solidFill>
                  <a:srgbClr val="000000"/>
                </a:solidFill>
              </a:rPr>
              <a:t>Norme de qualité</a:t>
            </a:r>
          </a:p>
        </p:txBody>
      </p:sp>
      <p:sp>
        <p:nvSpPr>
          <p:cNvPr id="23" name="TextBox 22">
            <a:extLst>
              <a:ext uri="{FF2B5EF4-FFF2-40B4-BE49-F238E27FC236}">
                <a16:creationId xmlns:a16="http://schemas.microsoft.com/office/drawing/2014/main" id="{AD83AE04-8015-4DDC-AAA6-686A5BD3045D}"/>
              </a:ext>
            </a:extLst>
          </p:cNvPr>
          <p:cNvSpPr txBox="1"/>
          <p:nvPr>
            <p:custDataLst>
              <p:tags r:id="rId8"/>
            </p:custDataLst>
          </p:nvPr>
        </p:nvSpPr>
        <p:spPr>
          <a:xfrm>
            <a:off x="3678920" y="6118335"/>
            <a:ext cx="2252540" cy="276999"/>
          </a:xfrm>
          <a:prstGeom prst="rect">
            <a:avLst/>
          </a:prstGeom>
          <a:noFill/>
        </p:spPr>
        <p:txBody>
          <a:bodyPr wrap="square" rtlCol="0" anchor="t">
            <a:spAutoFit/>
          </a:bodyPr>
          <a:lstStyle/>
          <a:p>
            <a:r>
              <a:rPr lang="fr-CA" sz="1200" b="1" u="none" dirty="0"/>
              <a:t>Guide de mesure</a:t>
            </a:r>
          </a:p>
        </p:txBody>
      </p:sp>
      <p:pic>
        <p:nvPicPr>
          <p:cNvPr id="3" name="Picture 2">
            <a:extLst>
              <a:ext uri="{FF2B5EF4-FFF2-40B4-BE49-F238E27FC236}">
                <a16:creationId xmlns:a16="http://schemas.microsoft.com/office/drawing/2014/main" id="{81C1FAA0-78EE-410B-830D-5646F3FE7B2F}"/>
              </a:ext>
            </a:extLst>
          </p:cNvPr>
          <p:cNvPicPr>
            <a:picLocks noChangeAspect="1"/>
          </p:cNvPicPr>
          <p:nvPr>
            <p:custDataLst>
              <p:tags r:id="rId9"/>
            </p:custDataLst>
          </p:nvPr>
        </p:nvPicPr>
        <p:blipFill>
          <a:blip r:embed="rId15"/>
          <a:stretch>
            <a:fillRect/>
          </a:stretch>
        </p:blipFill>
        <p:spPr>
          <a:xfrm>
            <a:off x="3748490" y="3717220"/>
            <a:ext cx="1803585" cy="235702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6386BC7-FBAE-4A8C-AE2D-A90EAB6333F6}"/>
              </a:ext>
            </a:extLst>
          </p:cNvPr>
          <p:cNvPicPr>
            <a:picLocks noChangeAspect="1"/>
          </p:cNvPicPr>
          <p:nvPr>
            <p:custDataLst>
              <p:tags r:id="rId10"/>
            </p:custDataLst>
          </p:nvPr>
        </p:nvPicPr>
        <p:blipFill>
          <a:blip r:embed="rId16"/>
          <a:stretch>
            <a:fillRect/>
          </a:stretch>
        </p:blipFill>
        <p:spPr>
          <a:xfrm>
            <a:off x="6370999" y="3601953"/>
            <a:ext cx="2206272" cy="2357022"/>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5593DC1-F54F-440D-8F78-18B2BBEA017D}"/>
              </a:ext>
            </a:extLst>
          </p:cNvPr>
          <p:cNvSpPr txBox="1"/>
          <p:nvPr>
            <p:custDataLst>
              <p:tags r:id="rId11"/>
            </p:custDataLst>
          </p:nvPr>
        </p:nvSpPr>
        <p:spPr>
          <a:xfrm>
            <a:off x="6310845" y="6073390"/>
            <a:ext cx="2236763" cy="276999"/>
          </a:xfrm>
          <a:prstGeom prst="rect">
            <a:avLst/>
          </a:prstGeom>
          <a:noFill/>
        </p:spPr>
        <p:txBody>
          <a:bodyPr wrap="square" rtlCol="0" anchor="t">
            <a:spAutoFit/>
          </a:bodyPr>
          <a:lstStyle/>
          <a:p>
            <a:r>
              <a:rPr lang="fr-CA" sz="1200" b="1" u="none"/>
              <a:t>Tableaux de données</a:t>
            </a:r>
          </a:p>
        </p:txBody>
      </p:sp>
      <p:pic>
        <p:nvPicPr>
          <p:cNvPr id="21" name="Picture 20">
            <a:extLst>
              <a:ext uri="{FF2B5EF4-FFF2-40B4-BE49-F238E27FC236}">
                <a16:creationId xmlns:a16="http://schemas.microsoft.com/office/drawing/2014/main" id="{2E3AF099-E58E-F84B-91AE-4F1F7FFDC154}"/>
              </a:ext>
            </a:extLst>
          </p:cNvPr>
          <p:cNvPicPr>
            <a:picLocks noChangeAspect="1"/>
          </p:cNvPicPr>
          <p:nvPr/>
        </p:nvPicPr>
        <p:blipFill>
          <a:blip r:embed="rId17"/>
          <a:stretch>
            <a:fillRect/>
          </a:stretch>
        </p:blipFill>
        <p:spPr>
          <a:xfrm>
            <a:off x="631133" y="1089484"/>
            <a:ext cx="2055204" cy="2055204"/>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DDD4675E-0AB7-CD4E-B1AF-9531B20FD59A}"/>
              </a:ext>
            </a:extLst>
          </p:cNvPr>
          <p:cNvPicPr>
            <a:picLocks noChangeAspect="1"/>
          </p:cNvPicPr>
          <p:nvPr/>
        </p:nvPicPr>
        <p:blipFill>
          <a:blip r:embed="rId18"/>
          <a:stretch>
            <a:fillRect/>
          </a:stretch>
        </p:blipFill>
        <p:spPr>
          <a:xfrm>
            <a:off x="3588520" y="1064800"/>
            <a:ext cx="2055204" cy="2055204"/>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C6619CCC-66F6-3D4A-B9F1-76FB624EF021}"/>
              </a:ext>
            </a:extLst>
          </p:cNvPr>
          <p:cNvPicPr>
            <a:picLocks noChangeAspect="1"/>
          </p:cNvPicPr>
          <p:nvPr/>
        </p:nvPicPr>
        <p:blipFill>
          <a:blip r:embed="rId19"/>
          <a:stretch>
            <a:fillRect/>
          </a:stretch>
        </p:blipFill>
        <p:spPr>
          <a:xfrm>
            <a:off x="6158491" y="1062219"/>
            <a:ext cx="2631288" cy="1973466"/>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7B2AAA82-877A-7B4E-93D5-6AB524B01DB7}"/>
              </a:ext>
            </a:extLst>
          </p:cNvPr>
          <p:cNvPicPr>
            <a:picLocks noChangeAspect="1"/>
          </p:cNvPicPr>
          <p:nvPr/>
        </p:nvPicPr>
        <p:blipFill>
          <a:blip r:embed="rId20"/>
          <a:stretch>
            <a:fillRect/>
          </a:stretch>
        </p:blipFill>
        <p:spPr>
          <a:xfrm>
            <a:off x="631133" y="3717220"/>
            <a:ext cx="2541071" cy="1963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87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custDataLst>
              <p:tags r:id="rId1"/>
            </p:custDataLst>
          </p:nvPr>
        </p:nvSpPr>
        <p:spPr>
          <a:xfrm>
            <a:off x="1334197" y="923234"/>
            <a:ext cx="1813317" cy="307777"/>
          </a:xfrm>
          <a:prstGeom prst="rect">
            <a:avLst/>
          </a:prstGeom>
          <a:solidFill>
            <a:schemeClr val="accent1">
              <a:lumMod val="50000"/>
            </a:schemeClr>
          </a:solidFill>
          <a:ln>
            <a:noFill/>
          </a:ln>
        </p:spPr>
        <p:txBody>
          <a:bodyPr wrap="none" rtlCol="0">
            <a:spAutoFit/>
          </a:bodyPr>
          <a:lstStyle/>
          <a:p>
            <a:r>
              <a:rPr lang="fr-CA" b="1" u="none">
                <a:solidFill>
                  <a:schemeClr val="bg1"/>
                </a:solidFill>
              </a:rPr>
              <a:t>Énoncés de qualité</a:t>
            </a:r>
          </a:p>
        </p:txBody>
      </p:sp>
      <p:sp>
        <p:nvSpPr>
          <p:cNvPr id="14" name="TextBox 13"/>
          <p:cNvSpPr txBox="1"/>
          <p:nvPr>
            <p:custDataLst>
              <p:tags r:id="rId2"/>
            </p:custDataLst>
          </p:nvPr>
        </p:nvSpPr>
        <p:spPr>
          <a:xfrm>
            <a:off x="4899265" y="925531"/>
            <a:ext cx="2092649" cy="461665"/>
          </a:xfrm>
          <a:prstGeom prst="rect">
            <a:avLst/>
          </a:prstGeom>
          <a:solidFill>
            <a:srgbClr val="3C8C93"/>
          </a:solidFill>
          <a:ln>
            <a:noFill/>
          </a:ln>
        </p:spPr>
        <p:txBody>
          <a:bodyPr wrap="square" rtlCol="0">
            <a:spAutoFit/>
          </a:bodyPr>
          <a:lstStyle/>
          <a:p>
            <a:r>
              <a:rPr lang="fr-CA" sz="1200" b="1" u="none" dirty="0">
                <a:solidFill>
                  <a:schemeClr val="bg1"/>
                </a:solidFill>
              </a:rPr>
              <a:t>Énoncés à l’intention des membres du public</a:t>
            </a:r>
          </a:p>
        </p:txBody>
      </p:sp>
      <p:sp>
        <p:nvSpPr>
          <p:cNvPr id="15" name="TextBox 14"/>
          <p:cNvSpPr txBox="1"/>
          <p:nvPr>
            <p:custDataLst>
              <p:tags r:id="rId3"/>
            </p:custDataLst>
          </p:nvPr>
        </p:nvSpPr>
        <p:spPr>
          <a:xfrm>
            <a:off x="2670916" y="5999153"/>
            <a:ext cx="2021707" cy="307777"/>
          </a:xfrm>
          <a:prstGeom prst="rect">
            <a:avLst/>
          </a:prstGeom>
          <a:solidFill>
            <a:srgbClr val="3C8C93"/>
          </a:solidFill>
          <a:ln>
            <a:solidFill>
              <a:srgbClr val="FFFFFF"/>
            </a:solidFill>
          </a:ln>
        </p:spPr>
        <p:txBody>
          <a:bodyPr wrap="none" rtlCol="0">
            <a:spAutoFit/>
          </a:bodyPr>
          <a:lstStyle/>
          <a:p>
            <a:r>
              <a:rPr lang="fr-CA" b="1" u="none" dirty="0">
                <a:solidFill>
                  <a:schemeClr val="bg1"/>
                </a:solidFill>
              </a:rPr>
              <a:t>Indicateurs de qualité</a:t>
            </a:r>
          </a:p>
        </p:txBody>
      </p:sp>
      <p:sp>
        <p:nvSpPr>
          <p:cNvPr id="16" name="TextBox 15"/>
          <p:cNvSpPr txBox="1"/>
          <p:nvPr>
            <p:custDataLst>
              <p:tags r:id="rId4"/>
            </p:custDataLst>
          </p:nvPr>
        </p:nvSpPr>
        <p:spPr>
          <a:xfrm>
            <a:off x="7146015" y="916755"/>
            <a:ext cx="1107996" cy="307777"/>
          </a:xfrm>
          <a:prstGeom prst="rect">
            <a:avLst/>
          </a:prstGeom>
          <a:solidFill>
            <a:srgbClr val="3C8C93"/>
          </a:solidFill>
          <a:ln>
            <a:solidFill>
              <a:srgbClr val="FFFFFF"/>
            </a:solidFill>
          </a:ln>
        </p:spPr>
        <p:txBody>
          <a:bodyPr wrap="none" rtlCol="0">
            <a:spAutoFit/>
          </a:bodyPr>
          <a:lstStyle/>
          <a:p>
            <a:r>
              <a:rPr lang="fr-CA" b="1" u="none">
                <a:solidFill>
                  <a:schemeClr val="bg1"/>
                </a:solidFill>
              </a:rPr>
              <a:t>Définitions</a:t>
            </a:r>
          </a:p>
        </p:txBody>
      </p:sp>
      <p:sp>
        <p:nvSpPr>
          <p:cNvPr id="19" name="Title 3"/>
          <p:cNvSpPr txBox="1">
            <a:spLocks/>
          </p:cNvSpPr>
          <p:nvPr>
            <p:custDataLst>
              <p:tags r:id="rId5"/>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2800" u="none" kern="0" dirty="0"/>
              <a:t>Aperçu de la norme de qualité</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custDataLst>
              <p:tags r:id="rId6"/>
            </p:custDataLst>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custDataLst>
              <p:tags r:id="rId7"/>
            </p:custDataLst>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custDataLst>
              <p:tags r:id="rId8"/>
            </p:custDataLst>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custDataLst>
              <p:tags r:id="rId9"/>
            </p:custDataLst>
          </p:nvPr>
        </p:nvCxnSpPr>
        <p:spPr bwMode="auto">
          <a:xfrm>
            <a:off x="4637908"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5" name="Picture 4">
            <a:extLst>
              <a:ext uri="{FF2B5EF4-FFF2-40B4-BE49-F238E27FC236}">
                <a16:creationId xmlns:a16="http://schemas.microsoft.com/office/drawing/2014/main" id="{2FA1E27A-CE76-FA41-9D21-7EA38B1C19F9}"/>
              </a:ext>
            </a:extLst>
          </p:cNvPr>
          <p:cNvPicPr>
            <a:picLocks noChangeAspect="1"/>
          </p:cNvPicPr>
          <p:nvPr/>
        </p:nvPicPr>
        <p:blipFill>
          <a:blip r:embed="rId12"/>
          <a:stretch>
            <a:fillRect/>
          </a:stretch>
        </p:blipFill>
        <p:spPr>
          <a:xfrm>
            <a:off x="289470" y="1777206"/>
            <a:ext cx="3935717" cy="393571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50636AE-6BC6-1744-B9E4-9FD0213B257C}"/>
              </a:ext>
            </a:extLst>
          </p:cNvPr>
          <p:cNvPicPr>
            <a:picLocks noChangeAspect="1"/>
          </p:cNvPicPr>
          <p:nvPr/>
        </p:nvPicPr>
        <p:blipFill>
          <a:blip r:embed="rId13"/>
          <a:stretch>
            <a:fillRect/>
          </a:stretch>
        </p:blipFill>
        <p:spPr>
          <a:xfrm>
            <a:off x="4395841" y="1800534"/>
            <a:ext cx="4133673" cy="369228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39D0D9E-BB09-C244-B802-C1EDBB39BA31}"/>
              </a:ext>
            </a:extLst>
          </p:cNvPr>
          <p:cNvPicPr>
            <a:picLocks noChangeAspect="1"/>
          </p:cNvPicPr>
          <p:nvPr/>
        </p:nvPicPr>
        <p:blipFill>
          <a:blip r:embed="rId14"/>
          <a:stretch>
            <a:fillRect/>
          </a:stretch>
        </p:blipFill>
        <p:spPr>
          <a:xfrm>
            <a:off x="5206197" y="5759306"/>
            <a:ext cx="2906835" cy="787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ln>
            <a:noFill/>
          </a:ln>
        </p:spPr>
        <p:txBody>
          <a:bodyPr/>
          <a:lstStyle/>
          <a:p>
            <a:r>
              <a:rPr lang="fr-CA" sz="2800" b="0" dirty="0"/>
              <a:t>Normes de qualité : </a:t>
            </a:r>
            <a:br>
              <a:rPr dirty="0"/>
            </a:br>
            <a:r>
              <a:rPr lang="fr-CA" dirty="0"/>
              <a:t>Guide de référence des patients</a:t>
            </a:r>
          </a:p>
        </p:txBody>
      </p:sp>
      <p:sp>
        <p:nvSpPr>
          <p:cNvPr id="5" name="Content Placeholder 4"/>
          <p:cNvSpPr>
            <a:spLocks noGrp="1"/>
          </p:cNvSpPr>
          <p:nvPr>
            <p:ph idx="4294967295"/>
            <p:custDataLst>
              <p:tags r:id="rId2"/>
            </p:custDataLst>
          </p:nvPr>
        </p:nvSpPr>
        <p:spPr>
          <a:xfrm>
            <a:off x="473272" y="2549525"/>
            <a:ext cx="3273462" cy="2492375"/>
          </a:xfrm>
        </p:spPr>
        <p:txBody>
          <a:bodyPr/>
          <a:lstStyle/>
          <a:p>
            <a:pPr marL="0" indent="0">
              <a:buNone/>
            </a:pPr>
            <a:r>
              <a:rPr lang="fr-CA" sz="1800"/>
              <a:t>Un </a:t>
            </a:r>
            <a:r>
              <a:rPr lang="fr-CA" sz="1800" b="1"/>
              <a:t>résumé en langage simple</a:t>
            </a:r>
            <a:r>
              <a:rPr lang="fr-CA" sz="1800"/>
              <a:t> de la norme de qualité pour les patients, les familles et les aidants naturels afin de les aider à discuter de leurs soins avec les professionnels de la santé.</a:t>
            </a:r>
          </a:p>
        </p:txBody>
      </p:sp>
      <p:pic>
        <p:nvPicPr>
          <p:cNvPr id="6" name="Picture 5">
            <a:extLst>
              <a:ext uri="{FF2B5EF4-FFF2-40B4-BE49-F238E27FC236}">
                <a16:creationId xmlns:a16="http://schemas.microsoft.com/office/drawing/2014/main" id="{544A3823-0764-9345-8DA2-B094E4F03E32}"/>
              </a:ext>
            </a:extLst>
          </p:cNvPr>
          <p:cNvPicPr>
            <a:picLocks noChangeAspect="1"/>
          </p:cNvPicPr>
          <p:nvPr/>
        </p:nvPicPr>
        <p:blipFill>
          <a:blip r:embed="rId5"/>
          <a:stretch>
            <a:fillRect/>
          </a:stretch>
        </p:blipFill>
        <p:spPr>
          <a:xfrm>
            <a:off x="4592018" y="1935749"/>
            <a:ext cx="3825472" cy="3825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96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sz="2400" b="0" dirty="0"/>
              <a:t>Normes de qualité :</a:t>
            </a:r>
            <a:br>
              <a:rPr sz="3200" dirty="0"/>
            </a:br>
            <a:r>
              <a:rPr lang="fr-CA" sz="3200" dirty="0"/>
              <a:t>Recommandations relatives à l’adoption</a:t>
            </a:r>
          </a:p>
        </p:txBody>
      </p:sp>
      <p:sp>
        <p:nvSpPr>
          <p:cNvPr id="5" name="Content Placeholder 4"/>
          <p:cNvSpPr>
            <a:spLocks noGrp="1"/>
          </p:cNvSpPr>
          <p:nvPr>
            <p:ph idx="4294967295"/>
            <p:custDataLst>
              <p:tags r:id="rId2"/>
            </p:custDataLst>
          </p:nvPr>
        </p:nvSpPr>
        <p:spPr>
          <a:xfrm>
            <a:off x="457200" y="1772984"/>
            <a:ext cx="7864195" cy="1050925"/>
          </a:xfrm>
        </p:spPr>
        <p:txBody>
          <a:bodyPr/>
          <a:lstStyle/>
          <a:p>
            <a:pPr marL="0" indent="0">
              <a:buNone/>
            </a:pPr>
            <a:r>
              <a:rPr lang="fr-CA" sz="1600" b="1" dirty="0"/>
              <a:t>Recommandations </a:t>
            </a:r>
            <a:r>
              <a:rPr lang="fr-CA" sz="1600" dirty="0"/>
              <a:t>pour les décideurs, les administrateurs, les organismes de soins de santé et les professionnels qui visent à combler les lacunes entre les soins actuels et les soins présentés dans les énoncés de qualité pour favoriser l’adoption de la norme de qualité dans l’ensemble de l’Ontario.</a:t>
            </a:r>
          </a:p>
        </p:txBody>
      </p:sp>
      <p:pic>
        <p:nvPicPr>
          <p:cNvPr id="8" name="Picture 7">
            <a:extLst>
              <a:ext uri="{FF2B5EF4-FFF2-40B4-BE49-F238E27FC236}">
                <a16:creationId xmlns:a16="http://schemas.microsoft.com/office/drawing/2014/main" id="{84E3B5F4-CC16-AA44-A327-95BF2E0C9A87}"/>
              </a:ext>
            </a:extLst>
          </p:cNvPr>
          <p:cNvPicPr>
            <a:picLocks noChangeAspect="1"/>
          </p:cNvPicPr>
          <p:nvPr/>
        </p:nvPicPr>
        <p:blipFill>
          <a:blip r:embed="rId5"/>
          <a:stretch>
            <a:fillRect/>
          </a:stretch>
        </p:blipFill>
        <p:spPr>
          <a:xfrm>
            <a:off x="457200" y="3366491"/>
            <a:ext cx="3702878" cy="286131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DC65BF6-5900-9441-BCB3-8D9D5B743E27}"/>
              </a:ext>
            </a:extLst>
          </p:cNvPr>
          <p:cNvPicPr>
            <a:picLocks noChangeAspect="1"/>
          </p:cNvPicPr>
          <p:nvPr/>
        </p:nvPicPr>
        <p:blipFill>
          <a:blip r:embed="rId6"/>
          <a:stretch>
            <a:fillRect/>
          </a:stretch>
        </p:blipFill>
        <p:spPr>
          <a:xfrm>
            <a:off x="4489938" y="3366490"/>
            <a:ext cx="4277245" cy="1396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13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t>Normes de qualité :</a:t>
            </a:r>
            <a:br/>
            <a:r>
              <a:rPr lang="fr-CA"/>
              <a:t>Outils de mise en œuvre</a:t>
            </a:r>
          </a:p>
        </p:txBody>
      </p:sp>
      <p:sp>
        <p:nvSpPr>
          <p:cNvPr id="5" name="Content Placeholder 4"/>
          <p:cNvSpPr>
            <a:spLocks noGrp="1"/>
          </p:cNvSpPr>
          <p:nvPr>
            <p:ph idx="4294967295"/>
            <p:custDataLst>
              <p:tags r:id="rId2"/>
            </p:custDataLst>
          </p:nvPr>
        </p:nvSpPr>
        <p:spPr>
          <a:xfrm>
            <a:off x="496935" y="2173288"/>
            <a:ext cx="3354340" cy="4248150"/>
          </a:xfrm>
        </p:spPr>
        <p:txBody>
          <a:bodyPr/>
          <a:lstStyle/>
          <a:p>
            <a:pPr marL="0" indent="0">
              <a:buNone/>
            </a:pPr>
            <a:r>
              <a:rPr lang="fr-CA" sz="1800" dirty="0"/>
              <a:t>Le </a:t>
            </a:r>
            <a:r>
              <a:rPr lang="fr-CA" sz="1800" b="1" i="1" dirty="0"/>
              <a:t>Guide de démarrage :</a:t>
            </a:r>
          </a:p>
          <a:p>
            <a:r>
              <a:rPr lang="fr-CA" sz="1800" dirty="0"/>
              <a:t>Décrit le processus d’utilisation de la norme de qualité à titre de ressource pour offrir des soins de qualité supérieure.</a:t>
            </a:r>
          </a:p>
          <a:p>
            <a:r>
              <a:rPr lang="fr-CA" sz="1800" dirty="0"/>
              <a:t>Contient des démarches fondées sur des données probantes, ainsi que d’autres outils et modèles utiles pour mettre en œuvre les idées de changement à l’échelle de la pratique.</a:t>
            </a:r>
          </a:p>
        </p:txBody>
      </p:sp>
      <p:pic>
        <p:nvPicPr>
          <p:cNvPr id="3" name="Picture 2"/>
          <p:cNvPicPr>
            <a:picLocks noChangeAspect="1"/>
          </p:cNvPicPr>
          <p:nvPr>
            <p:custDataLst>
              <p:tags r:id="rId3"/>
            </p:custDataLst>
          </p:nvPr>
        </p:nvPicPr>
        <p:blipFill>
          <a:blip r:embed="rId6"/>
          <a:stretch>
            <a:fillRect/>
          </a:stretch>
        </p:blipFill>
        <p:spPr>
          <a:xfrm>
            <a:off x="4506884" y="2218580"/>
            <a:ext cx="3970389" cy="2977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941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QO Draft Template_FR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87e197-38cf-4410-a79d-37de077780d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473B5D90CBF044A89A6142F90A678E" ma:contentTypeVersion="12" ma:contentTypeDescription="Create a new document." ma:contentTypeScope="" ma:versionID="91c9a2292522d844e757d174f40f1728">
  <xsd:schema xmlns:xsd="http://www.w3.org/2001/XMLSchema" xmlns:xs="http://www.w3.org/2001/XMLSchema" xmlns:p="http://schemas.microsoft.com/office/2006/metadata/properties" xmlns:ns2="d587e197-38cf-4410-a79d-37de077780df" xmlns:ns3="2a0305b7-e234-4aeb-99e8-98e99b9bd0f2" targetNamespace="http://schemas.microsoft.com/office/2006/metadata/properties" ma:root="true" ma:fieldsID="95efd8d1a567c8a146066e61ab4c0347" ns2:_="" ns3:_="">
    <xsd:import namespace="d587e197-38cf-4410-a79d-37de077780df"/>
    <xsd:import namespace="2a0305b7-e234-4aeb-99e8-98e99b9bd0f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7e197-38cf-4410-a79d-37de077780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a0305b7-e234-4aeb-99e8-98e99b9bd0f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http://schemas.microsoft.com/office/2006/metadata/properties"/>
    <ds:schemaRef ds:uri="http://purl.org/dc/elements/1.1/"/>
    <ds:schemaRef ds:uri="209d81ef-0277-42ba-a0f1-16cbb8b85662"/>
    <ds:schemaRef ds:uri="http://schemas.openxmlformats.org/package/2006/metadata/core-properties"/>
    <ds:schemaRef ds:uri="http://www.w3.org/XML/1998/namespace"/>
    <ds:schemaRef ds:uri="http://purl.org/dc/terms/"/>
    <ds:schemaRef ds:uri="fb09dc78-496d-4cee-aa06-cd448ccde12b"/>
    <ds:schemaRef ds:uri="http://schemas.microsoft.com/office/infopath/2007/PartnerControl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2EC6B326-9192-4412-8C68-6AD8E342E2D4}"/>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TotalTime>
  <Words>2232</Words>
  <Application>Microsoft Macintosh PowerPoint</Application>
  <PresentationFormat>On-screen Show (4:3)</PresentationFormat>
  <Paragraphs>232</Paragraphs>
  <Slides>41</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ＭＳ Ｐゴシック</vt:lpstr>
      <vt:lpstr>ＭＳ Ｐゴシック</vt:lpstr>
      <vt:lpstr>Arial</vt:lpstr>
      <vt:lpstr>Arial Narrow</vt:lpstr>
      <vt:lpstr>Calibri</vt:lpstr>
      <vt:lpstr>Helvetica Neue</vt:lpstr>
      <vt:lpstr>Helvetica Neue Light</vt:lpstr>
      <vt:lpstr>ITC Century Std Book</vt:lpstr>
      <vt:lpstr>HQO Draft Template_4-3</vt:lpstr>
      <vt:lpstr>HQO_Slide</vt:lpstr>
      <vt:lpstr>HQO Draft Template_FR_4-3</vt:lpstr>
      <vt:lpstr>PowerPoint Presentation</vt:lpstr>
      <vt:lpstr>Objectifs</vt:lpstr>
      <vt:lpstr>Normes de qualité</vt:lpstr>
      <vt:lpstr>Normes de qualité : Vision</vt:lpstr>
      <vt:lpstr>Ressources des normes de qualité</vt:lpstr>
      <vt:lpstr>PowerPoint Presentation</vt:lpstr>
      <vt:lpstr>Normes de qualité :  Guide de référence des patients</vt:lpstr>
      <vt:lpstr>Normes de qualité : Recommandations relatives à l’adoption</vt:lpstr>
      <vt:lpstr>Normes de qualité : Outils de mise en œuvre</vt:lpstr>
      <vt:lpstr>Normes de qualité : Guide de mesure</vt:lpstr>
      <vt:lpstr>Normes de qualité : Quorum</vt:lpstr>
      <vt:lpstr>Normes de qualité : Tableaux de données</vt:lpstr>
      <vt:lpstr>Pourquoi une norme  de qualité pour les personnes atteintes  de la MPOC est nécessaire en Ontario </vt:lpstr>
      <vt:lpstr>PowerPoint Presentation</vt:lpstr>
      <vt:lpstr>Le taux de prévalence de la MPOC en Ontario varie d’une région à l’autre</vt:lpstr>
      <vt:lpstr>La prévalence de la MPOC en Ontario est plus élevée chez les personnes qui vivent dans les quartiers à plus faible revenu</vt:lpstr>
      <vt:lpstr>PowerPoint Presentation</vt:lpstr>
      <vt:lpstr>D’une région de l’Ontario à l’autre, il y a une importante variation dans le pourcentage de personnes atteintes de la MPOC qui ont été admises à l’hôpital pour une complication de la MPOC</vt:lpstr>
      <vt:lpstr>La spirométrie—un test de mesure de la respiration—est la seule manière precise permettant de diagnostiquer la MPOC</vt:lpstr>
      <vt:lpstr>D’une région de l’Ontario à l’autre, il y a une importante variation dans le pourcentage de personnes atteintes de la MPOC ayant subi un test de spirométrie pour confirmer leur diagnostic</vt:lpstr>
      <vt:lpstr>Les personnes atteintes de la MPOC qui vivent dans des quartiers à faible revenu sont moins susceptibles d’obtenir une confirmation de leur état par spirométrie</vt:lpstr>
      <vt:lpstr>PowerPoint Presentation</vt:lpstr>
      <vt:lpstr>Les énoncés de qualité en bref  </vt:lpstr>
      <vt:lpstr>Portée de la norme de qualité pour les personnes atteintes de la MPOC</vt:lpstr>
      <vt:lpstr>Sujets abordés par l’énoncé de qualité de la MPOC </vt:lpstr>
      <vt:lpstr>Énoncé de qualité 1 : Diagnostic confirmé par spirométrie   </vt:lpstr>
      <vt:lpstr>Énoncé de qualité 2 : Évaluation complète   </vt:lpstr>
      <vt:lpstr>Énoncé de qualité 3 : Objectifs des soins et planification des soins personnalisée    </vt:lpstr>
      <vt:lpstr>Énoncé de qualité 4 : Information et autogestion   </vt:lpstr>
      <vt:lpstr>Énoncé de qualité 5 : Promotion de la cessation du tabagisme    </vt:lpstr>
      <vt:lpstr>Énoncé de qualité 6 : Gestion pharmacologique de MPOC stable    </vt:lpstr>
      <vt:lpstr>Énoncé de qualité 7 : Vaccinations  </vt:lpstr>
      <vt:lpstr>Énoncé de qualité 8 : Soins respiratoires spécialisés  </vt:lpstr>
      <vt:lpstr>Énoncé de qualité 9 : Réadaptation pulmonaire  </vt:lpstr>
      <vt:lpstr>Énoncé de qualité 10 : Gestion d’exacerbations aiguës de MPOC  </vt:lpstr>
      <vt:lpstr>Énoncé de qualité 11 : Suivi après hospitalisation pour une exacerbation aiguë de MPOC   </vt:lpstr>
      <vt:lpstr>Énoncé de qualité 12 : Réadaptation pulmonaire après hospitalisation pour une exacerbation aiguë de MPOC    </vt:lpstr>
      <vt:lpstr>Énoncé de qualité 13 : Soins palliatifs  </vt:lpstr>
      <vt:lpstr>Énoncé de qualité 14 : Oxygénothérapie à  long terme   </vt:lpstr>
      <vt:lpstr>Comment nous mesurons notre succès à l’échelle provinciale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Aytona-Arena, Loren</cp:lastModifiedBy>
  <cp:revision>12</cp:revision>
  <cp:lastPrinted>2018-11-16T20:52:50Z</cp:lastPrinted>
  <dcterms:modified xsi:type="dcterms:W3CDTF">2018-11-29T19:21:33Z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0x01010055473B5D90CBF044A89A6142F90A678E</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ies>
</file>