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notesSlides/notesSlide31.xml" ContentType="application/vnd.openxmlformats-officedocument.presentationml.notesSlide+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notesSlides/notesSlide33.xml" ContentType="application/vnd.openxmlformats-officedocument.presentationml.notesSlide+xml"/>
  <Override PartName="/ppt/tags/tag60.xml" ContentType="application/vnd.openxmlformats-officedocument.presentationml.tags+xml"/>
  <Override PartName="/ppt/notesSlides/notesSlide34.xml" ContentType="application/vnd.openxmlformats-officedocument.presentationml.notesSlide+xml"/>
  <Override PartName="/ppt/tags/tag6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7"/>
  </p:notesMasterIdLst>
  <p:handoutMasterIdLst>
    <p:handoutMasterId r:id="rId48"/>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1581" r:id="rId19"/>
    <p:sldId id="1380" r:id="rId20"/>
    <p:sldId id="1381" r:id="rId21"/>
    <p:sldId id="1561" r:id="rId22"/>
    <p:sldId id="1578" r:id="rId23"/>
    <p:sldId id="1378" r:id="rId24"/>
    <p:sldId id="1382" r:id="rId25"/>
    <p:sldId id="1383" r:id="rId26"/>
    <p:sldId id="1562" r:id="rId27"/>
    <p:sldId id="1377" r:id="rId28"/>
    <p:sldId id="1565" r:id="rId29"/>
    <p:sldId id="1584" r:id="rId30"/>
    <p:sldId id="1587" r:id="rId31"/>
    <p:sldId id="1586" r:id="rId32"/>
    <p:sldId id="1582" r:id="rId33"/>
    <p:sldId id="1324" r:id="rId34"/>
    <p:sldId id="278" r:id="rId35"/>
    <p:sldId id="666" r:id="rId36"/>
    <p:sldId id="1588" r:id="rId37"/>
    <p:sldId id="1589" r:id="rId38"/>
    <p:sldId id="1590" r:id="rId39"/>
    <p:sldId id="1591" r:id="rId40"/>
    <p:sldId id="1592" r:id="rId41"/>
    <p:sldId id="1593" r:id="rId42"/>
    <p:sldId id="1583" r:id="rId43"/>
    <p:sldId id="1566" r:id="rId44"/>
    <p:sldId id="1571" r:id="rId45"/>
    <p:sldId id="256" r:id="rId46"/>
  </p:sldIdLst>
  <p:sldSz cx="9144000" cy="6858000" type="screen4x3"/>
  <p:notesSz cx="6858000" cy="2752725"/>
  <p:custDataLst>
    <p:tags r:id="rId49"/>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Emond, Ryan" initials="ER" lastIdx="1" clrIdx="29">
    <p:extLst>
      <p:ext uri="{19B8F6BF-5375-455C-9EA6-DF929625EA0E}">
        <p15:presenceInfo xmlns:p15="http://schemas.microsoft.com/office/powerpoint/2012/main" userId="S::REmond@hqontario.ca::1865b392-29a2-406e-ae3b-a7a00dc43801"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8" clrIdx="15">
    <p:extLst>
      <p:ext uri="{19B8F6BF-5375-455C-9EA6-DF929625EA0E}">
        <p15:presenceInfo xmlns:p15="http://schemas.microsoft.com/office/powerpoint/2012/main" userId="S::jwhite@hqontario.ca::22e1a18e-8c11-41e1-8dbe-ead067d06f7e" providerId="AD"/>
      </p:ext>
    </p:extLst>
  </p:cmAuthor>
  <p:cmAuthor id="16" name="Phillips, Lacey" initials="PL" lastIdx="1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Tam, Tommy" initials="TT" lastIdx="20" clrIdx="26">
    <p:extLst>
      <p:ext uri="{19B8F6BF-5375-455C-9EA6-DF929625EA0E}">
        <p15:presenceInfo xmlns:p15="http://schemas.microsoft.com/office/powerpoint/2012/main" userId="S::ttam@hqontario.ca::2cc40343-befa-410b-9a94-3f056f9790e7" providerId="AD"/>
      </p:ext>
    </p:extLst>
  </p:cmAuthor>
  <p:cmAuthor id="27" name="Cowan, Kara" initials="CK" lastIdx="44" clrIdx="27">
    <p:extLst>
      <p:ext uri="{19B8F6BF-5375-455C-9EA6-DF929625EA0E}">
        <p15:presenceInfo xmlns:p15="http://schemas.microsoft.com/office/powerpoint/2012/main" userId="Cowan, Kara" providerId="None"/>
      </p:ext>
    </p:extLst>
  </p:cmAuthor>
  <p:cmAuthor id="28" name="Harrison, Susan" initials="HS" lastIdx="23"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8DC63F"/>
    <a:srgbClr val="00B2E3"/>
    <a:srgbClr val="FCAF17"/>
    <a:srgbClr val="92278F"/>
    <a:srgbClr val="047BC1"/>
    <a:srgbClr val="00A0AF"/>
    <a:srgbClr val="D5F6FF"/>
    <a:srgbClr val="A3EBFF"/>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25D2F-55F8-4C47-9E7A-024B919E6313}" v="5" dt="2021-03-19T14:42:58.2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an, Kara" userId="422dcf60-3108-48b9-a5a5-708e064ad6eb" providerId="ADAL" clId="{00A10B4E-AE30-4558-A96D-40D2799C8A43}"/>
    <pc:docChg chg="custSel modSld">
      <pc:chgData name="Cowan, Kara" userId="422dcf60-3108-48b9-a5a5-708e064ad6eb" providerId="ADAL" clId="{00A10B4E-AE30-4558-A96D-40D2799C8A43}" dt="2021-03-01T14:48:18.768" v="36" actId="6549"/>
      <pc:docMkLst>
        <pc:docMk/>
      </pc:docMkLst>
      <pc:sldChg chg="addCm modCm">
        <pc:chgData name="Cowan, Kara" userId="422dcf60-3108-48b9-a5a5-708e064ad6eb" providerId="ADAL" clId="{00A10B4E-AE30-4558-A96D-40D2799C8A43}" dt="2021-03-01T14:24:14.864" v="7"/>
        <pc:sldMkLst>
          <pc:docMk/>
          <pc:sldMk cId="2480312458" sldId="474"/>
        </pc:sldMkLst>
      </pc:sldChg>
      <pc:sldChg chg="addCm modCm">
        <pc:chgData name="Cowan, Kara" userId="422dcf60-3108-48b9-a5a5-708e064ad6eb" providerId="ADAL" clId="{00A10B4E-AE30-4558-A96D-40D2799C8A43}" dt="2021-03-01T14:44:05.052" v="32"/>
        <pc:sldMkLst>
          <pc:docMk/>
          <pc:sldMk cId="1953139645" sldId="652"/>
        </pc:sldMkLst>
      </pc:sldChg>
      <pc:sldChg chg="delSp mod">
        <pc:chgData name="Cowan, Kara" userId="422dcf60-3108-48b9-a5a5-708e064ad6eb" providerId="ADAL" clId="{00A10B4E-AE30-4558-A96D-40D2799C8A43}" dt="2021-03-01T14:36:04.368" v="24" actId="478"/>
        <pc:sldMkLst>
          <pc:docMk/>
          <pc:sldMk cId="2503775561" sldId="666"/>
        </pc:sldMkLst>
        <pc:graphicFrameChg chg="del">
          <ac:chgData name="Cowan, Kara" userId="422dcf60-3108-48b9-a5a5-708e064ad6eb" providerId="ADAL" clId="{00A10B4E-AE30-4558-A96D-40D2799C8A43}" dt="2021-03-01T14:36:04.368" v="24" actId="478"/>
          <ac:graphicFrameMkLst>
            <pc:docMk/>
            <pc:sldMk cId="2503775561" sldId="666"/>
            <ac:graphicFrameMk id="5" creationId="{7CFAA8D9-654C-48C0-8F55-323F755CD847}"/>
          </ac:graphicFrameMkLst>
        </pc:graphicFrameChg>
      </pc:sldChg>
      <pc:sldChg chg="addCm modCm">
        <pc:chgData name="Cowan, Kara" userId="422dcf60-3108-48b9-a5a5-708e064ad6eb" providerId="ADAL" clId="{00A10B4E-AE30-4558-A96D-40D2799C8A43}" dt="2021-03-01T14:28:54.853" v="14"/>
        <pc:sldMkLst>
          <pc:docMk/>
          <pc:sldMk cId="3940148106" sldId="700"/>
        </pc:sldMkLst>
      </pc:sldChg>
      <pc:sldChg chg="modSp mod">
        <pc:chgData name="Cowan, Kara" userId="422dcf60-3108-48b9-a5a5-708e064ad6eb" providerId="ADAL" clId="{00A10B4E-AE30-4558-A96D-40D2799C8A43}" dt="2021-03-01T14:31:02.324" v="22" actId="1076"/>
        <pc:sldMkLst>
          <pc:docMk/>
          <pc:sldMk cId="465256438" sldId="1378"/>
        </pc:sldMkLst>
        <pc:spChg chg="mod">
          <ac:chgData name="Cowan, Kara" userId="422dcf60-3108-48b9-a5a5-708e064ad6eb" providerId="ADAL" clId="{00A10B4E-AE30-4558-A96D-40D2799C8A43}" dt="2021-03-01T14:31:02.324" v="22" actId="1076"/>
          <ac:spMkLst>
            <pc:docMk/>
            <pc:sldMk cId="465256438" sldId="1378"/>
            <ac:spMk id="6" creationId="{56F42EF2-4D3E-4D6E-B1EB-36720EF18F39}"/>
          </ac:spMkLst>
        </pc:spChg>
      </pc:sldChg>
      <pc:sldChg chg="modSp mod">
        <pc:chgData name="Cowan, Kara" userId="422dcf60-3108-48b9-a5a5-708e064ad6eb" providerId="ADAL" clId="{00A10B4E-AE30-4558-A96D-40D2799C8A43}" dt="2021-03-01T14:29:18.253" v="15" actId="1076"/>
        <pc:sldMkLst>
          <pc:docMk/>
          <pc:sldMk cId="2415858511" sldId="1380"/>
        </pc:sldMkLst>
        <pc:spChg chg="mod">
          <ac:chgData name="Cowan, Kara" userId="422dcf60-3108-48b9-a5a5-708e064ad6eb" providerId="ADAL" clId="{00A10B4E-AE30-4558-A96D-40D2799C8A43}" dt="2021-03-01T14:29:18.253" v="15" actId="1076"/>
          <ac:spMkLst>
            <pc:docMk/>
            <pc:sldMk cId="2415858511" sldId="1380"/>
            <ac:spMk id="4" creationId="{3B5C3EB1-ECCC-4091-A316-42160B87DCD6}"/>
          </ac:spMkLst>
        </pc:spChg>
      </pc:sldChg>
      <pc:sldChg chg="modSp mod">
        <pc:chgData name="Cowan, Kara" userId="422dcf60-3108-48b9-a5a5-708e064ad6eb" providerId="ADAL" clId="{00A10B4E-AE30-4558-A96D-40D2799C8A43}" dt="2021-03-01T14:29:39.919" v="16" actId="1076"/>
        <pc:sldMkLst>
          <pc:docMk/>
          <pc:sldMk cId="369931449" sldId="1381"/>
        </pc:sldMkLst>
        <pc:spChg chg="mod">
          <ac:chgData name="Cowan, Kara" userId="422dcf60-3108-48b9-a5a5-708e064ad6eb" providerId="ADAL" clId="{00A10B4E-AE30-4558-A96D-40D2799C8A43}" dt="2021-03-01T14:29:39.919" v="16" actId="1076"/>
          <ac:spMkLst>
            <pc:docMk/>
            <pc:sldMk cId="369931449" sldId="1381"/>
            <ac:spMk id="4" creationId="{7DABBC0F-1D29-4058-B787-0F2C284B318F}"/>
          </ac:spMkLst>
        </pc:spChg>
      </pc:sldChg>
      <pc:sldChg chg="addCm modCm">
        <pc:chgData name="Cowan, Kara" userId="422dcf60-3108-48b9-a5a5-708e064ad6eb" providerId="ADAL" clId="{00A10B4E-AE30-4558-A96D-40D2799C8A43}" dt="2021-03-01T14:46:37.828" v="35"/>
        <pc:sldMkLst>
          <pc:docMk/>
          <pc:sldMk cId="888166539" sldId="1382"/>
        </pc:sldMkLst>
      </pc:sldChg>
      <pc:sldChg chg="addCm modCm">
        <pc:chgData name="Cowan, Kara" userId="422dcf60-3108-48b9-a5a5-708e064ad6eb" providerId="ADAL" clId="{00A10B4E-AE30-4558-A96D-40D2799C8A43}" dt="2021-03-01T14:28:21.645" v="12"/>
        <pc:sldMkLst>
          <pc:docMk/>
          <pc:sldMk cId="1383081971" sldId="1559"/>
        </pc:sldMkLst>
      </pc:sldChg>
      <pc:sldChg chg="modSp mod">
        <pc:chgData name="Cowan, Kara" userId="422dcf60-3108-48b9-a5a5-708e064ad6eb" providerId="ADAL" clId="{00A10B4E-AE30-4558-A96D-40D2799C8A43}" dt="2021-03-01T14:30:31.250" v="20" actId="1076"/>
        <pc:sldMkLst>
          <pc:docMk/>
          <pc:sldMk cId="3101070074" sldId="1561"/>
        </pc:sldMkLst>
        <pc:spChg chg="mod">
          <ac:chgData name="Cowan, Kara" userId="422dcf60-3108-48b9-a5a5-708e064ad6eb" providerId="ADAL" clId="{00A10B4E-AE30-4558-A96D-40D2799C8A43}" dt="2021-03-01T14:30:31.250" v="20" actId="1076"/>
          <ac:spMkLst>
            <pc:docMk/>
            <pc:sldMk cId="3101070074" sldId="1561"/>
            <ac:spMk id="6" creationId="{56F42EF2-4D3E-4D6E-B1EB-36720EF18F39}"/>
          </ac:spMkLst>
        </pc:spChg>
        <pc:graphicFrameChg chg="modGraphic">
          <ac:chgData name="Cowan, Kara" userId="422dcf60-3108-48b9-a5a5-708e064ad6eb" providerId="ADAL" clId="{00A10B4E-AE30-4558-A96D-40D2799C8A43}" dt="2021-03-01T14:30:11.099" v="18" actId="122"/>
          <ac:graphicFrameMkLst>
            <pc:docMk/>
            <pc:sldMk cId="3101070074" sldId="1561"/>
            <ac:graphicFrameMk id="3" creationId="{B80423E2-2ED9-4653-9268-4A2BF7EC4B77}"/>
          </ac:graphicFrameMkLst>
        </pc:graphicFrameChg>
      </pc:sldChg>
      <pc:sldChg chg="modSp mod">
        <pc:chgData name="Cowan, Kara" userId="422dcf60-3108-48b9-a5a5-708e064ad6eb" providerId="ADAL" clId="{00A10B4E-AE30-4558-A96D-40D2799C8A43}" dt="2021-03-01T14:31:47.095" v="23" actId="1076"/>
        <pc:sldMkLst>
          <pc:docMk/>
          <pc:sldMk cId="3102976074" sldId="1562"/>
        </pc:sldMkLst>
        <pc:spChg chg="mod">
          <ac:chgData name="Cowan, Kara" userId="422dcf60-3108-48b9-a5a5-708e064ad6eb" providerId="ADAL" clId="{00A10B4E-AE30-4558-A96D-40D2799C8A43}" dt="2021-03-01T14:31:47.095" v="23" actId="1076"/>
          <ac:spMkLst>
            <pc:docMk/>
            <pc:sldMk cId="3102976074" sldId="1562"/>
            <ac:spMk id="3" creationId="{3C934A3A-AD76-47DE-906A-CE8B8D824CED}"/>
          </ac:spMkLst>
        </pc:spChg>
      </pc:sldChg>
      <pc:sldChg chg="modNotesTx">
        <pc:chgData name="Cowan, Kara" userId="422dcf60-3108-48b9-a5a5-708e064ad6eb" providerId="ADAL" clId="{00A10B4E-AE30-4558-A96D-40D2799C8A43}" dt="2021-03-01T14:48:18.768" v="36" actId="6549"/>
        <pc:sldMkLst>
          <pc:docMk/>
          <pc:sldMk cId="2085899094" sldId="1571"/>
        </pc:sldMkLst>
      </pc:sldChg>
      <pc:sldChg chg="modSp mod">
        <pc:chgData name="Cowan, Kara" userId="422dcf60-3108-48b9-a5a5-708e064ad6eb" providerId="ADAL" clId="{00A10B4E-AE30-4558-A96D-40D2799C8A43}" dt="2021-03-01T14:30:50.643" v="21" actId="1076"/>
        <pc:sldMkLst>
          <pc:docMk/>
          <pc:sldMk cId="2494348393" sldId="1578"/>
        </pc:sldMkLst>
        <pc:spChg chg="mod">
          <ac:chgData name="Cowan, Kara" userId="422dcf60-3108-48b9-a5a5-708e064ad6eb" providerId="ADAL" clId="{00A10B4E-AE30-4558-A96D-40D2799C8A43}" dt="2021-03-01T14:30:50.643" v="21" actId="1076"/>
          <ac:spMkLst>
            <pc:docMk/>
            <pc:sldMk cId="2494348393" sldId="1578"/>
            <ac:spMk id="14" creationId="{25E02BE9-244E-4A74-AFD8-63DF2947863D}"/>
          </ac:spMkLst>
        </pc:spChg>
      </pc:sldChg>
      <pc:sldChg chg="modNotesTx">
        <pc:chgData name="Cowan, Kara" userId="422dcf60-3108-48b9-a5a5-708e064ad6eb" providerId="ADAL" clId="{00A10B4E-AE30-4558-A96D-40D2799C8A43}" dt="2021-03-01T14:45:43.156" v="33" actId="6549"/>
        <pc:sldMkLst>
          <pc:docMk/>
          <pc:sldMk cId="160909269" sldId="1581"/>
        </pc:sldMkLst>
      </pc:sldChg>
      <pc:sldChg chg="delSp mod">
        <pc:chgData name="Cowan, Kara" userId="422dcf60-3108-48b9-a5a5-708e064ad6eb" providerId="ADAL" clId="{00A10B4E-AE30-4558-A96D-40D2799C8A43}" dt="2021-03-01T14:36:29.598" v="25" actId="478"/>
        <pc:sldMkLst>
          <pc:docMk/>
          <pc:sldMk cId="1163505560" sldId="1588"/>
        </pc:sldMkLst>
        <pc:graphicFrameChg chg="del">
          <ac:chgData name="Cowan, Kara" userId="422dcf60-3108-48b9-a5a5-708e064ad6eb" providerId="ADAL" clId="{00A10B4E-AE30-4558-A96D-40D2799C8A43}" dt="2021-03-01T14:36:29.598" v="25" actId="478"/>
          <ac:graphicFrameMkLst>
            <pc:docMk/>
            <pc:sldMk cId="1163505560" sldId="1588"/>
            <ac:graphicFrameMk id="5" creationId="{7CFAA8D9-654C-48C0-8F55-323F755CD847}"/>
          </ac:graphicFrameMkLst>
        </pc:graphicFrameChg>
      </pc:sldChg>
      <pc:sldChg chg="delSp mod">
        <pc:chgData name="Cowan, Kara" userId="422dcf60-3108-48b9-a5a5-708e064ad6eb" providerId="ADAL" clId="{00A10B4E-AE30-4558-A96D-40D2799C8A43}" dt="2021-03-01T14:37:01.294" v="26" actId="478"/>
        <pc:sldMkLst>
          <pc:docMk/>
          <pc:sldMk cId="2353698940" sldId="1589"/>
        </pc:sldMkLst>
        <pc:graphicFrameChg chg="del">
          <ac:chgData name="Cowan, Kara" userId="422dcf60-3108-48b9-a5a5-708e064ad6eb" providerId="ADAL" clId="{00A10B4E-AE30-4558-A96D-40D2799C8A43}" dt="2021-03-01T14:37:01.294" v="26" actId="478"/>
          <ac:graphicFrameMkLst>
            <pc:docMk/>
            <pc:sldMk cId="2353698940" sldId="1589"/>
            <ac:graphicFrameMk id="5" creationId="{7CFAA8D9-654C-48C0-8F55-323F755CD847}"/>
          </ac:graphicFrameMkLst>
        </pc:graphicFrameChg>
      </pc:sldChg>
      <pc:sldChg chg="delSp mod">
        <pc:chgData name="Cowan, Kara" userId="422dcf60-3108-48b9-a5a5-708e064ad6eb" providerId="ADAL" clId="{00A10B4E-AE30-4558-A96D-40D2799C8A43}" dt="2021-03-01T14:37:49.247" v="27" actId="478"/>
        <pc:sldMkLst>
          <pc:docMk/>
          <pc:sldMk cId="23174114" sldId="1590"/>
        </pc:sldMkLst>
        <pc:graphicFrameChg chg="del">
          <ac:chgData name="Cowan, Kara" userId="422dcf60-3108-48b9-a5a5-708e064ad6eb" providerId="ADAL" clId="{00A10B4E-AE30-4558-A96D-40D2799C8A43}" dt="2021-03-01T14:37:49.247" v="27" actId="478"/>
          <ac:graphicFrameMkLst>
            <pc:docMk/>
            <pc:sldMk cId="23174114" sldId="1590"/>
            <ac:graphicFrameMk id="5" creationId="{7CFAA8D9-654C-48C0-8F55-323F755CD847}"/>
          </ac:graphicFrameMkLst>
        </pc:graphicFrameChg>
      </pc:sldChg>
      <pc:sldChg chg="delSp mod">
        <pc:chgData name="Cowan, Kara" userId="422dcf60-3108-48b9-a5a5-708e064ad6eb" providerId="ADAL" clId="{00A10B4E-AE30-4558-A96D-40D2799C8A43}" dt="2021-03-01T14:37:52.246" v="28" actId="478"/>
        <pc:sldMkLst>
          <pc:docMk/>
          <pc:sldMk cId="2606789239" sldId="1591"/>
        </pc:sldMkLst>
        <pc:graphicFrameChg chg="del">
          <ac:chgData name="Cowan, Kara" userId="422dcf60-3108-48b9-a5a5-708e064ad6eb" providerId="ADAL" clId="{00A10B4E-AE30-4558-A96D-40D2799C8A43}" dt="2021-03-01T14:37:52.246" v="28" actId="478"/>
          <ac:graphicFrameMkLst>
            <pc:docMk/>
            <pc:sldMk cId="2606789239" sldId="1591"/>
            <ac:graphicFrameMk id="5" creationId="{7CFAA8D9-654C-48C0-8F55-323F755CD847}"/>
          </ac:graphicFrameMkLst>
        </pc:graphicFrameChg>
      </pc:sldChg>
      <pc:sldChg chg="delSp mod">
        <pc:chgData name="Cowan, Kara" userId="422dcf60-3108-48b9-a5a5-708e064ad6eb" providerId="ADAL" clId="{00A10B4E-AE30-4558-A96D-40D2799C8A43}" dt="2021-03-01T14:38:03.459" v="29" actId="478"/>
        <pc:sldMkLst>
          <pc:docMk/>
          <pc:sldMk cId="2098941738" sldId="1592"/>
        </pc:sldMkLst>
        <pc:graphicFrameChg chg="del">
          <ac:chgData name="Cowan, Kara" userId="422dcf60-3108-48b9-a5a5-708e064ad6eb" providerId="ADAL" clId="{00A10B4E-AE30-4558-A96D-40D2799C8A43}" dt="2021-03-01T14:38:03.459" v="29" actId="478"/>
          <ac:graphicFrameMkLst>
            <pc:docMk/>
            <pc:sldMk cId="2098941738" sldId="1592"/>
            <ac:graphicFrameMk id="5" creationId="{7CFAA8D9-654C-48C0-8F55-323F755CD847}"/>
          </ac:graphicFrameMkLst>
        </pc:graphicFrameChg>
      </pc:sldChg>
      <pc:sldChg chg="delSp mod">
        <pc:chgData name="Cowan, Kara" userId="422dcf60-3108-48b9-a5a5-708e064ad6eb" providerId="ADAL" clId="{00A10B4E-AE30-4558-A96D-40D2799C8A43}" dt="2021-03-01T14:38:15.005" v="30" actId="478"/>
        <pc:sldMkLst>
          <pc:docMk/>
          <pc:sldMk cId="3591273823" sldId="1593"/>
        </pc:sldMkLst>
        <pc:graphicFrameChg chg="del">
          <ac:chgData name="Cowan, Kara" userId="422dcf60-3108-48b9-a5a5-708e064ad6eb" providerId="ADAL" clId="{00A10B4E-AE30-4558-A96D-40D2799C8A43}" dt="2021-03-01T14:38:15.005" v="30" actId="478"/>
          <ac:graphicFrameMkLst>
            <pc:docMk/>
            <pc:sldMk cId="3591273823" sldId="1593"/>
            <ac:graphicFrameMk id="5" creationId="{7CFAA8D9-654C-48C0-8F55-323F755CD847}"/>
          </ac:graphicFrameMkLst>
        </pc:graphicFrameChg>
      </pc:sldChg>
    </pc:docChg>
  </pc:docChgLst>
  <pc:docChgLst>
    <pc:chgData name="Harrison, Susan" userId="12d20603-a68e-40bb-99e5-862f8234107b" providerId="ADAL" clId="{DF6E1350-F08D-4C72-A344-EA1A3CCAD96E}"/>
    <pc:docChg chg="custSel modSld">
      <pc:chgData name="Harrison, Susan" userId="12d20603-a68e-40bb-99e5-862f8234107b" providerId="ADAL" clId="{DF6E1350-F08D-4C72-A344-EA1A3CCAD96E}" dt="2020-07-15T18:24:42.788" v="33" actId="14100"/>
      <pc:docMkLst>
        <pc:docMk/>
      </pc:docMkLst>
      <pc:sldChg chg="modSp mod">
        <pc:chgData name="Harrison, Susan" userId="12d20603-a68e-40bb-99e5-862f8234107b" providerId="ADAL" clId="{DF6E1350-F08D-4C72-A344-EA1A3CCAD96E}" dt="2020-07-15T18:12:26.082" v="29" actId="255"/>
        <pc:sldMkLst>
          <pc:docMk/>
          <pc:sldMk cId="0" sldId="278"/>
        </pc:sldMkLst>
        <pc:spChg chg="mod">
          <ac:chgData name="Harrison, Susan" userId="12d20603-a68e-40bb-99e5-862f8234107b" providerId="ADAL" clId="{DF6E1350-F08D-4C72-A344-EA1A3CCAD96E}" dt="2020-07-15T18:12:26.082" v="29" actId="255"/>
          <ac:spMkLst>
            <pc:docMk/>
            <pc:sldMk cId="0" sldId="278"/>
            <ac:spMk id="629" creationId="{00000000-0000-0000-0000-000000000000}"/>
          </ac:spMkLst>
        </pc:spChg>
      </pc:sldChg>
      <pc:sldChg chg="modSp mod">
        <pc:chgData name="Harrison, Susan" userId="12d20603-a68e-40bb-99e5-862f8234107b" providerId="ADAL" clId="{DF6E1350-F08D-4C72-A344-EA1A3CCAD96E}" dt="2020-07-15T17:15:32.013" v="22" actId="255"/>
        <pc:sldMkLst>
          <pc:docMk/>
          <pc:sldMk cId="2260738719" sldId="372"/>
        </pc:sldMkLst>
        <pc:spChg chg="mod">
          <ac:chgData name="Harrison, Susan" userId="12d20603-a68e-40bb-99e5-862f8234107b" providerId="ADAL" clId="{DF6E1350-F08D-4C72-A344-EA1A3CCAD96E}" dt="2020-07-15T17:15:32.013" v="22" actId="255"/>
          <ac:spMkLst>
            <pc:docMk/>
            <pc:sldMk cId="2260738719" sldId="372"/>
            <ac:spMk id="9" creationId="{9F1007DD-C592-9A42-BB2E-04EDED0F40D9}"/>
          </ac:spMkLst>
        </pc:spChg>
      </pc:sldChg>
      <pc:sldChg chg="modSp">
        <pc:chgData name="Harrison, Susan" userId="12d20603-a68e-40bb-99e5-862f8234107b" providerId="ADAL" clId="{DF6E1350-F08D-4C72-A344-EA1A3CCAD96E}" dt="2020-07-15T17:28:26.599" v="23" actId="207"/>
        <pc:sldMkLst>
          <pc:docMk/>
          <pc:sldMk cId="1953139645" sldId="652"/>
        </pc:sldMkLst>
        <pc:spChg chg="mod">
          <ac:chgData name="Harrison, Susan" userId="12d20603-a68e-40bb-99e5-862f8234107b" providerId="ADAL" clId="{DF6E1350-F08D-4C72-A344-EA1A3CCAD96E}" dt="2020-07-15T17:28:26.599" v="23" actId="207"/>
          <ac:spMkLst>
            <pc:docMk/>
            <pc:sldMk cId="1953139645" sldId="652"/>
            <ac:spMk id="2" creationId="{00000000-0000-0000-0000-000000000000}"/>
          </ac:spMkLst>
        </pc:spChg>
      </pc:sldChg>
      <pc:sldChg chg="modSp mod modNotesTx">
        <pc:chgData name="Harrison, Susan" userId="12d20603-a68e-40bb-99e5-862f8234107b" providerId="ADAL" clId="{DF6E1350-F08D-4C72-A344-EA1A3CCAD96E}" dt="2020-07-10T14:18:32.998" v="20" actId="1076"/>
        <pc:sldMkLst>
          <pc:docMk/>
          <pc:sldMk cId="3363751239" sldId="653"/>
        </pc:sldMkLst>
        <pc:spChg chg="mod">
          <ac:chgData name="Harrison, Susan" userId="12d20603-a68e-40bb-99e5-862f8234107b" providerId="ADAL" clId="{DF6E1350-F08D-4C72-A344-EA1A3CCAD96E}" dt="2020-07-08T22:47:20.821" v="12" actId="14100"/>
          <ac:spMkLst>
            <pc:docMk/>
            <pc:sldMk cId="3363751239" sldId="653"/>
            <ac:spMk id="3" creationId="{00000000-0000-0000-0000-000000000000}"/>
          </ac:spMkLst>
        </pc:spChg>
        <pc:spChg chg="mod">
          <ac:chgData name="Harrison, Susan" userId="12d20603-a68e-40bb-99e5-862f8234107b" providerId="ADAL" clId="{DF6E1350-F08D-4C72-A344-EA1A3CCAD96E}" dt="2020-07-10T14:18:32.998" v="20" actId="1076"/>
          <ac:spMkLst>
            <pc:docMk/>
            <pc:sldMk cId="3363751239" sldId="653"/>
            <ac:spMk id="5" creationId="{00000000-0000-0000-0000-000000000000}"/>
          </ac:spMkLst>
        </pc:spChg>
      </pc:sldChg>
      <pc:sldChg chg="addSp modSp mod">
        <pc:chgData name="Harrison, Susan" userId="12d20603-a68e-40bb-99e5-862f8234107b" providerId="ADAL" clId="{DF6E1350-F08D-4C72-A344-EA1A3CCAD96E}" dt="2020-07-15T18:24:19.060" v="30" actId="27309"/>
        <pc:sldMkLst>
          <pc:docMk/>
          <pc:sldMk cId="2503775561" sldId="666"/>
        </pc:sldMkLst>
        <pc:graphicFrameChg chg="add modGraphic">
          <ac:chgData name="Harrison, Susan" userId="12d20603-a68e-40bb-99e5-862f8234107b" providerId="ADAL" clId="{DF6E1350-F08D-4C72-A344-EA1A3CCAD96E}" dt="2020-07-15T18:24:19.060" v="30" actId="27309"/>
          <ac:graphicFrameMkLst>
            <pc:docMk/>
            <pc:sldMk cId="2503775561" sldId="666"/>
            <ac:graphicFrameMk id="5" creationId="{7CFAA8D9-654C-48C0-8F55-323F755CD847}"/>
          </ac:graphicFrameMkLst>
        </pc:graphicFrameChg>
      </pc:sldChg>
      <pc:sldChg chg="addSp delSp modSp mod">
        <pc:chgData name="Harrison, Susan" userId="12d20603-a68e-40bb-99e5-862f8234107b" providerId="ADAL" clId="{DF6E1350-F08D-4C72-A344-EA1A3CCAD96E}" dt="2020-07-03T21:30:23.683" v="6" actId="1076"/>
        <pc:sldMkLst>
          <pc:docMk/>
          <pc:sldMk cId="1768557774" sldId="1212"/>
        </pc:sldMkLst>
        <pc:spChg chg="del mod">
          <ac:chgData name="Harrison, Susan" userId="12d20603-a68e-40bb-99e5-862f8234107b" providerId="ADAL" clId="{DF6E1350-F08D-4C72-A344-EA1A3CCAD96E}" dt="2020-07-03T21:29:59.134" v="2" actId="478"/>
          <ac:spMkLst>
            <pc:docMk/>
            <pc:sldMk cId="1768557774" sldId="1212"/>
            <ac:spMk id="5" creationId="{F64B97D9-0359-034C-A9B8-38C977EECEA0}"/>
          </ac:spMkLst>
        </pc:spChg>
        <pc:picChg chg="add mod">
          <ac:chgData name="Harrison, Susan" userId="12d20603-a68e-40bb-99e5-862f8234107b" providerId="ADAL" clId="{DF6E1350-F08D-4C72-A344-EA1A3CCAD96E}" dt="2020-07-03T21:30:23.683" v="6" actId="1076"/>
          <ac:picMkLst>
            <pc:docMk/>
            <pc:sldMk cId="1768557774" sldId="1212"/>
            <ac:picMk id="6" creationId="{89376BD8-C938-405F-9F11-17E24E8C93F4}"/>
          </ac:picMkLst>
        </pc:picChg>
      </pc:sldChg>
      <pc:sldChg chg="modSp mod">
        <pc:chgData name="Harrison, Susan" userId="12d20603-a68e-40bb-99e5-862f8234107b" providerId="ADAL" clId="{DF6E1350-F08D-4C72-A344-EA1A3CCAD96E}" dt="2020-07-15T17:36:07.508" v="27" actId="1076"/>
        <pc:sldMkLst>
          <pc:docMk/>
          <pc:sldMk cId="1383081971" sldId="1559"/>
        </pc:sldMkLst>
        <pc:spChg chg="mod">
          <ac:chgData name="Harrison, Susan" userId="12d20603-a68e-40bb-99e5-862f8234107b" providerId="ADAL" clId="{DF6E1350-F08D-4C72-A344-EA1A3CCAD96E}" dt="2020-07-15T17:36:07.508" v="27" actId="1076"/>
          <ac:spMkLst>
            <pc:docMk/>
            <pc:sldMk cId="1383081971" sldId="1559"/>
            <ac:spMk id="3" creationId="{805AE972-0C5D-4C3F-B73A-0E73848BD203}"/>
          </ac:spMkLst>
        </pc:spChg>
        <pc:spChg chg="mod">
          <ac:chgData name="Harrison, Susan" userId="12d20603-a68e-40bb-99e5-862f8234107b" providerId="ADAL" clId="{DF6E1350-F08D-4C72-A344-EA1A3CCAD96E}" dt="2020-07-15T17:35:49.005" v="25" actId="255"/>
          <ac:spMkLst>
            <pc:docMk/>
            <pc:sldMk cId="1383081971" sldId="1559"/>
            <ac:spMk id="5" creationId="{FBC3D522-E827-4C68-BC6D-2E4D09F79CAD}"/>
          </ac:spMkLst>
        </pc:spChg>
      </pc:sldChg>
      <pc:sldChg chg="modSp mod">
        <pc:chgData name="Harrison, Susan" userId="12d20603-a68e-40bb-99e5-862f8234107b" providerId="ADAL" clId="{DF6E1350-F08D-4C72-A344-EA1A3CCAD96E}" dt="2020-07-15T17:51:55.168" v="28" actId="14100"/>
        <pc:sldMkLst>
          <pc:docMk/>
          <pc:sldMk cId="3299508850" sldId="1582"/>
        </pc:sldMkLst>
        <pc:cxnChg chg="mod">
          <ac:chgData name="Harrison, Susan" userId="12d20603-a68e-40bb-99e5-862f8234107b" providerId="ADAL" clId="{DF6E1350-F08D-4C72-A344-EA1A3CCAD96E}" dt="2020-07-15T17:51:55.168" v="28" actId="14100"/>
          <ac:cxnSpMkLst>
            <pc:docMk/>
            <pc:sldMk cId="3299508850" sldId="1582"/>
            <ac:cxnSpMk id="4" creationId="{03036C25-0D51-44B3-91F0-70604D3A6254}"/>
          </ac:cxnSpMkLst>
        </pc:cxnChg>
      </pc:sldChg>
      <pc:sldChg chg="modSp mod">
        <pc:chgData name="Harrison, Susan" userId="12d20603-a68e-40bb-99e5-862f8234107b" providerId="ADAL" clId="{DF6E1350-F08D-4C72-A344-EA1A3CCAD96E}" dt="2020-07-15T18:24:42.788" v="33" actId="14100"/>
        <pc:sldMkLst>
          <pc:docMk/>
          <pc:sldMk cId="1848042084" sldId="1583"/>
        </pc:sldMkLst>
        <pc:spChg chg="mod">
          <ac:chgData name="Harrison, Susan" userId="12d20603-a68e-40bb-99e5-862f8234107b" providerId="ADAL" clId="{DF6E1350-F08D-4C72-A344-EA1A3CCAD96E}" dt="2020-07-15T18:24:31.083" v="31" actId="255"/>
          <ac:spMkLst>
            <pc:docMk/>
            <pc:sldMk cId="1848042084" sldId="1583"/>
            <ac:spMk id="3" creationId="{4C5A5B71-5478-4239-B236-1B835F0CA290}"/>
          </ac:spMkLst>
        </pc:spChg>
        <pc:cxnChg chg="mod">
          <ac:chgData name="Harrison, Susan" userId="12d20603-a68e-40bb-99e5-862f8234107b" providerId="ADAL" clId="{DF6E1350-F08D-4C72-A344-EA1A3CCAD96E}" dt="2020-07-15T18:24:42.788" v="33" actId="14100"/>
          <ac:cxnSpMkLst>
            <pc:docMk/>
            <pc:sldMk cId="1848042084" sldId="1583"/>
            <ac:cxnSpMk id="4" creationId="{03036C25-0D51-44B3-91F0-70604D3A6254}"/>
          </ac:cxnSpMkLst>
        </pc:cxnChg>
      </pc:sldChg>
    </pc:docChg>
  </pc:docChgLst>
  <pc:docChgLst>
    <pc:chgData name="Harrison, Susan" userId="1ddf3375-323b-4640-a3c6-9d3435a6c407" providerId="ADAL" clId="{6D606A9B-6E9D-435E-89F5-75E1F8925AA9}"/>
    <pc:docChg chg="undo custSel modSld">
      <pc:chgData name="Harrison, Susan" userId="1ddf3375-323b-4640-a3c6-9d3435a6c407" providerId="ADAL" clId="{6D606A9B-6E9D-435E-89F5-75E1F8925AA9}" dt="2020-10-08T17:19:36.512" v="7" actId="1076"/>
      <pc:docMkLst>
        <pc:docMk/>
      </pc:docMkLst>
      <pc:sldChg chg="addSp delSp modSp mod">
        <pc:chgData name="Harrison, Susan" userId="1ddf3375-323b-4640-a3c6-9d3435a6c407" providerId="ADAL" clId="{6D606A9B-6E9D-435E-89F5-75E1F8925AA9}" dt="2020-10-08T17:19:36.512" v="7" actId="1076"/>
        <pc:sldMkLst>
          <pc:docMk/>
          <pc:sldMk cId="2260738719" sldId="372"/>
        </pc:sldMkLst>
        <pc:picChg chg="add mod">
          <ac:chgData name="Harrison, Susan" userId="1ddf3375-323b-4640-a3c6-9d3435a6c407" providerId="ADAL" clId="{6D606A9B-6E9D-435E-89F5-75E1F8925AA9}" dt="2020-10-08T17:19:36.512" v="7" actId="1076"/>
          <ac:picMkLst>
            <pc:docMk/>
            <pc:sldMk cId="2260738719" sldId="372"/>
            <ac:picMk id="3" creationId="{D24537F4-F5B8-4C8B-BFAD-245AB9AF1A89}"/>
          </ac:picMkLst>
        </pc:picChg>
        <pc:picChg chg="add del">
          <ac:chgData name="Harrison, Susan" userId="1ddf3375-323b-4640-a3c6-9d3435a6c407" providerId="ADAL" clId="{6D606A9B-6E9D-435E-89F5-75E1F8925AA9}" dt="2020-10-08T17:19:28.336" v="6" actId="478"/>
          <ac:picMkLst>
            <pc:docMk/>
            <pc:sldMk cId="2260738719" sldId="372"/>
            <ac:picMk id="6" creationId="{728CBED1-284C-4098-B327-1E601A8ACEE7}"/>
          </ac:picMkLst>
        </pc:picChg>
      </pc:sldChg>
    </pc:docChg>
  </pc:docChgLst>
  <pc:docChgLst>
    <pc:chgData name="Cowan, Kara" userId="422dcf60-3108-48b9-a5a5-708e064ad6eb" providerId="ADAL" clId="{DD325D2F-55F8-4C47-9E7A-024B919E6313}"/>
    <pc:docChg chg="undo custSel modSld">
      <pc:chgData name="Cowan, Kara" userId="422dcf60-3108-48b9-a5a5-708e064ad6eb" providerId="ADAL" clId="{DD325D2F-55F8-4C47-9E7A-024B919E6313}" dt="2021-03-19T14:43:19.984" v="87" actId="14861"/>
      <pc:docMkLst>
        <pc:docMk/>
      </pc:docMkLst>
      <pc:sldChg chg="addSp delSp modSp mod">
        <pc:chgData name="Cowan, Kara" userId="422dcf60-3108-48b9-a5a5-708e064ad6eb" providerId="ADAL" clId="{DD325D2F-55F8-4C47-9E7A-024B919E6313}" dt="2021-03-19T14:29:09.258" v="11" actId="1036"/>
        <pc:sldMkLst>
          <pc:docMk/>
          <pc:sldMk cId="2260738719" sldId="372"/>
        </pc:sldMkLst>
        <pc:picChg chg="del">
          <ac:chgData name="Cowan, Kara" userId="422dcf60-3108-48b9-a5a5-708e064ad6eb" providerId="ADAL" clId="{DD325D2F-55F8-4C47-9E7A-024B919E6313}" dt="2021-03-19T14:28:29.535" v="0" actId="478"/>
          <ac:picMkLst>
            <pc:docMk/>
            <pc:sldMk cId="2260738719" sldId="372"/>
            <ac:picMk id="5" creationId="{B9ACC551-92FA-42ED-A694-588D8DFA7150}"/>
          </ac:picMkLst>
        </pc:picChg>
        <pc:picChg chg="add mod">
          <ac:chgData name="Cowan, Kara" userId="422dcf60-3108-48b9-a5a5-708e064ad6eb" providerId="ADAL" clId="{DD325D2F-55F8-4C47-9E7A-024B919E6313}" dt="2021-03-19T14:29:09.258" v="11" actId="1036"/>
          <ac:picMkLst>
            <pc:docMk/>
            <pc:sldMk cId="2260738719" sldId="372"/>
            <ac:picMk id="6" creationId="{17793D17-15CE-4B57-BD83-86A78BF91C93}"/>
          </ac:picMkLst>
        </pc:picChg>
      </pc:sldChg>
      <pc:sldChg chg="addSp delSp modSp mod">
        <pc:chgData name="Cowan, Kara" userId="422dcf60-3108-48b9-a5a5-708e064ad6eb" providerId="ADAL" clId="{DD325D2F-55F8-4C47-9E7A-024B919E6313}" dt="2021-03-19T14:43:19.984" v="87" actId="14861"/>
        <pc:sldMkLst>
          <pc:docMk/>
          <pc:sldMk cId="386164400" sldId="621"/>
        </pc:sldMkLst>
        <pc:picChg chg="add mod">
          <ac:chgData name="Cowan, Kara" userId="422dcf60-3108-48b9-a5a5-708e064ad6eb" providerId="ADAL" clId="{DD325D2F-55F8-4C47-9E7A-024B919E6313}" dt="2021-03-19T14:43:19.984" v="87" actId="14861"/>
          <ac:picMkLst>
            <pc:docMk/>
            <pc:sldMk cId="386164400" sldId="621"/>
            <ac:picMk id="4" creationId="{B51FF24E-65C8-4F6E-AFA0-36156AE9069B}"/>
          </ac:picMkLst>
        </pc:picChg>
        <pc:picChg chg="del">
          <ac:chgData name="Cowan, Kara" userId="422dcf60-3108-48b9-a5a5-708e064ad6eb" providerId="ADAL" clId="{DD325D2F-55F8-4C47-9E7A-024B919E6313}" dt="2021-03-19T14:43:08.596" v="85" actId="478"/>
          <ac:picMkLst>
            <pc:docMk/>
            <pc:sldMk cId="386164400" sldId="621"/>
            <ac:picMk id="6" creationId="{26588731-17BC-4FB6-86BE-4DF4AAB4C767}"/>
          </ac:picMkLst>
        </pc:picChg>
      </pc:sldChg>
      <pc:sldChg chg="addSp delSp modSp mod">
        <pc:chgData name="Cowan, Kara" userId="422dcf60-3108-48b9-a5a5-708e064ad6eb" providerId="ADAL" clId="{DD325D2F-55F8-4C47-9E7A-024B919E6313}" dt="2021-03-19T14:42:38.960" v="79" actId="14100"/>
        <pc:sldMkLst>
          <pc:docMk/>
          <pc:sldMk cId="1953139645" sldId="652"/>
        </pc:sldMkLst>
        <pc:picChg chg="del">
          <ac:chgData name="Cowan, Kara" userId="422dcf60-3108-48b9-a5a5-708e064ad6eb" providerId="ADAL" clId="{DD325D2F-55F8-4C47-9E7A-024B919E6313}" dt="2021-03-19T14:40:40.796" v="31" actId="478"/>
          <ac:picMkLst>
            <pc:docMk/>
            <pc:sldMk cId="1953139645" sldId="652"/>
            <ac:picMk id="4" creationId="{2833AAC5-60FB-46E9-89F0-3826453311F9}"/>
          </ac:picMkLst>
        </pc:picChg>
        <pc:picChg chg="add mod">
          <ac:chgData name="Cowan, Kara" userId="422dcf60-3108-48b9-a5a5-708e064ad6eb" providerId="ADAL" clId="{DD325D2F-55F8-4C47-9E7A-024B919E6313}" dt="2021-03-19T14:41:41.015" v="53" actId="1038"/>
          <ac:picMkLst>
            <pc:docMk/>
            <pc:sldMk cId="1953139645" sldId="652"/>
            <ac:picMk id="5" creationId="{4D8DFF7D-A718-4B19-94C8-6B33F6F5D3AD}"/>
          </ac:picMkLst>
        </pc:picChg>
        <pc:picChg chg="add mod">
          <ac:chgData name="Cowan, Kara" userId="422dcf60-3108-48b9-a5a5-708e064ad6eb" providerId="ADAL" clId="{DD325D2F-55F8-4C47-9E7A-024B919E6313}" dt="2021-03-19T14:41:36.628" v="52" actId="1038"/>
          <ac:picMkLst>
            <pc:docMk/>
            <pc:sldMk cId="1953139645" sldId="652"/>
            <ac:picMk id="8" creationId="{E1D94C62-9D1C-46EF-A0E6-2C8B0A28B4A6}"/>
          </ac:picMkLst>
        </pc:picChg>
        <pc:picChg chg="del">
          <ac:chgData name="Cowan, Kara" userId="422dcf60-3108-48b9-a5a5-708e064ad6eb" providerId="ADAL" clId="{DD325D2F-55F8-4C47-9E7A-024B919E6313}" dt="2021-03-19T14:40:43.257" v="32" actId="478"/>
          <ac:picMkLst>
            <pc:docMk/>
            <pc:sldMk cId="1953139645" sldId="652"/>
            <ac:picMk id="9" creationId="{32624C05-FDE7-4A62-AF66-507C9C18CB7E}"/>
          </ac:picMkLst>
        </pc:picChg>
        <pc:picChg chg="add mod">
          <ac:chgData name="Cowan, Kara" userId="422dcf60-3108-48b9-a5a5-708e064ad6eb" providerId="ADAL" clId="{DD325D2F-55F8-4C47-9E7A-024B919E6313}" dt="2021-03-19T14:42:38.960" v="79" actId="14100"/>
          <ac:picMkLst>
            <pc:docMk/>
            <pc:sldMk cId="1953139645" sldId="652"/>
            <ac:picMk id="11" creationId="{146D8D9D-B41C-4E93-A038-0B84678295E2}"/>
          </ac:picMkLst>
        </pc:picChg>
        <pc:picChg chg="del">
          <ac:chgData name="Cowan, Kara" userId="422dcf60-3108-48b9-a5a5-708e064ad6eb" providerId="ADAL" clId="{DD325D2F-55F8-4C47-9E7A-024B919E6313}" dt="2021-03-19T14:31:43.412" v="12" actId="478"/>
          <ac:picMkLst>
            <pc:docMk/>
            <pc:sldMk cId="1953139645" sldId="652"/>
            <ac:picMk id="17" creationId="{C6696D6B-4588-4823-A72F-88FCC8644352}"/>
          </ac:picMkLst>
        </pc:picChg>
      </pc:sldChg>
    </pc:docChg>
  </pc:docChgLst>
  <pc:docChgLst>
    <pc:chgData name="Harrison, Susan" userId="S::sharrison@hqontario.ca::12d20603-a68e-40bb-99e5-862f8234107b" providerId="AD" clId="Web-{70F24ABF-172D-D241-E31A-F3B3452F9EA1}"/>
    <pc:docChg chg="modSld">
      <pc:chgData name="Harrison, Susan" userId="S::sharrison@hqontario.ca::12d20603-a68e-40bb-99e5-862f8234107b" providerId="AD" clId="Web-{70F24ABF-172D-D241-E31A-F3B3452F9EA1}" dt="2020-07-10T14:28:09.678" v="0" actId="20577"/>
      <pc:docMkLst>
        <pc:docMk/>
      </pc:docMkLst>
      <pc:sldChg chg="modSp">
        <pc:chgData name="Harrison, Susan" userId="S::sharrison@hqontario.ca::12d20603-a68e-40bb-99e5-862f8234107b" providerId="AD" clId="Web-{70F24ABF-172D-D241-E31A-F3B3452F9EA1}" dt="2020-07-10T14:28:09.678" v="0" actId="20577"/>
        <pc:sldMkLst>
          <pc:docMk/>
          <pc:sldMk cId="2503775561" sldId="666"/>
        </pc:sldMkLst>
        <pc:spChg chg="mod">
          <ac:chgData name="Harrison, Susan" userId="S::sharrison@hqontario.ca::12d20603-a68e-40bb-99e5-862f8234107b" providerId="AD" clId="Web-{70F24ABF-172D-D241-E31A-F3B3452F9EA1}" dt="2020-07-10T14:28:09.678" v="0" actId="20577"/>
          <ac:spMkLst>
            <pc:docMk/>
            <pc:sldMk cId="2503775561" sldId="666"/>
            <ac:spMk id="2" creationId="{00000000-0000-0000-0000-000000000000}"/>
          </ac:spMkLst>
        </pc:spChg>
      </pc:sldChg>
    </pc:docChg>
  </pc:docChgLst>
  <pc:docChgLst>
    <pc:chgData name="Harrison, Susan" userId="12d20603-a68e-40bb-99e5-862f8234107b" providerId="ADAL" clId="{B7FF4EDD-F561-4AC4-9143-B8243E377AD3}"/>
    <pc:docChg chg="undo redo custSel modSld">
      <pc:chgData name="Harrison, Susan" userId="12d20603-a68e-40bb-99e5-862f8234107b" providerId="ADAL" clId="{B7FF4EDD-F561-4AC4-9143-B8243E377AD3}" dt="2020-04-13T18:12:53.590" v="129" actId="255"/>
      <pc:docMkLst>
        <pc:docMk/>
      </pc:docMkLst>
      <pc:sldChg chg="modSp mod">
        <pc:chgData name="Harrison, Susan" userId="12d20603-a68e-40bb-99e5-862f8234107b" providerId="ADAL" clId="{B7FF4EDD-F561-4AC4-9143-B8243E377AD3}" dt="2020-04-13T18:11:32.186" v="114" actId="255"/>
        <pc:sldMkLst>
          <pc:docMk/>
          <pc:sldMk cId="0" sldId="278"/>
        </pc:sldMkLst>
        <pc:spChg chg="mod">
          <ac:chgData name="Harrison, Susan" userId="12d20603-a68e-40bb-99e5-862f8234107b" providerId="ADAL" clId="{B7FF4EDD-F561-4AC4-9143-B8243E377AD3}" dt="2020-04-13T18:11:32.186" v="114" actId="255"/>
          <ac:spMkLst>
            <pc:docMk/>
            <pc:sldMk cId="0" sldId="278"/>
            <ac:spMk id="628" creationId="{00000000-0000-0000-0000-000000000000}"/>
          </ac:spMkLst>
        </pc:spChg>
        <pc:spChg chg="mod">
          <ac:chgData name="Harrison, Susan" userId="12d20603-a68e-40bb-99e5-862f8234107b" providerId="ADAL" clId="{B7FF4EDD-F561-4AC4-9143-B8243E377AD3}" dt="2020-04-13T18:11:26.149" v="112" actId="255"/>
          <ac:spMkLst>
            <pc:docMk/>
            <pc:sldMk cId="0" sldId="278"/>
            <ac:spMk id="629" creationId="{00000000-0000-0000-0000-000000000000}"/>
          </ac:spMkLst>
        </pc:spChg>
      </pc:sldChg>
      <pc:sldChg chg="modSp mod">
        <pc:chgData name="Harrison, Susan" userId="12d20603-a68e-40bb-99e5-862f8234107b" providerId="ADAL" clId="{B7FF4EDD-F561-4AC4-9143-B8243E377AD3}" dt="2020-04-13T18:02:47.305" v="2" actId="255"/>
        <pc:sldMkLst>
          <pc:docMk/>
          <pc:sldMk cId="2260738719" sldId="372"/>
        </pc:sldMkLst>
        <pc:spChg chg="mod">
          <ac:chgData name="Harrison, Susan" userId="12d20603-a68e-40bb-99e5-862f8234107b" providerId="ADAL" clId="{B7FF4EDD-F561-4AC4-9143-B8243E377AD3}" dt="2020-04-13T18:02:47.305" v="2" actId="255"/>
          <ac:spMkLst>
            <pc:docMk/>
            <pc:sldMk cId="2260738719" sldId="372"/>
            <ac:spMk id="2" creationId="{75A291A8-1382-D540-A1A4-729B0126E327}"/>
          </ac:spMkLst>
        </pc:spChg>
      </pc:sldChg>
      <pc:sldChg chg="modSp mod">
        <pc:chgData name="Harrison, Susan" userId="12d20603-a68e-40bb-99e5-862f8234107b" providerId="ADAL" clId="{B7FF4EDD-F561-4AC4-9143-B8243E377AD3}" dt="2020-04-13T18:06:09.691" v="50" actId="255"/>
        <pc:sldMkLst>
          <pc:docMk/>
          <pc:sldMk cId="2480312458" sldId="474"/>
        </pc:sldMkLst>
        <pc:spChg chg="mod">
          <ac:chgData name="Harrison, Susan" userId="12d20603-a68e-40bb-99e5-862f8234107b" providerId="ADAL" clId="{B7FF4EDD-F561-4AC4-9143-B8243E377AD3}" dt="2020-04-13T18:05:32.163" v="38" actId="255"/>
          <ac:spMkLst>
            <pc:docMk/>
            <pc:sldMk cId="2480312458" sldId="474"/>
            <ac:spMk id="19" creationId="{00000000-0000-0000-0000-000000000000}"/>
          </ac:spMkLst>
        </pc:spChg>
        <pc:spChg chg="mod">
          <ac:chgData name="Harrison, Susan" userId="12d20603-a68e-40bb-99e5-862f8234107b" providerId="ADAL" clId="{B7FF4EDD-F561-4AC4-9143-B8243E377AD3}" dt="2020-04-13T18:05:47.956" v="44" actId="255"/>
          <ac:spMkLst>
            <pc:docMk/>
            <pc:sldMk cId="2480312458" sldId="474"/>
            <ac:spMk id="25" creationId="{97514112-379F-4B73-B616-E30CAB24A623}"/>
          </ac:spMkLst>
        </pc:spChg>
        <pc:spChg chg="mod">
          <ac:chgData name="Harrison, Susan" userId="12d20603-a68e-40bb-99e5-862f8234107b" providerId="ADAL" clId="{B7FF4EDD-F561-4AC4-9143-B8243E377AD3}" dt="2020-04-13T18:05:54.723" v="46" actId="255"/>
          <ac:spMkLst>
            <pc:docMk/>
            <pc:sldMk cId="2480312458" sldId="474"/>
            <ac:spMk id="26" creationId="{F07A3C3C-444D-4F53-8665-D340CBAFF382}"/>
          </ac:spMkLst>
        </pc:spChg>
        <pc:spChg chg="mod">
          <ac:chgData name="Harrison, Susan" userId="12d20603-a68e-40bb-99e5-862f8234107b" providerId="ADAL" clId="{B7FF4EDD-F561-4AC4-9143-B8243E377AD3}" dt="2020-04-13T18:06:09.691" v="50" actId="255"/>
          <ac:spMkLst>
            <pc:docMk/>
            <pc:sldMk cId="2480312458" sldId="474"/>
            <ac:spMk id="27" creationId="{185DFB3F-1523-4352-8111-E7711FB6211C}"/>
          </ac:spMkLst>
        </pc:spChg>
        <pc:spChg chg="mod">
          <ac:chgData name="Harrison, Susan" userId="12d20603-a68e-40bb-99e5-862f8234107b" providerId="ADAL" clId="{B7FF4EDD-F561-4AC4-9143-B8243E377AD3}" dt="2020-04-13T18:06:02.500" v="48" actId="255"/>
          <ac:spMkLst>
            <pc:docMk/>
            <pc:sldMk cId="2480312458" sldId="474"/>
            <ac:spMk id="28" creationId="{807D9491-CA8F-490E-AD12-48E6F8417802}"/>
          </ac:spMkLst>
        </pc:spChg>
      </pc:sldChg>
      <pc:sldChg chg="modSp mod">
        <pc:chgData name="Harrison, Susan" userId="12d20603-a68e-40bb-99e5-862f8234107b" providerId="ADAL" clId="{B7FF4EDD-F561-4AC4-9143-B8243E377AD3}" dt="2020-04-13T18:07:22.205" v="64" actId="255"/>
        <pc:sldMkLst>
          <pc:docMk/>
          <pc:sldMk cId="386164400" sldId="621"/>
        </pc:sldMkLst>
        <pc:spChg chg="mod">
          <ac:chgData name="Harrison, Susan" userId="12d20603-a68e-40bb-99e5-862f8234107b" providerId="ADAL" clId="{B7FF4EDD-F561-4AC4-9143-B8243E377AD3}" dt="2020-04-13T18:07:22.205" v="64" actId="255"/>
          <ac:spMkLst>
            <pc:docMk/>
            <pc:sldMk cId="386164400" sldId="621"/>
            <ac:spMk id="2" creationId="{00000000-0000-0000-0000-000000000000}"/>
          </ac:spMkLst>
        </pc:spChg>
        <pc:spChg chg="mod">
          <ac:chgData name="Harrison, Susan" userId="12d20603-a68e-40bb-99e5-862f8234107b" providerId="ADAL" clId="{B7FF4EDD-F561-4AC4-9143-B8243E377AD3}" dt="2020-04-13T18:06:39.425" v="58" actId="255"/>
          <ac:spMkLst>
            <pc:docMk/>
            <pc:sldMk cId="386164400" sldId="621"/>
            <ac:spMk id="5" creationId="{00000000-0000-0000-0000-000000000000}"/>
          </ac:spMkLst>
        </pc:spChg>
      </pc:sldChg>
      <pc:sldChg chg="modSp mod">
        <pc:chgData name="Harrison, Susan" userId="12d20603-a68e-40bb-99e5-862f8234107b" providerId="ADAL" clId="{B7FF4EDD-F561-4AC4-9143-B8243E377AD3}" dt="2020-04-13T18:08:38.518" v="78" actId="1076"/>
        <pc:sldMkLst>
          <pc:docMk/>
          <pc:sldMk cId="2501582916" sldId="623"/>
        </pc:sldMkLst>
        <pc:spChg chg="mod">
          <ac:chgData name="Harrison, Susan" userId="12d20603-a68e-40bb-99e5-862f8234107b" providerId="ADAL" clId="{B7FF4EDD-F561-4AC4-9143-B8243E377AD3}" dt="2020-04-13T18:08:23.112" v="75" actId="255"/>
          <ac:spMkLst>
            <pc:docMk/>
            <pc:sldMk cId="2501582916" sldId="623"/>
            <ac:spMk id="2" creationId="{00000000-0000-0000-0000-000000000000}"/>
          </ac:spMkLst>
        </pc:spChg>
        <pc:spChg chg="mod">
          <ac:chgData name="Harrison, Susan" userId="12d20603-a68e-40bb-99e5-862f8234107b" providerId="ADAL" clId="{B7FF4EDD-F561-4AC4-9143-B8243E377AD3}" dt="2020-04-13T18:08:38.518" v="78" actId="1076"/>
          <ac:spMkLst>
            <pc:docMk/>
            <pc:sldMk cId="2501582916" sldId="623"/>
            <ac:spMk id="5" creationId="{00000000-0000-0000-0000-000000000000}"/>
          </ac:spMkLst>
        </pc:spChg>
      </pc:sldChg>
      <pc:sldChg chg="modSp mod">
        <pc:chgData name="Harrison, Susan" userId="12d20603-a68e-40bb-99e5-862f8234107b" providerId="ADAL" clId="{B7FF4EDD-F561-4AC4-9143-B8243E377AD3}" dt="2020-04-13T18:03:13.510" v="6" actId="255"/>
        <pc:sldMkLst>
          <pc:docMk/>
          <pc:sldMk cId="2513520008" sldId="649"/>
        </pc:sldMkLst>
        <pc:spChg chg="mod">
          <ac:chgData name="Harrison, Susan" userId="12d20603-a68e-40bb-99e5-862f8234107b" providerId="ADAL" clId="{B7FF4EDD-F561-4AC4-9143-B8243E377AD3}" dt="2020-04-13T18:03:02.628" v="4" actId="255"/>
          <ac:spMkLst>
            <pc:docMk/>
            <pc:sldMk cId="2513520008" sldId="649"/>
            <ac:spMk id="2" creationId="{00000000-0000-0000-0000-000000000000}"/>
          </ac:spMkLst>
        </pc:spChg>
        <pc:spChg chg="mod">
          <ac:chgData name="Harrison, Susan" userId="12d20603-a68e-40bb-99e5-862f8234107b" providerId="ADAL" clId="{B7FF4EDD-F561-4AC4-9143-B8243E377AD3}" dt="2020-04-13T18:03:13.510" v="6" actId="255"/>
          <ac:spMkLst>
            <pc:docMk/>
            <pc:sldMk cId="2513520008" sldId="649"/>
            <ac:spMk id="3" creationId="{00000000-0000-0000-0000-000000000000}"/>
          </ac:spMkLst>
        </pc:spChg>
      </pc:sldChg>
      <pc:sldChg chg="modSp mod">
        <pc:chgData name="Harrison, Susan" userId="12d20603-a68e-40bb-99e5-862f8234107b" providerId="ADAL" clId="{B7FF4EDD-F561-4AC4-9143-B8243E377AD3}" dt="2020-04-13T18:03:33.398" v="10" actId="255"/>
        <pc:sldMkLst>
          <pc:docMk/>
          <pc:sldMk cId="1291779212" sldId="651"/>
        </pc:sldMkLst>
        <pc:spChg chg="mod">
          <ac:chgData name="Harrison, Susan" userId="12d20603-a68e-40bb-99e5-862f8234107b" providerId="ADAL" clId="{B7FF4EDD-F561-4AC4-9143-B8243E377AD3}" dt="2020-04-13T18:03:22.075" v="8" actId="255"/>
          <ac:spMkLst>
            <pc:docMk/>
            <pc:sldMk cId="1291779212" sldId="651"/>
            <ac:spMk id="2" creationId="{00000000-0000-0000-0000-000000000000}"/>
          </ac:spMkLst>
        </pc:spChg>
        <pc:spChg chg="mod">
          <ac:chgData name="Harrison, Susan" userId="12d20603-a68e-40bb-99e5-862f8234107b" providerId="ADAL" clId="{B7FF4EDD-F561-4AC4-9143-B8243E377AD3}" dt="2020-04-13T18:03:33.398" v="10" actId="255"/>
          <ac:spMkLst>
            <pc:docMk/>
            <pc:sldMk cId="1291779212" sldId="651"/>
            <ac:spMk id="3" creationId="{00000000-0000-0000-0000-000000000000}"/>
          </ac:spMkLst>
        </pc:spChg>
      </pc:sldChg>
      <pc:sldChg chg="modSp mod">
        <pc:chgData name="Harrison, Susan" userId="12d20603-a68e-40bb-99e5-862f8234107b" providerId="ADAL" clId="{B7FF4EDD-F561-4AC4-9143-B8243E377AD3}" dt="2020-04-13T18:05:17.617" v="35" actId="255"/>
        <pc:sldMkLst>
          <pc:docMk/>
          <pc:sldMk cId="1953139645" sldId="652"/>
        </pc:sldMkLst>
        <pc:spChg chg="mod">
          <ac:chgData name="Harrison, Susan" userId="12d20603-a68e-40bb-99e5-862f8234107b" providerId="ADAL" clId="{B7FF4EDD-F561-4AC4-9143-B8243E377AD3}" dt="2020-04-13T18:05:17.617" v="35" actId="255"/>
          <ac:spMkLst>
            <pc:docMk/>
            <pc:sldMk cId="1953139645" sldId="652"/>
            <ac:spMk id="2" creationId="{00000000-0000-0000-0000-000000000000}"/>
          </ac:spMkLst>
        </pc:spChg>
        <pc:spChg chg="mod">
          <ac:chgData name="Harrison, Susan" userId="12d20603-a68e-40bb-99e5-862f8234107b" providerId="ADAL" clId="{B7FF4EDD-F561-4AC4-9143-B8243E377AD3}" dt="2020-04-13T18:04:24.563" v="22" actId="255"/>
          <ac:spMkLst>
            <pc:docMk/>
            <pc:sldMk cId="1953139645" sldId="652"/>
            <ac:spMk id="7" creationId="{00000000-0000-0000-0000-000000000000}"/>
          </ac:spMkLst>
        </pc:spChg>
        <pc:spChg chg="mod">
          <ac:chgData name="Harrison, Susan" userId="12d20603-a68e-40bb-99e5-862f8234107b" providerId="ADAL" clId="{B7FF4EDD-F561-4AC4-9143-B8243E377AD3}" dt="2020-04-13T18:05:02.500" v="32" actId="255"/>
          <ac:spMkLst>
            <pc:docMk/>
            <pc:sldMk cId="1953139645" sldId="652"/>
            <ac:spMk id="12" creationId="{F0F35BBD-54CB-4390-9756-E2365E67CCA5}"/>
          </ac:spMkLst>
        </pc:spChg>
        <pc:spChg chg="mod">
          <ac:chgData name="Harrison, Susan" userId="12d20603-a68e-40bb-99e5-862f8234107b" providerId="ADAL" clId="{B7FF4EDD-F561-4AC4-9143-B8243E377AD3}" dt="2020-04-13T18:04:46.588" v="28" actId="255"/>
          <ac:spMkLst>
            <pc:docMk/>
            <pc:sldMk cId="1953139645" sldId="652"/>
            <ac:spMk id="20" creationId="{932F9474-44BB-48D5-8696-942CBEC16F43}"/>
          </ac:spMkLst>
        </pc:spChg>
        <pc:spChg chg="mod">
          <ac:chgData name="Harrison, Susan" userId="12d20603-a68e-40bb-99e5-862f8234107b" providerId="ADAL" clId="{B7FF4EDD-F561-4AC4-9143-B8243E377AD3}" dt="2020-04-13T18:04:55.332" v="30" actId="255"/>
          <ac:spMkLst>
            <pc:docMk/>
            <pc:sldMk cId="1953139645" sldId="652"/>
            <ac:spMk id="23" creationId="{00000000-0000-0000-0000-000000000000}"/>
          </ac:spMkLst>
        </pc:spChg>
        <pc:spChg chg="mod">
          <ac:chgData name="Harrison, Susan" userId="12d20603-a68e-40bb-99e5-862f8234107b" providerId="ADAL" clId="{B7FF4EDD-F561-4AC4-9143-B8243E377AD3}" dt="2020-04-13T18:04:38.692" v="26" actId="255"/>
          <ac:spMkLst>
            <pc:docMk/>
            <pc:sldMk cId="1953139645" sldId="652"/>
            <ac:spMk id="24" creationId="{4853A873-C959-4D38-8278-FD7FE247F985}"/>
          </ac:spMkLst>
        </pc:spChg>
        <pc:spChg chg="mod">
          <ac:chgData name="Harrison, Susan" userId="12d20603-a68e-40bb-99e5-862f8234107b" providerId="ADAL" clId="{B7FF4EDD-F561-4AC4-9143-B8243E377AD3}" dt="2020-04-13T18:04:31.204" v="24" actId="255"/>
          <ac:spMkLst>
            <pc:docMk/>
            <pc:sldMk cId="1953139645" sldId="652"/>
            <ac:spMk id="25" creationId="{03E716EF-89B3-412B-9FC8-3C5BA1689C25}"/>
          </ac:spMkLst>
        </pc:spChg>
      </pc:sldChg>
      <pc:sldChg chg="modSp mod">
        <pc:chgData name="Harrison, Susan" userId="12d20603-a68e-40bb-99e5-862f8234107b" providerId="ADAL" clId="{B7FF4EDD-F561-4AC4-9143-B8243E377AD3}" dt="2020-04-13T18:08:00.503" v="71" actId="255"/>
        <pc:sldMkLst>
          <pc:docMk/>
          <pc:sldMk cId="3363751239" sldId="653"/>
        </pc:sldMkLst>
        <pc:spChg chg="mod">
          <ac:chgData name="Harrison, Susan" userId="12d20603-a68e-40bb-99e5-862f8234107b" providerId="ADAL" clId="{B7FF4EDD-F561-4AC4-9143-B8243E377AD3}" dt="2020-04-13T18:07:45.929" v="67" actId="255"/>
          <ac:spMkLst>
            <pc:docMk/>
            <pc:sldMk cId="3363751239" sldId="653"/>
            <ac:spMk id="3" creationId="{00000000-0000-0000-0000-000000000000}"/>
          </ac:spMkLst>
        </pc:spChg>
        <pc:spChg chg="mod">
          <ac:chgData name="Harrison, Susan" userId="12d20603-a68e-40bb-99e5-862f8234107b" providerId="ADAL" clId="{B7FF4EDD-F561-4AC4-9143-B8243E377AD3}" dt="2020-04-13T18:08:00.503" v="71" actId="255"/>
          <ac:spMkLst>
            <pc:docMk/>
            <pc:sldMk cId="3363751239" sldId="653"/>
            <ac:spMk id="5" creationId="{00000000-0000-0000-0000-000000000000}"/>
          </ac:spMkLst>
        </pc:spChg>
      </pc:sldChg>
      <pc:sldChg chg="modSp mod">
        <pc:chgData name="Harrison, Susan" userId="12d20603-a68e-40bb-99e5-862f8234107b" providerId="ADAL" clId="{B7FF4EDD-F561-4AC4-9143-B8243E377AD3}" dt="2020-04-13T18:04:16.243" v="20" actId="255"/>
        <pc:sldMkLst>
          <pc:docMk/>
          <pc:sldMk cId="619141110" sldId="654"/>
        </pc:sldMkLst>
        <pc:spChg chg="mod">
          <ac:chgData name="Harrison, Susan" userId="12d20603-a68e-40bb-99e5-862f8234107b" providerId="ADAL" clId="{B7FF4EDD-F561-4AC4-9143-B8243E377AD3}" dt="2020-04-13T18:03:44.778" v="12" actId="255"/>
          <ac:spMkLst>
            <pc:docMk/>
            <pc:sldMk cId="619141110" sldId="654"/>
            <ac:spMk id="2" creationId="{00000000-0000-0000-0000-000000000000}"/>
          </ac:spMkLst>
        </pc:spChg>
        <pc:graphicFrameChg chg="mod">
          <ac:chgData name="Harrison, Susan" userId="12d20603-a68e-40bb-99e5-862f8234107b" providerId="ADAL" clId="{B7FF4EDD-F561-4AC4-9143-B8243E377AD3}" dt="2020-04-13T18:04:16.243" v="20" actId="255"/>
          <ac:graphicFrameMkLst>
            <pc:docMk/>
            <pc:sldMk cId="619141110" sldId="654"/>
            <ac:graphicFrameMk id="4" creationId="{00000000-0000-0000-0000-000000000000}"/>
          </ac:graphicFrameMkLst>
        </pc:graphicFrameChg>
      </pc:sldChg>
      <pc:sldChg chg="modSp mod">
        <pc:chgData name="Harrison, Susan" userId="12d20603-a68e-40bb-99e5-862f8234107b" providerId="ADAL" clId="{B7FF4EDD-F561-4AC4-9143-B8243E377AD3}" dt="2020-04-13T18:11:58.844" v="119" actId="255"/>
        <pc:sldMkLst>
          <pc:docMk/>
          <pc:sldMk cId="2503775561" sldId="666"/>
        </pc:sldMkLst>
        <pc:spChg chg="mod">
          <ac:chgData name="Harrison, Susan" userId="12d20603-a68e-40bb-99e5-862f8234107b" providerId="ADAL" clId="{B7FF4EDD-F561-4AC4-9143-B8243E377AD3}" dt="2020-04-13T18:11:52.356" v="117" actId="255"/>
          <ac:spMkLst>
            <pc:docMk/>
            <pc:sldMk cId="2503775561" sldId="666"/>
            <ac:spMk id="2" creationId="{00000000-0000-0000-0000-000000000000}"/>
          </ac:spMkLst>
        </pc:spChg>
        <pc:spChg chg="mod">
          <ac:chgData name="Harrison, Susan" userId="12d20603-a68e-40bb-99e5-862f8234107b" providerId="ADAL" clId="{B7FF4EDD-F561-4AC4-9143-B8243E377AD3}" dt="2020-04-13T18:11:58.844" v="119" actId="255"/>
          <ac:spMkLst>
            <pc:docMk/>
            <pc:sldMk cId="2503775561" sldId="666"/>
            <ac:spMk id="3" creationId="{00000000-0000-0000-0000-000000000000}"/>
          </ac:spMkLst>
        </pc:spChg>
      </pc:sldChg>
      <pc:sldChg chg="modSp mod">
        <pc:chgData name="Harrison, Susan" userId="12d20603-a68e-40bb-99e5-862f8234107b" providerId="ADAL" clId="{B7FF4EDD-F561-4AC4-9143-B8243E377AD3}" dt="2020-04-13T18:09:32.850" v="92" actId="255"/>
        <pc:sldMkLst>
          <pc:docMk/>
          <pc:sldMk cId="4087828476" sldId="699"/>
        </pc:sldMkLst>
        <pc:spChg chg="mod">
          <ac:chgData name="Harrison, Susan" userId="12d20603-a68e-40bb-99e5-862f8234107b" providerId="ADAL" clId="{B7FF4EDD-F561-4AC4-9143-B8243E377AD3}" dt="2020-04-13T18:09:26.358" v="90" actId="255"/>
          <ac:spMkLst>
            <pc:docMk/>
            <pc:sldMk cId="4087828476" sldId="699"/>
            <ac:spMk id="2" creationId="{00000000-0000-0000-0000-000000000000}"/>
          </ac:spMkLst>
        </pc:spChg>
        <pc:spChg chg="mod">
          <ac:chgData name="Harrison, Susan" userId="12d20603-a68e-40bb-99e5-862f8234107b" providerId="ADAL" clId="{B7FF4EDD-F561-4AC4-9143-B8243E377AD3}" dt="2020-04-13T18:09:32.850" v="92" actId="255"/>
          <ac:spMkLst>
            <pc:docMk/>
            <pc:sldMk cId="4087828476" sldId="699"/>
            <ac:spMk id="5" creationId="{00000000-0000-0000-0000-000000000000}"/>
          </ac:spMkLst>
        </pc:spChg>
      </pc:sldChg>
      <pc:sldChg chg="modSp mod">
        <pc:chgData name="Harrison, Susan" userId="12d20603-a68e-40bb-99e5-862f8234107b" providerId="ADAL" clId="{B7FF4EDD-F561-4AC4-9143-B8243E377AD3}" dt="2020-04-13T18:09:54.968" v="98" actId="255"/>
        <pc:sldMkLst>
          <pc:docMk/>
          <pc:sldMk cId="3940148106" sldId="700"/>
        </pc:sldMkLst>
        <pc:spChg chg="mod">
          <ac:chgData name="Harrison, Susan" userId="12d20603-a68e-40bb-99e5-862f8234107b" providerId="ADAL" clId="{B7FF4EDD-F561-4AC4-9143-B8243E377AD3}" dt="2020-04-13T18:09:48.011" v="96" actId="255"/>
          <ac:spMkLst>
            <pc:docMk/>
            <pc:sldMk cId="3940148106" sldId="700"/>
            <ac:spMk id="2" creationId="{00000000-0000-0000-0000-000000000000}"/>
          </ac:spMkLst>
        </pc:spChg>
        <pc:spChg chg="mod">
          <ac:chgData name="Harrison, Susan" userId="12d20603-a68e-40bb-99e5-862f8234107b" providerId="ADAL" clId="{B7FF4EDD-F561-4AC4-9143-B8243E377AD3}" dt="2020-04-13T18:09:54.968" v="98" actId="255"/>
          <ac:spMkLst>
            <pc:docMk/>
            <pc:sldMk cId="3940148106" sldId="700"/>
            <ac:spMk id="5" creationId="{00000000-0000-0000-0000-000000000000}"/>
          </ac:spMkLst>
        </pc:spChg>
      </pc:sldChg>
      <pc:sldChg chg="modSp mod">
        <pc:chgData name="Harrison, Susan" userId="12d20603-a68e-40bb-99e5-862f8234107b" providerId="ADAL" clId="{B7FF4EDD-F561-4AC4-9143-B8243E377AD3}" dt="2020-04-13T18:10:43.806" v="106" actId="255"/>
        <pc:sldMkLst>
          <pc:docMk/>
          <pc:sldMk cId="1768557774" sldId="1212"/>
        </pc:sldMkLst>
        <pc:spChg chg="mod">
          <ac:chgData name="Harrison, Susan" userId="12d20603-a68e-40bb-99e5-862f8234107b" providerId="ADAL" clId="{B7FF4EDD-F561-4AC4-9143-B8243E377AD3}" dt="2020-04-13T18:10:43.806" v="106" actId="255"/>
          <ac:spMkLst>
            <pc:docMk/>
            <pc:sldMk cId="1768557774" sldId="1212"/>
            <ac:spMk id="2" creationId="{00000000-0000-0000-0000-000000000000}"/>
          </ac:spMkLst>
        </pc:spChg>
      </pc:sldChg>
      <pc:sldChg chg="modSp mod">
        <pc:chgData name="Harrison, Susan" userId="12d20603-a68e-40bb-99e5-862f8234107b" providerId="ADAL" clId="{B7FF4EDD-F561-4AC4-9143-B8243E377AD3}" dt="2020-04-13T18:11:10.362" v="110" actId="255"/>
        <pc:sldMkLst>
          <pc:docMk/>
          <pc:sldMk cId="769053251" sldId="1324"/>
        </pc:sldMkLst>
        <pc:spChg chg="mod">
          <ac:chgData name="Harrison, Susan" userId="12d20603-a68e-40bb-99e5-862f8234107b" providerId="ADAL" clId="{B7FF4EDD-F561-4AC4-9143-B8243E377AD3}" dt="2020-04-13T18:11:10.362" v="110" actId="255"/>
          <ac:spMkLst>
            <pc:docMk/>
            <pc:sldMk cId="769053251" sldId="1324"/>
            <ac:spMk id="2" creationId="{00000000-0000-0000-0000-000000000000}"/>
          </ac:spMkLst>
        </pc:spChg>
      </pc:sldChg>
      <pc:sldChg chg="modSp mod">
        <pc:chgData name="Harrison, Susan" userId="12d20603-a68e-40bb-99e5-862f8234107b" providerId="ADAL" clId="{B7FF4EDD-F561-4AC4-9143-B8243E377AD3}" dt="2020-04-13T18:12:53.590" v="129" actId="255"/>
        <pc:sldMkLst>
          <pc:docMk/>
          <pc:sldMk cId="3538692646" sldId="1384"/>
        </pc:sldMkLst>
        <pc:spChg chg="mod">
          <ac:chgData name="Harrison, Susan" userId="12d20603-a68e-40bb-99e5-862f8234107b" providerId="ADAL" clId="{B7FF4EDD-F561-4AC4-9143-B8243E377AD3}" dt="2020-04-13T18:12:47.192" v="127" actId="255"/>
          <ac:spMkLst>
            <pc:docMk/>
            <pc:sldMk cId="3538692646" sldId="1384"/>
            <ac:spMk id="2" creationId="{00000000-0000-0000-0000-000000000000}"/>
          </ac:spMkLst>
        </pc:spChg>
        <pc:spChg chg="mod">
          <ac:chgData name="Harrison, Susan" userId="12d20603-a68e-40bb-99e5-862f8234107b" providerId="ADAL" clId="{B7FF4EDD-F561-4AC4-9143-B8243E377AD3}" dt="2020-04-13T18:12:53.590" v="129" actId="255"/>
          <ac:spMkLst>
            <pc:docMk/>
            <pc:sldMk cId="3538692646" sldId="1384"/>
            <ac:spMk id="3" creationId="{00000000-0000-0000-0000-000000000000}"/>
          </ac:spMkLst>
        </pc:spChg>
      </pc:sldChg>
      <pc:sldChg chg="modSp mod">
        <pc:chgData name="Harrison, Susan" userId="12d20603-a68e-40bb-99e5-862f8234107b" providerId="ADAL" clId="{B7FF4EDD-F561-4AC4-9143-B8243E377AD3}" dt="2020-04-13T18:09:08.499" v="86" actId="255"/>
        <pc:sldMkLst>
          <pc:docMk/>
          <pc:sldMk cId="1383081971" sldId="1559"/>
        </pc:sldMkLst>
        <pc:spChg chg="mod">
          <ac:chgData name="Harrison, Susan" userId="12d20603-a68e-40bb-99e5-862f8234107b" providerId="ADAL" clId="{B7FF4EDD-F561-4AC4-9143-B8243E377AD3}" dt="2020-04-13T18:08:52.609" v="81" actId="2711"/>
          <ac:spMkLst>
            <pc:docMk/>
            <pc:sldMk cId="1383081971" sldId="1559"/>
            <ac:spMk id="2" creationId="{313D18A7-016D-4068-88B1-A754A0CE0D50}"/>
          </ac:spMkLst>
        </pc:spChg>
        <pc:spChg chg="mod">
          <ac:chgData name="Harrison, Susan" userId="12d20603-a68e-40bb-99e5-862f8234107b" providerId="ADAL" clId="{B7FF4EDD-F561-4AC4-9143-B8243E377AD3}" dt="2020-04-13T18:09:08.499" v="86" actId="255"/>
          <ac:spMkLst>
            <pc:docMk/>
            <pc:sldMk cId="1383081971" sldId="1559"/>
            <ac:spMk id="3" creationId="{805AE972-0C5D-4C3F-B73A-0E73848BD203}"/>
          </ac:spMkLst>
        </pc:spChg>
      </pc:sldChg>
      <pc:sldChg chg="modSp mod">
        <pc:chgData name="Harrison, Susan" userId="12d20603-a68e-40bb-99e5-862f8234107b" providerId="ADAL" clId="{B7FF4EDD-F561-4AC4-9143-B8243E377AD3}" dt="2020-04-13T18:12:20.179" v="123" actId="2711"/>
        <pc:sldMkLst>
          <pc:docMk/>
          <pc:sldMk cId="1936253259" sldId="1566"/>
        </pc:sldMkLst>
        <pc:spChg chg="mod">
          <ac:chgData name="Harrison, Susan" userId="12d20603-a68e-40bb-99e5-862f8234107b" providerId="ADAL" clId="{B7FF4EDD-F561-4AC4-9143-B8243E377AD3}" dt="2020-04-13T18:12:14.008" v="122" actId="2711"/>
          <ac:spMkLst>
            <pc:docMk/>
            <pc:sldMk cId="1936253259" sldId="1566"/>
            <ac:spMk id="2" creationId="{88B875E2-2223-4860-B6D4-7E787E9B7630}"/>
          </ac:spMkLst>
        </pc:spChg>
        <pc:spChg chg="mod">
          <ac:chgData name="Harrison, Susan" userId="12d20603-a68e-40bb-99e5-862f8234107b" providerId="ADAL" clId="{B7FF4EDD-F561-4AC4-9143-B8243E377AD3}" dt="2020-04-13T18:12:20.179" v="123" actId="2711"/>
          <ac:spMkLst>
            <pc:docMk/>
            <pc:sldMk cId="1936253259" sldId="1566"/>
            <ac:spMk id="3" creationId="{80A9A327-4E57-450D-8F36-4D72E1311CF1}"/>
          </ac:spMkLst>
        </pc:spChg>
      </pc:sldChg>
      <pc:sldChg chg="modSp mod">
        <pc:chgData name="Harrison, Susan" userId="12d20603-a68e-40bb-99e5-862f8234107b" providerId="ADAL" clId="{B7FF4EDD-F561-4AC4-9143-B8243E377AD3}" dt="2020-04-13T18:12:32.652" v="125" actId="2711"/>
        <pc:sldMkLst>
          <pc:docMk/>
          <pc:sldMk cId="2085899094" sldId="1571"/>
        </pc:sldMkLst>
        <pc:spChg chg="mod">
          <ac:chgData name="Harrison, Susan" userId="12d20603-a68e-40bb-99e5-862f8234107b" providerId="ADAL" clId="{B7FF4EDD-F561-4AC4-9143-B8243E377AD3}" dt="2020-04-13T18:12:28.129" v="124" actId="2711"/>
          <ac:spMkLst>
            <pc:docMk/>
            <pc:sldMk cId="2085899094" sldId="1571"/>
            <ac:spMk id="2" creationId="{6D524C60-31E8-498A-AC2A-588571BA7D9B}"/>
          </ac:spMkLst>
        </pc:spChg>
        <pc:spChg chg="mod">
          <ac:chgData name="Harrison, Susan" userId="12d20603-a68e-40bb-99e5-862f8234107b" providerId="ADAL" clId="{B7FF4EDD-F561-4AC4-9143-B8243E377AD3}" dt="2020-04-13T18:12:32.652" v="125" actId="2711"/>
          <ac:spMkLst>
            <pc:docMk/>
            <pc:sldMk cId="2085899094" sldId="1571"/>
            <ac:spMk id="3" creationId="{FB51F949-EA5D-4AB9-BBFD-4AFE265B608B}"/>
          </ac:spMkLst>
        </pc:spChg>
      </pc:sldChg>
      <pc:sldChg chg="modSp mod">
        <pc:chgData name="Harrison, Susan" userId="12d20603-a68e-40bb-99e5-862f8234107b" providerId="ADAL" clId="{B7FF4EDD-F561-4AC4-9143-B8243E377AD3}" dt="2020-04-13T18:10:19.213" v="102" actId="2711"/>
        <pc:sldMkLst>
          <pc:docMk/>
          <pc:sldMk cId="1260265323" sldId="1573"/>
        </pc:sldMkLst>
        <pc:spChg chg="mod">
          <ac:chgData name="Harrison, Susan" userId="12d20603-a68e-40bb-99e5-862f8234107b" providerId="ADAL" clId="{B7FF4EDD-F561-4AC4-9143-B8243E377AD3}" dt="2020-04-13T18:10:19.213" v="102" actId="2711"/>
          <ac:spMkLst>
            <pc:docMk/>
            <pc:sldMk cId="1260265323" sldId="1573"/>
            <ac:spMk id="4" creationId="{4749CB24-53B0-4787-962F-2CF3998EC5A1}"/>
          </ac:spMkLst>
        </pc:spChg>
      </pc:sldChg>
      <pc:sldChg chg="modSp mod">
        <pc:chgData name="Harrison, Susan" userId="12d20603-a68e-40bb-99e5-862f8234107b" providerId="ADAL" clId="{B7FF4EDD-F561-4AC4-9143-B8243E377AD3}" dt="2020-04-13T18:10:11.413" v="101" actId="1076"/>
        <pc:sldMkLst>
          <pc:docMk/>
          <pc:sldMk cId="160909269" sldId="1581"/>
        </pc:sldMkLst>
        <pc:spChg chg="mod">
          <ac:chgData name="Harrison, Susan" userId="12d20603-a68e-40bb-99e5-862f8234107b" providerId="ADAL" clId="{B7FF4EDD-F561-4AC4-9143-B8243E377AD3}" dt="2020-04-13T18:10:11.413" v="101" actId="1076"/>
          <ac:spMkLst>
            <pc:docMk/>
            <pc:sldMk cId="160909269" sldId="1581"/>
            <ac:spMk id="3" creationId="{4C5A5B71-5478-4239-B236-1B835F0CA290}"/>
          </ac:spMkLst>
        </pc:spChg>
      </pc:sldChg>
      <pc:sldChg chg="modSp mod">
        <pc:chgData name="Harrison, Susan" userId="12d20603-a68e-40bb-99e5-862f8234107b" providerId="ADAL" clId="{B7FF4EDD-F561-4AC4-9143-B8243E377AD3}" dt="2020-04-13T18:10:54.156" v="108" actId="255"/>
        <pc:sldMkLst>
          <pc:docMk/>
          <pc:sldMk cId="3299508850" sldId="1582"/>
        </pc:sldMkLst>
        <pc:spChg chg="mod">
          <ac:chgData name="Harrison, Susan" userId="12d20603-a68e-40bb-99e5-862f8234107b" providerId="ADAL" clId="{B7FF4EDD-F561-4AC4-9143-B8243E377AD3}" dt="2020-04-13T18:10:54.156" v="108" actId="255"/>
          <ac:spMkLst>
            <pc:docMk/>
            <pc:sldMk cId="3299508850" sldId="1582"/>
            <ac:spMk id="3" creationId="{4C5A5B71-5478-4239-B236-1B835F0CA290}"/>
          </ac:spMkLst>
        </pc:spChg>
      </pc:sldChg>
      <pc:sldChg chg="modSp mod">
        <pc:chgData name="Harrison, Susan" userId="12d20603-a68e-40bb-99e5-862f8234107b" providerId="ADAL" clId="{B7FF4EDD-F561-4AC4-9143-B8243E377AD3}" dt="2020-04-13T18:12:06.470" v="121" actId="255"/>
        <pc:sldMkLst>
          <pc:docMk/>
          <pc:sldMk cId="1848042084" sldId="1583"/>
        </pc:sldMkLst>
        <pc:spChg chg="mod">
          <ac:chgData name="Harrison, Susan" userId="12d20603-a68e-40bb-99e5-862f8234107b" providerId="ADAL" clId="{B7FF4EDD-F561-4AC4-9143-B8243E377AD3}" dt="2020-04-13T18:12:06.470" v="121" actId="255"/>
          <ac:spMkLst>
            <pc:docMk/>
            <pc:sldMk cId="1848042084" sldId="1583"/>
            <ac:spMk id="3" creationId="{4C5A5B71-5478-4239-B236-1B835F0CA290}"/>
          </ac:spMkLst>
        </pc:spChg>
      </pc:sldChg>
    </pc:docChg>
  </pc:docChgLst>
  <pc:docChgLst>
    <pc:chgData name="Harrison, Susan" userId="1ddf3375-323b-4640-a3c6-9d3435a6c407" providerId="ADAL" clId="{E386738F-5D05-483C-AF38-26284223D26C}"/>
    <pc:docChg chg="undo custSel addSld delSld modSld">
      <pc:chgData name="Harrison, Susan" userId="1ddf3375-323b-4640-a3c6-9d3435a6c407" providerId="ADAL" clId="{E386738F-5D05-483C-AF38-26284223D26C}" dt="2021-02-23T15:49:02.896" v="20" actId="115"/>
      <pc:docMkLst>
        <pc:docMk/>
      </pc:docMkLst>
      <pc:sldChg chg="delSp modSp add mod setBg delDesignElem">
        <pc:chgData name="Harrison, Susan" userId="1ddf3375-323b-4640-a3c6-9d3435a6c407" providerId="ADAL" clId="{E386738F-5D05-483C-AF38-26284223D26C}" dt="2021-02-23T15:49:02.896" v="20" actId="115"/>
        <pc:sldMkLst>
          <pc:docMk/>
          <pc:sldMk cId="2996675197" sldId="256"/>
        </pc:sldMkLst>
        <pc:spChg chg="mod">
          <ac:chgData name="Harrison, Susan" userId="1ddf3375-323b-4640-a3c6-9d3435a6c407" providerId="ADAL" clId="{E386738F-5D05-483C-AF38-26284223D26C}" dt="2021-02-23T15:49:02.896" v="20" actId="115"/>
          <ac:spMkLst>
            <pc:docMk/>
            <pc:sldMk cId="2996675197" sldId="256"/>
            <ac:spMk id="6" creationId="{39F7DEF2-E6D1-034D-89EF-AC7EAECC81E8}"/>
          </ac:spMkLst>
        </pc:spChg>
        <pc:spChg chg="mod">
          <ac:chgData name="Harrison, Susan" userId="1ddf3375-323b-4640-a3c6-9d3435a6c407" providerId="ADAL" clId="{E386738F-5D05-483C-AF38-26284223D26C}" dt="2021-02-23T15:48:02.185" v="5" actId="20577"/>
          <ac:spMkLst>
            <pc:docMk/>
            <pc:sldMk cId="2996675197" sldId="256"/>
            <ac:spMk id="8" creationId="{DDC75662-1920-A64B-BD35-F37518D39145}"/>
          </ac:spMkLst>
        </pc:spChg>
        <pc:spChg chg="mod">
          <ac:chgData name="Harrison, Susan" userId="1ddf3375-323b-4640-a3c6-9d3435a6c407" providerId="ADAL" clId="{E386738F-5D05-483C-AF38-26284223D26C}" dt="2021-02-23T15:48:17.627" v="11" actId="115"/>
          <ac:spMkLst>
            <pc:docMk/>
            <pc:sldMk cId="2996675197" sldId="256"/>
            <ac:spMk id="9" creationId="{FA829FEF-9234-4E4B-A150-1B43266607EB}"/>
          </ac:spMkLst>
        </pc:spChg>
        <pc:spChg chg="del">
          <ac:chgData name="Harrison, Susan" userId="1ddf3375-323b-4640-a3c6-9d3435a6c407" providerId="ADAL" clId="{E386738F-5D05-483C-AF38-26284223D26C}" dt="2021-02-23T15:47:29.039" v="1"/>
          <ac:spMkLst>
            <pc:docMk/>
            <pc:sldMk cId="2996675197" sldId="256"/>
            <ac:spMk id="10" creationId="{42A4FC2C-047E-45A5-965D-8E1E3BF09BC6}"/>
          </ac:spMkLst>
        </pc:spChg>
        <pc:spChg chg="mod">
          <ac:chgData name="Harrison, Susan" userId="1ddf3375-323b-4640-a3c6-9d3435a6c407" providerId="ADAL" clId="{E386738F-5D05-483C-AF38-26284223D26C}" dt="2021-02-23T15:48:30.007" v="13" actId="2711"/>
          <ac:spMkLst>
            <pc:docMk/>
            <pc:sldMk cId="2996675197" sldId="256"/>
            <ac:spMk id="11" creationId="{6C38B7F9-70B7-124C-BE68-9E43569FC114}"/>
          </ac:spMkLst>
        </pc:spChg>
        <pc:spChg chg="mod">
          <ac:chgData name="Harrison, Susan" userId="1ddf3375-323b-4640-a3c6-9d3435a6c407" providerId="ADAL" clId="{E386738F-5D05-483C-AF38-26284223D26C}" dt="2021-02-23T15:48:36.441" v="15" actId="2711"/>
          <ac:spMkLst>
            <pc:docMk/>
            <pc:sldMk cId="2996675197" sldId="256"/>
            <ac:spMk id="12" creationId="{6705E6EC-0BC7-6543-9790-AED13F82237A}"/>
          </ac:spMkLst>
        </pc:spChg>
        <pc:spChg chg="mod">
          <ac:chgData name="Harrison, Susan" userId="1ddf3375-323b-4640-a3c6-9d3435a6c407" providerId="ADAL" clId="{E386738F-5D05-483C-AF38-26284223D26C}" dt="2021-02-23T15:48:47.074" v="17" actId="2711"/>
          <ac:spMkLst>
            <pc:docMk/>
            <pc:sldMk cId="2996675197" sldId="256"/>
            <ac:spMk id="13" creationId="{6E3FF7C7-6D21-954E-B75B-B4DC421E4031}"/>
          </ac:spMkLst>
        </pc:spChg>
        <pc:spChg chg="mod">
          <ac:chgData name="Harrison, Susan" userId="1ddf3375-323b-4640-a3c6-9d3435a6c407" providerId="ADAL" clId="{E386738F-5D05-483C-AF38-26284223D26C}" dt="2021-02-23T15:48:53.171" v="19" actId="2711"/>
          <ac:spMkLst>
            <pc:docMk/>
            <pc:sldMk cId="2996675197" sldId="256"/>
            <ac:spMk id="14" creationId="{884D50C7-CBE9-8D44-9BD0-B755856F0FB4}"/>
          </ac:spMkLst>
        </pc:spChg>
      </pc:sldChg>
      <pc:sldChg chg="del">
        <pc:chgData name="Harrison, Susan" userId="1ddf3375-323b-4640-a3c6-9d3435a6c407" providerId="ADAL" clId="{E386738F-5D05-483C-AF38-26284223D26C}" dt="2021-02-23T15:47:34.374" v="2" actId="2696"/>
        <pc:sldMkLst>
          <pc:docMk/>
          <pc:sldMk cId="716482107" sldId="1584"/>
        </pc:sldMkLst>
      </pc:sldChg>
    </pc:docChg>
  </pc:docChgLst>
  <pc:docChgLst>
    <pc:chgData name="Harrison, Susan" userId="1ddf3375-323b-4640-a3c6-9d3435a6c407" providerId="ADAL" clId="{D06AAF6E-7E96-4D77-BEE9-94ED6EB43EFD}"/>
    <pc:docChg chg="undo redo custSel addSld delSld modSld modMainMaster">
      <pc:chgData name="Harrison, Susan" userId="1ddf3375-323b-4640-a3c6-9d3435a6c407" providerId="ADAL" clId="{D06AAF6E-7E96-4D77-BEE9-94ED6EB43EFD}" dt="2021-03-15T15:03:15.533" v="580" actId="20577"/>
      <pc:docMkLst>
        <pc:docMk/>
      </pc:docMkLst>
      <pc:sldChg chg="modSp mod">
        <pc:chgData name="Harrison, Susan" userId="1ddf3375-323b-4640-a3c6-9d3435a6c407" providerId="ADAL" clId="{D06AAF6E-7E96-4D77-BEE9-94ED6EB43EFD}" dt="2021-02-26T21:38:40.639" v="490" actId="948"/>
        <pc:sldMkLst>
          <pc:docMk/>
          <pc:sldMk cId="0" sldId="278"/>
        </pc:sldMkLst>
        <pc:spChg chg="mod">
          <ac:chgData name="Harrison, Susan" userId="1ddf3375-323b-4640-a3c6-9d3435a6c407" providerId="ADAL" clId="{D06AAF6E-7E96-4D77-BEE9-94ED6EB43EFD}" dt="2021-02-26T21:38:40.639" v="490" actId="948"/>
          <ac:spMkLst>
            <pc:docMk/>
            <pc:sldMk cId="0" sldId="278"/>
            <ac:spMk id="628" creationId="{00000000-0000-0000-0000-000000000000}"/>
          </ac:spMkLst>
        </pc:spChg>
      </pc:sldChg>
      <pc:sldChg chg="addSp delSp modSp mod delCm">
        <pc:chgData name="Harrison, Susan" userId="1ddf3375-323b-4640-a3c6-9d3435a6c407" providerId="ADAL" clId="{D06AAF6E-7E96-4D77-BEE9-94ED6EB43EFD}" dt="2021-03-04T14:52:17.404" v="560" actId="1076"/>
        <pc:sldMkLst>
          <pc:docMk/>
          <pc:sldMk cId="2260738719" sldId="372"/>
        </pc:sldMkLst>
        <pc:spChg chg="mod">
          <ac:chgData name="Harrison, Susan" userId="1ddf3375-323b-4640-a3c6-9d3435a6c407" providerId="ADAL" clId="{D06AAF6E-7E96-4D77-BEE9-94ED6EB43EFD}" dt="2021-02-26T15:44:48.615" v="10" actId="1076"/>
          <ac:spMkLst>
            <pc:docMk/>
            <pc:sldMk cId="2260738719" sldId="372"/>
            <ac:spMk id="2" creationId="{75A291A8-1382-D540-A1A4-729B0126E327}"/>
          </ac:spMkLst>
        </pc:spChg>
        <pc:spChg chg="mod">
          <ac:chgData name="Harrison, Susan" userId="1ddf3375-323b-4640-a3c6-9d3435a6c407" providerId="ADAL" clId="{D06AAF6E-7E96-4D77-BEE9-94ED6EB43EFD}" dt="2021-02-26T15:48:59.372" v="38" actId="20577"/>
          <ac:spMkLst>
            <pc:docMk/>
            <pc:sldMk cId="2260738719" sldId="372"/>
            <ac:spMk id="9" creationId="{9F1007DD-C592-9A42-BB2E-04EDED0F40D9}"/>
          </ac:spMkLst>
        </pc:spChg>
        <pc:picChg chg="add mod">
          <ac:chgData name="Harrison, Susan" userId="1ddf3375-323b-4640-a3c6-9d3435a6c407" providerId="ADAL" clId="{D06AAF6E-7E96-4D77-BEE9-94ED6EB43EFD}" dt="2021-03-02T15:39:10.522" v="512" actId="14100"/>
          <ac:picMkLst>
            <pc:docMk/>
            <pc:sldMk cId="2260738719" sldId="372"/>
            <ac:picMk id="5" creationId="{B9ACC551-92FA-42ED-A694-588D8DFA7150}"/>
          </ac:picMkLst>
        </pc:picChg>
        <pc:picChg chg="add del mod">
          <ac:chgData name="Harrison, Susan" userId="1ddf3375-323b-4640-a3c6-9d3435a6c407" providerId="ADAL" clId="{D06AAF6E-7E96-4D77-BEE9-94ED6EB43EFD}" dt="2021-03-04T14:51:37.918" v="557" actId="478"/>
          <ac:picMkLst>
            <pc:docMk/>
            <pc:sldMk cId="2260738719" sldId="372"/>
            <ac:picMk id="6" creationId="{63CB5A66-43CD-4254-BF13-D287B6B57CFF}"/>
          </ac:picMkLst>
        </pc:picChg>
        <pc:picChg chg="add del mod">
          <ac:chgData name="Harrison, Susan" userId="1ddf3375-323b-4640-a3c6-9d3435a6c407" providerId="ADAL" clId="{D06AAF6E-7E96-4D77-BEE9-94ED6EB43EFD}" dt="2021-03-02T15:38:45.661" v="506" actId="478"/>
          <ac:picMkLst>
            <pc:docMk/>
            <pc:sldMk cId="2260738719" sldId="372"/>
            <ac:picMk id="8" creationId="{26779BA9-C561-4C8D-8206-6700AC22533F}"/>
          </ac:picMkLst>
        </pc:picChg>
        <pc:picChg chg="add del mod">
          <ac:chgData name="Harrison, Susan" userId="1ddf3375-323b-4640-a3c6-9d3435a6c407" providerId="ADAL" clId="{D06AAF6E-7E96-4D77-BEE9-94ED6EB43EFD}" dt="2021-03-03T17:25:27.324" v="534" actId="478"/>
          <ac:picMkLst>
            <pc:docMk/>
            <pc:sldMk cId="2260738719" sldId="372"/>
            <ac:picMk id="11" creationId="{15AD61C4-0AF8-4A50-8DA7-9CA1A0865661}"/>
          </ac:picMkLst>
        </pc:picChg>
        <pc:picChg chg="add mod">
          <ac:chgData name="Harrison, Susan" userId="1ddf3375-323b-4640-a3c6-9d3435a6c407" providerId="ADAL" clId="{D06AAF6E-7E96-4D77-BEE9-94ED6EB43EFD}" dt="2021-03-04T14:52:17.404" v="560" actId="1076"/>
          <ac:picMkLst>
            <pc:docMk/>
            <pc:sldMk cId="2260738719" sldId="372"/>
            <ac:picMk id="1026" creationId="{FA22287C-026E-4C09-A779-1FDC929C7D58}"/>
          </ac:picMkLst>
        </pc:picChg>
        <pc:cxnChg chg="mod">
          <ac:chgData name="Harrison, Susan" userId="1ddf3375-323b-4640-a3c6-9d3435a6c407" providerId="ADAL" clId="{D06AAF6E-7E96-4D77-BEE9-94ED6EB43EFD}" dt="2021-02-26T15:44:56.475" v="11" actId="1076"/>
          <ac:cxnSpMkLst>
            <pc:docMk/>
            <pc:sldMk cId="2260738719" sldId="372"/>
            <ac:cxnSpMk id="7" creationId="{6C285952-02D4-4BDA-A51E-FD702E5C2F00}"/>
          </ac:cxnSpMkLst>
        </pc:cxnChg>
      </pc:sldChg>
      <pc:sldChg chg="addSp modSp mod delCm">
        <pc:chgData name="Harrison, Susan" userId="1ddf3375-323b-4640-a3c6-9d3435a6c407" providerId="ADAL" clId="{D06AAF6E-7E96-4D77-BEE9-94ED6EB43EFD}" dt="2021-03-02T15:27:41.556" v="498" actId="1592"/>
        <pc:sldMkLst>
          <pc:docMk/>
          <pc:sldMk cId="2480312458" sldId="474"/>
        </pc:sldMkLst>
        <pc:spChg chg="mod">
          <ac:chgData name="Harrison, Susan" userId="1ddf3375-323b-4640-a3c6-9d3435a6c407" providerId="ADAL" clId="{D06AAF6E-7E96-4D77-BEE9-94ED6EB43EFD}" dt="2021-02-26T19:02:38.145" v="155" actId="1076"/>
          <ac:spMkLst>
            <pc:docMk/>
            <pc:sldMk cId="2480312458" sldId="474"/>
            <ac:spMk id="27" creationId="{185DFB3F-1523-4352-8111-E7711FB6211C}"/>
          </ac:spMkLst>
        </pc:spChg>
        <pc:spChg chg="mod">
          <ac:chgData name="Harrison, Susan" userId="1ddf3375-323b-4640-a3c6-9d3435a6c407" providerId="ADAL" clId="{D06AAF6E-7E96-4D77-BEE9-94ED6EB43EFD}" dt="2021-02-26T18:37:06.251" v="148" actId="1076"/>
          <ac:spMkLst>
            <pc:docMk/>
            <pc:sldMk cId="2480312458" sldId="474"/>
            <ac:spMk id="28" creationId="{807D9491-CA8F-490E-AD12-48E6F8417802}"/>
          </ac:spMkLst>
        </pc:spChg>
        <pc:picChg chg="add mod">
          <ac:chgData name="Harrison, Susan" userId="1ddf3375-323b-4640-a3c6-9d3435a6c407" providerId="ADAL" clId="{D06AAF6E-7E96-4D77-BEE9-94ED6EB43EFD}" dt="2021-02-26T18:37:01.363" v="147" actId="1076"/>
          <ac:picMkLst>
            <pc:docMk/>
            <pc:sldMk cId="2480312458" sldId="474"/>
            <ac:picMk id="3" creationId="{EF1D1E70-860A-4D01-A4BB-596E7FABB46F}"/>
          </ac:picMkLst>
        </pc:picChg>
        <pc:picChg chg="add mod">
          <ac:chgData name="Harrison, Susan" userId="1ddf3375-323b-4640-a3c6-9d3435a6c407" providerId="ADAL" clId="{D06AAF6E-7E96-4D77-BEE9-94ED6EB43EFD}" dt="2021-02-26T18:37:20.168" v="150" actId="14861"/>
          <ac:picMkLst>
            <pc:docMk/>
            <pc:sldMk cId="2480312458" sldId="474"/>
            <ac:picMk id="5" creationId="{DEC9BC2C-B261-4953-95A2-EFB678E5F4C7}"/>
          </ac:picMkLst>
        </pc:picChg>
        <pc:picChg chg="add mod">
          <ac:chgData name="Harrison, Susan" userId="1ddf3375-323b-4640-a3c6-9d3435a6c407" providerId="ADAL" clId="{D06AAF6E-7E96-4D77-BEE9-94ED6EB43EFD}" dt="2021-02-26T19:02:28.255" v="154" actId="14861"/>
          <ac:picMkLst>
            <pc:docMk/>
            <pc:sldMk cId="2480312458" sldId="474"/>
            <ac:picMk id="7" creationId="{D5BC40E1-775D-4287-A11B-C99C7459D411}"/>
          </ac:picMkLst>
        </pc:picChg>
        <pc:picChg chg="add mod">
          <ac:chgData name="Harrison, Susan" userId="1ddf3375-323b-4640-a3c6-9d3435a6c407" providerId="ADAL" clId="{D06AAF6E-7E96-4D77-BEE9-94ED6EB43EFD}" dt="2021-02-26T19:07:46.366" v="170" actId="14861"/>
          <ac:picMkLst>
            <pc:docMk/>
            <pc:sldMk cId="2480312458" sldId="474"/>
            <ac:picMk id="10" creationId="{4D9DCFE7-2FEA-4BCF-AE6F-31FCAB80CDE3}"/>
          </ac:picMkLst>
        </pc:picChg>
        <pc:cxnChg chg="mod">
          <ac:chgData name="Harrison, Susan" userId="1ddf3375-323b-4640-a3c6-9d3435a6c407" providerId="ADAL" clId="{D06AAF6E-7E96-4D77-BEE9-94ED6EB43EFD}" dt="2021-02-26T18:37:09.804" v="149" actId="1076"/>
          <ac:cxnSpMkLst>
            <pc:docMk/>
            <pc:sldMk cId="2480312458" sldId="474"/>
            <ac:cxnSpMk id="31" creationId="{9FF291E2-A349-44A7-B3F1-F0D0E8FB0D87}"/>
          </ac:cxnSpMkLst>
        </pc:cxnChg>
        <pc:cxnChg chg="mod">
          <ac:chgData name="Harrison, Susan" userId="1ddf3375-323b-4640-a3c6-9d3435a6c407" providerId="ADAL" clId="{D06AAF6E-7E96-4D77-BEE9-94ED6EB43EFD}" dt="2021-02-26T19:02:54.084" v="158" actId="1076"/>
          <ac:cxnSpMkLst>
            <pc:docMk/>
            <pc:sldMk cId="2480312458" sldId="474"/>
            <ac:cxnSpMk id="32" creationId="{13A0216D-0267-4603-8CEC-4055BAE4D71B}"/>
          </ac:cxnSpMkLst>
        </pc:cxnChg>
      </pc:sldChg>
      <pc:sldChg chg="addSp delSp modSp mod">
        <pc:chgData name="Harrison, Susan" userId="1ddf3375-323b-4640-a3c6-9d3435a6c407" providerId="ADAL" clId="{D06AAF6E-7E96-4D77-BEE9-94ED6EB43EFD}" dt="2021-03-04T14:55:08.348" v="575" actId="14861"/>
        <pc:sldMkLst>
          <pc:docMk/>
          <pc:sldMk cId="386164400" sldId="621"/>
        </pc:sldMkLst>
        <pc:picChg chg="add del mod">
          <ac:chgData name="Harrison, Susan" userId="1ddf3375-323b-4640-a3c6-9d3435a6c407" providerId="ADAL" clId="{D06AAF6E-7E96-4D77-BEE9-94ED6EB43EFD}" dt="2021-03-04T14:54:48.332" v="568" actId="478"/>
          <ac:picMkLst>
            <pc:docMk/>
            <pc:sldMk cId="386164400" sldId="621"/>
            <ac:picMk id="4" creationId="{1DF9C8FD-8CBA-4E99-913B-F35ABEF4A124}"/>
          </ac:picMkLst>
        </pc:picChg>
        <pc:picChg chg="add del mod">
          <ac:chgData name="Harrison, Susan" userId="1ddf3375-323b-4640-a3c6-9d3435a6c407" providerId="ADAL" clId="{D06AAF6E-7E96-4D77-BEE9-94ED6EB43EFD}" dt="2021-02-26T19:07:42.661" v="168"/>
          <ac:picMkLst>
            <pc:docMk/>
            <pc:sldMk cId="386164400" sldId="621"/>
            <ac:picMk id="4" creationId="{5C8A1E10-048C-4988-83CC-2D24D1997B58}"/>
          </ac:picMkLst>
        </pc:picChg>
        <pc:picChg chg="add mod">
          <ac:chgData name="Harrison, Susan" userId="1ddf3375-323b-4640-a3c6-9d3435a6c407" providerId="ADAL" clId="{D06AAF6E-7E96-4D77-BEE9-94ED6EB43EFD}" dt="2021-03-04T14:55:08.348" v="575" actId="14861"/>
          <ac:picMkLst>
            <pc:docMk/>
            <pc:sldMk cId="386164400" sldId="621"/>
            <ac:picMk id="6" creationId="{26588731-17BC-4FB6-86BE-4DF4AAB4C767}"/>
          </ac:picMkLst>
        </pc:picChg>
        <pc:picChg chg="add del mod">
          <ac:chgData name="Harrison, Susan" userId="1ddf3375-323b-4640-a3c6-9d3435a6c407" providerId="ADAL" clId="{D06AAF6E-7E96-4D77-BEE9-94ED6EB43EFD}" dt="2021-03-03T17:23:05.077" v="513" actId="478"/>
          <ac:picMkLst>
            <pc:docMk/>
            <pc:sldMk cId="386164400" sldId="621"/>
            <ac:picMk id="6" creationId="{E9338988-D2F8-42C1-A7DD-31A4202922E0}"/>
          </ac:picMkLst>
        </pc:picChg>
      </pc:sldChg>
      <pc:sldChg chg="modSp mod">
        <pc:chgData name="Harrison, Susan" userId="1ddf3375-323b-4640-a3c6-9d3435a6c407" providerId="ADAL" clId="{D06AAF6E-7E96-4D77-BEE9-94ED6EB43EFD}" dt="2021-02-26T16:01:53.459" v="75" actId="20577"/>
        <pc:sldMkLst>
          <pc:docMk/>
          <pc:sldMk cId="2513520008" sldId="649"/>
        </pc:sldMkLst>
        <pc:spChg chg="mod">
          <ac:chgData name="Harrison, Susan" userId="1ddf3375-323b-4640-a3c6-9d3435a6c407" providerId="ADAL" clId="{D06AAF6E-7E96-4D77-BEE9-94ED6EB43EFD}" dt="2021-02-26T16:01:53.459" v="75" actId="20577"/>
          <ac:spMkLst>
            <pc:docMk/>
            <pc:sldMk cId="2513520008" sldId="649"/>
            <ac:spMk id="3" creationId="{00000000-0000-0000-0000-000000000000}"/>
          </ac:spMkLst>
        </pc:spChg>
      </pc:sldChg>
      <pc:sldChg chg="addSp delSp modSp mod delCm modNotesTx">
        <pc:chgData name="Harrison, Susan" userId="1ddf3375-323b-4640-a3c6-9d3435a6c407" providerId="ADAL" clId="{D06AAF6E-7E96-4D77-BEE9-94ED6EB43EFD}" dt="2021-03-04T14:54:32.461" v="567" actId="1076"/>
        <pc:sldMkLst>
          <pc:docMk/>
          <pc:sldMk cId="1953139645" sldId="652"/>
        </pc:sldMkLst>
        <pc:spChg chg="mod">
          <ac:chgData name="Harrison, Susan" userId="1ddf3375-323b-4640-a3c6-9d3435a6c407" providerId="ADAL" clId="{D06AAF6E-7E96-4D77-BEE9-94ED6EB43EFD}" dt="2021-02-26T16:03:21.880" v="84" actId="13926"/>
          <ac:spMkLst>
            <pc:docMk/>
            <pc:sldMk cId="1953139645" sldId="652"/>
            <ac:spMk id="2" creationId="{00000000-0000-0000-0000-000000000000}"/>
          </ac:spMkLst>
        </pc:spChg>
        <pc:spChg chg="mod">
          <ac:chgData name="Harrison, Susan" userId="1ddf3375-323b-4640-a3c6-9d3435a6c407" providerId="ADAL" clId="{D06AAF6E-7E96-4D77-BEE9-94ED6EB43EFD}" dt="2021-02-26T17:16:21.902" v="114" actId="1076"/>
          <ac:spMkLst>
            <pc:docMk/>
            <pc:sldMk cId="1953139645" sldId="652"/>
            <ac:spMk id="12" creationId="{F0F35BBD-54CB-4390-9756-E2365E67CCA5}"/>
          </ac:spMkLst>
        </pc:spChg>
        <pc:spChg chg="add mod">
          <ac:chgData name="Harrison, Susan" userId="1ddf3375-323b-4640-a3c6-9d3435a6c407" providerId="ADAL" clId="{D06AAF6E-7E96-4D77-BEE9-94ED6EB43EFD}" dt="2021-02-26T17:16:34.732" v="116" actId="1076"/>
          <ac:spMkLst>
            <pc:docMk/>
            <pc:sldMk cId="1953139645" sldId="652"/>
            <ac:spMk id="16" creationId="{AB318F82-E6BE-4305-993B-BFEAA84560CB}"/>
          </ac:spMkLst>
        </pc:spChg>
        <pc:spChg chg="mod">
          <ac:chgData name="Harrison, Susan" userId="1ddf3375-323b-4640-a3c6-9d3435a6c407" providerId="ADAL" clId="{D06AAF6E-7E96-4D77-BEE9-94ED6EB43EFD}" dt="2021-02-26T17:16:28.764" v="115" actId="1076"/>
          <ac:spMkLst>
            <pc:docMk/>
            <pc:sldMk cId="1953139645" sldId="652"/>
            <ac:spMk id="20" creationId="{932F9474-44BB-48D5-8696-942CBEC16F43}"/>
          </ac:spMkLst>
        </pc:spChg>
        <pc:spChg chg="del mod">
          <ac:chgData name="Harrison, Susan" userId="1ddf3375-323b-4640-a3c6-9d3435a6c407" providerId="ADAL" clId="{D06AAF6E-7E96-4D77-BEE9-94ED6EB43EFD}" dt="2021-02-26T16:26:36.983" v="94"/>
          <ac:spMkLst>
            <pc:docMk/>
            <pc:sldMk cId="1953139645" sldId="652"/>
            <ac:spMk id="23" creationId="{00000000-0000-0000-0000-000000000000}"/>
          </ac:spMkLst>
        </pc:spChg>
        <pc:picChg chg="add mod">
          <ac:chgData name="Harrison, Susan" userId="1ddf3375-323b-4640-a3c6-9d3435a6c407" providerId="ADAL" clId="{D06AAF6E-7E96-4D77-BEE9-94ED6EB43EFD}" dt="2021-03-04T14:54:32.461" v="567" actId="1076"/>
          <ac:picMkLst>
            <pc:docMk/>
            <pc:sldMk cId="1953139645" sldId="652"/>
            <ac:picMk id="4" creationId="{2833AAC5-60FB-46E9-89F0-3826453311F9}"/>
          </ac:picMkLst>
        </pc:picChg>
        <pc:picChg chg="add del mod">
          <ac:chgData name="Harrison, Susan" userId="1ddf3375-323b-4640-a3c6-9d3435a6c407" providerId="ADAL" clId="{D06AAF6E-7E96-4D77-BEE9-94ED6EB43EFD}" dt="2021-03-03T17:26:55.186" v="538" actId="478"/>
          <ac:picMkLst>
            <pc:docMk/>
            <pc:sldMk cId="1953139645" sldId="652"/>
            <ac:picMk id="4" creationId="{6475DB0A-AA06-41EA-B816-1749B07BD9A0}"/>
          </ac:picMkLst>
        </pc:picChg>
        <pc:picChg chg="add del mod">
          <ac:chgData name="Harrison, Susan" userId="1ddf3375-323b-4640-a3c6-9d3435a6c407" providerId="ADAL" clId="{D06AAF6E-7E96-4D77-BEE9-94ED6EB43EFD}" dt="2021-03-04T14:54:14.626" v="565" actId="478"/>
          <ac:picMkLst>
            <pc:docMk/>
            <pc:sldMk cId="1953139645" sldId="652"/>
            <ac:picMk id="5" creationId="{19A42701-4714-4D2B-896C-4B2051C2A058}"/>
          </ac:picMkLst>
        </pc:picChg>
        <pc:picChg chg="add del mod">
          <ac:chgData name="Harrison, Susan" userId="1ddf3375-323b-4640-a3c6-9d3435a6c407" providerId="ADAL" clId="{D06AAF6E-7E96-4D77-BEE9-94ED6EB43EFD}" dt="2021-03-03T17:29:02.931" v="547" actId="478"/>
          <ac:picMkLst>
            <pc:docMk/>
            <pc:sldMk cId="1953139645" sldId="652"/>
            <ac:picMk id="8" creationId="{E483CBC7-8B5D-4EE0-8345-8F78CB51F594}"/>
          </ac:picMkLst>
        </pc:picChg>
        <pc:picChg chg="add mod">
          <ac:chgData name="Harrison, Susan" userId="1ddf3375-323b-4640-a3c6-9d3435a6c407" providerId="ADAL" clId="{D06AAF6E-7E96-4D77-BEE9-94ED6EB43EFD}" dt="2021-03-03T17:27:27.740" v="546" actId="14861"/>
          <ac:picMkLst>
            <pc:docMk/>
            <pc:sldMk cId="1953139645" sldId="652"/>
            <ac:picMk id="9" creationId="{32624C05-FDE7-4A62-AF66-507C9C18CB7E}"/>
          </ac:picMkLst>
        </pc:picChg>
        <pc:picChg chg="add del mod">
          <ac:chgData name="Harrison, Susan" userId="1ddf3375-323b-4640-a3c6-9d3435a6c407" providerId="ADAL" clId="{D06AAF6E-7E96-4D77-BEE9-94ED6EB43EFD}" dt="2021-03-03T17:23:33.868" v="520" actId="478"/>
          <ac:picMkLst>
            <pc:docMk/>
            <pc:sldMk cId="1953139645" sldId="652"/>
            <ac:picMk id="10" creationId="{0745BF2C-B0B5-4140-828A-F0396799D853}"/>
          </ac:picMkLst>
        </pc:picChg>
        <pc:picChg chg="add mod">
          <ac:chgData name="Harrison, Susan" userId="1ddf3375-323b-4640-a3c6-9d3435a6c407" providerId="ADAL" clId="{D06AAF6E-7E96-4D77-BEE9-94ED6EB43EFD}" dt="2021-02-26T17:16:14.071" v="113" actId="14100"/>
          <ac:picMkLst>
            <pc:docMk/>
            <pc:sldMk cId="1953139645" sldId="652"/>
            <ac:picMk id="15" creationId="{F7E21A84-BDF7-4BC9-9D05-B5316F414EB8}"/>
          </ac:picMkLst>
        </pc:picChg>
        <pc:picChg chg="add mod">
          <ac:chgData name="Harrison, Susan" userId="1ddf3375-323b-4640-a3c6-9d3435a6c407" providerId="ADAL" clId="{D06AAF6E-7E96-4D77-BEE9-94ED6EB43EFD}" dt="2021-03-03T17:29:39.599" v="556" actId="1076"/>
          <ac:picMkLst>
            <pc:docMk/>
            <pc:sldMk cId="1953139645" sldId="652"/>
            <ac:picMk id="17" creationId="{C6696D6B-4588-4823-A72F-88FCC8644352}"/>
          </ac:picMkLst>
        </pc:picChg>
        <pc:picChg chg="mod">
          <ac:chgData name="Harrison, Susan" userId="1ddf3375-323b-4640-a3c6-9d3435a6c407" providerId="ADAL" clId="{D06AAF6E-7E96-4D77-BEE9-94ED6EB43EFD}" dt="2021-02-26T16:26:45.909" v="95" actId="14861"/>
          <ac:picMkLst>
            <pc:docMk/>
            <pc:sldMk cId="1953139645" sldId="652"/>
            <ac:picMk id="21" creationId="{EACCFF8B-19EB-4ECD-B463-758CAC0E5CF7}"/>
          </ac:picMkLst>
        </pc:picChg>
      </pc:sldChg>
      <pc:sldChg chg="modSp mod">
        <pc:chgData name="Harrison, Susan" userId="1ddf3375-323b-4640-a3c6-9d3435a6c407" providerId="ADAL" clId="{D06AAF6E-7E96-4D77-BEE9-94ED6EB43EFD}" dt="2021-02-26T21:27:42.857" v="394" actId="1076"/>
        <pc:sldMkLst>
          <pc:docMk/>
          <pc:sldMk cId="2503775561" sldId="666"/>
        </pc:sldMkLst>
        <pc:spChg chg="mod">
          <ac:chgData name="Harrison, Susan" userId="1ddf3375-323b-4640-a3c6-9d3435a6c407" providerId="ADAL" clId="{D06AAF6E-7E96-4D77-BEE9-94ED6EB43EFD}" dt="2021-02-26T21:23:43.618" v="372" actId="20577"/>
          <ac:spMkLst>
            <pc:docMk/>
            <pc:sldMk cId="2503775561" sldId="666"/>
            <ac:spMk id="2" creationId="{00000000-0000-0000-0000-000000000000}"/>
          </ac:spMkLst>
        </pc:spChg>
        <pc:spChg chg="mod">
          <ac:chgData name="Harrison, Susan" userId="1ddf3375-323b-4640-a3c6-9d3435a6c407" providerId="ADAL" clId="{D06AAF6E-7E96-4D77-BEE9-94ED6EB43EFD}" dt="2021-02-26T21:27:42.857" v="394" actId="1076"/>
          <ac:spMkLst>
            <pc:docMk/>
            <pc:sldMk cId="2503775561" sldId="666"/>
            <ac:spMk id="3" creationId="{00000000-0000-0000-0000-000000000000}"/>
          </ac:spMkLst>
        </pc:spChg>
      </pc:sldChg>
      <pc:sldChg chg="addSp modSp mod">
        <pc:chgData name="Harrison, Susan" userId="1ddf3375-323b-4640-a3c6-9d3435a6c407" providerId="ADAL" clId="{D06AAF6E-7E96-4D77-BEE9-94ED6EB43EFD}" dt="2021-02-26T19:35:30.846" v="178" actId="1076"/>
        <pc:sldMkLst>
          <pc:docMk/>
          <pc:sldMk cId="4087828476" sldId="699"/>
        </pc:sldMkLst>
        <pc:picChg chg="add mod">
          <ac:chgData name="Harrison, Susan" userId="1ddf3375-323b-4640-a3c6-9d3435a6c407" providerId="ADAL" clId="{D06AAF6E-7E96-4D77-BEE9-94ED6EB43EFD}" dt="2021-02-26T19:35:30.846" v="178" actId="1076"/>
          <ac:picMkLst>
            <pc:docMk/>
            <pc:sldMk cId="4087828476" sldId="699"/>
            <ac:picMk id="4" creationId="{037F7D11-8BC4-4F60-8D0D-18D304C3BDDF}"/>
          </ac:picMkLst>
        </pc:picChg>
      </pc:sldChg>
      <pc:sldChg chg="del">
        <pc:chgData name="Harrison, Susan" userId="1ddf3375-323b-4640-a3c6-9d3435a6c407" providerId="ADAL" clId="{D06AAF6E-7E96-4D77-BEE9-94ED6EB43EFD}" dt="2021-03-02T15:30:54.926" v="501" actId="2696"/>
        <pc:sldMkLst>
          <pc:docMk/>
          <pc:sldMk cId="3940148106" sldId="700"/>
        </pc:sldMkLst>
      </pc:sldChg>
      <pc:sldChg chg="del">
        <pc:chgData name="Harrison, Susan" userId="1ddf3375-323b-4640-a3c6-9d3435a6c407" providerId="ADAL" clId="{D06AAF6E-7E96-4D77-BEE9-94ED6EB43EFD}" dt="2021-02-26T20:45:43.042" v="351" actId="2696"/>
        <pc:sldMkLst>
          <pc:docMk/>
          <pc:sldMk cId="1768557774" sldId="1212"/>
        </pc:sldMkLst>
      </pc:sldChg>
      <pc:sldChg chg="modSp mod">
        <pc:chgData name="Harrison, Susan" userId="1ddf3375-323b-4640-a3c6-9d3435a6c407" providerId="ADAL" clId="{D06AAF6E-7E96-4D77-BEE9-94ED6EB43EFD}" dt="2021-02-26T20:52:50.364" v="363" actId="20577"/>
        <pc:sldMkLst>
          <pc:docMk/>
          <pc:sldMk cId="769053251" sldId="1324"/>
        </pc:sldMkLst>
        <pc:spChg chg="mod">
          <ac:chgData name="Harrison, Susan" userId="1ddf3375-323b-4640-a3c6-9d3435a6c407" providerId="ADAL" clId="{D06AAF6E-7E96-4D77-BEE9-94ED6EB43EFD}" dt="2021-02-26T20:52:50.364" v="363" actId="20577"/>
          <ac:spMkLst>
            <pc:docMk/>
            <pc:sldMk cId="769053251" sldId="1324"/>
            <ac:spMk id="4" creationId="{00000000-0000-0000-0000-000000000000}"/>
          </ac:spMkLst>
        </pc:spChg>
      </pc:sldChg>
      <pc:sldChg chg="modSp add">
        <pc:chgData name="Harrison, Susan" userId="1ddf3375-323b-4640-a3c6-9d3435a6c407" providerId="ADAL" clId="{D06AAF6E-7E96-4D77-BEE9-94ED6EB43EFD}" dt="2021-02-26T20:18:17.581" v="338" actId="207"/>
        <pc:sldMkLst>
          <pc:docMk/>
          <pc:sldMk cId="2966928305" sldId="1377"/>
        </pc:sldMkLst>
        <pc:graphicFrameChg chg="mod">
          <ac:chgData name="Harrison, Susan" userId="1ddf3375-323b-4640-a3c6-9d3435a6c407" providerId="ADAL" clId="{D06AAF6E-7E96-4D77-BEE9-94ED6EB43EFD}" dt="2021-02-26T20:18:17.581" v="338" actId="207"/>
          <ac:graphicFrameMkLst>
            <pc:docMk/>
            <pc:sldMk cId="2966928305" sldId="1377"/>
            <ac:graphicFrameMk id="7" creationId="{7334BD58-7B60-4FE7-85F9-EFE5752F33EB}"/>
          </ac:graphicFrameMkLst>
        </pc:graphicFrameChg>
      </pc:sldChg>
      <pc:sldChg chg="add">
        <pc:chgData name="Harrison, Susan" userId="1ddf3375-323b-4640-a3c6-9d3435a6c407" providerId="ADAL" clId="{D06AAF6E-7E96-4D77-BEE9-94ED6EB43EFD}" dt="2021-02-26T19:48:56.798" v="198"/>
        <pc:sldMkLst>
          <pc:docMk/>
          <pc:sldMk cId="465256438" sldId="1378"/>
        </pc:sldMkLst>
      </pc:sldChg>
      <pc:sldChg chg="modSp add mod">
        <pc:chgData name="Harrison, Susan" userId="1ddf3375-323b-4640-a3c6-9d3435a6c407" providerId="ADAL" clId="{D06AAF6E-7E96-4D77-BEE9-94ED6EB43EFD}" dt="2021-03-02T15:13:40.312" v="493" actId="255"/>
        <pc:sldMkLst>
          <pc:docMk/>
          <pc:sldMk cId="2415858511" sldId="1380"/>
        </pc:sldMkLst>
        <pc:spChg chg="mod">
          <ac:chgData name="Harrison, Susan" userId="1ddf3375-323b-4640-a3c6-9d3435a6c407" providerId="ADAL" clId="{D06AAF6E-7E96-4D77-BEE9-94ED6EB43EFD}" dt="2021-03-02T15:13:40.312" v="493" actId="255"/>
          <ac:spMkLst>
            <pc:docMk/>
            <pc:sldMk cId="2415858511" sldId="1380"/>
            <ac:spMk id="3" creationId="{7F01B3A5-FF67-442D-A63C-1F9D7EBCEE02}"/>
          </ac:spMkLst>
        </pc:spChg>
      </pc:sldChg>
      <pc:sldChg chg="modSp add mod">
        <pc:chgData name="Harrison, Susan" userId="1ddf3375-323b-4640-a3c6-9d3435a6c407" providerId="ADAL" clId="{D06AAF6E-7E96-4D77-BEE9-94ED6EB43EFD}" dt="2021-02-26T20:02:13.132" v="205" actId="12"/>
        <pc:sldMkLst>
          <pc:docMk/>
          <pc:sldMk cId="369931449" sldId="1381"/>
        </pc:sldMkLst>
        <pc:spChg chg="mod">
          <ac:chgData name="Harrison, Susan" userId="1ddf3375-323b-4640-a3c6-9d3435a6c407" providerId="ADAL" clId="{D06AAF6E-7E96-4D77-BEE9-94ED6EB43EFD}" dt="2021-02-26T20:02:13.132" v="205" actId="12"/>
          <ac:spMkLst>
            <pc:docMk/>
            <pc:sldMk cId="369931449" sldId="1381"/>
            <ac:spMk id="3" creationId="{7F01B3A5-FF67-442D-A63C-1F9D7EBCEE02}"/>
          </ac:spMkLst>
        </pc:spChg>
      </pc:sldChg>
      <pc:sldChg chg="modSp add mod delCm modNotesTx">
        <pc:chgData name="Harrison, Susan" userId="1ddf3375-323b-4640-a3c6-9d3435a6c407" providerId="ADAL" clId="{D06AAF6E-7E96-4D77-BEE9-94ED6EB43EFD}" dt="2021-03-02T15:37:02.747" v="503" actId="1592"/>
        <pc:sldMkLst>
          <pc:docMk/>
          <pc:sldMk cId="888166539" sldId="1382"/>
        </pc:sldMkLst>
        <pc:spChg chg="mod">
          <ac:chgData name="Harrison, Susan" userId="1ddf3375-323b-4640-a3c6-9d3435a6c407" providerId="ADAL" clId="{D06AAF6E-7E96-4D77-BEE9-94ED6EB43EFD}" dt="2021-02-26T20:11:50.513" v="269" actId="14100"/>
          <ac:spMkLst>
            <pc:docMk/>
            <pc:sldMk cId="888166539" sldId="1382"/>
            <ac:spMk id="3" creationId="{79E39B13-218D-4307-937A-F1AA36DC447E}"/>
          </ac:spMkLst>
        </pc:spChg>
      </pc:sldChg>
      <pc:sldChg chg="add modNotesTx">
        <pc:chgData name="Harrison, Susan" userId="1ddf3375-323b-4640-a3c6-9d3435a6c407" providerId="ADAL" clId="{D06AAF6E-7E96-4D77-BEE9-94ED6EB43EFD}" dt="2021-02-26T20:15:07.062" v="308" actId="20577"/>
        <pc:sldMkLst>
          <pc:docMk/>
          <pc:sldMk cId="720098716" sldId="1383"/>
        </pc:sldMkLst>
      </pc:sldChg>
      <pc:sldChg chg="del">
        <pc:chgData name="Harrison, Susan" userId="1ddf3375-323b-4640-a3c6-9d3435a6c407" providerId="ADAL" clId="{D06AAF6E-7E96-4D77-BEE9-94ED6EB43EFD}" dt="2021-02-26T21:37:08.136" v="489" actId="2696"/>
        <pc:sldMkLst>
          <pc:docMk/>
          <pc:sldMk cId="3538692646" sldId="1384"/>
        </pc:sldMkLst>
      </pc:sldChg>
      <pc:sldChg chg="delCm">
        <pc:chgData name="Harrison, Susan" userId="1ddf3375-323b-4640-a3c6-9d3435a6c407" providerId="ADAL" clId="{D06AAF6E-7E96-4D77-BEE9-94ED6EB43EFD}" dt="2021-03-02T15:30:16.985" v="500" actId="1592"/>
        <pc:sldMkLst>
          <pc:docMk/>
          <pc:sldMk cId="1383081971" sldId="1559"/>
        </pc:sldMkLst>
      </pc:sldChg>
      <pc:sldChg chg="add">
        <pc:chgData name="Harrison, Susan" userId="1ddf3375-323b-4640-a3c6-9d3435a6c407" providerId="ADAL" clId="{D06AAF6E-7E96-4D77-BEE9-94ED6EB43EFD}" dt="2021-02-26T19:48:56.798" v="198"/>
        <pc:sldMkLst>
          <pc:docMk/>
          <pc:sldMk cId="3101070074" sldId="1561"/>
        </pc:sldMkLst>
      </pc:sldChg>
      <pc:sldChg chg="add modNotesTx">
        <pc:chgData name="Harrison, Susan" userId="1ddf3375-323b-4640-a3c6-9d3435a6c407" providerId="ADAL" clId="{D06AAF6E-7E96-4D77-BEE9-94ED6EB43EFD}" dt="2021-02-26T20:17:30.203" v="336" actId="20577"/>
        <pc:sldMkLst>
          <pc:docMk/>
          <pc:sldMk cId="3102976074" sldId="1562"/>
        </pc:sldMkLst>
      </pc:sldChg>
      <pc:sldChg chg="modSp add">
        <pc:chgData name="Harrison, Susan" userId="1ddf3375-323b-4640-a3c6-9d3435a6c407" providerId="ADAL" clId="{D06AAF6E-7E96-4D77-BEE9-94ED6EB43EFD}" dt="2021-02-26T20:23:00.078" v="341" actId="207"/>
        <pc:sldMkLst>
          <pc:docMk/>
          <pc:sldMk cId="3646252099" sldId="1565"/>
        </pc:sldMkLst>
        <pc:graphicFrameChg chg="mod">
          <ac:chgData name="Harrison, Susan" userId="1ddf3375-323b-4640-a3c6-9d3435a6c407" providerId="ADAL" clId="{D06AAF6E-7E96-4D77-BEE9-94ED6EB43EFD}" dt="2021-02-26T20:23:00.078" v="341" actId="207"/>
          <ac:graphicFrameMkLst>
            <pc:docMk/>
            <pc:sldMk cId="3646252099" sldId="1565"/>
            <ac:graphicFrameMk id="6" creationId="{944E4EB2-E8C8-44F9-8EE5-768FE2DC1075}"/>
          </ac:graphicFrameMkLst>
        </pc:graphicFrameChg>
      </pc:sldChg>
      <pc:sldChg chg="modSp mod delCm">
        <pc:chgData name="Harrison, Susan" userId="1ddf3375-323b-4640-a3c6-9d3435a6c407" providerId="ADAL" clId="{D06AAF6E-7E96-4D77-BEE9-94ED6EB43EFD}" dt="2021-03-02T15:37:49.481" v="504" actId="1592"/>
        <pc:sldMkLst>
          <pc:docMk/>
          <pc:sldMk cId="1936253259" sldId="1566"/>
        </pc:sldMkLst>
        <pc:spChg chg="mod">
          <ac:chgData name="Harrison, Susan" userId="1ddf3375-323b-4640-a3c6-9d3435a6c407" providerId="ADAL" clId="{D06AAF6E-7E96-4D77-BEE9-94ED6EB43EFD}" dt="2021-02-26T21:36:09.844" v="484" actId="255"/>
          <ac:spMkLst>
            <pc:docMk/>
            <pc:sldMk cId="1936253259" sldId="1566"/>
            <ac:spMk id="3" creationId="{80A9A327-4E57-450D-8F36-4D72E1311CF1}"/>
          </ac:spMkLst>
        </pc:spChg>
      </pc:sldChg>
      <pc:sldChg chg="modSp mod delCm">
        <pc:chgData name="Harrison, Susan" userId="1ddf3375-323b-4640-a3c6-9d3435a6c407" providerId="ADAL" clId="{D06AAF6E-7E96-4D77-BEE9-94ED6EB43EFD}" dt="2021-03-02T15:37:52.445" v="505" actId="1592"/>
        <pc:sldMkLst>
          <pc:docMk/>
          <pc:sldMk cId="2085899094" sldId="1571"/>
        </pc:sldMkLst>
        <pc:spChg chg="mod">
          <ac:chgData name="Harrison, Susan" userId="1ddf3375-323b-4640-a3c6-9d3435a6c407" providerId="ADAL" clId="{D06AAF6E-7E96-4D77-BEE9-94ED6EB43EFD}" dt="2021-02-26T21:36:59.902" v="488" actId="255"/>
          <ac:spMkLst>
            <pc:docMk/>
            <pc:sldMk cId="2085899094" sldId="1571"/>
            <ac:spMk id="3" creationId="{FB51F949-EA5D-4AB9-BBFD-4AFE265B608B}"/>
          </ac:spMkLst>
        </pc:spChg>
      </pc:sldChg>
      <pc:sldChg chg="add del">
        <pc:chgData name="Harrison, Susan" userId="1ddf3375-323b-4640-a3c6-9d3435a6c407" providerId="ADAL" clId="{D06AAF6E-7E96-4D77-BEE9-94ED6EB43EFD}" dt="2021-02-26T19:58:21.429" v="202" actId="2696"/>
        <pc:sldMkLst>
          <pc:docMk/>
          <pc:sldMk cId="1260265323" sldId="1573"/>
        </pc:sldMkLst>
      </pc:sldChg>
      <pc:sldChg chg="add">
        <pc:chgData name="Harrison, Susan" userId="1ddf3375-323b-4640-a3c6-9d3435a6c407" providerId="ADAL" clId="{D06AAF6E-7E96-4D77-BEE9-94ED6EB43EFD}" dt="2021-02-26T19:48:56.798" v="198"/>
        <pc:sldMkLst>
          <pc:docMk/>
          <pc:sldMk cId="2494348393" sldId="1578"/>
        </pc:sldMkLst>
      </pc:sldChg>
      <pc:sldChg chg="add del">
        <pc:chgData name="Harrison, Susan" userId="1ddf3375-323b-4640-a3c6-9d3435a6c407" providerId="ADAL" clId="{D06AAF6E-7E96-4D77-BEE9-94ED6EB43EFD}" dt="2021-02-26T20:45:10.236" v="347" actId="2696"/>
        <pc:sldMkLst>
          <pc:docMk/>
          <pc:sldMk cId="657907390" sldId="1580"/>
        </pc:sldMkLst>
      </pc:sldChg>
      <pc:sldChg chg="modSp mod delCm">
        <pc:chgData name="Harrison, Susan" userId="1ddf3375-323b-4640-a3c6-9d3435a6c407" providerId="ADAL" clId="{D06AAF6E-7E96-4D77-BEE9-94ED6EB43EFD}" dt="2021-03-02T15:31:04.517" v="502" actId="1592"/>
        <pc:sldMkLst>
          <pc:docMk/>
          <pc:sldMk cId="160909269" sldId="1581"/>
        </pc:sldMkLst>
        <pc:spChg chg="mod">
          <ac:chgData name="Harrison, Susan" userId="1ddf3375-323b-4640-a3c6-9d3435a6c407" providerId="ADAL" clId="{D06AAF6E-7E96-4D77-BEE9-94ED6EB43EFD}" dt="2021-02-26T19:36:18.929" v="194" actId="14100"/>
          <ac:spMkLst>
            <pc:docMk/>
            <pc:sldMk cId="160909269" sldId="1581"/>
            <ac:spMk id="3" creationId="{4C5A5B71-5478-4239-B236-1B835F0CA290}"/>
          </ac:spMkLst>
        </pc:spChg>
        <pc:cxnChg chg="mod">
          <ac:chgData name="Harrison, Susan" userId="1ddf3375-323b-4640-a3c6-9d3435a6c407" providerId="ADAL" clId="{D06AAF6E-7E96-4D77-BEE9-94ED6EB43EFD}" dt="2021-02-26T19:36:27.214" v="196" actId="1076"/>
          <ac:cxnSpMkLst>
            <pc:docMk/>
            <pc:sldMk cId="160909269" sldId="1581"/>
            <ac:cxnSpMk id="4" creationId="{03036C25-0D51-44B3-91F0-70604D3A6254}"/>
          </ac:cxnSpMkLst>
        </pc:cxnChg>
      </pc:sldChg>
      <pc:sldChg chg="modSp mod">
        <pc:chgData name="Harrison, Susan" userId="1ddf3375-323b-4640-a3c6-9d3435a6c407" providerId="ADAL" clId="{D06AAF6E-7E96-4D77-BEE9-94ED6EB43EFD}" dt="2021-02-26T19:36:39.100" v="197" actId="208"/>
        <pc:sldMkLst>
          <pc:docMk/>
          <pc:sldMk cId="3299508850" sldId="1582"/>
        </pc:sldMkLst>
        <pc:cxnChg chg="mod">
          <ac:chgData name="Harrison, Susan" userId="1ddf3375-323b-4640-a3c6-9d3435a6c407" providerId="ADAL" clId="{D06AAF6E-7E96-4D77-BEE9-94ED6EB43EFD}" dt="2021-02-26T19:36:39.100" v="197" actId="208"/>
          <ac:cxnSpMkLst>
            <pc:docMk/>
            <pc:sldMk cId="3299508850" sldId="1582"/>
            <ac:cxnSpMk id="4" creationId="{03036C25-0D51-44B3-91F0-70604D3A6254}"/>
          </ac:cxnSpMkLst>
        </pc:cxnChg>
      </pc:sldChg>
      <pc:sldChg chg="delCm modNotesTx">
        <pc:chgData name="Harrison, Susan" userId="1ddf3375-323b-4640-a3c6-9d3435a6c407" providerId="ADAL" clId="{D06AAF6E-7E96-4D77-BEE9-94ED6EB43EFD}" dt="2021-02-26T21:34:15.903" v="474" actId="1592"/>
        <pc:sldMkLst>
          <pc:docMk/>
          <pc:sldMk cId="1848042084" sldId="1583"/>
        </pc:sldMkLst>
      </pc:sldChg>
      <pc:sldChg chg="add del">
        <pc:chgData name="Harrison, Susan" userId="1ddf3375-323b-4640-a3c6-9d3435a6c407" providerId="ADAL" clId="{D06AAF6E-7E96-4D77-BEE9-94ED6EB43EFD}" dt="2021-02-26T16:25:56.943" v="86"/>
        <pc:sldMkLst>
          <pc:docMk/>
          <pc:sldMk cId="277723688" sldId="1584"/>
        </pc:sldMkLst>
      </pc:sldChg>
      <pc:sldChg chg="modSp add">
        <pc:chgData name="Harrison, Susan" userId="1ddf3375-323b-4640-a3c6-9d3435a6c407" providerId="ADAL" clId="{D06AAF6E-7E96-4D77-BEE9-94ED6EB43EFD}" dt="2021-02-26T20:24:47.280" v="342" actId="207"/>
        <pc:sldMkLst>
          <pc:docMk/>
          <pc:sldMk cId="449215099" sldId="1584"/>
        </pc:sldMkLst>
        <pc:graphicFrameChg chg="mod">
          <ac:chgData name="Harrison, Susan" userId="1ddf3375-323b-4640-a3c6-9d3435a6c407" providerId="ADAL" clId="{D06AAF6E-7E96-4D77-BEE9-94ED6EB43EFD}" dt="2021-02-26T20:24:47.280" v="342" actId="207"/>
          <ac:graphicFrameMkLst>
            <pc:docMk/>
            <pc:sldMk cId="449215099" sldId="1584"/>
            <ac:graphicFrameMk id="11" creationId="{3B3BEC05-7C40-4D3E-8479-A45BE1C67BC1}"/>
          </ac:graphicFrameMkLst>
        </pc:graphicFrameChg>
      </pc:sldChg>
      <pc:sldChg chg="add del">
        <pc:chgData name="Harrison, Susan" userId="1ddf3375-323b-4640-a3c6-9d3435a6c407" providerId="ADAL" clId="{D06AAF6E-7E96-4D77-BEE9-94ED6EB43EFD}" dt="2021-02-26T20:45:35.308" v="350" actId="2696"/>
        <pc:sldMkLst>
          <pc:docMk/>
          <pc:sldMk cId="2139595237" sldId="1585"/>
        </pc:sldMkLst>
      </pc:sldChg>
      <pc:sldChg chg="modSp add mod">
        <pc:chgData name="Harrison, Susan" userId="1ddf3375-323b-4640-a3c6-9d3435a6c407" providerId="ADAL" clId="{D06AAF6E-7E96-4D77-BEE9-94ED6EB43EFD}" dt="2021-02-26T20:45:29.019" v="349" actId="255"/>
        <pc:sldMkLst>
          <pc:docMk/>
          <pc:sldMk cId="2618381764" sldId="1586"/>
        </pc:sldMkLst>
        <pc:spChg chg="mod">
          <ac:chgData name="Harrison, Susan" userId="1ddf3375-323b-4640-a3c6-9d3435a6c407" providerId="ADAL" clId="{D06AAF6E-7E96-4D77-BEE9-94ED6EB43EFD}" dt="2021-02-26T20:45:29.019" v="349" actId="255"/>
          <ac:spMkLst>
            <pc:docMk/>
            <pc:sldMk cId="2618381764" sldId="1586"/>
            <ac:spMk id="2" creationId="{00000000-0000-0000-0000-000000000000}"/>
          </ac:spMkLst>
        </pc:spChg>
      </pc:sldChg>
      <pc:sldChg chg="modSp add mod">
        <pc:chgData name="Harrison, Susan" userId="1ddf3375-323b-4640-a3c6-9d3435a6c407" providerId="ADAL" clId="{D06AAF6E-7E96-4D77-BEE9-94ED6EB43EFD}" dt="2021-02-26T20:45:03" v="346" actId="255"/>
        <pc:sldMkLst>
          <pc:docMk/>
          <pc:sldMk cId="3913438450" sldId="1587"/>
        </pc:sldMkLst>
        <pc:spChg chg="mod">
          <ac:chgData name="Harrison, Susan" userId="1ddf3375-323b-4640-a3c6-9d3435a6c407" providerId="ADAL" clId="{D06AAF6E-7E96-4D77-BEE9-94ED6EB43EFD}" dt="2021-02-26T20:45:03" v="346" actId="255"/>
          <ac:spMkLst>
            <pc:docMk/>
            <pc:sldMk cId="3913438450" sldId="1587"/>
            <ac:spMk id="2" creationId="{00000000-0000-0000-0000-000000000000}"/>
          </ac:spMkLst>
        </pc:spChg>
      </pc:sldChg>
      <pc:sldChg chg="modSp add mod">
        <pc:chgData name="Harrison, Susan" userId="1ddf3375-323b-4640-a3c6-9d3435a6c407" providerId="ADAL" clId="{D06AAF6E-7E96-4D77-BEE9-94ED6EB43EFD}" dt="2021-02-26T21:27:48.411" v="395" actId="1076"/>
        <pc:sldMkLst>
          <pc:docMk/>
          <pc:sldMk cId="1163505560" sldId="1588"/>
        </pc:sldMkLst>
        <pc:spChg chg="mod">
          <ac:chgData name="Harrison, Susan" userId="1ddf3375-323b-4640-a3c6-9d3435a6c407" providerId="ADAL" clId="{D06AAF6E-7E96-4D77-BEE9-94ED6EB43EFD}" dt="2021-02-26T21:27:03.265" v="387" actId="255"/>
          <ac:spMkLst>
            <pc:docMk/>
            <pc:sldMk cId="1163505560" sldId="1588"/>
            <ac:spMk id="2" creationId="{00000000-0000-0000-0000-000000000000}"/>
          </ac:spMkLst>
        </pc:spChg>
        <pc:spChg chg="mod">
          <ac:chgData name="Harrison, Susan" userId="1ddf3375-323b-4640-a3c6-9d3435a6c407" providerId="ADAL" clId="{D06AAF6E-7E96-4D77-BEE9-94ED6EB43EFD}" dt="2021-02-26T21:27:48.411" v="395" actId="1076"/>
          <ac:spMkLst>
            <pc:docMk/>
            <pc:sldMk cId="1163505560" sldId="1588"/>
            <ac:spMk id="3" creationId="{00000000-0000-0000-0000-000000000000}"/>
          </ac:spMkLst>
        </pc:spChg>
      </pc:sldChg>
      <pc:sldChg chg="add del">
        <pc:chgData name="Harrison, Susan" userId="1ddf3375-323b-4640-a3c6-9d3435a6c407" providerId="ADAL" clId="{D06AAF6E-7E96-4D77-BEE9-94ED6EB43EFD}" dt="2021-02-26T21:26:09.779" v="378"/>
        <pc:sldMkLst>
          <pc:docMk/>
          <pc:sldMk cId="1904558964" sldId="1588"/>
        </pc:sldMkLst>
      </pc:sldChg>
      <pc:sldChg chg="modSp add mod">
        <pc:chgData name="Harrison, Susan" userId="1ddf3375-323b-4640-a3c6-9d3435a6c407" providerId="ADAL" clId="{D06AAF6E-7E96-4D77-BEE9-94ED6EB43EFD}" dt="2021-02-26T21:29:07.730" v="413" actId="14100"/>
        <pc:sldMkLst>
          <pc:docMk/>
          <pc:sldMk cId="2353698940" sldId="1589"/>
        </pc:sldMkLst>
        <pc:spChg chg="mod">
          <ac:chgData name="Harrison, Susan" userId="1ddf3375-323b-4640-a3c6-9d3435a6c407" providerId="ADAL" clId="{D06AAF6E-7E96-4D77-BEE9-94ED6EB43EFD}" dt="2021-02-26T21:28:09.870" v="399" actId="255"/>
          <ac:spMkLst>
            <pc:docMk/>
            <pc:sldMk cId="2353698940" sldId="1589"/>
            <ac:spMk id="2" creationId="{00000000-0000-0000-0000-000000000000}"/>
          </ac:spMkLst>
        </pc:spChg>
        <pc:spChg chg="mod">
          <ac:chgData name="Harrison, Susan" userId="1ddf3375-323b-4640-a3c6-9d3435a6c407" providerId="ADAL" clId="{D06AAF6E-7E96-4D77-BEE9-94ED6EB43EFD}" dt="2021-02-26T21:29:07.730" v="413" actId="14100"/>
          <ac:spMkLst>
            <pc:docMk/>
            <pc:sldMk cId="2353698940" sldId="1589"/>
            <ac:spMk id="3" creationId="{00000000-0000-0000-0000-000000000000}"/>
          </ac:spMkLst>
        </pc:spChg>
      </pc:sldChg>
      <pc:sldChg chg="modSp add mod">
        <pc:chgData name="Harrison, Susan" userId="1ddf3375-323b-4640-a3c6-9d3435a6c407" providerId="ADAL" clId="{D06AAF6E-7E96-4D77-BEE9-94ED6EB43EFD}" dt="2021-02-26T21:30:09.122" v="423" actId="1076"/>
        <pc:sldMkLst>
          <pc:docMk/>
          <pc:sldMk cId="23174114" sldId="1590"/>
        </pc:sldMkLst>
        <pc:spChg chg="mod">
          <ac:chgData name="Harrison, Susan" userId="1ddf3375-323b-4640-a3c6-9d3435a6c407" providerId="ADAL" clId="{D06AAF6E-7E96-4D77-BEE9-94ED6EB43EFD}" dt="2021-02-26T21:29:35.786" v="418" actId="6549"/>
          <ac:spMkLst>
            <pc:docMk/>
            <pc:sldMk cId="23174114" sldId="1590"/>
            <ac:spMk id="2" creationId="{00000000-0000-0000-0000-000000000000}"/>
          </ac:spMkLst>
        </pc:spChg>
        <pc:spChg chg="mod">
          <ac:chgData name="Harrison, Susan" userId="1ddf3375-323b-4640-a3c6-9d3435a6c407" providerId="ADAL" clId="{D06AAF6E-7E96-4D77-BEE9-94ED6EB43EFD}" dt="2021-02-26T21:30:09.122" v="423" actId="1076"/>
          <ac:spMkLst>
            <pc:docMk/>
            <pc:sldMk cId="23174114" sldId="1590"/>
            <ac:spMk id="3" creationId="{00000000-0000-0000-0000-000000000000}"/>
          </ac:spMkLst>
        </pc:spChg>
      </pc:sldChg>
      <pc:sldChg chg="modSp add mod">
        <pc:chgData name="Harrison, Susan" userId="1ddf3375-323b-4640-a3c6-9d3435a6c407" providerId="ADAL" clId="{D06AAF6E-7E96-4D77-BEE9-94ED6EB43EFD}" dt="2021-02-26T21:31:23.040" v="441" actId="1076"/>
        <pc:sldMkLst>
          <pc:docMk/>
          <pc:sldMk cId="2606789239" sldId="1591"/>
        </pc:sldMkLst>
        <pc:spChg chg="mod">
          <ac:chgData name="Harrison, Susan" userId="1ddf3375-323b-4640-a3c6-9d3435a6c407" providerId="ADAL" clId="{D06AAF6E-7E96-4D77-BEE9-94ED6EB43EFD}" dt="2021-02-26T21:30:35.198" v="427" actId="255"/>
          <ac:spMkLst>
            <pc:docMk/>
            <pc:sldMk cId="2606789239" sldId="1591"/>
            <ac:spMk id="2" creationId="{00000000-0000-0000-0000-000000000000}"/>
          </ac:spMkLst>
        </pc:spChg>
        <pc:spChg chg="mod">
          <ac:chgData name="Harrison, Susan" userId="1ddf3375-323b-4640-a3c6-9d3435a6c407" providerId="ADAL" clId="{D06AAF6E-7E96-4D77-BEE9-94ED6EB43EFD}" dt="2021-02-26T21:31:23.040" v="441" actId="1076"/>
          <ac:spMkLst>
            <pc:docMk/>
            <pc:sldMk cId="2606789239" sldId="1591"/>
            <ac:spMk id="3" creationId="{00000000-0000-0000-0000-000000000000}"/>
          </ac:spMkLst>
        </pc:spChg>
      </pc:sldChg>
      <pc:sldChg chg="modSp add mod">
        <pc:chgData name="Harrison, Susan" userId="1ddf3375-323b-4640-a3c6-9d3435a6c407" providerId="ADAL" clId="{D06AAF6E-7E96-4D77-BEE9-94ED6EB43EFD}" dt="2021-02-26T21:32:13.565" v="450" actId="1076"/>
        <pc:sldMkLst>
          <pc:docMk/>
          <pc:sldMk cId="2098941738" sldId="1592"/>
        </pc:sldMkLst>
        <pc:spChg chg="mod">
          <ac:chgData name="Harrison, Susan" userId="1ddf3375-323b-4640-a3c6-9d3435a6c407" providerId="ADAL" clId="{D06AAF6E-7E96-4D77-BEE9-94ED6EB43EFD}" dt="2021-02-26T21:31:47.933" v="445" actId="255"/>
          <ac:spMkLst>
            <pc:docMk/>
            <pc:sldMk cId="2098941738" sldId="1592"/>
            <ac:spMk id="2" creationId="{00000000-0000-0000-0000-000000000000}"/>
          </ac:spMkLst>
        </pc:spChg>
        <pc:spChg chg="mod">
          <ac:chgData name="Harrison, Susan" userId="1ddf3375-323b-4640-a3c6-9d3435a6c407" providerId="ADAL" clId="{D06AAF6E-7E96-4D77-BEE9-94ED6EB43EFD}" dt="2021-02-26T21:32:13.565" v="450" actId="1076"/>
          <ac:spMkLst>
            <pc:docMk/>
            <pc:sldMk cId="2098941738" sldId="1592"/>
            <ac:spMk id="3" creationId="{00000000-0000-0000-0000-000000000000}"/>
          </ac:spMkLst>
        </pc:spChg>
      </pc:sldChg>
      <pc:sldChg chg="modSp add mod">
        <pc:chgData name="Harrison, Susan" userId="1ddf3375-323b-4640-a3c6-9d3435a6c407" providerId="ADAL" clId="{D06AAF6E-7E96-4D77-BEE9-94ED6EB43EFD}" dt="2021-03-15T15:03:15.533" v="580" actId="20577"/>
        <pc:sldMkLst>
          <pc:docMk/>
          <pc:sldMk cId="3591273823" sldId="1593"/>
        </pc:sldMkLst>
        <pc:spChg chg="mod">
          <ac:chgData name="Harrison, Susan" userId="1ddf3375-323b-4640-a3c6-9d3435a6c407" providerId="ADAL" clId="{D06AAF6E-7E96-4D77-BEE9-94ED6EB43EFD}" dt="2021-02-26T21:32:34.493" v="454" actId="255"/>
          <ac:spMkLst>
            <pc:docMk/>
            <pc:sldMk cId="3591273823" sldId="1593"/>
            <ac:spMk id="2" creationId="{00000000-0000-0000-0000-000000000000}"/>
          </ac:spMkLst>
        </pc:spChg>
        <pc:spChg chg="mod">
          <ac:chgData name="Harrison, Susan" userId="1ddf3375-323b-4640-a3c6-9d3435a6c407" providerId="ADAL" clId="{D06AAF6E-7E96-4D77-BEE9-94ED6EB43EFD}" dt="2021-03-15T15:03:15.533" v="580" actId="20577"/>
          <ac:spMkLst>
            <pc:docMk/>
            <pc:sldMk cId="3591273823" sldId="1593"/>
            <ac:spMk id="3" creationId="{00000000-0000-0000-0000-000000000000}"/>
          </ac:spMkLst>
        </pc:spChg>
      </pc:sldChg>
      <pc:sldMasterChg chg="modSldLayout">
        <pc:chgData name="Harrison, Susan" userId="1ddf3375-323b-4640-a3c6-9d3435a6c407" providerId="ADAL" clId="{D06AAF6E-7E96-4D77-BEE9-94ED6EB43EFD}" dt="2021-02-26T20:00:47.360" v="204" actId="16037"/>
        <pc:sldMasterMkLst>
          <pc:docMk/>
          <pc:sldMasterMk cId="3739805846" sldId="2147484598"/>
        </pc:sldMasterMkLst>
        <pc:sldLayoutChg chg="modSp">
          <pc:chgData name="Harrison, Susan" userId="1ddf3375-323b-4640-a3c6-9d3435a6c407" providerId="ADAL" clId="{D06AAF6E-7E96-4D77-BEE9-94ED6EB43EFD}" dt="2021-02-26T20:00:47.360" v="204" actId="16037"/>
          <pc:sldLayoutMkLst>
            <pc:docMk/>
            <pc:sldMasterMk cId="3739805846" sldId="2147484598"/>
            <pc:sldLayoutMk cId="2039987700" sldId="2147484601"/>
          </pc:sldLayoutMkLst>
          <pc:spChg chg="mod">
            <ac:chgData name="Harrison, Susan" userId="1ddf3375-323b-4640-a3c6-9d3435a6c407" providerId="ADAL" clId="{D06AAF6E-7E96-4D77-BEE9-94ED6EB43EFD}" dt="2021-02-26T19:57:56.749" v="200" actId="16037"/>
            <ac:spMkLst>
              <pc:docMk/>
              <pc:sldMasterMk cId="3739805846" sldId="2147484598"/>
              <pc:sldLayoutMk cId="2039987700" sldId="2147484601"/>
              <ac:spMk id="2" creationId="{00000000-0000-0000-0000-000000000000}"/>
            </ac:spMkLst>
          </pc:spChg>
          <pc:spChg chg="mod">
            <ac:chgData name="Harrison, Susan" userId="1ddf3375-323b-4640-a3c6-9d3435a6c407" providerId="ADAL" clId="{D06AAF6E-7E96-4D77-BEE9-94ED6EB43EFD}" dt="2021-02-26T20:00:47.360" v="204" actId="16037"/>
            <ac:spMkLst>
              <pc:docMk/>
              <pc:sldMasterMk cId="3739805846" sldId="2147484598"/>
              <pc:sldLayoutMk cId="2039987700" sldId="2147484601"/>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b="1">
                <a:solidFill>
                  <a:schemeClr val="tx1"/>
                </a:solidFill>
              </a:rPr>
              <a:t>Nombre de personnes admises à l'hôpital pour délirium et nombre total d'admissions à l'hôpital pour délirium, en Ontario</a:t>
            </a:r>
            <a:r>
              <a:rPr lang="fr-CA" b="1" baseline="0">
                <a:solidFill>
                  <a:schemeClr val="tx1"/>
                </a:solidFill>
              </a:rPr>
              <a:t>, de 2014/15 à 2019/20.</a:t>
            </a:r>
          </a:p>
          <a:p>
            <a:pPr>
              <a:defRPr/>
            </a:pPr>
            <a:r>
              <a:rPr lang="fr-CA" b="1" baseline="0">
                <a:solidFill>
                  <a:schemeClr val="tx1"/>
                </a:solidFill>
              </a:rPr>
              <a:t>Pourcentage d'admissions à l'hôpital parmi les personnes âgées de 65 ans et plus dont le délirium était document</a:t>
            </a:r>
          </a:p>
        </c:rich>
      </c:tx>
      <c:layout>
        <c:manualLayout>
          <c:xMode val="edge"/>
          <c:yMode val="edge"/>
          <c:x val="0.14949352477362995"/>
          <c:y val="3.6888429058322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Page1_1!$A$2</c:f>
              <c:strCache>
                <c:ptCount val="1"/>
                <c:pt idx="0">
                  <c:v>Patients </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Page1_1!$B$1:$G$1</c:f>
              <c:strCache>
                <c:ptCount val="6"/>
                <c:pt idx="0">
                  <c:v>2014/15</c:v>
                </c:pt>
                <c:pt idx="1">
                  <c:v>2015/16</c:v>
                </c:pt>
                <c:pt idx="2">
                  <c:v>2016/17</c:v>
                </c:pt>
                <c:pt idx="3">
                  <c:v>2017/18</c:v>
                </c:pt>
                <c:pt idx="4">
                  <c:v>2018/19</c:v>
                </c:pt>
                <c:pt idx="5">
                  <c:v>2019/20</c:v>
                </c:pt>
              </c:strCache>
            </c:strRef>
          </c:cat>
          <c:val>
            <c:numRef>
              <c:f>Page1_1!$B$2:$G$2</c:f>
              <c:numCache>
                <c:formatCode>#,##0</c:formatCode>
                <c:ptCount val="6"/>
                <c:pt idx="0">
                  <c:v>26042</c:v>
                </c:pt>
                <c:pt idx="1">
                  <c:v>28195</c:v>
                </c:pt>
                <c:pt idx="2">
                  <c:v>31801</c:v>
                </c:pt>
                <c:pt idx="3">
                  <c:v>34364</c:v>
                </c:pt>
                <c:pt idx="4">
                  <c:v>35747</c:v>
                </c:pt>
                <c:pt idx="5">
                  <c:v>37358</c:v>
                </c:pt>
              </c:numCache>
            </c:numRef>
          </c:val>
          <c:extLst>
            <c:ext xmlns:c16="http://schemas.microsoft.com/office/drawing/2014/chart" uri="{C3380CC4-5D6E-409C-BE32-E72D297353CC}">
              <c16:uniqueId val="{00000000-2374-4B60-9063-313696FCDAC0}"/>
            </c:ext>
          </c:extLst>
        </c:ser>
        <c:ser>
          <c:idx val="0"/>
          <c:order val="1"/>
          <c:tx>
            <c:strRef>
              <c:f>Page1_1!$A$3</c:f>
              <c:strCache>
                <c:ptCount val="1"/>
                <c:pt idx="0">
                  <c:v>Admissions</c:v>
                </c:pt>
              </c:strCache>
            </c:strRef>
          </c:tx>
          <c:spPr>
            <a:solidFill>
              <a:srgbClr val="922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Page1_1!$B$1:$G$1</c:f>
              <c:strCache>
                <c:ptCount val="6"/>
                <c:pt idx="0">
                  <c:v>2014/15</c:v>
                </c:pt>
                <c:pt idx="1">
                  <c:v>2015/16</c:v>
                </c:pt>
                <c:pt idx="2">
                  <c:v>2016/17</c:v>
                </c:pt>
                <c:pt idx="3">
                  <c:v>2017/18</c:v>
                </c:pt>
                <c:pt idx="4">
                  <c:v>2018/19</c:v>
                </c:pt>
                <c:pt idx="5">
                  <c:v>2019/20</c:v>
                </c:pt>
              </c:strCache>
            </c:strRef>
          </c:cat>
          <c:val>
            <c:numRef>
              <c:f>Page1_1!$B$3:$G$3</c:f>
              <c:numCache>
                <c:formatCode>#,##0</c:formatCode>
                <c:ptCount val="6"/>
                <c:pt idx="0">
                  <c:v>28651</c:v>
                </c:pt>
                <c:pt idx="1">
                  <c:v>31192</c:v>
                </c:pt>
                <c:pt idx="2">
                  <c:v>35432</c:v>
                </c:pt>
                <c:pt idx="3">
                  <c:v>38387</c:v>
                </c:pt>
                <c:pt idx="4">
                  <c:v>40079</c:v>
                </c:pt>
                <c:pt idx="5">
                  <c:v>42095</c:v>
                </c:pt>
              </c:numCache>
            </c:numRef>
          </c:val>
          <c:extLst>
            <c:ext xmlns:c16="http://schemas.microsoft.com/office/drawing/2014/chart" uri="{C3380CC4-5D6E-409C-BE32-E72D297353CC}">
              <c16:uniqueId val="{00000001-2374-4B60-9063-313696FCDAC0}"/>
            </c:ext>
          </c:extLst>
        </c:ser>
        <c:dLbls>
          <c:showLegendKey val="0"/>
          <c:showVal val="0"/>
          <c:showCatName val="0"/>
          <c:showSerName val="0"/>
          <c:showPercent val="0"/>
          <c:showBubbleSize val="0"/>
        </c:dLbls>
        <c:gapWidth val="150"/>
        <c:axId val="821196168"/>
        <c:axId val="821187968"/>
      </c:barChart>
      <c:lineChart>
        <c:grouping val="standard"/>
        <c:varyColors val="0"/>
        <c:ser>
          <c:idx val="2"/>
          <c:order val="2"/>
          <c:tx>
            <c:strRef>
              <c:f>Page1_1!$A$4</c:f>
              <c:strCache>
                <c:ptCount val="1"/>
                <c:pt idx="0">
                  <c:v>Pourcentage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Page1_1!$B$1:$G$1</c:f>
              <c:strCache>
                <c:ptCount val="6"/>
                <c:pt idx="0">
                  <c:v>2014/15</c:v>
                </c:pt>
                <c:pt idx="1">
                  <c:v>2015/16</c:v>
                </c:pt>
                <c:pt idx="2">
                  <c:v>2016/17</c:v>
                </c:pt>
                <c:pt idx="3">
                  <c:v>2017/18</c:v>
                </c:pt>
                <c:pt idx="4">
                  <c:v>2018/19</c:v>
                </c:pt>
                <c:pt idx="5">
                  <c:v>2019/20</c:v>
                </c:pt>
              </c:strCache>
            </c:strRef>
          </c:cat>
          <c:val>
            <c:numRef>
              <c:f>Page1_1!$B$4:$G$4</c:f>
              <c:numCache>
                <c:formatCode>0%</c:formatCode>
                <c:ptCount val="6"/>
                <c:pt idx="0">
                  <c:v>5.6816375900550928E-2</c:v>
                </c:pt>
                <c:pt idx="1">
                  <c:v>6.0767816664808655E-2</c:v>
                </c:pt>
                <c:pt idx="2">
                  <c:v>6.7509632373289052E-2</c:v>
                </c:pt>
                <c:pt idx="3">
                  <c:v>7.1811419138346128E-2</c:v>
                </c:pt>
                <c:pt idx="4">
                  <c:v>7.4077339999466821E-2</c:v>
                </c:pt>
                <c:pt idx="5">
                  <c:v>7.7120848561413144E-2</c:v>
                </c:pt>
              </c:numCache>
            </c:numRef>
          </c:val>
          <c:smooth val="0"/>
          <c:extLst>
            <c:ext xmlns:c16="http://schemas.microsoft.com/office/drawing/2014/chart" uri="{C3380CC4-5D6E-409C-BE32-E72D297353CC}">
              <c16:uniqueId val="{00000002-2374-4B60-9063-313696FCDAC0}"/>
            </c:ext>
          </c:extLst>
        </c:ser>
        <c:dLbls>
          <c:showLegendKey val="0"/>
          <c:showVal val="0"/>
          <c:showCatName val="0"/>
          <c:showSerName val="0"/>
          <c:showPercent val="0"/>
          <c:showBubbleSize val="0"/>
        </c:dLbls>
        <c:marker val="1"/>
        <c:smooth val="0"/>
        <c:axId val="425403720"/>
        <c:axId val="821186984"/>
      </c:lineChart>
      <c:catAx>
        <c:axId val="82119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1187968"/>
        <c:crosses val="autoZero"/>
        <c:auto val="1"/>
        <c:lblAlgn val="ctr"/>
        <c:lblOffset val="100"/>
        <c:noMultiLvlLbl val="0"/>
      </c:catAx>
      <c:valAx>
        <c:axId val="821187968"/>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1196168"/>
        <c:crosses val="autoZero"/>
        <c:crossBetween val="between"/>
        <c:majorUnit val="10000"/>
      </c:valAx>
      <c:valAx>
        <c:axId val="821186984"/>
        <c:scaling>
          <c:orientation val="minMax"/>
          <c:max val="8.0000000000000016E-2"/>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03720"/>
        <c:crosses val="max"/>
        <c:crossBetween val="between"/>
        <c:majorUnit val="2.0000000000000004E-2"/>
      </c:valAx>
      <c:catAx>
        <c:axId val="425403720"/>
        <c:scaling>
          <c:orientation val="minMax"/>
        </c:scaling>
        <c:delete val="1"/>
        <c:axPos val="b"/>
        <c:numFmt formatCode="General" sourceLinked="1"/>
        <c:majorTickMark val="none"/>
        <c:minorTickMark val="none"/>
        <c:tickLblPos val="nextTo"/>
        <c:crossAx val="821186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CA" sz="1800" b="1" baseline="0">
                <a:solidFill>
                  <a:sysClr val="windowText" lastClr="000000"/>
                </a:solidFill>
                <a:latin typeface="+mn-lt"/>
                <a:cs typeface="Arial" panose="020B0604020202020204" pitchFamily="34" charset="0"/>
              </a:rPr>
              <a:t>Pourcentage de cas admis à l'hôpital avec un délirium documenté par type de diagnostic en 2019/20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'Diagnosis Type'!$B$1</c:f>
              <c:strCache>
                <c:ptCount val="1"/>
                <c:pt idx="0">
                  <c:v>Pourcentage</c:v>
                </c:pt>
              </c:strCache>
            </c:strRef>
          </c:tx>
          <c:dPt>
            <c:idx val="0"/>
            <c:bubble3D val="0"/>
            <c:spPr>
              <a:solidFill>
                <a:srgbClr val="00B2E3"/>
              </a:solidFill>
              <a:ln w="19050">
                <a:solidFill>
                  <a:schemeClr val="lt1"/>
                </a:solidFill>
              </a:ln>
              <a:effectLst/>
            </c:spPr>
            <c:extLst>
              <c:ext xmlns:c16="http://schemas.microsoft.com/office/drawing/2014/chart" uri="{C3380CC4-5D6E-409C-BE32-E72D297353CC}">
                <c16:uniqueId val="{00000001-7DCA-4167-96F7-BA59E5F0A2A0}"/>
              </c:ext>
            </c:extLst>
          </c:dPt>
          <c:dPt>
            <c:idx val="1"/>
            <c:bubble3D val="0"/>
            <c:spPr>
              <a:solidFill>
                <a:srgbClr val="92278F"/>
              </a:solidFill>
              <a:ln w="19050">
                <a:solidFill>
                  <a:schemeClr val="lt1"/>
                </a:solidFill>
              </a:ln>
              <a:effectLst/>
            </c:spPr>
            <c:extLst>
              <c:ext xmlns:c16="http://schemas.microsoft.com/office/drawing/2014/chart" uri="{C3380CC4-5D6E-409C-BE32-E72D297353CC}">
                <c16:uniqueId val="{00000003-7DCA-4167-96F7-BA59E5F0A2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CA-4167-96F7-BA59E5F0A2A0}"/>
              </c:ext>
            </c:extLst>
          </c:dPt>
          <c:dPt>
            <c:idx val="3"/>
            <c:bubble3D val="0"/>
            <c:spPr>
              <a:solidFill>
                <a:srgbClr val="FCAF17"/>
              </a:solidFill>
              <a:ln w="19050">
                <a:solidFill>
                  <a:schemeClr val="lt1"/>
                </a:solidFill>
              </a:ln>
              <a:effectLst/>
            </c:spPr>
            <c:extLst>
              <c:ext xmlns:c16="http://schemas.microsoft.com/office/drawing/2014/chart" uri="{C3380CC4-5D6E-409C-BE32-E72D297353CC}">
                <c16:uniqueId val="{00000007-7DCA-4167-96F7-BA59E5F0A2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CA-4167-96F7-BA59E5F0A2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CA-4167-96F7-BA59E5F0A2A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'Diagnosis Type'!$A$2:$A$5</c:f>
              <c:strCache>
                <c:ptCount val="4"/>
                <c:pt idx="0">
                  <c:v>Comorbidité avant l'admission</c:v>
                </c:pt>
                <c:pt idx="1">
                  <c:v>Comorbidité après l'admission/complication</c:v>
                </c:pt>
                <c:pt idx="2">
                  <c:v>Le diagnostic le plus responsable</c:v>
                </c:pt>
                <c:pt idx="3">
                  <c:v>Diagnostic à l’admission</c:v>
                </c:pt>
              </c:strCache>
            </c:strRef>
          </c:cat>
          <c:val>
            <c:numRef>
              <c:f>'Diagnosis Type'!$B$2:$B$5</c:f>
              <c:numCache>
                <c:formatCode>0%</c:formatCode>
                <c:ptCount val="4"/>
                <c:pt idx="0">
                  <c:v>0.49</c:v>
                </c:pt>
                <c:pt idx="1">
                  <c:v>0.27</c:v>
                </c:pt>
                <c:pt idx="2">
                  <c:v>0.2</c:v>
                </c:pt>
                <c:pt idx="3">
                  <c:v>0.03</c:v>
                </c:pt>
              </c:numCache>
            </c:numRef>
          </c:val>
          <c:extLst>
            <c:ext xmlns:c16="http://schemas.microsoft.com/office/drawing/2014/chart" uri="{C3380CC4-5D6E-409C-BE32-E72D297353CC}">
              <c16:uniqueId val="{0000000C-7DCA-4167-96F7-BA59E5F0A2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1095693509309201"/>
          <c:y val="0.46282984439762992"/>
          <c:w val="0.3110254915657728"/>
          <c:h val="0.284614902867465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CA" sz="1800" b="1" i="0" baseline="0">
                <a:solidFill>
                  <a:schemeClr val="tx1"/>
                </a:solidFill>
              </a:rPr>
              <a:t>Taux de personnes (pour 100 000) atteintes de délirium documenté par région pendant leur séjour à l'hôpital en Ontario, de 2017/18 à 2019/20.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3"/>
          <c:order val="0"/>
          <c:tx>
            <c:v>2017/18</c:v>
          </c:tx>
          <c:spPr>
            <a:solidFill>
              <a:srgbClr val="00B2E3"/>
            </a:solidFill>
            <a:ln>
              <a:noFill/>
            </a:ln>
            <a:effectLst/>
          </c:spPr>
          <c:invertIfNegative val="0"/>
          <c:dPt>
            <c:idx val="0"/>
            <c:invertIfNegative val="0"/>
            <c:bubble3D val="0"/>
            <c:spPr>
              <a:solidFill>
                <a:srgbClr val="00B2E3"/>
              </a:solidFill>
              <a:ln>
                <a:noFill/>
              </a:ln>
              <a:effectLst/>
            </c:spPr>
            <c:extLst>
              <c:ext xmlns:c16="http://schemas.microsoft.com/office/drawing/2014/chart" uri="{C3380CC4-5D6E-409C-BE32-E72D297353CC}">
                <c16:uniqueId val="{00000001-2188-44EF-AA9B-A327DBA283A4}"/>
              </c:ext>
            </c:extLst>
          </c:dPt>
          <c:cat>
            <c:strRef>
              <c:f>Region!$Q$3:$Q$16</c:f>
              <c:strCache>
                <c:ptCount val="14"/>
                <c:pt idx="0">
                  <c:v>Erie St. Clair</c:v>
                </c:pt>
                <c:pt idx="1">
                  <c:v>Sud-Ouest</c:v>
                </c:pt>
                <c:pt idx="2">
                  <c:v>Waterloo Welligton</c:v>
                </c:pt>
                <c:pt idx="3">
                  <c:v>Hamilton Niagara Haldimand Brant</c:v>
                </c:pt>
                <c:pt idx="4">
                  <c:v>Centre-Ouest</c:v>
                </c:pt>
                <c:pt idx="5">
                  <c:v>Mississauga Halton</c:v>
                </c:pt>
                <c:pt idx="6">
                  <c:v>Toronto Central</c:v>
                </c:pt>
                <c:pt idx="7">
                  <c:v>Central</c:v>
                </c:pt>
                <c:pt idx="8">
                  <c:v>Centre-Est</c:v>
                </c:pt>
                <c:pt idx="9">
                  <c:v>Sud-est</c:v>
                </c:pt>
                <c:pt idx="10">
                  <c:v>Champlain</c:v>
                </c:pt>
                <c:pt idx="11">
                  <c:v>Simcoe Nord Muskoka</c:v>
                </c:pt>
                <c:pt idx="12">
                  <c:v>Nord-Est</c:v>
                </c:pt>
                <c:pt idx="13">
                  <c:v>Nord Ouest</c:v>
                </c:pt>
              </c:strCache>
            </c:strRef>
          </c:cat>
          <c:val>
            <c:numRef>
              <c:f>Region!$U$3:$U$16</c:f>
              <c:numCache>
                <c:formatCode>0.00</c:formatCode>
                <c:ptCount val="14"/>
                <c:pt idx="0">
                  <c:v>301.47292816150707</c:v>
                </c:pt>
                <c:pt idx="1">
                  <c:v>223.97144689155843</c:v>
                </c:pt>
                <c:pt idx="2">
                  <c:v>221.34663477557532</c:v>
                </c:pt>
                <c:pt idx="3">
                  <c:v>263.01636804775353</c:v>
                </c:pt>
                <c:pt idx="4">
                  <c:v>202.32105803863286</c:v>
                </c:pt>
                <c:pt idx="5">
                  <c:v>226.75364636611275</c:v>
                </c:pt>
                <c:pt idx="6">
                  <c:v>251.22886206328087</c:v>
                </c:pt>
                <c:pt idx="7">
                  <c:v>223.43828482301004</c:v>
                </c:pt>
                <c:pt idx="8">
                  <c:v>255.72134085587987</c:v>
                </c:pt>
                <c:pt idx="9">
                  <c:v>254.98011155129899</c:v>
                </c:pt>
                <c:pt idx="10">
                  <c:v>268.79319165523009</c:v>
                </c:pt>
                <c:pt idx="11">
                  <c:v>230.11859642051448</c:v>
                </c:pt>
                <c:pt idx="12">
                  <c:v>306.48032287058743</c:v>
                </c:pt>
                <c:pt idx="13">
                  <c:v>190.83889246186376</c:v>
                </c:pt>
              </c:numCache>
            </c:numRef>
          </c:val>
          <c:extLst>
            <c:ext xmlns:c16="http://schemas.microsoft.com/office/drawing/2014/chart" uri="{C3380CC4-5D6E-409C-BE32-E72D297353CC}">
              <c16:uniqueId val="{00000002-2188-44EF-AA9B-A327DBA283A4}"/>
            </c:ext>
          </c:extLst>
        </c:ser>
        <c:ser>
          <c:idx val="4"/>
          <c:order val="1"/>
          <c:tx>
            <c:v>2018/19</c:v>
          </c:tx>
          <c:spPr>
            <a:solidFill>
              <a:srgbClr val="92278F"/>
            </a:solidFill>
            <a:ln>
              <a:noFill/>
            </a:ln>
            <a:effectLst/>
          </c:spPr>
          <c:invertIfNegative val="0"/>
          <c:cat>
            <c:strRef>
              <c:f>Region!$Q$3:$Q$16</c:f>
              <c:strCache>
                <c:ptCount val="14"/>
                <c:pt idx="0">
                  <c:v>Erie St. Clair</c:v>
                </c:pt>
                <c:pt idx="1">
                  <c:v>Sud-Ouest</c:v>
                </c:pt>
                <c:pt idx="2">
                  <c:v>Waterloo Welligton</c:v>
                </c:pt>
                <c:pt idx="3">
                  <c:v>Hamilton Niagara Haldimand Brant</c:v>
                </c:pt>
                <c:pt idx="4">
                  <c:v>Centre-Ouest</c:v>
                </c:pt>
                <c:pt idx="5">
                  <c:v>Mississauga Halton</c:v>
                </c:pt>
                <c:pt idx="6">
                  <c:v>Toronto Central</c:v>
                </c:pt>
                <c:pt idx="7">
                  <c:v>Central</c:v>
                </c:pt>
                <c:pt idx="8">
                  <c:v>Centre-Est</c:v>
                </c:pt>
                <c:pt idx="9">
                  <c:v>Sud-est</c:v>
                </c:pt>
                <c:pt idx="10">
                  <c:v>Champlain</c:v>
                </c:pt>
                <c:pt idx="11">
                  <c:v>Simcoe Nord Muskoka</c:v>
                </c:pt>
                <c:pt idx="12">
                  <c:v>Nord-Est</c:v>
                </c:pt>
                <c:pt idx="13">
                  <c:v>Nord Ouest</c:v>
                </c:pt>
              </c:strCache>
            </c:strRef>
          </c:cat>
          <c:val>
            <c:numRef>
              <c:f>Region!$V$3:$V$16</c:f>
              <c:numCache>
                <c:formatCode>0.00</c:formatCode>
                <c:ptCount val="14"/>
                <c:pt idx="0">
                  <c:v>283.82156406767422</c:v>
                </c:pt>
                <c:pt idx="1">
                  <c:v>238.65435808939242</c:v>
                </c:pt>
                <c:pt idx="2">
                  <c:v>207.086224164177</c:v>
                </c:pt>
                <c:pt idx="3">
                  <c:v>276.72111482744276</c:v>
                </c:pt>
                <c:pt idx="4">
                  <c:v>200.23262319459374</c:v>
                </c:pt>
                <c:pt idx="5">
                  <c:v>239.3473080495981</c:v>
                </c:pt>
                <c:pt idx="6">
                  <c:v>263.20004797877999</c:v>
                </c:pt>
                <c:pt idx="7">
                  <c:v>232.93698838540902</c:v>
                </c:pt>
                <c:pt idx="8">
                  <c:v>261.88695678016109</c:v>
                </c:pt>
                <c:pt idx="9">
                  <c:v>258.30251015535674</c:v>
                </c:pt>
                <c:pt idx="10">
                  <c:v>264.51170834103738</c:v>
                </c:pt>
                <c:pt idx="11">
                  <c:v>267.52836548863866</c:v>
                </c:pt>
                <c:pt idx="12">
                  <c:v>309.85351740797438</c:v>
                </c:pt>
                <c:pt idx="13">
                  <c:v>180.58180020362587</c:v>
                </c:pt>
              </c:numCache>
            </c:numRef>
          </c:val>
          <c:extLst>
            <c:ext xmlns:c16="http://schemas.microsoft.com/office/drawing/2014/chart" uri="{C3380CC4-5D6E-409C-BE32-E72D297353CC}">
              <c16:uniqueId val="{00000003-2188-44EF-AA9B-A327DBA283A4}"/>
            </c:ext>
          </c:extLst>
        </c:ser>
        <c:ser>
          <c:idx val="5"/>
          <c:order val="2"/>
          <c:tx>
            <c:v>2019/20</c:v>
          </c:tx>
          <c:spPr>
            <a:solidFill>
              <a:srgbClr val="39B5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Region!$Q$3:$Q$16</c:f>
              <c:strCache>
                <c:ptCount val="14"/>
                <c:pt idx="0">
                  <c:v>Erie St. Clair</c:v>
                </c:pt>
                <c:pt idx="1">
                  <c:v>Sud-Ouest</c:v>
                </c:pt>
                <c:pt idx="2">
                  <c:v>Waterloo Welligton</c:v>
                </c:pt>
                <c:pt idx="3">
                  <c:v>Hamilton Niagara Haldimand Brant</c:v>
                </c:pt>
                <c:pt idx="4">
                  <c:v>Centre-Ouest</c:v>
                </c:pt>
                <c:pt idx="5">
                  <c:v>Mississauga Halton</c:v>
                </c:pt>
                <c:pt idx="6">
                  <c:v>Toronto Central</c:v>
                </c:pt>
                <c:pt idx="7">
                  <c:v>Central</c:v>
                </c:pt>
                <c:pt idx="8">
                  <c:v>Centre-Est</c:v>
                </c:pt>
                <c:pt idx="9">
                  <c:v>Sud-est</c:v>
                </c:pt>
                <c:pt idx="10">
                  <c:v>Champlain</c:v>
                </c:pt>
                <c:pt idx="11">
                  <c:v>Simcoe Nord Muskoka</c:v>
                </c:pt>
                <c:pt idx="12">
                  <c:v>Nord-Est</c:v>
                </c:pt>
                <c:pt idx="13">
                  <c:v>Nord Ouest</c:v>
                </c:pt>
              </c:strCache>
            </c:strRef>
          </c:cat>
          <c:val>
            <c:numRef>
              <c:f>Region!$W$3:$W$16</c:f>
              <c:numCache>
                <c:formatCode>0.00</c:formatCode>
                <c:ptCount val="14"/>
                <c:pt idx="0">
                  <c:v>302.89852899278742</c:v>
                </c:pt>
                <c:pt idx="1">
                  <c:v>230.71214689347107</c:v>
                </c:pt>
                <c:pt idx="2">
                  <c:v>207.31283305462983</c:v>
                </c:pt>
                <c:pt idx="3">
                  <c:v>284.30069167383203</c:v>
                </c:pt>
                <c:pt idx="4">
                  <c:v>215.63204600654936</c:v>
                </c:pt>
                <c:pt idx="5">
                  <c:v>240.89886927448748</c:v>
                </c:pt>
                <c:pt idx="6">
                  <c:v>256.82346152581238</c:v>
                </c:pt>
                <c:pt idx="7">
                  <c:v>235.89515816233066</c:v>
                </c:pt>
                <c:pt idx="8">
                  <c:v>273.28626736506493</c:v>
                </c:pt>
                <c:pt idx="9">
                  <c:v>268.97788404064556</c:v>
                </c:pt>
                <c:pt idx="10">
                  <c:v>285.24208241654304</c:v>
                </c:pt>
                <c:pt idx="11">
                  <c:v>283.4553766204894</c:v>
                </c:pt>
                <c:pt idx="12">
                  <c:v>309.39122161436109</c:v>
                </c:pt>
                <c:pt idx="13">
                  <c:v>215.32568009113785</c:v>
                </c:pt>
              </c:numCache>
            </c:numRef>
          </c:val>
          <c:extLst>
            <c:ext xmlns:c16="http://schemas.microsoft.com/office/drawing/2014/chart" uri="{C3380CC4-5D6E-409C-BE32-E72D297353CC}">
              <c16:uniqueId val="{00000004-2188-44EF-AA9B-A327DBA283A4}"/>
            </c:ext>
          </c:extLst>
        </c:ser>
        <c:dLbls>
          <c:showLegendKey val="0"/>
          <c:showVal val="0"/>
          <c:showCatName val="0"/>
          <c:showSerName val="0"/>
          <c:showPercent val="0"/>
          <c:showBubbleSize val="0"/>
        </c:dLbls>
        <c:gapWidth val="219"/>
        <c:overlap val="-27"/>
        <c:axId val="706918088"/>
        <c:axId val="706927600"/>
      </c:barChart>
      <c:catAx>
        <c:axId val="70691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06927600"/>
        <c:crosses val="autoZero"/>
        <c:auto val="1"/>
        <c:lblAlgn val="ctr"/>
        <c:lblOffset val="100"/>
        <c:noMultiLvlLbl val="0"/>
      </c:catAx>
      <c:valAx>
        <c:axId val="706927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691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a:solidFill>
                <a:schemeClr val="tx1"/>
              </a:solidFill>
              <a:latin typeface="Calibri" panose="020F0502020204030204" pitchFamily="34" charset="0"/>
              <a:cs typeface="Calibri" panose="020F0502020204030204" pitchFamily="34" charset="0"/>
            </a:rPr>
            <a:t> </a:t>
          </a:r>
          <a:endParaRPr lang="en-US" sz="2000" b="1" i="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a:solidFill>
                <a:schemeClr val="tx1"/>
              </a:solidFill>
              <a:latin typeface="Calibri" panose="020F0502020204030204" pitchFamily="34" charset="0"/>
              <a:cs typeface="Calibri" panose="020F0502020204030204" pitchFamily="34" charset="0"/>
            </a:rPr>
            <a:t>Assurer continuellement</a:t>
          </a:r>
          <a:br>
            <a:rPr lang="fr-CA" sz="2000" b="1" i="0">
              <a:solidFill>
                <a:schemeClr val="tx1"/>
              </a:solidFill>
              <a:latin typeface="Calibri" panose="020F0502020204030204" pitchFamily="34" charset="0"/>
              <a:cs typeface="Calibri" panose="020F0502020204030204" pitchFamily="34" charset="0"/>
            </a:rPr>
          </a:br>
          <a:r>
            <a:rPr lang="fr-CA" sz="20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D04CD3-721D-4AE6-89FC-F86C94FC29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CCB69212-9869-4FEB-A7B2-830711423757}">
      <dgm:prSet phldrT="[Text]"/>
      <dgm:spPr>
        <a:solidFill>
          <a:srgbClr val="00B2E3"/>
        </a:solidFill>
      </dgm:spPr>
      <dgm:t>
        <a:bodyPr/>
        <a:lstStyle/>
        <a:p>
          <a:r>
            <a:rPr lang="fr-CA">
              <a:latin typeface="Calibri" panose="020F0502020204030204" pitchFamily="34" charset="0"/>
              <a:cs typeface="Calibri" panose="020F0502020204030204" pitchFamily="34" charset="0"/>
            </a:rPr>
            <a:t>Augmentation de la mortalité dans tous les milieux</a:t>
          </a:r>
          <a:r>
            <a:rPr lang="fr-CA" baseline="30000">
              <a:latin typeface="Calibri" panose="020F0502020204030204" pitchFamily="34" charset="0"/>
              <a:cs typeface="Calibri" panose="020F0502020204030204" pitchFamily="34" charset="0"/>
            </a:rPr>
            <a:t>2</a:t>
          </a:r>
        </a:p>
      </dgm:t>
    </dgm:pt>
    <dgm:pt modelId="{0C7FBDE5-92D4-4A6E-B51E-45E16FE2DEBD}" type="parTrans" cxnId="{3A0D5003-33CE-4BC3-B765-627574AB889A}">
      <dgm:prSet/>
      <dgm:spPr/>
      <dgm:t>
        <a:bodyPr/>
        <a:lstStyle/>
        <a:p>
          <a:endParaRPr lang="en-CA"/>
        </a:p>
      </dgm:t>
    </dgm:pt>
    <dgm:pt modelId="{6CF27B89-1AEA-4891-9AB9-F0336AAC5CC1}" type="sibTrans" cxnId="{3A0D5003-33CE-4BC3-B765-627574AB889A}">
      <dgm:prSet/>
      <dgm:spPr/>
      <dgm:t>
        <a:bodyPr/>
        <a:lstStyle/>
        <a:p>
          <a:endParaRPr lang="en-CA"/>
        </a:p>
      </dgm:t>
    </dgm:pt>
    <dgm:pt modelId="{9A8E90A6-F3CB-458D-B800-E1AAA56AFA58}">
      <dgm:prSet phldrT="[Text]"/>
      <dgm:spPr>
        <a:solidFill>
          <a:srgbClr val="00B2E3"/>
        </a:solidFill>
      </dgm:spPr>
      <dgm:t>
        <a:bodyPr/>
        <a:lstStyle/>
        <a:p>
          <a:r>
            <a:rPr lang="fr-CA">
              <a:latin typeface="Calibri" panose="020F0502020204030204" pitchFamily="34" charset="0"/>
              <a:cs typeface="Calibri" panose="020F0502020204030204" pitchFamily="34" charset="0"/>
            </a:rPr>
            <a:t>Augmentation de la durée du séjour à l'hôpital</a:t>
          </a:r>
          <a:r>
            <a:rPr lang="fr-CA" baseline="30000">
              <a:latin typeface="Calibri" panose="020F0502020204030204" pitchFamily="34" charset="0"/>
              <a:cs typeface="Calibri" panose="020F0502020204030204" pitchFamily="34" charset="0"/>
            </a:rPr>
            <a:t>2</a:t>
          </a:r>
        </a:p>
      </dgm:t>
    </dgm:pt>
    <dgm:pt modelId="{03AAC2D3-5578-4D12-BA9A-A924DCBCCF04}" type="parTrans" cxnId="{F10CEB88-BFF5-47CB-BD60-F9ACEC3E1BEC}">
      <dgm:prSet/>
      <dgm:spPr/>
      <dgm:t>
        <a:bodyPr/>
        <a:lstStyle/>
        <a:p>
          <a:endParaRPr lang="en-CA"/>
        </a:p>
      </dgm:t>
    </dgm:pt>
    <dgm:pt modelId="{41D0AB00-9744-443F-BFEA-72702B0F0DA3}" type="sibTrans" cxnId="{F10CEB88-BFF5-47CB-BD60-F9ACEC3E1BEC}">
      <dgm:prSet/>
      <dgm:spPr/>
      <dgm:t>
        <a:bodyPr/>
        <a:lstStyle/>
        <a:p>
          <a:endParaRPr lang="en-CA"/>
        </a:p>
      </dgm:t>
    </dgm:pt>
    <dgm:pt modelId="{6B73EECF-3881-418F-8E44-8FA55C5D8106}">
      <dgm:prSet phldrT="[Text]"/>
      <dgm:spPr>
        <a:solidFill>
          <a:srgbClr val="00B2E3"/>
        </a:solidFill>
      </dgm:spPr>
      <dgm:t>
        <a:bodyPr/>
        <a:lstStyle/>
        <a:p>
          <a:r>
            <a:rPr lang="fr-CA">
              <a:latin typeface="Calibri" panose="020F0502020204030204" pitchFamily="34" charset="0"/>
              <a:cs typeface="Calibri" panose="020F0502020204030204" pitchFamily="34" charset="0"/>
            </a:rPr>
            <a:t>Augmentation du placement en soins de longue durée après une hospitalisation</a:t>
          </a:r>
          <a:r>
            <a:rPr lang="fr-CA" baseline="30000">
              <a:latin typeface="Calibri" panose="020F0502020204030204" pitchFamily="34" charset="0"/>
              <a:cs typeface="Calibri" panose="020F0502020204030204" pitchFamily="34" charset="0"/>
            </a:rPr>
            <a:t>2</a:t>
          </a:r>
        </a:p>
      </dgm:t>
    </dgm:pt>
    <dgm:pt modelId="{03F0F3E5-9054-414B-93AC-1CD471BD7B55}" type="parTrans" cxnId="{CD1B6374-83A4-41A8-8F82-E0FE5AEAEA1B}">
      <dgm:prSet/>
      <dgm:spPr/>
      <dgm:t>
        <a:bodyPr/>
        <a:lstStyle/>
        <a:p>
          <a:endParaRPr lang="en-CA"/>
        </a:p>
      </dgm:t>
    </dgm:pt>
    <dgm:pt modelId="{AC1DA75B-2B8A-44B0-B159-90D60FC21FE9}" type="sibTrans" cxnId="{CD1B6374-83A4-41A8-8F82-E0FE5AEAEA1B}">
      <dgm:prSet/>
      <dgm:spPr/>
      <dgm:t>
        <a:bodyPr/>
        <a:lstStyle/>
        <a:p>
          <a:endParaRPr lang="en-CA"/>
        </a:p>
      </dgm:t>
    </dgm:pt>
    <dgm:pt modelId="{4A9887B4-8E66-4563-A456-FF17D3ED4824}" type="pres">
      <dgm:prSet presAssocID="{F2D04CD3-721D-4AE6-89FC-F86C94FC2908}" presName="diagram" presStyleCnt="0">
        <dgm:presLayoutVars>
          <dgm:dir/>
          <dgm:resizeHandles val="exact"/>
        </dgm:presLayoutVars>
      </dgm:prSet>
      <dgm:spPr/>
    </dgm:pt>
    <dgm:pt modelId="{EC0C3B25-4D0A-4F82-A330-84CDB8F645C3}" type="pres">
      <dgm:prSet presAssocID="{CCB69212-9869-4FEB-A7B2-830711423757}" presName="node" presStyleLbl="node1" presStyleIdx="0" presStyleCnt="3">
        <dgm:presLayoutVars>
          <dgm:bulletEnabled val="1"/>
        </dgm:presLayoutVars>
      </dgm:prSet>
      <dgm:spPr/>
    </dgm:pt>
    <dgm:pt modelId="{019B5E6D-BD99-4050-B766-C62CF0C69A5A}" type="pres">
      <dgm:prSet presAssocID="{6CF27B89-1AEA-4891-9AB9-F0336AAC5CC1}" presName="sibTrans" presStyleCnt="0"/>
      <dgm:spPr/>
    </dgm:pt>
    <dgm:pt modelId="{0E053E55-3F24-4B89-9D80-7B8E56355475}" type="pres">
      <dgm:prSet presAssocID="{9A8E90A6-F3CB-458D-B800-E1AAA56AFA58}" presName="node" presStyleLbl="node1" presStyleIdx="1" presStyleCnt="3">
        <dgm:presLayoutVars>
          <dgm:bulletEnabled val="1"/>
        </dgm:presLayoutVars>
      </dgm:prSet>
      <dgm:spPr/>
    </dgm:pt>
    <dgm:pt modelId="{90791F23-41A3-4CD2-84DE-51DFF81E0B3E}" type="pres">
      <dgm:prSet presAssocID="{41D0AB00-9744-443F-BFEA-72702B0F0DA3}" presName="sibTrans" presStyleCnt="0"/>
      <dgm:spPr/>
    </dgm:pt>
    <dgm:pt modelId="{3ED55F4B-B2A3-49A2-9142-5CB4543690BC}" type="pres">
      <dgm:prSet presAssocID="{6B73EECF-3881-418F-8E44-8FA55C5D8106}" presName="node" presStyleLbl="node1" presStyleIdx="2" presStyleCnt="3">
        <dgm:presLayoutVars>
          <dgm:bulletEnabled val="1"/>
        </dgm:presLayoutVars>
      </dgm:prSet>
      <dgm:spPr/>
    </dgm:pt>
  </dgm:ptLst>
  <dgm:cxnLst>
    <dgm:cxn modelId="{3A0D5003-33CE-4BC3-B765-627574AB889A}" srcId="{F2D04CD3-721D-4AE6-89FC-F86C94FC2908}" destId="{CCB69212-9869-4FEB-A7B2-830711423757}" srcOrd="0" destOrd="0" parTransId="{0C7FBDE5-92D4-4A6E-B51E-45E16FE2DEBD}" sibTransId="{6CF27B89-1AEA-4891-9AB9-F0336AAC5CC1}"/>
    <dgm:cxn modelId="{752E6A12-03AC-4E92-A2A9-11090CB2132E}" type="presOf" srcId="{9A8E90A6-F3CB-458D-B800-E1AAA56AFA58}" destId="{0E053E55-3F24-4B89-9D80-7B8E56355475}" srcOrd="0" destOrd="0" presId="urn:microsoft.com/office/officeart/2005/8/layout/default"/>
    <dgm:cxn modelId="{4E056B16-1F58-43CE-BA10-81CF38700999}" type="presOf" srcId="{F2D04CD3-721D-4AE6-89FC-F86C94FC2908}" destId="{4A9887B4-8E66-4563-A456-FF17D3ED4824}" srcOrd="0" destOrd="0" presId="urn:microsoft.com/office/officeart/2005/8/layout/default"/>
    <dgm:cxn modelId="{A642AF52-65E8-4C76-9866-6A2372F596A4}" type="presOf" srcId="{6B73EECF-3881-418F-8E44-8FA55C5D8106}" destId="{3ED55F4B-B2A3-49A2-9142-5CB4543690BC}" srcOrd="0" destOrd="0" presId="urn:microsoft.com/office/officeart/2005/8/layout/default"/>
    <dgm:cxn modelId="{CD1B6374-83A4-41A8-8F82-E0FE5AEAEA1B}" srcId="{F2D04CD3-721D-4AE6-89FC-F86C94FC2908}" destId="{6B73EECF-3881-418F-8E44-8FA55C5D8106}" srcOrd="2" destOrd="0" parTransId="{03F0F3E5-9054-414B-93AC-1CD471BD7B55}" sibTransId="{AC1DA75B-2B8A-44B0-B159-90D60FC21FE9}"/>
    <dgm:cxn modelId="{F10CEB88-BFF5-47CB-BD60-F9ACEC3E1BEC}" srcId="{F2D04CD3-721D-4AE6-89FC-F86C94FC2908}" destId="{9A8E90A6-F3CB-458D-B800-E1AAA56AFA58}" srcOrd="1" destOrd="0" parTransId="{03AAC2D3-5578-4D12-BA9A-A924DCBCCF04}" sibTransId="{41D0AB00-9744-443F-BFEA-72702B0F0DA3}"/>
    <dgm:cxn modelId="{03D362D8-AC5A-4F9C-B240-72E5E0020194}" type="presOf" srcId="{CCB69212-9869-4FEB-A7B2-830711423757}" destId="{EC0C3B25-4D0A-4F82-A330-84CDB8F645C3}" srcOrd="0" destOrd="0" presId="urn:microsoft.com/office/officeart/2005/8/layout/default"/>
    <dgm:cxn modelId="{D4EB622B-6B26-48B4-BA01-4442B2653BFE}" type="presParOf" srcId="{4A9887B4-8E66-4563-A456-FF17D3ED4824}" destId="{EC0C3B25-4D0A-4F82-A330-84CDB8F645C3}" srcOrd="0" destOrd="0" presId="urn:microsoft.com/office/officeart/2005/8/layout/default"/>
    <dgm:cxn modelId="{9A6ED847-DF4C-41BE-AAFC-333A32FF8D5F}" type="presParOf" srcId="{4A9887B4-8E66-4563-A456-FF17D3ED4824}" destId="{019B5E6D-BD99-4050-B766-C62CF0C69A5A}" srcOrd="1" destOrd="0" presId="urn:microsoft.com/office/officeart/2005/8/layout/default"/>
    <dgm:cxn modelId="{6FAF9596-642E-4BEF-81C3-894D5EFE1E7A}" type="presParOf" srcId="{4A9887B4-8E66-4563-A456-FF17D3ED4824}" destId="{0E053E55-3F24-4B89-9D80-7B8E56355475}" srcOrd="2" destOrd="0" presId="urn:microsoft.com/office/officeart/2005/8/layout/default"/>
    <dgm:cxn modelId="{A218145F-68BB-4DCA-8264-F11E6BB388E8}" type="presParOf" srcId="{4A9887B4-8E66-4563-A456-FF17D3ED4824}" destId="{90791F23-41A3-4CD2-84DE-51DFF81E0B3E}" srcOrd="3" destOrd="0" presId="urn:microsoft.com/office/officeart/2005/8/layout/default"/>
    <dgm:cxn modelId="{A4687DBC-2A28-4C00-ABBE-E822632080BF}" type="presParOf" srcId="{4A9887B4-8E66-4563-A456-FF17D3ED4824}" destId="{3ED55F4B-B2A3-49A2-9142-5CB4543690BC}"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a:solidFill>
                <a:schemeClr val="tx1"/>
              </a:solidFill>
              <a:latin typeface="Calibri" panose="020F0502020204030204" pitchFamily="34" charset="0"/>
              <a:cs typeface="Calibri" panose="020F0502020204030204" pitchFamily="34" charset="0"/>
            </a:rPr>
            <a:t> </a:t>
          </a:r>
          <a:endParaRPr lang="en-US" sz="2000" b="1" i="0" kern="120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a:solidFill>
                <a:schemeClr val="tx1"/>
              </a:solidFill>
              <a:latin typeface="Calibri" panose="020F0502020204030204" pitchFamily="34" charset="0"/>
              <a:cs typeface="Calibri" panose="020F0502020204030204" pitchFamily="34" charset="0"/>
            </a:rPr>
            <a:t>Assurer continuellement</a:t>
          </a:r>
          <a:br>
            <a:rPr lang="fr-CA" sz="2000" b="1" i="0" kern="1200">
              <a:solidFill>
                <a:schemeClr val="tx1"/>
              </a:solidFill>
              <a:latin typeface="Calibri" panose="020F0502020204030204" pitchFamily="34" charset="0"/>
              <a:cs typeface="Calibri" panose="020F0502020204030204" pitchFamily="34" charset="0"/>
            </a:rPr>
          </a:br>
          <a:r>
            <a:rPr lang="fr-CA" sz="20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C3B25-4D0A-4F82-A330-84CDB8F645C3}">
      <dsp:nvSpPr>
        <dsp:cNvPr id="0" name=""/>
        <dsp:cNvSpPr/>
      </dsp:nvSpPr>
      <dsp:spPr>
        <a:xfrm>
          <a:off x="100390" y="501"/>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latin typeface="Calibri" panose="020F0502020204030204" pitchFamily="34" charset="0"/>
              <a:cs typeface="Calibri" panose="020F0502020204030204" pitchFamily="34" charset="0"/>
            </a:rPr>
            <a:t>Augmentation de la mortalité dans tous les milieux</a:t>
          </a:r>
          <a:r>
            <a:rPr lang="fr-CA" sz="1600" kern="1200" baseline="30000">
              <a:latin typeface="Calibri" panose="020F0502020204030204" pitchFamily="34" charset="0"/>
              <a:cs typeface="Calibri" panose="020F0502020204030204" pitchFamily="34" charset="0"/>
            </a:rPr>
            <a:t>2</a:t>
          </a:r>
        </a:p>
      </dsp:txBody>
      <dsp:txXfrm>
        <a:off x="100390" y="501"/>
        <a:ext cx="2033989" cy="1220393"/>
      </dsp:txXfrm>
    </dsp:sp>
    <dsp:sp modelId="{0E053E55-3F24-4B89-9D80-7B8E56355475}">
      <dsp:nvSpPr>
        <dsp:cNvPr id="0" name=""/>
        <dsp:cNvSpPr/>
      </dsp:nvSpPr>
      <dsp:spPr>
        <a:xfrm>
          <a:off x="100390" y="1424294"/>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latin typeface="Calibri" panose="020F0502020204030204" pitchFamily="34" charset="0"/>
              <a:cs typeface="Calibri" panose="020F0502020204030204" pitchFamily="34" charset="0"/>
            </a:rPr>
            <a:t>Augmentation de la durée du séjour à l'hôpital</a:t>
          </a:r>
          <a:r>
            <a:rPr lang="fr-CA" sz="1600" kern="1200" baseline="30000">
              <a:latin typeface="Calibri" panose="020F0502020204030204" pitchFamily="34" charset="0"/>
              <a:cs typeface="Calibri" panose="020F0502020204030204" pitchFamily="34" charset="0"/>
            </a:rPr>
            <a:t>2</a:t>
          </a:r>
        </a:p>
      </dsp:txBody>
      <dsp:txXfrm>
        <a:off x="100390" y="1424294"/>
        <a:ext cx="2033989" cy="1220393"/>
      </dsp:txXfrm>
    </dsp:sp>
    <dsp:sp modelId="{3ED55F4B-B2A3-49A2-9142-5CB4543690BC}">
      <dsp:nvSpPr>
        <dsp:cNvPr id="0" name=""/>
        <dsp:cNvSpPr/>
      </dsp:nvSpPr>
      <dsp:spPr>
        <a:xfrm>
          <a:off x="100390" y="2848086"/>
          <a:ext cx="2033989" cy="1220393"/>
        </a:xfrm>
        <a:prstGeom prst="rect">
          <a:avLst/>
        </a:prstGeom>
        <a:solidFill>
          <a:srgbClr val="00B2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latin typeface="Calibri" panose="020F0502020204030204" pitchFamily="34" charset="0"/>
              <a:cs typeface="Calibri" panose="020F0502020204030204" pitchFamily="34" charset="0"/>
            </a:rPr>
            <a:t>Augmentation du placement en soins de longue durée après une hospitalisation</a:t>
          </a:r>
          <a:r>
            <a:rPr lang="fr-CA" sz="1600" kern="1200" baseline="30000">
              <a:latin typeface="Calibri" panose="020F0502020204030204" pitchFamily="34" charset="0"/>
              <a:cs typeface="Calibri" panose="020F0502020204030204" pitchFamily="34" charset="0"/>
            </a:rPr>
            <a:t>2</a:t>
          </a:r>
        </a:p>
      </dsp:txBody>
      <dsp:txXfrm>
        <a:off x="100390" y="2848086"/>
        <a:ext cx="2033989" cy="1220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2021-03-19</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11</a:t>
            </a:fld>
            <a:endParaRPr lang="en-CA" altLang="en-US"/>
          </a:p>
        </p:txBody>
      </p:sp>
    </p:spTree>
    <p:extLst>
      <p:ext uri="{BB962C8B-B14F-4D97-AF65-F5344CB8AC3E}">
        <p14:creationId xmlns:p14="http://schemas.microsoft.com/office/powerpoint/2010/main" val="174080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323705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52761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36894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85634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800">
                <a:effectLst/>
                <a:latin typeface="Calibri" panose="020F0502020204030204" pitchFamily="34" charset="0"/>
                <a:ea typeface="Times New Roman" panose="02020603050405020304" pitchFamily="18" charset="0"/>
                <a:cs typeface="Times New Roman" panose="02020603050405020304" pitchFamily="18" charset="0"/>
              </a:rPr>
              <a:t>La stratégie identifiée par le « Senior </a:t>
            </a:r>
            <a:r>
              <a:rPr lang="fr-CA" sz="1800" err="1">
                <a:effectLst/>
                <a:latin typeface="Calibri" panose="020F0502020204030204" pitchFamily="34" charset="0"/>
                <a:ea typeface="Times New Roman" panose="02020603050405020304" pitchFamily="18" charset="0"/>
                <a:cs typeface="Times New Roman" panose="02020603050405020304" pitchFamily="18" charset="0"/>
              </a:rPr>
              <a:t>Friendly</a:t>
            </a:r>
            <a:r>
              <a:rPr lang="fr-CA" sz="1800">
                <a:effectLst/>
                <a:latin typeface="Calibri" panose="020F0502020204030204" pitchFamily="34" charset="0"/>
                <a:ea typeface="Times New Roman" panose="02020603050405020304" pitchFamily="18" charset="0"/>
                <a:cs typeface="Times New Roman" panose="02020603050405020304" pitchFamily="18" charset="0"/>
              </a:rPr>
              <a:t> Hospital » en Ontario a permis de constater des améliorations dans les pratiques liées au délirium, mais aussi une certaine variation dans la diffusion de ces pratiques au sein et entre les hôpitaux ontariens participants (135 hôpitaux dans toute la province) (Wong et al, 2018). Dans le cadre d'une stratégie plus large visant à améliorer les soins aux personnes âgées hospitalisées, le Cadre de soins adaptés aux aînés (</a:t>
            </a:r>
            <a:r>
              <a:rPr lang="fr-CA" sz="1800" err="1">
                <a:effectLst/>
                <a:latin typeface="Calibri" panose="020F0502020204030204" pitchFamily="34" charset="0"/>
                <a:ea typeface="Times New Roman" panose="02020603050405020304" pitchFamily="18" charset="0"/>
                <a:cs typeface="Times New Roman" panose="02020603050405020304" pitchFamily="18" charset="0"/>
              </a:rPr>
              <a:t>sfCare</a:t>
            </a:r>
            <a:r>
              <a:rPr lang="fr-CA" sz="1800">
                <a:effectLst/>
                <a:latin typeface="Calibri" panose="020F0502020204030204" pitchFamily="34" charset="0"/>
                <a:ea typeface="Times New Roman" panose="02020603050405020304" pitchFamily="18" charset="0"/>
                <a:cs typeface="Times New Roman" panose="02020603050405020304" pitchFamily="18" charset="0"/>
              </a:rPr>
              <a:t>) a soutenu les meilleures pratiques en matière de délirium. Suite à la mise en œuvre du cadre </a:t>
            </a:r>
            <a:r>
              <a:rPr lang="fr-CA" sz="1800" err="1">
                <a:effectLst/>
                <a:latin typeface="Calibri" panose="020F0502020204030204" pitchFamily="34" charset="0"/>
                <a:ea typeface="Times New Roman" panose="02020603050405020304" pitchFamily="18" charset="0"/>
                <a:cs typeface="Times New Roman" panose="02020603050405020304" pitchFamily="18" charset="0"/>
              </a:rPr>
              <a:t>sfCare</a:t>
            </a:r>
            <a:r>
              <a:rPr lang="fr-CA" sz="1800">
                <a:effectLst/>
                <a:latin typeface="Calibri" panose="020F0502020204030204" pitchFamily="34" charset="0"/>
                <a:ea typeface="Times New Roman" panose="02020603050405020304" pitchFamily="18" charset="0"/>
                <a:cs typeface="Times New Roman" panose="02020603050405020304" pitchFamily="18" charset="0"/>
              </a:rPr>
              <a:t>, le pourcentage d'hôpitaux participants déclarant des pratiques de dépistage et de détection du délirium est passé de 62 % en 2011 à 92 % en 2014 (Wong et al, 2018).</a:t>
            </a:r>
            <a:endParaRPr lang="en-US"/>
          </a:p>
          <a:p>
            <a:endParaRPr lang="en-US"/>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5339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b="0" i="0">
                <a:solidFill>
                  <a:srgbClr val="000000"/>
                </a:solidFill>
                <a:effectLst/>
                <a:latin typeface="Open Sans"/>
              </a:rPr>
              <a:t>De même, suite à la mise en œuvre du cadre </a:t>
            </a:r>
            <a:r>
              <a:rPr lang="fr-FR" b="0" i="0" err="1">
                <a:solidFill>
                  <a:srgbClr val="000000"/>
                </a:solidFill>
                <a:effectLst/>
                <a:latin typeface="Open Sans"/>
              </a:rPr>
              <a:t>sfCare</a:t>
            </a:r>
            <a:r>
              <a:rPr lang="fr-FR" b="0" i="0">
                <a:solidFill>
                  <a:srgbClr val="000000"/>
                </a:solidFill>
                <a:effectLst/>
                <a:latin typeface="Open Sans"/>
              </a:rPr>
              <a:t> (tel que décrit dans la diapositive précédente), </a:t>
            </a:r>
            <a:r>
              <a:rPr lang="fr-CA" sz="1800" b="0" i="0">
                <a:solidFill>
                  <a:srgbClr val="000000"/>
                </a:solidFill>
                <a:effectLst/>
                <a:latin typeface="Calibri" panose="020F0502020204030204" pitchFamily="34" charset="0"/>
                <a:cs typeface="Times New Roman" panose="02020603050405020304" pitchFamily="18" charset="0"/>
              </a:rPr>
              <a:t>l</a:t>
            </a:r>
            <a:r>
              <a:rPr lang="fr-CA" sz="1800">
                <a:effectLst/>
                <a:latin typeface="Calibri" panose="020F0502020204030204" pitchFamily="34" charset="0"/>
                <a:ea typeface="Times New Roman" panose="02020603050405020304" pitchFamily="18" charset="0"/>
                <a:cs typeface="Times New Roman" panose="02020603050405020304" pitchFamily="18" charset="0"/>
              </a:rPr>
              <a:t>e pourcentage d’hôpitaux déclarant des stratégies de prévention et de gestion du délirium est passé de 62 % en 2011 à 88 % en 2014 (Wong et al, 2018).</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382117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931078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b="0" i="0">
                <a:solidFill>
                  <a:srgbClr val="000000"/>
                </a:solidFill>
                <a:effectLst/>
                <a:latin typeface="Open Sans"/>
              </a:rPr>
              <a:t>De même, suite à la mise en œuvre du cadre </a:t>
            </a:r>
            <a:r>
              <a:rPr lang="fr-FR" b="0" i="0" err="1">
                <a:solidFill>
                  <a:srgbClr val="000000"/>
                </a:solidFill>
                <a:effectLst/>
                <a:latin typeface="Open Sans"/>
              </a:rPr>
              <a:t>sfCare</a:t>
            </a:r>
            <a:r>
              <a:rPr lang="fr-FR" b="0" i="0">
                <a:solidFill>
                  <a:srgbClr val="000000"/>
                </a:solidFill>
                <a:effectLst/>
                <a:latin typeface="Open Sans"/>
              </a:rPr>
              <a:t> (tel que décrit dans les diapositives précédentes), </a:t>
            </a:r>
            <a:r>
              <a:rPr lang="fr-FR"/>
              <a:t>le pourcentage d'hôpitaux participants déclarant s'engager dans des pratiques de suivi et d'évaluation du délirium est passé de 34 % en 2011 à 86 % en 2014 (Wong et al, 2018).</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56808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74054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63792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42103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02590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5670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69203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595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27355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rgbClr val="FFFF00"/>
                </a:solidFill>
                <a:effectLst/>
                <a:latin typeface="Calibri" pitchFamily="68" charset="0"/>
                <a:ea typeface="MS PGothic" panose="020B0600070205080204" pitchFamily="34" charset="-128"/>
                <a:cs typeface="ＭＳ Ｐゴシック" pitchFamily="68" charset="-128"/>
              </a:rPr>
              <a:t>Le Comité consultatif de la Norme sur la qualité au délirium </a:t>
            </a:r>
            <a:r>
              <a:rPr lang="fr-CA" sz="1200" kern="120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fr-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a:pPr/>
              <a:t>37</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526380"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FF45A-DCBD-4947-B07F-2B5A7329144C}"/>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255038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3/19/2021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36591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53070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394139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A0AF"/>
                </a:solidFill>
                <a:latin typeface="Arial"/>
                <a:cs typeface="Arial"/>
              </a:rPr>
              <a:pPr algn="r" eaLnBrk="1" hangingPunct="1">
                <a:spcBef>
                  <a:spcPct val="50000"/>
                </a:spcBef>
              </a:pPr>
              <a:t>‹#›</a:t>
            </a:fld>
            <a:endParaRPr lang="en-US" altLang="en-US" sz="1100" u="none">
              <a:solidFill>
                <a:srgbClr val="00A0AF"/>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buClr>
                <a:srgbClr val="00B2E3"/>
              </a:buClr>
              <a:defRPr>
                <a:solidFill>
                  <a:schemeClr val="tx1"/>
                </a:solidFill>
              </a:defRPr>
            </a:lvl1pPr>
            <a:lvl2pPr>
              <a:buClr>
                <a:srgbClr val="00B2E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4.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51" r:id="rId3"/>
    <p:sldLayoutId id="214748465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52" r:id="rId13"/>
    <p:sldLayoutId id="2147484624" r:id="rId14"/>
    <p:sldLayoutId id="2147484638" r:id="rId15"/>
    <p:sldLayoutId id="2147484653" r:id="rId16"/>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hyperlink" Target="https://rnao.ca/sites/rnao-ca/files/bpg/RNAO_Delirium_Dementia_Depression_Older_Adults_Assessment_and_Care.pdf"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https://www.nice.org.uk/guidance/cg103" TargetMode="External"/><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21.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diagramDrawing" Target="../diagrams/drawing2.xml"/><Relationship Id="rId3" Type="http://schemas.openxmlformats.org/officeDocument/2006/relationships/tags" Target="../tags/tag24.xml"/><Relationship Id="rId7" Type="http://schemas.openxmlformats.org/officeDocument/2006/relationships/image" Target="../media/image43.png"/><Relationship Id="rId12" Type="http://schemas.openxmlformats.org/officeDocument/2006/relationships/diagramColors" Target="../diagrams/colors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2.png"/><Relationship Id="rId11" Type="http://schemas.openxmlformats.org/officeDocument/2006/relationships/diagramQuickStyle" Target="../diagrams/quickStyle2.xml"/><Relationship Id="rId5" Type="http://schemas.openxmlformats.org/officeDocument/2006/relationships/notesSlide" Target="../notesSlides/notesSlide16.xml"/><Relationship Id="rId10" Type="http://schemas.openxmlformats.org/officeDocument/2006/relationships/diagramLayout" Target="../diagrams/layout2.xml"/><Relationship Id="rId4" Type="http://schemas.openxmlformats.org/officeDocument/2006/relationships/slideLayout" Target="../slideLayouts/slideLayout7.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6.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5.png"/><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rgptoronto.ca/wp-content/uploads/2017/12/SFH_Care_in_Ontario_2015.pdf" TargetMode="External"/><Relationship Id="rId3" Type="http://schemas.openxmlformats.org/officeDocument/2006/relationships/tags" Target="../tags/tag30.xml"/><Relationship Id="rId7" Type="http://schemas.openxmlformats.org/officeDocument/2006/relationships/notesSlide" Target="../notesSlides/notesSlide18.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7.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hyperlink" Target="https://www.rgptoronto.ca/wp-content/uploads/2017/12/SFH_Care_in_Ontario_2015.pdf" TargetMode="External"/><Relationship Id="rId3" Type="http://schemas.openxmlformats.org/officeDocument/2006/relationships/tags" Target="../tags/tag35.xml"/><Relationship Id="rId7" Type="http://schemas.openxmlformats.org/officeDocument/2006/relationships/notesSlide" Target="../notesSlides/notesSlide1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7.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www.rgptoronto.ca/wp-content/uploads/2017/12/SFH_Care_in_Ontario_2015.pdf" TargetMode="External"/><Relationship Id="rId3" Type="http://schemas.openxmlformats.org/officeDocument/2006/relationships/tags" Target="../tags/tag40.xml"/><Relationship Id="rId7" Type="http://schemas.openxmlformats.org/officeDocument/2006/relationships/notesSlide" Target="../notesSlides/notesSlide2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5.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chart" Target="../charts/chart1.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2.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3.x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52.xml"/><Relationship Id="rId5" Type="http://schemas.openxmlformats.org/officeDocument/2006/relationships/image" Target="../media/image5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53.xml"/><Relationship Id="rId5" Type="http://schemas.openxmlformats.org/officeDocument/2006/relationships/image" Target="../media/image5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qontario.ca/Am&#233;liorer-les-soins-gr&#226;ce-aux-donn&#233;es-probantes/Normes-de-qualit&#233;/Voir-toutes-les-normes-de-qualit&#233;/" TargetMode="Externa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13312" y="2413794"/>
            <a:ext cx="6763252" cy="769185"/>
          </a:xfrm>
          <a:prstGeom prst="rect">
            <a:avLst/>
          </a:prstGeom>
          <a:noFill/>
        </p:spPr>
        <p:txBody>
          <a:bodyPr wrap="square" rtlCol="0" anchor="t">
            <a:spAutoFit/>
          </a:bodyPr>
          <a:lstStyle/>
          <a:p>
            <a:pPr>
              <a:lnSpc>
                <a:spcPts val="5745"/>
              </a:lnSpc>
            </a:pPr>
            <a:r>
              <a:rPr lang="fr-CA" sz="4000" u="none">
                <a:latin typeface="Calibri" panose="020F0502020204030204" pitchFamily="34" charset="0"/>
                <a:cs typeface="Calibri" panose="020F0502020204030204" pitchFamily="34" charset="0"/>
              </a:rPr>
              <a:t>Délirium</a:t>
            </a:r>
            <a:endParaRPr lang="en-US" sz="4000" u="none">
              <a:solidFill>
                <a:srgbClr val="429EAD"/>
              </a:solidFill>
              <a:latin typeface="Calibri" panose="020F0502020204030204" pitchFamily="34" charset="0"/>
              <a:ea typeface="Helvetica Neue Light" panose="02000403000000020004" pitchFamily="2" charset="0"/>
              <a:cs typeface="Calibri" panose="020F050202020403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13312" y="3429000"/>
            <a:ext cx="4663309" cy="1200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260"/>
              </a:lnSpc>
            </a:pPr>
            <a:r>
              <a:rPr lang="fr-CA" sz="2400" u="none">
                <a:latin typeface="Calibri" panose="020F0502020204030204" pitchFamily="34" charset="0"/>
                <a:ea typeface="MS PGothic"/>
                <a:cs typeface="Calibri" panose="020F0502020204030204" pitchFamily="34" charset="0"/>
              </a:rPr>
              <a:t>Orienter des soins fondés sur </a:t>
            </a:r>
            <a:br>
              <a:rPr lang="fr-CA" sz="2400" u="none">
                <a:latin typeface="Calibri" panose="020F0502020204030204" pitchFamily="34" charset="0"/>
                <a:ea typeface="MS PGothic"/>
                <a:cs typeface="Calibri" panose="020F0502020204030204" pitchFamily="34" charset="0"/>
              </a:rPr>
            </a:br>
            <a:r>
              <a:rPr lang="fr-CA" sz="2400" u="none">
                <a:latin typeface="Calibri" panose="020F0502020204030204" pitchFamily="34" charset="0"/>
                <a:ea typeface="MS PGothic"/>
                <a:cs typeface="Calibri" panose="020F0502020204030204" pitchFamily="34" charset="0"/>
              </a:rPr>
              <a:t>des données probantes pour les adultes en Ontario</a:t>
            </a:r>
          </a:p>
        </p:txBody>
      </p:sp>
      <p:pic>
        <p:nvPicPr>
          <p:cNvPr id="10" name="Picture 9">
            <a:extLst>
              <a:ext uri="{FF2B5EF4-FFF2-40B4-BE49-F238E27FC236}">
                <a16:creationId xmlns:a16="http://schemas.microsoft.com/office/drawing/2014/main" id="{8DE72980-B5BF-4872-9C6C-45FAC0A65F47}"/>
              </a:ext>
            </a:extLst>
          </p:cNvPr>
          <p:cNvPicPr>
            <a:picLocks noChangeAspect="1"/>
          </p:cNvPicPr>
          <p:nvPr/>
        </p:nvPicPr>
        <p:blipFill>
          <a:blip r:embed="rId4"/>
          <a:stretch>
            <a:fillRect/>
          </a:stretch>
        </p:blipFill>
        <p:spPr>
          <a:xfrm>
            <a:off x="418783" y="387915"/>
            <a:ext cx="892073" cy="892073"/>
          </a:xfrm>
          <a:prstGeom prst="rect">
            <a:avLst/>
          </a:prstGeom>
        </p:spPr>
      </p:pic>
      <p:cxnSp>
        <p:nvCxnSpPr>
          <p:cNvPr id="7" name="Straight Connector 6">
            <a:extLst>
              <a:ext uri="{FF2B5EF4-FFF2-40B4-BE49-F238E27FC236}">
                <a16:creationId xmlns:a16="http://schemas.microsoft.com/office/drawing/2014/main" id="{6C285952-02D4-4BDA-A51E-FD702E5C2F00}"/>
              </a:ext>
            </a:extLst>
          </p:cNvPr>
          <p:cNvCxnSpPr>
            <a:cxnSpLocks/>
          </p:cNvCxnSpPr>
          <p:nvPr/>
        </p:nvCxnSpPr>
        <p:spPr bwMode="auto">
          <a:xfrm>
            <a:off x="418783" y="3275628"/>
            <a:ext cx="4557838" cy="0"/>
          </a:xfrm>
          <a:prstGeom prst="line">
            <a:avLst/>
          </a:prstGeom>
          <a:solidFill>
            <a:srgbClr val="FFFF00"/>
          </a:solidFill>
          <a:ln w="66675" cap="flat" cmpd="sng" algn="ctr">
            <a:solidFill>
              <a:srgbClr val="047BC1"/>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D24537F4-F5B8-4C8B-BFAD-245AB9AF1A89}"/>
              </a:ext>
            </a:extLst>
          </p:cNvPr>
          <p:cNvPicPr>
            <a:picLocks noChangeAspect="1"/>
          </p:cNvPicPr>
          <p:nvPr/>
        </p:nvPicPr>
        <p:blipFill>
          <a:blip r:embed="rId5"/>
          <a:stretch>
            <a:fillRect/>
          </a:stretch>
        </p:blipFill>
        <p:spPr>
          <a:xfrm>
            <a:off x="105104" y="5613824"/>
            <a:ext cx="1960081" cy="965535"/>
          </a:xfrm>
          <a:prstGeom prst="rect">
            <a:avLst/>
          </a:prstGeom>
        </p:spPr>
      </p:pic>
      <p:pic>
        <p:nvPicPr>
          <p:cNvPr id="1026" name="Picture 2">
            <a:extLst>
              <a:ext uri="{FF2B5EF4-FFF2-40B4-BE49-F238E27FC236}">
                <a16:creationId xmlns:a16="http://schemas.microsoft.com/office/drawing/2014/main" id="{FA22287C-026E-4C09-A779-1FDC929C7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0651" y="3275628"/>
            <a:ext cx="3171825" cy="3162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17793D17-15CE-4B57-BD83-86A78BF91C93}"/>
              </a:ext>
            </a:extLst>
          </p:cNvPr>
          <p:cNvPicPr>
            <a:picLocks noChangeAspect="1"/>
          </p:cNvPicPr>
          <p:nvPr/>
        </p:nvPicPr>
        <p:blipFill>
          <a:blip r:embed="rId7"/>
          <a:stretch>
            <a:fillRect/>
          </a:stretch>
        </p:blipFill>
        <p:spPr>
          <a:xfrm>
            <a:off x="2065185" y="5727022"/>
            <a:ext cx="1588165" cy="640144"/>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a:latin typeface="Calibri" panose="020F0502020204030204" pitchFamily="34" charset="0"/>
                <a:cs typeface="Calibri" panose="020F0502020204030204" pitchFamily="34" charset="0"/>
              </a:rPr>
              <a:t>Quorum </a:t>
            </a:r>
            <a:r>
              <a:rPr lang="fr-CA" sz="20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a:latin typeface="Calibri" panose="020F0502020204030204" pitchFamily="34" charset="0"/>
                <a:cs typeface="Calibri" panose="020F0502020204030204" pitchFamily="34" charset="0"/>
              </a:rPr>
              <a:t>La </a:t>
            </a:r>
            <a:r>
              <a:rPr lang="fr-CA" sz="2000" b="1">
                <a:latin typeface="Calibri" panose="020F0502020204030204" pitchFamily="34" charset="0"/>
                <a:cs typeface="Calibri" panose="020F0502020204030204" pitchFamily="34" charset="0"/>
                <a:hlinkClick r:id="rId5"/>
              </a:rPr>
              <a:t>Série sur l’adoption de normes de qualité</a:t>
            </a:r>
            <a:r>
              <a:rPr lang="fr-CA" sz="2000" b="1">
                <a:latin typeface="Calibri" panose="020F0502020204030204" pitchFamily="34" charset="0"/>
                <a:cs typeface="Calibri" panose="020F0502020204030204" pitchFamily="34" charset="0"/>
              </a:rPr>
              <a:t> </a:t>
            </a:r>
            <a:r>
              <a:rPr lang="fr-CA" sz="20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en-US"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de mesure </a:t>
            </a:r>
            <a:r>
              <a:rPr lang="fr-CA" sz="2000">
                <a:latin typeface="Calibri" panose="020F0502020204030204" pitchFamily="34" charset="0"/>
                <a:cs typeface="Calibri" panose="020F0502020204030204" pitchFamily="34" charset="0"/>
              </a:rPr>
              <a:t>comporte deux sections dédiées :</a:t>
            </a:r>
          </a:p>
          <a:p>
            <a:pPr lvl="0">
              <a:buClr>
                <a:srgbClr val="00B2E3"/>
              </a:buClr>
            </a:pPr>
            <a:r>
              <a:rPr lang="fr-CA" sz="2000" b="1">
                <a:latin typeface="Calibri" panose="020F0502020204030204" pitchFamily="34" charset="0"/>
                <a:cs typeface="Calibri" panose="020F0502020204030204" pitchFamily="34" charset="0"/>
              </a:rPr>
              <a:t>Mesure locale :</a:t>
            </a:r>
            <a:r>
              <a:rPr lang="fr-CA" sz="20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a:latin typeface="Calibri" panose="020F0502020204030204" pitchFamily="34" charset="0"/>
                <a:cs typeface="Calibri" panose="020F0502020204030204" pitchFamily="34" charset="0"/>
              </a:rPr>
              <a:t>Mesure provinciale :</a:t>
            </a:r>
            <a:r>
              <a:rPr lang="fr-CA" sz="20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a:p>
        </p:txBody>
      </p:sp>
      <p:pic>
        <p:nvPicPr>
          <p:cNvPr id="4" name="Picture 3">
            <a:extLst>
              <a:ext uri="{FF2B5EF4-FFF2-40B4-BE49-F238E27FC236}">
                <a16:creationId xmlns:a16="http://schemas.microsoft.com/office/drawing/2014/main" id="{037F7D11-8BC4-4F60-8D0D-18D304C3BDDF}"/>
              </a:ext>
            </a:extLst>
          </p:cNvPr>
          <p:cNvPicPr>
            <a:picLocks noChangeAspect="1"/>
          </p:cNvPicPr>
          <p:nvPr/>
        </p:nvPicPr>
        <p:blipFill>
          <a:blip r:embed="rId4"/>
          <a:stretch>
            <a:fillRect/>
          </a:stretch>
        </p:blipFill>
        <p:spPr>
          <a:xfrm>
            <a:off x="5501326" y="1873751"/>
            <a:ext cx="2660181" cy="345426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52584" y="2257315"/>
            <a:ext cx="7296703" cy="1410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Pourquoi avons-nous besoin d’une norme de qualité pour </a:t>
            </a:r>
            <a:r>
              <a:rPr lang="en-CA" sz="3600" u="none">
                <a:solidFill>
                  <a:schemeClr val="tx1"/>
                </a:solidFill>
                <a:latin typeface="Calibri" panose="020F0502020204030204" pitchFamily="34" charset="0"/>
                <a:cs typeface="Calibri" panose="020F0502020204030204" pitchFamily="34" charset="0"/>
              </a:rPr>
              <a:t>le delirium?</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668111"/>
            <a:ext cx="4863627"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extLst>
      <p:ext uri="{BB962C8B-B14F-4D97-AF65-F5344CB8AC3E}">
        <p14:creationId xmlns:p14="http://schemas.microsoft.com/office/powerpoint/2010/main" val="16090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F611-9358-4C0E-9FD6-DA583B15CCF3}"/>
              </a:ext>
            </a:extLst>
          </p:cNvPr>
          <p:cNvSpPr>
            <a:spLocks noGrp="1"/>
          </p:cNvSpPr>
          <p:nvPr>
            <p:ph type="title"/>
            <p:custDataLst>
              <p:tags r:id="rId1"/>
            </p:custDataLst>
          </p:nvPr>
        </p:nvSpPr>
        <p:spPr/>
        <p:txBody>
          <a:bodyPr/>
          <a:lstStyle/>
          <a:p>
            <a:r>
              <a:rPr lang="fr-CA">
                <a:latin typeface="Calibri" panose="020F0502020204030204" pitchFamily="34" charset="0"/>
                <a:cs typeface="Calibri" panose="020F0502020204030204" pitchFamily="34" charset="0"/>
              </a:rPr>
              <a:t>Qu'est-ce que le délirium?</a:t>
            </a:r>
          </a:p>
        </p:txBody>
      </p:sp>
      <p:sp>
        <p:nvSpPr>
          <p:cNvPr id="3" name="Content Placeholder 2">
            <a:extLst>
              <a:ext uri="{FF2B5EF4-FFF2-40B4-BE49-F238E27FC236}">
                <a16:creationId xmlns:a16="http://schemas.microsoft.com/office/drawing/2014/main" id="{7F01B3A5-FF67-442D-A63C-1F9D7EBCEE02}"/>
              </a:ext>
            </a:extLst>
          </p:cNvPr>
          <p:cNvSpPr>
            <a:spLocks noGrp="1"/>
          </p:cNvSpPr>
          <p:nvPr>
            <p:ph idx="1"/>
            <p:custDataLst>
              <p:tags r:id="rId2"/>
            </p:custDataLst>
          </p:nvPr>
        </p:nvSpPr>
        <p:spPr/>
        <p:txBody>
          <a:bodyPr/>
          <a:lstStyle/>
          <a:p>
            <a:r>
              <a:rPr lang="fr-CA">
                <a:latin typeface="Calibri" panose="020F0502020204030204" pitchFamily="34" charset="0"/>
                <a:cs typeface="Calibri" panose="020F0502020204030204" pitchFamily="34" charset="0"/>
              </a:rPr>
              <a:t>Le délirium est un trouble aigu de l'attention, de la conscience </a:t>
            </a:r>
            <a:r>
              <a:rPr lang="fr-CA" b="0" i="0">
                <a:solidFill>
                  <a:srgbClr val="000000"/>
                </a:solidFill>
                <a:effectLst/>
                <a:latin typeface="Calibri" panose="020F0502020204030204" pitchFamily="34" charset="0"/>
              </a:rPr>
              <a:t>et de l’altération de l’état mental</a:t>
            </a:r>
            <a:r>
              <a:rPr lang="fr-CA">
                <a:latin typeface="Calibri" panose="020F0502020204030204" pitchFamily="34" charset="0"/>
                <a:cs typeface="Calibri" panose="020F0502020204030204" pitchFamily="34" charset="0"/>
              </a:rPr>
              <a:t>.</a:t>
            </a:r>
            <a:r>
              <a:rPr lang="fr-CA" baseline="30000">
                <a:latin typeface="Calibri" panose="020F0502020204030204" pitchFamily="34" charset="0"/>
                <a:cs typeface="Calibri" panose="020F0502020204030204" pitchFamily="34" charset="0"/>
              </a:rPr>
              <a:t>1</a:t>
            </a:r>
            <a:r>
              <a:rPr lang="fr-CA">
                <a:latin typeface="Calibri" panose="020F0502020204030204" pitchFamily="34" charset="0"/>
                <a:cs typeface="Calibri" panose="020F0502020204030204" pitchFamily="34" charset="0"/>
              </a:rPr>
              <a:t> Il se développe sur une courte période (généralement de quelques heures à quelques jours) et a tendance à fluctuer en intensité durant la journée.</a:t>
            </a:r>
            <a:r>
              <a:rPr lang="fr-CA" baseline="30000">
                <a:latin typeface="Calibri" panose="020F0502020204030204" pitchFamily="34" charset="0"/>
                <a:cs typeface="Calibri" panose="020F0502020204030204" pitchFamily="34" charset="0"/>
              </a:rPr>
              <a:t>1</a:t>
            </a:r>
            <a:r>
              <a:rPr lang="fr-CA">
                <a:latin typeface="Calibri" panose="020F0502020204030204" pitchFamily="34" charset="0"/>
                <a:cs typeface="Calibri" panose="020F0502020204030204" pitchFamily="34" charset="0"/>
              </a:rPr>
              <a:t> </a:t>
            </a:r>
          </a:p>
          <a:p>
            <a:r>
              <a:rPr lang="fr-CA">
                <a:latin typeface="Calibri" panose="020F0502020204030204" pitchFamily="34" charset="0"/>
                <a:cs typeface="Calibri" panose="020F0502020204030204" pitchFamily="34" charset="0"/>
              </a:rPr>
              <a:t>Parmi les autres caractéristiques cliniques clés du délirium, citons la désorganisation de la pensée, l'altération du niveau de conscience, la désorientation, les troubles de la mémoire, les perturbations de la perception (illusions ou hallucinations) et les délires, l'augmentation ou la diminution de l'activité psychomotrice et la perturbation du cycle veille-sommeil.</a:t>
            </a:r>
            <a:r>
              <a:rPr lang="fr-CA" baseline="30000">
                <a:latin typeface="Calibri" panose="020F0502020204030204" pitchFamily="34" charset="0"/>
                <a:cs typeface="Calibri" panose="020F0502020204030204" pitchFamily="34" charset="0"/>
              </a:rPr>
              <a:t>2</a:t>
            </a:r>
          </a:p>
          <a:p>
            <a:endParaRPr lang="en-CA"/>
          </a:p>
        </p:txBody>
      </p:sp>
      <p:sp>
        <p:nvSpPr>
          <p:cNvPr id="4" name="Rectangle 3">
            <a:extLst>
              <a:ext uri="{FF2B5EF4-FFF2-40B4-BE49-F238E27FC236}">
                <a16:creationId xmlns:a16="http://schemas.microsoft.com/office/drawing/2014/main" id="{3B5C3EB1-ECCC-4091-A316-42160B87DCD6}"/>
              </a:ext>
            </a:extLst>
          </p:cNvPr>
          <p:cNvSpPr/>
          <p:nvPr>
            <p:custDataLst>
              <p:tags r:id="rId3"/>
            </p:custDataLst>
          </p:nvPr>
        </p:nvSpPr>
        <p:spPr>
          <a:xfrm>
            <a:off x="-14984" y="6087205"/>
            <a:ext cx="8701784" cy="76944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Sources : </a:t>
            </a:r>
          </a:p>
          <a:p>
            <a:pPr marL="0" marR="0" lvl="0" indent="0" algn="l" defTabSz="457200" rtl="0" eaLnBrk="1" fontAlgn="base" latinLnBrk="0" hangingPunct="1">
              <a:lnSpc>
                <a:spcPct val="100000"/>
              </a:lnSpc>
              <a:spcBef>
                <a:spcPct val="0"/>
              </a:spcBef>
              <a:spcAft>
                <a:spcPts val="0"/>
              </a:spcAft>
              <a:buClrTx/>
              <a:buSzTx/>
              <a:buFontTx/>
              <a:buNone/>
              <a:tabLst/>
              <a:defRPr/>
            </a:pPr>
            <a:r>
              <a:rPr lang="fr-CA" sz="1100" u="none" baseline="30000">
                <a:solidFill>
                  <a:srgbClr val="000000"/>
                </a:solidFill>
                <a:latin typeface="Calibri" panose="020F0502020204030204" pitchFamily="34" charset="0"/>
                <a:cs typeface="Calibri" panose="020F0502020204030204" pitchFamily="34" charset="0"/>
              </a:rPr>
              <a:t>1</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Association américaine de psychiatrie. Manuel diagnostique et statistique </a:t>
            </a:r>
            <a:r>
              <a:rPr lang="fr-CA" sz="1100" u="none">
                <a:solidFill>
                  <a:srgbClr val="000000"/>
                </a:solidFill>
                <a:latin typeface="Calibri" panose="020F0502020204030204" pitchFamily="34" charset="0"/>
                <a:cs typeface="Calibri" panose="020F0502020204030204" pitchFamily="34" charset="0"/>
              </a:rPr>
              <a:t>des </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troubles mentaux</a:t>
            </a:r>
            <a:r>
              <a:rPr lang="fr-CA" sz="1100" u="none">
                <a:solidFill>
                  <a:srgbClr val="000000"/>
                </a:solidFill>
                <a:latin typeface="Calibri" panose="020F0502020204030204" pitchFamily="34" charset="0"/>
                <a:cs typeface="Calibri" panose="020F0502020204030204" pitchFamily="34" charset="0"/>
              </a:rPr>
              <a:t>.</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5e éd. Arlington</a:t>
            </a:r>
            <a:r>
              <a:rPr lang="fr-CA" sz="1100" u="none">
                <a:solidFill>
                  <a:srgbClr val="000000"/>
                </a:solidFill>
                <a:latin typeface="Calibri" panose="020F0502020204030204" pitchFamily="34" charset="0"/>
                <a:cs typeface="Calibri" panose="020F0502020204030204" pitchFamily="34" charset="0"/>
              </a:rPr>
              <a:t> </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(VA) : L'Association; 2013.</a:t>
            </a: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fr-CA" sz="1100" b="0" i="0" u="none" strike="noStrike" cap="none" normalizeH="0" baseline="30000" noProof="0">
                <a:ln>
                  <a:noFill/>
                </a:ln>
                <a:solidFill>
                  <a:srgbClr val="000000"/>
                </a:solidFill>
                <a:uLnTx/>
                <a:uFillTx/>
                <a:latin typeface="Calibri" panose="020F0502020204030204" pitchFamily="34" charset="0"/>
                <a:cs typeface="Calibri" panose="020F0502020204030204" pitchFamily="34" charset="0"/>
              </a:rPr>
              <a:t>2</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Inouye SK, van Dyck CH, Alessi CA, </a:t>
            </a:r>
            <a:r>
              <a:rPr kumimoji="0" lang="fr-CA" sz="1100" b="0" i="0" u="none" strike="noStrike" cap="none" normalizeH="0" baseline="0" noProof="0" err="1">
                <a:ln>
                  <a:noFill/>
                </a:ln>
                <a:solidFill>
                  <a:srgbClr val="000000"/>
                </a:solidFill>
                <a:uLnTx/>
                <a:uFillTx/>
                <a:latin typeface="Calibri" panose="020F0502020204030204" pitchFamily="34" charset="0"/>
                <a:cs typeface="Calibri" panose="020F0502020204030204" pitchFamily="34" charset="0"/>
              </a:rPr>
              <a:t>Balkin</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S, </a:t>
            </a:r>
            <a:r>
              <a:rPr kumimoji="0" lang="fr-CA" sz="1100" b="0" i="0" u="none" strike="noStrike" cap="none" normalizeH="0" baseline="0" noProof="0" err="1">
                <a:ln>
                  <a:noFill/>
                </a:ln>
                <a:solidFill>
                  <a:srgbClr val="000000"/>
                </a:solidFill>
                <a:uLnTx/>
                <a:uFillTx/>
                <a:latin typeface="Calibri" panose="020F0502020204030204" pitchFamily="34" charset="0"/>
                <a:cs typeface="Calibri" panose="020F0502020204030204" pitchFamily="34" charset="0"/>
              </a:rPr>
              <a:t>Siegal</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AP, </a:t>
            </a:r>
            <a:r>
              <a:rPr kumimoji="0" lang="fr-CA" sz="1100" b="0" i="0" u="none" strike="noStrike" cap="none" normalizeH="0" baseline="0" noProof="0" err="1">
                <a:ln>
                  <a:noFill/>
                </a:ln>
                <a:solidFill>
                  <a:srgbClr val="000000"/>
                </a:solidFill>
                <a:uLnTx/>
                <a:uFillTx/>
                <a:latin typeface="Calibri" panose="020F0502020204030204" pitchFamily="34" charset="0"/>
                <a:cs typeface="Calibri" panose="020F0502020204030204" pitchFamily="34" charset="0"/>
              </a:rPr>
              <a:t>Horwitz</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RI</a:t>
            </a:r>
            <a:r>
              <a:rPr kumimoji="0" lang="fr-CA" sz="1100" b="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a:t>
            </a:r>
            <a:r>
              <a:rPr kumimoji="0" lang="en-US" sz="11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Clarifying confusion: the confusion assessment method. A new method for detection of delirium</a:t>
            </a:r>
            <a:r>
              <a:rPr lang="en-US" sz="1100" u="none">
                <a:solidFill>
                  <a:srgbClr val="000000"/>
                </a:solidFill>
                <a:latin typeface="Calibri" panose="020F0502020204030204" pitchFamily="34" charset="0"/>
                <a:cs typeface="Calibri" panose="020F0502020204030204" pitchFamily="34" charset="0"/>
              </a:rPr>
              <a:t>. </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Ann </a:t>
            </a:r>
            <a:r>
              <a:rPr kumimoji="0" lang="fr-CA" sz="1100" b="0" i="0" u="none" strike="noStrike" cap="none" normalizeH="0" baseline="0" noProof="0" err="1">
                <a:ln>
                  <a:noFill/>
                </a:ln>
                <a:solidFill>
                  <a:srgbClr val="000000"/>
                </a:solidFill>
                <a:uLnTx/>
                <a:uFillTx/>
                <a:latin typeface="Calibri" panose="020F0502020204030204" pitchFamily="34" charset="0"/>
                <a:cs typeface="Calibri" panose="020F0502020204030204" pitchFamily="34" charset="0"/>
              </a:rPr>
              <a:t>Intern</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 Med. 1990; 113(12) : 941-8. </a:t>
            </a:r>
          </a:p>
        </p:txBody>
      </p:sp>
    </p:spTree>
    <p:extLst>
      <p:ext uri="{BB962C8B-B14F-4D97-AF65-F5344CB8AC3E}">
        <p14:creationId xmlns:p14="http://schemas.microsoft.com/office/powerpoint/2010/main" val="241585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F611-9358-4C0E-9FD6-DA583B15CCF3}"/>
              </a:ext>
            </a:extLst>
          </p:cNvPr>
          <p:cNvSpPr>
            <a:spLocks noGrp="1"/>
          </p:cNvSpPr>
          <p:nvPr>
            <p:ph type="title"/>
            <p:custDataLst>
              <p:tags r:id="rId1"/>
            </p:custDataLst>
          </p:nvPr>
        </p:nvSpPr>
        <p:spPr/>
        <p:txBody>
          <a:bodyPr/>
          <a:lstStyle/>
          <a:p>
            <a:r>
              <a:rPr lang="fr-CA">
                <a:latin typeface="Calibri" panose="020F0502020204030204" pitchFamily="34" charset="0"/>
                <a:cs typeface="Calibri" panose="020F0502020204030204" pitchFamily="34" charset="0"/>
              </a:rPr>
              <a:t>Qui est prédisposé au délirium?</a:t>
            </a:r>
          </a:p>
        </p:txBody>
      </p:sp>
      <p:sp>
        <p:nvSpPr>
          <p:cNvPr id="3" name="Content Placeholder 2">
            <a:extLst>
              <a:ext uri="{FF2B5EF4-FFF2-40B4-BE49-F238E27FC236}">
                <a16:creationId xmlns:a16="http://schemas.microsoft.com/office/drawing/2014/main" id="{7F01B3A5-FF67-442D-A63C-1F9D7EBCEE02}"/>
              </a:ext>
            </a:extLst>
          </p:cNvPr>
          <p:cNvSpPr>
            <a:spLocks noGrp="1"/>
          </p:cNvSpPr>
          <p:nvPr>
            <p:ph idx="1"/>
            <p:custDataLst>
              <p:tags r:id="rId2"/>
            </p:custDataLst>
          </p:nvPr>
        </p:nvSpPr>
        <p:spPr/>
        <p:txBody>
          <a:bodyPr/>
          <a:lstStyle/>
          <a:p>
            <a:r>
              <a:rPr lang="fr-CA">
                <a:latin typeface="Calibri" panose="020F0502020204030204" pitchFamily="34" charset="0"/>
                <a:ea typeface="MS PGothic"/>
                <a:cs typeface="Calibri" panose="020F0502020204030204" pitchFamily="34" charset="0"/>
              </a:rPr>
              <a:t>Les </a:t>
            </a:r>
            <a:r>
              <a:rPr lang="fr-CA" b="1">
                <a:solidFill>
                  <a:srgbClr val="047BC1"/>
                </a:solidFill>
                <a:latin typeface="Calibri" panose="020F0502020204030204" pitchFamily="34" charset="0"/>
                <a:ea typeface="MS PGothic"/>
                <a:cs typeface="Calibri" panose="020F0502020204030204" pitchFamily="34" charset="0"/>
              </a:rPr>
              <a:t>principaux facteurs de prédisposition au délirium </a:t>
            </a:r>
            <a:r>
              <a:rPr lang="fr-CA">
                <a:latin typeface="Calibri" panose="020F0502020204030204" pitchFamily="34" charset="0"/>
                <a:ea typeface="MS PGothic"/>
                <a:cs typeface="Calibri" panose="020F0502020204030204" pitchFamily="34" charset="0"/>
              </a:rPr>
              <a:t>sont les suivants</a:t>
            </a:r>
            <a:r>
              <a:rPr lang="fr-CA" baseline="30000">
                <a:latin typeface="Calibri" panose="020F0502020204030204" pitchFamily="34" charset="0"/>
                <a:ea typeface="MS PGothic"/>
                <a:cs typeface="Calibri" panose="020F0502020204030204" pitchFamily="34" charset="0"/>
              </a:rPr>
              <a:t>1,2 </a:t>
            </a:r>
            <a:r>
              <a:rPr lang="fr-CA">
                <a:latin typeface="Calibri" panose="020F0502020204030204" pitchFamily="34" charset="0"/>
                <a:ea typeface="MS PGothic"/>
                <a:cs typeface="Calibri" panose="020F0502020204030204" pitchFamily="34" charset="0"/>
              </a:rPr>
              <a:t>:</a:t>
            </a:r>
          </a:p>
          <a:p>
            <a:pPr lvl="1">
              <a:buClr>
                <a:srgbClr val="00B2E3"/>
              </a:buClr>
            </a:pPr>
            <a:r>
              <a:rPr lang="fr-CA">
                <a:latin typeface="Calibri" panose="020F0502020204030204" pitchFamily="34" charset="0"/>
                <a:cs typeface="Calibri" panose="020F0502020204030204" pitchFamily="34" charset="0"/>
              </a:rPr>
              <a:t>65 ans ou plus;</a:t>
            </a:r>
          </a:p>
          <a:p>
            <a:pPr lvl="1"/>
            <a:r>
              <a:rPr lang="fr-CA">
                <a:latin typeface="Calibri" panose="020F0502020204030204" pitchFamily="34" charset="0"/>
                <a:cs typeface="Calibri" panose="020F0502020204030204" pitchFamily="34" charset="0"/>
              </a:rPr>
              <a:t>Déficience cognitive et/ou démence;</a:t>
            </a:r>
          </a:p>
          <a:p>
            <a:pPr lvl="1"/>
            <a:r>
              <a:rPr lang="fr-CA">
                <a:latin typeface="Calibri" panose="020F0502020204030204" pitchFamily="34" charset="0"/>
                <a:cs typeface="Calibri" panose="020F0502020204030204" pitchFamily="34" charset="0"/>
              </a:rPr>
              <a:t>Fracture de la hanche (hanche cassée);</a:t>
            </a:r>
          </a:p>
          <a:p>
            <a:pPr lvl="1"/>
            <a:r>
              <a:rPr lang="fr-CA">
                <a:latin typeface="Calibri" panose="020F0502020204030204" pitchFamily="34" charset="0"/>
                <a:cs typeface="Calibri" panose="020F0502020204030204" pitchFamily="34" charset="0"/>
              </a:rPr>
              <a:t>Maladie grave (un état clinique qui se détériore ou qui risque de se détériorer);</a:t>
            </a:r>
          </a:p>
          <a:p>
            <a:pPr lvl="1"/>
            <a:r>
              <a:rPr lang="fr-CA">
                <a:latin typeface="Calibri" panose="020F0502020204030204" pitchFamily="34" charset="0"/>
                <a:cs typeface="Calibri" panose="020F0502020204030204" pitchFamily="34" charset="0"/>
              </a:rPr>
              <a:t>Délirium dans le passé;</a:t>
            </a:r>
          </a:p>
          <a:p>
            <a:pPr lvl="1"/>
            <a:r>
              <a:rPr lang="fr-CA">
                <a:latin typeface="Calibri" panose="020F0502020204030204" pitchFamily="34" charset="0"/>
                <a:cs typeface="Calibri" panose="020F0502020204030204" pitchFamily="34" charset="0"/>
              </a:rPr>
              <a:t>Consommation problématique d'alcool ou de drogues.</a:t>
            </a:r>
          </a:p>
        </p:txBody>
      </p:sp>
      <p:sp>
        <p:nvSpPr>
          <p:cNvPr id="4" name="Rectangle 3">
            <a:extLst>
              <a:ext uri="{FF2B5EF4-FFF2-40B4-BE49-F238E27FC236}">
                <a16:creationId xmlns:a16="http://schemas.microsoft.com/office/drawing/2014/main" id="{7DABBC0F-1D29-4058-B787-0F2C284B318F}"/>
              </a:ext>
            </a:extLst>
          </p:cNvPr>
          <p:cNvSpPr/>
          <p:nvPr>
            <p:custDataLst>
              <p:tags r:id="rId3"/>
            </p:custDataLst>
          </p:nvPr>
        </p:nvSpPr>
        <p:spPr>
          <a:xfrm>
            <a:off x="0" y="5750004"/>
            <a:ext cx="8417169" cy="1107996"/>
          </a:xfrm>
          <a:prstGeom prst="rect">
            <a:avLst/>
          </a:prstGeom>
        </p:spPr>
        <p:txBody>
          <a:bodyPr wrap="square">
            <a:spAutoFit/>
          </a:bodyPr>
          <a:lstStyle/>
          <a:p>
            <a:pPr lvl="0">
              <a:spcAft>
                <a:spcPts val="0"/>
              </a:spcAft>
              <a:defRPr/>
            </a:pP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Sources :</a:t>
            </a:r>
          </a:p>
          <a:p>
            <a:pPr>
              <a:spcAft>
                <a:spcPts val="0"/>
              </a:spcAft>
              <a:defRPr/>
            </a:pPr>
            <a:r>
              <a:rPr lang="fr-CA" sz="1100" u="none" baseline="30000">
                <a:solidFill>
                  <a:srgbClr val="000000"/>
                </a:solidFill>
                <a:latin typeface="Calibri" panose="020F0502020204030204" pitchFamily="34" charset="0"/>
                <a:cs typeface="Calibri" panose="020F0502020204030204" pitchFamily="34" charset="0"/>
              </a:rPr>
              <a:t>1</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Institut national pour la santé et l'excellence des soins. </a:t>
            </a:r>
            <a:r>
              <a:rPr kumimoji="0" lang="en-US"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Delirium: prevention, diagnosis and management </a:t>
            </a:r>
            <a:r>
              <a:rPr kumimoji="0" lang="fr-CA" sz="1100" b="0" i="0" u="none" strike="noStrike" cap="none" normalizeH="0" baseline="0" noProof="0">
                <a:ln>
                  <a:noFill/>
                </a:ln>
                <a:solidFill>
                  <a:srgbClr val="000000"/>
                </a:solidFill>
                <a:uLnTx/>
                <a:uFillTx/>
                <a:latin typeface="Calibri" panose="020F0502020204030204" pitchFamily="34" charset="0"/>
                <a:cs typeface="Calibri" panose="020F0502020204030204" pitchFamily="34" charset="0"/>
              </a:rPr>
              <a:t>[Internet]. Londres (Royaume-Uni) : The Institute; 2019 [cité le 2019 août]. Accessible à partir de : </a:t>
            </a:r>
            <a:r>
              <a:rPr lang="fr-CA" sz="1100">
                <a:solidFill>
                  <a:srgbClr val="047BC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https://www.nice.org.uk/guidance/cg103 </a:t>
            </a:r>
          </a:p>
          <a:p>
            <a:pPr lvl="0">
              <a:spcAft>
                <a:spcPts val="0"/>
              </a:spcAft>
              <a:defRPr/>
            </a:pPr>
            <a:r>
              <a:rPr lang="fr-CA" sz="1100" u="none" baseline="30000">
                <a:solidFill>
                  <a:srgbClr val="000000"/>
                </a:solidFill>
                <a:latin typeface="Calibri" panose="020F0502020204030204" pitchFamily="34" charset="0"/>
                <a:cs typeface="Calibri" panose="020F0502020204030204" pitchFamily="34" charset="0"/>
              </a:rPr>
              <a:t>2</a:t>
            </a:r>
            <a:r>
              <a:rPr lang="fr-CA" sz="1100" u="none">
                <a:solidFill>
                  <a:srgbClr val="000000"/>
                </a:solidFill>
                <a:latin typeface="Calibri" panose="020F0502020204030204" pitchFamily="34" charset="0"/>
                <a:cs typeface="Calibri" panose="020F0502020204030204" pitchFamily="34" charset="0"/>
              </a:rPr>
              <a:t>Association des infirmières et infirmiers autorisés de l'Ontario. Délirium, démence et dépression chez les personnes âgées : évaluation et soins [Internet]. Toronto (ON) : L'Association; 2016 [cité le 2019 août]. Accessible à partir de : </a:t>
            </a:r>
            <a:r>
              <a:rPr lang="fr-CA" sz="1100">
                <a:solidFill>
                  <a:srgbClr val="047BC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https://rnao.ca/sites/rnao-ca/files/bpg/RNAO_Delirium_Dementia_Depression_Older_Adults_Assessment_and_Care.pdf</a:t>
            </a:r>
            <a:r>
              <a:rPr lang="fr-CA" sz="1100">
                <a:solidFill>
                  <a:srgbClr val="047BC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993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283780" y="1351508"/>
            <a:ext cx="3455708" cy="4524315"/>
          </a:xfrm>
          <a:prstGeom prst="rect">
            <a:avLst/>
          </a:prstGeom>
          <a:noFill/>
          <a:ln w="38100" cap="rnd">
            <a:solidFill>
              <a:schemeClr val="bg1"/>
            </a:solidFill>
            <a:prstDash val="sysDot"/>
          </a:ln>
        </p:spPr>
        <p:txBody>
          <a:bodyPr wrap="square" lIns="91440" tIns="45720" rIns="91440" bIns="45720" rtlCol="0" anchor="t">
            <a:spAutoFit/>
          </a:bodyPr>
          <a:lstStyle/>
          <a:p>
            <a:pPr algn="ctr"/>
            <a:r>
              <a:rPr lang="fr-CA" sz="2400" u="none">
                <a:latin typeface="Calibri" panose="020F0502020204030204" pitchFamily="34" charset="0"/>
                <a:ea typeface="MS PGothic"/>
                <a:cs typeface="Calibri" panose="020F0502020204030204" pitchFamily="34" charset="0"/>
              </a:rPr>
              <a:t>Le délirium est très fréquent chez les personnes âgées en milieu hospitalier, les </a:t>
            </a:r>
            <a:r>
              <a:rPr lang="fr-CA" sz="2400" b="1" u="none">
                <a:solidFill>
                  <a:srgbClr val="047BC1"/>
                </a:solidFill>
                <a:latin typeface="Calibri" panose="020F0502020204030204" pitchFamily="34" charset="0"/>
                <a:ea typeface="MS PGothic"/>
                <a:cs typeface="Calibri" panose="020F0502020204030204" pitchFamily="34" charset="0"/>
              </a:rPr>
              <a:t>taux globaux</a:t>
            </a:r>
            <a:r>
              <a:rPr lang="fr-CA" sz="2400" u="none">
                <a:latin typeface="Calibri" panose="020F0502020204030204" pitchFamily="34" charset="0"/>
                <a:ea typeface="MS PGothic"/>
                <a:cs typeface="Calibri" panose="020F0502020204030204" pitchFamily="34" charset="0"/>
              </a:rPr>
              <a:t> allant de</a:t>
            </a:r>
          </a:p>
          <a:p>
            <a:pPr algn="ctr"/>
            <a:r>
              <a:rPr lang="fr-CA" sz="2400" u="none">
                <a:latin typeface="Calibri" panose="020F0502020204030204" pitchFamily="34" charset="0"/>
                <a:ea typeface="MS PGothic"/>
                <a:cs typeface="Calibri" panose="020F0502020204030204" pitchFamily="34" charset="0"/>
              </a:rPr>
              <a:t>29 % à 64 %.</a:t>
            </a:r>
            <a:r>
              <a:rPr lang="fr-CA" sz="2400" u="none" baseline="30000">
                <a:latin typeface="Calibri" panose="020F0502020204030204" pitchFamily="34" charset="0"/>
                <a:ea typeface="MS PGothic"/>
                <a:cs typeface="Calibri" panose="020F0502020204030204" pitchFamily="34" charset="0"/>
              </a:rPr>
              <a:t>1</a:t>
            </a:r>
          </a:p>
          <a:p>
            <a:pPr algn="ctr"/>
            <a:endParaRPr lang="en-CA" sz="2400" u="none">
              <a:latin typeface="Calibri" panose="020F0502020204030204" pitchFamily="34" charset="0"/>
              <a:ea typeface="MS PGothic"/>
              <a:cs typeface="Calibri" panose="020F0502020204030204" pitchFamily="34" charset="0"/>
            </a:endParaRPr>
          </a:p>
          <a:p>
            <a:pPr algn="ctr"/>
            <a:r>
              <a:rPr lang="fr-CA" sz="2400" u="none">
                <a:latin typeface="Calibri" panose="020F0502020204030204" pitchFamily="34" charset="0"/>
                <a:ea typeface="MS PGothic"/>
                <a:cs typeface="Calibri" panose="020F0502020204030204" pitchFamily="34" charset="0"/>
              </a:rPr>
              <a:t>Dans la communauté, la </a:t>
            </a:r>
            <a:r>
              <a:rPr lang="fr-CA" sz="2400" b="1" u="none">
                <a:solidFill>
                  <a:srgbClr val="047BC1"/>
                </a:solidFill>
                <a:latin typeface="Calibri" panose="020F0502020204030204" pitchFamily="34" charset="0"/>
                <a:ea typeface="MS PGothic"/>
                <a:cs typeface="Calibri" panose="020F0502020204030204" pitchFamily="34" charset="0"/>
              </a:rPr>
              <a:t>prévalence</a:t>
            </a:r>
            <a:r>
              <a:rPr lang="fr-CA" sz="2400" u="none">
                <a:latin typeface="Calibri" panose="020F0502020204030204" pitchFamily="34" charset="0"/>
                <a:ea typeface="MS PGothic"/>
                <a:cs typeface="Calibri" panose="020F0502020204030204" pitchFamily="34" charset="0"/>
              </a:rPr>
              <a:t> est plus faible</a:t>
            </a:r>
          </a:p>
          <a:p>
            <a:pPr algn="ctr"/>
            <a:r>
              <a:rPr lang="fr-CA" sz="2400" u="none">
                <a:latin typeface="Calibri" panose="020F0502020204030204" pitchFamily="34" charset="0"/>
                <a:ea typeface="MS PGothic"/>
                <a:cs typeface="Calibri" panose="020F0502020204030204" pitchFamily="34" charset="0"/>
              </a:rPr>
              <a:t>(1 à 2 %), mais nécessite généralement des soins d'urgence.</a:t>
            </a:r>
            <a:r>
              <a:rPr lang="fr-CA" sz="2400" u="none" baseline="30000">
                <a:latin typeface="Calibri" panose="020F0502020204030204" pitchFamily="34" charset="0"/>
                <a:ea typeface="MS PGothic"/>
                <a:cs typeface="Calibri" panose="020F0502020204030204" pitchFamily="34" charset="0"/>
              </a:rPr>
              <a:t>1</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0" y="6088559"/>
            <a:ext cx="8133776" cy="769441"/>
          </a:xfrm>
          <a:prstGeom prst="rect">
            <a:avLst/>
          </a:prstGeom>
        </p:spPr>
        <p:txBody>
          <a:bodyPr wrap="square">
            <a:spAutoFit/>
          </a:bodyPr>
          <a:lstStyle/>
          <a:p>
            <a:pPr lvl="0" eaLnBrk="0" hangingPunct="0">
              <a:spcAft>
                <a:spcPts val="0"/>
              </a:spcAft>
              <a:defRPr/>
            </a:pPr>
            <a:r>
              <a:rPr lang="fr-CA" sz="1100" u="none">
                <a:solidFill>
                  <a:srgbClr val="000000"/>
                </a:solidFill>
                <a:latin typeface="Calibri" panose="020F0502020204030204" pitchFamily="34" charset="0"/>
                <a:cs typeface="Calibri" panose="020F0502020204030204" pitchFamily="34" charset="0"/>
              </a:rPr>
              <a:t>Sources :</a:t>
            </a:r>
          </a:p>
          <a:p>
            <a:pPr lvl="0" eaLnBrk="0" hangingPunct="0">
              <a:spcAft>
                <a:spcPts val="0"/>
              </a:spcAft>
              <a:defRPr/>
            </a:pPr>
            <a:r>
              <a:rPr lang="fr-CA" sz="1100" u="none" baseline="30000">
                <a:solidFill>
                  <a:srgbClr val="000000"/>
                </a:solidFill>
                <a:latin typeface="Calibri" panose="020F0502020204030204" pitchFamily="34" charset="0"/>
                <a:cs typeface="Calibri" panose="020F0502020204030204" pitchFamily="34" charset="0"/>
              </a:rPr>
              <a:t>1</a:t>
            </a:r>
            <a:r>
              <a:rPr lang="fr-CA" sz="1100" u="none">
                <a:solidFill>
                  <a:srgbClr val="000000"/>
                </a:solidFill>
                <a:latin typeface="Calibri" panose="020F0502020204030204" pitchFamily="34" charset="0"/>
                <a:cs typeface="Calibri" panose="020F0502020204030204" pitchFamily="34" charset="0"/>
              </a:rPr>
              <a:t>Inouye  SK, </a:t>
            </a:r>
            <a:r>
              <a:rPr lang="fr-CA" sz="1100" u="none" err="1">
                <a:solidFill>
                  <a:srgbClr val="000000"/>
                </a:solidFill>
                <a:latin typeface="Calibri" panose="020F0502020204030204" pitchFamily="34" charset="0"/>
                <a:cs typeface="Calibri" panose="020F0502020204030204" pitchFamily="34" charset="0"/>
              </a:rPr>
              <a:t>Westendorp</a:t>
            </a:r>
            <a:r>
              <a:rPr lang="fr-CA" sz="1100" u="none">
                <a:solidFill>
                  <a:srgbClr val="000000"/>
                </a:solidFill>
                <a:latin typeface="Calibri" panose="020F0502020204030204" pitchFamily="34" charset="0"/>
                <a:cs typeface="Calibri" panose="020F0502020204030204" pitchFamily="34" charset="0"/>
              </a:rPr>
              <a:t> RG, </a:t>
            </a:r>
            <a:r>
              <a:rPr lang="fr-CA" sz="1100" u="none" err="1">
                <a:solidFill>
                  <a:srgbClr val="000000"/>
                </a:solidFill>
                <a:latin typeface="Calibri" panose="020F0502020204030204" pitchFamily="34" charset="0"/>
                <a:cs typeface="Calibri" panose="020F0502020204030204" pitchFamily="34" charset="0"/>
              </a:rPr>
              <a:t>Saczynski</a:t>
            </a:r>
            <a:r>
              <a:rPr lang="fr-CA" sz="1100" u="none">
                <a:solidFill>
                  <a:srgbClr val="000000"/>
                </a:solidFill>
                <a:latin typeface="Calibri" panose="020F0502020204030204" pitchFamily="34" charset="0"/>
                <a:cs typeface="Calibri" panose="020F0502020204030204" pitchFamily="34" charset="0"/>
              </a:rPr>
              <a:t> JS. Delirium in </a:t>
            </a:r>
            <a:r>
              <a:rPr lang="fr-CA" sz="1100" u="none" err="1">
                <a:solidFill>
                  <a:srgbClr val="000000"/>
                </a:solidFill>
                <a:latin typeface="Calibri" panose="020F0502020204030204" pitchFamily="34" charset="0"/>
                <a:cs typeface="Calibri" panose="020F0502020204030204" pitchFamily="34" charset="0"/>
              </a:rPr>
              <a:t>elderly</a:t>
            </a:r>
            <a:r>
              <a:rPr lang="fr-CA" sz="1100" u="none">
                <a:solidFill>
                  <a:srgbClr val="000000"/>
                </a:solidFill>
                <a:latin typeface="Calibri" panose="020F0502020204030204" pitchFamily="34" charset="0"/>
                <a:cs typeface="Calibri" panose="020F0502020204030204" pitchFamily="34" charset="0"/>
              </a:rPr>
              <a:t> people. Lancet. 2014; 383(9920): 911-22.</a:t>
            </a:r>
          </a:p>
          <a:p>
            <a:pPr lvl="0" eaLnBrk="0" hangingPunct="0">
              <a:spcAft>
                <a:spcPts val="0"/>
              </a:spcAft>
              <a:defRPr/>
            </a:pPr>
            <a:r>
              <a:rPr lang="fr-CA" sz="1100" u="none" baseline="30000">
                <a:solidFill>
                  <a:srgbClr val="000000"/>
                </a:solidFill>
                <a:latin typeface="Calibri" panose="020F0502020204030204" pitchFamily="34" charset="0"/>
                <a:cs typeface="Calibri" panose="020F0502020204030204" pitchFamily="34" charset="0"/>
              </a:rPr>
              <a:t>2</a:t>
            </a:r>
            <a:r>
              <a:rPr lang="fr-CA" sz="1100" u="none">
                <a:solidFill>
                  <a:srgbClr val="000000"/>
                </a:solidFill>
                <a:latin typeface="Calibri" panose="020F0502020204030204" pitchFamily="34" charset="0"/>
                <a:cs typeface="Calibri" panose="020F0502020204030204" pitchFamily="34" charset="0"/>
              </a:rPr>
              <a:t>Watt CL, </a:t>
            </a:r>
            <a:r>
              <a:rPr lang="fr-CA" sz="1100" u="none" err="1">
                <a:solidFill>
                  <a:srgbClr val="000000"/>
                </a:solidFill>
                <a:latin typeface="Calibri" panose="020F0502020204030204" pitchFamily="34" charset="0"/>
                <a:cs typeface="Calibri" panose="020F0502020204030204" pitchFamily="34" charset="0"/>
              </a:rPr>
              <a:t>Momoli</a:t>
            </a:r>
            <a:r>
              <a:rPr lang="fr-CA" sz="1100" u="none">
                <a:solidFill>
                  <a:srgbClr val="000000"/>
                </a:solidFill>
                <a:latin typeface="Calibri" panose="020F0502020204030204" pitchFamily="34" charset="0"/>
                <a:cs typeface="Calibri" panose="020F0502020204030204" pitchFamily="34" charset="0"/>
              </a:rPr>
              <a:t> F, Ansari MT, </a:t>
            </a:r>
            <a:r>
              <a:rPr lang="fr-CA" sz="1100" u="none" err="1">
                <a:solidFill>
                  <a:srgbClr val="000000"/>
                </a:solidFill>
                <a:latin typeface="Calibri" panose="020F0502020204030204" pitchFamily="34" charset="0"/>
                <a:cs typeface="Calibri" panose="020F0502020204030204" pitchFamily="34" charset="0"/>
              </a:rPr>
              <a:t>Sikora</a:t>
            </a:r>
            <a:r>
              <a:rPr lang="fr-CA" sz="1100" u="none">
                <a:solidFill>
                  <a:srgbClr val="000000"/>
                </a:solidFill>
                <a:latin typeface="Calibri" panose="020F0502020204030204" pitchFamily="34" charset="0"/>
                <a:cs typeface="Calibri" panose="020F0502020204030204" pitchFamily="34" charset="0"/>
              </a:rPr>
              <a:t> L, Bush SH, </a:t>
            </a:r>
            <a:r>
              <a:rPr lang="fr-CA" sz="1100" u="none" err="1">
                <a:solidFill>
                  <a:srgbClr val="000000"/>
                </a:solidFill>
                <a:latin typeface="Calibri" panose="020F0502020204030204" pitchFamily="34" charset="0"/>
                <a:cs typeface="Calibri" panose="020F0502020204030204" pitchFamily="34" charset="0"/>
              </a:rPr>
              <a:t>Hosie</a:t>
            </a:r>
            <a:r>
              <a:rPr lang="fr-CA" sz="1100" u="none">
                <a:solidFill>
                  <a:srgbClr val="000000"/>
                </a:solidFill>
                <a:latin typeface="Calibri" panose="020F0502020204030204" pitchFamily="34" charset="0"/>
                <a:cs typeface="Calibri" panose="020F0502020204030204" pitchFamily="34" charset="0"/>
              </a:rPr>
              <a:t> A, et al. The incidence and </a:t>
            </a:r>
            <a:r>
              <a:rPr lang="fr-CA" sz="1100" u="none" err="1">
                <a:solidFill>
                  <a:srgbClr val="000000"/>
                </a:solidFill>
                <a:latin typeface="Calibri" panose="020F0502020204030204" pitchFamily="34" charset="0"/>
                <a:cs typeface="Calibri" panose="020F0502020204030204" pitchFamily="34" charset="0"/>
              </a:rPr>
              <a:t>prevalence</a:t>
            </a:r>
            <a:r>
              <a:rPr lang="fr-CA" sz="1100" u="none">
                <a:solidFill>
                  <a:srgbClr val="000000"/>
                </a:solidFill>
                <a:latin typeface="Calibri" panose="020F0502020204030204" pitchFamily="34" charset="0"/>
                <a:cs typeface="Calibri" panose="020F0502020204030204" pitchFamily="34" charset="0"/>
              </a:rPr>
              <a:t> of delirium </a:t>
            </a:r>
            <a:r>
              <a:rPr lang="fr-CA" sz="1100" u="none" err="1">
                <a:solidFill>
                  <a:srgbClr val="000000"/>
                </a:solidFill>
                <a:latin typeface="Calibri" panose="020F0502020204030204" pitchFamily="34" charset="0"/>
                <a:cs typeface="Calibri" panose="020F0502020204030204" pitchFamily="34" charset="0"/>
              </a:rPr>
              <a:t>across</a:t>
            </a:r>
            <a:r>
              <a:rPr lang="fr-CA" sz="1100" u="none">
                <a:solidFill>
                  <a:srgbClr val="000000"/>
                </a:solidFill>
                <a:latin typeface="Calibri" panose="020F0502020204030204" pitchFamily="34" charset="0"/>
                <a:cs typeface="Calibri" panose="020F0502020204030204" pitchFamily="34" charset="0"/>
              </a:rPr>
              <a:t> palliative care settings: a </a:t>
            </a:r>
            <a:r>
              <a:rPr lang="fr-CA" sz="1100" u="none" err="1">
                <a:solidFill>
                  <a:srgbClr val="000000"/>
                </a:solidFill>
                <a:latin typeface="Calibri" panose="020F0502020204030204" pitchFamily="34" charset="0"/>
                <a:cs typeface="Calibri" panose="020F0502020204030204" pitchFamily="34" charset="0"/>
              </a:rPr>
              <a:t>systematic</a:t>
            </a:r>
            <a:r>
              <a:rPr lang="fr-CA" sz="1100" u="none">
                <a:solidFill>
                  <a:srgbClr val="000000"/>
                </a:solidFill>
                <a:latin typeface="Calibri" panose="020F0502020204030204" pitchFamily="34" charset="0"/>
                <a:cs typeface="Calibri" panose="020F0502020204030204" pitchFamily="34" charset="0"/>
              </a:rPr>
              <a:t> </a:t>
            </a:r>
            <a:r>
              <a:rPr lang="fr-CA" sz="1100" u="none" err="1">
                <a:solidFill>
                  <a:srgbClr val="000000"/>
                </a:solidFill>
                <a:latin typeface="Calibri" panose="020F0502020204030204" pitchFamily="34" charset="0"/>
                <a:cs typeface="Calibri" panose="020F0502020204030204" pitchFamily="34" charset="0"/>
              </a:rPr>
              <a:t>review</a:t>
            </a:r>
            <a:r>
              <a:rPr lang="fr-CA" sz="1100" u="none">
                <a:solidFill>
                  <a:srgbClr val="000000"/>
                </a:solidFill>
                <a:latin typeface="Calibri" panose="020F0502020204030204" pitchFamily="34" charset="0"/>
                <a:cs typeface="Calibri" panose="020F0502020204030204" pitchFamily="34" charset="0"/>
              </a:rPr>
              <a:t>. </a:t>
            </a:r>
            <a:r>
              <a:rPr lang="fr-CA" sz="1100" u="none" err="1">
                <a:solidFill>
                  <a:srgbClr val="000000"/>
                </a:solidFill>
                <a:latin typeface="Calibri" panose="020F0502020204030204" pitchFamily="34" charset="0"/>
                <a:cs typeface="Calibri" panose="020F0502020204030204" pitchFamily="34" charset="0"/>
              </a:rPr>
              <a:t>Palliat</a:t>
            </a:r>
            <a:r>
              <a:rPr lang="fr-CA" sz="1100" u="none">
                <a:solidFill>
                  <a:srgbClr val="000000"/>
                </a:solidFill>
                <a:latin typeface="Calibri" panose="020F0502020204030204" pitchFamily="34" charset="0"/>
                <a:cs typeface="Calibri" panose="020F0502020204030204" pitchFamily="34" charset="0"/>
              </a:rPr>
              <a:t> Med. 2019; 33(8) : 865-77.</a:t>
            </a:r>
          </a:p>
        </p:txBody>
      </p:sp>
      <p:graphicFrame>
        <p:nvGraphicFramePr>
          <p:cNvPr id="3" name="Table 4">
            <a:extLst>
              <a:ext uri="{FF2B5EF4-FFF2-40B4-BE49-F238E27FC236}">
                <a16:creationId xmlns:a16="http://schemas.microsoft.com/office/drawing/2014/main" id="{B80423E2-2ED9-4653-9268-4A2BF7EC4B77}"/>
              </a:ext>
            </a:extLst>
          </p:cNvPr>
          <p:cNvGraphicFramePr>
            <a:graphicFrameLocks noGrp="1"/>
          </p:cNvGraphicFramePr>
          <p:nvPr>
            <p:custDataLst>
              <p:tags r:id="rId3"/>
            </p:custDataLst>
            <p:extLst>
              <p:ext uri="{D42A27DB-BD31-4B8C-83A1-F6EECF244321}">
                <p14:modId xmlns:p14="http://schemas.microsoft.com/office/powerpoint/2010/main" val="1459467225"/>
              </p:ext>
            </p:extLst>
          </p:nvPr>
        </p:nvGraphicFramePr>
        <p:xfrm>
          <a:off x="4572000" y="1829949"/>
          <a:ext cx="4182893" cy="3017520"/>
        </p:xfrm>
        <a:graphic>
          <a:graphicData uri="http://schemas.openxmlformats.org/drawingml/2006/table">
            <a:tbl>
              <a:tblPr firstRow="1" bandRow="1">
                <a:tableStyleId>{5C22544A-7EE6-4342-B048-85BDC9FD1C3A}</a:tableStyleId>
              </a:tblPr>
              <a:tblGrid>
                <a:gridCol w="2490281">
                  <a:extLst>
                    <a:ext uri="{9D8B030D-6E8A-4147-A177-3AD203B41FA5}">
                      <a16:colId xmlns:a16="http://schemas.microsoft.com/office/drawing/2014/main" val="2247922274"/>
                    </a:ext>
                  </a:extLst>
                </a:gridCol>
                <a:gridCol w="1692612">
                  <a:extLst>
                    <a:ext uri="{9D8B030D-6E8A-4147-A177-3AD203B41FA5}">
                      <a16:colId xmlns:a16="http://schemas.microsoft.com/office/drawing/2014/main" val="930350305"/>
                    </a:ext>
                  </a:extLst>
                </a:gridCol>
              </a:tblGrid>
              <a:tr h="261220">
                <a:tc>
                  <a:txBody>
                    <a:bodyPr/>
                    <a:lstStyle/>
                    <a:p>
                      <a:r>
                        <a:rPr lang="fr-CA">
                          <a:latin typeface="Calibri" panose="020F0502020204030204" pitchFamily="34" charset="0"/>
                          <a:cs typeface="Calibri" panose="020F0502020204030204" pitchFamily="34" charset="0"/>
                        </a:rPr>
                        <a:t>Cadre</a:t>
                      </a:r>
                    </a:p>
                  </a:txBody>
                  <a:tcPr anchor="b">
                    <a:solidFill>
                      <a:srgbClr val="00B2E3"/>
                    </a:solidFill>
                  </a:tcPr>
                </a:tc>
                <a:tc>
                  <a:txBody>
                    <a:bodyPr/>
                    <a:lstStyle/>
                    <a:p>
                      <a:pPr algn="ctr"/>
                      <a:r>
                        <a:rPr lang="fr-CA">
                          <a:latin typeface="Calibri" panose="020F0502020204030204" pitchFamily="34" charset="0"/>
                          <a:cs typeface="Calibri" panose="020F0502020204030204" pitchFamily="34" charset="0"/>
                        </a:rPr>
                        <a:t>Taux d'incidence</a:t>
                      </a:r>
                    </a:p>
                  </a:txBody>
                  <a:tcPr anchor="b">
                    <a:solidFill>
                      <a:srgbClr val="00B2E3"/>
                    </a:solidFill>
                  </a:tcPr>
                </a:tc>
                <a:extLst>
                  <a:ext uri="{0D108BD9-81ED-4DB2-BD59-A6C34878D82A}">
                    <a16:rowId xmlns:a16="http://schemas.microsoft.com/office/drawing/2014/main" val="1974306759"/>
                  </a:ext>
                </a:extLst>
              </a:tr>
              <a:tr h="261220">
                <a:tc>
                  <a:txBody>
                    <a:bodyPr/>
                    <a:lstStyle/>
                    <a:p>
                      <a:r>
                        <a:rPr lang="fr-CA">
                          <a:latin typeface="Calibri" panose="020F0502020204030204" pitchFamily="34" charset="0"/>
                          <a:cs typeface="Calibri" panose="020F0502020204030204" pitchFamily="34" charset="0"/>
                        </a:rPr>
                        <a:t>Soins palliatifs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42 % à 88 %</a:t>
                      </a:r>
                    </a:p>
                  </a:txBody>
                  <a:tcPr/>
                </a:tc>
                <a:extLst>
                  <a:ext uri="{0D108BD9-81ED-4DB2-BD59-A6C34878D82A}">
                    <a16:rowId xmlns:a16="http://schemas.microsoft.com/office/drawing/2014/main" val="4053999405"/>
                  </a:ext>
                </a:extLst>
              </a:tr>
              <a:tr h="261220">
                <a:tc>
                  <a:txBody>
                    <a:bodyPr/>
                    <a:lstStyle/>
                    <a:p>
                      <a:r>
                        <a:rPr lang="fr-CA">
                          <a:latin typeface="Calibri" panose="020F0502020204030204" pitchFamily="34" charset="0"/>
                          <a:cs typeface="Calibri" panose="020F0502020204030204" pitchFamily="34" charset="0"/>
                        </a:rPr>
                        <a:t>Soins intensifs</a:t>
                      </a:r>
                    </a:p>
                  </a:txBody>
                  <a:tcPr/>
                </a:tc>
                <a:tc>
                  <a:txBody>
                    <a:bodyPr/>
                    <a:lstStyle/>
                    <a:p>
                      <a:r>
                        <a:rPr lang="fr-CA">
                          <a:latin typeface="Calibri" panose="020F0502020204030204" pitchFamily="34" charset="0"/>
                          <a:cs typeface="Calibri" panose="020F0502020204030204" pitchFamily="34" charset="0"/>
                        </a:rPr>
                        <a:t>19 % à 82 %</a:t>
                      </a:r>
                    </a:p>
                  </a:txBody>
                  <a:tcPr/>
                </a:tc>
                <a:extLst>
                  <a:ext uri="{0D108BD9-81ED-4DB2-BD59-A6C34878D82A}">
                    <a16:rowId xmlns:a16="http://schemas.microsoft.com/office/drawing/2014/main" val="672893191"/>
                  </a:ext>
                </a:extLst>
              </a:tr>
              <a:tr h="261220">
                <a:tc>
                  <a:txBody>
                    <a:bodyPr/>
                    <a:lstStyle/>
                    <a:p>
                      <a:r>
                        <a:rPr lang="fr-CA">
                          <a:latin typeface="Calibri" panose="020F0502020204030204" pitchFamily="34" charset="0"/>
                          <a:cs typeface="Calibri" panose="020F0502020204030204" pitchFamily="34" charset="0"/>
                        </a:rPr>
                        <a:t>Soins post-chirurgicaux</a:t>
                      </a:r>
                    </a:p>
                  </a:txBody>
                  <a:tcPr/>
                </a:tc>
                <a:tc>
                  <a:txBody>
                    <a:bodyPr/>
                    <a:lstStyle/>
                    <a:p>
                      <a:r>
                        <a:rPr lang="fr-CA">
                          <a:latin typeface="Calibri" panose="020F0502020204030204" pitchFamily="34" charset="0"/>
                          <a:cs typeface="Calibri" panose="020F0502020204030204" pitchFamily="34" charset="0"/>
                        </a:rPr>
                        <a:t>11 % à 51 %</a:t>
                      </a:r>
                    </a:p>
                  </a:txBody>
                  <a:tcPr/>
                </a:tc>
                <a:extLst>
                  <a:ext uri="{0D108BD9-81ED-4DB2-BD59-A6C34878D82A}">
                    <a16:rowId xmlns:a16="http://schemas.microsoft.com/office/drawing/2014/main" val="3714999747"/>
                  </a:ext>
                </a:extLst>
              </a:tr>
              <a:tr h="453390">
                <a:tc>
                  <a:txBody>
                    <a:bodyPr/>
                    <a:lstStyle/>
                    <a:p>
                      <a:r>
                        <a:rPr lang="fr-CA">
                          <a:latin typeface="Calibri" panose="020F0502020204030204" pitchFamily="34" charset="0"/>
                          <a:cs typeface="Calibri" panose="020F0502020204030204" pitchFamily="34" charset="0"/>
                        </a:rPr>
                        <a:t>Soins de longue durée ou soins postactifs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20 % à 22 %</a:t>
                      </a:r>
                    </a:p>
                  </a:txBody>
                  <a:tcPr/>
                </a:tc>
                <a:extLst>
                  <a:ext uri="{0D108BD9-81ED-4DB2-BD59-A6C34878D82A}">
                    <a16:rowId xmlns:a16="http://schemas.microsoft.com/office/drawing/2014/main" val="247142405"/>
                  </a:ext>
                </a:extLst>
              </a:tr>
              <a:tr h="453390">
                <a:tc>
                  <a:txBody>
                    <a:bodyPr/>
                    <a:lstStyle/>
                    <a:p>
                      <a:r>
                        <a:rPr lang="fr-CA">
                          <a:latin typeface="Calibri" panose="020F0502020204030204" pitchFamily="34" charset="0"/>
                          <a:cs typeface="Calibri" panose="020F0502020204030204" pitchFamily="34" charset="0"/>
                        </a:rPr>
                        <a:t>Personnes âgées qui se présentent aux urgences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8 % à 17 %</a:t>
                      </a:r>
                    </a:p>
                  </a:txBody>
                  <a:tcPr/>
                </a:tc>
                <a:extLst>
                  <a:ext uri="{0D108BD9-81ED-4DB2-BD59-A6C34878D82A}">
                    <a16:rowId xmlns:a16="http://schemas.microsoft.com/office/drawing/2014/main" val="519639685"/>
                  </a:ext>
                </a:extLst>
              </a:tr>
            </a:tbl>
          </a:graphicData>
        </a:graphic>
      </p:graphicFrame>
      <p:sp>
        <p:nvSpPr>
          <p:cNvPr id="7" name="TextBox 6">
            <a:extLst>
              <a:ext uri="{FF2B5EF4-FFF2-40B4-BE49-F238E27FC236}">
                <a16:creationId xmlns:a16="http://schemas.microsoft.com/office/drawing/2014/main" id="{E2ADF7AE-6A2B-481F-B92E-6B689DA85B3A}"/>
              </a:ext>
            </a:extLst>
          </p:cNvPr>
          <p:cNvSpPr txBox="1"/>
          <p:nvPr>
            <p:custDataLst>
              <p:tags r:id="rId4"/>
            </p:custDataLst>
          </p:nvPr>
        </p:nvSpPr>
        <p:spPr>
          <a:xfrm>
            <a:off x="4572000" y="1169583"/>
            <a:ext cx="4541139" cy="646331"/>
          </a:xfrm>
          <a:prstGeom prst="rect">
            <a:avLst/>
          </a:prstGeom>
          <a:noFill/>
        </p:spPr>
        <p:txBody>
          <a:bodyPr wrap="square" rtlCol="0">
            <a:spAutoFit/>
          </a:bodyPr>
          <a:lstStyle/>
          <a:p>
            <a:r>
              <a:rPr lang="fr-CA" sz="1800" b="1" u="none">
                <a:latin typeface="Calibri" panose="020F0502020204030204" pitchFamily="34" charset="0"/>
                <a:ea typeface="MS PGothic"/>
                <a:cs typeface="Calibri" panose="020F0502020204030204" pitchFamily="34" charset="0"/>
              </a:rPr>
              <a:t>Les établissements dont les taux d'incidence sont les plus élevés.</a:t>
            </a:r>
            <a:r>
              <a:rPr lang="fr-CA" sz="1800" u="none" baseline="30000">
                <a:latin typeface="Calibri" panose="020F0502020204030204" pitchFamily="34" charset="0"/>
                <a:ea typeface="MS PGothic"/>
                <a:cs typeface="Calibri" panose="020F0502020204030204" pitchFamily="34" charset="0"/>
              </a:rPr>
              <a:t>1,2</a:t>
            </a:r>
          </a:p>
        </p:txBody>
      </p:sp>
    </p:spTree>
    <p:extLst>
      <p:ext uri="{BB962C8B-B14F-4D97-AF65-F5344CB8AC3E}">
        <p14:creationId xmlns:p14="http://schemas.microsoft.com/office/powerpoint/2010/main" val="310107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CF062D-6B99-489B-90A3-CC29AE55BA41}"/>
              </a:ext>
            </a:extLst>
          </p:cNvPr>
          <p:cNvGrpSpPr>
            <a:grpSpLocks noChangeAspect="1"/>
          </p:cNvGrpSpPr>
          <p:nvPr>
            <p:custDataLst>
              <p:tags r:id="rId1"/>
            </p:custDataLst>
          </p:nvPr>
        </p:nvGrpSpPr>
        <p:grpSpPr>
          <a:xfrm>
            <a:off x="4350668" y="1086334"/>
            <a:ext cx="4066889" cy="4673457"/>
            <a:chOff x="230161" y="607655"/>
            <a:chExt cx="4956501" cy="6271127"/>
          </a:xfrm>
        </p:grpSpPr>
        <p:pic>
          <p:nvPicPr>
            <p:cNvPr id="8" name="Picture 7" descr="Icon&#10;&#10;Description automatically generated">
              <a:extLst>
                <a:ext uri="{FF2B5EF4-FFF2-40B4-BE49-F238E27FC236}">
                  <a16:creationId xmlns:a16="http://schemas.microsoft.com/office/drawing/2014/main" id="{8179B4DC-5905-494D-8E2F-1BDF7B9EDF9D}"/>
                </a:ext>
              </a:extLst>
            </p:cNvPr>
            <p:cNvPicPr>
              <a:picLocks noChangeAspect="1"/>
            </p:cNvPicPr>
            <p:nvPr/>
          </p:nvPicPr>
          <p:blipFill>
            <a:blip r:embed="rId6"/>
            <a:stretch>
              <a:fillRect/>
            </a:stretch>
          </p:blipFill>
          <p:spPr>
            <a:xfrm>
              <a:off x="2879062" y="2537779"/>
              <a:ext cx="2307600" cy="2307600"/>
            </a:xfrm>
            <a:prstGeom prst="rect">
              <a:avLst/>
            </a:prstGeom>
          </p:spPr>
        </p:pic>
        <p:pic>
          <p:nvPicPr>
            <p:cNvPr id="9" name="Picture 8" descr="Icon&#10;&#10;Description automatically generated">
              <a:extLst>
                <a:ext uri="{FF2B5EF4-FFF2-40B4-BE49-F238E27FC236}">
                  <a16:creationId xmlns:a16="http://schemas.microsoft.com/office/drawing/2014/main" id="{83FA23A9-21EA-488D-8A54-7B74BBA3E213}"/>
                </a:ext>
              </a:extLst>
            </p:cNvPr>
            <p:cNvPicPr>
              <a:picLocks noChangeAspect="1"/>
            </p:cNvPicPr>
            <p:nvPr/>
          </p:nvPicPr>
          <p:blipFill>
            <a:blip r:embed="rId7"/>
            <a:stretch>
              <a:fillRect/>
            </a:stretch>
          </p:blipFill>
          <p:spPr>
            <a:xfrm>
              <a:off x="2879062" y="607655"/>
              <a:ext cx="2307600" cy="2307600"/>
            </a:xfrm>
            <a:prstGeom prst="rect">
              <a:avLst/>
            </a:prstGeom>
          </p:spPr>
        </p:pic>
        <p:pic>
          <p:nvPicPr>
            <p:cNvPr id="10" name="Picture 9" descr="Logo&#10;&#10;Description automatically generated">
              <a:extLst>
                <a:ext uri="{FF2B5EF4-FFF2-40B4-BE49-F238E27FC236}">
                  <a16:creationId xmlns:a16="http://schemas.microsoft.com/office/drawing/2014/main" id="{21147364-555A-4C37-B7C2-143DF0977559}"/>
                </a:ext>
              </a:extLst>
            </p:cNvPr>
            <p:cNvPicPr>
              <a:picLocks noChangeAspect="1"/>
            </p:cNvPicPr>
            <p:nvPr/>
          </p:nvPicPr>
          <p:blipFill>
            <a:blip r:embed="rId8"/>
            <a:stretch>
              <a:fillRect/>
            </a:stretch>
          </p:blipFill>
          <p:spPr>
            <a:xfrm>
              <a:off x="2879062" y="4571215"/>
              <a:ext cx="2307567" cy="2307567"/>
            </a:xfrm>
            <a:prstGeom prst="rect">
              <a:avLst/>
            </a:prstGeom>
          </p:spPr>
        </p:pic>
        <p:graphicFrame>
          <p:nvGraphicFramePr>
            <p:cNvPr id="12" name="Diagram 11">
              <a:extLst>
                <a:ext uri="{FF2B5EF4-FFF2-40B4-BE49-F238E27FC236}">
                  <a16:creationId xmlns:a16="http://schemas.microsoft.com/office/drawing/2014/main" id="{32F9E35A-5441-4ACE-8825-FAC1790D8A8E}"/>
                </a:ext>
              </a:extLst>
            </p:cNvPr>
            <p:cNvGraphicFramePr/>
            <p:nvPr/>
          </p:nvGraphicFramePr>
          <p:xfrm>
            <a:off x="230161" y="961576"/>
            <a:ext cx="2723615" cy="54600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13" name="TextBox 12">
            <a:extLst>
              <a:ext uri="{FF2B5EF4-FFF2-40B4-BE49-F238E27FC236}">
                <a16:creationId xmlns:a16="http://schemas.microsoft.com/office/drawing/2014/main" id="{9F52C956-4F22-4403-96AE-DABD6494D1E8}"/>
              </a:ext>
            </a:extLst>
          </p:cNvPr>
          <p:cNvSpPr txBox="1"/>
          <p:nvPr>
            <p:custDataLst>
              <p:tags r:id="rId2"/>
            </p:custDataLst>
          </p:nvPr>
        </p:nvSpPr>
        <p:spPr>
          <a:xfrm>
            <a:off x="536983" y="1091815"/>
            <a:ext cx="3595993" cy="4832092"/>
          </a:xfrm>
          <a:prstGeom prst="rect">
            <a:avLst/>
          </a:prstGeom>
          <a:noFill/>
          <a:ln w="31750" cap="rnd">
            <a:solidFill>
              <a:schemeClr val="bg1"/>
            </a:solidFill>
            <a:prstDash val="sysDot"/>
          </a:ln>
        </p:spPr>
        <p:txBody>
          <a:bodyPr wrap="square" rtlCol="0" anchor="t">
            <a:spAutoFit/>
          </a:bodyPr>
          <a:lstStyle/>
          <a:p>
            <a:pPr algn="ctr"/>
            <a:r>
              <a:rPr lang="fr-CA" sz="2800" u="none">
                <a:latin typeface="Calibri" panose="020F0502020204030204" pitchFamily="34" charset="0"/>
                <a:ea typeface="MS PGothic"/>
                <a:cs typeface="Calibri" panose="020F0502020204030204" pitchFamily="34" charset="0"/>
              </a:rPr>
              <a:t>Le délirium a été identifié comme le </a:t>
            </a:r>
            <a:r>
              <a:rPr lang="fr-CA" sz="2800" b="1" u="none">
                <a:solidFill>
                  <a:srgbClr val="047BC1"/>
                </a:solidFill>
                <a:latin typeface="Calibri" panose="020F0502020204030204" pitchFamily="34" charset="0"/>
                <a:ea typeface="MS PGothic"/>
                <a:cs typeface="Calibri" panose="020F0502020204030204" pitchFamily="34" charset="0"/>
              </a:rPr>
              <a:t>troisième </a:t>
            </a:r>
            <a:r>
              <a:rPr lang="fr-CA" sz="2800" u="none">
                <a:latin typeface="Calibri" panose="020F0502020204030204" pitchFamily="34" charset="0"/>
                <a:ea typeface="MS PGothic"/>
                <a:cs typeface="Calibri" panose="020F0502020204030204" pitchFamily="34" charset="0"/>
              </a:rPr>
              <a:t>événement nuisible le </a:t>
            </a:r>
            <a:r>
              <a:rPr lang="fr-CA" sz="2800" b="1" u="none">
                <a:solidFill>
                  <a:srgbClr val="047BC1"/>
                </a:solidFill>
                <a:latin typeface="Calibri" panose="020F0502020204030204" pitchFamily="34" charset="0"/>
                <a:ea typeface="MS PGothic"/>
                <a:cs typeface="Calibri" panose="020F0502020204030204" pitchFamily="34" charset="0"/>
              </a:rPr>
              <a:t>plus fréquent </a:t>
            </a:r>
            <a:r>
              <a:rPr lang="fr-CA" sz="2800" u="none">
                <a:latin typeface="Calibri" panose="020F0502020204030204" pitchFamily="34" charset="0"/>
                <a:ea typeface="MS PGothic"/>
                <a:cs typeface="Calibri" panose="020F0502020204030204" pitchFamily="34" charset="0"/>
              </a:rPr>
              <a:t>vécu par les personnes admises dans les hôpitaux canadiens.</a:t>
            </a:r>
            <a:r>
              <a:rPr lang="fr-CA" sz="2800" u="none" baseline="30000">
                <a:latin typeface="Calibri" panose="020F0502020204030204" pitchFamily="34" charset="0"/>
                <a:ea typeface="MS PGothic"/>
                <a:cs typeface="Calibri" panose="020F0502020204030204" pitchFamily="34" charset="0"/>
              </a:rPr>
              <a:t>1</a:t>
            </a:r>
            <a:r>
              <a:rPr lang="fr-CA" sz="2800" u="none">
                <a:latin typeface="Calibri" panose="020F0502020204030204" pitchFamily="34" charset="0"/>
                <a:ea typeface="MS PGothic"/>
                <a:cs typeface="Calibri" panose="020F0502020204030204" pitchFamily="34" charset="0"/>
              </a:rPr>
              <a:t> </a:t>
            </a:r>
          </a:p>
          <a:p>
            <a:pPr algn="ctr"/>
            <a:r>
              <a:rPr lang="fr-CA" sz="2800" u="none">
                <a:latin typeface="Calibri" panose="020F0502020204030204" pitchFamily="34" charset="0"/>
                <a:ea typeface="MS PGothic"/>
                <a:cs typeface="Calibri" panose="020F0502020204030204" pitchFamily="34" charset="0"/>
              </a:rPr>
              <a:t>Il a également été associé aux éléments suivants :</a:t>
            </a:r>
          </a:p>
        </p:txBody>
      </p:sp>
      <p:sp>
        <p:nvSpPr>
          <p:cNvPr id="14" name="Rectangle 13">
            <a:extLst>
              <a:ext uri="{FF2B5EF4-FFF2-40B4-BE49-F238E27FC236}">
                <a16:creationId xmlns:a16="http://schemas.microsoft.com/office/drawing/2014/main" id="{25E02BE9-244E-4A74-AFD8-63DF2947863D}"/>
              </a:ext>
            </a:extLst>
          </p:cNvPr>
          <p:cNvSpPr/>
          <p:nvPr>
            <p:custDataLst>
              <p:tags r:id="rId3"/>
            </p:custDataLst>
          </p:nvPr>
        </p:nvSpPr>
        <p:spPr>
          <a:xfrm>
            <a:off x="0" y="6089968"/>
            <a:ext cx="8133776" cy="769441"/>
          </a:xfrm>
          <a:prstGeom prst="rect">
            <a:avLst/>
          </a:prstGeom>
        </p:spPr>
        <p:txBody>
          <a:bodyPr wrap="square">
            <a:spAutoFit/>
          </a:bodyPr>
          <a:lstStyle/>
          <a:p>
            <a:pPr lvl="0" eaLnBrk="0" hangingPunct="0">
              <a:spcAft>
                <a:spcPts val="0"/>
              </a:spcAft>
              <a:defRPr/>
            </a:pPr>
            <a:r>
              <a:rPr lang="fr-CA" sz="1100" u="none">
                <a:solidFill>
                  <a:srgbClr val="000000"/>
                </a:solidFill>
                <a:latin typeface="Calibri" panose="020F0502020204030204" pitchFamily="34" charset="0"/>
                <a:cs typeface="Calibri" panose="020F0502020204030204" pitchFamily="34" charset="0"/>
              </a:rPr>
              <a:t>Sources :</a:t>
            </a:r>
          </a:p>
          <a:p>
            <a:r>
              <a:rPr lang="fr-CA" sz="1100" u="none" baseline="30000">
                <a:latin typeface="Calibri" panose="020F0502020204030204" pitchFamily="34" charset="0"/>
                <a:cs typeface="Calibri" panose="020F0502020204030204" pitchFamily="34" charset="0"/>
              </a:rPr>
              <a:t>1</a:t>
            </a:r>
            <a:r>
              <a:rPr lang="fr-CA" sz="1100" u="none">
                <a:latin typeface="Calibri" panose="020F0502020204030204" pitchFamily="34" charset="0"/>
                <a:cs typeface="Calibri" panose="020F0502020204030204" pitchFamily="34" charset="0"/>
              </a:rPr>
              <a:t>Chan B, Cochrane D. </a:t>
            </a:r>
            <a:r>
              <a:rPr lang="fr-CA" sz="1100" u="none" err="1">
                <a:latin typeface="Calibri" panose="020F0502020204030204" pitchFamily="34" charset="0"/>
                <a:cs typeface="Calibri" panose="020F0502020204030204" pitchFamily="34" charset="0"/>
              </a:rPr>
              <a:t>Measuring</a:t>
            </a:r>
            <a:r>
              <a:rPr lang="fr-CA" sz="1100" u="none">
                <a:latin typeface="Calibri" panose="020F0502020204030204" pitchFamily="34" charset="0"/>
                <a:cs typeface="Calibri" panose="020F0502020204030204" pitchFamily="34" charset="0"/>
              </a:rPr>
              <a:t> patient </a:t>
            </a:r>
            <a:r>
              <a:rPr lang="fr-CA" sz="1100" u="none" err="1">
                <a:latin typeface="Calibri" panose="020F0502020204030204" pitchFamily="34" charset="0"/>
                <a:cs typeface="Calibri" panose="020F0502020204030204" pitchFamily="34" charset="0"/>
              </a:rPr>
              <a:t>harm</a:t>
            </a:r>
            <a:r>
              <a:rPr lang="fr-CA" sz="1100" u="none">
                <a:latin typeface="Calibri" panose="020F0502020204030204" pitchFamily="34" charset="0"/>
                <a:cs typeface="Calibri" panose="020F0502020204030204" pitchFamily="34" charset="0"/>
              </a:rPr>
              <a:t> in Canadian </a:t>
            </a:r>
            <a:r>
              <a:rPr lang="fr-CA" sz="1100" u="none" err="1">
                <a:latin typeface="Calibri" panose="020F0502020204030204" pitchFamily="34" charset="0"/>
                <a:cs typeface="Calibri" panose="020F0502020204030204" pitchFamily="34" charset="0"/>
              </a:rPr>
              <a:t>hospitals</a:t>
            </a:r>
            <a:r>
              <a:rPr lang="fr-CA" sz="1100" u="none">
                <a:latin typeface="Calibri" panose="020F0502020204030204" pitchFamily="34" charset="0"/>
                <a:cs typeface="Calibri" panose="020F0502020204030204" pitchFamily="34" charset="0"/>
              </a:rPr>
              <a:t>. </a:t>
            </a:r>
            <a:r>
              <a:rPr lang="en-CA" sz="1100" u="none">
                <a:latin typeface="Calibri" panose="020F0502020204030204" pitchFamily="34" charset="0"/>
                <a:cs typeface="Calibri" panose="020F0502020204030204" pitchFamily="34" charset="0"/>
              </a:rPr>
              <a:t>What can be done to improve patient safety?</a:t>
            </a:r>
            <a:r>
              <a:rPr lang="fr-CA" sz="1100" u="none">
                <a:latin typeface="Calibri" panose="020F0502020204030204" pitchFamily="34" charset="0"/>
                <a:cs typeface="Calibri" panose="020F0502020204030204" pitchFamily="34" charset="0"/>
              </a:rPr>
              <a:t> </a:t>
            </a:r>
            <a:br>
              <a:rPr lang="fr-CA" sz="1100" u="none">
                <a:latin typeface="Calibri" panose="020F0502020204030204" pitchFamily="34" charset="0"/>
                <a:cs typeface="Calibri" panose="020F0502020204030204" pitchFamily="34" charset="0"/>
              </a:rPr>
            </a:br>
            <a:r>
              <a:rPr lang="fr-CA" sz="1100" u="none">
                <a:latin typeface="Calibri" panose="020F0502020204030204" pitchFamily="34" charset="0"/>
                <a:cs typeface="Calibri" panose="020F0502020204030204" pitchFamily="34" charset="0"/>
              </a:rPr>
              <a:t>Ottawa (ON) : Institut canadien d'information sur la santé, Institut canadien pour la sécurité des patients; 2016.</a:t>
            </a:r>
          </a:p>
          <a:p>
            <a:r>
              <a:rPr lang="fr-CA" sz="1100" u="none" baseline="30000">
                <a:latin typeface="Calibri" panose="020F0502020204030204" pitchFamily="34" charset="0"/>
                <a:cs typeface="Calibri" panose="020F0502020204030204" pitchFamily="34" charset="0"/>
              </a:rPr>
              <a:t>2</a:t>
            </a:r>
            <a:r>
              <a:rPr lang="fr-CA" sz="1100" u="none">
                <a:latin typeface="Calibri" panose="020F0502020204030204" pitchFamily="34" charset="0"/>
                <a:cs typeface="Calibri" panose="020F0502020204030204" pitchFamily="34" charset="0"/>
              </a:rPr>
              <a:t>Inouye SK, </a:t>
            </a:r>
            <a:r>
              <a:rPr lang="fr-CA" sz="1100" u="none" err="1">
                <a:latin typeface="Calibri" panose="020F0502020204030204" pitchFamily="34" charset="0"/>
                <a:cs typeface="Calibri" panose="020F0502020204030204" pitchFamily="34" charset="0"/>
              </a:rPr>
              <a:t>Westendorp</a:t>
            </a:r>
            <a:r>
              <a:rPr lang="fr-CA" sz="1100" u="none">
                <a:latin typeface="Calibri" panose="020F0502020204030204" pitchFamily="34" charset="0"/>
                <a:cs typeface="Calibri" panose="020F0502020204030204" pitchFamily="34" charset="0"/>
              </a:rPr>
              <a:t> RG, </a:t>
            </a:r>
            <a:r>
              <a:rPr lang="fr-CA" sz="1100" u="none" err="1">
                <a:latin typeface="Calibri" panose="020F0502020204030204" pitchFamily="34" charset="0"/>
                <a:cs typeface="Calibri" panose="020F0502020204030204" pitchFamily="34" charset="0"/>
              </a:rPr>
              <a:t>Saczynski</a:t>
            </a:r>
            <a:r>
              <a:rPr lang="fr-CA" sz="1100" u="none">
                <a:latin typeface="Calibri" panose="020F0502020204030204" pitchFamily="34" charset="0"/>
                <a:cs typeface="Calibri" panose="020F0502020204030204" pitchFamily="34" charset="0"/>
              </a:rPr>
              <a:t> JS. Delirium in </a:t>
            </a:r>
            <a:r>
              <a:rPr lang="fr-CA" sz="1100" u="none" err="1">
                <a:latin typeface="Calibri" panose="020F0502020204030204" pitchFamily="34" charset="0"/>
                <a:cs typeface="Calibri" panose="020F0502020204030204" pitchFamily="34" charset="0"/>
              </a:rPr>
              <a:t>elderly</a:t>
            </a:r>
            <a:r>
              <a:rPr lang="fr-CA" sz="1100" u="none">
                <a:latin typeface="Calibri" panose="020F0502020204030204" pitchFamily="34" charset="0"/>
                <a:cs typeface="Calibri" panose="020F0502020204030204" pitchFamily="34" charset="0"/>
              </a:rPr>
              <a:t>. Lancet. 2014; 383(9920) : 911-22.</a:t>
            </a:r>
          </a:p>
        </p:txBody>
      </p:sp>
    </p:spTree>
    <p:extLst>
      <p:ext uri="{BB962C8B-B14F-4D97-AF65-F5344CB8AC3E}">
        <p14:creationId xmlns:p14="http://schemas.microsoft.com/office/powerpoint/2010/main" val="249434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634637" y="3745091"/>
            <a:ext cx="7936157" cy="1631216"/>
          </a:xfrm>
          <a:prstGeom prst="rect">
            <a:avLst/>
          </a:prstGeom>
          <a:noFill/>
          <a:ln w="38100" cap="rnd">
            <a:solidFill>
              <a:schemeClr val="bg1"/>
            </a:solidFill>
            <a:prstDash val="sysDot"/>
          </a:ln>
        </p:spPr>
        <p:txBody>
          <a:bodyPr wrap="square" rtlCol="0">
            <a:spAutoFit/>
          </a:bodyPr>
          <a:lstStyle/>
          <a:p>
            <a:pPr algn="ctr"/>
            <a:r>
              <a:rPr lang="fr-CA" sz="2000" u="none">
                <a:latin typeface="Calibri" panose="020F0502020204030204" pitchFamily="34" charset="0"/>
                <a:cs typeface="Calibri" panose="020F0502020204030204" pitchFamily="34" charset="0"/>
              </a:rPr>
              <a:t>Le délirium </a:t>
            </a:r>
            <a:r>
              <a:rPr lang="fr-CA" sz="2000" b="1" u="none">
                <a:solidFill>
                  <a:srgbClr val="047BC1"/>
                </a:solidFill>
                <a:latin typeface="Calibri" panose="020F0502020204030204" pitchFamily="34" charset="0"/>
                <a:cs typeface="Calibri" panose="020F0502020204030204" pitchFamily="34" charset="0"/>
              </a:rPr>
              <a:t>passe souvent inaperçu. </a:t>
            </a:r>
            <a:r>
              <a:rPr lang="fr-CA" sz="2000" u="none">
                <a:latin typeface="Calibri" panose="020F0502020204030204" pitchFamily="34" charset="0"/>
                <a:cs typeface="Calibri" panose="020F0502020204030204" pitchFamily="34" charset="0"/>
              </a:rPr>
              <a:t>Il est </a:t>
            </a:r>
            <a:r>
              <a:rPr lang="fr-CA" sz="2000" b="1" u="none">
                <a:solidFill>
                  <a:srgbClr val="047BC1"/>
                </a:solidFill>
                <a:latin typeface="Calibri" panose="020F0502020204030204" pitchFamily="34" charset="0"/>
                <a:cs typeface="Calibri" panose="020F0502020204030204" pitchFamily="34" charset="0"/>
              </a:rPr>
              <a:t>mal diagnostiqué </a:t>
            </a:r>
            <a:r>
              <a:rPr lang="fr-CA" sz="2000" u="none">
                <a:latin typeface="Calibri" panose="020F0502020204030204" pitchFamily="34" charset="0"/>
                <a:cs typeface="Calibri" panose="020F0502020204030204" pitchFamily="34" charset="0"/>
              </a:rPr>
              <a:t>et pris pour un autre trouble, ou </a:t>
            </a:r>
            <a:r>
              <a:rPr lang="fr-CA" sz="2000" b="1" u="none">
                <a:solidFill>
                  <a:srgbClr val="047BC1"/>
                </a:solidFill>
                <a:latin typeface="Calibri" panose="020F0502020204030204" pitchFamily="34" charset="0"/>
                <a:cs typeface="Calibri" panose="020F0502020204030204" pitchFamily="34" charset="0"/>
              </a:rPr>
              <a:t>faussement attribué </a:t>
            </a:r>
            <a:r>
              <a:rPr lang="fr-CA" sz="2000" u="none">
                <a:latin typeface="Calibri" panose="020F0502020204030204" pitchFamily="34" charset="0"/>
                <a:cs typeface="Calibri" panose="020F0502020204030204" pitchFamily="34" charset="0"/>
              </a:rPr>
              <a:t>à la démence.</a:t>
            </a:r>
            <a:r>
              <a:rPr lang="fr-CA" sz="2000" u="none" baseline="30000">
                <a:latin typeface="Calibri" panose="020F0502020204030204" pitchFamily="34" charset="0"/>
                <a:cs typeface="Calibri" panose="020F0502020204030204" pitchFamily="34" charset="0"/>
              </a:rPr>
              <a:t>1 </a:t>
            </a:r>
            <a:r>
              <a:rPr lang="fr-CA" sz="2000" u="none">
                <a:latin typeface="Calibri" panose="020F0502020204030204" pitchFamily="34" charset="0"/>
                <a:cs typeface="Calibri" panose="020F0502020204030204" pitchFamily="34" charset="0"/>
              </a:rPr>
              <a:t>Il n'est reconnu que dans </a:t>
            </a:r>
            <a:r>
              <a:rPr lang="fr-CA" sz="2000" b="1" u="none">
                <a:solidFill>
                  <a:srgbClr val="047BC1"/>
                </a:solidFill>
                <a:latin typeface="Calibri" panose="020F0502020204030204" pitchFamily="34" charset="0"/>
                <a:cs typeface="Calibri" panose="020F0502020204030204" pitchFamily="34" charset="0"/>
              </a:rPr>
              <a:t>un tiers des cas</a:t>
            </a:r>
            <a:r>
              <a:rPr lang="fr-CA" sz="2000" u="none">
                <a:latin typeface="Calibri" panose="020F0502020204030204" pitchFamily="34" charset="0"/>
                <a:cs typeface="Calibri" panose="020F0502020204030204" pitchFamily="34" charset="0"/>
              </a:rPr>
              <a:t>.</a:t>
            </a:r>
            <a:r>
              <a:rPr lang="fr-CA" sz="2000" u="none" baseline="30000">
                <a:latin typeface="Calibri" panose="020F0502020204030204" pitchFamily="34" charset="0"/>
                <a:cs typeface="Calibri" panose="020F0502020204030204" pitchFamily="34" charset="0"/>
              </a:rPr>
              <a:t>2 </a:t>
            </a:r>
            <a:r>
              <a:rPr lang="fr-CA" sz="2000" u="none">
                <a:latin typeface="Calibri" panose="020F0502020204030204" pitchFamily="34" charset="0"/>
                <a:cs typeface="Calibri" panose="020F0502020204030204" pitchFamily="34" charset="0"/>
              </a:rPr>
              <a:t>Cependant, l'identification précoce des facteurs de risque est importante, car il est possible d’éviter le délirium</a:t>
            </a:r>
            <a:br>
              <a:rPr lang="fr-CA" sz="2000" u="none">
                <a:latin typeface="Calibri" panose="020F0502020204030204" pitchFamily="34" charset="0"/>
                <a:cs typeface="Calibri" panose="020F0502020204030204" pitchFamily="34" charset="0"/>
              </a:rPr>
            </a:br>
            <a:r>
              <a:rPr lang="fr-CA" sz="2000" u="none">
                <a:latin typeface="Calibri" panose="020F0502020204030204" pitchFamily="34" charset="0"/>
                <a:cs typeface="Calibri" panose="020F0502020204030204" pitchFamily="34" charset="0"/>
              </a:rPr>
              <a:t> dans </a:t>
            </a:r>
            <a:r>
              <a:rPr lang="fr-CA" sz="2000" b="1" u="none">
                <a:solidFill>
                  <a:srgbClr val="047BC1"/>
                </a:solidFill>
                <a:latin typeface="Calibri" panose="020F0502020204030204" pitchFamily="34" charset="0"/>
                <a:cs typeface="Calibri" panose="020F0502020204030204" pitchFamily="34" charset="0"/>
              </a:rPr>
              <a:t>30 à 40</a:t>
            </a:r>
            <a:r>
              <a:rPr lang="fr-CA" sz="2000" u="none">
                <a:latin typeface="Calibri" panose="020F0502020204030204" pitchFamily="34" charset="0"/>
                <a:cs typeface="Calibri" panose="020F0502020204030204" pitchFamily="34" charset="0"/>
              </a:rPr>
              <a:t> % des cas.</a:t>
            </a:r>
            <a:r>
              <a:rPr lang="fr-CA" sz="2000" u="none" baseline="30000">
                <a:latin typeface="Calibri" panose="020F0502020204030204" pitchFamily="34" charset="0"/>
                <a:cs typeface="Calibri" panose="020F0502020204030204" pitchFamily="34" charset="0"/>
              </a:rPr>
              <a:t>3</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0" y="5766932"/>
            <a:ext cx="8559697" cy="1091068"/>
          </a:xfrm>
          <a:prstGeom prst="rect">
            <a:avLst/>
          </a:prstGeom>
        </p:spPr>
        <p:txBody>
          <a:bodyPr wrap="square">
            <a:spAutoFit/>
          </a:bodyPr>
          <a:lstStyle/>
          <a:p>
            <a:pPr lvl="0" eaLnBrk="0" hangingPunct="0">
              <a:spcBef>
                <a:spcPct val="30000"/>
              </a:spcBef>
              <a:defRPr/>
            </a:pPr>
            <a:r>
              <a:rPr lang="fr-CA" sz="1100" u="none">
                <a:latin typeface="Calibri" panose="020F0502020204030204" pitchFamily="34" charset="0"/>
                <a:cs typeface="Calibri" panose="020F0502020204030204" pitchFamily="34" charset="0"/>
              </a:rPr>
              <a:t>Sources : </a:t>
            </a:r>
          </a:p>
          <a:p>
            <a:pPr lvl="0" eaLnBrk="0" hangingPunct="0">
              <a:spcBef>
                <a:spcPct val="30000"/>
              </a:spcBef>
              <a:defRPr/>
            </a:pPr>
            <a:r>
              <a:rPr lang="fr-CA" sz="1100" u="none" baseline="30000">
                <a:latin typeface="Calibri" panose="020F0502020204030204" pitchFamily="34" charset="0"/>
                <a:cs typeface="Calibri" panose="020F0502020204030204" pitchFamily="34" charset="0"/>
              </a:rPr>
              <a:t>1</a:t>
            </a:r>
            <a:r>
              <a:rPr lang="fr-CA" sz="1100" u="none">
                <a:latin typeface="Calibri" panose="020F0502020204030204" pitchFamily="34" charset="0"/>
                <a:cs typeface="Calibri" panose="020F0502020204030204" pitchFamily="34" charset="0"/>
              </a:rPr>
              <a:t>Inouye SK, van Dyck CH, Alessi CA, </a:t>
            </a:r>
            <a:r>
              <a:rPr lang="fr-CA" sz="1100" u="none" err="1">
                <a:latin typeface="Calibri" panose="020F0502020204030204" pitchFamily="34" charset="0"/>
                <a:cs typeface="Calibri" panose="020F0502020204030204" pitchFamily="34" charset="0"/>
              </a:rPr>
              <a:t>Balkin</a:t>
            </a:r>
            <a:r>
              <a:rPr lang="fr-CA" sz="1100" u="none">
                <a:latin typeface="Calibri" panose="020F0502020204030204" pitchFamily="34" charset="0"/>
                <a:cs typeface="Calibri" panose="020F0502020204030204" pitchFamily="34" charset="0"/>
              </a:rPr>
              <a:t> S, </a:t>
            </a:r>
            <a:r>
              <a:rPr lang="fr-CA" sz="1100" u="none" err="1">
                <a:latin typeface="Calibri" panose="020F0502020204030204" pitchFamily="34" charset="0"/>
                <a:cs typeface="Calibri" panose="020F0502020204030204" pitchFamily="34" charset="0"/>
              </a:rPr>
              <a:t>Siegal</a:t>
            </a:r>
            <a:r>
              <a:rPr lang="fr-CA" sz="1100" u="none">
                <a:latin typeface="Calibri" panose="020F0502020204030204" pitchFamily="34" charset="0"/>
                <a:cs typeface="Calibri" panose="020F0502020204030204" pitchFamily="34" charset="0"/>
              </a:rPr>
              <a:t> AP, </a:t>
            </a:r>
            <a:r>
              <a:rPr lang="fr-CA" sz="1100" u="none" err="1">
                <a:latin typeface="Calibri" panose="020F0502020204030204" pitchFamily="34" charset="0"/>
                <a:cs typeface="Calibri" panose="020F0502020204030204" pitchFamily="34" charset="0"/>
              </a:rPr>
              <a:t>Horwitz</a:t>
            </a:r>
            <a:r>
              <a:rPr lang="fr-CA" sz="1100" u="none">
                <a:latin typeface="Calibri" panose="020F0502020204030204" pitchFamily="34" charset="0"/>
                <a:cs typeface="Calibri" panose="020F0502020204030204" pitchFamily="34" charset="0"/>
              </a:rPr>
              <a:t> RI. </a:t>
            </a:r>
            <a:r>
              <a:rPr lang="fr-CA" sz="1100" u="none" err="1">
                <a:latin typeface="Calibri" panose="020F0502020204030204" pitchFamily="34" charset="0"/>
                <a:cs typeface="Calibri" panose="020F0502020204030204" pitchFamily="34" charset="0"/>
              </a:rPr>
              <a:t>Clarifying</a:t>
            </a:r>
            <a:r>
              <a:rPr lang="fr-CA" sz="1100" u="none">
                <a:latin typeface="Calibri" panose="020F0502020204030204" pitchFamily="34" charset="0"/>
                <a:cs typeface="Calibri" panose="020F0502020204030204" pitchFamily="34" charset="0"/>
              </a:rPr>
              <a:t> confusion: the confusion </a:t>
            </a:r>
            <a:r>
              <a:rPr lang="fr-CA" sz="1100" u="none" err="1">
                <a:latin typeface="Calibri" panose="020F0502020204030204" pitchFamily="34" charset="0"/>
                <a:cs typeface="Calibri" panose="020F0502020204030204" pitchFamily="34" charset="0"/>
              </a:rPr>
              <a:t>assessment</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method</a:t>
            </a:r>
            <a:r>
              <a:rPr lang="fr-CA" sz="1100" u="none">
                <a:latin typeface="Calibri" panose="020F0502020204030204" pitchFamily="34" charset="0"/>
                <a:cs typeface="Calibri" panose="020F0502020204030204" pitchFamily="34" charset="0"/>
              </a:rPr>
              <a:t>. Ann </a:t>
            </a:r>
            <a:r>
              <a:rPr lang="fr-CA" sz="1100" u="none" err="1">
                <a:latin typeface="Calibri" panose="020F0502020204030204" pitchFamily="34" charset="0"/>
                <a:cs typeface="Calibri" panose="020F0502020204030204" pitchFamily="34" charset="0"/>
              </a:rPr>
              <a:t>Intern</a:t>
            </a:r>
            <a:r>
              <a:rPr lang="fr-CA" sz="1100" u="none">
                <a:latin typeface="Calibri" panose="020F0502020204030204" pitchFamily="34" charset="0"/>
                <a:cs typeface="Calibri" panose="020F0502020204030204" pitchFamily="34" charset="0"/>
              </a:rPr>
              <a:t> Med. 1990; 113(12) : 941-8.</a:t>
            </a:r>
          </a:p>
          <a:p>
            <a:pPr lvl="0" eaLnBrk="0" hangingPunct="0">
              <a:spcBef>
                <a:spcPct val="30000"/>
              </a:spcBef>
              <a:defRPr/>
            </a:pPr>
            <a:r>
              <a:rPr lang="fr-CA" sz="1100" u="none" baseline="30000">
                <a:latin typeface="Calibri" panose="020F0502020204030204" pitchFamily="34" charset="0"/>
                <a:cs typeface="Calibri" panose="020F0502020204030204" pitchFamily="34" charset="0"/>
              </a:rPr>
              <a:t>2</a:t>
            </a:r>
            <a:r>
              <a:rPr lang="fr-CA" sz="1100" u="none">
                <a:latin typeface="Calibri" panose="020F0502020204030204" pitchFamily="34" charset="0"/>
                <a:cs typeface="Calibri" panose="020F0502020204030204" pitchFamily="34" charset="0"/>
              </a:rPr>
              <a:t>OH ES, </a:t>
            </a:r>
            <a:r>
              <a:rPr lang="fr-CA" sz="1100" u="none" err="1">
                <a:latin typeface="Calibri" panose="020F0502020204030204" pitchFamily="34" charset="0"/>
                <a:cs typeface="Calibri" panose="020F0502020204030204" pitchFamily="34" charset="0"/>
              </a:rPr>
              <a:t>Fong</a:t>
            </a:r>
            <a:r>
              <a:rPr lang="fr-CA" sz="1100" u="none">
                <a:latin typeface="Calibri" panose="020F0502020204030204" pitchFamily="34" charset="0"/>
                <a:cs typeface="Calibri" panose="020F0502020204030204" pitchFamily="34" charset="0"/>
              </a:rPr>
              <a:t> TG, </a:t>
            </a:r>
            <a:r>
              <a:rPr lang="fr-CA" sz="1100" u="none" err="1">
                <a:latin typeface="Calibri" panose="020F0502020204030204" pitchFamily="34" charset="0"/>
                <a:cs typeface="Calibri" panose="020F0502020204030204" pitchFamily="34" charset="0"/>
              </a:rPr>
              <a:t>Hshieh</a:t>
            </a:r>
            <a:r>
              <a:rPr lang="fr-CA" sz="1100" u="none">
                <a:latin typeface="Calibri" panose="020F0502020204030204" pitchFamily="34" charset="0"/>
                <a:cs typeface="Calibri" panose="020F0502020204030204" pitchFamily="34" charset="0"/>
              </a:rPr>
              <a:t> TT, </a:t>
            </a:r>
            <a:r>
              <a:rPr lang="fr-CA" sz="1100" u="none" err="1">
                <a:latin typeface="Calibri" panose="020F0502020204030204" pitchFamily="34" charset="0"/>
                <a:cs typeface="Calibri" panose="020F0502020204030204" pitchFamily="34" charset="0"/>
              </a:rPr>
              <a:t>Inouye</a:t>
            </a:r>
            <a:r>
              <a:rPr lang="fr-CA" sz="1100" u="none">
                <a:latin typeface="Calibri" panose="020F0502020204030204" pitchFamily="34" charset="0"/>
                <a:cs typeface="Calibri" panose="020F0502020204030204" pitchFamily="34" charset="0"/>
              </a:rPr>
              <a:t> SK. Delirium in </a:t>
            </a:r>
            <a:r>
              <a:rPr lang="fr-CA" sz="1100" u="none" err="1">
                <a:latin typeface="Calibri" panose="020F0502020204030204" pitchFamily="34" charset="0"/>
                <a:cs typeface="Calibri" panose="020F0502020204030204" pitchFamily="34" charset="0"/>
              </a:rPr>
              <a:t>older</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persons</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advances</a:t>
            </a:r>
            <a:r>
              <a:rPr lang="fr-CA" sz="1100" u="none">
                <a:latin typeface="Calibri" panose="020F0502020204030204" pitchFamily="34" charset="0"/>
                <a:cs typeface="Calibri" panose="020F0502020204030204" pitchFamily="34" charset="0"/>
              </a:rPr>
              <a:t> in </a:t>
            </a:r>
            <a:r>
              <a:rPr lang="fr-CA" sz="1100" u="none" err="1">
                <a:latin typeface="Calibri" panose="020F0502020204030204" pitchFamily="34" charset="0"/>
                <a:cs typeface="Calibri" panose="020F0502020204030204" pitchFamily="34" charset="0"/>
              </a:rPr>
              <a:t>diagnosis</a:t>
            </a:r>
            <a:r>
              <a:rPr lang="fr-CA" sz="1100" u="none">
                <a:latin typeface="Calibri" panose="020F0502020204030204" pitchFamily="34" charset="0"/>
                <a:cs typeface="Calibri" panose="020F0502020204030204" pitchFamily="34" charset="0"/>
              </a:rPr>
              <a:t> and </a:t>
            </a:r>
            <a:r>
              <a:rPr lang="fr-CA" sz="1100" u="none" err="1">
                <a:latin typeface="Calibri" panose="020F0502020204030204" pitchFamily="34" charset="0"/>
                <a:cs typeface="Calibri" panose="020F0502020204030204" pitchFamily="34" charset="0"/>
              </a:rPr>
              <a:t>treatment</a:t>
            </a:r>
            <a:r>
              <a:rPr lang="fr-CA" sz="1100" u="none">
                <a:latin typeface="Calibri" panose="020F0502020204030204" pitchFamily="34" charset="0"/>
                <a:cs typeface="Calibri" panose="020F0502020204030204" pitchFamily="34" charset="0"/>
              </a:rPr>
              <a:t>. J Am Med Assoc. 2017; 318(12) : 1161-74. </a:t>
            </a:r>
          </a:p>
          <a:p>
            <a:pPr lvl="0" eaLnBrk="0" hangingPunct="0">
              <a:spcBef>
                <a:spcPct val="30000"/>
              </a:spcBef>
              <a:defRPr/>
            </a:pPr>
            <a:r>
              <a:rPr lang="fr-CA" sz="1100" u="none" baseline="30000">
                <a:latin typeface="Calibri" panose="020F0502020204030204" pitchFamily="34" charset="0"/>
                <a:cs typeface="Calibri" panose="020F0502020204030204" pitchFamily="34" charset="0"/>
              </a:rPr>
              <a:t>3</a:t>
            </a:r>
            <a:r>
              <a:rPr lang="fr-CA" sz="1100" u="none">
                <a:latin typeface="Calibri" panose="020F0502020204030204" pitchFamily="34" charset="0"/>
                <a:cs typeface="Calibri" panose="020F0502020204030204" pitchFamily="34" charset="0"/>
              </a:rPr>
              <a:t>Inouye SK, </a:t>
            </a:r>
            <a:r>
              <a:rPr lang="fr-CA" sz="1100" u="none" err="1">
                <a:latin typeface="Calibri" panose="020F0502020204030204" pitchFamily="34" charset="0"/>
                <a:cs typeface="Calibri" panose="020F0502020204030204" pitchFamily="34" charset="0"/>
              </a:rPr>
              <a:t>Westendorp</a:t>
            </a:r>
            <a:r>
              <a:rPr lang="fr-CA" sz="1100" u="none">
                <a:latin typeface="Calibri" panose="020F0502020204030204" pitchFamily="34" charset="0"/>
                <a:cs typeface="Calibri" panose="020F0502020204030204" pitchFamily="34" charset="0"/>
              </a:rPr>
              <a:t> RG, </a:t>
            </a:r>
            <a:r>
              <a:rPr lang="fr-CA" sz="1100" u="none" err="1">
                <a:latin typeface="Calibri" panose="020F0502020204030204" pitchFamily="34" charset="0"/>
                <a:cs typeface="Calibri" panose="020F0502020204030204" pitchFamily="34" charset="0"/>
              </a:rPr>
              <a:t>Saczynski</a:t>
            </a:r>
            <a:r>
              <a:rPr lang="fr-CA" sz="1100" u="none">
                <a:latin typeface="Calibri" panose="020F0502020204030204" pitchFamily="34" charset="0"/>
                <a:cs typeface="Calibri" panose="020F0502020204030204" pitchFamily="34" charset="0"/>
              </a:rPr>
              <a:t> JS. Delirium in </a:t>
            </a:r>
            <a:r>
              <a:rPr lang="fr-CA" sz="1100" u="none" err="1">
                <a:latin typeface="Calibri" panose="020F0502020204030204" pitchFamily="34" charset="0"/>
                <a:cs typeface="Calibri" panose="020F0502020204030204" pitchFamily="34" charset="0"/>
              </a:rPr>
              <a:t>elderly</a:t>
            </a:r>
            <a:r>
              <a:rPr lang="fr-CA" sz="1100" u="none">
                <a:latin typeface="Calibri" panose="020F0502020204030204" pitchFamily="34" charset="0"/>
                <a:cs typeface="Calibri" panose="020F0502020204030204" pitchFamily="34" charset="0"/>
              </a:rPr>
              <a:t> people. Lancet. 2014; 383(9920) : 911-22.</a:t>
            </a:r>
          </a:p>
        </p:txBody>
      </p:sp>
      <p:pic>
        <p:nvPicPr>
          <p:cNvPr id="4" name="Graphic 3">
            <a:extLst>
              <a:ext uri="{FF2B5EF4-FFF2-40B4-BE49-F238E27FC236}">
                <a16:creationId xmlns:a16="http://schemas.microsoft.com/office/drawing/2014/main" id="{F3C01FD8-5BA9-A644-91B8-2909DA2A935F}"/>
              </a:ext>
            </a:extLst>
          </p:cNvPr>
          <p:cNvPicPr>
            <a:picLocks noChangeAspect="1"/>
          </p:cNvPicPr>
          <p:nvPr>
            <p:custDataLst>
              <p:tags r:id="rId3"/>
            </p:custDataLst>
          </p:nvPr>
        </p:nvPicPr>
        <p:blipFill>
          <a:blip r:embed="rId6">
            <a:extLst>
              <a:ext uri="{96DAC541-7B7A-43D3-8B79-37D633B846F1}">
                <asvg:svgBlip xmlns:asvg="http://schemas.microsoft.com/office/drawing/2016/SVG/main" r:embed="rId7"/>
              </a:ext>
            </a:extLst>
          </a:blip>
          <a:stretch>
            <a:fillRect/>
          </a:stretch>
        </p:blipFill>
        <p:spPr>
          <a:xfrm>
            <a:off x="2724912" y="312442"/>
            <a:ext cx="3407373" cy="3407373"/>
          </a:xfrm>
          <a:prstGeom prst="rect">
            <a:avLst/>
          </a:prstGeom>
        </p:spPr>
      </p:pic>
    </p:spTree>
    <p:extLst>
      <p:ext uri="{BB962C8B-B14F-4D97-AF65-F5344CB8AC3E}">
        <p14:creationId xmlns:p14="http://schemas.microsoft.com/office/powerpoint/2010/main" val="46525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E39B13-218D-4307-937A-F1AA36DC447E}"/>
              </a:ext>
            </a:extLst>
          </p:cNvPr>
          <p:cNvSpPr txBox="1"/>
          <p:nvPr>
            <p:custDataLst>
              <p:tags r:id="rId1"/>
            </p:custDataLst>
          </p:nvPr>
        </p:nvSpPr>
        <p:spPr>
          <a:xfrm>
            <a:off x="0" y="6283280"/>
            <a:ext cx="8897007" cy="600164"/>
          </a:xfrm>
          <a:prstGeom prst="rect">
            <a:avLst/>
          </a:prstGeom>
          <a:noFill/>
        </p:spPr>
        <p:txBody>
          <a:bodyPr wrap="square" rtlCol="0">
            <a:spAutoFit/>
          </a:bodyPr>
          <a:lstStyle/>
          <a:p>
            <a:r>
              <a:rPr lang="fr-CA" sz="1100" u="none">
                <a:latin typeface="Calibri" panose="020F0502020204030204" pitchFamily="34" charset="0"/>
                <a:cs typeface="Calibri" panose="020F0502020204030204" pitchFamily="34" charset="0"/>
              </a:rPr>
              <a:t>Source :</a:t>
            </a:r>
            <a:r>
              <a:rPr lang="fr-CA" sz="1100" b="1" u="none">
                <a:latin typeface="Calibri" panose="020F0502020204030204" pitchFamily="34" charset="0"/>
                <a:cs typeface="Calibri" panose="020F0502020204030204" pitchFamily="34" charset="0"/>
              </a:rPr>
              <a:t> </a:t>
            </a:r>
            <a:r>
              <a:rPr lang="fr-CA" sz="1100" u="none">
                <a:latin typeface="Calibri" panose="020F0502020204030204" pitchFamily="34" charset="0"/>
                <a:cs typeface="Calibri" panose="020F0502020204030204" pitchFamily="34" charset="0"/>
              </a:rPr>
              <a:t>Wong K, Tsang A, Liu B. Update on senior </a:t>
            </a:r>
            <a:r>
              <a:rPr lang="fr-CA" sz="1100" u="none" err="1">
                <a:latin typeface="Calibri" panose="020F0502020204030204" pitchFamily="34" charset="0"/>
                <a:cs typeface="Calibri" panose="020F0502020204030204" pitchFamily="34" charset="0"/>
              </a:rPr>
              <a:t>friendly</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hospital</a:t>
            </a:r>
            <a:r>
              <a:rPr lang="fr-CA" sz="1100" u="none">
                <a:latin typeface="Calibri" panose="020F0502020204030204" pitchFamily="34" charset="0"/>
                <a:cs typeface="Calibri" panose="020F0502020204030204" pitchFamily="34" charset="0"/>
              </a:rPr>
              <a:t> care in Ontario [Internet]. Toronto (ON) : Programme gériatrique régional de Toronto;</a:t>
            </a:r>
          </a:p>
          <a:p>
            <a:r>
              <a:rPr lang="fr-CA" sz="1100" u="none">
                <a:latin typeface="Calibri" panose="020F0502020204030204" pitchFamily="34" charset="0"/>
                <a:cs typeface="Calibri" panose="020F0502020204030204" pitchFamily="34" charset="0"/>
              </a:rPr>
              <a:t>2015 [mise à jour 2018; cité le 24 juillet 2018]. Reproduit avec la permission de : </a:t>
            </a:r>
            <a:r>
              <a:rPr lang="fr-CA" sz="1100">
                <a:solidFill>
                  <a:srgbClr val="047BC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https://www.rgptoronto.ca/wp-content/uploads/2017/12/SFH_Care_in_Ontario_2015.pdf</a:t>
            </a:r>
            <a:r>
              <a:rPr lang="fr-CA" sz="1100">
                <a:solidFill>
                  <a:srgbClr val="047BC1"/>
                </a:solidFill>
                <a:latin typeface="Calibri" panose="020F0502020204030204" pitchFamily="34" charset="0"/>
                <a:cs typeface="Calibri" panose="020F0502020204030204" pitchFamily="34" charset="0"/>
              </a:rPr>
              <a:t> </a:t>
            </a:r>
          </a:p>
        </p:txBody>
      </p:sp>
      <p:sp>
        <p:nvSpPr>
          <p:cNvPr id="4" name="Title 3">
            <a:extLst>
              <a:ext uri="{FF2B5EF4-FFF2-40B4-BE49-F238E27FC236}">
                <a16:creationId xmlns:a16="http://schemas.microsoft.com/office/drawing/2014/main" id="{838FD53C-B5EC-4306-B45F-C247FC612E46}"/>
              </a:ext>
            </a:extLst>
          </p:cNvPr>
          <p:cNvSpPr>
            <a:spLocks noGrp="1"/>
          </p:cNvSpPr>
          <p:nvPr>
            <p:ph type="title"/>
            <p:custDataLst>
              <p:tags r:id="rId2"/>
            </p:custDataLst>
          </p:nvPr>
        </p:nvSpPr>
        <p:spPr/>
        <p:txBody>
          <a:bodyPr/>
          <a:lstStyle/>
          <a:p>
            <a:r>
              <a:rPr lang="fr-CA" sz="2400">
                <a:latin typeface="Calibri" panose="020F0502020204030204" pitchFamily="34" charset="0"/>
                <a:cs typeface="Calibri" panose="020F0502020204030204" pitchFamily="34" charset="0"/>
              </a:rPr>
              <a:t>En 2014, 92 % des hôpitaux ontariens participants (n = 135) ont déclaré avoir des processus de dépistage et de détection du délirium, taux qui était de 62 % en 2011.</a:t>
            </a:r>
          </a:p>
        </p:txBody>
      </p:sp>
      <p:sp>
        <p:nvSpPr>
          <p:cNvPr id="5" name="TextBox 4">
            <a:extLst>
              <a:ext uri="{FF2B5EF4-FFF2-40B4-BE49-F238E27FC236}">
                <a16:creationId xmlns:a16="http://schemas.microsoft.com/office/drawing/2014/main" id="{CF7314D5-44F0-4823-B80B-15A0D0BFF6D0}"/>
              </a:ext>
            </a:extLst>
          </p:cNvPr>
          <p:cNvSpPr txBox="1"/>
          <p:nvPr>
            <p:custDataLst>
              <p:tags r:id="rId3"/>
            </p:custDataLst>
          </p:nvPr>
        </p:nvSpPr>
        <p:spPr>
          <a:xfrm>
            <a:off x="2105025" y="1741910"/>
            <a:ext cx="4933950" cy="461665"/>
          </a:xfrm>
          <a:prstGeom prst="rect">
            <a:avLst/>
          </a:prstGeom>
          <a:noFill/>
        </p:spPr>
        <p:txBody>
          <a:bodyPr wrap="square" rtlCol="0">
            <a:spAutoFit/>
          </a:bodyPr>
          <a:lstStyle/>
          <a:p>
            <a:pPr algn="ctr"/>
            <a:r>
              <a:rPr lang="fr-CA" sz="2400" b="1" u="none">
                <a:latin typeface="Calibri" panose="020F0502020204030204" pitchFamily="34" charset="0"/>
                <a:cs typeface="Calibri" panose="020F0502020204030204" pitchFamily="34" charset="0"/>
              </a:rPr>
              <a:t>Le délirium : dépistage et détection</a:t>
            </a:r>
          </a:p>
        </p:txBody>
      </p:sp>
      <p:pic>
        <p:nvPicPr>
          <p:cNvPr id="10" name="Picture 9">
            <a:extLst>
              <a:ext uri="{FF2B5EF4-FFF2-40B4-BE49-F238E27FC236}">
                <a16:creationId xmlns:a16="http://schemas.microsoft.com/office/drawing/2014/main" id="{47653C25-B94E-49D8-9086-0443B73498CE}"/>
              </a:ext>
            </a:extLst>
          </p:cNvPr>
          <p:cNvPicPr>
            <a:picLocks noChangeAspect="1"/>
          </p:cNvPicPr>
          <p:nvPr>
            <p:custDataLst>
              <p:tags r:id="rId4"/>
            </p:custDataLst>
          </p:nvPr>
        </p:nvPicPr>
        <p:blipFill>
          <a:blip r:embed="rId9"/>
          <a:stretch>
            <a:fillRect/>
          </a:stretch>
        </p:blipFill>
        <p:spPr>
          <a:xfrm>
            <a:off x="923925" y="2471087"/>
            <a:ext cx="7581900" cy="3171825"/>
          </a:xfrm>
          <a:prstGeom prst="rect">
            <a:avLst/>
          </a:prstGeom>
        </p:spPr>
      </p:pic>
      <p:sp>
        <p:nvSpPr>
          <p:cNvPr id="11" name="TextBox 10">
            <a:extLst>
              <a:ext uri="{FF2B5EF4-FFF2-40B4-BE49-F238E27FC236}">
                <a16:creationId xmlns:a16="http://schemas.microsoft.com/office/drawing/2014/main" id="{58F9AED9-1342-4737-B446-E53D2507E316}"/>
              </a:ext>
            </a:extLst>
          </p:cNvPr>
          <p:cNvSpPr txBox="1"/>
          <p:nvPr>
            <p:custDataLst>
              <p:tags r:id="rId5"/>
            </p:custDataLst>
          </p:nvPr>
        </p:nvSpPr>
        <p:spPr>
          <a:xfrm>
            <a:off x="600075" y="2966604"/>
            <a:ext cx="400110" cy="1790618"/>
          </a:xfrm>
          <a:prstGeom prst="rect">
            <a:avLst/>
          </a:prstGeom>
          <a:noFill/>
        </p:spPr>
        <p:txBody>
          <a:bodyPr vert="vert270" wrap="none" rtlCol="0">
            <a:spAutoFit/>
          </a:bodyPr>
          <a:lstStyle/>
          <a:p>
            <a:r>
              <a:rPr lang="fr-CA" u="none">
                <a:latin typeface="Calibri" panose="020F0502020204030204" pitchFamily="34" charset="0"/>
                <a:cs typeface="Calibri" panose="020F0502020204030204" pitchFamily="34" charset="0"/>
              </a:rPr>
              <a:t>Pourcentage d'hôpitaux</a:t>
            </a:r>
          </a:p>
        </p:txBody>
      </p:sp>
    </p:spTree>
    <p:extLst>
      <p:ext uri="{BB962C8B-B14F-4D97-AF65-F5344CB8AC3E}">
        <p14:creationId xmlns:p14="http://schemas.microsoft.com/office/powerpoint/2010/main" val="88816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D4E602-5CC0-40D1-82A0-B5F824F7B095}"/>
              </a:ext>
            </a:extLst>
          </p:cNvPr>
          <p:cNvSpPr txBox="1"/>
          <p:nvPr>
            <p:custDataLst>
              <p:tags r:id="rId1"/>
            </p:custDataLst>
          </p:nvPr>
        </p:nvSpPr>
        <p:spPr>
          <a:xfrm>
            <a:off x="0" y="6257836"/>
            <a:ext cx="8694292" cy="600164"/>
          </a:xfrm>
          <a:prstGeom prst="rect">
            <a:avLst/>
          </a:prstGeom>
          <a:noFill/>
        </p:spPr>
        <p:txBody>
          <a:bodyPr wrap="square" rtlCol="0">
            <a:spAutoFit/>
          </a:bodyPr>
          <a:lstStyle/>
          <a:p>
            <a:r>
              <a:rPr lang="fr-CA" sz="1100" u="none">
                <a:latin typeface="Calibri" panose="020F0502020204030204" pitchFamily="34" charset="0"/>
                <a:cs typeface="Calibri" panose="020F0502020204030204" pitchFamily="34" charset="0"/>
              </a:rPr>
              <a:t>Source :</a:t>
            </a:r>
            <a:r>
              <a:rPr lang="fr-CA" sz="1100" b="1" u="none">
                <a:latin typeface="Calibri" panose="020F0502020204030204" pitchFamily="34" charset="0"/>
                <a:cs typeface="Calibri" panose="020F0502020204030204" pitchFamily="34" charset="0"/>
              </a:rPr>
              <a:t> </a:t>
            </a:r>
            <a:r>
              <a:rPr lang="fr-CA" sz="1100" u="none">
                <a:latin typeface="Calibri" panose="020F0502020204030204" pitchFamily="34" charset="0"/>
                <a:cs typeface="Calibri" panose="020F0502020204030204" pitchFamily="34" charset="0"/>
              </a:rPr>
              <a:t>Wong K, Tsang A, Liu B. Update on senior friendly hospital care in Ontario [Internet]. Toronto (ON) : Regional Geriatric Program of Toronto; 2015 [mise à jour 2018; cité le 24 juillet 2018]. Reproduit avec la permission de : </a:t>
            </a:r>
            <a:r>
              <a:rPr lang="fr-CA" sz="1100">
                <a:solidFill>
                  <a:srgbClr val="047BC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https://www.rgptoronto.ca/wp-content/uploads/2017/12/SFH_Care_in_Ontario_2015.pdf</a:t>
            </a:r>
            <a:r>
              <a:rPr lang="fr-CA" sz="1100">
                <a:solidFill>
                  <a:srgbClr val="047BC1"/>
                </a:solidFill>
                <a:latin typeface="Calibri" panose="020F0502020204030204" pitchFamily="34" charset="0"/>
                <a:cs typeface="Calibri" panose="020F0502020204030204" pitchFamily="34" charset="0"/>
              </a:rPr>
              <a:t> </a:t>
            </a:r>
          </a:p>
        </p:txBody>
      </p:sp>
      <p:sp>
        <p:nvSpPr>
          <p:cNvPr id="8" name="Title 3">
            <a:extLst>
              <a:ext uri="{FF2B5EF4-FFF2-40B4-BE49-F238E27FC236}">
                <a16:creationId xmlns:a16="http://schemas.microsoft.com/office/drawing/2014/main" id="{18F48FE3-A6C7-4F36-BF88-8AF7922DD59E}"/>
              </a:ext>
            </a:extLst>
          </p:cNvPr>
          <p:cNvSpPr txBox="1">
            <a:spLocks/>
          </p:cNvSpPr>
          <p:nvPr>
            <p:custDataLst>
              <p:tags r:id="rId2"/>
            </p:custDataLst>
          </p:nvPr>
        </p:nvSpPr>
        <p:spPr bwMode="auto">
          <a:xfrm>
            <a:off x="449708" y="274638"/>
            <a:ext cx="8244584" cy="1165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2400" u="none">
                <a:latin typeface="Calibri" panose="020F0502020204030204" pitchFamily="34" charset="0"/>
                <a:cs typeface="Calibri" panose="020F0502020204030204" pitchFamily="34" charset="0"/>
              </a:rPr>
              <a:t>En 2014, 88 % des hôpitaux ontariens participants (n = 135) ont déclaré avoir des procédures de prévention et de gestion du délirium, taux qui était de 62 % en 2011.</a:t>
            </a:r>
          </a:p>
        </p:txBody>
      </p:sp>
      <p:sp>
        <p:nvSpPr>
          <p:cNvPr id="5" name="TextBox 4">
            <a:extLst>
              <a:ext uri="{FF2B5EF4-FFF2-40B4-BE49-F238E27FC236}">
                <a16:creationId xmlns:a16="http://schemas.microsoft.com/office/drawing/2014/main" id="{4DDE277D-59CC-4C26-BFA9-2659F57257F7}"/>
              </a:ext>
            </a:extLst>
          </p:cNvPr>
          <p:cNvSpPr txBox="1"/>
          <p:nvPr>
            <p:custDataLst>
              <p:tags r:id="rId3"/>
            </p:custDataLst>
          </p:nvPr>
        </p:nvSpPr>
        <p:spPr>
          <a:xfrm>
            <a:off x="2043112" y="1970475"/>
            <a:ext cx="5191125" cy="461665"/>
          </a:xfrm>
          <a:prstGeom prst="rect">
            <a:avLst/>
          </a:prstGeom>
          <a:noFill/>
        </p:spPr>
        <p:txBody>
          <a:bodyPr wrap="square" rtlCol="0">
            <a:spAutoFit/>
          </a:bodyPr>
          <a:lstStyle/>
          <a:p>
            <a:pPr algn="ctr"/>
            <a:r>
              <a:rPr lang="fr-CA" sz="2400" b="1" u="none">
                <a:latin typeface="Calibri" panose="020F0502020204030204" pitchFamily="34" charset="0"/>
                <a:cs typeface="Calibri" panose="020F0502020204030204" pitchFamily="34" charset="0"/>
              </a:rPr>
              <a:t>Le délirium : prévention et gestion</a:t>
            </a:r>
          </a:p>
        </p:txBody>
      </p:sp>
      <p:sp>
        <p:nvSpPr>
          <p:cNvPr id="6" name="TextBox 5">
            <a:extLst>
              <a:ext uri="{FF2B5EF4-FFF2-40B4-BE49-F238E27FC236}">
                <a16:creationId xmlns:a16="http://schemas.microsoft.com/office/drawing/2014/main" id="{E997818E-9EFD-44C2-B5EB-AEFC69B8875E}"/>
              </a:ext>
            </a:extLst>
          </p:cNvPr>
          <p:cNvSpPr txBox="1"/>
          <p:nvPr>
            <p:custDataLst>
              <p:tags r:id="rId4"/>
            </p:custDataLst>
          </p:nvPr>
        </p:nvSpPr>
        <p:spPr>
          <a:xfrm>
            <a:off x="600075" y="2966604"/>
            <a:ext cx="400110" cy="1790618"/>
          </a:xfrm>
          <a:prstGeom prst="rect">
            <a:avLst/>
          </a:prstGeom>
          <a:noFill/>
        </p:spPr>
        <p:txBody>
          <a:bodyPr vert="vert270" wrap="none" rtlCol="0">
            <a:spAutoFit/>
          </a:bodyPr>
          <a:lstStyle/>
          <a:p>
            <a:r>
              <a:rPr lang="fr-CA" u="none">
                <a:latin typeface="Calibri" panose="020F0502020204030204" pitchFamily="34" charset="0"/>
                <a:cs typeface="Calibri" panose="020F0502020204030204" pitchFamily="34" charset="0"/>
              </a:rPr>
              <a:t>Pourcentage d'hôpitaux</a:t>
            </a:r>
          </a:p>
        </p:txBody>
      </p:sp>
      <p:pic>
        <p:nvPicPr>
          <p:cNvPr id="7" name="Picture 6">
            <a:extLst>
              <a:ext uri="{FF2B5EF4-FFF2-40B4-BE49-F238E27FC236}">
                <a16:creationId xmlns:a16="http://schemas.microsoft.com/office/drawing/2014/main" id="{AEA6FB66-3B71-48D6-B43C-13ABEF887851}"/>
              </a:ext>
            </a:extLst>
          </p:cNvPr>
          <p:cNvPicPr>
            <a:picLocks noChangeAspect="1"/>
          </p:cNvPicPr>
          <p:nvPr>
            <p:custDataLst>
              <p:tags r:id="rId5"/>
            </p:custDataLst>
          </p:nvPr>
        </p:nvPicPr>
        <p:blipFill>
          <a:blip r:embed="rId9"/>
          <a:stretch>
            <a:fillRect/>
          </a:stretch>
        </p:blipFill>
        <p:spPr>
          <a:xfrm>
            <a:off x="1000185" y="2448918"/>
            <a:ext cx="7486650" cy="3143250"/>
          </a:xfrm>
          <a:prstGeom prst="rect">
            <a:avLst/>
          </a:prstGeom>
        </p:spPr>
      </p:pic>
    </p:spTree>
    <p:extLst>
      <p:ext uri="{BB962C8B-B14F-4D97-AF65-F5344CB8AC3E}">
        <p14:creationId xmlns:p14="http://schemas.microsoft.com/office/powerpoint/2010/main" val="7200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err="1">
                <a:solidFill>
                  <a:schemeClr val="tx1"/>
                </a:solidFill>
                <a:latin typeface="Calibri" panose="020F0502020204030204" pitchFamily="34" charset="0"/>
                <a:cs typeface="Calibri" panose="020F0502020204030204" pitchFamily="34" charset="0"/>
              </a:rPr>
              <a:t>Objectifs</a:t>
            </a:r>
            <a:endParaRPr lang="en-US"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200" b="1">
                <a:latin typeface="Calibri" panose="020F0502020204030204" pitchFamily="34" charset="0"/>
                <a:cs typeface="Calibri" panose="020F0502020204030204" pitchFamily="34" charset="0"/>
              </a:rPr>
              <a:t>Aperçu des normes de qualité </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De quoi s’agit-il? Comment sont-elles utilisées?</a:t>
            </a:r>
          </a:p>
          <a:p>
            <a:pPr>
              <a:buClr>
                <a:srgbClr val="00B2E3"/>
              </a:buClr>
            </a:pPr>
            <a:r>
              <a:rPr lang="fr-CA" sz="2200" b="1">
                <a:latin typeface="Calibri" panose="020F0502020204030204" pitchFamily="34" charset="0"/>
                <a:cs typeface="Calibri" panose="020F0502020204030204" pitchFamily="34" charset="0"/>
              </a:rPr>
              <a:t>Pourquoi cette norme de qualité est-elle nécessaire?</a:t>
            </a:r>
            <a:br>
              <a:rPr lang="fr-CA" sz="2200">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Il existe des lacunes et des écarts dans la qualité des soins pour les </a:t>
            </a:r>
            <a:r>
              <a:rPr lang="fr-FR" sz="2200">
                <a:latin typeface="Calibri" panose="020F0502020204030204" pitchFamily="34" charset="0"/>
                <a:cs typeface="Calibri" panose="020F0502020204030204" pitchFamily="34" charset="0"/>
              </a:rPr>
              <a:t>personnes atteintes </a:t>
            </a:r>
            <a:r>
              <a:rPr lang="en-CA" sz="2200" i="0" u="none" strike="noStrike" baseline="0">
                <a:solidFill>
                  <a:srgbClr val="000000"/>
                </a:solidFill>
                <a:latin typeface="Calibri" panose="020F0502020204030204" pitchFamily="34" charset="0"/>
              </a:rPr>
              <a:t>de delirium </a:t>
            </a:r>
            <a:r>
              <a:rPr lang="en-CA" sz="2200" i="0" u="none" strike="noStrike" baseline="0" err="1">
                <a:solidFill>
                  <a:srgbClr val="000000"/>
                </a:solidFill>
                <a:latin typeface="Calibri" panose="020F0502020204030204" pitchFamily="34" charset="0"/>
              </a:rPr>
              <a:t>en</a:t>
            </a:r>
            <a:r>
              <a:rPr lang="en-CA" sz="2200" i="0" u="none" strike="noStrike" baseline="0">
                <a:solidFill>
                  <a:srgbClr val="000000"/>
                </a:solidFill>
                <a:latin typeface="Calibri" panose="020F0502020204030204" pitchFamily="34" charset="0"/>
              </a:rPr>
              <a:t> Ontario </a:t>
            </a:r>
            <a:endParaRPr lang="fr-CA" sz="2200">
              <a:latin typeface="Calibri" panose="020F0502020204030204" pitchFamily="34" charset="0"/>
              <a:cs typeface="Calibri" panose="020F0502020204030204" pitchFamily="34" charset="0"/>
            </a:endParaRPr>
          </a:p>
          <a:p>
            <a:pPr>
              <a:buClr>
                <a:srgbClr val="00B2E3"/>
              </a:buClr>
            </a:pPr>
            <a:r>
              <a:rPr lang="fr-CA" sz="2200" b="1">
                <a:latin typeface="Calibri" panose="020F0502020204030204" pitchFamily="34" charset="0"/>
                <a:cs typeface="Calibri" panose="020F0502020204030204" pitchFamily="34" charset="0"/>
              </a:rPr>
              <a:t>Énoncés de qualité pour améliorer les soins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Les énoncés clés de la norme de qualité sur </a:t>
            </a:r>
            <a:r>
              <a:rPr lang="fr-FR" sz="2200">
                <a:latin typeface="Calibri" panose="020F0502020204030204" pitchFamily="34" charset="0"/>
                <a:cs typeface="Calibri" panose="020F0502020204030204" pitchFamily="34" charset="0"/>
              </a:rPr>
              <a:t>le délirium</a:t>
            </a:r>
            <a:endParaRPr lang="fr-CA" sz="2200">
              <a:highlight>
                <a:srgbClr val="FFFF00"/>
              </a:highlight>
              <a:latin typeface="Calibri" panose="020F0502020204030204" pitchFamily="34" charset="0"/>
              <a:cs typeface="Calibri" panose="020F0502020204030204" pitchFamily="34" charset="0"/>
            </a:endParaRPr>
          </a:p>
          <a:p>
            <a:pPr>
              <a:buClr>
                <a:srgbClr val="00B2E3"/>
              </a:buClr>
            </a:pPr>
            <a:r>
              <a:rPr lang="fr-CA" sz="2200" b="1">
                <a:latin typeface="Calibri" panose="020F0502020204030204" pitchFamily="34" charset="0"/>
                <a:cs typeface="Calibri" panose="020F0502020204030204" pitchFamily="34" charset="0"/>
              </a:rPr>
              <a:t>Manière de mesurer le succès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Indicateurs qui peuvent vous aider à mesurer vos efforts d’amélioration de la qualité</a:t>
            </a: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934A3A-AD76-47DE-906A-CE8B8D824CED}"/>
              </a:ext>
            </a:extLst>
          </p:cNvPr>
          <p:cNvSpPr txBox="1"/>
          <p:nvPr>
            <p:custDataLst>
              <p:tags r:id="rId1"/>
            </p:custDataLst>
          </p:nvPr>
        </p:nvSpPr>
        <p:spPr>
          <a:xfrm>
            <a:off x="0" y="6257836"/>
            <a:ext cx="8598090" cy="600164"/>
          </a:xfrm>
          <a:prstGeom prst="rect">
            <a:avLst/>
          </a:prstGeom>
          <a:noFill/>
        </p:spPr>
        <p:txBody>
          <a:bodyPr wrap="square" rtlCol="0">
            <a:spAutoFit/>
          </a:bodyPr>
          <a:lstStyle/>
          <a:p>
            <a:r>
              <a:rPr lang="fr-CA" sz="1100" u="none">
                <a:latin typeface="Calibri" panose="020F0502020204030204" pitchFamily="34" charset="0"/>
                <a:cs typeface="Calibri" panose="020F0502020204030204" pitchFamily="34" charset="0"/>
              </a:rPr>
              <a:t>Source : Wong K, Tsang A, Liu B. Update on senior </a:t>
            </a:r>
            <a:r>
              <a:rPr lang="fr-CA" sz="1100" u="none" err="1">
                <a:latin typeface="Calibri" panose="020F0502020204030204" pitchFamily="34" charset="0"/>
                <a:cs typeface="Calibri" panose="020F0502020204030204" pitchFamily="34" charset="0"/>
              </a:rPr>
              <a:t>friendly</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hospital</a:t>
            </a:r>
            <a:r>
              <a:rPr lang="fr-CA" sz="1100" u="none">
                <a:latin typeface="Calibri" panose="020F0502020204030204" pitchFamily="34" charset="0"/>
                <a:cs typeface="Calibri" panose="020F0502020204030204" pitchFamily="34" charset="0"/>
              </a:rPr>
              <a:t> care in Ontario [Internet]. Toronto (ON) : </a:t>
            </a:r>
            <a:r>
              <a:rPr lang="fr-CA" sz="1100" u="none" err="1">
                <a:latin typeface="Calibri" panose="020F0502020204030204" pitchFamily="34" charset="0"/>
                <a:cs typeface="Calibri" panose="020F0502020204030204" pitchFamily="34" charset="0"/>
              </a:rPr>
              <a:t>Regional</a:t>
            </a:r>
            <a:r>
              <a:rPr lang="fr-CA" sz="1100" u="none">
                <a:latin typeface="Calibri" panose="020F0502020204030204" pitchFamily="34" charset="0"/>
                <a:cs typeface="Calibri" panose="020F0502020204030204" pitchFamily="34" charset="0"/>
              </a:rPr>
              <a:t> </a:t>
            </a:r>
            <a:r>
              <a:rPr lang="fr-CA" sz="1100" u="none" err="1">
                <a:latin typeface="Calibri" panose="020F0502020204030204" pitchFamily="34" charset="0"/>
                <a:cs typeface="Calibri" panose="020F0502020204030204" pitchFamily="34" charset="0"/>
              </a:rPr>
              <a:t>Geriatric</a:t>
            </a:r>
            <a:r>
              <a:rPr lang="fr-CA" sz="1100" u="none">
                <a:latin typeface="Calibri" panose="020F0502020204030204" pitchFamily="34" charset="0"/>
                <a:cs typeface="Calibri" panose="020F0502020204030204" pitchFamily="34" charset="0"/>
              </a:rPr>
              <a:t> Program of Toronto; 2015 [mise à jour 2018; cité le 24 juillet 2018]. Reproduit avec la permission de : </a:t>
            </a:r>
            <a:r>
              <a:rPr lang="fr-CA" sz="1100">
                <a:solidFill>
                  <a:srgbClr val="047BC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https://www.rgptoronto.ca/wp-content/uploads/2017/12/SFH_Care_in_Ontario_2015.pdf</a:t>
            </a:r>
            <a:r>
              <a:rPr lang="fr-CA" sz="1100">
                <a:solidFill>
                  <a:srgbClr val="047BC1"/>
                </a:solidFill>
                <a:latin typeface="Calibri" panose="020F0502020204030204" pitchFamily="34" charset="0"/>
                <a:cs typeface="Calibri" panose="020F0502020204030204" pitchFamily="34" charset="0"/>
              </a:rPr>
              <a:t> </a:t>
            </a:r>
          </a:p>
        </p:txBody>
      </p:sp>
      <p:sp>
        <p:nvSpPr>
          <p:cNvPr id="8" name="Title 3">
            <a:extLst>
              <a:ext uri="{FF2B5EF4-FFF2-40B4-BE49-F238E27FC236}">
                <a16:creationId xmlns:a16="http://schemas.microsoft.com/office/drawing/2014/main" id="{AEBA9443-94D4-41FA-A33B-31899E6753D3}"/>
              </a:ext>
            </a:extLst>
          </p:cNvPr>
          <p:cNvSpPr>
            <a:spLocks noGrp="1"/>
          </p:cNvSpPr>
          <p:nvPr>
            <p:ph type="title"/>
            <p:custDataLst>
              <p:tags r:id="rId2"/>
            </p:custDataLst>
          </p:nvPr>
        </p:nvSpPr>
        <p:spPr>
          <a:xfrm>
            <a:off x="457200" y="274638"/>
            <a:ext cx="8244584" cy="1165909"/>
          </a:xfrm>
        </p:spPr>
        <p:txBody>
          <a:bodyPr/>
          <a:lstStyle/>
          <a:p>
            <a:r>
              <a:rPr lang="fr-CA" sz="2400">
                <a:latin typeface="Calibri" panose="020F0502020204030204" pitchFamily="34" charset="0"/>
                <a:cs typeface="Calibri" panose="020F0502020204030204" pitchFamily="34" charset="0"/>
              </a:rPr>
              <a:t>En 2014, 86 % des hôpitaux ontariens participants (n = 135) ont déclaré avoir des pratiques de suivi et d’évaluation du délirium, taux qui était de 34 % en 2011.</a:t>
            </a:r>
          </a:p>
        </p:txBody>
      </p:sp>
      <p:sp>
        <p:nvSpPr>
          <p:cNvPr id="5" name="TextBox 4">
            <a:extLst>
              <a:ext uri="{FF2B5EF4-FFF2-40B4-BE49-F238E27FC236}">
                <a16:creationId xmlns:a16="http://schemas.microsoft.com/office/drawing/2014/main" id="{F07F8B05-031B-43FE-9707-2D51EE456DE6}"/>
              </a:ext>
            </a:extLst>
          </p:cNvPr>
          <p:cNvSpPr txBox="1"/>
          <p:nvPr>
            <p:custDataLst>
              <p:tags r:id="rId3"/>
            </p:custDataLst>
          </p:nvPr>
        </p:nvSpPr>
        <p:spPr>
          <a:xfrm>
            <a:off x="1983928" y="1801777"/>
            <a:ext cx="5191125" cy="461665"/>
          </a:xfrm>
          <a:prstGeom prst="rect">
            <a:avLst/>
          </a:prstGeom>
          <a:noFill/>
        </p:spPr>
        <p:txBody>
          <a:bodyPr wrap="square" rtlCol="0">
            <a:spAutoFit/>
          </a:bodyPr>
          <a:lstStyle/>
          <a:p>
            <a:pPr algn="ctr"/>
            <a:r>
              <a:rPr lang="fr-CA" sz="2400" b="1" u="none">
                <a:latin typeface="Calibri" panose="020F0502020204030204" pitchFamily="34" charset="0"/>
                <a:cs typeface="Calibri" panose="020F0502020204030204" pitchFamily="34" charset="0"/>
              </a:rPr>
              <a:t>Le délirium : suivi et évaluation</a:t>
            </a:r>
          </a:p>
        </p:txBody>
      </p:sp>
      <p:pic>
        <p:nvPicPr>
          <p:cNvPr id="6" name="Picture 5">
            <a:extLst>
              <a:ext uri="{FF2B5EF4-FFF2-40B4-BE49-F238E27FC236}">
                <a16:creationId xmlns:a16="http://schemas.microsoft.com/office/drawing/2014/main" id="{E4AE6207-7E1B-440B-85F5-48EFEC01BB72}"/>
              </a:ext>
            </a:extLst>
          </p:cNvPr>
          <p:cNvPicPr>
            <a:picLocks noChangeAspect="1"/>
          </p:cNvPicPr>
          <p:nvPr>
            <p:custDataLst>
              <p:tags r:id="rId4"/>
            </p:custDataLst>
          </p:nvPr>
        </p:nvPicPr>
        <p:blipFill>
          <a:blip r:embed="rId9"/>
          <a:stretch>
            <a:fillRect/>
          </a:stretch>
        </p:blipFill>
        <p:spPr>
          <a:xfrm>
            <a:off x="893316" y="2263442"/>
            <a:ext cx="7372350" cy="3057525"/>
          </a:xfrm>
          <a:prstGeom prst="rect">
            <a:avLst/>
          </a:prstGeom>
        </p:spPr>
      </p:pic>
      <p:sp>
        <p:nvSpPr>
          <p:cNvPr id="9" name="TextBox 8">
            <a:extLst>
              <a:ext uri="{FF2B5EF4-FFF2-40B4-BE49-F238E27FC236}">
                <a16:creationId xmlns:a16="http://schemas.microsoft.com/office/drawing/2014/main" id="{01F86464-0C8F-4B9D-B4CF-83BA478096CC}"/>
              </a:ext>
            </a:extLst>
          </p:cNvPr>
          <p:cNvSpPr txBox="1"/>
          <p:nvPr>
            <p:custDataLst>
              <p:tags r:id="rId5"/>
            </p:custDataLst>
          </p:nvPr>
        </p:nvSpPr>
        <p:spPr>
          <a:xfrm>
            <a:off x="457200" y="2896895"/>
            <a:ext cx="400110" cy="1790618"/>
          </a:xfrm>
          <a:prstGeom prst="rect">
            <a:avLst/>
          </a:prstGeom>
          <a:noFill/>
        </p:spPr>
        <p:txBody>
          <a:bodyPr vert="vert270" wrap="none" rtlCol="0">
            <a:spAutoFit/>
          </a:bodyPr>
          <a:lstStyle/>
          <a:p>
            <a:r>
              <a:rPr lang="fr-CA" u="none">
                <a:latin typeface="Calibri" panose="020F0502020204030204" pitchFamily="34" charset="0"/>
                <a:cs typeface="Calibri" panose="020F0502020204030204" pitchFamily="34" charset="0"/>
              </a:rPr>
              <a:t>Pourcentage d'hôpitaux</a:t>
            </a:r>
          </a:p>
        </p:txBody>
      </p:sp>
    </p:spTree>
    <p:extLst>
      <p:ext uri="{BB962C8B-B14F-4D97-AF65-F5344CB8AC3E}">
        <p14:creationId xmlns:p14="http://schemas.microsoft.com/office/powerpoint/2010/main" val="310297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custDataLst>
              <p:tags r:id="rId1"/>
            </p:custDataLst>
          </p:nvPr>
        </p:nvSpPr>
        <p:spPr>
          <a:xfrm>
            <a:off x="0" y="6604084"/>
            <a:ext cx="8528021" cy="261610"/>
          </a:xfrm>
          <a:prstGeom prst="rect">
            <a:avLst/>
          </a:prstGeom>
        </p:spPr>
        <p:txBody>
          <a:bodyPr wrap="square">
            <a:spAutoFit/>
          </a:bodyPr>
          <a:lstStyle/>
          <a:p>
            <a:pPr eaLnBrk="0" hangingPunct="0">
              <a:spcBef>
                <a:spcPct val="30000"/>
              </a:spcBef>
              <a:defRPr/>
            </a:pPr>
            <a:r>
              <a:rPr lang="fr-CA" sz="1100" u="none">
                <a:latin typeface="Calibri" panose="020F0502020204030204" pitchFamily="34" charset="0"/>
                <a:cs typeface="Calibri" panose="020F0502020204030204" pitchFamily="34" charset="0"/>
              </a:rPr>
              <a:t>Source : Base de données sur les congés 2014/15-2019/20, ministère de la Santé et des Soins de longue durée de l'Ontario, IntelliHealth Ontario.</a:t>
            </a:r>
          </a:p>
        </p:txBody>
      </p:sp>
      <p:sp>
        <p:nvSpPr>
          <p:cNvPr id="8" name="Title 1">
            <a:extLst>
              <a:ext uri="{FF2B5EF4-FFF2-40B4-BE49-F238E27FC236}">
                <a16:creationId xmlns:a16="http://schemas.microsoft.com/office/drawing/2014/main" id="{27F9A19D-9F4F-4443-B9D1-E857D9991EA3}"/>
              </a:ext>
            </a:extLst>
          </p:cNvPr>
          <p:cNvSpPr>
            <a:spLocks noGrp="1"/>
          </p:cNvSpPr>
          <p:nvPr>
            <p:ph type="title"/>
            <p:custDataLst>
              <p:tags r:id="rId2"/>
            </p:custDataLst>
          </p:nvPr>
        </p:nvSpPr>
        <p:spPr>
          <a:xfrm>
            <a:off x="457200" y="206398"/>
            <a:ext cx="8524875" cy="1322150"/>
          </a:xfrm>
        </p:spPr>
        <p:txBody>
          <a:bodyPr/>
          <a:lstStyle/>
          <a:p>
            <a:r>
              <a:rPr lang="fr-CA" sz="2200">
                <a:solidFill>
                  <a:schemeClr val="tx1"/>
                </a:solidFill>
                <a:latin typeface="Calibri" panose="020F0502020204030204" pitchFamily="34" charset="0"/>
                <a:ea typeface="MS PGothic"/>
                <a:cs typeface="Calibri" panose="020F0502020204030204" pitchFamily="34" charset="0"/>
              </a:rPr>
              <a:t>Le nombre d'admissions à l’hôpital de patients dont le délirium était documenté a augmenté de 47 % entre 2014/2015 et 2019/20. En 2019/20, 8 % de toutes les admissions de personnes âgées de 65 ans et plus incluaient un délirium documenté.</a:t>
            </a:r>
          </a:p>
        </p:txBody>
      </p:sp>
      <p:graphicFrame>
        <p:nvGraphicFramePr>
          <p:cNvPr id="7" name="Chart 6">
            <a:extLst>
              <a:ext uri="{FF2B5EF4-FFF2-40B4-BE49-F238E27FC236}">
                <a16:creationId xmlns:a16="http://schemas.microsoft.com/office/drawing/2014/main" id="{7334BD58-7B60-4FE7-85F9-EFE5752F33EB}"/>
              </a:ext>
            </a:extLst>
          </p:cNvPr>
          <p:cNvGraphicFramePr>
            <a:graphicFrameLocks noChangeAspect="1"/>
          </p:cNvGraphicFramePr>
          <p:nvPr>
            <p:custDataLst>
              <p:tags r:id="rId3"/>
            </p:custDataLst>
            <p:extLst>
              <p:ext uri="{D42A27DB-BD31-4B8C-83A1-F6EECF244321}">
                <p14:modId xmlns:p14="http://schemas.microsoft.com/office/powerpoint/2010/main" val="2730684940"/>
              </p:ext>
            </p:extLst>
          </p:nvPr>
        </p:nvGraphicFramePr>
        <p:xfrm>
          <a:off x="268482" y="1439863"/>
          <a:ext cx="8607035" cy="51642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692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custDataLst>
              <p:tags r:id="rId1"/>
            </p:custDataLst>
          </p:nvPr>
        </p:nvSpPr>
        <p:spPr>
          <a:xfrm>
            <a:off x="330332" y="310874"/>
            <a:ext cx="8524875" cy="986946"/>
          </a:xfrm>
        </p:spPr>
        <p:txBody>
          <a:bodyPr/>
          <a:lstStyle/>
          <a:p>
            <a:r>
              <a:rPr lang="fr-CA" sz="2000">
                <a:solidFill>
                  <a:schemeClr val="tx1"/>
                </a:solidFill>
                <a:latin typeface="Calibri" panose="020F0502020204030204" pitchFamily="34" charset="0"/>
                <a:ea typeface="MS PGothic"/>
                <a:cs typeface="Calibri" panose="020F0502020204030204" pitchFamily="34" charset="0"/>
              </a:rPr>
              <a:t>En 2019/20, dans 49 % des cas admis à l'hôpital, le délirium s’était déclaré avant l’admission et était documenté, alors que dans 27 % des cas, le délirium s’est déclaré après l'admission ou comme une complication de l'admission.</a:t>
            </a:r>
          </a:p>
        </p:txBody>
      </p:sp>
      <p:sp>
        <p:nvSpPr>
          <p:cNvPr id="7" name="Rectangle 6">
            <a:extLst>
              <a:ext uri="{FF2B5EF4-FFF2-40B4-BE49-F238E27FC236}">
                <a16:creationId xmlns:a16="http://schemas.microsoft.com/office/drawing/2014/main" id="{5D368F04-BC2D-42B5-9D58-C71F67CE3767}"/>
              </a:ext>
            </a:extLst>
          </p:cNvPr>
          <p:cNvSpPr/>
          <p:nvPr>
            <p:custDataLst>
              <p:tags r:id="rId2"/>
            </p:custDataLst>
          </p:nvPr>
        </p:nvSpPr>
        <p:spPr>
          <a:xfrm>
            <a:off x="0" y="6604084"/>
            <a:ext cx="8524875" cy="253916"/>
          </a:xfrm>
          <a:prstGeom prst="rect">
            <a:avLst/>
          </a:prstGeom>
        </p:spPr>
        <p:txBody>
          <a:bodyPr wrap="square">
            <a:spAutoFit/>
          </a:bodyPr>
          <a:lstStyle/>
          <a:p>
            <a:pPr eaLnBrk="0" hangingPunct="0">
              <a:spcBef>
                <a:spcPct val="30000"/>
              </a:spcBef>
              <a:defRPr/>
            </a:pPr>
            <a:r>
              <a:rPr lang="fr-CA" sz="1050" u="none">
                <a:latin typeface="Calibri" panose="020F0502020204030204" pitchFamily="34" charset="0"/>
                <a:cs typeface="Calibri" panose="020F0502020204030204" pitchFamily="34" charset="0"/>
              </a:rPr>
              <a:t>Source : Base de données sur les congés 2019/20, ministère de la Santé et des Soins de longue durée de l'Ontario, IntelliHEALTH ONTARIO</a:t>
            </a:r>
          </a:p>
        </p:txBody>
      </p:sp>
      <p:graphicFrame>
        <p:nvGraphicFramePr>
          <p:cNvPr id="6" name="Chart 5">
            <a:extLst>
              <a:ext uri="{FF2B5EF4-FFF2-40B4-BE49-F238E27FC236}">
                <a16:creationId xmlns:a16="http://schemas.microsoft.com/office/drawing/2014/main" id="{944E4EB2-E8C8-44F9-8EE5-768FE2DC1075}"/>
              </a:ext>
            </a:extLst>
          </p:cNvPr>
          <p:cNvGraphicFramePr>
            <a:graphicFrameLocks noChangeAspect="1"/>
          </p:cNvGraphicFramePr>
          <p:nvPr>
            <p:custDataLst>
              <p:tags r:id="rId3"/>
            </p:custDataLst>
            <p:extLst>
              <p:ext uri="{D42A27DB-BD31-4B8C-83A1-F6EECF244321}">
                <p14:modId xmlns:p14="http://schemas.microsoft.com/office/powerpoint/2010/main" val="1522836860"/>
              </p:ext>
            </p:extLst>
          </p:nvPr>
        </p:nvGraphicFramePr>
        <p:xfrm>
          <a:off x="330332" y="1325755"/>
          <a:ext cx="8404623" cy="52213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625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F9A19D-9F4F-4443-B9D1-E857D9991EA3}"/>
              </a:ext>
            </a:extLst>
          </p:cNvPr>
          <p:cNvSpPr>
            <a:spLocks noGrp="1"/>
          </p:cNvSpPr>
          <p:nvPr>
            <p:ph type="title"/>
            <p:custDataLst>
              <p:tags r:id="rId1"/>
            </p:custDataLst>
          </p:nvPr>
        </p:nvSpPr>
        <p:spPr>
          <a:xfrm>
            <a:off x="345142" y="274638"/>
            <a:ext cx="8683448" cy="1165225"/>
          </a:xfrm>
        </p:spPr>
        <p:txBody>
          <a:bodyPr/>
          <a:lstStyle/>
          <a:p>
            <a:r>
              <a:rPr lang="fr-CA" sz="2000">
                <a:solidFill>
                  <a:schemeClr val="tx1"/>
                </a:solidFill>
                <a:latin typeface="Calibri" panose="020F0502020204030204" pitchFamily="34" charset="0"/>
                <a:ea typeface="MS PGothic"/>
                <a:cs typeface="Calibri" panose="020F0502020204030204" pitchFamily="34" charset="0"/>
              </a:rPr>
              <a:t>En 2019/20, le taux de personnes souffrant de délirium documenté pendant leur séjour à l'hôpital était le plus élevé dans les régions du Nord-Est et d'Érié-Saint-Clair et le plus faible dans les régions du Nord-Ouest et de Waterloo Wellington.</a:t>
            </a:r>
          </a:p>
        </p:txBody>
      </p:sp>
      <p:sp>
        <p:nvSpPr>
          <p:cNvPr id="7" name="Rectangle 6">
            <a:extLst>
              <a:ext uri="{FF2B5EF4-FFF2-40B4-BE49-F238E27FC236}">
                <a16:creationId xmlns:a16="http://schemas.microsoft.com/office/drawing/2014/main" id="{EBDCEC8E-2D95-4DE3-8DB6-099C2D58B224}"/>
              </a:ext>
            </a:extLst>
          </p:cNvPr>
          <p:cNvSpPr/>
          <p:nvPr>
            <p:custDataLst>
              <p:tags r:id="rId2"/>
            </p:custDataLst>
          </p:nvPr>
        </p:nvSpPr>
        <p:spPr>
          <a:xfrm>
            <a:off x="0" y="6256572"/>
            <a:ext cx="8528021" cy="600164"/>
          </a:xfrm>
          <a:prstGeom prst="rect">
            <a:avLst/>
          </a:prstGeom>
        </p:spPr>
        <p:txBody>
          <a:bodyPr wrap="square" lIns="91440" tIns="45720" rIns="91440" bIns="45720" anchor="t">
            <a:spAutoFit/>
          </a:bodyPr>
          <a:lstStyle/>
          <a:p>
            <a:pPr eaLnBrk="0" hangingPunct="0">
              <a:spcBef>
                <a:spcPct val="30000"/>
              </a:spcBef>
              <a:defRPr/>
            </a:pPr>
            <a:r>
              <a:rPr lang="fr-CA" sz="1100" u="none">
                <a:latin typeface="Calibri" panose="020F0502020204030204" pitchFamily="34" charset="0"/>
                <a:ea typeface="MS PGothic"/>
                <a:cs typeface="Calibri" panose="020F0502020204030204" pitchFamily="34" charset="0"/>
              </a:rPr>
              <a:t>Source : Base de données sur les congés de 2017/18 à 2019/20, ministère de la Santé et des Soins de longue durée de l'Ontario, </a:t>
            </a:r>
            <a:r>
              <a:rPr lang="fr-CA" sz="1100" u="none" err="1">
                <a:latin typeface="Calibri" panose="020F0502020204030204" pitchFamily="34" charset="0"/>
                <a:ea typeface="MS PGothic"/>
                <a:cs typeface="Calibri" panose="020F0502020204030204" pitchFamily="34" charset="0"/>
              </a:rPr>
              <a:t>IntelliHealth</a:t>
            </a:r>
            <a:r>
              <a:rPr lang="fr-CA" sz="1100" u="none">
                <a:latin typeface="Calibri" panose="020F0502020204030204" pitchFamily="34" charset="0"/>
                <a:ea typeface="MS PGothic"/>
                <a:cs typeface="Calibri" panose="020F0502020204030204" pitchFamily="34" charset="0"/>
              </a:rPr>
              <a:t> Ontario. Estimations de la population de Statistique Canada (recensement et données administratives de 2016), par groupe d'âge et sexe au 1</a:t>
            </a:r>
            <a:r>
              <a:rPr lang="fr-CA" sz="1100" u="none" baseline="30000">
                <a:latin typeface="Calibri" panose="020F0502020204030204" pitchFamily="34" charset="0"/>
                <a:ea typeface="MS PGothic"/>
                <a:cs typeface="Calibri" panose="020F0502020204030204" pitchFamily="34" charset="0"/>
              </a:rPr>
              <a:t>er</a:t>
            </a:r>
            <a:r>
              <a:rPr lang="fr-CA" sz="1100" u="none">
                <a:latin typeface="Calibri" panose="020F0502020204030204" pitchFamily="34" charset="0"/>
                <a:ea typeface="MS PGothic"/>
                <a:cs typeface="Calibri" panose="020F0502020204030204" pitchFamily="34" charset="0"/>
              </a:rPr>
              <a:t> juillet, Canada, provinces, territoires, régions </a:t>
            </a:r>
            <a:r>
              <a:rPr lang="fr-CA" sz="1100" u="none" err="1">
                <a:latin typeface="Calibri" panose="020F0502020204030204" pitchFamily="34" charset="0"/>
                <a:ea typeface="MS PGothic"/>
                <a:cs typeface="Calibri" panose="020F0502020204030204" pitchFamily="34" charset="0"/>
              </a:rPr>
              <a:t>sociosanitaires</a:t>
            </a:r>
            <a:r>
              <a:rPr lang="fr-CA" sz="1100" u="none">
                <a:latin typeface="Calibri" panose="020F0502020204030204" pitchFamily="34" charset="0"/>
                <a:ea typeface="MS PGothic"/>
                <a:cs typeface="Calibri" panose="020F0502020204030204" pitchFamily="34" charset="0"/>
              </a:rPr>
              <a:t> (limites de 2018) et groupes de pairs. Tableau 17-10-0134-01.</a:t>
            </a:r>
          </a:p>
        </p:txBody>
      </p:sp>
      <p:graphicFrame>
        <p:nvGraphicFramePr>
          <p:cNvPr id="11" name="Chart 10">
            <a:extLst>
              <a:ext uri="{FF2B5EF4-FFF2-40B4-BE49-F238E27FC236}">
                <a16:creationId xmlns:a16="http://schemas.microsoft.com/office/drawing/2014/main" id="{3B3BEC05-7C40-4D3E-8479-A45BE1C67BC1}"/>
              </a:ext>
            </a:extLst>
          </p:cNvPr>
          <p:cNvGraphicFramePr>
            <a:graphicFrameLocks noChangeAspect="1"/>
          </p:cNvGraphicFramePr>
          <p:nvPr>
            <p:custDataLst>
              <p:tags r:id="rId3"/>
            </p:custDataLst>
            <p:extLst>
              <p:ext uri="{D42A27DB-BD31-4B8C-83A1-F6EECF244321}">
                <p14:modId xmlns:p14="http://schemas.microsoft.com/office/powerpoint/2010/main" val="2077955169"/>
              </p:ext>
            </p:extLst>
          </p:nvPr>
        </p:nvGraphicFramePr>
        <p:xfrm>
          <a:off x="657262" y="1439863"/>
          <a:ext cx="7829475" cy="48641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4921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64526"/>
            <a:ext cx="6448569" cy="4353635"/>
          </a:xfrm>
        </p:spPr>
        <p:txBody>
          <a:bodyPr/>
          <a:lstStyle/>
          <a:p>
            <a:pPr defTabSz="457200"/>
            <a:r>
              <a:rPr lang="fr-CA" sz="1600" i="1">
                <a:solidFill>
                  <a:schemeClr val="tx1"/>
                </a:solidFill>
                <a:latin typeface="Calibri"/>
                <a:ea typeface="MS PGothic"/>
                <a:cs typeface="Calibri"/>
              </a:rPr>
              <a:t>« Mon mari a été renvoyé à la maison après une semaine aux soins intensifs, et il est vite devenu très désorienté et agité, avec quelques périodes de lucidité. C'était extrêmement effrayant pour nous deux, et je ne savais pas comment l'aider. Nous avons finalement découvert qu'il était très déshydraté, ce qui a entraîné ses symptômes de délirium. Lorsqu'il a reçu son congé, il était encore assez frêle, et nous n'avons reçu aucune information sur les stratégies de prévention du délirium, ce qui, j'en suis sûr, nous aurait aidés tous les deux. </a:t>
            </a:r>
            <a:br>
              <a:rPr lang="fr-CA" sz="1600" i="1">
                <a:latin typeface="Calibri" panose="020F0502020204030204" pitchFamily="34" charset="0"/>
                <a:ea typeface="MS PGothic"/>
                <a:cs typeface="Calibri" panose="020F0502020204030204" pitchFamily="34" charset="0"/>
              </a:rPr>
            </a:br>
            <a:br>
              <a:rPr lang="fr-CA" sz="1600">
                <a:latin typeface="Calibri" panose="020F0502020204030204" pitchFamily="34" charset="0"/>
                <a:ea typeface="MS PGothic"/>
                <a:cs typeface="Calibri" panose="020F0502020204030204" pitchFamily="34" charset="0"/>
              </a:rPr>
            </a:br>
            <a:r>
              <a:rPr lang="fr-CA" sz="1600" i="1">
                <a:solidFill>
                  <a:schemeClr val="tx1"/>
                </a:solidFill>
                <a:latin typeface="Calibri"/>
                <a:ea typeface="MS PGothic"/>
                <a:cs typeface="Calibri"/>
              </a:rPr>
              <a:t>Suite à cette expérience, je peux voir à quel point la norme de qualité sur le délirium serait très utile. Tous les énoncés sont interreliés et importants pour orienter les soins aux patients. Mon plus grand espoir est que la norme de qualité soit appliquée dans la pratique quotidienne pour soutenir les patients, les familles et les soignants, quel que soit leur milieu ou région d'origine en Ontario. L'éducation et la préparation sont extrêmement précieuses pour les patients et les soignants. »  </a:t>
            </a:r>
            <a:br>
              <a:rPr lang="fr-CA" sz="1600">
                <a:latin typeface="Calibri" panose="020F0502020204030204" pitchFamily="34" charset="0"/>
                <a:ea typeface="MS PGothic"/>
                <a:cs typeface="Calibri" panose="020F0502020204030204" pitchFamily="34" charset="0"/>
              </a:rPr>
            </a:br>
            <a:br>
              <a:rPr lang="fr-CA" sz="1600" b="0">
                <a:latin typeface="Calibri" panose="020F0502020204030204" pitchFamily="34" charset="0"/>
                <a:ea typeface="MS PGothic"/>
                <a:cs typeface="Calibri" panose="020F0502020204030204" pitchFamily="34" charset="0"/>
              </a:rPr>
            </a:br>
            <a:r>
              <a:rPr lang="fr-CA" sz="1600" b="0">
                <a:solidFill>
                  <a:schemeClr val="tx1"/>
                </a:solidFill>
                <a:latin typeface="Calibri"/>
                <a:ea typeface="MS PGothic"/>
                <a:cs typeface="Calibri"/>
              </a:rPr>
              <a:t>– Nicole Lafrenière-Davis, conseillère en expérience vécue, Comité consultatif sur les normes de qualité en matière de délirium</a:t>
            </a:r>
            <a:endParaRPr lang="fr-CA" sz="1600" b="0">
              <a:solidFill>
                <a:schemeClr val="tx1"/>
              </a:solidFill>
              <a:highlight>
                <a:srgbClr val="FFFF00"/>
              </a:highlight>
              <a:latin typeface="Calibri" panose="020F0502020204030204" pitchFamily="34" charset="0"/>
              <a:ea typeface="MS PGothic"/>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391343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64526"/>
            <a:ext cx="6448569" cy="4353635"/>
          </a:xfrm>
        </p:spPr>
        <p:txBody>
          <a:bodyPr/>
          <a:lstStyle/>
          <a:p>
            <a:pPr defTabSz="457200"/>
            <a:r>
              <a:rPr lang="fr-CA" sz="1600" i="1">
                <a:solidFill>
                  <a:schemeClr val="tx1"/>
                </a:solidFill>
                <a:latin typeface="Calibri" panose="020F0502020204030204" pitchFamily="34" charset="0"/>
                <a:ea typeface="MS PGothic"/>
                <a:cs typeface="Calibri" panose="020F0502020204030204" pitchFamily="34" charset="0"/>
              </a:rPr>
              <a:t>« En tant qu'infirmière praticienne en gériatrie, j'ai vu de nombreux patients développer un délirium aux urgences et dans les unités. Le délirium passe souvent inaperçu et peut entraîner des difficultés et des préjudices importants pour le patient et sa famille, ainsi que pour leurs prestataires de soins de santé. La norme de qualité sur le délirium est importante, car elle élève le statut du délirium au niveau d'entité clinique, et donne aux prestataires une approche normalisée et logique des soins avec des mesures et des indicateurs clés à suivre. Renforcer l'importance de cette condition contribuera également à éduquer et à responsabiliser les familles et les soignants. »</a:t>
            </a:r>
            <a:br>
              <a:rPr lang="fr-CA" sz="1600">
                <a:solidFill>
                  <a:schemeClr val="tx1"/>
                </a:solidFill>
                <a:latin typeface="Calibri" panose="020F0502020204030204" pitchFamily="34" charset="0"/>
                <a:ea typeface="MS PGothic"/>
                <a:cs typeface="Calibri" panose="020F0502020204030204" pitchFamily="34" charset="0"/>
              </a:rPr>
            </a:br>
            <a:br>
              <a:rPr lang="fr-CA" sz="1600" b="0">
                <a:solidFill>
                  <a:schemeClr val="tx1"/>
                </a:solidFill>
                <a:latin typeface="Calibri" panose="020F0502020204030204" pitchFamily="34" charset="0"/>
                <a:ea typeface="MS PGothic"/>
                <a:cs typeface="Calibri" panose="020F0502020204030204" pitchFamily="34" charset="0"/>
              </a:rPr>
            </a:br>
            <a:r>
              <a:rPr lang="fr-CA" sz="1600" b="0">
                <a:solidFill>
                  <a:schemeClr val="tx1"/>
                </a:solidFill>
                <a:latin typeface="Calibri" panose="020F0502020204030204" pitchFamily="34" charset="0"/>
                <a:ea typeface="MS PGothic"/>
                <a:cs typeface="Calibri" panose="020F0502020204030204" pitchFamily="34" charset="0"/>
              </a:rPr>
              <a:t>– Mary-Lynn Peters, Comité consultatif sur les normes de qualité en matière de délirium</a:t>
            </a:r>
            <a:endParaRPr lang="fr-CA" sz="1600" b="0">
              <a:solidFill>
                <a:schemeClr val="tx1"/>
              </a:solidFill>
              <a:highlight>
                <a:srgbClr val="FFFF00"/>
              </a:highlight>
              <a:latin typeface="Calibri" panose="020F0502020204030204" pitchFamily="34" charset="0"/>
              <a:ea typeface="MS PGothic"/>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89376BD8-C938-405F-9F11-17E24E8C93F4}"/>
              </a:ext>
            </a:extLst>
          </p:cNvPr>
          <p:cNvPicPr>
            <a:picLocks noChangeAspect="1"/>
          </p:cNvPicPr>
          <p:nvPr/>
        </p:nvPicPr>
        <p:blipFill>
          <a:blip r:embed="rId5"/>
          <a:stretch>
            <a:fillRect/>
          </a:stretch>
        </p:blipFill>
        <p:spPr>
          <a:xfrm>
            <a:off x="7238935" y="884584"/>
            <a:ext cx="1495634" cy="1305107"/>
          </a:xfrm>
          <a:prstGeom prst="rect">
            <a:avLst/>
          </a:prstGeom>
        </p:spPr>
      </p:pic>
    </p:spTree>
    <p:extLst>
      <p:ext uri="{BB962C8B-B14F-4D97-AF65-F5344CB8AC3E}">
        <p14:creationId xmlns:p14="http://schemas.microsoft.com/office/powerpoint/2010/main" val="261838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047BC1"/>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spcAft>
                <a:spcPts val="0"/>
              </a:spcAft>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Cette norme de qualité concerne les soins aux adultes âgés de 18 ans ou plus exposés aux risques de délirium ou qui présentent des symptômes de délirium. Elle comprend les personnes hospitalisées (y compris celles qui se trouvent aux urgences, les soins aigus et critiques, les établissements de soins continus complexes et les hôpitaux de réadaptation, ainsi que les cliniques préopératoires), celles qui passent de l’hôpital à leur domicile, et celles qui se trouvent dans des maisons de soins de longue durée, et un cadre familial et communautaire.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norme de qualité est axée sur l’identification, l’évaluation, la prévention et la gestion du délirium dans toutes les professions de la santé.</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buClr>
                <a:srgbClr val="00B2E3"/>
              </a:buClr>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Certains des énoncés de cette norme peuvent s’appliquer aux personnes qui développent un délirium en fin de vie — l’un des nombreux symptômes courants associés à une maladie progressive et limitant la vie. </a:t>
            </a:r>
          </a:p>
          <a:p>
            <a:pPr>
              <a:spcAft>
                <a:spcPts val="0"/>
              </a:spcAft>
              <a:buClr>
                <a:srgbClr val="00B2E3"/>
              </a:buClr>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Cette norme de qualité ne s’applique pas aux personnes souffrant de confusion liée au sevrage alcoolique. Cette norme de qualité ne comprend pas de conseils sur la gestion de complications sanitaires spécifiques secondaires au délirium (p. ex. chutes, immobilité, plaies de pression).</a:t>
            </a:r>
            <a:br>
              <a:rPr lang="en-US" sz="1800">
                <a:solidFill>
                  <a:srgbClr val="000000"/>
                </a:solidFill>
                <a:latin typeface="Arial" panose="020B0604020202020204" pitchFamily="34" charset="0"/>
                <a:ea typeface="Times New Roman" panose="02020603050405020304" pitchFamily="18" charset="0"/>
                <a:cs typeface="Helvetica 55 Roman"/>
              </a:rPr>
            </a:br>
            <a:endParaRPr lang="en-US" sz="1800">
              <a:solidFill>
                <a:srgbClr val="000000"/>
              </a:solidFill>
              <a:latin typeface="Arial" panose="020B0604020202020204" pitchFamily="34" charset="0"/>
              <a:ea typeface="Times New Roman" panose="02020603050405020304" pitchFamily="18" charset="0"/>
              <a:cs typeface="Helvetica 55 Roman"/>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97159" y="1295431"/>
            <a:ext cx="8036214" cy="4912127"/>
          </a:xfrm>
          <a:prstGeom prst="rect">
            <a:avLst/>
          </a:prstGeom>
        </p:spPr>
        <p:txBody>
          <a:bodyPr/>
          <a:lstStyle/>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Identification des facteurs de risque du délirium</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Interventions pour prévenir le délirium</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Dépistage précoce du délirium</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Éducation pour les personnes atteintes de délirium, leur famille et leurs soignants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Gestion du délirium</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Médicaments antipsychotiques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Font typeface="+mj-lt"/>
              <a:buAutoNum type="arabicPeriod"/>
            </a:pPr>
            <a:r>
              <a:rPr lang="fr-CA" sz="1800">
                <a:effectLst/>
                <a:latin typeface="Calibri" panose="020F0502020204030204" pitchFamily="34" charset="0"/>
                <a:ea typeface="Times New Roman" panose="02020603050405020304" pitchFamily="18" charset="0"/>
                <a:cs typeface="Times New Roman" panose="02020603050405020304" pitchFamily="18" charset="0"/>
              </a:rPr>
              <a:t>Transitions dans les soins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3400"/>
              </a:lnSpc>
              <a:spcBef>
                <a:spcPts val="0"/>
              </a:spcBef>
              <a:buClr>
                <a:srgbClr val="00B2E3"/>
              </a:buClr>
              <a:buAutoNum type="arabicPeriod"/>
              <a:defRPr sz="1800"/>
            </a:pPr>
            <a:endParaRPr lang="en-US" sz="180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200" err="1">
                <a:solidFill>
                  <a:schemeClr val="tx1"/>
                </a:solidFill>
                <a:latin typeface="Calibri" panose="020F0502020204030204" pitchFamily="34" charset="0"/>
                <a:cs typeface="Calibri" panose="020F0502020204030204" pitchFamily="34" charset="0"/>
              </a:rPr>
              <a:t>Thèmes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l’énoncé</a:t>
            </a:r>
            <a:r>
              <a:rPr lang="en-US" sz="3200">
                <a:solidFill>
                  <a:schemeClr val="tx1"/>
                </a:solidFill>
                <a:latin typeface="Calibri" panose="020F0502020204030204" pitchFamily="34" charset="0"/>
                <a:cs typeface="Calibri" panose="020F0502020204030204" pitchFamily="34" charset="0"/>
              </a:rPr>
              <a:t> sur </a:t>
            </a:r>
            <a:r>
              <a:rPr lang="en-US" sz="3200" err="1">
                <a:solidFill>
                  <a:schemeClr val="tx1"/>
                </a:solidFill>
                <a:latin typeface="Calibri" panose="020F0502020204030204" pitchFamily="34" charset="0"/>
                <a:cs typeface="Calibri" panose="020F0502020204030204" pitchFamily="34" charset="0"/>
              </a:rPr>
              <a:t>cette</a:t>
            </a:r>
            <a:r>
              <a:rPr lang="en-US" sz="3200">
                <a:solidFill>
                  <a:schemeClr val="tx1"/>
                </a:solidFill>
                <a:latin typeface="Calibri" panose="020F0502020204030204" pitchFamily="34" charset="0"/>
                <a:cs typeface="Calibri" panose="020F0502020204030204" pitchFamily="34" charset="0"/>
              </a:rPr>
              <a:t> </a:t>
            </a:r>
            <a:r>
              <a:rPr lang="en-US" sz="3200" err="1">
                <a:solidFill>
                  <a:schemeClr val="tx1"/>
                </a:solidFill>
                <a:latin typeface="Calibri" panose="020F0502020204030204" pitchFamily="34" charset="0"/>
                <a:cs typeface="Calibri" panose="020F0502020204030204" pitchFamily="34" charset="0"/>
              </a:rPr>
              <a:t>norme</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qualité</a:t>
            </a:r>
            <a:endParaRPr sz="320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1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Identification des facteurs de risque </a:t>
            </a:r>
            <a:br>
              <a:rPr lang="fr-CA" b="1">
                <a:effectLst/>
                <a:latin typeface="Calibri" panose="020F0502020204030204" pitchFamily="34" charset="0"/>
                <a:ea typeface="Times New Roman" panose="02020603050405020304" pitchFamily="18" charset="0"/>
                <a:cs typeface="Times New Roman" panose="02020603050405020304" pitchFamily="18" charset="0"/>
              </a:rPr>
            </a:br>
            <a:r>
              <a:rPr lang="fr-CA" b="1">
                <a:effectLst/>
                <a:latin typeface="Calibri" panose="020F0502020204030204" pitchFamily="34" charset="0"/>
                <a:ea typeface="Times New Roman" panose="02020603050405020304" pitchFamily="18" charset="0"/>
                <a:cs typeface="Times New Roman" panose="02020603050405020304" pitchFamily="18" charset="0"/>
              </a:rPr>
              <a:t>du délirium</a:t>
            </a:r>
            <a:endParaRPr lang="en-CA" b="0">
              <a:solidFill>
                <a:schemeClr val="tx1"/>
              </a:solidFill>
              <a:latin typeface="Calibri"/>
              <a:ea typeface="MS PGothic"/>
              <a:cs typeface="Calibri"/>
            </a:endParaRPr>
          </a:p>
        </p:txBody>
      </p:sp>
      <p:sp>
        <p:nvSpPr>
          <p:cNvPr id="3" name="Rectangle 2"/>
          <p:cNvSpPr/>
          <p:nvPr/>
        </p:nvSpPr>
        <p:spPr>
          <a:xfrm>
            <a:off x="1356432" y="2104739"/>
            <a:ext cx="6646287" cy="264852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Lors du premier contact avec le système de soins de santé, les personnes sont évaluées pour déterminer les facteurs de risque de délirium, en particulier lorsqu’elles se présentent à l’hôpital ou dans un établissement de soins de longue durée. Tout facteur de risque de délirium est documenté dans le dossier médical et lors des transitions de soins, et est communiqué à la personne, à sa famille et à ses soignants, ainsi qu’à son équipe de soins.</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a:p>
          <a:p>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2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Interventions pour prévenir le délirium</a:t>
            </a:r>
            <a:endParaRPr lang="en-CA" b="0">
              <a:solidFill>
                <a:schemeClr val="tx1"/>
              </a:solidFill>
              <a:latin typeface="Calibri"/>
              <a:ea typeface="MS PGothic"/>
              <a:cs typeface="Calibri"/>
            </a:endParaRPr>
          </a:p>
        </p:txBody>
      </p:sp>
      <p:sp>
        <p:nvSpPr>
          <p:cNvPr id="3" name="Rectangle 2"/>
          <p:cNvSpPr/>
          <p:nvPr/>
        </p:nvSpPr>
        <p:spPr>
          <a:xfrm>
            <a:off x="1248856" y="2669157"/>
            <a:ext cx="6646287" cy="116590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personnes à risque de délirium bénéficient d’interventions de prévention du délirium adaptées à leurs besoins individuels et à leur environnement de soins.</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6350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3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Dépistage précoce du délirium</a:t>
            </a:r>
            <a:endParaRPr lang="en-CA" b="0">
              <a:solidFill>
                <a:schemeClr val="tx1"/>
              </a:solidFill>
              <a:latin typeface="Calibri"/>
              <a:ea typeface="MS PGothic"/>
              <a:cs typeface="Calibri"/>
            </a:endParaRPr>
          </a:p>
        </p:txBody>
      </p:sp>
      <p:sp>
        <p:nvSpPr>
          <p:cNvPr id="3" name="Rectangle 2"/>
          <p:cNvSpPr/>
          <p:nvPr/>
        </p:nvSpPr>
        <p:spPr>
          <a:xfrm>
            <a:off x="1248856" y="1729841"/>
            <a:ext cx="6646287" cy="279912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personnes qui se présentent à l’hôpital avec des facteurs de risque de délirium, ou qui présentent un changement aigu de comportement ou de fonction cognitive pendant un séjour à l’hôpital ou dans un centre de soins de longue durée ou dans la communauté, sont dépistées en temps utile par un professionnel de la santé formé au dépistage du délirium à l’aide d’outils normalisés et validés. La personne, sa famille et ses soignants sont interrogés sur tout changement aigu du comportement ou des fonctions cognitives de la personne.</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3698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4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Éducation pour les personnes atteintes de délirium, leur famille et leurs soignants</a:t>
            </a:r>
            <a:endParaRPr lang="en-CA" b="0">
              <a:solidFill>
                <a:schemeClr val="tx1"/>
              </a:solidFill>
              <a:latin typeface="Calibri"/>
              <a:ea typeface="MS PGothic"/>
              <a:cs typeface="Calibri"/>
            </a:endParaRPr>
          </a:p>
        </p:txBody>
      </p:sp>
      <p:sp>
        <p:nvSpPr>
          <p:cNvPr id="3" name="Rectangle 2"/>
          <p:cNvSpPr/>
          <p:nvPr/>
        </p:nvSpPr>
        <p:spPr>
          <a:xfrm>
            <a:off x="1248856" y="3252111"/>
            <a:ext cx="6646287" cy="116590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Les personnes à risque de délirium ou atteintes de délirium (ainsi que leur famille et leurs soignants) reçoivent une éducation sur le délirium.</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17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5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Gestion du délirium</a:t>
            </a:r>
            <a:endParaRPr lang="en-CA" b="0">
              <a:solidFill>
                <a:schemeClr val="tx1"/>
              </a:solidFill>
              <a:latin typeface="Calibri"/>
              <a:ea typeface="MS PGothic"/>
              <a:cs typeface="Calibri"/>
            </a:endParaRPr>
          </a:p>
        </p:txBody>
      </p:sp>
      <p:sp>
        <p:nvSpPr>
          <p:cNvPr id="3" name="Rectangle 2"/>
          <p:cNvSpPr/>
          <p:nvPr/>
        </p:nvSpPr>
        <p:spPr>
          <a:xfrm>
            <a:off x="1248856" y="3064549"/>
            <a:ext cx="6646287" cy="154103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Sur la base des résultats d’une évaluation complète, les personnes atteintes de délirium disposent d’un plan de gestion interprofessionnel à plusieurs composantes pour traiter les causes et gérer les symptômes du délirium.</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06789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6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Médicaments antipsychotiques</a:t>
            </a:r>
            <a:endParaRPr lang="en-CA" b="0">
              <a:solidFill>
                <a:schemeClr val="tx1"/>
              </a:solidFill>
              <a:latin typeface="Calibri"/>
              <a:ea typeface="MS PGothic"/>
              <a:cs typeface="Calibri"/>
            </a:endParaRPr>
          </a:p>
        </p:txBody>
      </p:sp>
      <p:sp>
        <p:nvSpPr>
          <p:cNvPr id="3" name="Rectangle 2"/>
          <p:cNvSpPr/>
          <p:nvPr/>
        </p:nvSpPr>
        <p:spPr>
          <a:xfrm>
            <a:off x="1256348" y="2007920"/>
            <a:ext cx="6646287" cy="28421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Seules les personnes qui sont dans une détresse grave en raison de symptômes de délirium ou qui risquent immédiatement de se faire du mal ou d’en faire à d’autres sont prises en considération pour l’utilisation de médicaments antipsychotiques. Ces médicaments sont toujours utilisés en combinaison avec des stratégies de gestion de première ligne. Si un traitement antipsychotique est mis en place, il est examiné quotidiennement et arrêté dès que la situation clinique le permet.</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894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a:solidFill>
                  <a:schemeClr val="tx1"/>
                </a:solidFill>
                <a:latin typeface="Calibri"/>
                <a:ea typeface="MS PGothic"/>
                <a:cs typeface="Calibri"/>
              </a:rPr>
              <a:t>Énoncé de qualité 7 : </a:t>
            </a:r>
            <a:br>
              <a:rPr lang="fr-CA" sz="2400" b="0"/>
            </a:br>
            <a:r>
              <a:rPr lang="fr-CA" b="1">
                <a:effectLst/>
                <a:latin typeface="Calibri" panose="020F0502020204030204" pitchFamily="34" charset="0"/>
                <a:ea typeface="Times New Roman" panose="02020603050405020304" pitchFamily="18" charset="0"/>
                <a:cs typeface="Times New Roman" panose="02020603050405020304" pitchFamily="18" charset="0"/>
              </a:rPr>
              <a:t>Transitions dans les soins</a:t>
            </a:r>
            <a:endParaRPr lang="en-CA" b="0">
              <a:solidFill>
                <a:schemeClr val="tx1"/>
              </a:solidFill>
              <a:latin typeface="Calibri"/>
              <a:ea typeface="MS PGothic"/>
              <a:cs typeface="Calibri"/>
            </a:endParaRPr>
          </a:p>
        </p:txBody>
      </p:sp>
      <p:sp>
        <p:nvSpPr>
          <p:cNvPr id="3" name="Rectangle 2"/>
          <p:cNvSpPr/>
          <p:nvPr/>
        </p:nvSpPr>
        <p:spPr>
          <a:xfrm>
            <a:off x="1256348" y="2287344"/>
            <a:ext cx="6646287" cy="228331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2000" u="none">
                <a:effectLst/>
                <a:latin typeface="Calibri" panose="020F0502020204030204" pitchFamily="34" charset="0"/>
                <a:ea typeface="Times New Roman" panose="02020603050405020304" pitchFamily="18" charset="0"/>
                <a:cs typeface="Times New Roman" panose="02020603050405020304" pitchFamily="18" charset="0"/>
              </a:rPr>
              <a:t>Lors des transitions dans les soins, les personnes atteintes de délirium actuel ou résolu (ainsi que leur famille et leurs soignants) reçoivent des informations relatives au délirium et à sa gestion. </a:t>
            </a:r>
            <a:r>
              <a:rPr lang="fr-FR" sz="2000" u="none">
                <a:effectLst/>
                <a:latin typeface="Calibri" panose="020F0502020204030204" pitchFamily="34" charset="0"/>
                <a:ea typeface="Calibri" panose="020F0502020204030204" pitchFamily="34" charset="0"/>
              </a:rPr>
              <a:t>Ces informations sont communiquées aux personnes impliquées dans le cercle de soins de la personne et documentées dans le dossier de santé lors des transitions de soins</a:t>
            </a:r>
            <a:r>
              <a:rPr lang="fr-CA" sz="2000" u="none">
                <a:effectLst/>
                <a:latin typeface="Calibri" panose="020F0502020204030204" pitchFamily="34" charset="0"/>
                <a:ea typeface="Times New Roman" panose="02020603050405020304" pitchFamily="18" charset="0"/>
                <a:cs typeface="Times New Roman" panose="02020603050405020304" pitchFamily="18" charset="0"/>
              </a:rPr>
              <a:t>.</a:t>
            </a:r>
            <a:endParaRPr lang="en-CA" sz="2000" b="1" u="none">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9127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lvl="0">
              <a:buClr>
                <a:srgbClr val="00B2E3"/>
              </a:buClr>
            </a:pPr>
            <a:r>
              <a:rPr lang="fr-CA">
                <a:effectLst/>
                <a:latin typeface="Calibri" panose="020F0502020204030204" pitchFamily="34" charset="0"/>
                <a:ea typeface="Times New Roman" panose="02020603050405020304" pitchFamily="18" charset="0"/>
                <a:cs typeface="Times New Roman" panose="02020603050405020304" pitchFamily="18" charset="0"/>
              </a:rPr>
              <a:t>Taux de délirium chez les personnes admises à l’hôpital, avec apparition pendant leur séjour.</a:t>
            </a:r>
          </a:p>
          <a:p>
            <a:pPr lvl="0">
              <a:buClr>
                <a:srgbClr val="00B2E3"/>
              </a:buClr>
            </a:pPr>
            <a:r>
              <a:rPr lang="fr-CA">
                <a:effectLst/>
                <a:latin typeface="Calibri" panose="020F0502020204030204" pitchFamily="34" charset="0"/>
                <a:ea typeface="Times New Roman" panose="02020603050405020304" pitchFamily="18" charset="0"/>
                <a:cs typeface="Times New Roman" panose="02020603050405020304" pitchFamily="18" charset="0"/>
              </a:rPr>
              <a:t>Pourcentage de personnes atteintes de délirium qui sont renvoyées de l’hôpital à leur domicile et qui déclarent avoir le sentiment d’avoir participé autant qu’elles le souhaitaient à la prestation des soins et à la planification de leur sortie.</a:t>
            </a:r>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CA">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r>
              <a:rPr lang="fr-CA">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Pourcentage de personnes à risque de délirium qui ont des interventions documentées dans leur plan de soins pour le prévenir.</a:t>
            </a:r>
          </a:p>
          <a:p>
            <a:r>
              <a:rPr lang="fr-CA">
                <a:effectLst/>
                <a:latin typeface="Calibri" panose="020F0502020204030204" pitchFamily="34" charset="0"/>
                <a:ea typeface="Times New Roman" panose="02020603050405020304" pitchFamily="18" charset="0"/>
                <a:cs typeface="Times New Roman" panose="02020603050405020304" pitchFamily="18" charset="0"/>
              </a:rPr>
              <a:t>Pourcentage de personnes atteintes de délirium qui disposent d’un plan de gestion interprofessionnel à plusieurs composantes pour traiter les causes et gérer les symptômes du délirium.</a:t>
            </a:r>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9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a:solidFill>
                  <a:schemeClr val="bg1"/>
                </a:solidFill>
                <a:latin typeface="Calibri" panose="020F0502020204030204" pitchFamily="34" charset="0"/>
              </a:rPr>
              <a:t>POURSUIVONS LA CONVERSATION </a:t>
            </a:r>
            <a:endParaRPr lang="en-US" sz="13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a:t>
            </a:r>
            <a:r>
              <a:rPr lang="en-US" sz="1300" u="none" err="1">
                <a:solidFill>
                  <a:schemeClr val="bg1"/>
                </a:solidFill>
                <a:latin typeface="Calibri" panose="020F0502020204030204" pitchFamily="34" charset="0"/>
                <a:cs typeface="Calibri" panose="020F0502020204030204" pitchFamily="34" charset="0"/>
              </a:rPr>
              <a:t>SanteOntarioSO</a:t>
            </a:r>
            <a:endParaRPr lang="en-US" sz="1300" u="none">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a:solidFill>
                  <a:schemeClr val="tx1"/>
                </a:solidFill>
                <a:latin typeface="Calibri" panose="020F0502020204030204" pitchFamily="34" charset="0"/>
                <a:cs typeface="Calibri" panose="020F0502020204030204" pitchFamily="34" charset="0"/>
              </a:rPr>
              <a:t>Normes de qualité</a:t>
            </a:r>
            <a:endParaRPr lang="en-CA" sz="380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880515304"/>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553998"/>
          </a:xfrm>
          <a:prstGeom prst="rect">
            <a:avLst/>
          </a:prstGeom>
        </p:spPr>
        <p:txBody>
          <a:bodyPr wrap="square" anchor="t">
            <a:spAutoFit/>
          </a:bodyPr>
          <a:lstStyle/>
          <a:p>
            <a:r>
              <a:rPr lang="fr-CA" sz="1000" b="1" u="none">
                <a:latin typeface="Calibri" panose="020F0502020204030204" pitchFamily="34" charset="0"/>
                <a:cs typeface="Calibri" panose="020F0502020204030204" pitchFamily="34" charset="0"/>
              </a:rPr>
              <a:t>Vous trouverez ces ressources ici : </a:t>
            </a:r>
          </a:p>
          <a:p>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Améliorer</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soins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-grâce-aux-</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données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probantes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u="none">
                <a:solidFill>
                  <a:srgbClr val="00B2E3"/>
                </a:solidFill>
                <a:latin typeface="Calibri" panose="020F0502020204030204" pitchFamily="34" charset="0"/>
                <a:cs typeface="Calibri" panose="020F0502020204030204" pitchFamily="34" charset="0"/>
              </a:rPr>
              <a:t>delirium</a:t>
            </a:r>
            <a:endParaRPr lang="en-US" sz="1000" u="none">
              <a:solidFill>
                <a:srgbClr val="00B2E3"/>
              </a:solidFill>
              <a:latin typeface="Calibri" panose="020F0502020204030204" pitchFamily="34" charset="0"/>
              <a:ea typeface="Helvetica Neue Light" panose="02000403000000020004" pitchFamily="2" charset="0"/>
              <a:cs typeface="Calibri" panose="020F0502020204030204" pitchFamily="34" charset="0"/>
            </a:endParaRPr>
          </a:p>
          <a:p>
            <a:endParaRPr lang="en-US" sz="1000" u="none">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3746062" y="6007279"/>
            <a:ext cx="1918859" cy="338554"/>
          </a:xfrm>
          <a:prstGeom prst="rect">
            <a:avLst/>
          </a:prstGeom>
          <a:noFill/>
        </p:spPr>
        <p:txBody>
          <a:bodyPr wrap="none" rtlCol="0">
            <a:spAutoFit/>
          </a:bodyPr>
          <a:lstStyle/>
          <a:p>
            <a:pPr algn="ctr"/>
            <a:r>
              <a:rPr lang="fr-CA" sz="16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a:solidFill>
                  <a:schemeClr val="tx1"/>
                </a:solidFill>
                <a:latin typeface="Calibri" panose="020F0502020204030204" pitchFamily="34" charset="0"/>
                <a:cs typeface="Calibri" panose="020F0502020204030204" pitchFamily="34" charset="0"/>
              </a:rPr>
              <a:t>Ressources des normes de qualité</a:t>
            </a:r>
            <a:endParaRPr lang="en-US" sz="3000">
              <a:solidFill>
                <a:schemeClr val="tx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5427508" y="3469905"/>
            <a:ext cx="1615507"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37804" y="3469905"/>
            <a:ext cx="1671355" cy="338554"/>
          </a:xfrm>
          <a:prstGeom prst="rect">
            <a:avLst/>
          </a:prstGeom>
          <a:noFill/>
        </p:spPr>
        <p:txBody>
          <a:bodyPr wrap="none" rtlCol="0">
            <a:spAutoFit/>
          </a:bodyPr>
          <a:lstStyle/>
          <a:p>
            <a:r>
              <a:rPr lang="fr-CA" sz="16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62581" y="5991890"/>
            <a:ext cx="1631472" cy="338554"/>
          </a:xfrm>
          <a:prstGeom prst="rect">
            <a:avLst/>
          </a:prstGeom>
          <a:noFill/>
        </p:spPr>
        <p:txBody>
          <a:bodyPr wrap="none" rtlCol="0" anchor="t">
            <a:spAutoFit/>
          </a:bodyPr>
          <a:lstStyle/>
          <a:p>
            <a:r>
              <a:rPr lang="en-US" altLang="en-US" sz="1600" b="1" u="none">
                <a:solidFill>
                  <a:srgbClr val="000000"/>
                </a:solidFill>
                <a:latin typeface="Calibri" panose="020F0502020204030204" pitchFamily="34" charset="0"/>
                <a:cs typeface="Calibri" panose="020F0502020204030204" pitchFamily="34" charset="0"/>
              </a:rPr>
              <a:t>Guide de </a:t>
            </a:r>
            <a:r>
              <a:rPr lang="en-US" altLang="en-US" sz="1600" b="1" u="none" err="1">
                <a:solidFill>
                  <a:srgbClr val="000000"/>
                </a:solidFill>
                <a:latin typeface="Calibri" panose="020F0502020204030204" pitchFamily="34" charset="0"/>
                <a:cs typeface="Calibri" panose="020F0502020204030204" pitchFamily="34" charset="0"/>
              </a:rPr>
              <a:t>mesure</a:t>
            </a:r>
            <a:endParaRPr lang="en-US" altLang="en-US" sz="1600" b="1" u="none">
              <a:solidFill>
                <a:srgbClr val="00000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5"/>
          <a:srcRect/>
          <a:stretch/>
        </p:blipFill>
        <p:spPr>
          <a:xfrm>
            <a:off x="3544911" y="4108491"/>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15" name="Picture 14">
            <a:extLst>
              <a:ext uri="{FF2B5EF4-FFF2-40B4-BE49-F238E27FC236}">
                <a16:creationId xmlns:a16="http://schemas.microsoft.com/office/drawing/2014/main" id="{F7E21A84-BDF7-4BC9-9D05-B5316F414EB8}"/>
              </a:ext>
            </a:extLst>
          </p:cNvPr>
          <p:cNvPicPr>
            <a:picLocks noChangeAspect="1"/>
          </p:cNvPicPr>
          <p:nvPr/>
        </p:nvPicPr>
        <p:blipFill>
          <a:blip r:embed="rId6"/>
          <a:stretch>
            <a:fillRect/>
          </a:stretch>
        </p:blipFill>
        <p:spPr>
          <a:xfrm>
            <a:off x="6630215" y="3826164"/>
            <a:ext cx="1671355" cy="2170268"/>
          </a:xfrm>
          <a:prstGeom prst="rect">
            <a:avLst/>
          </a:prstGeom>
          <a:effectLst>
            <a:glow rad="63500">
              <a:schemeClr val="accent4">
                <a:satMod val="175000"/>
                <a:alpha val="40000"/>
              </a:schemeClr>
            </a:glow>
          </a:effectLst>
        </p:spPr>
      </p:pic>
      <p:sp>
        <p:nvSpPr>
          <p:cNvPr id="16" name="TextBox 15">
            <a:extLst>
              <a:ext uri="{FF2B5EF4-FFF2-40B4-BE49-F238E27FC236}">
                <a16:creationId xmlns:a16="http://schemas.microsoft.com/office/drawing/2014/main" id="{AB318F82-E6BE-4305-993B-BFEAA84560CB}"/>
              </a:ext>
            </a:extLst>
          </p:cNvPr>
          <p:cNvSpPr txBox="1"/>
          <p:nvPr/>
        </p:nvSpPr>
        <p:spPr>
          <a:xfrm>
            <a:off x="1233475" y="5996225"/>
            <a:ext cx="880241" cy="307777"/>
          </a:xfrm>
          <a:prstGeom prst="rect">
            <a:avLst/>
          </a:prstGeom>
          <a:noFill/>
        </p:spPr>
        <p:txBody>
          <a:bodyPr wrap="square">
            <a:spAutoFit/>
          </a:bodyPr>
          <a:lstStyle/>
          <a:p>
            <a:r>
              <a:rPr lang="en-US" sz="1400" b="1" u="none">
                <a:solidFill>
                  <a:srgbClr val="000000"/>
                </a:solidFill>
                <a:latin typeface="Calibri" panose="020F0502020204030204" pitchFamily="34" charset="0"/>
                <a:cs typeface="Calibri" panose="020F0502020204030204" pitchFamily="34" charset="0"/>
              </a:rPr>
              <a:t>Placemat</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4D8DFF7D-A718-4B19-94C8-6B33F6F5D3AD}"/>
              </a:ext>
            </a:extLst>
          </p:cNvPr>
          <p:cNvPicPr>
            <a:picLocks noChangeAspect="1"/>
          </p:cNvPicPr>
          <p:nvPr/>
        </p:nvPicPr>
        <p:blipFill>
          <a:blip r:embed="rId7"/>
          <a:stretch>
            <a:fillRect/>
          </a:stretch>
        </p:blipFill>
        <p:spPr>
          <a:xfrm>
            <a:off x="2218232" y="1149416"/>
            <a:ext cx="1701201" cy="2203030"/>
          </a:xfrm>
          <a:prstGeom prst="rect">
            <a:avLst/>
          </a:prstGeom>
          <a:ln>
            <a:noFill/>
          </a:ln>
          <a:effectLst>
            <a:glow rad="63500">
              <a:schemeClr val="accent2">
                <a:satMod val="175000"/>
                <a:alpha val="40000"/>
              </a:schemeClr>
            </a:glow>
          </a:effectLst>
        </p:spPr>
      </p:pic>
      <p:pic>
        <p:nvPicPr>
          <p:cNvPr id="8" name="Picture 7" descr="Graphical user interface, text, application&#10;&#10;Description automatically generated">
            <a:extLst>
              <a:ext uri="{FF2B5EF4-FFF2-40B4-BE49-F238E27FC236}">
                <a16:creationId xmlns:a16="http://schemas.microsoft.com/office/drawing/2014/main" id="{E1D94C62-9D1C-46EF-A0E6-2C8B0A28B4A6}"/>
              </a:ext>
            </a:extLst>
          </p:cNvPr>
          <p:cNvPicPr>
            <a:picLocks noChangeAspect="1"/>
          </p:cNvPicPr>
          <p:nvPr/>
        </p:nvPicPr>
        <p:blipFill>
          <a:blip r:embed="rId8"/>
          <a:stretch>
            <a:fillRect/>
          </a:stretch>
        </p:blipFill>
        <p:spPr>
          <a:xfrm>
            <a:off x="5398249" y="1112057"/>
            <a:ext cx="1671355" cy="2243065"/>
          </a:xfrm>
          <a:prstGeom prst="rect">
            <a:avLst/>
          </a:prstGeom>
          <a:effectLst>
            <a:glow rad="63500">
              <a:schemeClr val="accent2">
                <a:satMod val="175000"/>
                <a:alpha val="40000"/>
              </a:schemeClr>
            </a:glow>
          </a:effectLst>
        </p:spPr>
      </p:pic>
      <p:pic>
        <p:nvPicPr>
          <p:cNvPr id="11" name="Picture 10" descr="A picture containing text&#10;&#10;Description automatically generated">
            <a:extLst>
              <a:ext uri="{FF2B5EF4-FFF2-40B4-BE49-F238E27FC236}">
                <a16:creationId xmlns:a16="http://schemas.microsoft.com/office/drawing/2014/main" id="{146D8D9D-B41C-4E93-A038-0B84678295E2}"/>
              </a:ext>
            </a:extLst>
          </p:cNvPr>
          <p:cNvPicPr>
            <a:picLocks noChangeAspect="1"/>
          </p:cNvPicPr>
          <p:nvPr/>
        </p:nvPicPr>
        <p:blipFill>
          <a:blip r:embed="rId9"/>
          <a:stretch>
            <a:fillRect/>
          </a:stretch>
        </p:blipFill>
        <p:spPr>
          <a:xfrm>
            <a:off x="877397" y="3837011"/>
            <a:ext cx="1666014" cy="2170268"/>
          </a:xfrm>
          <a:prstGeom prst="rect">
            <a:avLst/>
          </a:prstGeom>
          <a:effectLst>
            <a:glow rad="63500">
              <a:schemeClr val="accent2">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a:solidFill>
                  <a:schemeClr val="tx1"/>
                </a:solidFill>
                <a:latin typeface="Calibri" panose="020F0502020204030204" pitchFamily="34" charset="0"/>
                <a:cs typeface="Calibri" panose="020F0502020204030204" pitchFamily="34" charset="0"/>
              </a:rPr>
              <a:t>Aperçu de la </a:t>
            </a:r>
            <a:r>
              <a:rPr lang="fr-CA" sz="3400" u="none">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1745114" y="922895"/>
            <a:ext cx="1019190"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0687" y="916755"/>
            <a:ext cx="1029449" cy="369332"/>
          </a:xfrm>
          <a:prstGeom prst="rect">
            <a:avLst/>
          </a:prstGeom>
          <a:solidFill>
            <a:srgbClr val="047BC1"/>
          </a:solidFill>
          <a:ln>
            <a:no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 public</a:t>
            </a:r>
          </a:p>
        </p:txBody>
      </p:sp>
      <p:sp>
        <p:nvSpPr>
          <p:cNvPr id="27" name="TextBox 26">
            <a:extLst>
              <a:ext uri="{FF2B5EF4-FFF2-40B4-BE49-F238E27FC236}">
                <a16:creationId xmlns:a16="http://schemas.microsoft.com/office/drawing/2014/main" id="{185DFB3F-1523-4352-8111-E7711FB6211C}"/>
              </a:ext>
            </a:extLst>
          </p:cNvPr>
          <p:cNvSpPr txBox="1"/>
          <p:nvPr/>
        </p:nvSpPr>
        <p:spPr>
          <a:xfrm>
            <a:off x="5689912" y="4320478"/>
            <a:ext cx="1594219"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indicateurs</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473116" y="4090960"/>
            <a:ext cx="1563185" cy="369332"/>
          </a:xfrm>
          <a:prstGeom prst="rect">
            <a:avLst/>
          </a:prstGeom>
          <a:solidFill>
            <a:srgbClr val="047BC1"/>
          </a:solidFill>
          <a:ln>
            <a:solidFill>
              <a:srgbClr val="FFFFFF"/>
            </a:solidFill>
          </a:ln>
        </p:spPr>
        <p:txBody>
          <a:bodyPr wrap="none" rtlCol="0">
            <a:spAutoFit/>
          </a:bodyPr>
          <a:lstStyle/>
          <a:p>
            <a:pPr algn="ctr"/>
            <a:r>
              <a:rPr lang="fr-CA" sz="1800" b="1" u="none">
                <a:solidFill>
                  <a:schemeClr val="bg1"/>
                </a:solidFill>
                <a:latin typeface="Calibri" panose="020F0502020204030204" pitchFamily="34" charset="0"/>
                <a:cs typeface="Calibri" panose="020F0502020204030204" pitchFamily="34" charset="0"/>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283446" y="4460292"/>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13A0216D-0267-4603-8CEC-4055BAE4D71B}"/>
              </a:ext>
            </a:extLst>
          </p:cNvPr>
          <p:cNvCxnSpPr>
            <a:cxnSpLocks/>
          </p:cNvCxnSpPr>
          <p:nvPr/>
        </p:nvCxnSpPr>
        <p:spPr bwMode="auto">
          <a:xfrm>
            <a:off x="6487021" y="4678503"/>
            <a:ext cx="0" cy="328319"/>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EF1D1E70-860A-4D01-A4BB-596E7FABB46F}"/>
              </a:ext>
            </a:extLst>
          </p:cNvPr>
          <p:cNvPicPr>
            <a:picLocks noChangeAspect="1"/>
          </p:cNvPicPr>
          <p:nvPr/>
        </p:nvPicPr>
        <p:blipFill>
          <a:blip r:embed="rId4"/>
          <a:stretch>
            <a:fillRect/>
          </a:stretch>
        </p:blipFill>
        <p:spPr>
          <a:xfrm>
            <a:off x="679629" y="1697672"/>
            <a:ext cx="3155399" cy="22685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EC9BC2C-B261-4953-95A2-EFB678E5F4C7}"/>
              </a:ext>
            </a:extLst>
          </p:cNvPr>
          <p:cNvPicPr>
            <a:picLocks noChangeAspect="1"/>
          </p:cNvPicPr>
          <p:nvPr/>
        </p:nvPicPr>
        <p:blipFill>
          <a:blip r:embed="rId5"/>
          <a:stretch>
            <a:fillRect/>
          </a:stretch>
        </p:blipFill>
        <p:spPr>
          <a:xfrm>
            <a:off x="569516" y="4954367"/>
            <a:ext cx="3375625" cy="170521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5BC40E1-775D-4287-A11B-C99C7459D411}"/>
              </a:ext>
            </a:extLst>
          </p:cNvPr>
          <p:cNvPicPr>
            <a:picLocks noChangeAspect="1"/>
          </p:cNvPicPr>
          <p:nvPr/>
        </p:nvPicPr>
        <p:blipFill>
          <a:blip r:embed="rId6"/>
          <a:stretch>
            <a:fillRect/>
          </a:stretch>
        </p:blipFill>
        <p:spPr>
          <a:xfrm>
            <a:off x="4944803" y="1736974"/>
            <a:ext cx="3041216" cy="250194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D9DCFE7-2FEA-4BCF-AE6F-31FCAB80CDE3}"/>
              </a:ext>
            </a:extLst>
          </p:cNvPr>
          <p:cNvPicPr>
            <a:picLocks noChangeAspect="1"/>
          </p:cNvPicPr>
          <p:nvPr/>
        </p:nvPicPr>
        <p:blipFill>
          <a:blip r:embed="rId7"/>
          <a:stretch>
            <a:fillRect/>
          </a:stretch>
        </p:blipFill>
        <p:spPr>
          <a:xfrm>
            <a:off x="4572000" y="5047835"/>
            <a:ext cx="3585429" cy="129654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 </a:t>
            </a:r>
            <a:br>
              <a:rPr lang="fr-CA" sz="32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73272" y="2549525"/>
            <a:ext cx="3755828" cy="284309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a:latin typeface="Calibri" panose="020F0502020204030204" pitchFamily="34" charset="0"/>
                <a:cs typeface="Calibri" panose="020F0502020204030204" pitchFamily="34" charset="0"/>
              </a:rPr>
              <a:t>guide du patient </a:t>
            </a:r>
            <a:r>
              <a:rPr lang="fr-CA" sz="20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descr="Graphical user interface, text, application&#10;&#10;Description automatically generated">
            <a:extLst>
              <a:ext uri="{FF2B5EF4-FFF2-40B4-BE49-F238E27FC236}">
                <a16:creationId xmlns:a16="http://schemas.microsoft.com/office/drawing/2014/main" id="{B51FF24E-65C8-4F6E-AFA0-36156AE9069B}"/>
              </a:ext>
            </a:extLst>
          </p:cNvPr>
          <p:cNvPicPr>
            <a:picLocks noChangeAspect="1"/>
          </p:cNvPicPr>
          <p:nvPr/>
        </p:nvPicPr>
        <p:blipFill>
          <a:blip r:embed="rId4"/>
          <a:stretch>
            <a:fillRect/>
          </a:stretch>
        </p:blipFill>
        <p:spPr>
          <a:xfrm>
            <a:off x="4572000" y="1440547"/>
            <a:ext cx="3429392" cy="4602466"/>
          </a:xfrm>
          <a:prstGeom prst="rect">
            <a:avLst/>
          </a:prstGeom>
          <a:effectLst>
            <a:glow rad="63500">
              <a:schemeClr val="accent2">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a:latin typeface="Calibri" panose="020F0502020204030204" pitchFamily="34" charset="0"/>
                <a:cs typeface="Calibri" panose="020F0502020204030204" pitchFamily="34" charset="0"/>
              </a:rPr>
              <a:t>Le </a:t>
            </a:r>
            <a:r>
              <a:rPr lang="fr-CA" sz="2000" b="1" i="1">
                <a:latin typeface="Calibri" panose="020F0502020204030204" pitchFamily="34" charset="0"/>
                <a:cs typeface="Calibri" panose="020F0502020204030204" pitchFamily="34" charset="0"/>
              </a:rPr>
              <a:t>Guide de démarrage</a:t>
            </a:r>
            <a:r>
              <a:rPr lang="fr-CA" sz="2000" b="1">
                <a:latin typeface="Calibri" panose="020F0502020204030204" pitchFamily="34" charset="0"/>
                <a:cs typeface="Calibri" panose="020F0502020204030204" pitchFamily="34" charset="0"/>
              </a:rPr>
              <a:t> :</a:t>
            </a:r>
          </a:p>
          <a:p>
            <a:pPr>
              <a:buClr>
                <a:srgbClr val="00B2E3"/>
              </a:buClr>
            </a:pPr>
            <a:r>
              <a:rPr lang="fr-CA" sz="20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Custom 5">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00B2E3"/>
      </a:accent5>
      <a:accent6>
        <a:srgbClr val="D2492A"/>
      </a:accent6>
      <a:hlink>
        <a:srgbClr val="00B2E3"/>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4C445610-407B-4EDE-B634-291BF11E691F}"/>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http://schemas.microsoft.com/office/2006/documentManagement/types"/>
    <ds:schemaRef ds:uri="http://schemas.microsoft.com/office/2006/metadata/properties"/>
    <ds:schemaRef ds:uri="f4a9ebb6-6bae-4df8-b4d9-b705f0eb6b4b"/>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4797</Words>
  <Application>Microsoft Office PowerPoint</Application>
  <PresentationFormat>On-screen Show (4:3)</PresentationFormat>
  <Paragraphs>245</Paragraphs>
  <Slides>39</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Arial</vt:lpstr>
      <vt:lpstr>Arial Narrow</vt:lpstr>
      <vt:lpstr>Calibri</vt:lpstr>
      <vt:lpstr>Helvetica Neue</vt:lpstr>
      <vt:lpstr>Helvetica Neue Light</vt:lpstr>
      <vt:lpstr>ITC Century Std Book</vt:lpstr>
      <vt:lpstr>Open Sans</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PowerPoint Presentation</vt:lpstr>
      <vt:lpstr>Qu'est-ce que le délirium?</vt:lpstr>
      <vt:lpstr>Qui est prédisposé au délirium?</vt:lpstr>
      <vt:lpstr>PowerPoint Presentation</vt:lpstr>
      <vt:lpstr>PowerPoint Presentation</vt:lpstr>
      <vt:lpstr>PowerPoint Presentation</vt:lpstr>
      <vt:lpstr>En 2014, 92 % des hôpitaux ontariens participants (n = 135) ont déclaré avoir des processus de dépistage et de détection du délirium, taux qui était de 62 % en 2011.</vt:lpstr>
      <vt:lpstr>PowerPoint Presentation</vt:lpstr>
      <vt:lpstr>En 2014, 86 % des hôpitaux ontariens participants (n = 135) ont déclaré avoir des pratiques de suivi et d’évaluation du délirium, taux qui était de 34 % en 2011.</vt:lpstr>
      <vt:lpstr>Le nombre d'admissions à l’hôpital de patients dont le délirium était documenté a augmenté de 47 % entre 2014/2015 et 2019/20. En 2019/20, 8 % de toutes les admissions de personnes âgées de 65 ans et plus incluaient un délirium documenté.</vt:lpstr>
      <vt:lpstr>En 2019/20, dans 49 % des cas admis à l'hôpital, le délirium s’était déclaré avant l’admission et était documenté, alors que dans 27 % des cas, le délirium s’est déclaré après l'admission ou comme une complication de l'admission.</vt:lpstr>
      <vt:lpstr>En 2019/20, le taux de personnes souffrant de délirium documenté pendant leur séjour à l'hôpital était le plus élevé dans les régions du Nord-Est et d'Érié-Saint-Clair et le plus faible dans les régions du Nord-Ouest et de Waterloo Wellington.</vt:lpstr>
      <vt:lpstr>« Mon mari a été renvoyé à la maison après une semaine aux soins intensifs, et il est vite devenu très désorienté et agité, avec quelques périodes de lucidité. C'était extrêmement effrayant pour nous deux, et je ne savais pas comment l'aider. Nous avons finalement découvert qu'il était très déshydraté, ce qui a entraîné ses symptômes de délirium. Lorsqu'il a reçu son congé, il était encore assez frêle, et nous n'avons reçu aucune information sur les stratégies de prévention du délirium, ce qui, j'en suis sûr, nous aurait aidés tous les deux.   Suite à cette expérience, je peux voir à quel point la norme de qualité sur le délirium serait très utile. Tous les énoncés sont interreliés et importants pour orienter les soins aux patients. Mon plus grand espoir est que la norme de qualité soit appliquée dans la pratique quotidienne pour soutenir les patients, les familles et les soignants, quel que soit leur milieu ou région d'origine en Ontario. L'éducation et la préparation sont extrêmement précieuses pour les patients et les soignants. »    – Nicole Lafrenière-Davis, conseillère en expérience vécue, Comité consultatif sur les normes de qualité en matière de délirium</vt:lpstr>
      <vt:lpstr>« En tant qu'infirmière praticienne en gériatrie, j'ai vu de nombreux patients développer un délirium aux urgences et dans les unités. Le délirium passe souvent inaperçu et peut entraîner des difficultés et des préjudices importants pour le patient et sa famille, ainsi que pour leurs prestataires de soins de santé. La norme de qualité sur le délirium est importante, car elle élève le statut du délirium au niveau d'entité clinique, et donne aux prestataires une approche normalisée et logique des soins avec des mesures et des indicateurs clés à suivre. Renforcer l'importance de cette condition contribuera également à éduquer et à responsabiliser les familles et les soignants. »  – Mary-Lynn Peters, Comité consultatif sur les normes de qualité en matière de délirium</vt:lpstr>
      <vt:lpstr>PowerPoint Presentation</vt:lpstr>
      <vt:lpstr>Portée de cette norme de qualité</vt:lpstr>
      <vt:lpstr>Thèmes de l’énoncé sur cette norme de qualité</vt:lpstr>
      <vt:lpstr>Énoncé de qualité 1 :  Identification des facteurs de risque  du délirium</vt:lpstr>
      <vt:lpstr>Énoncé de qualité 2 :  Interventions pour prévenir le délirium</vt:lpstr>
      <vt:lpstr>Énoncé de qualité 3 :  Dépistage précoce du délirium</vt:lpstr>
      <vt:lpstr>Énoncé de qualité 4 :  Éducation pour les personnes atteintes de délirium, leur famille et leurs soignants</vt:lpstr>
      <vt:lpstr>Énoncé de qualité 5 :  Gestion du délirium</vt:lpstr>
      <vt:lpstr>Énoncé de qualité 6 :  Médicaments antipsychotiques</vt:lpstr>
      <vt:lpstr>Énoncé de qualité 7 :  Transitions dans les soins</vt:lpstr>
      <vt:lpstr>PowerPoint Presentation</vt:lpstr>
      <vt:lpstr>Indicateurs pouvant être mesurés à l’aide de données provinciales </vt:lpstr>
      <vt:lpstr>Indicateurs ne pouvant être mesurés qu’à l’aide de données locales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Cowan, Kara</cp:lastModifiedBy>
  <cp:revision>1</cp:revision>
  <dcterms:modified xsi:type="dcterms:W3CDTF">2021-03-19T14:43:47Z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