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9"/>
  </p:notesMasterIdLst>
  <p:handoutMasterIdLst>
    <p:handoutMasterId r:id="rId50"/>
  </p:handoutMasterIdLst>
  <p:sldIdLst>
    <p:sldId id="322" r:id="rId5"/>
    <p:sldId id="356" r:id="rId6"/>
    <p:sldId id="357" r:id="rId7"/>
    <p:sldId id="358" r:id="rId8"/>
    <p:sldId id="359" r:id="rId9"/>
    <p:sldId id="360" r:id="rId10"/>
    <p:sldId id="361" r:id="rId11"/>
    <p:sldId id="367" r:id="rId12"/>
    <p:sldId id="1593" r:id="rId13"/>
    <p:sldId id="362" r:id="rId14"/>
    <p:sldId id="363" r:id="rId15"/>
    <p:sldId id="364" r:id="rId16"/>
    <p:sldId id="365" r:id="rId17"/>
    <p:sldId id="366" r:id="rId18"/>
    <p:sldId id="382" r:id="rId19"/>
    <p:sldId id="1592" r:id="rId20"/>
    <p:sldId id="1578" r:id="rId21"/>
    <p:sldId id="1580" r:id="rId22"/>
    <p:sldId id="1582" r:id="rId23"/>
    <p:sldId id="1587" r:id="rId24"/>
    <p:sldId id="1579" r:id="rId25"/>
    <p:sldId id="1583" r:id="rId26"/>
    <p:sldId id="1584" r:id="rId27"/>
    <p:sldId id="1585" r:id="rId28"/>
    <p:sldId id="1588" r:id="rId29"/>
    <p:sldId id="379" r:id="rId30"/>
    <p:sldId id="381" r:id="rId31"/>
    <p:sldId id="384" r:id="rId32"/>
    <p:sldId id="385" r:id="rId33"/>
    <p:sldId id="395" r:id="rId34"/>
    <p:sldId id="386" r:id="rId35"/>
    <p:sldId id="396" r:id="rId36"/>
    <p:sldId id="397" r:id="rId37"/>
    <p:sldId id="398" r:id="rId38"/>
    <p:sldId id="399" r:id="rId39"/>
    <p:sldId id="400" r:id="rId40"/>
    <p:sldId id="401" r:id="rId41"/>
    <p:sldId id="402" r:id="rId42"/>
    <p:sldId id="403" r:id="rId43"/>
    <p:sldId id="387" r:id="rId44"/>
    <p:sldId id="391" r:id="rId45"/>
    <p:sldId id="1589" r:id="rId46"/>
    <p:sldId id="390" r:id="rId47"/>
    <p:sldId id="39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140EC53F-1E9F-57D0-99BE-727B4A497F5C}" name="Wang, George" initials="WG" userId="S::george.wang@ontariohealth.ca::e9ca96ca-afa9-47b4-a550-1344521cad92" providerId="AD"/>
  <p188:author id="{6ECF6640-D457-CF41-79C2-0311DA4197C9}" name="Wang, Jerry" initials="JW" userId="S::jerryyixuan.wang@ontariohealth.ca::c9aadfd3-e47f-4a31-9ac0-e6a1ca77629d" providerId="AD"/>
  <p188:author id="{96D86249-AC73-C0DD-A9C0-AE41BEE1CAC4}" name="Phillips, Lacey" initials="PL" userId="S::lacey.phillips@ontariohealth.ca::97da2b8f-d8f9-4cf6-afc9-ae8f940ca630" providerId="AD"/>
  <p188:author id="{1491374D-04A9-779E-1BEE-A3E0F109A932}" name="Bennett, Suzannah" initials="BS" userId="S::suzannah.bennett@ontariohealth.ca::843130ed-5d9c-42f0-baed-19a822af7024" providerId="AD"/>
  <p188:author id="{D0FFAE60-4F43-C334-F9EF-F4728FDBE600}" name="Mulder, Tonja" initials="MT" userId="S::tonja.mulder@ontariohealth.ca::820ac58e-689d-4285-beef-c00b21dc2ef3" providerId="AD"/>
  <p188:author id="{AFCCF4CA-3E8E-1FD5-74E7-39ADAE3A9D6B}" name="McKane, Jeanne" initials="MJ" userId="S::jeanne.mckane@ontariohealth.ca::ccaae3d9-a257-43fb-bdc8-036ccece4828" providerId="AD"/>
  <p188:author id="{CCCA06D2-2B1A-19B8-839D-F0CFA478F188}" name="Funge, Daniel" initials="FD" userId="S::daniel.funge@ontariohealth.ca::248dd956-cb03-4c1e-9365-ca153f70fb64" providerId="AD"/>
  <p188:author id="{32966AD6-DD37-978D-E2E9-9158C60A7F0B}" name="Harrison, Susan" initials="SH" userId="S::susan.harrison@ontariohealth.ca::1ddf3375-323b-4640-a3c6-9d3435a6c407" providerId="AD"/>
  <p188:author id="{552E99D7-0544-5E55-BFD5-B94D20887A59}" name="Nasir, Zil" initials="NZ" userId="S::zil.nasir@ontariohealth.ca::0e7472d3-bf0f-42ec-9542-556133ae7e0a"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B2B83"/>
    <a:srgbClr val="B4A76C"/>
    <a:srgbClr val="000000"/>
    <a:srgbClr val="00B2E3"/>
    <a:srgbClr val="598787"/>
    <a:srgbClr val="FFDD10"/>
    <a:srgbClr val="CDCDCD"/>
    <a:srgbClr val="326295"/>
    <a:srgbClr val="049FDC"/>
    <a:srgbClr val="C6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65E0B4-E287-4A51-BB8A-4FBCD5B09EC7}" v="40" dt="2024-07-23T18:45:12.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1246" autoAdjust="0"/>
  </p:normalViewPr>
  <p:slideViewPr>
    <p:cSldViewPr snapToGrid="0">
      <p:cViewPr varScale="1">
        <p:scale>
          <a:sx n="119" d="100"/>
          <a:sy n="119" d="100"/>
        </p:scale>
        <p:origin x="234" y="96"/>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405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sir, Zil" userId="0e7472d3-bf0f-42ec-9542-556133ae7e0a" providerId="ADAL" clId="{3AEED779-156F-4ADB-8CAE-351D1B3723C5}"/>
    <pc:docChg chg="undo custSel addSld modSld sldOrd">
      <pc:chgData name="Nasir, Zil" userId="0e7472d3-bf0f-42ec-9542-556133ae7e0a" providerId="ADAL" clId="{3AEED779-156F-4ADB-8CAE-351D1B3723C5}" dt="2024-05-21T18:28:12.408" v="1018" actId="20577"/>
      <pc:docMkLst>
        <pc:docMk/>
      </pc:docMkLst>
      <pc:sldChg chg="modSp mod modCm">
        <pc:chgData name="Nasir, Zil" userId="0e7472d3-bf0f-42ec-9542-556133ae7e0a" providerId="ADAL" clId="{3AEED779-156F-4ADB-8CAE-351D1B3723C5}" dt="2024-05-21T17:10:58.410" v="64" actId="13926"/>
        <pc:sldMkLst>
          <pc:docMk/>
          <pc:sldMk cId="925506241" sldId="322"/>
        </pc:sldMkLst>
        <pc:spChg chg="mod">
          <ac:chgData name="Nasir, Zil" userId="0e7472d3-bf0f-42ec-9542-556133ae7e0a" providerId="ADAL" clId="{3AEED779-156F-4ADB-8CAE-351D1B3723C5}" dt="2024-05-21T17:10:54.491" v="63" actId="13926"/>
          <ac:spMkLst>
            <pc:docMk/>
            <pc:sldMk cId="925506241" sldId="322"/>
            <ac:spMk id="2" creationId="{19A068EC-1729-176F-DCD9-CB27FD380BE4}"/>
          </ac:spMkLst>
        </pc:spChg>
        <pc:spChg chg="mod">
          <ac:chgData name="Nasir, Zil" userId="0e7472d3-bf0f-42ec-9542-556133ae7e0a" providerId="ADAL" clId="{3AEED779-156F-4ADB-8CAE-351D1B3723C5}" dt="2024-05-21T17:10:58.410" v="64" actId="13926"/>
          <ac:spMkLst>
            <pc:docMk/>
            <pc:sldMk cId="925506241" sldId="322"/>
            <ac:spMk id="4" creationId="{19A3B049-3C13-A977-073D-E6E5B1D249D2}"/>
          </ac:spMkLst>
        </pc:spChg>
        <pc:extLst>
          <p:ext xmlns:p="http://schemas.openxmlformats.org/presentationml/2006/main" uri="{D6D511B9-2390-475A-947B-AFAB55BFBCF1}">
            <pc226:cmChg xmlns:pc226="http://schemas.microsoft.com/office/powerpoint/2022/06/main/command" chg="mod">
              <pc226:chgData name="Nasir, Zil" userId="0e7472d3-bf0f-42ec-9542-556133ae7e0a" providerId="ADAL" clId="{3AEED779-156F-4ADB-8CAE-351D1B3723C5}" dt="2024-05-21T17:10:44.831" v="62" actId="20577"/>
              <pc2:cmMkLst xmlns:pc2="http://schemas.microsoft.com/office/powerpoint/2019/9/main/command">
                <pc:docMk/>
                <pc:sldMk cId="925506241" sldId="322"/>
                <pc2:cmMk id="{1F34EF3C-3CFF-4DAC-8740-8EA5E774F172}"/>
              </pc2:cmMkLst>
            </pc226:cmChg>
          </p:ext>
        </pc:extLst>
      </pc:sldChg>
      <pc:sldChg chg="modSp mod">
        <pc:chgData name="Nasir, Zil" userId="0e7472d3-bf0f-42ec-9542-556133ae7e0a" providerId="ADAL" clId="{3AEED779-156F-4ADB-8CAE-351D1B3723C5}" dt="2024-05-21T17:12:48.176" v="139" actId="13926"/>
        <pc:sldMkLst>
          <pc:docMk/>
          <pc:sldMk cId="969934670" sldId="356"/>
        </pc:sldMkLst>
        <pc:spChg chg="mod">
          <ac:chgData name="Nasir, Zil" userId="0e7472d3-bf0f-42ec-9542-556133ae7e0a" providerId="ADAL" clId="{3AEED779-156F-4ADB-8CAE-351D1B3723C5}" dt="2024-05-21T17:12:48.176" v="139" actId="13926"/>
          <ac:spMkLst>
            <pc:docMk/>
            <pc:sldMk cId="969934670" sldId="356"/>
            <ac:spMk id="4" creationId="{34B929EA-085D-03CC-8ABC-3FFBF3231F85}"/>
          </ac:spMkLst>
        </pc:spChg>
      </pc:sldChg>
      <pc:sldChg chg="modSp mod">
        <pc:chgData name="Nasir, Zil" userId="0e7472d3-bf0f-42ec-9542-556133ae7e0a" providerId="ADAL" clId="{3AEED779-156F-4ADB-8CAE-351D1B3723C5}" dt="2024-05-21T17:21:24.732" v="200" actId="255"/>
        <pc:sldMkLst>
          <pc:docMk/>
          <pc:sldMk cId="345027054" sldId="382"/>
        </pc:sldMkLst>
        <pc:spChg chg="mod">
          <ac:chgData name="Nasir, Zil" userId="0e7472d3-bf0f-42ec-9542-556133ae7e0a" providerId="ADAL" clId="{3AEED779-156F-4ADB-8CAE-351D1B3723C5}" dt="2024-05-21T17:21:24.732" v="200" actId="255"/>
          <ac:spMkLst>
            <pc:docMk/>
            <pc:sldMk cId="345027054" sldId="382"/>
            <ac:spMk id="3" creationId="{557DC097-EEFC-ED47-45E0-3BCB04809765}"/>
          </ac:spMkLst>
        </pc:spChg>
      </pc:sldChg>
      <pc:sldChg chg="modSp mod">
        <pc:chgData name="Nasir, Zil" userId="0e7472d3-bf0f-42ec-9542-556133ae7e0a" providerId="ADAL" clId="{3AEED779-156F-4ADB-8CAE-351D1B3723C5}" dt="2024-05-21T18:10:13.026" v="893" actId="20577"/>
        <pc:sldMkLst>
          <pc:docMk/>
          <pc:sldMk cId="3909832607" sldId="384"/>
        </pc:sldMkLst>
        <pc:spChg chg="mod">
          <ac:chgData name="Nasir, Zil" userId="0e7472d3-bf0f-42ec-9542-556133ae7e0a" providerId="ADAL" clId="{3AEED779-156F-4ADB-8CAE-351D1B3723C5}" dt="2024-05-21T18:10:13.026" v="893" actId="20577"/>
          <ac:spMkLst>
            <pc:docMk/>
            <pc:sldMk cId="3909832607" sldId="384"/>
            <ac:spMk id="4" creationId="{34B929EA-085D-03CC-8ABC-3FFBF3231F85}"/>
          </ac:spMkLst>
        </pc:spChg>
      </pc:sldChg>
      <pc:sldChg chg="modSp mod">
        <pc:chgData name="Nasir, Zil" userId="0e7472d3-bf0f-42ec-9542-556133ae7e0a" providerId="ADAL" clId="{3AEED779-156F-4ADB-8CAE-351D1B3723C5}" dt="2024-05-21T18:01:04.558" v="727" actId="2711"/>
        <pc:sldMkLst>
          <pc:docMk/>
          <pc:sldMk cId="936660227" sldId="385"/>
        </pc:sldMkLst>
        <pc:spChg chg="mod">
          <ac:chgData name="Nasir, Zil" userId="0e7472d3-bf0f-42ec-9542-556133ae7e0a" providerId="ADAL" clId="{3AEED779-156F-4ADB-8CAE-351D1B3723C5}" dt="2024-05-21T18:01:04.558" v="727" actId="2711"/>
          <ac:spMkLst>
            <pc:docMk/>
            <pc:sldMk cId="936660227" sldId="385"/>
            <ac:spMk id="4" creationId="{34B929EA-085D-03CC-8ABC-3FFBF3231F85}"/>
          </ac:spMkLst>
        </pc:spChg>
      </pc:sldChg>
      <pc:sldChg chg="modSp mod">
        <pc:chgData name="Nasir, Zil" userId="0e7472d3-bf0f-42ec-9542-556133ae7e0a" providerId="ADAL" clId="{3AEED779-156F-4ADB-8CAE-351D1B3723C5}" dt="2024-05-21T18:12:09.872" v="916" actId="13926"/>
        <pc:sldMkLst>
          <pc:docMk/>
          <pc:sldMk cId="830031710" sldId="386"/>
        </pc:sldMkLst>
        <pc:spChg chg="mod">
          <ac:chgData name="Nasir, Zil" userId="0e7472d3-bf0f-42ec-9542-556133ae7e0a" providerId="ADAL" clId="{3AEED779-156F-4ADB-8CAE-351D1B3723C5}" dt="2024-05-21T18:12:06.589" v="915" actId="13926"/>
          <ac:spMkLst>
            <pc:docMk/>
            <pc:sldMk cId="830031710" sldId="386"/>
            <ac:spMk id="8" creationId="{A62CD457-E2DA-68F9-02F0-D85A239B732C}"/>
          </ac:spMkLst>
        </pc:spChg>
        <pc:spChg chg="mod">
          <ac:chgData name="Nasir, Zil" userId="0e7472d3-bf0f-42ec-9542-556133ae7e0a" providerId="ADAL" clId="{3AEED779-156F-4ADB-8CAE-351D1B3723C5}" dt="2024-05-21T18:12:09.872" v="916" actId="13926"/>
          <ac:spMkLst>
            <pc:docMk/>
            <pc:sldMk cId="830031710" sldId="386"/>
            <ac:spMk id="9" creationId="{88473CDD-13F8-8118-0452-F274E29EA5D9}"/>
          </ac:spMkLst>
        </pc:spChg>
        <pc:spChg chg="mod">
          <ac:chgData name="Nasir, Zil" userId="0e7472d3-bf0f-42ec-9542-556133ae7e0a" providerId="ADAL" clId="{3AEED779-156F-4ADB-8CAE-351D1B3723C5}" dt="2024-05-21T18:11:58.991" v="914"/>
          <ac:spMkLst>
            <pc:docMk/>
            <pc:sldMk cId="830031710" sldId="386"/>
            <ac:spMk id="10" creationId="{F40643EF-7EF3-DB44-3916-7877A3EC01E0}"/>
          </ac:spMkLst>
        </pc:spChg>
      </pc:sldChg>
      <pc:sldChg chg="modSp add mod ord">
        <pc:chgData name="Nasir, Zil" userId="0e7472d3-bf0f-42ec-9542-556133ae7e0a" providerId="ADAL" clId="{3AEED779-156F-4ADB-8CAE-351D1B3723C5}" dt="2024-05-21T18:11:36.532" v="910"/>
        <pc:sldMkLst>
          <pc:docMk/>
          <pc:sldMk cId="415376732" sldId="395"/>
        </pc:sldMkLst>
        <pc:spChg chg="mod">
          <ac:chgData name="Nasir, Zil" userId="0e7472d3-bf0f-42ec-9542-556133ae7e0a" providerId="ADAL" clId="{3AEED779-156F-4ADB-8CAE-351D1B3723C5}" dt="2024-05-21T18:11:06.907" v="902"/>
          <ac:spMkLst>
            <pc:docMk/>
            <pc:sldMk cId="415376732" sldId="395"/>
            <ac:spMk id="8" creationId="{A62CD457-E2DA-68F9-02F0-D85A239B732C}"/>
          </ac:spMkLst>
        </pc:spChg>
        <pc:spChg chg="mod">
          <ac:chgData name="Nasir, Zil" userId="0e7472d3-bf0f-42ec-9542-556133ae7e0a" providerId="ADAL" clId="{3AEED779-156F-4ADB-8CAE-351D1B3723C5}" dt="2024-05-21T18:11:20.290" v="907" actId="13926"/>
          <ac:spMkLst>
            <pc:docMk/>
            <pc:sldMk cId="415376732" sldId="395"/>
            <ac:spMk id="9" creationId="{88473CDD-13F8-8118-0452-F274E29EA5D9}"/>
          </ac:spMkLst>
        </pc:spChg>
        <pc:spChg chg="mod">
          <ac:chgData name="Nasir, Zil" userId="0e7472d3-bf0f-42ec-9542-556133ae7e0a" providerId="ADAL" clId="{3AEED779-156F-4ADB-8CAE-351D1B3723C5}" dt="2024-05-21T18:11:30.405" v="908"/>
          <ac:spMkLst>
            <pc:docMk/>
            <pc:sldMk cId="415376732" sldId="395"/>
            <ac:spMk id="10" creationId="{F40643EF-7EF3-DB44-3916-7877A3EC01E0}"/>
          </ac:spMkLst>
        </pc:spChg>
      </pc:sldChg>
      <pc:sldChg chg="modSp add mod">
        <pc:chgData name="Nasir, Zil" userId="0e7472d3-bf0f-42ec-9542-556133ae7e0a" providerId="ADAL" clId="{3AEED779-156F-4ADB-8CAE-351D1B3723C5}" dt="2024-05-21T18:28:12.408" v="1018" actId="20577"/>
        <pc:sldMkLst>
          <pc:docMk/>
          <pc:sldMk cId="661098042" sldId="396"/>
        </pc:sldMkLst>
        <pc:spChg chg="mod">
          <ac:chgData name="Nasir, Zil" userId="0e7472d3-bf0f-42ec-9542-556133ae7e0a" providerId="ADAL" clId="{3AEED779-156F-4ADB-8CAE-351D1B3723C5}" dt="2024-05-21T18:28:12.408" v="1018" actId="20577"/>
          <ac:spMkLst>
            <pc:docMk/>
            <pc:sldMk cId="661098042" sldId="396"/>
            <ac:spMk id="8" creationId="{A62CD457-E2DA-68F9-02F0-D85A239B732C}"/>
          </ac:spMkLst>
        </pc:spChg>
        <pc:spChg chg="mod">
          <ac:chgData name="Nasir, Zil" userId="0e7472d3-bf0f-42ec-9542-556133ae7e0a" providerId="ADAL" clId="{3AEED779-156F-4ADB-8CAE-351D1B3723C5}" dt="2024-05-21T18:12:36.163" v="921" actId="13926"/>
          <ac:spMkLst>
            <pc:docMk/>
            <pc:sldMk cId="661098042" sldId="396"/>
            <ac:spMk id="9" creationId="{88473CDD-13F8-8118-0452-F274E29EA5D9}"/>
          </ac:spMkLst>
        </pc:spChg>
        <pc:spChg chg="mod">
          <ac:chgData name="Nasir, Zil" userId="0e7472d3-bf0f-42ec-9542-556133ae7e0a" providerId="ADAL" clId="{3AEED779-156F-4ADB-8CAE-351D1B3723C5}" dt="2024-05-21T18:12:42.875" v="922"/>
          <ac:spMkLst>
            <pc:docMk/>
            <pc:sldMk cId="661098042" sldId="396"/>
            <ac:spMk id="10" creationId="{F40643EF-7EF3-DB44-3916-7877A3EC01E0}"/>
          </ac:spMkLst>
        </pc:spChg>
      </pc:sldChg>
      <pc:sldChg chg="modSp add mod">
        <pc:chgData name="Nasir, Zil" userId="0e7472d3-bf0f-42ec-9542-556133ae7e0a" providerId="ADAL" clId="{3AEED779-156F-4ADB-8CAE-351D1B3723C5}" dt="2024-05-21T18:13:20.133" v="930"/>
        <pc:sldMkLst>
          <pc:docMk/>
          <pc:sldMk cId="2028923451" sldId="397"/>
        </pc:sldMkLst>
        <pc:spChg chg="mod">
          <ac:chgData name="Nasir, Zil" userId="0e7472d3-bf0f-42ec-9542-556133ae7e0a" providerId="ADAL" clId="{3AEED779-156F-4ADB-8CAE-351D1B3723C5}" dt="2024-05-21T18:13:07.178" v="928" actId="13926"/>
          <ac:spMkLst>
            <pc:docMk/>
            <pc:sldMk cId="2028923451" sldId="397"/>
            <ac:spMk id="8" creationId="{A62CD457-E2DA-68F9-02F0-D85A239B732C}"/>
          </ac:spMkLst>
        </pc:spChg>
        <pc:spChg chg="mod">
          <ac:chgData name="Nasir, Zil" userId="0e7472d3-bf0f-42ec-9542-556133ae7e0a" providerId="ADAL" clId="{3AEED779-156F-4ADB-8CAE-351D1B3723C5}" dt="2024-05-21T18:13:12.659" v="929" actId="13926"/>
          <ac:spMkLst>
            <pc:docMk/>
            <pc:sldMk cId="2028923451" sldId="397"/>
            <ac:spMk id="9" creationId="{88473CDD-13F8-8118-0452-F274E29EA5D9}"/>
          </ac:spMkLst>
        </pc:spChg>
        <pc:spChg chg="mod">
          <ac:chgData name="Nasir, Zil" userId="0e7472d3-bf0f-42ec-9542-556133ae7e0a" providerId="ADAL" clId="{3AEED779-156F-4ADB-8CAE-351D1B3723C5}" dt="2024-05-21T18:13:20.133" v="930"/>
          <ac:spMkLst>
            <pc:docMk/>
            <pc:sldMk cId="2028923451" sldId="397"/>
            <ac:spMk id="10" creationId="{F40643EF-7EF3-DB44-3916-7877A3EC01E0}"/>
          </ac:spMkLst>
        </pc:spChg>
      </pc:sldChg>
      <pc:sldChg chg="modSp add mod">
        <pc:chgData name="Nasir, Zil" userId="0e7472d3-bf0f-42ec-9542-556133ae7e0a" providerId="ADAL" clId="{3AEED779-156F-4ADB-8CAE-351D1B3723C5}" dt="2024-05-21T18:16:20.452" v="957" actId="13926"/>
        <pc:sldMkLst>
          <pc:docMk/>
          <pc:sldMk cId="1766162994" sldId="398"/>
        </pc:sldMkLst>
        <pc:spChg chg="mod">
          <ac:chgData name="Nasir, Zil" userId="0e7472d3-bf0f-42ec-9542-556133ae7e0a" providerId="ADAL" clId="{3AEED779-156F-4ADB-8CAE-351D1B3723C5}" dt="2024-05-21T18:15:51.242" v="955" actId="255"/>
          <ac:spMkLst>
            <pc:docMk/>
            <pc:sldMk cId="1766162994" sldId="398"/>
            <ac:spMk id="8" creationId="{A62CD457-E2DA-68F9-02F0-D85A239B732C}"/>
          </ac:spMkLst>
        </pc:spChg>
        <pc:spChg chg="mod">
          <ac:chgData name="Nasir, Zil" userId="0e7472d3-bf0f-42ec-9542-556133ae7e0a" providerId="ADAL" clId="{3AEED779-156F-4ADB-8CAE-351D1B3723C5}" dt="2024-05-21T18:16:20.452" v="957" actId="13926"/>
          <ac:spMkLst>
            <pc:docMk/>
            <pc:sldMk cId="1766162994" sldId="398"/>
            <ac:spMk id="9" creationId="{88473CDD-13F8-8118-0452-F274E29EA5D9}"/>
          </ac:spMkLst>
        </pc:spChg>
        <pc:spChg chg="mod">
          <ac:chgData name="Nasir, Zil" userId="0e7472d3-bf0f-42ec-9542-556133ae7e0a" providerId="ADAL" clId="{3AEED779-156F-4ADB-8CAE-351D1B3723C5}" dt="2024-05-21T18:16:06.111" v="956"/>
          <ac:spMkLst>
            <pc:docMk/>
            <pc:sldMk cId="1766162994" sldId="398"/>
            <ac:spMk id="10" creationId="{F40643EF-7EF3-DB44-3916-7877A3EC01E0}"/>
          </ac:spMkLst>
        </pc:spChg>
      </pc:sldChg>
      <pc:sldChg chg="modSp add mod">
        <pc:chgData name="Nasir, Zil" userId="0e7472d3-bf0f-42ec-9542-556133ae7e0a" providerId="ADAL" clId="{3AEED779-156F-4ADB-8CAE-351D1B3723C5}" dt="2024-05-21T18:21:46.800" v="968" actId="13926"/>
        <pc:sldMkLst>
          <pc:docMk/>
          <pc:sldMk cId="914047147" sldId="399"/>
        </pc:sldMkLst>
        <pc:spChg chg="mod">
          <ac:chgData name="Nasir, Zil" userId="0e7472d3-bf0f-42ec-9542-556133ae7e0a" providerId="ADAL" clId="{3AEED779-156F-4ADB-8CAE-351D1B3723C5}" dt="2024-05-21T18:21:40.117" v="965" actId="13926"/>
          <ac:spMkLst>
            <pc:docMk/>
            <pc:sldMk cId="914047147" sldId="399"/>
            <ac:spMk id="8" creationId="{A62CD457-E2DA-68F9-02F0-D85A239B732C}"/>
          </ac:spMkLst>
        </pc:spChg>
        <pc:spChg chg="mod">
          <ac:chgData name="Nasir, Zil" userId="0e7472d3-bf0f-42ec-9542-556133ae7e0a" providerId="ADAL" clId="{3AEED779-156F-4ADB-8CAE-351D1B3723C5}" dt="2024-05-21T18:21:46.800" v="968" actId="13926"/>
          <ac:spMkLst>
            <pc:docMk/>
            <pc:sldMk cId="914047147" sldId="399"/>
            <ac:spMk id="9" creationId="{88473CDD-13F8-8118-0452-F274E29EA5D9}"/>
          </ac:spMkLst>
        </pc:spChg>
        <pc:spChg chg="mod">
          <ac:chgData name="Nasir, Zil" userId="0e7472d3-bf0f-42ec-9542-556133ae7e0a" providerId="ADAL" clId="{3AEED779-156F-4ADB-8CAE-351D1B3723C5}" dt="2024-05-21T18:20:58.563" v="958"/>
          <ac:spMkLst>
            <pc:docMk/>
            <pc:sldMk cId="914047147" sldId="399"/>
            <ac:spMk id="10" creationId="{F40643EF-7EF3-DB44-3916-7877A3EC01E0}"/>
          </ac:spMkLst>
        </pc:spChg>
      </pc:sldChg>
      <pc:sldChg chg="modSp add mod">
        <pc:chgData name="Nasir, Zil" userId="0e7472d3-bf0f-42ec-9542-556133ae7e0a" providerId="ADAL" clId="{3AEED779-156F-4ADB-8CAE-351D1B3723C5}" dt="2024-05-21T18:26:25.919" v="981" actId="20577"/>
        <pc:sldMkLst>
          <pc:docMk/>
          <pc:sldMk cId="2678446245" sldId="400"/>
        </pc:sldMkLst>
        <pc:spChg chg="mod">
          <ac:chgData name="Nasir, Zil" userId="0e7472d3-bf0f-42ec-9542-556133ae7e0a" providerId="ADAL" clId="{3AEED779-156F-4ADB-8CAE-351D1B3723C5}" dt="2024-05-21T18:26:21.570" v="972" actId="13926"/>
          <ac:spMkLst>
            <pc:docMk/>
            <pc:sldMk cId="2678446245" sldId="400"/>
            <ac:spMk id="8" creationId="{A62CD457-E2DA-68F9-02F0-D85A239B732C}"/>
          </ac:spMkLst>
        </pc:spChg>
        <pc:spChg chg="mod">
          <ac:chgData name="Nasir, Zil" userId="0e7472d3-bf0f-42ec-9542-556133ae7e0a" providerId="ADAL" clId="{3AEED779-156F-4ADB-8CAE-351D1B3723C5}" dt="2024-05-21T18:26:25.919" v="981" actId="20577"/>
          <ac:spMkLst>
            <pc:docMk/>
            <pc:sldMk cId="2678446245" sldId="400"/>
            <ac:spMk id="9" creationId="{88473CDD-13F8-8118-0452-F274E29EA5D9}"/>
          </ac:spMkLst>
        </pc:spChg>
        <pc:spChg chg="mod">
          <ac:chgData name="Nasir, Zil" userId="0e7472d3-bf0f-42ec-9542-556133ae7e0a" providerId="ADAL" clId="{3AEED779-156F-4ADB-8CAE-351D1B3723C5}" dt="2024-05-21T18:26:16.315" v="971"/>
          <ac:spMkLst>
            <pc:docMk/>
            <pc:sldMk cId="2678446245" sldId="400"/>
            <ac:spMk id="10" creationId="{F40643EF-7EF3-DB44-3916-7877A3EC01E0}"/>
          </ac:spMkLst>
        </pc:spChg>
      </pc:sldChg>
      <pc:sldChg chg="modSp add mod">
        <pc:chgData name="Nasir, Zil" userId="0e7472d3-bf0f-42ec-9542-556133ae7e0a" providerId="ADAL" clId="{3AEED779-156F-4ADB-8CAE-351D1B3723C5}" dt="2024-05-21T18:27:06.417" v="992" actId="13926"/>
        <pc:sldMkLst>
          <pc:docMk/>
          <pc:sldMk cId="1260666068" sldId="401"/>
        </pc:sldMkLst>
        <pc:spChg chg="mod">
          <ac:chgData name="Nasir, Zil" userId="0e7472d3-bf0f-42ec-9542-556133ae7e0a" providerId="ADAL" clId="{3AEED779-156F-4ADB-8CAE-351D1B3723C5}" dt="2024-05-21T18:27:06.417" v="992" actId="13926"/>
          <ac:spMkLst>
            <pc:docMk/>
            <pc:sldMk cId="1260666068" sldId="401"/>
            <ac:spMk id="8" creationId="{A62CD457-E2DA-68F9-02F0-D85A239B732C}"/>
          </ac:spMkLst>
        </pc:spChg>
        <pc:spChg chg="mod">
          <ac:chgData name="Nasir, Zil" userId="0e7472d3-bf0f-42ec-9542-556133ae7e0a" providerId="ADAL" clId="{3AEED779-156F-4ADB-8CAE-351D1B3723C5}" dt="2024-05-21T18:27:02.383" v="991" actId="20577"/>
          <ac:spMkLst>
            <pc:docMk/>
            <pc:sldMk cId="1260666068" sldId="401"/>
            <ac:spMk id="9" creationId="{88473CDD-13F8-8118-0452-F274E29EA5D9}"/>
          </ac:spMkLst>
        </pc:spChg>
        <pc:spChg chg="mod">
          <ac:chgData name="Nasir, Zil" userId="0e7472d3-bf0f-42ec-9542-556133ae7e0a" providerId="ADAL" clId="{3AEED779-156F-4ADB-8CAE-351D1B3723C5}" dt="2024-05-21T18:26:54.188" v="983"/>
          <ac:spMkLst>
            <pc:docMk/>
            <pc:sldMk cId="1260666068" sldId="401"/>
            <ac:spMk id="10" creationId="{F40643EF-7EF3-DB44-3916-7877A3EC01E0}"/>
          </ac:spMkLst>
        </pc:spChg>
      </pc:sldChg>
      <pc:sldChg chg="modSp add mod">
        <pc:chgData name="Nasir, Zil" userId="0e7472d3-bf0f-42ec-9542-556133ae7e0a" providerId="ADAL" clId="{3AEED779-156F-4ADB-8CAE-351D1B3723C5}" dt="2024-05-21T18:27:33.629" v="1003" actId="20577"/>
        <pc:sldMkLst>
          <pc:docMk/>
          <pc:sldMk cId="2222840904" sldId="402"/>
        </pc:sldMkLst>
        <pc:spChg chg="mod">
          <ac:chgData name="Nasir, Zil" userId="0e7472d3-bf0f-42ec-9542-556133ae7e0a" providerId="ADAL" clId="{3AEED779-156F-4ADB-8CAE-351D1B3723C5}" dt="2024-05-21T18:27:29.204" v="995" actId="13926"/>
          <ac:spMkLst>
            <pc:docMk/>
            <pc:sldMk cId="2222840904" sldId="402"/>
            <ac:spMk id="8" creationId="{A62CD457-E2DA-68F9-02F0-D85A239B732C}"/>
          </ac:spMkLst>
        </pc:spChg>
        <pc:spChg chg="mod">
          <ac:chgData name="Nasir, Zil" userId="0e7472d3-bf0f-42ec-9542-556133ae7e0a" providerId="ADAL" clId="{3AEED779-156F-4ADB-8CAE-351D1B3723C5}" dt="2024-05-21T18:27:33.629" v="1003" actId="20577"/>
          <ac:spMkLst>
            <pc:docMk/>
            <pc:sldMk cId="2222840904" sldId="402"/>
            <ac:spMk id="9" creationId="{88473CDD-13F8-8118-0452-F274E29EA5D9}"/>
          </ac:spMkLst>
        </pc:spChg>
        <pc:spChg chg="mod">
          <ac:chgData name="Nasir, Zil" userId="0e7472d3-bf0f-42ec-9542-556133ae7e0a" providerId="ADAL" clId="{3AEED779-156F-4ADB-8CAE-351D1B3723C5}" dt="2024-05-21T18:27:24.882" v="994"/>
          <ac:spMkLst>
            <pc:docMk/>
            <pc:sldMk cId="2222840904" sldId="402"/>
            <ac:spMk id="10" creationId="{F40643EF-7EF3-DB44-3916-7877A3EC01E0}"/>
          </ac:spMkLst>
        </pc:spChg>
      </pc:sldChg>
      <pc:sldChg chg="modSp add mod">
        <pc:chgData name="Nasir, Zil" userId="0e7472d3-bf0f-42ec-9542-556133ae7e0a" providerId="ADAL" clId="{3AEED779-156F-4ADB-8CAE-351D1B3723C5}" dt="2024-05-21T18:28:03.412" v="1017" actId="13926"/>
        <pc:sldMkLst>
          <pc:docMk/>
          <pc:sldMk cId="3033058146" sldId="403"/>
        </pc:sldMkLst>
        <pc:spChg chg="mod">
          <ac:chgData name="Nasir, Zil" userId="0e7472d3-bf0f-42ec-9542-556133ae7e0a" providerId="ADAL" clId="{3AEED779-156F-4ADB-8CAE-351D1B3723C5}" dt="2024-05-21T18:28:03.412" v="1017" actId="13926"/>
          <ac:spMkLst>
            <pc:docMk/>
            <pc:sldMk cId="3033058146" sldId="403"/>
            <ac:spMk id="8" creationId="{A62CD457-E2DA-68F9-02F0-D85A239B732C}"/>
          </ac:spMkLst>
        </pc:spChg>
        <pc:spChg chg="mod">
          <ac:chgData name="Nasir, Zil" userId="0e7472d3-bf0f-42ec-9542-556133ae7e0a" providerId="ADAL" clId="{3AEED779-156F-4ADB-8CAE-351D1B3723C5}" dt="2024-05-21T18:27:59.228" v="1016" actId="20577"/>
          <ac:spMkLst>
            <pc:docMk/>
            <pc:sldMk cId="3033058146" sldId="403"/>
            <ac:spMk id="9" creationId="{88473CDD-13F8-8118-0452-F274E29EA5D9}"/>
          </ac:spMkLst>
        </pc:spChg>
        <pc:spChg chg="mod">
          <ac:chgData name="Nasir, Zil" userId="0e7472d3-bf0f-42ec-9542-556133ae7e0a" providerId="ADAL" clId="{3AEED779-156F-4ADB-8CAE-351D1B3723C5}" dt="2024-05-21T18:27:45.939" v="1008" actId="20577"/>
          <ac:spMkLst>
            <pc:docMk/>
            <pc:sldMk cId="3033058146" sldId="403"/>
            <ac:spMk id="10" creationId="{F40643EF-7EF3-DB44-3916-7877A3EC01E0}"/>
          </ac:spMkLst>
        </pc:spChg>
      </pc:sldChg>
    </pc:docChg>
  </pc:docChgLst>
  <pc:docChgLst>
    <pc:chgData name="Stoker, Kesiah" userId="S::kesiah.stoker@ontariohealth.ca::7d6f868f-a8a0-4a2e-b53b-4e83b6d4fcae" providerId="AD" clId="Web-{87E4B0C9-E377-AD6A-AA61-53C959D9BBC0}"/>
    <pc:docChg chg="">
      <pc:chgData name="Stoker, Kesiah" userId="S::kesiah.stoker@ontariohealth.ca::7d6f868f-a8a0-4a2e-b53b-4e83b6d4fcae" providerId="AD" clId="Web-{87E4B0C9-E377-AD6A-AA61-53C959D9BBC0}" dt="2023-09-27T17:50:30.177" v="0"/>
      <pc:docMkLst>
        <pc:docMk/>
      </pc:docMkLst>
      <pc:sldChg chg="addCm">
        <pc:chgData name="Stoker, Kesiah" userId="S::kesiah.stoker@ontariohealth.ca::7d6f868f-a8a0-4a2e-b53b-4e83b6d4fcae" providerId="AD" clId="Web-{87E4B0C9-E377-AD6A-AA61-53C959D9BBC0}" dt="2023-09-27T17:50:30.177" v="0"/>
        <pc:sldMkLst>
          <pc:docMk/>
          <pc:sldMk cId="482592697" sldId="359"/>
        </pc:sldMkLst>
      </pc:sldChg>
    </pc:docChg>
  </pc:docChgLst>
  <pc:docChgLst>
    <pc:chgData name="Nasir, Zil" userId="S::zil.nasir@ontariohealth.ca::0e7472d3-bf0f-42ec-9542-556133ae7e0a" providerId="AD" clId="Web-{8D0CEE81-E907-CBE1-05B7-FFDB16ACED47}"/>
    <pc:docChg chg="modSld">
      <pc:chgData name="Nasir, Zil" userId="S::zil.nasir@ontariohealth.ca::0e7472d3-bf0f-42ec-9542-556133ae7e0a" providerId="AD" clId="Web-{8D0CEE81-E907-CBE1-05B7-FFDB16ACED47}" dt="2024-06-06T18:10:27.714" v="15" actId="20577"/>
      <pc:docMkLst>
        <pc:docMk/>
      </pc:docMkLst>
      <pc:sldChg chg="modSp">
        <pc:chgData name="Nasir, Zil" userId="S::zil.nasir@ontariohealth.ca::0e7472d3-bf0f-42ec-9542-556133ae7e0a" providerId="AD" clId="Web-{8D0CEE81-E907-CBE1-05B7-FFDB16ACED47}" dt="2024-06-06T18:10:27.714" v="15" actId="20577"/>
        <pc:sldMkLst>
          <pc:docMk/>
          <pc:sldMk cId="540429279" sldId="1591"/>
        </pc:sldMkLst>
        <pc:spChg chg="mod">
          <ac:chgData name="Nasir, Zil" userId="S::zil.nasir@ontariohealth.ca::0e7472d3-bf0f-42ec-9542-556133ae7e0a" providerId="AD" clId="Web-{8D0CEE81-E907-CBE1-05B7-FFDB16ACED47}" dt="2024-06-06T18:10:27.714" v="15" actId="20577"/>
          <ac:spMkLst>
            <pc:docMk/>
            <pc:sldMk cId="540429279" sldId="1591"/>
            <ac:spMk id="4" creationId="{34B929EA-085D-03CC-8ABC-3FFBF3231F85}"/>
          </ac:spMkLst>
        </pc:spChg>
      </pc:sldChg>
    </pc:docChg>
  </pc:docChgLst>
  <pc:docChgLst>
    <pc:chgData name="Stoker, Kesiah" userId="7d6f868f-a8a0-4a2e-b53b-4e83b6d4fcae" providerId="ADAL" clId="{E065E0B4-E287-4A51-BB8A-4FBCD5B09EC7}"/>
    <pc:docChg chg="undo custSel addSld modSld modMainMaster">
      <pc:chgData name="Stoker, Kesiah" userId="7d6f868f-a8a0-4a2e-b53b-4e83b6d4fcae" providerId="ADAL" clId="{E065E0B4-E287-4A51-BB8A-4FBCD5B09EC7}" dt="2024-07-23T19:09:02.381" v="418" actId="13244"/>
      <pc:docMkLst>
        <pc:docMk/>
      </pc:docMkLst>
      <pc:sldChg chg="delSp mod">
        <pc:chgData name="Stoker, Kesiah" userId="7d6f868f-a8a0-4a2e-b53b-4e83b6d4fcae" providerId="ADAL" clId="{E065E0B4-E287-4A51-BB8A-4FBCD5B09EC7}" dt="2024-07-23T13:55:19.387" v="14" actId="478"/>
        <pc:sldMkLst>
          <pc:docMk/>
          <pc:sldMk cId="969934670" sldId="356"/>
        </pc:sldMkLst>
        <pc:spChg chg="del">
          <ac:chgData name="Stoker, Kesiah" userId="7d6f868f-a8a0-4a2e-b53b-4e83b6d4fcae" providerId="ADAL" clId="{E065E0B4-E287-4A51-BB8A-4FBCD5B09EC7}" dt="2024-07-23T13:55:19.387" v="14" actId="478"/>
          <ac:spMkLst>
            <pc:docMk/>
            <pc:sldMk cId="969934670" sldId="356"/>
            <ac:spMk id="3" creationId="{92D9EB36-6BE1-0426-D76B-B6258E17D6EE}"/>
          </ac:spMkLst>
        </pc:spChg>
      </pc:sldChg>
      <pc:sldChg chg="delSp mod">
        <pc:chgData name="Stoker, Kesiah" userId="7d6f868f-a8a0-4a2e-b53b-4e83b6d4fcae" providerId="ADAL" clId="{E065E0B4-E287-4A51-BB8A-4FBCD5B09EC7}" dt="2024-07-23T13:55:22.046" v="15" actId="478"/>
        <pc:sldMkLst>
          <pc:docMk/>
          <pc:sldMk cId="663100937" sldId="357"/>
        </pc:sldMkLst>
        <pc:spChg chg="del">
          <ac:chgData name="Stoker, Kesiah" userId="7d6f868f-a8a0-4a2e-b53b-4e83b6d4fcae" providerId="ADAL" clId="{E065E0B4-E287-4A51-BB8A-4FBCD5B09EC7}" dt="2024-07-23T13:55:22.046" v="15" actId="478"/>
          <ac:spMkLst>
            <pc:docMk/>
            <pc:sldMk cId="663100937" sldId="357"/>
            <ac:spMk id="3" creationId="{CC3AED13-9837-DC5F-E42A-04D84AF0830E}"/>
          </ac:spMkLst>
        </pc:spChg>
      </pc:sldChg>
      <pc:sldChg chg="delSp mod">
        <pc:chgData name="Stoker, Kesiah" userId="7d6f868f-a8a0-4a2e-b53b-4e83b6d4fcae" providerId="ADAL" clId="{E065E0B4-E287-4A51-BB8A-4FBCD5B09EC7}" dt="2024-07-23T13:55:24.631" v="16" actId="478"/>
        <pc:sldMkLst>
          <pc:docMk/>
          <pc:sldMk cId="909644597" sldId="358"/>
        </pc:sldMkLst>
        <pc:spChg chg="del">
          <ac:chgData name="Stoker, Kesiah" userId="7d6f868f-a8a0-4a2e-b53b-4e83b6d4fcae" providerId="ADAL" clId="{E065E0B4-E287-4A51-BB8A-4FBCD5B09EC7}" dt="2024-07-23T13:55:24.631" v="16" actId="478"/>
          <ac:spMkLst>
            <pc:docMk/>
            <pc:sldMk cId="909644597" sldId="358"/>
            <ac:spMk id="4" creationId="{9F62226F-9E89-1DC1-2295-D388A29782A6}"/>
          </ac:spMkLst>
        </pc:spChg>
      </pc:sldChg>
      <pc:sldChg chg="addSp delSp modSp mod modNotesTx">
        <pc:chgData name="Stoker, Kesiah" userId="7d6f868f-a8a0-4a2e-b53b-4e83b6d4fcae" providerId="ADAL" clId="{E065E0B4-E287-4A51-BB8A-4FBCD5B09EC7}" dt="2024-07-23T19:08:39.723" v="417" actId="13244"/>
        <pc:sldMkLst>
          <pc:docMk/>
          <pc:sldMk cId="482592697" sldId="359"/>
        </pc:sldMkLst>
        <pc:spChg chg="mod">
          <ac:chgData name="Stoker, Kesiah" userId="7d6f868f-a8a0-4a2e-b53b-4e83b6d4fcae" providerId="ADAL" clId="{E065E0B4-E287-4A51-BB8A-4FBCD5B09EC7}" dt="2024-07-23T15:03:11.778" v="75" actId="1076"/>
          <ac:spMkLst>
            <pc:docMk/>
            <pc:sldMk cId="482592697" sldId="359"/>
            <ac:spMk id="2" creationId="{3B2CDD41-2B2B-8A1E-B73A-6B64A506068E}"/>
          </ac:spMkLst>
        </pc:spChg>
        <pc:spChg chg="del">
          <ac:chgData name="Stoker, Kesiah" userId="7d6f868f-a8a0-4a2e-b53b-4e83b6d4fcae" providerId="ADAL" clId="{E065E0B4-E287-4A51-BB8A-4FBCD5B09EC7}" dt="2024-07-23T13:55:26.592" v="17" actId="478"/>
          <ac:spMkLst>
            <pc:docMk/>
            <pc:sldMk cId="482592697" sldId="359"/>
            <ac:spMk id="4" creationId="{31F47D01-846B-C7EE-BFA4-517BCDADF210}"/>
          </ac:spMkLst>
        </pc:spChg>
        <pc:spChg chg="add mod ord">
          <ac:chgData name="Stoker, Kesiah" userId="7d6f868f-a8a0-4a2e-b53b-4e83b6d4fcae" providerId="ADAL" clId="{E065E0B4-E287-4A51-BB8A-4FBCD5B09EC7}" dt="2024-07-23T19:08:37.819" v="416" actId="13244"/>
          <ac:spMkLst>
            <pc:docMk/>
            <pc:sldMk cId="482592697" sldId="359"/>
            <ac:spMk id="4" creationId="{DF6272F2-6701-1E76-5BAC-8BF27143A94C}"/>
          </ac:spMkLst>
        </pc:spChg>
        <pc:spChg chg="mod">
          <ac:chgData name="Stoker, Kesiah" userId="7d6f868f-a8a0-4a2e-b53b-4e83b6d4fcae" providerId="ADAL" clId="{E065E0B4-E287-4A51-BB8A-4FBCD5B09EC7}" dt="2024-07-23T15:06:25.660" v="192" actId="1076"/>
          <ac:spMkLst>
            <pc:docMk/>
            <pc:sldMk cId="482592697" sldId="359"/>
            <ac:spMk id="5" creationId="{51942B0D-B547-AF32-57F8-D420ED71654D}"/>
          </ac:spMkLst>
        </pc:spChg>
        <pc:spChg chg="mod">
          <ac:chgData name="Stoker, Kesiah" userId="7d6f868f-a8a0-4a2e-b53b-4e83b6d4fcae" providerId="ADAL" clId="{E065E0B4-E287-4A51-BB8A-4FBCD5B09EC7}" dt="2024-07-23T15:06:25.660" v="192" actId="1076"/>
          <ac:spMkLst>
            <pc:docMk/>
            <pc:sldMk cId="482592697" sldId="359"/>
            <ac:spMk id="6" creationId="{55101920-8D9F-8ECA-15CA-75C6A47AD034}"/>
          </ac:spMkLst>
        </pc:spChg>
        <pc:spChg chg="mod">
          <ac:chgData name="Stoker, Kesiah" userId="7d6f868f-a8a0-4a2e-b53b-4e83b6d4fcae" providerId="ADAL" clId="{E065E0B4-E287-4A51-BB8A-4FBCD5B09EC7}" dt="2024-07-23T15:06:25.660" v="192" actId="1076"/>
          <ac:spMkLst>
            <pc:docMk/>
            <pc:sldMk cId="482592697" sldId="359"/>
            <ac:spMk id="7" creationId="{F78A8C55-0FAA-AC09-AE6C-D0AA969EA9FB}"/>
          </ac:spMkLst>
        </pc:spChg>
        <pc:picChg chg="mod">
          <ac:chgData name="Stoker, Kesiah" userId="7d6f868f-a8a0-4a2e-b53b-4e83b6d4fcae" providerId="ADAL" clId="{E065E0B4-E287-4A51-BB8A-4FBCD5B09EC7}" dt="2024-07-23T15:16:25.585" v="360" actId="962"/>
          <ac:picMkLst>
            <pc:docMk/>
            <pc:sldMk cId="482592697" sldId="359"/>
            <ac:picMk id="14" creationId="{56C3DA69-C5A3-6719-A4EF-4609C3623F96}"/>
          </ac:picMkLst>
        </pc:picChg>
        <pc:picChg chg="mod">
          <ac:chgData name="Stoker, Kesiah" userId="7d6f868f-a8a0-4a2e-b53b-4e83b6d4fcae" providerId="ADAL" clId="{E065E0B4-E287-4A51-BB8A-4FBCD5B09EC7}" dt="2024-07-23T15:16:36.080" v="363" actId="962"/>
          <ac:picMkLst>
            <pc:docMk/>
            <pc:sldMk cId="482592697" sldId="359"/>
            <ac:picMk id="15" creationId="{F98F4E5A-E7F0-E7C4-CA40-BC4BE98C186D}"/>
          </ac:picMkLst>
        </pc:picChg>
        <pc:picChg chg="mod">
          <ac:chgData name="Stoker, Kesiah" userId="7d6f868f-a8a0-4a2e-b53b-4e83b6d4fcae" providerId="ADAL" clId="{E065E0B4-E287-4A51-BB8A-4FBCD5B09EC7}" dt="2024-07-23T15:16:45.458" v="366" actId="962"/>
          <ac:picMkLst>
            <pc:docMk/>
            <pc:sldMk cId="482592697" sldId="359"/>
            <ac:picMk id="16" creationId="{8C91C552-0377-0B10-7D33-D8C51FC338B6}"/>
          </ac:picMkLst>
        </pc:picChg>
        <pc:picChg chg="mod">
          <ac:chgData name="Stoker, Kesiah" userId="7d6f868f-a8a0-4a2e-b53b-4e83b6d4fcae" providerId="ADAL" clId="{E065E0B4-E287-4A51-BB8A-4FBCD5B09EC7}" dt="2024-07-23T15:16:55.342" v="369" actId="962"/>
          <ac:picMkLst>
            <pc:docMk/>
            <pc:sldMk cId="482592697" sldId="359"/>
            <ac:picMk id="17" creationId="{4288D573-8509-074B-8983-E46B21A284A4}"/>
          </ac:picMkLst>
        </pc:picChg>
        <pc:picChg chg="add mod ord">
          <ac:chgData name="Stoker, Kesiah" userId="7d6f868f-a8a0-4a2e-b53b-4e83b6d4fcae" providerId="ADAL" clId="{E065E0B4-E287-4A51-BB8A-4FBCD5B09EC7}" dt="2024-07-23T19:08:39.723" v="417" actId="13244"/>
          <ac:picMkLst>
            <pc:docMk/>
            <pc:sldMk cId="482592697" sldId="359"/>
            <ac:picMk id="18" creationId="{DFCA3B21-26B4-7042-5962-2760A32089EC}"/>
          </ac:picMkLst>
        </pc:picChg>
      </pc:sldChg>
      <pc:sldChg chg="delSp mod">
        <pc:chgData name="Stoker, Kesiah" userId="7d6f868f-a8a0-4a2e-b53b-4e83b6d4fcae" providerId="ADAL" clId="{E065E0B4-E287-4A51-BB8A-4FBCD5B09EC7}" dt="2024-07-23T13:55:28.480" v="18" actId="478"/>
        <pc:sldMkLst>
          <pc:docMk/>
          <pc:sldMk cId="2872917886" sldId="360"/>
        </pc:sldMkLst>
        <pc:spChg chg="del">
          <ac:chgData name="Stoker, Kesiah" userId="7d6f868f-a8a0-4a2e-b53b-4e83b6d4fcae" providerId="ADAL" clId="{E065E0B4-E287-4A51-BB8A-4FBCD5B09EC7}" dt="2024-07-23T13:55:28.480" v="18" actId="478"/>
          <ac:spMkLst>
            <pc:docMk/>
            <pc:sldMk cId="2872917886" sldId="360"/>
            <ac:spMk id="12" creationId="{42FEF0FD-85CF-19FC-388F-66962BDB7A73}"/>
          </ac:spMkLst>
        </pc:spChg>
      </pc:sldChg>
      <pc:sldChg chg="delSp modSp mod">
        <pc:chgData name="Stoker, Kesiah" userId="7d6f868f-a8a0-4a2e-b53b-4e83b6d4fcae" providerId="ADAL" clId="{E065E0B4-E287-4A51-BB8A-4FBCD5B09EC7}" dt="2024-07-23T15:17:14.024" v="372" actId="962"/>
        <pc:sldMkLst>
          <pc:docMk/>
          <pc:sldMk cId="3239380564" sldId="361"/>
        </pc:sldMkLst>
        <pc:spChg chg="del">
          <ac:chgData name="Stoker, Kesiah" userId="7d6f868f-a8a0-4a2e-b53b-4e83b6d4fcae" providerId="ADAL" clId="{E065E0B4-E287-4A51-BB8A-4FBCD5B09EC7}" dt="2024-07-23T13:55:31.672" v="19" actId="478"/>
          <ac:spMkLst>
            <pc:docMk/>
            <pc:sldMk cId="3239380564" sldId="361"/>
            <ac:spMk id="2" creationId="{C6373715-AEA2-6BF3-347E-E751DB7C8997}"/>
          </ac:spMkLst>
        </pc:spChg>
        <pc:picChg chg="mod">
          <ac:chgData name="Stoker, Kesiah" userId="7d6f868f-a8a0-4a2e-b53b-4e83b6d4fcae" providerId="ADAL" clId="{E065E0B4-E287-4A51-BB8A-4FBCD5B09EC7}" dt="2024-07-23T15:17:14.024" v="372" actId="962"/>
          <ac:picMkLst>
            <pc:docMk/>
            <pc:sldMk cId="3239380564" sldId="361"/>
            <ac:picMk id="10" creationId="{7DE3850B-096F-C4A7-5009-3E7FE29D4C20}"/>
          </ac:picMkLst>
        </pc:picChg>
      </pc:sldChg>
      <pc:sldChg chg="delSp mod">
        <pc:chgData name="Stoker, Kesiah" userId="7d6f868f-a8a0-4a2e-b53b-4e83b6d4fcae" providerId="ADAL" clId="{E065E0B4-E287-4A51-BB8A-4FBCD5B09EC7}" dt="2024-07-23T13:55:51.455" v="21" actId="478"/>
        <pc:sldMkLst>
          <pc:docMk/>
          <pc:sldMk cId="284031855" sldId="362"/>
        </pc:sldMkLst>
        <pc:spChg chg="del">
          <ac:chgData name="Stoker, Kesiah" userId="7d6f868f-a8a0-4a2e-b53b-4e83b6d4fcae" providerId="ADAL" clId="{E065E0B4-E287-4A51-BB8A-4FBCD5B09EC7}" dt="2024-07-23T13:55:51.455" v="21" actId="478"/>
          <ac:spMkLst>
            <pc:docMk/>
            <pc:sldMk cId="284031855" sldId="362"/>
            <ac:spMk id="3" creationId="{CC11EBE3-60DD-0F0B-C69E-C8F12F80F0BF}"/>
          </ac:spMkLst>
        </pc:spChg>
      </pc:sldChg>
      <pc:sldChg chg="delSp modSp mod">
        <pc:chgData name="Stoker, Kesiah" userId="7d6f868f-a8a0-4a2e-b53b-4e83b6d4fcae" providerId="ADAL" clId="{E065E0B4-E287-4A51-BB8A-4FBCD5B09EC7}" dt="2024-07-23T18:30:49.476" v="382" actId="114"/>
        <pc:sldMkLst>
          <pc:docMk/>
          <pc:sldMk cId="2224059937" sldId="363"/>
        </pc:sldMkLst>
        <pc:spChg chg="del">
          <ac:chgData name="Stoker, Kesiah" userId="7d6f868f-a8a0-4a2e-b53b-4e83b6d4fcae" providerId="ADAL" clId="{E065E0B4-E287-4A51-BB8A-4FBCD5B09EC7}" dt="2024-07-23T13:55:53.777" v="22" actId="478"/>
          <ac:spMkLst>
            <pc:docMk/>
            <pc:sldMk cId="2224059937" sldId="363"/>
            <ac:spMk id="4" creationId="{DC1DA359-7D8E-4E9F-7532-57537DFF4517}"/>
          </ac:spMkLst>
        </pc:spChg>
        <pc:spChg chg="mod">
          <ac:chgData name="Stoker, Kesiah" userId="7d6f868f-a8a0-4a2e-b53b-4e83b6d4fcae" providerId="ADAL" clId="{E065E0B4-E287-4A51-BB8A-4FBCD5B09EC7}" dt="2024-07-23T18:30:49.476" v="382" actId="114"/>
          <ac:spMkLst>
            <pc:docMk/>
            <pc:sldMk cId="2224059937" sldId="363"/>
            <ac:spMk id="12" creationId="{E88BA993-D338-2C69-272C-738B9099574D}"/>
          </ac:spMkLst>
        </pc:spChg>
      </pc:sldChg>
      <pc:sldChg chg="delSp mod">
        <pc:chgData name="Stoker, Kesiah" userId="7d6f868f-a8a0-4a2e-b53b-4e83b6d4fcae" providerId="ADAL" clId="{E065E0B4-E287-4A51-BB8A-4FBCD5B09EC7}" dt="2024-07-23T13:56:10.318" v="23" actId="478"/>
        <pc:sldMkLst>
          <pc:docMk/>
          <pc:sldMk cId="2499699887" sldId="364"/>
        </pc:sldMkLst>
        <pc:spChg chg="del">
          <ac:chgData name="Stoker, Kesiah" userId="7d6f868f-a8a0-4a2e-b53b-4e83b6d4fcae" providerId="ADAL" clId="{E065E0B4-E287-4A51-BB8A-4FBCD5B09EC7}" dt="2024-07-23T13:56:10.318" v="23" actId="478"/>
          <ac:spMkLst>
            <pc:docMk/>
            <pc:sldMk cId="2499699887" sldId="364"/>
            <ac:spMk id="2" creationId="{D16317C2-6E51-7193-BFA0-93615610FB5A}"/>
          </ac:spMkLst>
        </pc:spChg>
      </pc:sldChg>
      <pc:sldChg chg="delSp mod">
        <pc:chgData name="Stoker, Kesiah" userId="7d6f868f-a8a0-4a2e-b53b-4e83b6d4fcae" providerId="ADAL" clId="{E065E0B4-E287-4A51-BB8A-4FBCD5B09EC7}" dt="2024-07-23T13:56:12.571" v="24" actId="478"/>
        <pc:sldMkLst>
          <pc:docMk/>
          <pc:sldMk cId="86015325" sldId="365"/>
        </pc:sldMkLst>
        <pc:spChg chg="del">
          <ac:chgData name="Stoker, Kesiah" userId="7d6f868f-a8a0-4a2e-b53b-4e83b6d4fcae" providerId="ADAL" clId="{E065E0B4-E287-4A51-BB8A-4FBCD5B09EC7}" dt="2024-07-23T13:56:12.571" v="24" actId="478"/>
          <ac:spMkLst>
            <pc:docMk/>
            <pc:sldMk cId="86015325" sldId="365"/>
            <ac:spMk id="10" creationId="{95F445F2-F7CE-1481-CB22-BD1BB2A12DB1}"/>
          </ac:spMkLst>
        </pc:spChg>
      </pc:sldChg>
      <pc:sldChg chg="delSp modSp mod">
        <pc:chgData name="Stoker, Kesiah" userId="7d6f868f-a8a0-4a2e-b53b-4e83b6d4fcae" providerId="ADAL" clId="{E065E0B4-E287-4A51-BB8A-4FBCD5B09EC7}" dt="2024-07-23T15:17:34.986" v="378" actId="962"/>
        <pc:sldMkLst>
          <pc:docMk/>
          <pc:sldMk cId="2687523301" sldId="366"/>
        </pc:sldMkLst>
        <pc:spChg chg="del">
          <ac:chgData name="Stoker, Kesiah" userId="7d6f868f-a8a0-4a2e-b53b-4e83b6d4fcae" providerId="ADAL" clId="{E065E0B4-E287-4A51-BB8A-4FBCD5B09EC7}" dt="2024-07-23T13:56:16.516" v="25" actId="478"/>
          <ac:spMkLst>
            <pc:docMk/>
            <pc:sldMk cId="2687523301" sldId="366"/>
            <ac:spMk id="2" creationId="{D1EDBF15-B6AF-7F9D-F60C-91763CB14BDE}"/>
          </ac:spMkLst>
        </pc:spChg>
        <pc:picChg chg="mod">
          <ac:chgData name="Stoker, Kesiah" userId="7d6f868f-a8a0-4a2e-b53b-4e83b6d4fcae" providerId="ADAL" clId="{E065E0B4-E287-4A51-BB8A-4FBCD5B09EC7}" dt="2024-07-23T15:17:34.986" v="378" actId="962"/>
          <ac:picMkLst>
            <pc:docMk/>
            <pc:sldMk cId="2687523301" sldId="366"/>
            <ac:picMk id="3" creationId="{8B6B1C5D-0A24-83C9-62C9-20026AA7C7D6}"/>
          </ac:picMkLst>
        </pc:picChg>
      </pc:sldChg>
      <pc:sldChg chg="delSp modSp mod">
        <pc:chgData name="Stoker, Kesiah" userId="7d6f868f-a8a0-4a2e-b53b-4e83b6d4fcae" providerId="ADAL" clId="{E065E0B4-E287-4A51-BB8A-4FBCD5B09EC7}" dt="2024-07-23T15:17:23.118" v="375" actId="962"/>
        <pc:sldMkLst>
          <pc:docMk/>
          <pc:sldMk cId="4193221867" sldId="367"/>
        </pc:sldMkLst>
        <pc:spChg chg="del">
          <ac:chgData name="Stoker, Kesiah" userId="7d6f868f-a8a0-4a2e-b53b-4e83b6d4fcae" providerId="ADAL" clId="{E065E0B4-E287-4A51-BB8A-4FBCD5B09EC7}" dt="2024-07-23T13:55:49.217" v="20" actId="478"/>
          <ac:spMkLst>
            <pc:docMk/>
            <pc:sldMk cId="4193221867" sldId="367"/>
            <ac:spMk id="4" creationId="{6B11CD0E-C7B3-899E-D47C-63ECD9BF2325}"/>
          </ac:spMkLst>
        </pc:spChg>
        <pc:picChg chg="mod">
          <ac:chgData name="Stoker, Kesiah" userId="7d6f868f-a8a0-4a2e-b53b-4e83b6d4fcae" providerId="ADAL" clId="{E065E0B4-E287-4A51-BB8A-4FBCD5B09EC7}" dt="2024-07-23T15:17:23.118" v="375" actId="962"/>
          <ac:picMkLst>
            <pc:docMk/>
            <pc:sldMk cId="4193221867" sldId="367"/>
            <ac:picMk id="5" creationId="{94F14FD4-DC1F-1B07-9520-37D512DB1378}"/>
          </ac:picMkLst>
        </pc:picChg>
      </pc:sldChg>
      <pc:sldChg chg="delSp mod">
        <pc:chgData name="Stoker, Kesiah" userId="7d6f868f-a8a0-4a2e-b53b-4e83b6d4fcae" providerId="ADAL" clId="{E065E0B4-E287-4A51-BB8A-4FBCD5B09EC7}" dt="2024-07-23T13:56:47.169" v="37" actId="478"/>
        <pc:sldMkLst>
          <pc:docMk/>
          <pc:sldMk cId="863682701" sldId="379"/>
        </pc:sldMkLst>
        <pc:spChg chg="del">
          <ac:chgData name="Stoker, Kesiah" userId="7d6f868f-a8a0-4a2e-b53b-4e83b6d4fcae" providerId="ADAL" clId="{E065E0B4-E287-4A51-BB8A-4FBCD5B09EC7}" dt="2024-07-23T13:56:47.169" v="37" actId="478"/>
          <ac:spMkLst>
            <pc:docMk/>
            <pc:sldMk cId="863682701" sldId="379"/>
            <ac:spMk id="6" creationId="{BC6D687A-43D4-C05A-331A-FD66BD2B4560}"/>
          </ac:spMkLst>
        </pc:spChg>
      </pc:sldChg>
      <pc:sldChg chg="delSp mod">
        <pc:chgData name="Stoker, Kesiah" userId="7d6f868f-a8a0-4a2e-b53b-4e83b6d4fcae" providerId="ADAL" clId="{E065E0B4-E287-4A51-BB8A-4FBCD5B09EC7}" dt="2024-07-23T13:56:49.447" v="38" actId="478"/>
        <pc:sldMkLst>
          <pc:docMk/>
          <pc:sldMk cId="3909832607" sldId="384"/>
        </pc:sldMkLst>
        <pc:spChg chg="del">
          <ac:chgData name="Stoker, Kesiah" userId="7d6f868f-a8a0-4a2e-b53b-4e83b6d4fcae" providerId="ADAL" clId="{E065E0B4-E287-4A51-BB8A-4FBCD5B09EC7}" dt="2024-07-23T13:56:49.447" v="38" actId="478"/>
          <ac:spMkLst>
            <pc:docMk/>
            <pc:sldMk cId="3909832607" sldId="384"/>
            <ac:spMk id="3" creationId="{F8889D44-83AC-CD26-95E7-8FC7B85BB490}"/>
          </ac:spMkLst>
        </pc:spChg>
      </pc:sldChg>
      <pc:sldChg chg="delSp mod">
        <pc:chgData name="Stoker, Kesiah" userId="7d6f868f-a8a0-4a2e-b53b-4e83b6d4fcae" providerId="ADAL" clId="{E065E0B4-E287-4A51-BB8A-4FBCD5B09EC7}" dt="2024-07-23T13:56:50.834" v="39" actId="478"/>
        <pc:sldMkLst>
          <pc:docMk/>
          <pc:sldMk cId="936660227" sldId="385"/>
        </pc:sldMkLst>
        <pc:spChg chg="del">
          <ac:chgData name="Stoker, Kesiah" userId="7d6f868f-a8a0-4a2e-b53b-4e83b6d4fcae" providerId="ADAL" clId="{E065E0B4-E287-4A51-BB8A-4FBCD5B09EC7}" dt="2024-07-23T13:56:50.834" v="39" actId="478"/>
          <ac:spMkLst>
            <pc:docMk/>
            <pc:sldMk cId="936660227" sldId="385"/>
            <ac:spMk id="2" creationId="{2FAA23BD-E75B-9170-30AE-58A48C0F0E3B}"/>
          </ac:spMkLst>
        </pc:spChg>
      </pc:sldChg>
      <pc:sldChg chg="delSp mod">
        <pc:chgData name="Stoker, Kesiah" userId="7d6f868f-a8a0-4a2e-b53b-4e83b6d4fcae" providerId="ADAL" clId="{E065E0B4-E287-4A51-BB8A-4FBCD5B09EC7}" dt="2024-07-23T13:56:53.359" v="41" actId="478"/>
        <pc:sldMkLst>
          <pc:docMk/>
          <pc:sldMk cId="830031710" sldId="386"/>
        </pc:sldMkLst>
        <pc:spChg chg="del">
          <ac:chgData name="Stoker, Kesiah" userId="7d6f868f-a8a0-4a2e-b53b-4e83b6d4fcae" providerId="ADAL" clId="{E065E0B4-E287-4A51-BB8A-4FBCD5B09EC7}" dt="2024-07-23T13:56:53.359" v="41" actId="478"/>
          <ac:spMkLst>
            <pc:docMk/>
            <pc:sldMk cId="830031710" sldId="386"/>
            <ac:spMk id="2" creationId="{4D82C9A4-FE68-23C5-8787-6EB2153F313C}"/>
          </ac:spMkLst>
        </pc:spChg>
      </pc:sldChg>
      <pc:sldChg chg="delSp mod">
        <pc:chgData name="Stoker, Kesiah" userId="7d6f868f-a8a0-4a2e-b53b-4e83b6d4fcae" providerId="ADAL" clId="{E065E0B4-E287-4A51-BB8A-4FBCD5B09EC7}" dt="2024-07-23T13:57:10.281" v="52" actId="478"/>
        <pc:sldMkLst>
          <pc:docMk/>
          <pc:sldMk cId="81161874" sldId="390"/>
        </pc:sldMkLst>
        <pc:spChg chg="del">
          <ac:chgData name="Stoker, Kesiah" userId="7d6f868f-a8a0-4a2e-b53b-4e83b6d4fcae" providerId="ADAL" clId="{E065E0B4-E287-4A51-BB8A-4FBCD5B09EC7}" dt="2024-07-23T13:57:10.281" v="52" actId="478"/>
          <ac:spMkLst>
            <pc:docMk/>
            <pc:sldMk cId="81161874" sldId="390"/>
            <ac:spMk id="3" creationId="{C65C18A0-E352-5112-D9E7-206A083882D7}"/>
          </ac:spMkLst>
        </pc:spChg>
      </pc:sldChg>
      <pc:sldChg chg="delSp mod">
        <pc:chgData name="Stoker, Kesiah" userId="7d6f868f-a8a0-4a2e-b53b-4e83b6d4fcae" providerId="ADAL" clId="{E065E0B4-E287-4A51-BB8A-4FBCD5B09EC7}" dt="2024-07-23T13:57:07.598" v="50" actId="478"/>
        <pc:sldMkLst>
          <pc:docMk/>
          <pc:sldMk cId="2491820790" sldId="391"/>
        </pc:sldMkLst>
        <pc:spChg chg="del">
          <ac:chgData name="Stoker, Kesiah" userId="7d6f868f-a8a0-4a2e-b53b-4e83b6d4fcae" providerId="ADAL" clId="{E065E0B4-E287-4A51-BB8A-4FBCD5B09EC7}" dt="2024-07-23T13:57:07.598" v="50" actId="478"/>
          <ac:spMkLst>
            <pc:docMk/>
            <pc:sldMk cId="2491820790" sldId="391"/>
            <ac:spMk id="2" creationId="{4209573C-BDE2-9B61-83C7-A99B72153B2B}"/>
          </ac:spMkLst>
        </pc:spChg>
      </pc:sldChg>
      <pc:sldChg chg="delSp mod">
        <pc:chgData name="Stoker, Kesiah" userId="7d6f868f-a8a0-4a2e-b53b-4e83b6d4fcae" providerId="ADAL" clId="{E065E0B4-E287-4A51-BB8A-4FBCD5B09EC7}" dt="2024-07-23T13:56:51.969" v="40" actId="478"/>
        <pc:sldMkLst>
          <pc:docMk/>
          <pc:sldMk cId="415376732" sldId="395"/>
        </pc:sldMkLst>
        <pc:spChg chg="del">
          <ac:chgData name="Stoker, Kesiah" userId="7d6f868f-a8a0-4a2e-b53b-4e83b6d4fcae" providerId="ADAL" clId="{E065E0B4-E287-4A51-BB8A-4FBCD5B09EC7}" dt="2024-07-23T13:56:51.969" v="40" actId="478"/>
          <ac:spMkLst>
            <pc:docMk/>
            <pc:sldMk cId="415376732" sldId="395"/>
            <ac:spMk id="3" creationId="{1895E52E-1973-72E4-E39B-159401372E9C}"/>
          </ac:spMkLst>
        </pc:spChg>
      </pc:sldChg>
      <pc:sldChg chg="delSp mod">
        <pc:chgData name="Stoker, Kesiah" userId="7d6f868f-a8a0-4a2e-b53b-4e83b6d4fcae" providerId="ADAL" clId="{E065E0B4-E287-4A51-BB8A-4FBCD5B09EC7}" dt="2024-07-23T13:56:54.641" v="42" actId="478"/>
        <pc:sldMkLst>
          <pc:docMk/>
          <pc:sldMk cId="661098042" sldId="396"/>
        </pc:sldMkLst>
        <pc:spChg chg="del">
          <ac:chgData name="Stoker, Kesiah" userId="7d6f868f-a8a0-4a2e-b53b-4e83b6d4fcae" providerId="ADAL" clId="{E065E0B4-E287-4A51-BB8A-4FBCD5B09EC7}" dt="2024-07-23T13:56:54.641" v="42" actId="478"/>
          <ac:spMkLst>
            <pc:docMk/>
            <pc:sldMk cId="661098042" sldId="396"/>
            <ac:spMk id="2" creationId="{837D8485-EE8D-02BB-2302-222553534485}"/>
          </ac:spMkLst>
        </pc:spChg>
      </pc:sldChg>
      <pc:sldChg chg="delSp modSp mod">
        <pc:chgData name="Stoker, Kesiah" userId="7d6f868f-a8a0-4a2e-b53b-4e83b6d4fcae" providerId="ADAL" clId="{E065E0B4-E287-4A51-BB8A-4FBCD5B09EC7}" dt="2024-07-23T18:51:40.194" v="415" actId="20577"/>
        <pc:sldMkLst>
          <pc:docMk/>
          <pc:sldMk cId="2028923451" sldId="397"/>
        </pc:sldMkLst>
        <pc:spChg chg="del">
          <ac:chgData name="Stoker, Kesiah" userId="7d6f868f-a8a0-4a2e-b53b-4e83b6d4fcae" providerId="ADAL" clId="{E065E0B4-E287-4A51-BB8A-4FBCD5B09EC7}" dt="2024-07-23T13:56:55.865" v="43" actId="478"/>
          <ac:spMkLst>
            <pc:docMk/>
            <pc:sldMk cId="2028923451" sldId="397"/>
            <ac:spMk id="2" creationId="{BE9C31AE-FD2A-3D05-F23D-C18AD1B58D06}"/>
          </ac:spMkLst>
        </pc:spChg>
        <pc:spChg chg="mod">
          <ac:chgData name="Stoker, Kesiah" userId="7d6f868f-a8a0-4a2e-b53b-4e83b6d4fcae" providerId="ADAL" clId="{E065E0B4-E287-4A51-BB8A-4FBCD5B09EC7}" dt="2024-07-23T18:51:40.194" v="415" actId="20577"/>
          <ac:spMkLst>
            <pc:docMk/>
            <pc:sldMk cId="2028923451" sldId="397"/>
            <ac:spMk id="10" creationId="{F40643EF-7EF3-DB44-3916-7877A3EC01E0}"/>
          </ac:spMkLst>
        </pc:spChg>
      </pc:sldChg>
      <pc:sldChg chg="delSp mod">
        <pc:chgData name="Stoker, Kesiah" userId="7d6f868f-a8a0-4a2e-b53b-4e83b6d4fcae" providerId="ADAL" clId="{E065E0B4-E287-4A51-BB8A-4FBCD5B09EC7}" dt="2024-07-23T13:56:57.283" v="44" actId="478"/>
        <pc:sldMkLst>
          <pc:docMk/>
          <pc:sldMk cId="1766162994" sldId="398"/>
        </pc:sldMkLst>
        <pc:spChg chg="del">
          <ac:chgData name="Stoker, Kesiah" userId="7d6f868f-a8a0-4a2e-b53b-4e83b6d4fcae" providerId="ADAL" clId="{E065E0B4-E287-4A51-BB8A-4FBCD5B09EC7}" dt="2024-07-23T13:56:57.283" v="44" actId="478"/>
          <ac:spMkLst>
            <pc:docMk/>
            <pc:sldMk cId="1766162994" sldId="398"/>
            <ac:spMk id="2" creationId="{AF827E23-276F-BF1D-1EE1-B86D34DFE62D}"/>
          </ac:spMkLst>
        </pc:spChg>
      </pc:sldChg>
      <pc:sldChg chg="delSp mod">
        <pc:chgData name="Stoker, Kesiah" userId="7d6f868f-a8a0-4a2e-b53b-4e83b6d4fcae" providerId="ADAL" clId="{E065E0B4-E287-4A51-BB8A-4FBCD5B09EC7}" dt="2024-07-23T13:56:58.587" v="45" actId="478"/>
        <pc:sldMkLst>
          <pc:docMk/>
          <pc:sldMk cId="914047147" sldId="399"/>
        </pc:sldMkLst>
        <pc:spChg chg="del">
          <ac:chgData name="Stoker, Kesiah" userId="7d6f868f-a8a0-4a2e-b53b-4e83b6d4fcae" providerId="ADAL" clId="{E065E0B4-E287-4A51-BB8A-4FBCD5B09EC7}" dt="2024-07-23T13:56:58.587" v="45" actId="478"/>
          <ac:spMkLst>
            <pc:docMk/>
            <pc:sldMk cId="914047147" sldId="399"/>
            <ac:spMk id="2" creationId="{8BD3BB7E-0443-FC92-2C64-B73899FCD4BD}"/>
          </ac:spMkLst>
        </pc:spChg>
      </pc:sldChg>
      <pc:sldChg chg="delSp mod">
        <pc:chgData name="Stoker, Kesiah" userId="7d6f868f-a8a0-4a2e-b53b-4e83b6d4fcae" providerId="ADAL" clId="{E065E0B4-E287-4A51-BB8A-4FBCD5B09EC7}" dt="2024-07-23T13:57:00.047" v="46" actId="478"/>
        <pc:sldMkLst>
          <pc:docMk/>
          <pc:sldMk cId="2678446245" sldId="400"/>
        </pc:sldMkLst>
        <pc:spChg chg="del">
          <ac:chgData name="Stoker, Kesiah" userId="7d6f868f-a8a0-4a2e-b53b-4e83b6d4fcae" providerId="ADAL" clId="{E065E0B4-E287-4A51-BB8A-4FBCD5B09EC7}" dt="2024-07-23T13:57:00.047" v="46" actId="478"/>
          <ac:spMkLst>
            <pc:docMk/>
            <pc:sldMk cId="2678446245" sldId="400"/>
            <ac:spMk id="2" creationId="{FB2E62BB-85B2-1705-CCFE-EDEDF5AB6A1C}"/>
          </ac:spMkLst>
        </pc:spChg>
      </pc:sldChg>
      <pc:sldChg chg="delSp mod">
        <pc:chgData name="Stoker, Kesiah" userId="7d6f868f-a8a0-4a2e-b53b-4e83b6d4fcae" providerId="ADAL" clId="{E065E0B4-E287-4A51-BB8A-4FBCD5B09EC7}" dt="2024-07-23T13:57:01.855" v="47" actId="478"/>
        <pc:sldMkLst>
          <pc:docMk/>
          <pc:sldMk cId="1260666068" sldId="401"/>
        </pc:sldMkLst>
        <pc:spChg chg="del">
          <ac:chgData name="Stoker, Kesiah" userId="7d6f868f-a8a0-4a2e-b53b-4e83b6d4fcae" providerId="ADAL" clId="{E065E0B4-E287-4A51-BB8A-4FBCD5B09EC7}" dt="2024-07-23T13:57:01.855" v="47" actId="478"/>
          <ac:spMkLst>
            <pc:docMk/>
            <pc:sldMk cId="1260666068" sldId="401"/>
            <ac:spMk id="2" creationId="{AE0FB5EC-9057-E833-616C-3E2D943CB28D}"/>
          </ac:spMkLst>
        </pc:spChg>
      </pc:sldChg>
      <pc:sldChg chg="delSp mod">
        <pc:chgData name="Stoker, Kesiah" userId="7d6f868f-a8a0-4a2e-b53b-4e83b6d4fcae" providerId="ADAL" clId="{E065E0B4-E287-4A51-BB8A-4FBCD5B09EC7}" dt="2024-07-23T13:57:03.263" v="48" actId="478"/>
        <pc:sldMkLst>
          <pc:docMk/>
          <pc:sldMk cId="2222840904" sldId="402"/>
        </pc:sldMkLst>
        <pc:spChg chg="del">
          <ac:chgData name="Stoker, Kesiah" userId="7d6f868f-a8a0-4a2e-b53b-4e83b6d4fcae" providerId="ADAL" clId="{E065E0B4-E287-4A51-BB8A-4FBCD5B09EC7}" dt="2024-07-23T13:57:03.263" v="48" actId="478"/>
          <ac:spMkLst>
            <pc:docMk/>
            <pc:sldMk cId="2222840904" sldId="402"/>
            <ac:spMk id="2" creationId="{4721C7A9-5757-790E-02F3-992861BD0DE2}"/>
          </ac:spMkLst>
        </pc:spChg>
      </pc:sldChg>
      <pc:sldChg chg="delSp mod">
        <pc:chgData name="Stoker, Kesiah" userId="7d6f868f-a8a0-4a2e-b53b-4e83b6d4fcae" providerId="ADAL" clId="{E065E0B4-E287-4A51-BB8A-4FBCD5B09EC7}" dt="2024-07-23T13:57:04.837" v="49" actId="478"/>
        <pc:sldMkLst>
          <pc:docMk/>
          <pc:sldMk cId="3033058146" sldId="403"/>
        </pc:sldMkLst>
        <pc:spChg chg="del">
          <ac:chgData name="Stoker, Kesiah" userId="7d6f868f-a8a0-4a2e-b53b-4e83b6d4fcae" providerId="ADAL" clId="{E065E0B4-E287-4A51-BB8A-4FBCD5B09EC7}" dt="2024-07-23T13:57:04.837" v="49" actId="478"/>
          <ac:spMkLst>
            <pc:docMk/>
            <pc:sldMk cId="3033058146" sldId="403"/>
            <ac:spMk id="4" creationId="{1AC14C63-9A44-5F26-4A68-751A59C1EAD0}"/>
          </ac:spMkLst>
        </pc:spChg>
      </pc:sldChg>
      <pc:sldChg chg="delSp modSp mod">
        <pc:chgData name="Stoker, Kesiah" userId="7d6f868f-a8a0-4a2e-b53b-4e83b6d4fcae" providerId="ADAL" clId="{E065E0B4-E287-4A51-BB8A-4FBCD5B09EC7}" dt="2024-07-23T18:32:53.479" v="390" actId="1035"/>
        <pc:sldMkLst>
          <pc:docMk/>
          <pc:sldMk cId="1366570389" sldId="1578"/>
        </pc:sldMkLst>
        <pc:spChg chg="del">
          <ac:chgData name="Stoker, Kesiah" userId="7d6f868f-a8a0-4a2e-b53b-4e83b6d4fcae" providerId="ADAL" clId="{E065E0B4-E287-4A51-BB8A-4FBCD5B09EC7}" dt="2024-07-23T13:56:24.923" v="27" actId="478"/>
          <ac:spMkLst>
            <pc:docMk/>
            <pc:sldMk cId="1366570389" sldId="1578"/>
            <ac:spMk id="4" creationId="{2261B37B-29B0-9FF2-65CD-421E802D140C}"/>
          </ac:spMkLst>
        </pc:spChg>
        <pc:graphicFrameChg chg="mod">
          <ac:chgData name="Stoker, Kesiah" userId="7d6f868f-a8a0-4a2e-b53b-4e83b6d4fcae" providerId="ADAL" clId="{E065E0B4-E287-4A51-BB8A-4FBCD5B09EC7}" dt="2024-07-23T18:32:53.479" v="390" actId="1035"/>
          <ac:graphicFrameMkLst>
            <pc:docMk/>
            <pc:sldMk cId="1366570389" sldId="1578"/>
            <ac:graphicFrameMk id="9" creationId="{456A5B77-5484-3544-409D-63EB960B1B52}"/>
          </ac:graphicFrameMkLst>
        </pc:graphicFrameChg>
      </pc:sldChg>
      <pc:sldChg chg="delSp mod">
        <pc:chgData name="Stoker, Kesiah" userId="7d6f868f-a8a0-4a2e-b53b-4e83b6d4fcae" providerId="ADAL" clId="{E065E0B4-E287-4A51-BB8A-4FBCD5B09EC7}" dt="2024-07-23T13:56:35.219" v="31" actId="478"/>
        <pc:sldMkLst>
          <pc:docMk/>
          <pc:sldMk cId="3563620884" sldId="1579"/>
        </pc:sldMkLst>
        <pc:spChg chg="del">
          <ac:chgData name="Stoker, Kesiah" userId="7d6f868f-a8a0-4a2e-b53b-4e83b6d4fcae" providerId="ADAL" clId="{E065E0B4-E287-4A51-BB8A-4FBCD5B09EC7}" dt="2024-07-23T13:56:35.219" v="31" actId="478"/>
          <ac:spMkLst>
            <pc:docMk/>
            <pc:sldMk cId="3563620884" sldId="1579"/>
            <ac:spMk id="4" creationId="{022049D0-C955-BFF1-A60A-B556884E6780}"/>
          </ac:spMkLst>
        </pc:spChg>
      </pc:sldChg>
      <pc:sldChg chg="delSp modSp mod">
        <pc:chgData name="Stoker, Kesiah" userId="7d6f868f-a8a0-4a2e-b53b-4e83b6d4fcae" providerId="ADAL" clId="{E065E0B4-E287-4A51-BB8A-4FBCD5B09EC7}" dt="2024-07-23T18:33:19.284" v="393" actId="1076"/>
        <pc:sldMkLst>
          <pc:docMk/>
          <pc:sldMk cId="82595346" sldId="1580"/>
        </pc:sldMkLst>
        <pc:spChg chg="del">
          <ac:chgData name="Stoker, Kesiah" userId="7d6f868f-a8a0-4a2e-b53b-4e83b6d4fcae" providerId="ADAL" clId="{E065E0B4-E287-4A51-BB8A-4FBCD5B09EC7}" dt="2024-07-23T13:56:28.012" v="28" actId="478"/>
          <ac:spMkLst>
            <pc:docMk/>
            <pc:sldMk cId="82595346" sldId="1580"/>
            <ac:spMk id="3" creationId="{FB8761AB-C294-9C10-A61F-C8CCDAB37C7C}"/>
          </ac:spMkLst>
        </pc:spChg>
        <pc:graphicFrameChg chg="mod">
          <ac:chgData name="Stoker, Kesiah" userId="7d6f868f-a8a0-4a2e-b53b-4e83b6d4fcae" providerId="ADAL" clId="{E065E0B4-E287-4A51-BB8A-4FBCD5B09EC7}" dt="2024-07-23T18:33:19.284" v="393" actId="1076"/>
          <ac:graphicFrameMkLst>
            <pc:docMk/>
            <pc:sldMk cId="82595346" sldId="1580"/>
            <ac:graphicFrameMk id="7" creationId="{6FF36E3C-0327-3832-0B32-ACBF32E31933}"/>
          </ac:graphicFrameMkLst>
        </pc:graphicFrameChg>
      </pc:sldChg>
      <pc:sldChg chg="delSp modSp mod">
        <pc:chgData name="Stoker, Kesiah" userId="7d6f868f-a8a0-4a2e-b53b-4e83b6d4fcae" providerId="ADAL" clId="{E065E0B4-E287-4A51-BB8A-4FBCD5B09EC7}" dt="2024-07-23T18:40:38.857" v="406" actId="1076"/>
        <pc:sldMkLst>
          <pc:docMk/>
          <pc:sldMk cId="3477278666" sldId="1582"/>
        </pc:sldMkLst>
        <pc:spChg chg="del">
          <ac:chgData name="Stoker, Kesiah" userId="7d6f868f-a8a0-4a2e-b53b-4e83b6d4fcae" providerId="ADAL" clId="{E065E0B4-E287-4A51-BB8A-4FBCD5B09EC7}" dt="2024-07-23T13:56:30.436" v="29" actId="478"/>
          <ac:spMkLst>
            <pc:docMk/>
            <pc:sldMk cId="3477278666" sldId="1582"/>
            <ac:spMk id="3" creationId="{A0E58D89-966E-B151-FC96-6DB389B82807}"/>
          </ac:spMkLst>
        </pc:spChg>
        <pc:grpChg chg="mod">
          <ac:chgData name="Stoker, Kesiah" userId="7d6f868f-a8a0-4a2e-b53b-4e83b6d4fcae" providerId="ADAL" clId="{E065E0B4-E287-4A51-BB8A-4FBCD5B09EC7}" dt="2024-07-23T18:40:38.857" v="406" actId="1076"/>
          <ac:grpSpMkLst>
            <pc:docMk/>
            <pc:sldMk cId="3477278666" sldId="1582"/>
            <ac:grpSpMk id="5" creationId="{DA2AFDCD-51DC-769F-7858-60DB6B4949FB}"/>
          </ac:grpSpMkLst>
        </pc:grpChg>
        <pc:graphicFrameChg chg="mod">
          <ac:chgData name="Stoker, Kesiah" userId="7d6f868f-a8a0-4a2e-b53b-4e83b6d4fcae" providerId="ADAL" clId="{E065E0B4-E287-4A51-BB8A-4FBCD5B09EC7}" dt="2024-07-23T18:40:33.262" v="405" actId="1076"/>
          <ac:graphicFrameMkLst>
            <pc:docMk/>
            <pc:sldMk cId="3477278666" sldId="1582"/>
            <ac:graphicFrameMk id="7" creationId="{F66708B5-6B70-2E4E-07CE-9B993EF8B294}"/>
          </ac:graphicFrameMkLst>
        </pc:graphicFrameChg>
      </pc:sldChg>
      <pc:sldChg chg="delSp modSp mod">
        <pc:chgData name="Stoker, Kesiah" userId="7d6f868f-a8a0-4a2e-b53b-4e83b6d4fcae" providerId="ADAL" clId="{E065E0B4-E287-4A51-BB8A-4FBCD5B09EC7}" dt="2024-07-23T18:42:49.866" v="410" actId="113"/>
        <pc:sldMkLst>
          <pc:docMk/>
          <pc:sldMk cId="256528456" sldId="1583"/>
        </pc:sldMkLst>
        <pc:spChg chg="del">
          <ac:chgData name="Stoker, Kesiah" userId="7d6f868f-a8a0-4a2e-b53b-4e83b6d4fcae" providerId="ADAL" clId="{E065E0B4-E287-4A51-BB8A-4FBCD5B09EC7}" dt="2024-07-23T13:56:37.593" v="32" actId="478"/>
          <ac:spMkLst>
            <pc:docMk/>
            <pc:sldMk cId="256528456" sldId="1583"/>
            <ac:spMk id="3" creationId="{4A3F8F46-EFB4-7D79-D02C-B343C413691C}"/>
          </ac:spMkLst>
        </pc:spChg>
        <pc:graphicFrameChg chg="mod">
          <ac:chgData name="Stoker, Kesiah" userId="7d6f868f-a8a0-4a2e-b53b-4e83b6d4fcae" providerId="ADAL" clId="{E065E0B4-E287-4A51-BB8A-4FBCD5B09EC7}" dt="2024-07-23T18:42:49.866" v="410" actId="113"/>
          <ac:graphicFrameMkLst>
            <pc:docMk/>
            <pc:sldMk cId="256528456" sldId="1583"/>
            <ac:graphicFrameMk id="8" creationId="{97CDBDFF-F842-67F4-D598-648E789EAC2A}"/>
          </ac:graphicFrameMkLst>
        </pc:graphicFrameChg>
      </pc:sldChg>
      <pc:sldChg chg="delSp modSp mod">
        <pc:chgData name="Stoker, Kesiah" userId="7d6f868f-a8a0-4a2e-b53b-4e83b6d4fcae" providerId="ADAL" clId="{E065E0B4-E287-4A51-BB8A-4FBCD5B09EC7}" dt="2024-07-23T18:45:12.518" v="413" actId="27918"/>
        <pc:sldMkLst>
          <pc:docMk/>
          <pc:sldMk cId="2589714986" sldId="1584"/>
        </pc:sldMkLst>
        <pc:spChg chg="del">
          <ac:chgData name="Stoker, Kesiah" userId="7d6f868f-a8a0-4a2e-b53b-4e83b6d4fcae" providerId="ADAL" clId="{E065E0B4-E287-4A51-BB8A-4FBCD5B09EC7}" dt="2024-07-23T13:56:40.934" v="33" actId="478"/>
          <ac:spMkLst>
            <pc:docMk/>
            <pc:sldMk cId="2589714986" sldId="1584"/>
            <ac:spMk id="3" creationId="{8159584F-08EC-BE9A-9974-2B4D3035B2AF}"/>
          </ac:spMkLst>
        </pc:spChg>
        <pc:graphicFrameChg chg="mod">
          <ac:chgData name="Stoker, Kesiah" userId="7d6f868f-a8a0-4a2e-b53b-4e83b6d4fcae" providerId="ADAL" clId="{E065E0B4-E287-4A51-BB8A-4FBCD5B09EC7}" dt="2024-07-23T18:45:05.454" v="412" actId="255"/>
          <ac:graphicFrameMkLst>
            <pc:docMk/>
            <pc:sldMk cId="2589714986" sldId="1584"/>
            <ac:graphicFrameMk id="6" creationId="{0637FF26-CAB3-A02A-022A-039189728D2A}"/>
          </ac:graphicFrameMkLst>
        </pc:graphicFrameChg>
      </pc:sldChg>
      <pc:sldChg chg="delSp modSp mod">
        <pc:chgData name="Stoker, Kesiah" userId="7d6f868f-a8a0-4a2e-b53b-4e83b6d4fcae" providerId="ADAL" clId="{E065E0B4-E287-4A51-BB8A-4FBCD5B09EC7}" dt="2024-07-23T13:56:44.144" v="35" actId="478"/>
        <pc:sldMkLst>
          <pc:docMk/>
          <pc:sldMk cId="459017521" sldId="1585"/>
        </pc:sldMkLst>
        <pc:spChg chg="del mod">
          <ac:chgData name="Stoker, Kesiah" userId="7d6f868f-a8a0-4a2e-b53b-4e83b6d4fcae" providerId="ADAL" clId="{E065E0B4-E287-4A51-BB8A-4FBCD5B09EC7}" dt="2024-07-23T13:56:44.144" v="35" actId="478"/>
          <ac:spMkLst>
            <pc:docMk/>
            <pc:sldMk cId="459017521" sldId="1585"/>
            <ac:spMk id="2" creationId="{16909515-61F7-18F3-924F-5E802874A175}"/>
          </ac:spMkLst>
        </pc:spChg>
      </pc:sldChg>
      <pc:sldChg chg="delSp modSp mod">
        <pc:chgData name="Stoker, Kesiah" userId="7d6f868f-a8a0-4a2e-b53b-4e83b6d4fcae" providerId="ADAL" clId="{E065E0B4-E287-4A51-BB8A-4FBCD5B09EC7}" dt="2024-07-23T18:41:48.442" v="408" actId="1076"/>
        <pc:sldMkLst>
          <pc:docMk/>
          <pc:sldMk cId="1793709505" sldId="1587"/>
        </pc:sldMkLst>
        <pc:spChg chg="del">
          <ac:chgData name="Stoker, Kesiah" userId="7d6f868f-a8a0-4a2e-b53b-4e83b6d4fcae" providerId="ADAL" clId="{E065E0B4-E287-4A51-BB8A-4FBCD5B09EC7}" dt="2024-07-23T13:56:32.596" v="30" actId="478"/>
          <ac:spMkLst>
            <pc:docMk/>
            <pc:sldMk cId="1793709505" sldId="1587"/>
            <ac:spMk id="7" creationId="{AF97FAB2-C9CE-7602-CA4D-7AA86CBA35E7}"/>
          </ac:spMkLst>
        </pc:spChg>
        <pc:spChg chg="mod">
          <ac:chgData name="Stoker, Kesiah" userId="7d6f868f-a8a0-4a2e-b53b-4e83b6d4fcae" providerId="ADAL" clId="{E065E0B4-E287-4A51-BB8A-4FBCD5B09EC7}" dt="2024-07-23T18:41:41.561" v="407" actId="1076"/>
          <ac:spMkLst>
            <pc:docMk/>
            <pc:sldMk cId="1793709505" sldId="1587"/>
            <ac:spMk id="12" creationId="{F82ADCB5-844C-DCD1-F419-19BAD2A31B1D}"/>
          </ac:spMkLst>
        </pc:spChg>
        <pc:spChg chg="mod">
          <ac:chgData name="Stoker, Kesiah" userId="7d6f868f-a8a0-4a2e-b53b-4e83b6d4fcae" providerId="ADAL" clId="{E065E0B4-E287-4A51-BB8A-4FBCD5B09EC7}" dt="2024-07-23T18:41:48.442" v="408" actId="1076"/>
          <ac:spMkLst>
            <pc:docMk/>
            <pc:sldMk cId="1793709505" sldId="1587"/>
            <ac:spMk id="13" creationId="{554CDBD7-574A-1464-BD99-227E49A7068E}"/>
          </ac:spMkLst>
        </pc:spChg>
      </pc:sldChg>
      <pc:sldChg chg="delSp mod">
        <pc:chgData name="Stoker, Kesiah" userId="7d6f868f-a8a0-4a2e-b53b-4e83b6d4fcae" providerId="ADAL" clId="{E065E0B4-E287-4A51-BB8A-4FBCD5B09EC7}" dt="2024-07-23T13:56:45.780" v="36" actId="478"/>
        <pc:sldMkLst>
          <pc:docMk/>
          <pc:sldMk cId="3030058944" sldId="1588"/>
        </pc:sldMkLst>
        <pc:spChg chg="del">
          <ac:chgData name="Stoker, Kesiah" userId="7d6f868f-a8a0-4a2e-b53b-4e83b6d4fcae" providerId="ADAL" clId="{E065E0B4-E287-4A51-BB8A-4FBCD5B09EC7}" dt="2024-07-23T13:56:45.780" v="36" actId="478"/>
          <ac:spMkLst>
            <pc:docMk/>
            <pc:sldMk cId="3030058944" sldId="1588"/>
            <ac:spMk id="3" creationId="{9F99BEA2-94BF-0DB3-4A91-FBAA70C93AC8}"/>
          </ac:spMkLst>
        </pc:spChg>
      </pc:sldChg>
      <pc:sldChg chg="delSp mod">
        <pc:chgData name="Stoker, Kesiah" userId="7d6f868f-a8a0-4a2e-b53b-4e83b6d4fcae" providerId="ADAL" clId="{E065E0B4-E287-4A51-BB8A-4FBCD5B09EC7}" dt="2024-07-23T13:57:08.700" v="51" actId="478"/>
        <pc:sldMkLst>
          <pc:docMk/>
          <pc:sldMk cId="3574350645" sldId="1589"/>
        </pc:sldMkLst>
        <pc:spChg chg="del">
          <ac:chgData name="Stoker, Kesiah" userId="7d6f868f-a8a0-4a2e-b53b-4e83b6d4fcae" providerId="ADAL" clId="{E065E0B4-E287-4A51-BB8A-4FBCD5B09EC7}" dt="2024-07-23T13:57:08.700" v="51" actId="478"/>
          <ac:spMkLst>
            <pc:docMk/>
            <pc:sldMk cId="3574350645" sldId="1589"/>
            <ac:spMk id="2" creationId="{54A9A145-9ECF-B881-E6DB-95E92E71CC72}"/>
          </ac:spMkLst>
        </pc:spChg>
      </pc:sldChg>
      <pc:sldChg chg="delSp mod">
        <pc:chgData name="Stoker, Kesiah" userId="7d6f868f-a8a0-4a2e-b53b-4e83b6d4fcae" providerId="ADAL" clId="{E065E0B4-E287-4A51-BB8A-4FBCD5B09EC7}" dt="2024-07-23T13:56:19.724" v="26" actId="478"/>
        <pc:sldMkLst>
          <pc:docMk/>
          <pc:sldMk cId="2167963438" sldId="1592"/>
        </pc:sldMkLst>
        <pc:spChg chg="del">
          <ac:chgData name="Stoker, Kesiah" userId="7d6f868f-a8a0-4a2e-b53b-4e83b6d4fcae" providerId="ADAL" clId="{E065E0B4-E287-4A51-BB8A-4FBCD5B09EC7}" dt="2024-07-23T13:56:19.724" v="26" actId="478"/>
          <ac:spMkLst>
            <pc:docMk/>
            <pc:sldMk cId="2167963438" sldId="1592"/>
            <ac:spMk id="8" creationId="{51173E04-9943-5693-850F-7288D49BFD53}"/>
          </ac:spMkLst>
        </pc:spChg>
      </pc:sldChg>
      <pc:sldChg chg="modSp add mod delCm">
        <pc:chgData name="Stoker, Kesiah" userId="7d6f868f-a8a0-4a2e-b53b-4e83b6d4fcae" providerId="ADAL" clId="{E065E0B4-E287-4A51-BB8A-4FBCD5B09EC7}" dt="2024-07-23T19:09:02.381" v="418" actId="13244"/>
        <pc:sldMkLst>
          <pc:docMk/>
          <pc:sldMk cId="3648762564" sldId="1593"/>
        </pc:sldMkLst>
        <pc:spChg chg="ord">
          <ac:chgData name="Stoker, Kesiah" userId="7d6f868f-a8a0-4a2e-b53b-4e83b6d4fcae" providerId="ADAL" clId="{E065E0B4-E287-4A51-BB8A-4FBCD5B09EC7}" dt="2024-07-23T19:09:02.381" v="418" actId="13244"/>
          <ac:spMkLst>
            <pc:docMk/>
            <pc:sldMk cId="3648762564" sldId="1593"/>
            <ac:spMk id="8" creationId="{CB443B1F-5AB2-361B-2E56-2B5D78C89B30}"/>
          </ac:spMkLst>
        </pc:spChg>
        <pc:spChg chg="mod">
          <ac:chgData name="Stoker, Kesiah" userId="7d6f868f-a8a0-4a2e-b53b-4e83b6d4fcae" providerId="ADAL" clId="{E065E0B4-E287-4A51-BB8A-4FBCD5B09EC7}" dt="2024-07-23T15:07:09.610" v="198" actId="1076"/>
          <ac:spMkLst>
            <pc:docMk/>
            <pc:sldMk cId="3648762564" sldId="1593"/>
            <ac:spMk id="12" creationId="{E88BA993-D338-2C69-272C-738B9099574D}"/>
          </ac:spMkLst>
        </pc:spChg>
        <pc:picChg chg="mod">
          <ac:chgData name="Stoker, Kesiah" userId="7d6f868f-a8a0-4a2e-b53b-4e83b6d4fcae" providerId="ADAL" clId="{E065E0B4-E287-4A51-BB8A-4FBCD5B09EC7}" dt="2024-07-23T15:08:17.143" v="357" actId="962"/>
          <ac:picMkLst>
            <pc:docMk/>
            <pc:sldMk cId="3648762564" sldId="1593"/>
            <ac:picMk id="2" creationId="{35248D6E-BAAA-33D8-FC95-B7B2EFD205A1}"/>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065E0B4-E287-4A51-BB8A-4FBCD5B09EC7}" dt="2024-07-23T15:06:51.550" v="194"/>
              <pc2:cmMkLst xmlns:pc2="http://schemas.microsoft.com/office/powerpoint/2019/9/main/command">
                <pc:docMk/>
                <pc:sldMk cId="3648762564" sldId="1593"/>
                <pc2:cmMk id="{BD60639D-8C56-443B-8DA2-BB248C76EE48}"/>
              </pc2:cmMkLst>
            </pc226:cmChg>
          </p:ext>
        </pc:extLst>
      </pc:sldChg>
      <pc:sldMasterChg chg="delSp modSp mod modSldLayout">
        <pc:chgData name="Stoker, Kesiah" userId="7d6f868f-a8a0-4a2e-b53b-4e83b6d4fcae" providerId="ADAL" clId="{E065E0B4-E287-4A51-BB8A-4FBCD5B09EC7}" dt="2024-07-23T14:07:24.338" v="70" actId="1037"/>
        <pc:sldMasterMkLst>
          <pc:docMk/>
          <pc:sldMasterMk cId="2465387210" sldId="2147483710"/>
        </pc:sldMasterMkLst>
        <pc:spChg chg="del">
          <ac:chgData name="Stoker, Kesiah" userId="7d6f868f-a8a0-4a2e-b53b-4e83b6d4fcae" providerId="ADAL" clId="{E065E0B4-E287-4A51-BB8A-4FBCD5B09EC7}" dt="2024-07-23T13:53:46.650" v="0" actId="478"/>
          <ac:spMkLst>
            <pc:docMk/>
            <pc:sldMasterMk cId="2465387210" sldId="2147483710"/>
            <ac:spMk id="4" creationId="{854F365F-DF38-B254-6D13-5098BA8F3581}"/>
          </ac:spMkLst>
        </pc:spChg>
        <pc:spChg chg="mod">
          <ac:chgData name="Stoker, Kesiah" userId="7d6f868f-a8a0-4a2e-b53b-4e83b6d4fcae" providerId="ADAL" clId="{E065E0B4-E287-4A51-BB8A-4FBCD5B09EC7}" dt="2024-07-23T14:07:24.338" v="70" actId="1037"/>
          <ac:spMkLst>
            <pc:docMk/>
            <pc:sldMasterMk cId="2465387210" sldId="2147483710"/>
            <ac:spMk id="5" creationId="{D24A34E4-3CCB-C3D3-811E-CA6629F082F7}"/>
          </ac:spMkLst>
        </pc:spChg>
        <pc:sldLayoutChg chg="addSp delSp modSp mod">
          <pc:chgData name="Stoker, Kesiah" userId="7d6f868f-a8a0-4a2e-b53b-4e83b6d4fcae" providerId="ADAL" clId="{E065E0B4-E287-4A51-BB8A-4FBCD5B09EC7}" dt="2024-07-23T13:54:36.868" v="3"/>
          <pc:sldLayoutMkLst>
            <pc:docMk/>
            <pc:sldMasterMk cId="2465387210" sldId="2147483710"/>
            <pc:sldLayoutMk cId="2645032755" sldId="2147483719"/>
          </pc:sldLayoutMkLst>
          <pc:spChg chg="del">
            <ac:chgData name="Stoker, Kesiah" userId="7d6f868f-a8a0-4a2e-b53b-4e83b6d4fcae" providerId="ADAL" clId="{E065E0B4-E287-4A51-BB8A-4FBCD5B09EC7}" dt="2024-07-23T13:54:26.666" v="2" actId="478"/>
            <ac:spMkLst>
              <pc:docMk/>
              <pc:sldMasterMk cId="2465387210" sldId="2147483710"/>
              <pc:sldLayoutMk cId="2645032755" sldId="2147483719"/>
              <ac:spMk id="4" creationId="{36BF868D-DE7B-3CA6-1B2D-BADEACA1992F}"/>
            </ac:spMkLst>
          </pc:spChg>
          <pc:spChg chg="add mod">
            <ac:chgData name="Stoker, Kesiah" userId="7d6f868f-a8a0-4a2e-b53b-4e83b6d4fcae" providerId="ADAL" clId="{E065E0B4-E287-4A51-BB8A-4FBCD5B09EC7}" dt="2024-07-23T13:54:36.868" v="3"/>
            <ac:spMkLst>
              <pc:docMk/>
              <pc:sldMasterMk cId="2465387210" sldId="2147483710"/>
              <pc:sldLayoutMk cId="2645032755" sldId="2147483719"/>
              <ac:spMk id="5" creationId="{59C193A4-FF2F-DF5C-6DAF-6D8B88CF860D}"/>
            </ac:spMkLst>
          </pc:spChg>
        </pc:sldLayoutChg>
        <pc:sldLayoutChg chg="addSp modSp">
          <pc:chgData name="Stoker, Kesiah" userId="7d6f868f-a8a0-4a2e-b53b-4e83b6d4fcae" providerId="ADAL" clId="{E065E0B4-E287-4A51-BB8A-4FBCD5B09EC7}" dt="2024-07-23T13:54:38.473" v="4"/>
          <pc:sldLayoutMkLst>
            <pc:docMk/>
            <pc:sldMasterMk cId="2465387210" sldId="2147483710"/>
            <pc:sldLayoutMk cId="3517732716" sldId="2147483720"/>
          </pc:sldLayoutMkLst>
          <pc:spChg chg="add mod">
            <ac:chgData name="Stoker, Kesiah" userId="7d6f868f-a8a0-4a2e-b53b-4e83b6d4fcae" providerId="ADAL" clId="{E065E0B4-E287-4A51-BB8A-4FBCD5B09EC7}" dt="2024-07-23T13:54:38.473" v="4"/>
            <ac:spMkLst>
              <pc:docMk/>
              <pc:sldMasterMk cId="2465387210" sldId="2147483710"/>
              <pc:sldLayoutMk cId="3517732716" sldId="2147483720"/>
              <ac:spMk id="3" creationId="{E6410B5D-DFE4-3BBF-4D6F-06A6CDF677E6}"/>
            </ac:spMkLst>
          </pc:spChg>
        </pc:sldLayoutChg>
        <pc:sldLayoutChg chg="addSp modSp">
          <pc:chgData name="Stoker, Kesiah" userId="7d6f868f-a8a0-4a2e-b53b-4e83b6d4fcae" providerId="ADAL" clId="{E065E0B4-E287-4A51-BB8A-4FBCD5B09EC7}" dt="2024-07-23T13:54:40.364" v="5"/>
          <pc:sldLayoutMkLst>
            <pc:docMk/>
            <pc:sldMasterMk cId="2465387210" sldId="2147483710"/>
            <pc:sldLayoutMk cId="3370471312" sldId="2147483721"/>
          </pc:sldLayoutMkLst>
          <pc:spChg chg="add mod">
            <ac:chgData name="Stoker, Kesiah" userId="7d6f868f-a8a0-4a2e-b53b-4e83b6d4fcae" providerId="ADAL" clId="{E065E0B4-E287-4A51-BB8A-4FBCD5B09EC7}" dt="2024-07-23T13:54:40.364" v="5"/>
            <ac:spMkLst>
              <pc:docMk/>
              <pc:sldMasterMk cId="2465387210" sldId="2147483710"/>
              <pc:sldLayoutMk cId="3370471312" sldId="2147483721"/>
              <ac:spMk id="4" creationId="{2D972FE1-D569-6557-3891-7D2509065799}"/>
            </ac:spMkLst>
          </pc:spChg>
        </pc:sldLayoutChg>
        <pc:sldLayoutChg chg="addSp modSp">
          <pc:chgData name="Stoker, Kesiah" userId="7d6f868f-a8a0-4a2e-b53b-4e83b6d4fcae" providerId="ADAL" clId="{E065E0B4-E287-4A51-BB8A-4FBCD5B09EC7}" dt="2024-07-23T13:54:47.330" v="6"/>
          <pc:sldLayoutMkLst>
            <pc:docMk/>
            <pc:sldMasterMk cId="2465387210" sldId="2147483710"/>
            <pc:sldLayoutMk cId="2330753927" sldId="2147483722"/>
          </pc:sldLayoutMkLst>
          <pc:spChg chg="add mod">
            <ac:chgData name="Stoker, Kesiah" userId="7d6f868f-a8a0-4a2e-b53b-4e83b6d4fcae" providerId="ADAL" clId="{E065E0B4-E287-4A51-BB8A-4FBCD5B09EC7}" dt="2024-07-23T13:54:47.330" v="6"/>
            <ac:spMkLst>
              <pc:docMk/>
              <pc:sldMasterMk cId="2465387210" sldId="2147483710"/>
              <pc:sldLayoutMk cId="2330753927" sldId="2147483722"/>
              <ac:spMk id="3" creationId="{C83660BC-EE46-E5E6-AF17-89D102D6908E}"/>
            </ac:spMkLst>
          </pc:spChg>
        </pc:sldLayoutChg>
        <pc:sldLayoutChg chg="addSp modSp">
          <pc:chgData name="Stoker, Kesiah" userId="7d6f868f-a8a0-4a2e-b53b-4e83b6d4fcae" providerId="ADAL" clId="{E065E0B4-E287-4A51-BB8A-4FBCD5B09EC7}" dt="2024-07-23T13:54:48.934" v="7"/>
          <pc:sldLayoutMkLst>
            <pc:docMk/>
            <pc:sldMasterMk cId="2465387210" sldId="2147483710"/>
            <pc:sldLayoutMk cId="2099967453" sldId="2147483723"/>
          </pc:sldLayoutMkLst>
          <pc:spChg chg="add mod">
            <ac:chgData name="Stoker, Kesiah" userId="7d6f868f-a8a0-4a2e-b53b-4e83b6d4fcae" providerId="ADAL" clId="{E065E0B4-E287-4A51-BB8A-4FBCD5B09EC7}" dt="2024-07-23T13:54:48.934" v="7"/>
            <ac:spMkLst>
              <pc:docMk/>
              <pc:sldMasterMk cId="2465387210" sldId="2147483710"/>
              <pc:sldLayoutMk cId="2099967453" sldId="2147483723"/>
              <ac:spMk id="4" creationId="{26ACB1FE-EC93-FD4B-F8A9-4BD86C1D17EC}"/>
            </ac:spMkLst>
          </pc:spChg>
        </pc:sldLayoutChg>
        <pc:sldLayoutChg chg="addSp modSp">
          <pc:chgData name="Stoker, Kesiah" userId="7d6f868f-a8a0-4a2e-b53b-4e83b6d4fcae" providerId="ADAL" clId="{E065E0B4-E287-4A51-BB8A-4FBCD5B09EC7}" dt="2024-07-23T13:54:50.500" v="8"/>
          <pc:sldLayoutMkLst>
            <pc:docMk/>
            <pc:sldMasterMk cId="2465387210" sldId="2147483710"/>
            <pc:sldLayoutMk cId="929998523" sldId="2147483724"/>
          </pc:sldLayoutMkLst>
          <pc:spChg chg="add mod">
            <ac:chgData name="Stoker, Kesiah" userId="7d6f868f-a8a0-4a2e-b53b-4e83b6d4fcae" providerId="ADAL" clId="{E065E0B4-E287-4A51-BB8A-4FBCD5B09EC7}" dt="2024-07-23T13:54:50.500" v="8"/>
            <ac:spMkLst>
              <pc:docMk/>
              <pc:sldMasterMk cId="2465387210" sldId="2147483710"/>
              <pc:sldLayoutMk cId="929998523" sldId="2147483724"/>
              <ac:spMk id="4" creationId="{DCB351CA-955E-5AE7-C505-E34F823BE233}"/>
            </ac:spMkLst>
          </pc:spChg>
        </pc:sldLayoutChg>
        <pc:sldLayoutChg chg="addSp modSp">
          <pc:chgData name="Stoker, Kesiah" userId="7d6f868f-a8a0-4a2e-b53b-4e83b6d4fcae" providerId="ADAL" clId="{E065E0B4-E287-4A51-BB8A-4FBCD5B09EC7}" dt="2024-07-23T13:54:52.359" v="9"/>
          <pc:sldLayoutMkLst>
            <pc:docMk/>
            <pc:sldMasterMk cId="2465387210" sldId="2147483710"/>
            <pc:sldLayoutMk cId="1460573692" sldId="2147483725"/>
          </pc:sldLayoutMkLst>
          <pc:spChg chg="add mod">
            <ac:chgData name="Stoker, Kesiah" userId="7d6f868f-a8a0-4a2e-b53b-4e83b6d4fcae" providerId="ADAL" clId="{E065E0B4-E287-4A51-BB8A-4FBCD5B09EC7}" dt="2024-07-23T13:54:52.359" v="9"/>
            <ac:spMkLst>
              <pc:docMk/>
              <pc:sldMasterMk cId="2465387210" sldId="2147483710"/>
              <pc:sldLayoutMk cId="1460573692" sldId="2147483725"/>
              <ac:spMk id="3" creationId="{46BEC4BC-4C68-D212-D78A-6049D6E3E5AC}"/>
            </ac:spMkLst>
          </pc:spChg>
        </pc:sldLayoutChg>
        <pc:sldLayoutChg chg="addSp modSp">
          <pc:chgData name="Stoker, Kesiah" userId="7d6f868f-a8a0-4a2e-b53b-4e83b6d4fcae" providerId="ADAL" clId="{E065E0B4-E287-4A51-BB8A-4FBCD5B09EC7}" dt="2024-07-23T13:54:53.794" v="10"/>
          <pc:sldLayoutMkLst>
            <pc:docMk/>
            <pc:sldMasterMk cId="2465387210" sldId="2147483710"/>
            <pc:sldLayoutMk cId="1858604457" sldId="2147483726"/>
          </pc:sldLayoutMkLst>
          <pc:spChg chg="add mod">
            <ac:chgData name="Stoker, Kesiah" userId="7d6f868f-a8a0-4a2e-b53b-4e83b6d4fcae" providerId="ADAL" clId="{E065E0B4-E287-4A51-BB8A-4FBCD5B09EC7}" dt="2024-07-23T13:54:53.794" v="10"/>
            <ac:spMkLst>
              <pc:docMk/>
              <pc:sldMasterMk cId="2465387210" sldId="2147483710"/>
              <pc:sldLayoutMk cId="1858604457" sldId="2147483726"/>
              <ac:spMk id="5" creationId="{F04F475C-993E-49E2-B4E8-53C242BCD79E}"/>
            </ac:spMkLst>
          </pc:spChg>
        </pc:sldLayoutChg>
        <pc:sldLayoutChg chg="addSp modSp">
          <pc:chgData name="Stoker, Kesiah" userId="7d6f868f-a8a0-4a2e-b53b-4e83b6d4fcae" providerId="ADAL" clId="{E065E0B4-E287-4A51-BB8A-4FBCD5B09EC7}" dt="2024-07-23T13:54:55.103" v="11"/>
          <pc:sldLayoutMkLst>
            <pc:docMk/>
            <pc:sldMasterMk cId="2465387210" sldId="2147483710"/>
            <pc:sldLayoutMk cId="2568519414" sldId="2147483727"/>
          </pc:sldLayoutMkLst>
          <pc:spChg chg="add mod">
            <ac:chgData name="Stoker, Kesiah" userId="7d6f868f-a8a0-4a2e-b53b-4e83b6d4fcae" providerId="ADAL" clId="{E065E0B4-E287-4A51-BB8A-4FBCD5B09EC7}" dt="2024-07-23T13:54:55.103" v="11"/>
            <ac:spMkLst>
              <pc:docMk/>
              <pc:sldMasterMk cId="2465387210" sldId="2147483710"/>
              <pc:sldLayoutMk cId="2568519414" sldId="2147483727"/>
              <ac:spMk id="9" creationId="{25D66923-2BF0-0953-FE6F-072185A5DDE0}"/>
            </ac:spMkLst>
          </pc:spChg>
        </pc:sldLayoutChg>
        <pc:sldLayoutChg chg="addSp modSp">
          <pc:chgData name="Stoker, Kesiah" userId="7d6f868f-a8a0-4a2e-b53b-4e83b6d4fcae" providerId="ADAL" clId="{E065E0B4-E287-4A51-BB8A-4FBCD5B09EC7}" dt="2024-07-23T13:54:56.674" v="12"/>
          <pc:sldLayoutMkLst>
            <pc:docMk/>
            <pc:sldMasterMk cId="2465387210" sldId="2147483710"/>
            <pc:sldLayoutMk cId="4199440311" sldId="2147483728"/>
          </pc:sldLayoutMkLst>
          <pc:spChg chg="add mod">
            <ac:chgData name="Stoker, Kesiah" userId="7d6f868f-a8a0-4a2e-b53b-4e83b6d4fcae" providerId="ADAL" clId="{E065E0B4-E287-4A51-BB8A-4FBCD5B09EC7}" dt="2024-07-23T13:54:56.674" v="12"/>
            <ac:spMkLst>
              <pc:docMk/>
              <pc:sldMasterMk cId="2465387210" sldId="2147483710"/>
              <pc:sldLayoutMk cId="4199440311" sldId="2147483728"/>
              <ac:spMk id="4" creationId="{94519508-1139-4E43-E555-359A2C289FEF}"/>
            </ac:spMkLst>
          </pc:spChg>
        </pc:sldLayoutChg>
        <pc:sldLayoutChg chg="addSp modSp">
          <pc:chgData name="Stoker, Kesiah" userId="7d6f868f-a8a0-4a2e-b53b-4e83b6d4fcae" providerId="ADAL" clId="{E065E0B4-E287-4A51-BB8A-4FBCD5B09EC7}" dt="2024-07-23T13:54:58.442" v="13"/>
          <pc:sldLayoutMkLst>
            <pc:docMk/>
            <pc:sldMasterMk cId="2465387210" sldId="2147483710"/>
            <pc:sldLayoutMk cId="3443384986" sldId="2147483729"/>
          </pc:sldLayoutMkLst>
          <pc:spChg chg="add mod">
            <ac:chgData name="Stoker, Kesiah" userId="7d6f868f-a8a0-4a2e-b53b-4e83b6d4fcae" providerId="ADAL" clId="{E065E0B4-E287-4A51-BB8A-4FBCD5B09EC7}" dt="2024-07-23T13:54:58.442" v="13"/>
            <ac:spMkLst>
              <pc:docMk/>
              <pc:sldMasterMk cId="2465387210" sldId="2147483710"/>
              <pc:sldLayoutMk cId="3443384986" sldId="2147483729"/>
              <ac:spMk id="2" creationId="{62F872A2-1627-3E1E-AF07-CD96E596F89A}"/>
            </ac:spMkLst>
          </pc:spChg>
        </pc:sldLayoutChg>
      </pc:sldMasterChg>
    </pc:docChg>
  </pc:docChgLst>
  <pc:docChgLst>
    <pc:chgData name="Wang, Jerry" userId="c9aadfd3-e47f-4a31-9ac0-e6a1ca77629d" providerId="ADAL" clId="{202A1E14-DB15-479E-9489-876DEF041657}"/>
    <pc:docChg chg="custSel modSld">
      <pc:chgData name="Wang, Jerry" userId="c9aadfd3-e47f-4a31-9ac0-e6a1ca77629d" providerId="ADAL" clId="{202A1E14-DB15-479E-9489-876DEF041657}" dt="2024-06-27T17:09:01.952" v="24"/>
      <pc:docMkLst>
        <pc:docMk/>
      </pc:docMkLst>
      <pc:sldChg chg="addSp delSp modSp mod modCm">
        <pc:chgData name="Wang, Jerry" userId="c9aadfd3-e47f-4a31-9ac0-e6a1ca77629d" providerId="ADAL" clId="{202A1E14-DB15-479E-9489-876DEF041657}" dt="2024-06-27T17:08:11.649" v="18"/>
        <pc:sldMkLst>
          <pc:docMk/>
          <pc:sldMk cId="1366570389" sldId="1578"/>
        </pc:sldMkLst>
        <pc:spChg chg="del">
          <ac:chgData name="Wang, Jerry" userId="c9aadfd3-e47f-4a31-9ac0-e6a1ca77629d" providerId="ADAL" clId="{202A1E14-DB15-479E-9489-876DEF041657}" dt="2024-06-26T14:02:48.105" v="1" actId="478"/>
          <ac:spMkLst>
            <pc:docMk/>
            <pc:sldMk cId="1366570389" sldId="1578"/>
            <ac:spMk id="2" creationId="{16C823F9-4B4B-473A-898C-AF9D37A61468}"/>
          </ac:spMkLst>
        </pc:spChg>
        <pc:spChg chg="add del mod">
          <ac:chgData name="Wang, Jerry" userId="c9aadfd3-e47f-4a31-9ac0-e6a1ca77629d" providerId="ADAL" clId="{202A1E14-DB15-479E-9489-876DEF041657}" dt="2024-06-26T14:03:07.881" v="4" actId="478"/>
          <ac:spMkLst>
            <pc:docMk/>
            <pc:sldMk cId="1366570389" sldId="1578"/>
            <ac:spMk id="6" creationId="{C8D5D23D-D05E-6505-15D7-9C4FB0B43A2B}"/>
          </ac:spMkLst>
        </pc:spChg>
        <pc:graphicFrameChg chg="mod">
          <ac:chgData name="Wang, Jerry" userId="c9aadfd3-e47f-4a31-9ac0-e6a1ca77629d" providerId="ADAL" clId="{202A1E14-DB15-479E-9489-876DEF041657}" dt="2024-06-26T14:04:43.899" v="14" actId="1076"/>
          <ac:graphicFrameMkLst>
            <pc:docMk/>
            <pc:sldMk cId="1366570389" sldId="1578"/>
            <ac:graphicFrameMk id="9" creationId="{456A5B77-5484-3544-409D-63EB960B1B52}"/>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202A1E14-DB15-479E-9489-876DEF041657}" dt="2024-06-27T17:08:11.649" v="18"/>
              <pc2:cmMkLst xmlns:pc2="http://schemas.microsoft.com/office/powerpoint/2019/9/main/command">
                <pc:docMk/>
                <pc:sldMk cId="1366570389" sldId="1578"/>
                <pc2:cmMk id="{F2B42801-068D-4E8E-B9A1-486257E2E8A1}"/>
              </pc2:cmMkLst>
              <pc226:cmRplyChg chg="add">
                <pc226:chgData name="Wang, Jerry" userId="c9aadfd3-e47f-4a31-9ac0-e6a1ca77629d" providerId="ADAL" clId="{202A1E14-DB15-479E-9489-876DEF041657}" dt="2024-06-27T17:08:08.777" v="17"/>
                <pc2:cmRplyMkLst xmlns:pc2="http://schemas.microsoft.com/office/powerpoint/2019/9/main/command">
                  <pc:docMk/>
                  <pc:sldMk cId="1366570389" sldId="1578"/>
                  <pc2:cmMk id="{F2B42801-068D-4E8E-B9A1-486257E2E8A1}"/>
                  <pc2:cmRplyMk id="{D21781C4-FFFF-4590-85B3-52ACF1D70FCA}"/>
                </pc2:cmRplyMkLst>
              </pc226:cmRplyChg>
            </pc226:cmChg>
            <pc226:cmChg xmlns:pc226="http://schemas.microsoft.com/office/powerpoint/2022/06/main/command" chg="mod">
              <pc226:chgData name="Wang, Jerry" userId="c9aadfd3-e47f-4a31-9ac0-e6a1ca77629d" providerId="ADAL" clId="{202A1E14-DB15-479E-9489-876DEF041657}" dt="2024-06-26T14:02:48.116" v="2" actId="2056"/>
              <pc2:cmMkLst xmlns:pc2="http://schemas.microsoft.com/office/powerpoint/2019/9/main/command">
                <pc:docMk/>
                <pc:sldMk cId="1366570389" sldId="1578"/>
                <pc2:cmMk id="{A569F0E4-343D-4454-ABCE-EB7EF7AA2969}"/>
              </pc2:cmMkLst>
            </pc226:cmChg>
          </p:ext>
        </pc:extLst>
      </pc:sldChg>
      <pc:sldChg chg="modSp mod modCm">
        <pc:chgData name="Wang, Jerry" userId="c9aadfd3-e47f-4a31-9ac0-e6a1ca77629d" providerId="ADAL" clId="{202A1E14-DB15-479E-9489-876DEF041657}" dt="2024-06-27T17:09:01.952" v="24"/>
        <pc:sldMkLst>
          <pc:docMk/>
          <pc:sldMk cId="3030058944" sldId="1588"/>
        </pc:sldMkLst>
        <pc:spChg chg="mod">
          <ac:chgData name="Wang, Jerry" userId="c9aadfd3-e47f-4a31-9ac0-e6a1ca77629d" providerId="ADAL" clId="{202A1E14-DB15-479E-9489-876DEF041657}" dt="2024-06-27T17:08:50.527" v="22" actId="20577"/>
          <ac:spMkLst>
            <pc:docMk/>
            <pc:sldMk cId="3030058944" sldId="1588"/>
            <ac:spMk id="4" creationId="{949C36C5-6C1F-DD50-B419-B15850E40F57}"/>
          </ac:spMkLst>
        </pc:sp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202A1E14-DB15-479E-9489-876DEF041657}" dt="2024-06-27T17:09:01.952" v="24"/>
              <pc2:cmMkLst xmlns:pc2="http://schemas.microsoft.com/office/powerpoint/2019/9/main/command">
                <pc:docMk/>
                <pc:sldMk cId="3030058944" sldId="1588"/>
                <pc2:cmMk id="{A7C4454B-63DA-4E28-A4AC-F568A777B7DC}"/>
              </pc2:cmMkLst>
              <pc226:cmRplyChg chg="add">
                <pc226:chgData name="Wang, Jerry" userId="c9aadfd3-e47f-4a31-9ac0-e6a1ca77629d" providerId="ADAL" clId="{202A1E14-DB15-479E-9489-876DEF041657}" dt="2024-06-27T17:08:58.837" v="23"/>
                <pc2:cmRplyMkLst xmlns:pc2="http://schemas.microsoft.com/office/powerpoint/2019/9/main/command">
                  <pc:docMk/>
                  <pc:sldMk cId="3030058944" sldId="1588"/>
                  <pc2:cmMk id="{A7C4454B-63DA-4E28-A4AC-F568A777B7DC}"/>
                  <pc2:cmRplyMk id="{BE503711-9CF2-4C37-82B2-15C7DCEDD3F5}"/>
                </pc2:cmRplyMkLst>
              </pc226:cmRplyChg>
            </pc226:cmChg>
          </p:ext>
        </pc:extLst>
      </pc:sldChg>
    </pc:docChg>
  </pc:docChgLst>
  <pc:docChgLst>
    <pc:chgData name="George" userId="e9ca96ca-afa9-47b4-a550-1344521cad92" providerId="ADAL" clId="{94CF2210-9C88-42CD-87AE-FAC33100228F}"/>
    <pc:docChg chg="undo custSel addSld delSld modSld">
      <pc:chgData name="George" userId="e9ca96ca-afa9-47b4-a550-1344521cad92" providerId="ADAL" clId="{94CF2210-9C88-42CD-87AE-FAC33100228F}" dt="2024-06-06T21:08:13.355" v="1006" actId="729"/>
      <pc:docMkLst>
        <pc:docMk/>
      </pc:docMkLst>
      <pc:sldChg chg="addCm">
        <pc:chgData name="George" userId="e9ca96ca-afa9-47b4-a550-1344521cad92" providerId="ADAL" clId="{94CF2210-9C88-42CD-87AE-FAC33100228F}" dt="2024-06-06T20:47:04.703" v="922"/>
        <pc:sldMkLst>
          <pc:docMk/>
          <pc:sldMk cId="1754173097" sldId="1577"/>
        </pc:sldMkLst>
        <pc:extLst>
          <p:ext xmlns:p="http://schemas.openxmlformats.org/presentationml/2006/main" uri="{D6D511B9-2390-475A-947B-AFAB55BFBCF1}">
            <pc226:cmChg xmlns:pc226="http://schemas.microsoft.com/office/powerpoint/2022/06/main/command" chg="add">
              <pc226:chgData name="George" userId="e9ca96ca-afa9-47b4-a550-1344521cad92" providerId="ADAL" clId="{94CF2210-9C88-42CD-87AE-FAC33100228F}" dt="2024-06-06T20:47:04.703" v="922"/>
              <pc2:cmMkLst xmlns:pc2="http://schemas.microsoft.com/office/powerpoint/2019/9/main/command">
                <pc:docMk/>
                <pc:sldMk cId="1754173097" sldId="1577"/>
                <pc2:cmMk id="{3DCBA19C-4469-4B16-931F-9372013E5E38}"/>
              </pc2:cmMkLst>
            </pc226:cmChg>
          </p:ext>
        </pc:extLst>
      </pc:sldChg>
      <pc:sldChg chg="modSp mod">
        <pc:chgData name="George" userId="e9ca96ca-afa9-47b4-a550-1344521cad92" providerId="ADAL" clId="{94CF2210-9C88-42CD-87AE-FAC33100228F}" dt="2024-06-06T21:01:51.785" v="998" actId="113"/>
        <pc:sldMkLst>
          <pc:docMk/>
          <pc:sldMk cId="3563620884" sldId="1579"/>
        </pc:sldMkLst>
        <pc:spChg chg="mod">
          <ac:chgData name="George" userId="e9ca96ca-afa9-47b4-a550-1344521cad92" providerId="ADAL" clId="{94CF2210-9C88-42CD-87AE-FAC33100228F}" dt="2024-06-06T17:50:24.774" v="331" actId="1076"/>
          <ac:spMkLst>
            <pc:docMk/>
            <pc:sldMk cId="3563620884" sldId="1579"/>
            <ac:spMk id="2" creationId="{A10B5419-5CD9-F33E-6051-3478B8EA6311}"/>
          </ac:spMkLst>
        </pc:spChg>
        <pc:spChg chg="mod">
          <ac:chgData name="George" userId="e9ca96ca-afa9-47b4-a550-1344521cad92" providerId="ADAL" clId="{94CF2210-9C88-42CD-87AE-FAC33100228F}" dt="2024-06-06T21:01:51.785" v="998" actId="113"/>
          <ac:spMkLst>
            <pc:docMk/>
            <pc:sldMk cId="3563620884" sldId="1579"/>
            <ac:spMk id="3" creationId="{31287A36-5C75-530A-8EA6-5946A8D7DAB4}"/>
          </ac:spMkLst>
        </pc:spChg>
      </pc:sldChg>
      <pc:sldChg chg="modSp">
        <pc:chgData name="George" userId="e9ca96ca-afa9-47b4-a550-1344521cad92" providerId="ADAL" clId="{94CF2210-9C88-42CD-87AE-FAC33100228F}" dt="2024-06-06T17:46:20.963" v="327" actId="20577"/>
        <pc:sldMkLst>
          <pc:docMk/>
          <pc:sldMk cId="82595346" sldId="1580"/>
        </pc:sldMkLst>
        <pc:graphicFrameChg chg="mod">
          <ac:chgData name="George" userId="e9ca96ca-afa9-47b4-a550-1344521cad92" providerId="ADAL" clId="{94CF2210-9C88-42CD-87AE-FAC33100228F}" dt="2024-06-06T17:46:20.963" v="327" actId="20577"/>
          <ac:graphicFrameMkLst>
            <pc:docMk/>
            <pc:sldMk cId="82595346" sldId="1580"/>
            <ac:graphicFrameMk id="7" creationId="{6FF36E3C-0327-3832-0B32-ACBF32E31933}"/>
          </ac:graphicFrameMkLst>
        </pc:graphicFrameChg>
      </pc:sldChg>
      <pc:sldChg chg="modSp modCm">
        <pc:chgData name="George" userId="e9ca96ca-afa9-47b4-a550-1344521cad92" providerId="ADAL" clId="{94CF2210-9C88-42CD-87AE-FAC33100228F}" dt="2024-06-06T16:02:38.519" v="6"/>
        <pc:sldMkLst>
          <pc:docMk/>
          <pc:sldMk cId="3477278666" sldId="1582"/>
        </pc:sldMkLst>
        <pc:graphicFrameChg chg="mod">
          <ac:chgData name="George" userId="e9ca96ca-afa9-47b4-a550-1344521cad92" providerId="ADAL" clId="{94CF2210-9C88-42CD-87AE-FAC33100228F}" dt="2024-06-06T16:02:34.827" v="5" actId="20577"/>
          <ac:graphicFrameMkLst>
            <pc:docMk/>
            <pc:sldMk cId="3477278666" sldId="1582"/>
            <ac:graphicFrameMk id="7" creationId="{F66708B5-6B70-2E4E-07CE-9B993EF8B294}"/>
          </ac:graphicFrameMkLst>
        </pc:graphicFrameChg>
        <pc:extLst>
          <p:ext xmlns:p="http://schemas.openxmlformats.org/presentationml/2006/main" uri="{D6D511B9-2390-475A-947B-AFAB55BFBCF1}">
            <pc226:cmChg xmlns:pc226="http://schemas.microsoft.com/office/powerpoint/2022/06/main/command" chg="mod">
              <pc226:chgData name="George" userId="e9ca96ca-afa9-47b4-a550-1344521cad92" providerId="ADAL" clId="{94CF2210-9C88-42CD-87AE-FAC33100228F}" dt="2024-06-06T16:02:38.519" v="6"/>
              <pc2:cmMkLst xmlns:pc2="http://schemas.microsoft.com/office/powerpoint/2019/9/main/command">
                <pc:docMk/>
                <pc:sldMk cId="3477278666" sldId="1582"/>
                <pc2:cmMk id="{98EFA4C7-646A-487C-AB07-40723CB8215C}"/>
              </pc2:cmMkLst>
            </pc226:cmChg>
          </p:ext>
        </pc:extLst>
      </pc:sldChg>
      <pc:sldChg chg="modSp mod">
        <pc:chgData name="George" userId="e9ca96ca-afa9-47b4-a550-1344521cad92" providerId="ADAL" clId="{94CF2210-9C88-42CD-87AE-FAC33100228F}" dt="2024-06-06T17:48:43.975" v="328" actId="1076"/>
        <pc:sldMkLst>
          <pc:docMk/>
          <pc:sldMk cId="256528456" sldId="1583"/>
        </pc:sldMkLst>
        <pc:spChg chg="mod">
          <ac:chgData name="George" userId="e9ca96ca-afa9-47b4-a550-1344521cad92" providerId="ADAL" clId="{94CF2210-9C88-42CD-87AE-FAC33100228F}" dt="2024-06-06T17:48:43.975" v="328" actId="1076"/>
          <ac:spMkLst>
            <pc:docMk/>
            <pc:sldMk cId="256528456" sldId="1583"/>
            <ac:spMk id="5" creationId="{AD361B8A-B4A7-3DD2-EB30-0212610594D8}"/>
          </ac:spMkLst>
        </pc:spChg>
      </pc:sldChg>
      <pc:sldChg chg="modSp mod modNotesTx">
        <pc:chgData name="George" userId="e9ca96ca-afa9-47b4-a550-1344521cad92" providerId="ADAL" clId="{94CF2210-9C88-42CD-87AE-FAC33100228F}" dt="2024-06-06T21:07:58.195" v="1005" actId="20577"/>
        <pc:sldMkLst>
          <pc:docMk/>
          <pc:sldMk cId="2589714986" sldId="1584"/>
        </pc:sldMkLst>
        <pc:spChg chg="mod">
          <ac:chgData name="George" userId="e9ca96ca-afa9-47b4-a550-1344521cad92" providerId="ADAL" clId="{94CF2210-9C88-42CD-87AE-FAC33100228F}" dt="2024-06-06T21:07:58.195" v="1005" actId="20577"/>
          <ac:spMkLst>
            <pc:docMk/>
            <pc:sldMk cId="2589714986" sldId="1584"/>
            <ac:spMk id="2" creationId="{C8912868-1C98-7161-8C4F-40BD00296E5E}"/>
          </ac:spMkLst>
        </pc:spChg>
      </pc:sldChg>
      <pc:sldChg chg="modSp mod">
        <pc:chgData name="George" userId="e9ca96ca-afa9-47b4-a550-1344521cad92" providerId="ADAL" clId="{94CF2210-9C88-42CD-87AE-FAC33100228F}" dt="2024-06-06T19:17:57.937" v="428" actId="20577"/>
        <pc:sldMkLst>
          <pc:docMk/>
          <pc:sldMk cId="459017521" sldId="1585"/>
        </pc:sldMkLst>
        <pc:spChg chg="mod">
          <ac:chgData name="George" userId="e9ca96ca-afa9-47b4-a550-1344521cad92" providerId="ADAL" clId="{94CF2210-9C88-42CD-87AE-FAC33100228F}" dt="2024-06-06T19:17:57.937" v="428" actId="20577"/>
          <ac:spMkLst>
            <pc:docMk/>
            <pc:sldMk cId="459017521" sldId="1585"/>
            <ac:spMk id="9" creationId="{14F5F9B6-7E92-3B2B-33BA-38DE4A31C838}"/>
          </ac:spMkLst>
        </pc:spChg>
      </pc:sldChg>
      <pc:sldChg chg="mod modShow addCm">
        <pc:chgData name="George" userId="e9ca96ca-afa9-47b4-a550-1344521cad92" providerId="ADAL" clId="{94CF2210-9C88-42CD-87AE-FAC33100228F}" dt="2024-06-06T21:08:13.355" v="1006" actId="729"/>
        <pc:sldMkLst>
          <pc:docMk/>
          <pc:sldMk cId="1552892765" sldId="1586"/>
        </pc:sldMkLst>
        <pc:extLst>
          <p:ext xmlns:p="http://schemas.openxmlformats.org/presentationml/2006/main" uri="{D6D511B9-2390-475A-947B-AFAB55BFBCF1}">
            <pc226:cmChg xmlns:pc226="http://schemas.microsoft.com/office/powerpoint/2022/06/main/command" chg="add">
              <pc226:chgData name="George" userId="e9ca96ca-afa9-47b4-a550-1344521cad92" providerId="ADAL" clId="{94CF2210-9C88-42CD-87AE-FAC33100228F}" dt="2024-06-06T21:03:45.281" v="999"/>
              <pc2:cmMkLst xmlns:pc2="http://schemas.microsoft.com/office/powerpoint/2019/9/main/command">
                <pc:docMk/>
                <pc:sldMk cId="1552892765" sldId="1586"/>
                <pc2:cmMk id="{306E136E-567E-4D21-B8DC-C6BBC47DFED3}"/>
              </pc2:cmMkLst>
            </pc226:cmChg>
          </p:ext>
        </pc:extLst>
      </pc:sldChg>
      <pc:sldChg chg="addSp delSp modSp mod modCm">
        <pc:chgData name="George" userId="e9ca96ca-afa9-47b4-a550-1344521cad92" providerId="ADAL" clId="{94CF2210-9C88-42CD-87AE-FAC33100228F}" dt="2024-06-06T20:54:21.262" v="944" actId="1076"/>
        <pc:sldMkLst>
          <pc:docMk/>
          <pc:sldMk cId="1793709505" sldId="1587"/>
        </pc:sldMkLst>
        <pc:spChg chg="mod">
          <ac:chgData name="George" userId="e9ca96ca-afa9-47b4-a550-1344521cad92" providerId="ADAL" clId="{94CF2210-9C88-42CD-87AE-FAC33100228F}" dt="2024-06-06T20:54:09.109" v="939" actId="120"/>
          <ac:spMkLst>
            <pc:docMk/>
            <pc:sldMk cId="1793709505" sldId="1587"/>
            <ac:spMk id="4" creationId="{949C36C5-6C1F-DD50-B419-B15850E40F57}"/>
          </ac:spMkLst>
        </pc:spChg>
        <pc:spChg chg="mod">
          <ac:chgData name="George" userId="e9ca96ca-afa9-47b4-a550-1344521cad92" providerId="ADAL" clId="{94CF2210-9C88-42CD-87AE-FAC33100228F}" dt="2024-06-06T20:54:21.262" v="944" actId="1076"/>
          <ac:spMkLst>
            <pc:docMk/>
            <pc:sldMk cId="1793709505" sldId="1587"/>
            <ac:spMk id="5" creationId="{922121C4-74C7-C014-7114-CE56CFE1C9F0}"/>
          </ac:spMkLst>
        </pc:spChg>
        <pc:spChg chg="add del mod">
          <ac:chgData name="George" userId="e9ca96ca-afa9-47b4-a550-1344521cad92" providerId="ADAL" clId="{94CF2210-9C88-42CD-87AE-FAC33100228F}" dt="2024-06-06T20:54:19.524" v="943" actId="1076"/>
          <ac:spMkLst>
            <pc:docMk/>
            <pc:sldMk cId="1793709505" sldId="1587"/>
            <ac:spMk id="6" creationId="{952B930E-7B1C-C6A2-39CF-1B92FCAC65A6}"/>
          </ac:spMkLst>
        </pc:spChg>
        <pc:spChg chg="add del mod">
          <ac:chgData name="George" userId="e9ca96ca-afa9-47b4-a550-1344521cad92" providerId="ADAL" clId="{94CF2210-9C88-42CD-87AE-FAC33100228F}" dt="2024-06-06T20:52:39.356" v="934" actId="478"/>
          <ac:spMkLst>
            <pc:docMk/>
            <pc:sldMk cId="1793709505" sldId="1587"/>
            <ac:spMk id="9" creationId="{C2986B88-FACA-D3F4-E13F-487BDCA918AA}"/>
          </ac:spMkLst>
        </pc:spChg>
        <pc:grpChg chg="mod">
          <ac:chgData name="George" userId="e9ca96ca-afa9-47b4-a550-1344521cad92" providerId="ADAL" clId="{94CF2210-9C88-42CD-87AE-FAC33100228F}" dt="2024-06-06T20:54:16.539" v="942" actId="14100"/>
          <ac:grpSpMkLst>
            <pc:docMk/>
            <pc:sldMk cId="1793709505" sldId="1587"/>
            <ac:grpSpMk id="3" creationId="{FDACC946-3992-E8ED-DA85-4159D5E347F5}"/>
          </ac:grpSpMkLst>
        </pc:grpChg>
        <pc:extLst>
          <p:ext xmlns:p="http://schemas.openxmlformats.org/presentationml/2006/main" uri="{D6D511B9-2390-475A-947B-AFAB55BFBCF1}">
            <pc226:cmChg xmlns:pc226="http://schemas.microsoft.com/office/powerpoint/2022/06/main/command" chg="mod">
              <pc226:chgData name="George" userId="e9ca96ca-afa9-47b4-a550-1344521cad92" providerId="ADAL" clId="{94CF2210-9C88-42CD-87AE-FAC33100228F}" dt="2024-06-06T16:02:52.605" v="8"/>
              <pc2:cmMkLst xmlns:pc2="http://schemas.microsoft.com/office/powerpoint/2019/9/main/command">
                <pc:docMk/>
                <pc:sldMk cId="1793709505" sldId="1587"/>
                <pc2:cmMk id="{86556854-B299-411F-B00F-301742CCDC7E}"/>
              </pc2:cmMkLst>
            </pc226:cmChg>
          </p:ext>
        </pc:extLst>
      </pc:sldChg>
      <pc:sldChg chg="addCm">
        <pc:chgData name="George" userId="e9ca96ca-afa9-47b4-a550-1344521cad92" providerId="ADAL" clId="{94CF2210-9C88-42CD-87AE-FAC33100228F}" dt="2024-06-06T20:43:54.888" v="921"/>
        <pc:sldMkLst>
          <pc:docMk/>
          <pc:sldMk cId="540429279" sldId="1591"/>
        </pc:sldMkLst>
        <pc:extLst>
          <p:ext xmlns:p="http://schemas.openxmlformats.org/presentationml/2006/main" uri="{D6D511B9-2390-475A-947B-AFAB55BFBCF1}">
            <pc226:cmChg xmlns:pc226="http://schemas.microsoft.com/office/powerpoint/2022/06/main/command" chg="add">
              <pc226:chgData name="George" userId="e9ca96ca-afa9-47b4-a550-1344521cad92" providerId="ADAL" clId="{94CF2210-9C88-42CD-87AE-FAC33100228F}" dt="2024-06-06T20:43:54.888" v="921"/>
              <pc2:cmMkLst xmlns:pc2="http://schemas.microsoft.com/office/powerpoint/2019/9/main/command">
                <pc:docMk/>
                <pc:sldMk cId="540429279" sldId="1591"/>
                <pc2:cmMk id="{8A7E8885-F409-4728-AAA5-254F319A677A}"/>
              </pc2:cmMkLst>
            </pc226:cmChg>
          </p:ext>
        </pc:extLst>
      </pc:sldChg>
      <pc:sldChg chg="new del">
        <pc:chgData name="George" userId="e9ca96ca-afa9-47b4-a550-1344521cad92" providerId="ADAL" clId="{94CF2210-9C88-42CD-87AE-FAC33100228F}" dt="2024-06-06T17:51:02.337" v="333" actId="680"/>
        <pc:sldMkLst>
          <pc:docMk/>
          <pc:sldMk cId="626421761" sldId="1592"/>
        </pc:sldMkLst>
      </pc:sldChg>
      <pc:sldChg chg="modSp add mod modShow addCm modCm">
        <pc:chgData name="George" userId="e9ca96ca-afa9-47b4-a550-1344521cad92" providerId="ADAL" clId="{94CF2210-9C88-42CD-87AE-FAC33100228F}" dt="2024-06-06T21:07:24.332" v="1001" actId="729"/>
        <pc:sldMkLst>
          <pc:docMk/>
          <pc:sldMk cId="1393102217" sldId="1592"/>
        </pc:sldMkLst>
        <pc:graphicFrameChg chg="mod">
          <ac:chgData name="George" userId="e9ca96ca-afa9-47b4-a550-1344521cad92" providerId="ADAL" clId="{94CF2210-9C88-42CD-87AE-FAC33100228F}" dt="2024-06-06T19:06:12.516" v="415" actId="113"/>
          <ac:graphicFrameMkLst>
            <pc:docMk/>
            <pc:sldMk cId="1393102217" sldId="1592"/>
            <ac:graphicFrameMk id="5" creationId="{4692725D-144A-0CAA-D6BC-1492A19F7810}"/>
          </ac:graphicFrameMkLst>
        </pc:graphicFrameChg>
        <pc:extLst>
          <p:ext xmlns:p="http://schemas.openxmlformats.org/presentationml/2006/main" uri="{D6D511B9-2390-475A-947B-AFAB55BFBCF1}">
            <pc226:cmChg xmlns:pc226="http://schemas.microsoft.com/office/powerpoint/2022/06/main/command" chg="add mod">
              <pc226:chgData name="George" userId="e9ca96ca-afa9-47b4-a550-1344521cad92" providerId="ADAL" clId="{94CF2210-9C88-42CD-87AE-FAC33100228F}" dt="2024-06-06T21:07:20.081" v="1000"/>
              <pc2:cmMkLst xmlns:pc2="http://schemas.microsoft.com/office/powerpoint/2019/9/main/command">
                <pc:docMk/>
                <pc:sldMk cId="1393102217" sldId="1592"/>
                <pc2:cmMk id="{DD8258F8-8285-4A9C-99B5-4E86632D7101}"/>
              </pc2:cmMkLst>
            </pc226:cmChg>
          </p:ext>
        </pc:extLst>
      </pc:sldChg>
    </pc:docChg>
  </pc:docChgLst>
  <pc:docChgLst>
    <pc:chgData name="Wang, George" userId="e9ca96ca-afa9-47b4-a550-1344521cad92" providerId="ADAL" clId="{94CF2210-9C88-42CD-87AE-FAC33100228F}"/>
    <pc:docChg chg="custSel delSld modSld">
      <pc:chgData name="Wang, George" userId="e9ca96ca-afa9-47b4-a550-1344521cad92" providerId="ADAL" clId="{94CF2210-9C88-42CD-87AE-FAC33100228F}" dt="2024-06-07T15:52:28.900" v="177" actId="2696"/>
      <pc:docMkLst>
        <pc:docMk/>
      </pc:docMkLst>
      <pc:sldChg chg="modSp mod">
        <pc:chgData name="Wang, George" userId="e9ca96ca-afa9-47b4-a550-1344521cad92" providerId="ADAL" clId="{94CF2210-9C88-42CD-87AE-FAC33100228F}" dt="2024-05-31T18:34:44.200" v="167" actId="20577"/>
        <pc:sldMkLst>
          <pc:docMk/>
          <pc:sldMk cId="1754173097" sldId="1577"/>
        </pc:sldMkLst>
        <pc:spChg chg="mod">
          <ac:chgData name="Wang, George" userId="e9ca96ca-afa9-47b4-a550-1344521cad92" providerId="ADAL" clId="{94CF2210-9C88-42CD-87AE-FAC33100228F}" dt="2024-05-31T18:34:44.200" v="167" actId="20577"/>
          <ac:spMkLst>
            <pc:docMk/>
            <pc:sldMk cId="1754173097" sldId="1577"/>
            <ac:spMk id="3" creationId="{32C96D85-22F5-4F13-876C-5E2AEB13EC90}"/>
          </ac:spMkLst>
        </pc:spChg>
      </pc:sldChg>
      <pc:sldChg chg="modSp mod">
        <pc:chgData name="Wang, George" userId="e9ca96ca-afa9-47b4-a550-1344521cad92" providerId="ADAL" clId="{94CF2210-9C88-42CD-87AE-FAC33100228F}" dt="2024-05-31T18:34:54.054" v="168"/>
        <pc:sldMkLst>
          <pc:docMk/>
          <pc:sldMk cId="1366570389" sldId="1578"/>
        </pc:sldMkLst>
        <pc:spChg chg="mod">
          <ac:chgData name="Wang, George" userId="e9ca96ca-afa9-47b4-a550-1344521cad92" providerId="ADAL" clId="{94CF2210-9C88-42CD-87AE-FAC33100228F}" dt="2024-05-31T18:34:54.054" v="168"/>
          <ac:spMkLst>
            <pc:docMk/>
            <pc:sldMk cId="1366570389" sldId="1578"/>
            <ac:spMk id="3" creationId="{32C96D85-22F5-4F13-876C-5E2AEB13EC90}"/>
          </ac:spMkLst>
        </pc:spChg>
      </pc:sldChg>
      <pc:sldChg chg="modSp mod">
        <pc:chgData name="Wang, George" userId="e9ca96ca-afa9-47b4-a550-1344521cad92" providerId="ADAL" clId="{94CF2210-9C88-42CD-87AE-FAC33100228F}" dt="2024-05-31T18:20:48.338" v="165" actId="20577"/>
        <pc:sldMkLst>
          <pc:docMk/>
          <pc:sldMk cId="82595346" sldId="1580"/>
        </pc:sldMkLst>
        <pc:spChg chg="mod">
          <ac:chgData name="Wang, George" userId="e9ca96ca-afa9-47b4-a550-1344521cad92" providerId="ADAL" clId="{94CF2210-9C88-42CD-87AE-FAC33100228F}" dt="2024-05-31T18:20:48.338" v="165" actId="20577"/>
          <ac:spMkLst>
            <pc:docMk/>
            <pc:sldMk cId="82595346" sldId="1580"/>
            <ac:spMk id="8" creationId="{926135FE-039E-ADAC-9447-72EE4F361519}"/>
          </ac:spMkLst>
        </pc:spChg>
      </pc:sldChg>
      <pc:sldChg chg="modCm">
        <pc:chgData name="Wang, George" userId="e9ca96ca-afa9-47b4-a550-1344521cad92" providerId="ADAL" clId="{94CF2210-9C88-42CD-87AE-FAC33100228F}" dt="2024-06-07T15:43:21.524" v="174" actId="2056"/>
        <pc:sldMkLst>
          <pc:docMk/>
          <pc:sldMk cId="3477278666" sldId="1582"/>
        </pc:sldMkLst>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94CF2210-9C88-42CD-87AE-FAC33100228F}" dt="2024-06-07T15:43:21.524" v="174" actId="2056"/>
              <pc2:cmMkLst xmlns:pc2="http://schemas.microsoft.com/office/powerpoint/2019/9/main/command">
                <pc:docMk/>
                <pc:sldMk cId="3477278666" sldId="1582"/>
                <pc2:cmMk id="{98EFA4C7-646A-487C-AB07-40723CB8215C}"/>
              </pc2:cmMkLst>
            </pc226:cmChg>
          </p:ext>
        </pc:extLst>
      </pc:sldChg>
      <pc:sldChg chg="del">
        <pc:chgData name="Wang, George" userId="e9ca96ca-afa9-47b4-a550-1344521cad92" providerId="ADAL" clId="{94CF2210-9C88-42CD-87AE-FAC33100228F}" dt="2024-06-07T15:52:17.180" v="175" actId="2696"/>
        <pc:sldMkLst>
          <pc:docMk/>
          <pc:sldMk cId="1552892765" sldId="1586"/>
        </pc:sldMkLst>
      </pc:sldChg>
      <pc:sldChg chg="modCm">
        <pc:chgData name="Wang, George" userId="e9ca96ca-afa9-47b4-a550-1344521cad92" providerId="ADAL" clId="{94CF2210-9C88-42CD-87AE-FAC33100228F}" dt="2024-06-07T15:43:21.524" v="174" actId="2056"/>
        <pc:sldMkLst>
          <pc:docMk/>
          <pc:sldMk cId="1793709505" sldId="1587"/>
        </pc:sldMkLst>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94CF2210-9C88-42CD-87AE-FAC33100228F}" dt="2024-06-07T15:43:21.524" v="174" actId="2056"/>
              <pc2:cmMkLst xmlns:pc2="http://schemas.microsoft.com/office/powerpoint/2019/9/main/command">
                <pc:docMk/>
                <pc:sldMk cId="1793709505" sldId="1587"/>
                <pc2:cmMk id="{2DA6BC29-E2AB-4EB4-8B05-4F26FB5551CD}"/>
              </pc2:cmMkLst>
            </pc226:cmChg>
          </p:ext>
        </pc:extLst>
      </pc:sldChg>
      <pc:sldChg chg="del">
        <pc:chgData name="Wang, George" userId="e9ca96ca-afa9-47b4-a550-1344521cad92" providerId="ADAL" clId="{94CF2210-9C88-42CD-87AE-FAC33100228F}" dt="2024-06-07T15:52:28.900" v="177" actId="2696"/>
        <pc:sldMkLst>
          <pc:docMk/>
          <pc:sldMk cId="540429279" sldId="1591"/>
        </pc:sldMkLst>
      </pc:sldChg>
      <pc:sldChg chg="del">
        <pc:chgData name="Wang, George" userId="e9ca96ca-afa9-47b4-a550-1344521cad92" providerId="ADAL" clId="{94CF2210-9C88-42CD-87AE-FAC33100228F}" dt="2024-06-07T15:52:21.598" v="176" actId="2696"/>
        <pc:sldMkLst>
          <pc:docMk/>
          <pc:sldMk cId="2811385893" sldId="1592"/>
        </pc:sldMkLst>
      </pc:sldChg>
    </pc:docChg>
  </pc:docChgLst>
  <pc:docChgLst>
    <pc:chgData name="Stoker, Kesiah" userId="7d6f868f-a8a0-4a2e-b53b-4e83b6d4fcae" providerId="ADAL" clId="{D9265211-24E6-4109-897C-7F90F2CA261A}"/>
    <pc:docChg chg="modSld sldOrd">
      <pc:chgData name="Stoker, Kesiah" userId="7d6f868f-a8a0-4a2e-b53b-4e83b6d4fcae" providerId="ADAL" clId="{D9265211-24E6-4109-897C-7F90F2CA261A}" dt="2023-09-27T17:34:40.600" v="2"/>
      <pc:docMkLst>
        <pc:docMk/>
      </pc:docMkLst>
      <pc:sldChg chg="ord">
        <pc:chgData name="Stoker, Kesiah" userId="7d6f868f-a8a0-4a2e-b53b-4e83b6d4fcae" providerId="ADAL" clId="{D9265211-24E6-4109-897C-7F90F2CA261A}" dt="2023-09-27T15:28:27.379" v="1"/>
        <pc:sldMkLst>
          <pc:docMk/>
          <pc:sldMk cId="4193221867" sldId="367"/>
        </pc:sldMkLst>
      </pc:sldChg>
      <pc:sldChg chg="addCm">
        <pc:chgData name="Stoker, Kesiah" userId="7d6f868f-a8a0-4a2e-b53b-4e83b6d4fcae" providerId="ADAL" clId="{D9265211-24E6-4109-897C-7F90F2CA261A}" dt="2023-09-27T17:34:40.600" v="2"/>
        <pc:sldMkLst>
          <pc:docMk/>
          <pc:sldMk cId="1399319325" sldId="393"/>
        </pc:sldMkLst>
      </pc:sldChg>
    </pc:docChg>
  </pc:docChgLst>
  <pc:docChgLst>
    <pc:chgData name="McKane, Jeanne" userId="ccaae3d9-a257-43fb-bdc8-036ccece4828" providerId="ADAL" clId="{C07C40F9-EBC5-4724-9D70-A9A1CB5F559D}"/>
    <pc:docChg chg="modSld">
      <pc:chgData name="McKane, Jeanne" userId="ccaae3d9-a257-43fb-bdc8-036ccece4828" providerId="ADAL" clId="{C07C40F9-EBC5-4724-9D70-A9A1CB5F559D}" dt="2023-11-09T19:12:15.174" v="10" actId="20577"/>
      <pc:docMkLst>
        <pc:docMk/>
      </pc:docMkLst>
      <pc:sldChg chg="modSp mod">
        <pc:chgData name="McKane, Jeanne" userId="ccaae3d9-a257-43fb-bdc8-036ccece4828" providerId="ADAL" clId="{C07C40F9-EBC5-4724-9D70-A9A1CB5F559D}" dt="2023-11-09T19:11:34.433" v="8" actId="113"/>
        <pc:sldMkLst>
          <pc:docMk/>
          <pc:sldMk cId="2872917886" sldId="360"/>
        </pc:sldMkLst>
        <pc:spChg chg="mod">
          <ac:chgData name="McKane, Jeanne" userId="ccaae3d9-a257-43fb-bdc8-036ccece4828" providerId="ADAL" clId="{C07C40F9-EBC5-4724-9D70-A9A1CB5F559D}" dt="2023-11-09T19:11:21.468" v="1" actId="113"/>
          <ac:spMkLst>
            <pc:docMk/>
            <pc:sldMk cId="2872917886" sldId="360"/>
            <ac:spMk id="15" creationId="{DE890FCF-0460-7429-44A9-ECEC567CE636}"/>
          </ac:spMkLst>
        </pc:spChg>
        <pc:spChg chg="mod">
          <ac:chgData name="McKane, Jeanne" userId="ccaae3d9-a257-43fb-bdc8-036ccece4828" providerId="ADAL" clId="{C07C40F9-EBC5-4724-9D70-A9A1CB5F559D}" dt="2023-11-09T19:11:31.631" v="6" actId="14100"/>
          <ac:spMkLst>
            <pc:docMk/>
            <pc:sldMk cId="2872917886" sldId="360"/>
            <ac:spMk id="19" creationId="{4BB24016-9C38-0C43-21BB-511AC83DE9B2}"/>
          </ac:spMkLst>
        </pc:spChg>
        <pc:spChg chg="mod">
          <ac:chgData name="McKane, Jeanne" userId="ccaae3d9-a257-43fb-bdc8-036ccece4828" providerId="ADAL" clId="{C07C40F9-EBC5-4724-9D70-A9A1CB5F559D}" dt="2023-11-09T19:11:25.622" v="3" actId="113"/>
          <ac:spMkLst>
            <pc:docMk/>
            <pc:sldMk cId="2872917886" sldId="360"/>
            <ac:spMk id="20" creationId="{1A53F153-3DCB-4B1D-C329-E2C2780C63A3}"/>
          </ac:spMkLst>
        </pc:spChg>
        <pc:spChg chg="mod">
          <ac:chgData name="McKane, Jeanne" userId="ccaae3d9-a257-43fb-bdc8-036ccece4828" providerId="ADAL" clId="{C07C40F9-EBC5-4724-9D70-A9A1CB5F559D}" dt="2023-11-09T19:11:34.433" v="8" actId="113"/>
          <ac:spMkLst>
            <pc:docMk/>
            <pc:sldMk cId="2872917886" sldId="360"/>
            <ac:spMk id="21" creationId="{F07B6B82-5AAE-C6B6-0FD1-33B3621019A3}"/>
          </ac:spMkLst>
        </pc:spChg>
      </pc:sldChg>
      <pc:sldChg chg="modSp mod">
        <pc:chgData name="McKane, Jeanne" userId="ccaae3d9-a257-43fb-bdc8-036ccece4828" providerId="ADAL" clId="{C07C40F9-EBC5-4724-9D70-A9A1CB5F559D}" dt="2023-11-09T19:12:15.174" v="10" actId="20577"/>
        <pc:sldMkLst>
          <pc:docMk/>
          <pc:sldMk cId="86015325" sldId="365"/>
        </pc:sldMkLst>
        <pc:spChg chg="mod">
          <ac:chgData name="McKane, Jeanne" userId="ccaae3d9-a257-43fb-bdc8-036ccece4828" providerId="ADAL" clId="{C07C40F9-EBC5-4724-9D70-A9A1CB5F559D}" dt="2023-11-09T19:12:15.174" v="10" actId="20577"/>
          <ac:spMkLst>
            <pc:docMk/>
            <pc:sldMk cId="86015325" sldId="365"/>
            <ac:spMk id="12" creationId="{E88BA993-D338-2C69-272C-738B9099574D}"/>
          </ac:spMkLst>
        </pc:spChg>
      </pc:sldChg>
    </pc:docChg>
  </pc:docChgLst>
  <pc:docChgLst>
    <pc:chgData name="Nasir, Zil" userId="S::zil.nasir@ontariohealth.ca::0e7472d3-bf0f-42ec-9542-556133ae7e0a" providerId="AD" clId="Web-{97953EB1-7485-EDEA-69A5-B39F44F997F3}"/>
    <pc:docChg chg="modSld">
      <pc:chgData name="Nasir, Zil" userId="S::zil.nasir@ontariohealth.ca::0e7472d3-bf0f-42ec-9542-556133ae7e0a" providerId="AD" clId="Web-{97953EB1-7485-EDEA-69A5-B39F44F997F3}" dt="2024-06-03T13:59:53.986" v="222"/>
      <pc:docMkLst>
        <pc:docMk/>
      </pc:docMkLst>
      <pc:sldChg chg="modCm">
        <pc:chgData name="Nasir, Zil" userId="S::zil.nasir@ontariohealth.ca::0e7472d3-bf0f-42ec-9542-556133ae7e0a" providerId="AD" clId="Web-{97953EB1-7485-EDEA-69A5-B39F44F997F3}" dt="2024-06-03T13:59:53.986" v="222"/>
        <pc:sldMkLst>
          <pc:docMk/>
          <pc:sldMk cId="863682701" sldId="379"/>
        </pc:sldMkLst>
        <pc:extLst>
          <p:ext xmlns:p="http://schemas.openxmlformats.org/presentationml/2006/main" uri="{D6D511B9-2390-475A-947B-AFAB55BFBCF1}">
            <pc226:cmChg xmlns:pc226="http://schemas.microsoft.com/office/powerpoint/2022/06/main/command" chg="">
              <pc226:chgData name="Nasir, Zil" userId="S::zil.nasir@ontariohealth.ca::0e7472d3-bf0f-42ec-9542-556133ae7e0a" providerId="AD" clId="Web-{97953EB1-7485-EDEA-69A5-B39F44F997F3}" dt="2024-06-03T13:59:53.986" v="222"/>
              <pc2:cmMkLst xmlns:pc2="http://schemas.microsoft.com/office/powerpoint/2019/9/main/command">
                <pc:docMk/>
                <pc:sldMk cId="863682701" sldId="379"/>
                <pc2:cmMk id="{CDA75DF4-9801-4D9A-AB5C-7603F0399964}"/>
              </pc2:cmMkLst>
              <pc226:cmRplyChg chg="mod">
                <pc226:chgData name="Nasir, Zil" userId="S::zil.nasir@ontariohealth.ca::0e7472d3-bf0f-42ec-9542-556133ae7e0a" providerId="AD" clId="Web-{97953EB1-7485-EDEA-69A5-B39F44F997F3}" dt="2024-06-03T13:59:53.986" v="222"/>
                <pc2:cmRplyMkLst xmlns:pc2="http://schemas.microsoft.com/office/powerpoint/2019/9/main/command">
                  <pc:docMk/>
                  <pc:sldMk cId="863682701" sldId="379"/>
                  <pc2:cmMk id="{CDA75DF4-9801-4D9A-AB5C-7603F0399964}"/>
                  <pc2:cmRplyMk id="{53F2FD72-DC83-4EBB-BD48-39C383D5E7C9}"/>
                </pc2:cmRplyMkLst>
              </pc226:cmRplyChg>
            </pc226:cmChg>
          </p:ext>
        </pc:extLst>
      </pc:sldChg>
      <pc:sldChg chg="modSp">
        <pc:chgData name="Nasir, Zil" userId="S::zil.nasir@ontariohealth.ca::0e7472d3-bf0f-42ec-9542-556133ae7e0a" providerId="AD" clId="Web-{97953EB1-7485-EDEA-69A5-B39F44F997F3}" dt="2024-06-03T13:52:37.119" v="25" actId="20577"/>
        <pc:sldMkLst>
          <pc:docMk/>
          <pc:sldMk cId="1366570389" sldId="1578"/>
        </pc:sldMkLst>
        <pc:spChg chg="mod">
          <ac:chgData name="Nasir, Zil" userId="S::zil.nasir@ontariohealth.ca::0e7472d3-bf0f-42ec-9542-556133ae7e0a" providerId="AD" clId="Web-{97953EB1-7485-EDEA-69A5-B39F44F997F3}" dt="2024-06-03T13:52:37.119" v="25" actId="20577"/>
          <ac:spMkLst>
            <pc:docMk/>
            <pc:sldMk cId="1366570389" sldId="1578"/>
            <ac:spMk id="2" creationId="{16C823F9-4B4B-473A-898C-AF9D37A61468}"/>
          </ac:spMkLst>
        </pc:spChg>
      </pc:sldChg>
      <pc:sldChg chg="modSp">
        <pc:chgData name="Nasir, Zil" userId="S::zil.nasir@ontariohealth.ca::0e7472d3-bf0f-42ec-9542-556133ae7e0a" providerId="AD" clId="Web-{97953EB1-7485-EDEA-69A5-B39F44F997F3}" dt="2024-06-03T13:56:24.608" v="161" actId="20577"/>
        <pc:sldMkLst>
          <pc:docMk/>
          <pc:sldMk cId="3563620884" sldId="1579"/>
        </pc:sldMkLst>
        <pc:spChg chg="mod">
          <ac:chgData name="Nasir, Zil" userId="S::zil.nasir@ontariohealth.ca::0e7472d3-bf0f-42ec-9542-556133ae7e0a" providerId="AD" clId="Web-{97953EB1-7485-EDEA-69A5-B39F44F997F3}" dt="2024-06-03T13:56:24.608" v="161" actId="20577"/>
          <ac:spMkLst>
            <pc:docMk/>
            <pc:sldMk cId="3563620884" sldId="1579"/>
            <ac:spMk id="2" creationId="{A10B5419-5CD9-F33E-6051-3478B8EA6311}"/>
          </ac:spMkLst>
        </pc:spChg>
      </pc:sldChg>
      <pc:sldChg chg="modSp">
        <pc:chgData name="Nasir, Zil" userId="S::zil.nasir@ontariohealth.ca::0e7472d3-bf0f-42ec-9542-556133ae7e0a" providerId="AD" clId="Web-{97953EB1-7485-EDEA-69A5-B39F44F997F3}" dt="2024-06-03T13:56:55.327" v="165" actId="20577"/>
        <pc:sldMkLst>
          <pc:docMk/>
          <pc:sldMk cId="256528456" sldId="1583"/>
        </pc:sldMkLst>
        <pc:spChg chg="mod">
          <ac:chgData name="Nasir, Zil" userId="S::zil.nasir@ontariohealth.ca::0e7472d3-bf0f-42ec-9542-556133ae7e0a" providerId="AD" clId="Web-{97953EB1-7485-EDEA-69A5-B39F44F997F3}" dt="2024-06-03T13:56:55.327" v="165" actId="20577"/>
          <ac:spMkLst>
            <pc:docMk/>
            <pc:sldMk cId="256528456" sldId="1583"/>
            <ac:spMk id="5" creationId="{AD361B8A-B4A7-3DD2-EB30-0212610594D8}"/>
          </ac:spMkLst>
        </pc:spChg>
      </pc:sldChg>
      <pc:sldChg chg="modSp">
        <pc:chgData name="Nasir, Zil" userId="S::zil.nasir@ontariohealth.ca::0e7472d3-bf0f-42ec-9542-556133ae7e0a" providerId="AD" clId="Web-{97953EB1-7485-EDEA-69A5-B39F44F997F3}" dt="2024-06-03T13:58:53.298" v="221" actId="20577"/>
        <pc:sldMkLst>
          <pc:docMk/>
          <pc:sldMk cId="459017521" sldId="1585"/>
        </pc:sldMkLst>
        <pc:spChg chg="mod">
          <ac:chgData name="Nasir, Zil" userId="S::zil.nasir@ontariohealth.ca::0e7472d3-bf0f-42ec-9542-556133ae7e0a" providerId="AD" clId="Web-{97953EB1-7485-EDEA-69A5-B39F44F997F3}" dt="2024-06-03T13:58:53.298" v="221" actId="20577"/>
          <ac:spMkLst>
            <pc:docMk/>
            <pc:sldMk cId="459017521" sldId="1585"/>
            <ac:spMk id="8" creationId="{DD66790E-DA4F-F114-983E-FBDF2ED2C346}"/>
          </ac:spMkLst>
        </pc:spChg>
      </pc:sldChg>
      <pc:sldChg chg="modSp">
        <pc:chgData name="Nasir, Zil" userId="S::zil.nasir@ontariohealth.ca::0e7472d3-bf0f-42ec-9542-556133ae7e0a" providerId="AD" clId="Web-{97953EB1-7485-EDEA-69A5-B39F44F997F3}" dt="2024-06-03T13:54:43.262" v="81" actId="20577"/>
        <pc:sldMkLst>
          <pc:docMk/>
          <pc:sldMk cId="1793709505" sldId="1587"/>
        </pc:sldMkLst>
        <pc:spChg chg="mod">
          <ac:chgData name="Nasir, Zil" userId="S::zil.nasir@ontariohealth.ca::0e7472d3-bf0f-42ec-9542-556133ae7e0a" providerId="AD" clId="Web-{97953EB1-7485-EDEA-69A5-B39F44F997F3}" dt="2024-06-03T13:54:43.262" v="81" actId="20577"/>
          <ac:spMkLst>
            <pc:docMk/>
            <pc:sldMk cId="1793709505" sldId="1587"/>
            <ac:spMk id="5" creationId="{922121C4-74C7-C014-7114-CE56CFE1C9F0}"/>
          </ac:spMkLst>
        </pc:spChg>
      </pc:sldChg>
    </pc:docChg>
  </pc:docChgLst>
  <pc:docChgLst>
    <pc:chgData name="Funge, Daniel" userId="S::daniel.funge@ontariohealth.ca::248dd956-cb03-4c1e-9365-ca153f70fb64" providerId="AD" clId="Web-{1E1C9B35-319D-7777-3FE4-0C6E6A102A9D}"/>
    <pc:docChg chg="">
      <pc:chgData name="Funge, Daniel" userId="S::daniel.funge@ontariohealth.ca::248dd956-cb03-4c1e-9365-ca153f70fb64" providerId="AD" clId="Web-{1E1C9B35-319D-7777-3FE4-0C6E6A102A9D}" dt="2024-06-19T13:39:20.779" v="0"/>
      <pc:docMkLst>
        <pc:docMk/>
      </pc:docMkLst>
      <pc:sldChg chg="addCm">
        <pc:chgData name="Funge, Daniel" userId="S::daniel.funge@ontariohealth.ca::248dd956-cb03-4c1e-9365-ca153f70fb64" providerId="AD" clId="Web-{1E1C9B35-319D-7777-3FE4-0C6E6A102A9D}" dt="2024-06-19T13:39:20.779" v="0"/>
        <pc:sldMkLst>
          <pc:docMk/>
          <pc:sldMk cId="459017521" sldId="1585"/>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1E1C9B35-319D-7777-3FE4-0C6E6A102A9D}" dt="2024-06-19T13:39:20.779" v="0"/>
              <pc2:cmMkLst xmlns:pc2="http://schemas.microsoft.com/office/powerpoint/2019/9/main/command">
                <pc:docMk/>
                <pc:sldMk cId="459017521" sldId="1585"/>
                <pc2:cmMk id="{DCE57E9C-B362-416D-9573-3A99D19FAB41}"/>
              </pc2:cmMkLst>
            </pc226:cmChg>
          </p:ext>
        </pc:extLst>
      </pc:sldChg>
    </pc:docChg>
  </pc:docChgLst>
  <pc:docChgLst>
    <pc:chgData name="Harrison, Susan" userId="S::susan.harrison@ontariohealth.ca::1ddf3375-323b-4640-a3c6-9d3435a6c407" providerId="AD" clId="Web-{09134F21-360E-25D0-FB57-894CC24CD36A}"/>
    <pc:docChg chg="modSld">
      <pc:chgData name="Harrison, Susan" userId="S::susan.harrison@ontariohealth.ca::1ddf3375-323b-4640-a3c6-9d3435a6c407" providerId="AD" clId="Web-{09134F21-360E-25D0-FB57-894CC24CD36A}" dt="2023-12-05T18:57:37.768" v="15" actId="20577"/>
      <pc:docMkLst>
        <pc:docMk/>
      </pc:docMkLst>
      <pc:sldChg chg="modSp">
        <pc:chgData name="Harrison, Susan" userId="S::susan.harrison@ontariohealth.ca::1ddf3375-323b-4640-a3c6-9d3435a6c407" providerId="AD" clId="Web-{09134F21-360E-25D0-FB57-894CC24CD36A}" dt="2023-12-05T18:57:37.768" v="15" actId="20577"/>
        <pc:sldMkLst>
          <pc:docMk/>
          <pc:sldMk cId="2687523301" sldId="366"/>
        </pc:sldMkLst>
        <pc:spChg chg="mod">
          <ac:chgData name="Harrison, Susan" userId="S::susan.harrison@ontariohealth.ca::1ddf3375-323b-4640-a3c6-9d3435a6c407" providerId="AD" clId="Web-{09134F21-360E-25D0-FB57-894CC24CD36A}" dt="2023-12-05T18:57:37.768" v="15" actId="20577"/>
          <ac:spMkLst>
            <pc:docMk/>
            <pc:sldMk cId="2687523301" sldId="366"/>
            <ac:spMk id="12" creationId="{E88BA993-D338-2C69-272C-738B9099574D}"/>
          </ac:spMkLst>
        </pc:spChg>
      </pc:sldChg>
    </pc:docChg>
  </pc:docChgLst>
  <pc:docChgLst>
    <pc:chgData name="Cowan, Kara" userId="422dcf60-3108-48b9-a5a5-708e064ad6eb" providerId="ADAL" clId="{543345A3-AB63-4B3A-9356-356EFDE0EEA5}"/>
    <pc:docChg chg="undo custSel modSld">
      <pc:chgData name="Cowan, Kara" userId="422dcf60-3108-48b9-a5a5-708e064ad6eb" providerId="ADAL" clId="{543345A3-AB63-4B3A-9356-356EFDE0EEA5}" dt="2024-01-30T15:55:20.871" v="52" actId="6549"/>
      <pc:docMkLst>
        <pc:docMk/>
      </pc:docMkLst>
      <pc:sldChg chg="modSp mod">
        <pc:chgData name="Cowan, Kara" userId="422dcf60-3108-48b9-a5a5-708e064ad6eb" providerId="ADAL" clId="{543345A3-AB63-4B3A-9356-356EFDE0EEA5}" dt="2023-12-12T20:07:33.161" v="6" actId="20577"/>
        <pc:sldMkLst>
          <pc:docMk/>
          <pc:sldMk cId="969934670" sldId="356"/>
        </pc:sldMkLst>
        <pc:spChg chg="mod">
          <ac:chgData name="Cowan, Kara" userId="422dcf60-3108-48b9-a5a5-708e064ad6eb" providerId="ADAL" clId="{543345A3-AB63-4B3A-9356-356EFDE0EEA5}" dt="2023-12-12T20:07:33.161" v="6" actId="20577"/>
          <ac:spMkLst>
            <pc:docMk/>
            <pc:sldMk cId="969934670" sldId="356"/>
            <ac:spMk id="3" creationId="{92D9EB36-6BE1-0426-D76B-B6258E17D6EE}"/>
          </ac:spMkLst>
        </pc:spChg>
      </pc:sldChg>
      <pc:sldChg chg="modSp mod">
        <pc:chgData name="Cowan, Kara" userId="422dcf60-3108-48b9-a5a5-708e064ad6eb" providerId="ADAL" clId="{543345A3-AB63-4B3A-9356-356EFDE0EEA5}" dt="2023-12-12T20:07:36.076" v="7" actId="20577"/>
        <pc:sldMkLst>
          <pc:docMk/>
          <pc:sldMk cId="663100937" sldId="357"/>
        </pc:sldMkLst>
        <pc:spChg chg="mod">
          <ac:chgData name="Cowan, Kara" userId="422dcf60-3108-48b9-a5a5-708e064ad6eb" providerId="ADAL" clId="{543345A3-AB63-4B3A-9356-356EFDE0EEA5}" dt="2023-12-12T20:07:36.076" v="7" actId="20577"/>
          <ac:spMkLst>
            <pc:docMk/>
            <pc:sldMk cId="663100937" sldId="357"/>
            <ac:spMk id="3" creationId="{CC3AED13-9837-DC5F-E42A-04D84AF0830E}"/>
          </ac:spMkLst>
        </pc:spChg>
      </pc:sldChg>
      <pc:sldChg chg="modSp mod">
        <pc:chgData name="Cowan, Kara" userId="422dcf60-3108-48b9-a5a5-708e064ad6eb" providerId="ADAL" clId="{543345A3-AB63-4B3A-9356-356EFDE0EEA5}" dt="2023-12-12T20:07:39.702" v="8" actId="20577"/>
        <pc:sldMkLst>
          <pc:docMk/>
          <pc:sldMk cId="909644597" sldId="358"/>
        </pc:sldMkLst>
        <pc:spChg chg="mod">
          <ac:chgData name="Cowan, Kara" userId="422dcf60-3108-48b9-a5a5-708e064ad6eb" providerId="ADAL" clId="{543345A3-AB63-4B3A-9356-356EFDE0EEA5}" dt="2023-12-12T20:07:39.702" v="8" actId="20577"/>
          <ac:spMkLst>
            <pc:docMk/>
            <pc:sldMk cId="909644597" sldId="358"/>
            <ac:spMk id="4" creationId="{9F62226F-9E89-1DC1-2295-D388A29782A6}"/>
          </ac:spMkLst>
        </pc:spChg>
      </pc:sldChg>
      <pc:sldChg chg="modSp mod">
        <pc:chgData name="Cowan, Kara" userId="422dcf60-3108-48b9-a5a5-708e064ad6eb" providerId="ADAL" clId="{543345A3-AB63-4B3A-9356-356EFDE0EEA5}" dt="2023-12-12T20:07:44.821" v="9" actId="20577"/>
        <pc:sldMkLst>
          <pc:docMk/>
          <pc:sldMk cId="482592697" sldId="359"/>
        </pc:sldMkLst>
        <pc:spChg chg="mod">
          <ac:chgData name="Cowan, Kara" userId="422dcf60-3108-48b9-a5a5-708e064ad6eb" providerId="ADAL" clId="{543345A3-AB63-4B3A-9356-356EFDE0EEA5}" dt="2023-12-12T20:07:44.821" v="9" actId="20577"/>
          <ac:spMkLst>
            <pc:docMk/>
            <pc:sldMk cId="482592697" sldId="359"/>
            <ac:spMk id="4" creationId="{31F47D01-846B-C7EE-BFA4-517BCDADF210}"/>
          </ac:spMkLst>
        </pc:spChg>
      </pc:sldChg>
      <pc:sldChg chg="modSp mod">
        <pc:chgData name="Cowan, Kara" userId="422dcf60-3108-48b9-a5a5-708e064ad6eb" providerId="ADAL" clId="{543345A3-AB63-4B3A-9356-356EFDE0EEA5}" dt="2023-12-12T20:07:48.477" v="10" actId="20577"/>
        <pc:sldMkLst>
          <pc:docMk/>
          <pc:sldMk cId="2872917886" sldId="360"/>
        </pc:sldMkLst>
        <pc:spChg chg="mod">
          <ac:chgData name="Cowan, Kara" userId="422dcf60-3108-48b9-a5a5-708e064ad6eb" providerId="ADAL" clId="{543345A3-AB63-4B3A-9356-356EFDE0EEA5}" dt="2023-12-12T20:07:48.477" v="10" actId="20577"/>
          <ac:spMkLst>
            <pc:docMk/>
            <pc:sldMk cId="2872917886" sldId="360"/>
            <ac:spMk id="12" creationId="{42FEF0FD-85CF-19FC-388F-66962BDB7A73}"/>
          </ac:spMkLst>
        </pc:spChg>
        <pc:spChg chg="mod">
          <ac:chgData name="Cowan, Kara" userId="422dcf60-3108-48b9-a5a5-708e064ad6eb" providerId="ADAL" clId="{543345A3-AB63-4B3A-9356-356EFDE0EEA5}" dt="2023-12-12T15:34:47.045" v="0" actId="207"/>
          <ac:spMkLst>
            <pc:docMk/>
            <pc:sldMk cId="2872917886" sldId="360"/>
            <ac:spMk id="15" creationId="{DE890FCF-0460-7429-44A9-ECEC567CE636}"/>
          </ac:spMkLst>
        </pc:spChg>
        <pc:spChg chg="mod">
          <ac:chgData name="Cowan, Kara" userId="422dcf60-3108-48b9-a5a5-708e064ad6eb" providerId="ADAL" clId="{543345A3-AB63-4B3A-9356-356EFDE0EEA5}" dt="2023-12-12T15:34:49.865" v="1" actId="207"/>
          <ac:spMkLst>
            <pc:docMk/>
            <pc:sldMk cId="2872917886" sldId="360"/>
            <ac:spMk id="19" creationId="{4BB24016-9C38-0C43-21BB-511AC83DE9B2}"/>
          </ac:spMkLst>
        </pc:spChg>
        <pc:spChg chg="mod">
          <ac:chgData name="Cowan, Kara" userId="422dcf60-3108-48b9-a5a5-708e064ad6eb" providerId="ADAL" clId="{543345A3-AB63-4B3A-9356-356EFDE0EEA5}" dt="2023-12-12T15:34:52.648" v="2" actId="207"/>
          <ac:spMkLst>
            <pc:docMk/>
            <pc:sldMk cId="2872917886" sldId="360"/>
            <ac:spMk id="20" creationId="{1A53F153-3DCB-4B1D-C329-E2C2780C63A3}"/>
          </ac:spMkLst>
        </pc:spChg>
        <pc:spChg chg="mod">
          <ac:chgData name="Cowan, Kara" userId="422dcf60-3108-48b9-a5a5-708e064ad6eb" providerId="ADAL" clId="{543345A3-AB63-4B3A-9356-356EFDE0EEA5}" dt="2023-12-12T15:34:55.719" v="3" actId="207"/>
          <ac:spMkLst>
            <pc:docMk/>
            <pc:sldMk cId="2872917886" sldId="360"/>
            <ac:spMk id="21" creationId="{F07B6B82-5AAE-C6B6-0FD1-33B3621019A3}"/>
          </ac:spMkLst>
        </pc:spChg>
      </pc:sldChg>
      <pc:sldChg chg="modSp mod">
        <pc:chgData name="Cowan, Kara" userId="422dcf60-3108-48b9-a5a5-708e064ad6eb" providerId="ADAL" clId="{543345A3-AB63-4B3A-9356-356EFDE0EEA5}" dt="2023-12-12T20:07:52.005" v="11" actId="20577"/>
        <pc:sldMkLst>
          <pc:docMk/>
          <pc:sldMk cId="3239380564" sldId="361"/>
        </pc:sldMkLst>
        <pc:spChg chg="mod">
          <ac:chgData name="Cowan, Kara" userId="422dcf60-3108-48b9-a5a5-708e064ad6eb" providerId="ADAL" clId="{543345A3-AB63-4B3A-9356-356EFDE0EEA5}" dt="2023-12-12T20:07:52.005" v="11" actId="20577"/>
          <ac:spMkLst>
            <pc:docMk/>
            <pc:sldMk cId="3239380564" sldId="361"/>
            <ac:spMk id="2" creationId="{C6373715-AEA2-6BF3-347E-E751DB7C8997}"/>
          </ac:spMkLst>
        </pc:spChg>
      </pc:sldChg>
      <pc:sldChg chg="modSp mod">
        <pc:chgData name="Cowan, Kara" userId="422dcf60-3108-48b9-a5a5-708e064ad6eb" providerId="ADAL" clId="{543345A3-AB63-4B3A-9356-356EFDE0EEA5}" dt="2024-01-30T15:55:00.686" v="41" actId="20577"/>
        <pc:sldMkLst>
          <pc:docMk/>
          <pc:sldMk cId="284031855" sldId="362"/>
        </pc:sldMkLst>
        <pc:spChg chg="mod">
          <ac:chgData name="Cowan, Kara" userId="422dcf60-3108-48b9-a5a5-708e064ad6eb" providerId="ADAL" clId="{543345A3-AB63-4B3A-9356-356EFDE0EEA5}" dt="2024-01-30T15:55:00.686" v="41" actId="20577"/>
          <ac:spMkLst>
            <pc:docMk/>
            <pc:sldMk cId="284031855" sldId="362"/>
            <ac:spMk id="3" creationId="{CC11EBE3-60DD-0F0B-C69E-C8F12F80F0BF}"/>
          </ac:spMkLst>
        </pc:spChg>
      </pc:sldChg>
      <pc:sldChg chg="modSp mod">
        <pc:chgData name="Cowan, Kara" userId="422dcf60-3108-48b9-a5a5-708e064ad6eb" providerId="ADAL" clId="{543345A3-AB63-4B3A-9356-356EFDE0EEA5}" dt="2024-01-30T15:55:04.627" v="44" actId="20577"/>
        <pc:sldMkLst>
          <pc:docMk/>
          <pc:sldMk cId="2224059937" sldId="363"/>
        </pc:sldMkLst>
        <pc:spChg chg="mod">
          <ac:chgData name="Cowan, Kara" userId="422dcf60-3108-48b9-a5a5-708e064ad6eb" providerId="ADAL" clId="{543345A3-AB63-4B3A-9356-356EFDE0EEA5}" dt="2024-01-30T15:55:04.627" v="44" actId="20577"/>
          <ac:spMkLst>
            <pc:docMk/>
            <pc:sldMk cId="2224059937" sldId="363"/>
            <ac:spMk id="4" creationId="{DC1DA359-7D8E-4E9F-7532-57537DFF4517}"/>
          </ac:spMkLst>
        </pc:spChg>
      </pc:sldChg>
      <pc:sldChg chg="modSp mod">
        <pc:chgData name="Cowan, Kara" userId="422dcf60-3108-48b9-a5a5-708e064ad6eb" providerId="ADAL" clId="{543345A3-AB63-4B3A-9356-356EFDE0EEA5}" dt="2024-01-30T15:55:09.124" v="46" actId="6549"/>
        <pc:sldMkLst>
          <pc:docMk/>
          <pc:sldMk cId="2499699887" sldId="364"/>
        </pc:sldMkLst>
        <pc:spChg chg="mod">
          <ac:chgData name="Cowan, Kara" userId="422dcf60-3108-48b9-a5a5-708e064ad6eb" providerId="ADAL" clId="{543345A3-AB63-4B3A-9356-356EFDE0EEA5}" dt="2024-01-30T15:55:09.124" v="46" actId="6549"/>
          <ac:spMkLst>
            <pc:docMk/>
            <pc:sldMk cId="2499699887" sldId="364"/>
            <ac:spMk id="2" creationId="{D16317C2-6E51-7193-BFA0-93615610FB5A}"/>
          </ac:spMkLst>
        </pc:spChg>
      </pc:sldChg>
      <pc:sldChg chg="modSp mod">
        <pc:chgData name="Cowan, Kara" userId="422dcf60-3108-48b9-a5a5-708e064ad6eb" providerId="ADAL" clId="{543345A3-AB63-4B3A-9356-356EFDE0EEA5}" dt="2024-01-30T15:55:12.222" v="48" actId="6549"/>
        <pc:sldMkLst>
          <pc:docMk/>
          <pc:sldMk cId="86015325" sldId="365"/>
        </pc:sldMkLst>
        <pc:spChg chg="mod">
          <ac:chgData name="Cowan, Kara" userId="422dcf60-3108-48b9-a5a5-708e064ad6eb" providerId="ADAL" clId="{543345A3-AB63-4B3A-9356-356EFDE0EEA5}" dt="2024-01-30T15:55:12.222" v="48" actId="6549"/>
          <ac:spMkLst>
            <pc:docMk/>
            <pc:sldMk cId="86015325" sldId="365"/>
            <ac:spMk id="10" creationId="{95F445F2-F7CE-1481-CB22-BD1BB2A12DB1}"/>
          </ac:spMkLst>
        </pc:spChg>
      </pc:sldChg>
      <pc:sldChg chg="modSp mod">
        <pc:chgData name="Cowan, Kara" userId="422dcf60-3108-48b9-a5a5-708e064ad6eb" providerId="ADAL" clId="{543345A3-AB63-4B3A-9356-356EFDE0EEA5}" dt="2024-01-30T15:55:15.880" v="50" actId="6549"/>
        <pc:sldMkLst>
          <pc:docMk/>
          <pc:sldMk cId="2687523301" sldId="366"/>
        </pc:sldMkLst>
        <pc:spChg chg="mod">
          <ac:chgData name="Cowan, Kara" userId="422dcf60-3108-48b9-a5a5-708e064ad6eb" providerId="ADAL" clId="{543345A3-AB63-4B3A-9356-356EFDE0EEA5}" dt="2024-01-30T15:55:15.880" v="50" actId="6549"/>
          <ac:spMkLst>
            <pc:docMk/>
            <pc:sldMk cId="2687523301" sldId="366"/>
            <ac:spMk id="2" creationId="{D1EDBF15-B6AF-7F9D-F60C-91763CB14BDE}"/>
          </ac:spMkLst>
        </pc:spChg>
        <pc:spChg chg="mod">
          <ac:chgData name="Cowan, Kara" userId="422dcf60-3108-48b9-a5a5-708e064ad6eb" providerId="ADAL" clId="{543345A3-AB63-4B3A-9356-356EFDE0EEA5}" dt="2023-12-13T14:18:04.571" v="36" actId="20577"/>
          <ac:spMkLst>
            <pc:docMk/>
            <pc:sldMk cId="2687523301" sldId="366"/>
            <ac:spMk id="12" creationId="{E88BA993-D338-2C69-272C-738B9099574D}"/>
          </ac:spMkLst>
        </pc:spChg>
      </pc:sldChg>
      <pc:sldChg chg="modSp mod">
        <pc:chgData name="Cowan, Kara" userId="422dcf60-3108-48b9-a5a5-708e064ad6eb" providerId="ADAL" clId="{543345A3-AB63-4B3A-9356-356EFDE0EEA5}" dt="2024-01-30T15:54:56.244" v="39" actId="20577"/>
        <pc:sldMkLst>
          <pc:docMk/>
          <pc:sldMk cId="4193221867" sldId="367"/>
        </pc:sldMkLst>
        <pc:spChg chg="mod">
          <ac:chgData name="Cowan, Kara" userId="422dcf60-3108-48b9-a5a5-708e064ad6eb" providerId="ADAL" clId="{543345A3-AB63-4B3A-9356-356EFDE0EEA5}" dt="2024-01-30T15:54:56.244" v="39" actId="20577"/>
          <ac:spMkLst>
            <pc:docMk/>
            <pc:sldMk cId="4193221867" sldId="367"/>
            <ac:spMk id="4" creationId="{6B11CD0E-C7B3-899E-D47C-63ECD9BF2325}"/>
          </ac:spMkLst>
        </pc:spChg>
      </pc:sldChg>
      <pc:sldChg chg="modSp mod">
        <pc:chgData name="Cowan, Kara" userId="422dcf60-3108-48b9-a5a5-708e064ad6eb" providerId="ADAL" clId="{543345A3-AB63-4B3A-9356-356EFDE0EEA5}" dt="2024-01-30T15:55:20.871" v="52" actId="6549"/>
        <pc:sldMkLst>
          <pc:docMk/>
          <pc:sldMk cId="2686800988" sldId="368"/>
        </pc:sldMkLst>
        <pc:spChg chg="mod">
          <ac:chgData name="Cowan, Kara" userId="422dcf60-3108-48b9-a5a5-708e064ad6eb" providerId="ADAL" clId="{543345A3-AB63-4B3A-9356-356EFDE0EEA5}" dt="2024-01-30T15:55:20.871" v="52" actId="6549"/>
          <ac:spMkLst>
            <pc:docMk/>
            <pc:sldMk cId="2686800988" sldId="368"/>
            <ac:spMk id="4" creationId="{9B731696-A770-239B-9D3A-1B0F37B790FA}"/>
          </ac:spMkLst>
        </pc:spChg>
      </pc:sldChg>
      <pc:sldChg chg="delSp mod">
        <pc:chgData name="Cowan, Kara" userId="422dcf60-3108-48b9-a5a5-708e064ad6eb" providerId="ADAL" clId="{543345A3-AB63-4B3A-9356-356EFDE0EEA5}" dt="2023-12-12T20:08:33.082" v="25" actId="478"/>
        <pc:sldMkLst>
          <pc:docMk/>
          <pc:sldMk cId="59602600" sldId="381"/>
        </pc:sldMkLst>
        <pc:spChg chg="del">
          <ac:chgData name="Cowan, Kara" userId="422dcf60-3108-48b9-a5a5-708e064ad6eb" providerId="ADAL" clId="{543345A3-AB63-4B3A-9356-356EFDE0EEA5}" dt="2023-12-12T20:08:33.082" v="25" actId="478"/>
          <ac:spMkLst>
            <pc:docMk/>
            <pc:sldMk cId="59602600" sldId="381"/>
            <ac:spMk id="4" creationId="{1AC3CC77-1B0B-B8F5-A882-6B2B1628201E}"/>
          </ac:spMkLst>
        </pc:spChg>
      </pc:sldChg>
      <pc:sldChg chg="delSp mod">
        <pc:chgData name="Cowan, Kara" userId="422dcf60-3108-48b9-a5a5-708e064ad6eb" providerId="ADAL" clId="{543345A3-AB63-4B3A-9356-356EFDE0EEA5}" dt="2023-12-12T20:08:24.921" v="24" actId="478"/>
        <pc:sldMkLst>
          <pc:docMk/>
          <pc:sldMk cId="345027054" sldId="382"/>
        </pc:sldMkLst>
        <pc:spChg chg="del">
          <ac:chgData name="Cowan, Kara" userId="422dcf60-3108-48b9-a5a5-708e064ad6eb" providerId="ADAL" clId="{543345A3-AB63-4B3A-9356-356EFDE0EEA5}" dt="2023-12-12T20:08:24.921" v="24" actId="478"/>
          <ac:spMkLst>
            <pc:docMk/>
            <pc:sldMk cId="345027054" sldId="382"/>
            <ac:spMk id="4" creationId="{1AC3CC77-1B0B-B8F5-A882-6B2B1628201E}"/>
          </ac:spMkLst>
        </pc:spChg>
      </pc:sldChg>
      <pc:sldChg chg="delSp mod">
        <pc:chgData name="Cowan, Kara" userId="422dcf60-3108-48b9-a5a5-708e064ad6eb" providerId="ADAL" clId="{543345A3-AB63-4B3A-9356-356EFDE0EEA5}" dt="2023-12-12T20:08:41.129" v="26" actId="478"/>
        <pc:sldMkLst>
          <pc:docMk/>
          <pc:sldMk cId="988386414" sldId="387"/>
        </pc:sldMkLst>
        <pc:spChg chg="del">
          <ac:chgData name="Cowan, Kara" userId="422dcf60-3108-48b9-a5a5-708e064ad6eb" providerId="ADAL" clId="{543345A3-AB63-4B3A-9356-356EFDE0EEA5}" dt="2023-12-12T20:08:41.129" v="26" actId="478"/>
          <ac:spMkLst>
            <pc:docMk/>
            <pc:sldMk cId="988386414" sldId="387"/>
            <ac:spMk id="4" creationId="{1AC3CC77-1B0B-B8F5-A882-6B2B1628201E}"/>
          </ac:spMkLst>
        </pc:spChg>
      </pc:sldChg>
    </pc:docChg>
  </pc:docChgLst>
  <pc:docChgLst>
    <pc:chgData name="Funge, Daniel" userId="S::daniel.funge@ontariohealth.ca::248dd956-cb03-4c1e-9365-ca153f70fb64" providerId="AD" clId="Web-{477DAB3F-5330-D4E7-7E88-3F4D5C450B43}"/>
    <pc:docChg chg="mod">
      <pc:chgData name="Funge, Daniel" userId="S::daniel.funge@ontariohealth.ca::248dd956-cb03-4c1e-9365-ca153f70fb64" providerId="AD" clId="Web-{477DAB3F-5330-D4E7-7E88-3F4D5C450B43}" dt="2024-06-04T15:17:53.445" v="12"/>
      <pc:docMkLst>
        <pc:docMk/>
      </pc:docMkLst>
      <pc:sldChg chg="addCm">
        <pc:chgData name="Funge, Daniel" userId="S::daniel.funge@ontariohealth.ca::248dd956-cb03-4c1e-9365-ca153f70fb64" providerId="AD" clId="Web-{477DAB3F-5330-D4E7-7E88-3F4D5C450B43}" dt="2024-06-04T14:17:20.688" v="1"/>
        <pc:sldMkLst>
          <pc:docMk/>
          <pc:sldMk cId="2686800988" sldId="368"/>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17:20.688" v="1"/>
              <pc2:cmMkLst xmlns:pc2="http://schemas.microsoft.com/office/powerpoint/2019/9/main/command">
                <pc:docMk/>
                <pc:sldMk cId="2686800988" sldId="368"/>
                <pc2:cmMk id="{8CC6A433-62EC-41BD-A11E-6C7ED9B2FA07}"/>
              </pc2:cmMkLst>
            </pc226:cmChg>
          </p:ext>
        </pc:extLst>
      </pc:sldChg>
      <pc:sldChg chg="addCm modCm">
        <pc:chgData name="Funge, Daniel" userId="S::daniel.funge@ontariohealth.ca::248dd956-cb03-4c1e-9365-ca153f70fb64" providerId="AD" clId="Web-{477DAB3F-5330-D4E7-7E88-3F4D5C450B43}" dt="2024-06-04T14:26:01.709" v="3"/>
        <pc:sldMkLst>
          <pc:docMk/>
          <pc:sldMk cId="1754173097" sldId="1577"/>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26:01.709" v="3"/>
              <pc2:cmMkLst xmlns:pc2="http://schemas.microsoft.com/office/powerpoint/2019/9/main/command">
                <pc:docMk/>
                <pc:sldMk cId="1754173097" sldId="1577"/>
                <pc2:cmMk id="{31C3B450-C8FC-4C6D-BD18-F8FE73504726}"/>
              </pc2:cmMkLst>
              <pc226:cmRplyChg chg="add">
                <pc226:chgData name="Funge, Daniel" userId="S::daniel.funge@ontariohealth.ca::248dd956-cb03-4c1e-9365-ca153f70fb64" providerId="AD" clId="Web-{477DAB3F-5330-D4E7-7E88-3F4D5C450B43}" dt="2024-06-04T14:26:01.709" v="3"/>
                <pc2:cmRplyMkLst xmlns:pc2="http://schemas.microsoft.com/office/powerpoint/2019/9/main/command">
                  <pc:docMk/>
                  <pc:sldMk cId="1754173097" sldId="1577"/>
                  <pc2:cmMk id="{31C3B450-C8FC-4C6D-BD18-F8FE73504726}"/>
                  <pc2:cmRplyMk id="{EE1C536C-B7CC-4C57-B605-6B0913ED0B6A}"/>
                </pc2:cmRplyMkLst>
              </pc226:cmRplyChg>
            </pc226:cmChg>
          </p:ext>
        </pc:extLst>
      </pc:sldChg>
      <pc:sldChg chg="addCm">
        <pc:chgData name="Funge, Daniel" userId="S::daniel.funge@ontariohealth.ca::248dd956-cb03-4c1e-9365-ca153f70fb64" providerId="AD" clId="Web-{477DAB3F-5330-D4E7-7E88-3F4D5C450B43}" dt="2024-06-04T14:43:49.053" v="7"/>
        <pc:sldMkLst>
          <pc:docMk/>
          <pc:sldMk cId="1366570389" sldId="1578"/>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43:49.053" v="7"/>
              <pc2:cmMkLst xmlns:pc2="http://schemas.microsoft.com/office/powerpoint/2019/9/main/command">
                <pc:docMk/>
                <pc:sldMk cId="1366570389" sldId="1578"/>
                <pc2:cmMk id="{9AF8CF1C-71C6-408C-BE29-21088CAD0B42}"/>
              </pc2:cmMkLst>
            </pc226:cmChg>
          </p:ext>
        </pc:extLst>
      </pc:sldChg>
      <pc:sldChg chg="addCm">
        <pc:chgData name="Funge, Daniel" userId="S::daniel.funge@ontariohealth.ca::248dd956-cb03-4c1e-9365-ca153f70fb64" providerId="AD" clId="Web-{477DAB3F-5330-D4E7-7E88-3F4D5C450B43}" dt="2024-06-04T14:51:47.189" v="9"/>
        <pc:sldMkLst>
          <pc:docMk/>
          <pc:sldMk cId="3563620884" sldId="1579"/>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51:47.189" v="9"/>
              <pc2:cmMkLst xmlns:pc2="http://schemas.microsoft.com/office/powerpoint/2019/9/main/command">
                <pc:docMk/>
                <pc:sldMk cId="3563620884" sldId="1579"/>
                <pc2:cmMk id="{16365325-13E9-43AF-BCD5-32D5E42EF405}"/>
              </pc2:cmMkLst>
            </pc226:cmChg>
          </p:ext>
        </pc:extLst>
      </pc:sldChg>
      <pc:sldChg chg="addCm modCm">
        <pc:chgData name="Funge, Daniel" userId="S::daniel.funge@ontariohealth.ca::248dd956-cb03-4c1e-9365-ca153f70fb64" providerId="AD" clId="Web-{477DAB3F-5330-D4E7-7E88-3F4D5C450B43}" dt="2024-06-04T14:40:59.018" v="6"/>
        <pc:sldMkLst>
          <pc:docMk/>
          <pc:sldMk cId="82595346" sldId="1580"/>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31:10.697" v="4"/>
              <pc2:cmMkLst xmlns:pc2="http://schemas.microsoft.com/office/powerpoint/2019/9/main/command">
                <pc:docMk/>
                <pc:sldMk cId="82595346" sldId="1580"/>
                <pc2:cmMk id="{09EFF419-B642-4574-900C-EF5F6763F5C2}"/>
              </pc2:cmMkLst>
            </pc226:cmChg>
            <pc226:cmChg xmlns:pc226="http://schemas.microsoft.com/office/powerpoint/2022/06/main/command" chg="mod">
              <pc226:chgData name="Funge, Daniel" userId="S::daniel.funge@ontariohealth.ca::248dd956-cb03-4c1e-9365-ca153f70fb64" providerId="AD" clId="Web-{477DAB3F-5330-D4E7-7E88-3F4D5C450B43}" dt="2024-06-04T14:40:59.018" v="6"/>
              <pc2:cmMkLst xmlns:pc2="http://schemas.microsoft.com/office/powerpoint/2019/9/main/command">
                <pc:docMk/>
                <pc:sldMk cId="82595346" sldId="1580"/>
                <pc2:cmMk id="{AB9D41A9-09D5-4DF6-B471-B772491664E6}"/>
              </pc2:cmMkLst>
              <pc226:cmRplyChg chg="add">
                <pc226:chgData name="Funge, Daniel" userId="S::daniel.funge@ontariohealth.ca::248dd956-cb03-4c1e-9365-ca153f70fb64" providerId="AD" clId="Web-{477DAB3F-5330-D4E7-7E88-3F4D5C450B43}" dt="2024-06-04T14:40:59.018" v="6"/>
                <pc2:cmRplyMkLst xmlns:pc2="http://schemas.microsoft.com/office/powerpoint/2019/9/main/command">
                  <pc:docMk/>
                  <pc:sldMk cId="82595346" sldId="1580"/>
                  <pc2:cmMk id="{AB9D41A9-09D5-4DF6-B471-B772491664E6}"/>
                  <pc2:cmRplyMk id="{3088D058-6252-45E2-BBA0-963700E23D9D}"/>
                </pc2:cmRplyMkLst>
              </pc226:cmRplyChg>
            </pc226:cmChg>
          </p:ext>
        </pc:extLst>
      </pc:sldChg>
      <pc:sldChg chg="addCm">
        <pc:chgData name="Funge, Daniel" userId="S::daniel.funge@ontariohealth.ca::248dd956-cb03-4c1e-9365-ca153f70fb64" providerId="AD" clId="Web-{477DAB3F-5330-D4E7-7E88-3F4D5C450B43}" dt="2024-06-04T14:53:48.161" v="10"/>
        <pc:sldMkLst>
          <pc:docMk/>
          <pc:sldMk cId="256528456" sldId="1583"/>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53:48.161" v="10"/>
              <pc2:cmMkLst xmlns:pc2="http://schemas.microsoft.com/office/powerpoint/2019/9/main/command">
                <pc:docMk/>
                <pc:sldMk cId="256528456" sldId="1583"/>
                <pc2:cmMk id="{DCC123BC-9217-4D6F-9B9A-F3109C63DC1F}"/>
              </pc2:cmMkLst>
            </pc226:cmChg>
          </p:ext>
        </pc:extLst>
      </pc:sldChg>
      <pc:sldChg chg="addCm">
        <pc:chgData name="Funge, Daniel" userId="S::daniel.funge@ontariohealth.ca::248dd956-cb03-4c1e-9365-ca153f70fb64" providerId="AD" clId="Web-{477DAB3F-5330-D4E7-7E88-3F4D5C450B43}" dt="2024-06-04T15:04:18.942" v="11"/>
        <pc:sldMkLst>
          <pc:docMk/>
          <pc:sldMk cId="459017521" sldId="1585"/>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5:04:18.942" v="11"/>
              <pc2:cmMkLst xmlns:pc2="http://schemas.microsoft.com/office/powerpoint/2019/9/main/command">
                <pc:docMk/>
                <pc:sldMk cId="459017521" sldId="1585"/>
                <pc2:cmMk id="{BAE9A909-3D84-42D9-BFDD-48DAE2F1FBA8}"/>
              </pc2:cmMkLst>
            </pc226:cmChg>
          </p:ext>
        </pc:extLst>
      </pc:sldChg>
      <pc:sldChg chg="modCm">
        <pc:chgData name="Funge, Daniel" userId="S::daniel.funge@ontariohealth.ca::248dd956-cb03-4c1e-9365-ca153f70fb64" providerId="AD" clId="Web-{477DAB3F-5330-D4E7-7E88-3F4D5C450B43}" dt="2024-06-04T15:17:53.445" v="12"/>
        <pc:sldMkLst>
          <pc:docMk/>
          <pc:sldMk cId="1552892765" sldId="1586"/>
        </pc:sldMkLst>
        <pc:extLst>
          <p:ext xmlns:p="http://schemas.openxmlformats.org/presentationml/2006/main" uri="{D6D511B9-2390-475A-947B-AFAB55BFBCF1}">
            <pc226:cmChg xmlns:pc226="http://schemas.microsoft.com/office/powerpoint/2022/06/main/command" chg="">
              <pc226:chgData name="Funge, Daniel" userId="S::daniel.funge@ontariohealth.ca::248dd956-cb03-4c1e-9365-ca153f70fb64" providerId="AD" clId="Web-{477DAB3F-5330-D4E7-7E88-3F4D5C450B43}" dt="2024-06-04T15:17:53.445" v="12"/>
              <pc2:cmMkLst xmlns:pc2="http://schemas.microsoft.com/office/powerpoint/2019/9/main/command">
                <pc:docMk/>
                <pc:sldMk cId="1552892765" sldId="1586"/>
                <pc2:cmMk id="{8BD1D9E8-AA4A-4BC6-A100-2D983EF67F12}"/>
              </pc2:cmMkLst>
              <pc226:cmRplyChg chg="add">
                <pc226:chgData name="Funge, Daniel" userId="S::daniel.funge@ontariohealth.ca::248dd956-cb03-4c1e-9365-ca153f70fb64" providerId="AD" clId="Web-{477DAB3F-5330-D4E7-7E88-3F4D5C450B43}" dt="2024-06-04T15:17:53.445" v="12"/>
                <pc2:cmRplyMkLst xmlns:pc2="http://schemas.microsoft.com/office/powerpoint/2019/9/main/command">
                  <pc:docMk/>
                  <pc:sldMk cId="1552892765" sldId="1586"/>
                  <pc2:cmMk id="{8BD1D9E8-AA4A-4BC6-A100-2D983EF67F12}"/>
                  <pc2:cmRplyMk id="{F536BD9F-3AD9-4CE0-8481-7916B455DE9C}"/>
                </pc2:cmRplyMkLst>
              </pc226:cmRplyChg>
            </pc226:cmChg>
          </p:ext>
        </pc:extLst>
      </pc:sldChg>
      <pc:sldChg chg="addCm">
        <pc:chgData name="Funge, Daniel" userId="S::daniel.funge@ontariohealth.ca::248dd956-cb03-4c1e-9365-ca153f70fb64" providerId="AD" clId="Web-{477DAB3F-5330-D4E7-7E88-3F4D5C450B43}" dt="2024-06-04T14:44:41.664" v="8"/>
        <pc:sldMkLst>
          <pc:docMk/>
          <pc:sldMk cId="1793709505" sldId="1587"/>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44:41.664" v="8"/>
              <pc2:cmMkLst xmlns:pc2="http://schemas.microsoft.com/office/powerpoint/2019/9/main/command">
                <pc:docMk/>
                <pc:sldMk cId="1793709505" sldId="1587"/>
                <pc2:cmMk id="{86556854-B299-411F-B00F-301742CCDC7E}"/>
              </pc2:cmMkLst>
            </pc226:cmChg>
          </p:ext>
        </pc:extLst>
      </pc:sldChg>
    </pc:docChg>
  </pc:docChgLst>
  <pc:docChgLst>
    <pc:chgData name="Wang, George" userId="S::george.wang@ontariohealth.ca::e9ca96ca-afa9-47b4-a550-1344521cad92" providerId="AD" clId="Web-{89B86CF4-E92C-86EB-BF61-66527374BA30}"/>
    <pc:docChg chg="mod">
      <pc:chgData name="Wang, George" userId="S::george.wang@ontariohealth.ca::e9ca96ca-afa9-47b4-a550-1344521cad92" providerId="AD" clId="Web-{89B86CF4-E92C-86EB-BF61-66527374BA30}" dt="2024-06-04T13:30:08.656" v="1"/>
      <pc:docMkLst>
        <pc:docMk/>
      </pc:docMkLst>
      <pc:sldChg chg="addCm">
        <pc:chgData name="Wang, George" userId="S::george.wang@ontariohealth.ca::e9ca96ca-afa9-47b4-a550-1344521cad92" providerId="AD" clId="Web-{89B86CF4-E92C-86EB-BF61-66527374BA30}" dt="2024-06-04T13:30:08.656" v="1"/>
        <pc:sldMkLst>
          <pc:docMk/>
          <pc:sldMk cId="1366570389" sldId="1578"/>
        </pc:sldMkLst>
        <pc:extLst>
          <p:ext xmlns:p="http://schemas.openxmlformats.org/presentationml/2006/main" uri="{D6D511B9-2390-475A-947B-AFAB55BFBCF1}">
            <pc226:cmChg xmlns:pc226="http://schemas.microsoft.com/office/powerpoint/2022/06/main/command" chg="add">
              <pc226:chgData name="Wang, George" userId="S::george.wang@ontariohealth.ca::e9ca96ca-afa9-47b4-a550-1344521cad92" providerId="AD" clId="Web-{89B86CF4-E92C-86EB-BF61-66527374BA30}" dt="2024-06-04T13:30:08.656" v="1"/>
              <pc2:cmMkLst xmlns:pc2="http://schemas.microsoft.com/office/powerpoint/2019/9/main/command">
                <pc:docMk/>
                <pc:sldMk cId="1366570389" sldId="1578"/>
                <pc2:cmMk id="{8A89A2DF-FAC2-4DFF-BD24-FEE820AC88E5}"/>
              </pc2:cmMkLst>
            </pc226:cmChg>
          </p:ext>
        </pc:extLst>
      </pc:sldChg>
    </pc:docChg>
  </pc:docChgLst>
  <pc:docChgLst>
    <pc:chgData name="Nasir, Zil" userId="S::zil.nasir@ontariohealth.ca::0e7472d3-bf0f-42ec-9542-556133ae7e0a" providerId="AD" clId="Web-{A53B3ADB-4628-8A0C-D235-1A049E9445AB}"/>
    <pc:docChg chg="modSld">
      <pc:chgData name="Nasir, Zil" userId="S::zil.nasir@ontariohealth.ca::0e7472d3-bf0f-42ec-9542-556133ae7e0a" providerId="AD" clId="Web-{A53B3ADB-4628-8A0C-D235-1A049E9445AB}" dt="2024-06-10T18:57:16.899" v="41" actId="20577"/>
      <pc:docMkLst>
        <pc:docMk/>
      </pc:docMkLst>
      <pc:sldChg chg="modSp">
        <pc:chgData name="Nasir, Zil" userId="S::zil.nasir@ontariohealth.ca::0e7472d3-bf0f-42ec-9542-556133ae7e0a" providerId="AD" clId="Web-{A53B3ADB-4628-8A0C-D235-1A049E9445AB}" dt="2024-06-10T18:44:45.952" v="2" actId="20577"/>
        <pc:sldMkLst>
          <pc:docMk/>
          <pc:sldMk cId="925506241" sldId="322"/>
        </pc:sldMkLst>
        <pc:spChg chg="mod">
          <ac:chgData name="Nasir, Zil" userId="S::zil.nasir@ontariohealth.ca::0e7472d3-bf0f-42ec-9542-556133ae7e0a" providerId="AD" clId="Web-{A53B3ADB-4628-8A0C-D235-1A049E9445AB}" dt="2024-06-10T18:44:45.952" v="2" actId="20577"/>
          <ac:spMkLst>
            <pc:docMk/>
            <pc:sldMk cId="925506241" sldId="322"/>
            <ac:spMk id="2" creationId="{19A068EC-1729-176F-DCD9-CB27FD380BE4}"/>
          </ac:spMkLst>
        </pc:spChg>
        <pc:spChg chg="mod">
          <ac:chgData name="Nasir, Zil" userId="S::zil.nasir@ontariohealth.ca::0e7472d3-bf0f-42ec-9542-556133ae7e0a" providerId="AD" clId="Web-{A53B3ADB-4628-8A0C-D235-1A049E9445AB}" dt="2024-06-10T18:44:43.702" v="1" actId="20577"/>
          <ac:spMkLst>
            <pc:docMk/>
            <pc:sldMk cId="925506241" sldId="322"/>
            <ac:spMk id="4" creationId="{19A3B049-3C13-A977-073D-E6E5B1D249D2}"/>
          </ac:spMkLst>
        </pc:spChg>
      </pc:sldChg>
      <pc:sldChg chg="modSp">
        <pc:chgData name="Nasir, Zil" userId="S::zil.nasir@ontariohealth.ca::0e7472d3-bf0f-42ec-9542-556133ae7e0a" providerId="AD" clId="Web-{A53B3ADB-4628-8A0C-D235-1A049E9445AB}" dt="2024-06-10T18:44:54.733" v="5" actId="20577"/>
        <pc:sldMkLst>
          <pc:docMk/>
          <pc:sldMk cId="969934670" sldId="356"/>
        </pc:sldMkLst>
        <pc:spChg chg="mod">
          <ac:chgData name="Nasir, Zil" userId="S::zil.nasir@ontariohealth.ca::0e7472d3-bf0f-42ec-9542-556133ae7e0a" providerId="AD" clId="Web-{A53B3ADB-4628-8A0C-D235-1A049E9445AB}" dt="2024-06-10T18:44:54.733" v="5" actId="20577"/>
          <ac:spMkLst>
            <pc:docMk/>
            <pc:sldMk cId="969934670" sldId="356"/>
            <ac:spMk id="4" creationId="{34B929EA-085D-03CC-8ABC-3FFBF3231F85}"/>
          </ac:spMkLst>
        </pc:spChg>
      </pc:sldChg>
      <pc:sldChg chg="modSp modCm">
        <pc:chgData name="Nasir, Zil" userId="S::zil.nasir@ontariohealth.ca::0e7472d3-bf0f-42ec-9542-556133ae7e0a" providerId="AD" clId="Web-{A53B3ADB-4628-8A0C-D235-1A049E9445AB}" dt="2024-06-10T18:57:16.899" v="41" actId="20577"/>
        <pc:sldMkLst>
          <pc:docMk/>
          <pc:sldMk cId="863682701" sldId="379"/>
        </pc:sldMkLst>
        <pc:spChg chg="mod">
          <ac:chgData name="Nasir, Zil" userId="S::zil.nasir@ontariohealth.ca::0e7472d3-bf0f-42ec-9542-556133ae7e0a" providerId="AD" clId="Web-{A53B3ADB-4628-8A0C-D235-1A049E9445AB}" dt="2024-06-10T18:57:16.899" v="41" actId="20577"/>
          <ac:spMkLst>
            <pc:docMk/>
            <pc:sldMk cId="863682701" sldId="379"/>
            <ac:spMk id="2" creationId="{0468DB77-C676-7FBA-3B8B-6C4823E5C301}"/>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A53B3ADB-4628-8A0C-D235-1A049E9445AB}" dt="2024-06-10T18:57:16.899" v="41" actId="20577"/>
              <pc2:cmMkLst xmlns:pc2="http://schemas.microsoft.com/office/powerpoint/2019/9/main/command">
                <pc:docMk/>
                <pc:sldMk cId="863682701" sldId="379"/>
                <pc2:cmMk id="{CDA75DF4-9801-4D9A-AB5C-7603F0399964}"/>
              </pc2:cmMkLst>
            </pc226:cmChg>
          </p:ext>
        </pc:extLst>
      </pc:sldChg>
      <pc:sldChg chg="modNotes">
        <pc:chgData name="Nasir, Zil" userId="S::zil.nasir@ontariohealth.ca::0e7472d3-bf0f-42ec-9542-556133ae7e0a" providerId="AD" clId="Web-{A53B3ADB-4628-8A0C-D235-1A049E9445AB}" dt="2024-06-10T18:52:06.957" v="34"/>
        <pc:sldMkLst>
          <pc:docMk/>
          <pc:sldMk cId="3909832607" sldId="384"/>
        </pc:sldMkLst>
      </pc:sldChg>
      <pc:sldChg chg="modSp modCm">
        <pc:chgData name="Nasir, Zil" userId="S::zil.nasir@ontariohealth.ca::0e7472d3-bf0f-42ec-9542-556133ae7e0a" providerId="AD" clId="Web-{A53B3ADB-4628-8A0C-D235-1A049E9445AB}" dt="2024-06-10T18:46:12.547" v="11" actId="20577"/>
        <pc:sldMkLst>
          <pc:docMk/>
          <pc:sldMk cId="1754173097" sldId="1577"/>
        </pc:sldMkLst>
        <pc:spChg chg="mod">
          <ac:chgData name="Nasir, Zil" userId="S::zil.nasir@ontariohealth.ca::0e7472d3-bf0f-42ec-9542-556133ae7e0a" providerId="AD" clId="Web-{A53B3ADB-4628-8A0C-D235-1A049E9445AB}" dt="2024-06-10T18:46:12.547" v="11" actId="20577"/>
          <ac:spMkLst>
            <pc:docMk/>
            <pc:sldMk cId="1754173097" sldId="1577"/>
            <ac:spMk id="2" creationId="{16C823F9-4B4B-473A-898C-AF9D37A61468}"/>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A53B3ADB-4628-8A0C-D235-1A049E9445AB}" dt="2024-06-10T18:46:10.078" v="10" actId="20577"/>
              <pc2:cmMkLst xmlns:pc2="http://schemas.microsoft.com/office/powerpoint/2019/9/main/command">
                <pc:docMk/>
                <pc:sldMk cId="1754173097" sldId="1577"/>
                <pc2:cmMk id="{3DCBA19C-4469-4B16-931F-9372013E5E38}"/>
              </pc2:cmMkLst>
            </pc226:cmChg>
          </p:ext>
        </pc:extLst>
      </pc:sldChg>
    </pc:docChg>
  </pc:docChgLst>
  <pc:docChgLst>
    <pc:chgData name="Funge, Daniel" userId="S::daniel.funge@ontariohealth.ca::248dd956-cb03-4c1e-9365-ca153f70fb64" providerId="AD" clId="Web-{7E1BA6BE-EB09-9082-4386-EDA5296DD424}"/>
    <pc:docChg chg="">
      <pc:chgData name="Funge, Daniel" userId="S::daniel.funge@ontariohealth.ca::248dd956-cb03-4c1e-9365-ca153f70fb64" providerId="AD" clId="Web-{7E1BA6BE-EB09-9082-4386-EDA5296DD424}" dt="2024-06-21T19:13:14.142" v="0"/>
      <pc:docMkLst>
        <pc:docMk/>
      </pc:docMkLst>
      <pc:sldChg chg="modCm">
        <pc:chgData name="Funge, Daniel" userId="S::daniel.funge@ontariohealth.ca::248dd956-cb03-4c1e-9365-ca153f70fb64" providerId="AD" clId="Web-{7E1BA6BE-EB09-9082-4386-EDA5296DD424}" dt="2024-06-21T19:13:14.142" v="0"/>
        <pc:sldMkLst>
          <pc:docMk/>
          <pc:sldMk cId="1366570389" sldId="1578"/>
        </pc:sldMkLst>
        <pc:extLst>
          <p:ext xmlns:p="http://schemas.openxmlformats.org/presentationml/2006/main" uri="{D6D511B9-2390-475A-947B-AFAB55BFBCF1}">
            <pc226:cmChg xmlns:pc226="http://schemas.microsoft.com/office/powerpoint/2022/06/main/command" chg="">
              <pc226:chgData name="Funge, Daniel" userId="S::daniel.funge@ontariohealth.ca::248dd956-cb03-4c1e-9365-ca153f70fb64" providerId="AD" clId="Web-{7E1BA6BE-EB09-9082-4386-EDA5296DD424}" dt="2024-06-21T19:13:14.142" v="0"/>
              <pc2:cmMkLst xmlns:pc2="http://schemas.microsoft.com/office/powerpoint/2019/9/main/command">
                <pc:docMk/>
                <pc:sldMk cId="1366570389" sldId="1578"/>
                <pc2:cmMk id="{A569F0E4-343D-4454-ABCE-EB7EF7AA2969}"/>
              </pc2:cmMkLst>
              <pc226:cmRplyChg chg="add">
                <pc226:chgData name="Funge, Daniel" userId="S::daniel.funge@ontariohealth.ca::248dd956-cb03-4c1e-9365-ca153f70fb64" providerId="AD" clId="Web-{7E1BA6BE-EB09-9082-4386-EDA5296DD424}" dt="2024-06-21T19:13:14.142" v="0"/>
                <pc2:cmRplyMkLst xmlns:pc2="http://schemas.microsoft.com/office/powerpoint/2019/9/main/command">
                  <pc:docMk/>
                  <pc:sldMk cId="1366570389" sldId="1578"/>
                  <pc2:cmMk id="{A569F0E4-343D-4454-ABCE-EB7EF7AA2969}"/>
                  <pc2:cmRplyMk id="{61D5005B-343B-4B08-BF77-D268BF46A268}"/>
                </pc2:cmRplyMkLst>
              </pc226:cmRplyChg>
            </pc226:cmChg>
          </p:ext>
        </pc:extLst>
      </pc:sldChg>
    </pc:docChg>
  </pc:docChgLst>
  <pc:docChgLst>
    <pc:chgData name="Nasir, Zil" userId="S::zil.nasir@ontariohealth.ca::0e7472d3-bf0f-42ec-9542-556133ae7e0a" providerId="AD" clId="Web-{628382B7-78B9-B48E-4DFA-56EFF6510CF1}"/>
    <pc:docChg chg="modSld">
      <pc:chgData name="Nasir, Zil" userId="S::zil.nasir@ontariohealth.ca::0e7472d3-bf0f-42ec-9542-556133ae7e0a" providerId="AD" clId="Web-{628382B7-78B9-B48E-4DFA-56EFF6510CF1}" dt="2024-05-29T15:02:11.157" v="84" actId="20577"/>
      <pc:docMkLst>
        <pc:docMk/>
      </pc:docMkLst>
      <pc:sldChg chg="modSp mod modClrScheme chgLayout">
        <pc:chgData name="Nasir, Zil" userId="S::zil.nasir@ontariohealth.ca::0e7472d3-bf0f-42ec-9542-556133ae7e0a" providerId="AD" clId="Web-{628382B7-78B9-B48E-4DFA-56EFF6510CF1}" dt="2024-05-29T14:59:43.467" v="31"/>
        <pc:sldMkLst>
          <pc:docMk/>
          <pc:sldMk cId="936660227" sldId="385"/>
        </pc:sldMkLst>
        <pc:spChg chg="mod ord">
          <ac:chgData name="Nasir, Zil" userId="S::zil.nasir@ontariohealth.ca::0e7472d3-bf0f-42ec-9542-556133ae7e0a" providerId="AD" clId="Web-{628382B7-78B9-B48E-4DFA-56EFF6510CF1}" dt="2024-05-29T14:59:43.467" v="31"/>
          <ac:spMkLst>
            <pc:docMk/>
            <pc:sldMk cId="936660227" sldId="385"/>
            <ac:spMk id="4" creationId="{34B929EA-085D-03CC-8ABC-3FFBF3231F85}"/>
          </ac:spMkLst>
        </pc:spChg>
        <pc:spChg chg="mod">
          <ac:chgData name="Nasir, Zil" userId="S::zil.nasir@ontariohealth.ca::0e7472d3-bf0f-42ec-9542-556133ae7e0a" providerId="AD" clId="Web-{628382B7-78B9-B48E-4DFA-56EFF6510CF1}" dt="2024-05-29T14:59:43.467" v="31"/>
          <ac:spMkLst>
            <pc:docMk/>
            <pc:sldMk cId="936660227" sldId="385"/>
            <ac:spMk id="5" creationId="{7C032A41-35AC-0DB5-D5B1-C1CF47B3B608}"/>
          </ac:spMkLst>
        </pc:spChg>
        <pc:spChg chg="mod">
          <ac:chgData name="Nasir, Zil" userId="S::zil.nasir@ontariohealth.ca::0e7472d3-bf0f-42ec-9542-556133ae7e0a" providerId="AD" clId="Web-{628382B7-78B9-B48E-4DFA-56EFF6510CF1}" dt="2024-05-29T14:59:43.467" v="31"/>
          <ac:spMkLst>
            <pc:docMk/>
            <pc:sldMk cId="936660227" sldId="385"/>
            <ac:spMk id="27" creationId="{6D7733A8-17FB-66BD-9A1B-C0C33D2F92B0}"/>
          </ac:spMkLst>
        </pc:spChg>
      </pc:sldChg>
      <pc:sldChg chg="modSp modCm">
        <pc:chgData name="Nasir, Zil" userId="S::zil.nasir@ontariohealth.ca::0e7472d3-bf0f-42ec-9542-556133ae7e0a" providerId="AD" clId="Web-{628382B7-78B9-B48E-4DFA-56EFF6510CF1}" dt="2024-05-29T14:59:52.546" v="34" actId="20577"/>
        <pc:sldMkLst>
          <pc:docMk/>
          <pc:sldMk cId="1754173097" sldId="1577"/>
        </pc:sldMkLst>
        <pc:spChg chg="mod">
          <ac:chgData name="Nasir, Zil" userId="S::zil.nasir@ontariohealth.ca::0e7472d3-bf0f-42ec-9542-556133ae7e0a" providerId="AD" clId="Web-{628382B7-78B9-B48E-4DFA-56EFF6510CF1}" dt="2024-05-29T14:59:52.546" v="34" actId="20577"/>
          <ac:spMkLst>
            <pc:docMk/>
            <pc:sldMk cId="1754173097" sldId="1577"/>
            <ac:spMk id="2" creationId="{16C823F9-4B4B-473A-898C-AF9D37A61468}"/>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628382B7-78B9-B48E-4DFA-56EFF6510CF1}" dt="2024-05-29T14:59:52.546" v="34" actId="20577"/>
              <pc2:cmMkLst xmlns:pc2="http://schemas.microsoft.com/office/powerpoint/2019/9/main/command">
                <pc:docMk/>
                <pc:sldMk cId="1754173097" sldId="1577"/>
                <pc2:cmMk id="{23DF7D9C-CF12-4961-B0C2-CF528CA57F25}"/>
              </pc2:cmMkLst>
            </pc226:cmChg>
          </p:ext>
        </pc:extLst>
      </pc:sldChg>
      <pc:sldChg chg="modSp modCm">
        <pc:chgData name="Nasir, Zil" userId="S::zil.nasir@ontariohealth.ca::0e7472d3-bf0f-42ec-9542-556133ae7e0a" providerId="AD" clId="Web-{628382B7-78B9-B48E-4DFA-56EFF6510CF1}" dt="2024-05-29T14:54:20.744" v="10" actId="20577"/>
        <pc:sldMkLst>
          <pc:docMk/>
          <pc:sldMk cId="1366570389" sldId="1578"/>
        </pc:sldMkLst>
        <pc:spChg chg="mod">
          <ac:chgData name="Nasir, Zil" userId="S::zil.nasir@ontariohealth.ca::0e7472d3-bf0f-42ec-9542-556133ae7e0a" providerId="AD" clId="Web-{628382B7-78B9-B48E-4DFA-56EFF6510CF1}" dt="2024-05-29T14:54:20.744" v="10" actId="20577"/>
          <ac:spMkLst>
            <pc:docMk/>
            <pc:sldMk cId="1366570389" sldId="1578"/>
            <ac:spMk id="2" creationId="{16C823F9-4B4B-473A-898C-AF9D37A61468}"/>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628382B7-78B9-B48E-4DFA-56EFF6510CF1}" dt="2024-05-29T14:54:20.744" v="10" actId="20577"/>
              <pc2:cmMkLst xmlns:pc2="http://schemas.microsoft.com/office/powerpoint/2019/9/main/command">
                <pc:docMk/>
                <pc:sldMk cId="1366570389" sldId="1578"/>
                <pc2:cmMk id="{A47AA8F0-D7AB-4658-97EA-F9AA8EB804E6}"/>
              </pc2:cmMkLst>
            </pc226:cmChg>
          </p:ext>
        </pc:extLst>
      </pc:sldChg>
      <pc:sldChg chg="modSp">
        <pc:chgData name="Nasir, Zil" userId="S::zil.nasir@ontariohealth.ca::0e7472d3-bf0f-42ec-9542-556133ae7e0a" providerId="AD" clId="Web-{628382B7-78B9-B48E-4DFA-56EFF6510CF1}" dt="2024-05-29T15:02:11.157" v="84" actId="20577"/>
        <pc:sldMkLst>
          <pc:docMk/>
          <pc:sldMk cId="82595346" sldId="1580"/>
        </pc:sldMkLst>
        <pc:spChg chg="mod">
          <ac:chgData name="Nasir, Zil" userId="S::zil.nasir@ontariohealth.ca::0e7472d3-bf0f-42ec-9542-556133ae7e0a" providerId="AD" clId="Web-{628382B7-78B9-B48E-4DFA-56EFF6510CF1}" dt="2024-05-29T15:02:11.157" v="84" actId="20577"/>
          <ac:spMkLst>
            <pc:docMk/>
            <pc:sldMk cId="82595346" sldId="1580"/>
            <ac:spMk id="2" creationId="{A10B5419-5CD9-F33E-6051-3478B8EA6311}"/>
          </ac:spMkLst>
        </pc:spChg>
      </pc:sldChg>
      <pc:sldChg chg="modSp">
        <pc:chgData name="Nasir, Zil" userId="S::zil.nasir@ontariohealth.ca::0e7472d3-bf0f-42ec-9542-556133ae7e0a" providerId="AD" clId="Web-{628382B7-78B9-B48E-4DFA-56EFF6510CF1}" dt="2024-05-29T14:51:34.475" v="2" actId="20577"/>
        <pc:sldMkLst>
          <pc:docMk/>
          <pc:sldMk cId="3030058944" sldId="1588"/>
        </pc:sldMkLst>
        <pc:spChg chg="mod">
          <ac:chgData name="Nasir, Zil" userId="S::zil.nasir@ontariohealth.ca::0e7472d3-bf0f-42ec-9542-556133ae7e0a" providerId="AD" clId="Web-{628382B7-78B9-B48E-4DFA-56EFF6510CF1}" dt="2024-05-29T14:51:34.475" v="2" actId="20577"/>
          <ac:spMkLst>
            <pc:docMk/>
            <pc:sldMk cId="3030058944" sldId="1588"/>
            <ac:spMk id="4" creationId="{949C36C5-6C1F-DD50-B419-B15850E40F57}"/>
          </ac:spMkLst>
        </pc:spChg>
      </pc:sldChg>
    </pc:docChg>
  </pc:docChgLst>
  <pc:docChgLst>
    <pc:chgData name="Nasir, Zil" userId="S::zil.nasir@ontariohealth.ca::0e7472d3-bf0f-42ec-9542-556133ae7e0a" providerId="AD" clId="Web-{09127819-30AB-435F-18B1-BFFF8364F9E5}"/>
    <pc:docChg chg="mod modSld">
      <pc:chgData name="Nasir, Zil" userId="S::zil.nasir@ontariohealth.ca::0e7472d3-bf0f-42ec-9542-556133ae7e0a" providerId="AD" clId="Web-{09127819-30AB-435F-18B1-BFFF8364F9E5}" dt="2024-05-24T14:57:20.349" v="15" actId="20577"/>
      <pc:docMkLst>
        <pc:docMk/>
      </pc:docMkLst>
      <pc:sldChg chg="addCm">
        <pc:chgData name="Nasir, Zil" userId="S::zil.nasir@ontariohealth.ca::0e7472d3-bf0f-42ec-9542-556133ae7e0a" providerId="AD" clId="Web-{09127819-30AB-435F-18B1-BFFF8364F9E5}" dt="2024-05-24T14:51:32.749" v="3"/>
        <pc:sldMkLst>
          <pc:docMk/>
          <pc:sldMk cId="1754173097" sldId="1577"/>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51:32.749" v="3"/>
              <pc2:cmMkLst xmlns:pc2="http://schemas.microsoft.com/office/powerpoint/2019/9/main/command">
                <pc:docMk/>
                <pc:sldMk cId="1754173097" sldId="1577"/>
                <pc2:cmMk id="{23DF7D9C-CF12-4961-B0C2-CF528CA57F25}"/>
              </pc2:cmMkLst>
            </pc226:cmChg>
          </p:ext>
        </pc:extLst>
      </pc:sldChg>
      <pc:sldChg chg="addCm">
        <pc:chgData name="Nasir, Zil" userId="S::zil.nasir@ontariohealth.ca::0e7472d3-bf0f-42ec-9542-556133ae7e0a" providerId="AD" clId="Web-{09127819-30AB-435F-18B1-BFFF8364F9E5}" dt="2024-05-24T14:52:09.328" v="4"/>
        <pc:sldMkLst>
          <pc:docMk/>
          <pc:sldMk cId="1366570389" sldId="1578"/>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52:09.328" v="4"/>
              <pc2:cmMkLst xmlns:pc2="http://schemas.microsoft.com/office/powerpoint/2019/9/main/command">
                <pc:docMk/>
                <pc:sldMk cId="1366570389" sldId="1578"/>
                <pc2:cmMk id="{A47AA8F0-D7AB-4658-97EA-F9AA8EB804E6}"/>
              </pc2:cmMkLst>
            </pc226:cmChg>
          </p:ext>
        </pc:extLst>
      </pc:sldChg>
      <pc:sldChg chg="modSp">
        <pc:chgData name="Nasir, Zil" userId="S::zil.nasir@ontariohealth.ca::0e7472d3-bf0f-42ec-9542-556133ae7e0a" providerId="AD" clId="Web-{09127819-30AB-435F-18B1-BFFF8364F9E5}" dt="2024-05-24T14:56:57.130" v="11" actId="20577"/>
        <pc:sldMkLst>
          <pc:docMk/>
          <pc:sldMk cId="3563620884" sldId="1579"/>
        </pc:sldMkLst>
        <pc:spChg chg="mod">
          <ac:chgData name="Nasir, Zil" userId="S::zil.nasir@ontariohealth.ca::0e7472d3-bf0f-42ec-9542-556133ae7e0a" providerId="AD" clId="Web-{09127819-30AB-435F-18B1-BFFF8364F9E5}" dt="2024-05-24T14:56:57.130" v="11" actId="20577"/>
          <ac:spMkLst>
            <pc:docMk/>
            <pc:sldMk cId="3563620884" sldId="1579"/>
            <ac:spMk id="3" creationId="{31287A36-5C75-530A-8EA6-5946A8D7DAB4}"/>
          </ac:spMkLst>
        </pc:spChg>
      </pc:sldChg>
      <pc:sldChg chg="addCm">
        <pc:chgData name="Nasir, Zil" userId="S::zil.nasir@ontariohealth.ca::0e7472d3-bf0f-42ec-9542-556133ae7e0a" providerId="AD" clId="Web-{09127819-30AB-435F-18B1-BFFF8364F9E5}" dt="2024-05-24T14:53:00.360" v="5"/>
        <pc:sldMkLst>
          <pc:docMk/>
          <pc:sldMk cId="82595346" sldId="1580"/>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53:00.360" v="5"/>
              <pc2:cmMkLst xmlns:pc2="http://schemas.microsoft.com/office/powerpoint/2019/9/main/command">
                <pc:docMk/>
                <pc:sldMk cId="82595346" sldId="1580"/>
                <pc2:cmMk id="{88391AFB-E4A2-4F50-831B-A5DF241DB80D}"/>
              </pc2:cmMkLst>
            </pc226:cmChg>
          </p:ext>
        </pc:extLst>
      </pc:sldChg>
      <pc:sldChg chg="addCm">
        <pc:chgData name="Nasir, Zil" userId="S::zil.nasir@ontariohealth.ca::0e7472d3-bf0f-42ec-9542-556133ae7e0a" providerId="AD" clId="Web-{09127819-30AB-435F-18B1-BFFF8364F9E5}" dt="2024-05-24T14:53:29.204" v="6"/>
        <pc:sldMkLst>
          <pc:docMk/>
          <pc:sldMk cId="3477278666" sldId="1582"/>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53:29.204" v="6"/>
              <pc2:cmMkLst xmlns:pc2="http://schemas.microsoft.com/office/powerpoint/2019/9/main/command">
                <pc:docMk/>
                <pc:sldMk cId="3477278666" sldId="1582"/>
                <pc2:cmMk id="{6934C859-07C2-4AF3-A419-81209997CE07}"/>
              </pc2:cmMkLst>
            </pc226:cmChg>
          </p:ext>
        </pc:extLst>
      </pc:sldChg>
      <pc:sldChg chg="modSp">
        <pc:chgData name="Nasir, Zil" userId="S::zil.nasir@ontariohealth.ca::0e7472d3-bf0f-42ec-9542-556133ae7e0a" providerId="AD" clId="Web-{09127819-30AB-435F-18B1-BFFF8364F9E5}" dt="2024-05-24T14:57:20.349" v="15" actId="20577"/>
        <pc:sldMkLst>
          <pc:docMk/>
          <pc:sldMk cId="2589714986" sldId="1584"/>
        </pc:sldMkLst>
        <pc:spChg chg="mod">
          <ac:chgData name="Nasir, Zil" userId="S::zil.nasir@ontariohealth.ca::0e7472d3-bf0f-42ec-9542-556133ae7e0a" providerId="AD" clId="Web-{09127819-30AB-435F-18B1-BFFF8364F9E5}" dt="2024-05-24T14:57:20.349" v="15" actId="20577"/>
          <ac:spMkLst>
            <pc:docMk/>
            <pc:sldMk cId="2589714986" sldId="1584"/>
            <ac:spMk id="2" creationId="{C8912868-1C98-7161-8C4F-40BD00296E5E}"/>
          </ac:spMkLst>
        </pc:spChg>
      </pc:sldChg>
      <pc:sldChg chg="modSp">
        <pc:chgData name="Nasir, Zil" userId="S::zil.nasir@ontariohealth.ca::0e7472d3-bf0f-42ec-9542-556133ae7e0a" providerId="AD" clId="Web-{09127819-30AB-435F-18B1-BFFF8364F9E5}" dt="2024-05-24T14:57:16.770" v="13" actId="20577"/>
        <pc:sldMkLst>
          <pc:docMk/>
          <pc:sldMk cId="459017521" sldId="1585"/>
        </pc:sldMkLst>
        <pc:spChg chg="mod">
          <ac:chgData name="Nasir, Zil" userId="S::zil.nasir@ontariohealth.ca::0e7472d3-bf0f-42ec-9542-556133ae7e0a" providerId="AD" clId="Web-{09127819-30AB-435F-18B1-BFFF8364F9E5}" dt="2024-05-24T14:57:16.770" v="13" actId="20577"/>
          <ac:spMkLst>
            <pc:docMk/>
            <pc:sldMk cId="459017521" sldId="1585"/>
            <ac:spMk id="9" creationId="{14F5F9B6-7E92-3B2B-33BA-38DE4A31C838}"/>
          </ac:spMkLst>
        </pc:spChg>
      </pc:sldChg>
      <pc:sldChg chg="addCm">
        <pc:chgData name="Nasir, Zil" userId="S::zil.nasir@ontariohealth.ca::0e7472d3-bf0f-42ec-9542-556133ae7e0a" providerId="AD" clId="Web-{09127819-30AB-435F-18B1-BFFF8364F9E5}" dt="2024-05-24T14:46:16.915" v="2"/>
        <pc:sldMkLst>
          <pc:docMk/>
          <pc:sldMk cId="1552892765" sldId="1586"/>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46:16.915" v="2"/>
              <pc2:cmMkLst xmlns:pc2="http://schemas.microsoft.com/office/powerpoint/2019/9/main/command">
                <pc:docMk/>
                <pc:sldMk cId="1552892765" sldId="1586"/>
                <pc2:cmMk id="{649B9506-C2FA-4A99-9842-EA01BD0F959E}"/>
              </pc2:cmMkLst>
            </pc226:cmChg>
          </p:ext>
        </pc:extLst>
      </pc:sldChg>
      <pc:sldChg chg="addCm">
        <pc:chgData name="Nasir, Zil" userId="S::zil.nasir@ontariohealth.ca::0e7472d3-bf0f-42ec-9542-556133ae7e0a" providerId="AD" clId="Web-{09127819-30AB-435F-18B1-BFFF8364F9E5}" dt="2024-05-24T14:56:35.926" v="9"/>
        <pc:sldMkLst>
          <pc:docMk/>
          <pc:sldMk cId="1793709505" sldId="1587"/>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54:02.517" v="7"/>
              <pc2:cmMkLst xmlns:pc2="http://schemas.microsoft.com/office/powerpoint/2019/9/main/command">
                <pc:docMk/>
                <pc:sldMk cId="1793709505" sldId="1587"/>
                <pc2:cmMk id="{AEDFE597-6554-47BA-91B3-D349C86F1B90}"/>
              </pc2:cmMkLst>
            </pc226:cmChg>
            <pc226:cmChg xmlns:pc226="http://schemas.microsoft.com/office/powerpoint/2022/06/main/command" chg="add">
              <pc226:chgData name="Nasir, Zil" userId="S::zil.nasir@ontariohealth.ca::0e7472d3-bf0f-42ec-9542-556133ae7e0a" providerId="AD" clId="Web-{09127819-30AB-435F-18B1-BFFF8364F9E5}" dt="2024-05-24T14:56:35.926" v="9"/>
              <pc2:cmMkLst xmlns:pc2="http://schemas.microsoft.com/office/powerpoint/2019/9/main/command">
                <pc:docMk/>
                <pc:sldMk cId="1793709505" sldId="1587"/>
                <pc2:cmMk id="{599DEF9D-EBD9-458F-B08B-91C538F4515D}"/>
              </pc2:cmMkLst>
            </pc226:cmChg>
            <pc226:cmChg xmlns:pc226="http://schemas.microsoft.com/office/powerpoint/2022/06/main/command" chg="add">
              <pc226:chgData name="Nasir, Zil" userId="S::zil.nasir@ontariohealth.ca::0e7472d3-bf0f-42ec-9542-556133ae7e0a" providerId="AD" clId="Web-{09127819-30AB-435F-18B1-BFFF8364F9E5}" dt="2024-05-24T14:56:19.863" v="8"/>
              <pc2:cmMkLst xmlns:pc2="http://schemas.microsoft.com/office/powerpoint/2019/9/main/command">
                <pc:docMk/>
                <pc:sldMk cId="1793709505" sldId="1587"/>
                <pc2:cmMk id="{3D5923B0-0700-4FA7-8E64-BC27D95ADC9F}"/>
              </pc2:cmMkLst>
            </pc226:cmChg>
          </p:ext>
        </pc:extLst>
      </pc:sldChg>
      <pc:sldChg chg="addCm">
        <pc:chgData name="Nasir, Zil" userId="S::zil.nasir@ontariohealth.ca::0e7472d3-bf0f-42ec-9542-556133ae7e0a" providerId="AD" clId="Web-{09127819-30AB-435F-18B1-BFFF8364F9E5}" dt="2024-05-24T14:45:04.695" v="1"/>
        <pc:sldMkLst>
          <pc:docMk/>
          <pc:sldMk cId="3030058944" sldId="1588"/>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45:04.695" v="1"/>
              <pc2:cmMkLst xmlns:pc2="http://schemas.microsoft.com/office/powerpoint/2019/9/main/command">
                <pc:docMk/>
                <pc:sldMk cId="3030058944" sldId="1588"/>
                <pc2:cmMk id="{975D5B4B-39CB-4106-B314-2D9002C27383}"/>
              </pc2:cmMkLst>
            </pc226:cmChg>
          </p:ext>
        </pc:extLst>
      </pc:sldChg>
    </pc:docChg>
  </pc:docChgLst>
  <pc:docChgLst>
    <pc:chgData name="Stoker, Kesiah" userId="7d6f868f-a8a0-4a2e-b53b-4e83b6d4fcae" providerId="ADAL" clId="{18A127A6-5BA2-44BF-9D12-FDF07EBCAE7A}"/>
    <pc:docChg chg="undo redo custSel addSld delSld modSld addSection delSection modSection">
      <pc:chgData name="Stoker, Kesiah" userId="7d6f868f-a8a0-4a2e-b53b-4e83b6d4fcae" providerId="ADAL" clId="{18A127A6-5BA2-44BF-9D12-FDF07EBCAE7A}" dt="2023-09-22T21:09:12.537" v="2874" actId="20577"/>
      <pc:docMkLst>
        <pc:docMk/>
      </pc:docMkLst>
      <pc:sldChg chg="del">
        <pc:chgData name="Stoker, Kesiah" userId="7d6f868f-a8a0-4a2e-b53b-4e83b6d4fcae" providerId="ADAL" clId="{18A127A6-5BA2-44BF-9D12-FDF07EBCAE7A}" dt="2023-09-22T16:08:29.713" v="400" actId="2696"/>
        <pc:sldMkLst>
          <pc:docMk/>
          <pc:sldMk cId="2030768388" sldId="320"/>
        </pc:sldMkLst>
      </pc:sldChg>
      <pc:sldChg chg="del">
        <pc:chgData name="Stoker, Kesiah" userId="7d6f868f-a8a0-4a2e-b53b-4e83b6d4fcae" providerId="ADAL" clId="{18A127A6-5BA2-44BF-9D12-FDF07EBCAE7A}" dt="2023-09-22T16:08:27.005" v="399" actId="2696"/>
        <pc:sldMkLst>
          <pc:docMk/>
          <pc:sldMk cId="1375684304" sldId="321"/>
        </pc:sldMkLst>
      </pc:sldChg>
      <pc:sldChg chg="addSp delSp modSp mod addCm delCm modNotesTx">
        <pc:chgData name="Stoker, Kesiah" userId="7d6f868f-a8a0-4a2e-b53b-4e83b6d4fcae" providerId="ADAL" clId="{18A127A6-5BA2-44BF-9D12-FDF07EBCAE7A}" dt="2023-09-22T16:15:15.366" v="629" actId="14100"/>
        <pc:sldMkLst>
          <pc:docMk/>
          <pc:sldMk cId="925506241" sldId="322"/>
        </pc:sldMkLst>
        <pc:spChg chg="mod">
          <ac:chgData name="Stoker, Kesiah" userId="7d6f868f-a8a0-4a2e-b53b-4e83b6d4fcae" providerId="ADAL" clId="{18A127A6-5BA2-44BF-9D12-FDF07EBCAE7A}" dt="2023-09-22T16:15:15.366" v="629" actId="14100"/>
          <ac:spMkLst>
            <pc:docMk/>
            <pc:sldMk cId="925506241" sldId="322"/>
            <ac:spMk id="2" creationId="{19A068EC-1729-176F-DCD9-CB27FD380BE4}"/>
          </ac:spMkLst>
        </pc:spChg>
        <pc:spChg chg="add del">
          <ac:chgData name="Stoker, Kesiah" userId="7d6f868f-a8a0-4a2e-b53b-4e83b6d4fcae" providerId="ADAL" clId="{18A127A6-5BA2-44BF-9D12-FDF07EBCAE7A}" dt="2023-09-22T15:59:32.340" v="144" actId="478"/>
          <ac:spMkLst>
            <pc:docMk/>
            <pc:sldMk cId="925506241" sldId="322"/>
            <ac:spMk id="3" creationId="{AB753076-4AE5-59A5-11DC-A8E03D0F9364}"/>
          </ac:spMkLst>
        </pc:spChg>
        <pc:spChg chg="mod">
          <ac:chgData name="Stoker, Kesiah" userId="7d6f868f-a8a0-4a2e-b53b-4e83b6d4fcae" providerId="ADAL" clId="{18A127A6-5BA2-44BF-9D12-FDF07EBCAE7A}" dt="2023-09-22T16:08:14.345" v="396" actId="20577"/>
          <ac:spMkLst>
            <pc:docMk/>
            <pc:sldMk cId="925506241" sldId="322"/>
            <ac:spMk id="4" creationId="{19A3B049-3C13-A977-073D-E6E5B1D249D2}"/>
          </ac:spMkLst>
        </pc:spChg>
        <pc:spChg chg="add mod">
          <ac:chgData name="Stoker, Kesiah" userId="7d6f868f-a8a0-4a2e-b53b-4e83b6d4fcae" providerId="ADAL" clId="{18A127A6-5BA2-44BF-9D12-FDF07EBCAE7A}" dt="2023-09-22T15:55:24.856" v="123" actId="164"/>
          <ac:spMkLst>
            <pc:docMk/>
            <pc:sldMk cId="925506241" sldId="322"/>
            <ac:spMk id="5" creationId="{6B8BFAA6-228A-2DC6-61FB-12C62F6BEB37}"/>
          </ac:spMkLst>
        </pc:spChg>
        <pc:grpChg chg="add del mod">
          <ac:chgData name="Stoker, Kesiah" userId="7d6f868f-a8a0-4a2e-b53b-4e83b6d4fcae" providerId="ADAL" clId="{18A127A6-5BA2-44BF-9D12-FDF07EBCAE7A}" dt="2023-09-22T16:07:26.471" v="355" actId="1036"/>
          <ac:grpSpMkLst>
            <pc:docMk/>
            <pc:sldMk cId="925506241" sldId="322"/>
            <ac:grpSpMk id="7" creationId="{942C4465-C849-FC61-731B-E14C73CAB75A}"/>
          </ac:grpSpMkLst>
        </pc:grpChg>
        <pc:cxnChg chg="add mod">
          <ac:chgData name="Stoker, Kesiah" userId="7d6f868f-a8a0-4a2e-b53b-4e83b6d4fcae" providerId="ADAL" clId="{18A127A6-5BA2-44BF-9D12-FDF07EBCAE7A}" dt="2023-09-22T15:55:55.348" v="125" actId="1076"/>
          <ac:cxnSpMkLst>
            <pc:docMk/>
            <pc:sldMk cId="925506241" sldId="322"/>
            <ac:cxnSpMk id="6" creationId="{67165FD0-D4AE-565F-53A6-3761FA828CA4}"/>
          </ac:cxnSpMkLst>
        </pc:cxnChg>
      </pc:sldChg>
      <pc:sldChg chg="addSp delSp modSp del mod addCm">
        <pc:chgData name="Stoker, Kesiah" userId="7d6f868f-a8a0-4a2e-b53b-4e83b6d4fcae" providerId="ADAL" clId="{18A127A6-5BA2-44BF-9D12-FDF07EBCAE7A}" dt="2023-09-22T16:08:19.536" v="397" actId="2696"/>
        <pc:sldMkLst>
          <pc:docMk/>
          <pc:sldMk cId="2146358514" sldId="323"/>
        </pc:sldMkLst>
        <pc:spChg chg="add del mod">
          <ac:chgData name="Stoker, Kesiah" userId="7d6f868f-a8a0-4a2e-b53b-4e83b6d4fcae" providerId="ADAL" clId="{18A127A6-5BA2-44BF-9D12-FDF07EBCAE7A}" dt="2023-09-22T16:06:22.652" v="294" actId="13926"/>
          <ac:spMkLst>
            <pc:docMk/>
            <pc:sldMk cId="2146358514" sldId="323"/>
            <ac:spMk id="2" creationId="{71F301AB-0013-C98A-AD3C-167D998D921F}"/>
          </ac:spMkLst>
        </pc:spChg>
        <pc:spChg chg="add del">
          <ac:chgData name="Stoker, Kesiah" userId="7d6f868f-a8a0-4a2e-b53b-4e83b6d4fcae" providerId="ADAL" clId="{18A127A6-5BA2-44BF-9D12-FDF07EBCAE7A}" dt="2023-09-22T16:05:19.114" v="231" actId="478"/>
          <ac:spMkLst>
            <pc:docMk/>
            <pc:sldMk cId="2146358514" sldId="323"/>
            <ac:spMk id="3" creationId="{DA0F4DD5-027A-BC81-EBB3-C0A6A7E61AAC}"/>
          </ac:spMkLst>
        </pc:spChg>
        <pc:spChg chg="add del mod">
          <ac:chgData name="Stoker, Kesiah" userId="7d6f868f-a8a0-4a2e-b53b-4e83b6d4fcae" providerId="ADAL" clId="{18A127A6-5BA2-44BF-9D12-FDF07EBCAE7A}" dt="2023-09-22T16:07:00.057" v="334" actId="20577"/>
          <ac:spMkLst>
            <pc:docMk/>
            <pc:sldMk cId="2146358514" sldId="323"/>
            <ac:spMk id="4" creationId="{2F0CF6CA-F3B4-2C7B-A80D-7F2CACBF84AD}"/>
          </ac:spMkLst>
        </pc:spChg>
        <pc:spChg chg="add del mod">
          <ac:chgData name="Stoker, Kesiah" userId="7d6f868f-a8a0-4a2e-b53b-4e83b6d4fcae" providerId="ADAL" clId="{18A127A6-5BA2-44BF-9D12-FDF07EBCAE7A}" dt="2023-09-22T16:03:49.489" v="228"/>
          <ac:spMkLst>
            <pc:docMk/>
            <pc:sldMk cId="2146358514" sldId="323"/>
            <ac:spMk id="5" creationId="{23D2839C-2662-78AD-D78B-3EAF84E27280}"/>
          </ac:spMkLst>
        </pc:spChg>
        <pc:spChg chg="add del mod">
          <ac:chgData name="Stoker, Kesiah" userId="7d6f868f-a8a0-4a2e-b53b-4e83b6d4fcae" providerId="ADAL" clId="{18A127A6-5BA2-44BF-9D12-FDF07EBCAE7A}" dt="2023-09-22T16:03:49.489" v="228"/>
          <ac:spMkLst>
            <pc:docMk/>
            <pc:sldMk cId="2146358514" sldId="323"/>
            <ac:spMk id="6" creationId="{777B1812-5AE2-F762-A9E4-6486B59B11F5}"/>
          </ac:spMkLst>
        </pc:spChg>
        <pc:spChg chg="add del mod">
          <ac:chgData name="Stoker, Kesiah" userId="7d6f868f-a8a0-4a2e-b53b-4e83b6d4fcae" providerId="ADAL" clId="{18A127A6-5BA2-44BF-9D12-FDF07EBCAE7A}" dt="2023-09-22T16:03:49.489" v="228"/>
          <ac:spMkLst>
            <pc:docMk/>
            <pc:sldMk cId="2146358514" sldId="323"/>
            <ac:spMk id="7" creationId="{B8A338D8-CC5E-F6B1-6F7D-BB1FB8DC6974}"/>
          </ac:spMkLst>
        </pc:spChg>
        <pc:spChg chg="mod">
          <ac:chgData name="Stoker, Kesiah" userId="7d6f868f-a8a0-4a2e-b53b-4e83b6d4fcae" providerId="ADAL" clId="{18A127A6-5BA2-44BF-9D12-FDF07EBCAE7A}" dt="2023-09-22T16:05:28.121" v="232"/>
          <ac:spMkLst>
            <pc:docMk/>
            <pc:sldMk cId="2146358514" sldId="323"/>
            <ac:spMk id="9" creationId="{98F5C2E5-8215-025D-5A84-9FCFE824EB50}"/>
          </ac:spMkLst>
        </pc:spChg>
        <pc:spChg chg="mod">
          <ac:chgData name="Stoker, Kesiah" userId="7d6f868f-a8a0-4a2e-b53b-4e83b6d4fcae" providerId="ADAL" clId="{18A127A6-5BA2-44BF-9D12-FDF07EBCAE7A}" dt="2023-09-22T16:06:02.189" v="234"/>
          <ac:spMkLst>
            <pc:docMk/>
            <pc:sldMk cId="2146358514" sldId="323"/>
            <ac:spMk id="12" creationId="{B88415D5-AEC4-055B-03C4-6B94D126EDB9}"/>
          </ac:spMkLst>
        </pc:spChg>
        <pc:grpChg chg="add del mod">
          <ac:chgData name="Stoker, Kesiah" userId="7d6f868f-a8a0-4a2e-b53b-4e83b6d4fcae" providerId="ADAL" clId="{18A127A6-5BA2-44BF-9D12-FDF07EBCAE7A}" dt="2023-09-22T16:05:35.986" v="233"/>
          <ac:grpSpMkLst>
            <pc:docMk/>
            <pc:sldMk cId="2146358514" sldId="323"/>
            <ac:grpSpMk id="8" creationId="{82BA8470-AD2B-271C-2B1E-ED283DB64575}"/>
          </ac:grpSpMkLst>
        </pc:grpChg>
        <pc:grpChg chg="add mod">
          <ac:chgData name="Stoker, Kesiah" userId="7d6f868f-a8a0-4a2e-b53b-4e83b6d4fcae" providerId="ADAL" clId="{18A127A6-5BA2-44BF-9D12-FDF07EBCAE7A}" dt="2023-09-22T16:06:02.189" v="234"/>
          <ac:grpSpMkLst>
            <pc:docMk/>
            <pc:sldMk cId="2146358514" sldId="323"/>
            <ac:grpSpMk id="11" creationId="{7D4AC6B2-FBE8-C6C7-60DD-598B91190D75}"/>
          </ac:grpSpMkLst>
        </pc:grpChg>
        <pc:cxnChg chg="mod">
          <ac:chgData name="Stoker, Kesiah" userId="7d6f868f-a8a0-4a2e-b53b-4e83b6d4fcae" providerId="ADAL" clId="{18A127A6-5BA2-44BF-9D12-FDF07EBCAE7A}" dt="2023-09-22T16:05:28.121" v="232"/>
          <ac:cxnSpMkLst>
            <pc:docMk/>
            <pc:sldMk cId="2146358514" sldId="323"/>
            <ac:cxnSpMk id="10" creationId="{CE104C18-84E0-B184-87F8-E34EB43EC9C4}"/>
          </ac:cxnSpMkLst>
        </pc:cxnChg>
        <pc:cxnChg chg="mod">
          <ac:chgData name="Stoker, Kesiah" userId="7d6f868f-a8a0-4a2e-b53b-4e83b6d4fcae" providerId="ADAL" clId="{18A127A6-5BA2-44BF-9D12-FDF07EBCAE7A}" dt="2023-09-22T16:06:02.189" v="234"/>
          <ac:cxnSpMkLst>
            <pc:docMk/>
            <pc:sldMk cId="2146358514" sldId="323"/>
            <ac:cxnSpMk id="13" creationId="{CAF8C405-4242-A6C6-E54F-6AB78A6C3CBE}"/>
          </ac:cxnSpMkLst>
        </pc:cxnChg>
      </pc:sldChg>
      <pc:sldChg chg="del">
        <pc:chgData name="Stoker, Kesiah" userId="7d6f868f-a8a0-4a2e-b53b-4e83b6d4fcae" providerId="ADAL" clId="{18A127A6-5BA2-44BF-9D12-FDF07EBCAE7A}" dt="2023-09-22T16:08:24.746" v="398" actId="2696"/>
        <pc:sldMkLst>
          <pc:docMk/>
          <pc:sldMk cId="2177596444" sldId="324"/>
        </pc:sldMkLst>
      </pc:sldChg>
      <pc:sldChg chg="addSp delSp modSp mod">
        <pc:chgData name="Stoker, Kesiah" userId="7d6f868f-a8a0-4a2e-b53b-4e83b6d4fcae" providerId="ADAL" clId="{18A127A6-5BA2-44BF-9D12-FDF07EBCAE7A}" dt="2023-09-22T20:46:57.718" v="2218" actId="478"/>
        <pc:sldMkLst>
          <pc:docMk/>
          <pc:sldMk cId="2549409055" sldId="325"/>
        </pc:sldMkLst>
        <pc:spChg chg="add del">
          <ac:chgData name="Stoker, Kesiah" userId="7d6f868f-a8a0-4a2e-b53b-4e83b6d4fcae" providerId="ADAL" clId="{18A127A6-5BA2-44BF-9D12-FDF07EBCAE7A}" dt="2023-09-22T20:46:57.718" v="2218" actId="478"/>
          <ac:spMkLst>
            <pc:docMk/>
            <pc:sldMk cId="2549409055" sldId="325"/>
            <ac:spMk id="2" creationId="{3B269A31-3727-3CC2-4AB4-F76F70DB625B}"/>
          </ac:spMkLst>
        </pc:spChg>
        <pc:spChg chg="mod">
          <ac:chgData name="Stoker, Kesiah" userId="7d6f868f-a8a0-4a2e-b53b-4e83b6d4fcae" providerId="ADAL" clId="{18A127A6-5BA2-44BF-9D12-FDF07EBCAE7A}" dt="2023-09-22T20:46:57.249" v="2217" actId="20577"/>
          <ac:spMkLst>
            <pc:docMk/>
            <pc:sldMk cId="2549409055" sldId="325"/>
            <ac:spMk id="3" creationId="{557DC097-EEFC-ED47-45E0-3BCB04809765}"/>
          </ac:spMkLst>
        </pc:spChg>
      </pc:sldChg>
      <pc:sldChg chg="del">
        <pc:chgData name="Stoker, Kesiah" userId="7d6f868f-a8a0-4a2e-b53b-4e83b6d4fcae" providerId="ADAL" clId="{18A127A6-5BA2-44BF-9D12-FDF07EBCAE7A}" dt="2023-09-22T16:08:32.547" v="401" actId="2696"/>
        <pc:sldMkLst>
          <pc:docMk/>
          <pc:sldMk cId="695166994" sldId="351"/>
        </pc:sldMkLst>
      </pc:sldChg>
      <pc:sldChg chg="add del">
        <pc:chgData name="Stoker, Kesiah" userId="7d6f868f-a8a0-4a2e-b53b-4e83b6d4fcae" providerId="ADAL" clId="{18A127A6-5BA2-44BF-9D12-FDF07EBCAE7A}" dt="2023-09-22T16:08:38.710" v="402" actId="2696"/>
        <pc:sldMkLst>
          <pc:docMk/>
          <pc:sldMk cId="2668904615" sldId="354"/>
        </pc:sldMkLst>
      </pc:sldChg>
      <pc:sldChg chg="addSp delSp modSp mod">
        <pc:chgData name="Stoker, Kesiah" userId="7d6f868f-a8a0-4a2e-b53b-4e83b6d4fcae" providerId="ADAL" clId="{18A127A6-5BA2-44BF-9D12-FDF07EBCAE7A}" dt="2023-09-22T19:39:00.448" v="1433" actId="20577"/>
        <pc:sldMkLst>
          <pc:docMk/>
          <pc:sldMk cId="969934670" sldId="356"/>
        </pc:sldMkLst>
        <pc:spChg chg="add del mod">
          <ac:chgData name="Stoker, Kesiah" userId="7d6f868f-a8a0-4a2e-b53b-4e83b6d4fcae" providerId="ADAL" clId="{18A127A6-5BA2-44BF-9D12-FDF07EBCAE7A}" dt="2023-09-22T19:38:58.039" v="1431" actId="478"/>
          <ac:spMkLst>
            <pc:docMk/>
            <pc:sldMk cId="969934670" sldId="356"/>
            <ac:spMk id="2" creationId="{C622AC6B-D263-1861-4792-B890713D508D}"/>
          </ac:spMkLst>
        </pc:spChg>
        <pc:spChg chg="add mod">
          <ac:chgData name="Stoker, Kesiah" userId="7d6f868f-a8a0-4a2e-b53b-4e83b6d4fcae" providerId="ADAL" clId="{18A127A6-5BA2-44BF-9D12-FDF07EBCAE7A}" dt="2023-09-22T19:39:00.448" v="1433" actId="20577"/>
          <ac:spMkLst>
            <pc:docMk/>
            <pc:sldMk cId="969934670" sldId="356"/>
            <ac:spMk id="3" creationId="{92D9EB36-6BE1-0426-D76B-B6258E17D6EE}"/>
          </ac:spMkLst>
        </pc:spChg>
        <pc:spChg chg="mod">
          <ac:chgData name="Stoker, Kesiah" userId="7d6f868f-a8a0-4a2e-b53b-4e83b6d4fcae" providerId="ADAL" clId="{18A127A6-5BA2-44BF-9D12-FDF07EBCAE7A}" dt="2023-09-22T16:13:58.929" v="626" actId="13926"/>
          <ac:spMkLst>
            <pc:docMk/>
            <pc:sldMk cId="969934670" sldId="356"/>
            <ac:spMk id="4" creationId="{34B929EA-085D-03CC-8ABC-3FFBF3231F85}"/>
          </ac:spMkLst>
        </pc:spChg>
        <pc:spChg chg="mod">
          <ac:chgData name="Stoker, Kesiah" userId="7d6f868f-a8a0-4a2e-b53b-4e83b6d4fcae" providerId="ADAL" clId="{18A127A6-5BA2-44BF-9D12-FDF07EBCAE7A}" dt="2023-09-22T16:12:21.224" v="413" actId="20577"/>
          <ac:spMkLst>
            <pc:docMk/>
            <pc:sldMk cId="969934670" sldId="356"/>
            <ac:spMk id="27" creationId="{6D7733A8-17FB-66BD-9A1B-C0C33D2F92B0}"/>
          </ac:spMkLst>
        </pc:spChg>
        <pc:spChg chg="del">
          <ac:chgData name="Stoker, Kesiah" userId="7d6f868f-a8a0-4a2e-b53b-4e83b6d4fcae" providerId="ADAL" clId="{18A127A6-5BA2-44BF-9D12-FDF07EBCAE7A}" dt="2023-09-22T16:12:23.761" v="414" actId="478"/>
          <ac:spMkLst>
            <pc:docMk/>
            <pc:sldMk cId="969934670" sldId="356"/>
            <ac:spMk id="28" creationId="{B3A1D469-A7F2-D8F7-44B7-D8A645635D39}"/>
          </ac:spMkLst>
        </pc:spChg>
      </pc:sldChg>
      <pc:sldChg chg="addSp delSp modSp add mod modNotesTx">
        <pc:chgData name="Stoker, Kesiah" userId="7d6f868f-a8a0-4a2e-b53b-4e83b6d4fcae" providerId="ADAL" clId="{18A127A6-5BA2-44BF-9D12-FDF07EBCAE7A}" dt="2023-09-22T19:38:54.659" v="1430" actId="20577"/>
        <pc:sldMkLst>
          <pc:docMk/>
          <pc:sldMk cId="663100937" sldId="357"/>
        </pc:sldMkLst>
        <pc:spChg chg="del mod">
          <ac:chgData name="Stoker, Kesiah" userId="7d6f868f-a8a0-4a2e-b53b-4e83b6d4fcae" providerId="ADAL" clId="{18A127A6-5BA2-44BF-9D12-FDF07EBCAE7A}" dt="2023-09-22T19:38:52.584" v="1428" actId="478"/>
          <ac:spMkLst>
            <pc:docMk/>
            <pc:sldMk cId="663100937" sldId="357"/>
            <ac:spMk id="2" creationId="{C622AC6B-D263-1861-4792-B890713D508D}"/>
          </ac:spMkLst>
        </pc:spChg>
        <pc:spChg chg="add mod">
          <ac:chgData name="Stoker, Kesiah" userId="7d6f868f-a8a0-4a2e-b53b-4e83b6d4fcae" providerId="ADAL" clId="{18A127A6-5BA2-44BF-9D12-FDF07EBCAE7A}" dt="2023-09-22T19:38:54.659" v="1430" actId="20577"/>
          <ac:spMkLst>
            <pc:docMk/>
            <pc:sldMk cId="663100937" sldId="357"/>
            <ac:spMk id="3" creationId="{CC3AED13-9837-DC5F-E42A-04D84AF0830E}"/>
          </ac:spMkLst>
        </pc:spChg>
        <pc:spChg chg="mod">
          <ac:chgData name="Stoker, Kesiah" userId="7d6f868f-a8a0-4a2e-b53b-4e83b6d4fcae" providerId="ADAL" clId="{18A127A6-5BA2-44BF-9D12-FDF07EBCAE7A}" dt="2023-09-22T16:17:29.472" v="686"/>
          <ac:spMkLst>
            <pc:docMk/>
            <pc:sldMk cId="663100937" sldId="357"/>
            <ac:spMk id="4" creationId="{34B929EA-085D-03CC-8ABC-3FFBF3231F85}"/>
          </ac:spMkLst>
        </pc:spChg>
        <pc:spChg chg="mod">
          <ac:chgData name="Stoker, Kesiah" userId="7d6f868f-a8a0-4a2e-b53b-4e83b6d4fcae" providerId="ADAL" clId="{18A127A6-5BA2-44BF-9D12-FDF07EBCAE7A}" dt="2023-09-22T16:17:09.760" v="684" actId="20577"/>
          <ac:spMkLst>
            <pc:docMk/>
            <pc:sldMk cId="663100937" sldId="357"/>
            <ac:spMk id="27" creationId="{6D7733A8-17FB-66BD-9A1B-C0C33D2F92B0}"/>
          </ac:spMkLst>
        </pc:spChg>
      </pc:sldChg>
      <pc:sldChg chg="modSp del mod">
        <pc:chgData name="Stoker, Kesiah" userId="7d6f868f-a8a0-4a2e-b53b-4e83b6d4fcae" providerId="ADAL" clId="{18A127A6-5BA2-44BF-9D12-FDF07EBCAE7A}" dt="2023-09-22T16:16:28.542" v="664"/>
        <pc:sldMkLst>
          <pc:docMk/>
          <pc:sldMk cId="2220335445" sldId="357"/>
        </pc:sldMkLst>
        <pc:spChg chg="mod">
          <ac:chgData name="Stoker, Kesiah" userId="7d6f868f-a8a0-4a2e-b53b-4e83b6d4fcae" providerId="ADAL" clId="{18A127A6-5BA2-44BF-9D12-FDF07EBCAE7A}" dt="2023-09-22T16:16:27.309" v="660"/>
          <ac:spMkLst>
            <pc:docMk/>
            <pc:sldMk cId="2220335445" sldId="357"/>
            <ac:spMk id="4" creationId="{34B929EA-085D-03CC-8ABC-3FFBF3231F85}"/>
          </ac:spMkLst>
        </pc:spChg>
        <pc:spChg chg="mod">
          <ac:chgData name="Stoker, Kesiah" userId="7d6f868f-a8a0-4a2e-b53b-4e83b6d4fcae" providerId="ADAL" clId="{18A127A6-5BA2-44BF-9D12-FDF07EBCAE7A}" dt="2023-09-22T16:16:28.241" v="663" actId="20577"/>
          <ac:spMkLst>
            <pc:docMk/>
            <pc:sldMk cId="2220335445" sldId="357"/>
            <ac:spMk id="27" creationId="{6D7733A8-17FB-66BD-9A1B-C0C33D2F92B0}"/>
          </ac:spMkLst>
        </pc:spChg>
      </pc:sldChg>
      <pc:sldChg chg="delSp modSp add del mod">
        <pc:chgData name="Stoker, Kesiah" userId="7d6f868f-a8a0-4a2e-b53b-4e83b6d4fcae" providerId="ADAL" clId="{18A127A6-5BA2-44BF-9D12-FDF07EBCAE7A}" dt="2023-09-22T16:21:28.716" v="711" actId="2696"/>
        <pc:sldMkLst>
          <pc:docMk/>
          <pc:sldMk cId="181890320" sldId="358"/>
        </pc:sldMkLst>
        <pc:spChg chg="mod">
          <ac:chgData name="Stoker, Kesiah" userId="7d6f868f-a8a0-4a2e-b53b-4e83b6d4fcae" providerId="ADAL" clId="{18A127A6-5BA2-44BF-9D12-FDF07EBCAE7A}" dt="2023-09-22T16:19:47.348" v="709" actId="20577"/>
          <ac:spMkLst>
            <pc:docMk/>
            <pc:sldMk cId="181890320" sldId="358"/>
            <ac:spMk id="2" creationId="{3B2CDD41-2B2B-8A1E-B73A-6B64A506068E}"/>
          </ac:spMkLst>
        </pc:spChg>
        <pc:spChg chg="del">
          <ac:chgData name="Stoker, Kesiah" userId="7d6f868f-a8a0-4a2e-b53b-4e83b6d4fcae" providerId="ADAL" clId="{18A127A6-5BA2-44BF-9D12-FDF07EBCAE7A}" dt="2023-09-22T16:19:49.036" v="710" actId="478"/>
          <ac:spMkLst>
            <pc:docMk/>
            <pc:sldMk cId="181890320" sldId="358"/>
            <ac:spMk id="3" creationId="{813DC22C-CA7E-D280-9613-B31927BE2821}"/>
          </ac:spMkLst>
        </pc:spChg>
      </pc:sldChg>
      <pc:sldChg chg="addSp delSp modSp add mod modNotesTx">
        <pc:chgData name="Stoker, Kesiah" userId="7d6f868f-a8a0-4a2e-b53b-4e83b6d4fcae" providerId="ADAL" clId="{18A127A6-5BA2-44BF-9D12-FDF07EBCAE7A}" dt="2023-09-22T19:38:29.574" v="1424" actId="20577"/>
        <pc:sldMkLst>
          <pc:docMk/>
          <pc:sldMk cId="909644597" sldId="358"/>
        </pc:sldMkLst>
        <pc:spChg chg="mod">
          <ac:chgData name="Stoker, Kesiah" userId="7d6f868f-a8a0-4a2e-b53b-4e83b6d4fcae" providerId="ADAL" clId="{18A127A6-5BA2-44BF-9D12-FDF07EBCAE7A}" dt="2023-09-22T16:21:46.728" v="729" actId="20577"/>
          <ac:spMkLst>
            <pc:docMk/>
            <pc:sldMk cId="909644597" sldId="358"/>
            <ac:spMk id="2" creationId="{30FE1012-5468-212D-6775-E22ED9836EF7}"/>
          </ac:spMkLst>
        </pc:spChg>
        <pc:spChg chg="del">
          <ac:chgData name="Stoker, Kesiah" userId="7d6f868f-a8a0-4a2e-b53b-4e83b6d4fcae" providerId="ADAL" clId="{18A127A6-5BA2-44BF-9D12-FDF07EBCAE7A}" dt="2023-09-22T16:21:48.463" v="730" actId="478"/>
          <ac:spMkLst>
            <pc:docMk/>
            <pc:sldMk cId="909644597" sldId="358"/>
            <ac:spMk id="3" creationId="{7ED3DBDC-B2FD-9FCC-5485-90D8871EDD71}"/>
          </ac:spMkLst>
        </pc:spChg>
        <pc:spChg chg="add del mod">
          <ac:chgData name="Stoker, Kesiah" userId="7d6f868f-a8a0-4a2e-b53b-4e83b6d4fcae" providerId="ADAL" clId="{18A127A6-5BA2-44BF-9D12-FDF07EBCAE7A}" dt="2023-09-22T19:38:24.722" v="1420"/>
          <ac:spMkLst>
            <pc:docMk/>
            <pc:sldMk cId="909644597" sldId="358"/>
            <ac:spMk id="3" creationId="{CD69E741-E16A-BDE9-EDD7-BD8085C2F556}"/>
          </ac:spMkLst>
        </pc:spChg>
        <pc:spChg chg="add mod">
          <ac:chgData name="Stoker, Kesiah" userId="7d6f868f-a8a0-4a2e-b53b-4e83b6d4fcae" providerId="ADAL" clId="{18A127A6-5BA2-44BF-9D12-FDF07EBCAE7A}" dt="2023-09-22T19:38:29.574" v="1424" actId="20577"/>
          <ac:spMkLst>
            <pc:docMk/>
            <pc:sldMk cId="909644597" sldId="358"/>
            <ac:spMk id="4" creationId="{9F62226F-9E89-1DC1-2295-D388A29782A6}"/>
          </ac:spMkLst>
        </pc:spChg>
        <pc:spChg chg="del">
          <ac:chgData name="Stoker, Kesiah" userId="7d6f868f-a8a0-4a2e-b53b-4e83b6d4fcae" providerId="ADAL" clId="{18A127A6-5BA2-44BF-9D12-FDF07EBCAE7A}" dt="2023-09-22T16:22:08.558" v="731" actId="478"/>
          <ac:spMkLst>
            <pc:docMk/>
            <pc:sldMk cId="909644597" sldId="358"/>
            <ac:spMk id="4" creationId="{BA25D69E-1C17-AF44-0E0B-42588B43F3EC}"/>
          </ac:spMkLst>
        </pc:spChg>
        <pc:spChg chg="del">
          <ac:chgData name="Stoker, Kesiah" userId="7d6f868f-a8a0-4a2e-b53b-4e83b6d4fcae" providerId="ADAL" clId="{18A127A6-5BA2-44BF-9D12-FDF07EBCAE7A}" dt="2023-09-22T16:22:11.664" v="733" actId="478"/>
          <ac:spMkLst>
            <pc:docMk/>
            <pc:sldMk cId="909644597" sldId="358"/>
            <ac:spMk id="5" creationId="{95557ED2-ACC1-3B4D-21EC-AA51B59AEEAA}"/>
          </ac:spMkLst>
        </pc:spChg>
        <pc:spChg chg="del">
          <ac:chgData name="Stoker, Kesiah" userId="7d6f868f-a8a0-4a2e-b53b-4e83b6d4fcae" providerId="ADAL" clId="{18A127A6-5BA2-44BF-9D12-FDF07EBCAE7A}" dt="2023-09-22T16:22:11.163" v="732" actId="478"/>
          <ac:spMkLst>
            <pc:docMk/>
            <pc:sldMk cId="909644597" sldId="358"/>
            <ac:spMk id="6" creationId="{34343B43-4BFB-14EA-31C3-224F638AF1C7}"/>
          </ac:spMkLst>
        </pc:spChg>
        <pc:spChg chg="add del mod">
          <ac:chgData name="Stoker, Kesiah" userId="7d6f868f-a8a0-4a2e-b53b-4e83b6d4fcae" providerId="ADAL" clId="{18A127A6-5BA2-44BF-9D12-FDF07EBCAE7A}" dt="2023-09-22T19:38:26.626" v="1421" actId="478"/>
          <ac:spMkLst>
            <pc:docMk/>
            <pc:sldMk cId="909644597" sldId="358"/>
            <ac:spMk id="8" creationId="{124B4CB1-D5C7-EE8A-3217-F84D8D8BB41D}"/>
          </ac:spMkLst>
        </pc:spChg>
        <pc:graphicFrameChg chg="add mod modGraphic">
          <ac:chgData name="Stoker, Kesiah" userId="7d6f868f-a8a0-4a2e-b53b-4e83b6d4fcae" providerId="ADAL" clId="{18A127A6-5BA2-44BF-9D12-FDF07EBCAE7A}" dt="2023-09-22T19:36:35.646" v="1410" actId="20577"/>
          <ac:graphicFrameMkLst>
            <pc:docMk/>
            <pc:sldMk cId="909644597" sldId="358"/>
            <ac:graphicFrameMk id="7" creationId="{19C5F5E8-BF21-1621-6EE4-9674393947C9}"/>
          </ac:graphicFrameMkLst>
        </pc:graphicFrameChg>
      </pc:sldChg>
      <pc:sldChg chg="addSp delSp modSp add mod addCm delCm modCm modNotesTx">
        <pc:chgData name="Stoker, Kesiah" userId="7d6f868f-a8a0-4a2e-b53b-4e83b6d4fcae" providerId="ADAL" clId="{18A127A6-5BA2-44BF-9D12-FDF07EBCAE7A}" dt="2023-09-22T16:49:24.183" v="939" actId="113"/>
        <pc:sldMkLst>
          <pc:docMk/>
          <pc:sldMk cId="482592697" sldId="359"/>
        </pc:sldMkLst>
        <pc:spChg chg="mod">
          <ac:chgData name="Stoker, Kesiah" userId="7d6f868f-a8a0-4a2e-b53b-4e83b6d4fcae" providerId="ADAL" clId="{18A127A6-5BA2-44BF-9D12-FDF07EBCAE7A}" dt="2023-09-22T16:36:30.516" v="811" actId="6549"/>
          <ac:spMkLst>
            <pc:docMk/>
            <pc:sldMk cId="482592697" sldId="359"/>
            <ac:spMk id="2" creationId="{3B2CDD41-2B2B-8A1E-B73A-6B64A506068E}"/>
          </ac:spMkLst>
        </pc:spChg>
        <pc:spChg chg="mod">
          <ac:chgData name="Stoker, Kesiah" userId="7d6f868f-a8a0-4a2e-b53b-4e83b6d4fcae" providerId="ADAL" clId="{18A127A6-5BA2-44BF-9D12-FDF07EBCAE7A}" dt="2023-09-22T16:49:24.183" v="939" actId="113"/>
          <ac:spMkLst>
            <pc:docMk/>
            <pc:sldMk cId="482592697" sldId="359"/>
            <ac:spMk id="3" creationId="{813DC22C-CA7E-D280-9613-B31927BE2821}"/>
          </ac:spMkLst>
        </pc:spChg>
        <pc:spChg chg="add mod">
          <ac:chgData name="Stoker, Kesiah" userId="7d6f868f-a8a0-4a2e-b53b-4e83b6d4fcae" providerId="ADAL" clId="{18A127A6-5BA2-44BF-9D12-FDF07EBCAE7A}" dt="2023-09-22T16:35:11.534" v="809" actId="20577"/>
          <ac:spMkLst>
            <pc:docMk/>
            <pc:sldMk cId="482592697" sldId="359"/>
            <ac:spMk id="4" creationId="{31F47D01-846B-C7EE-BFA4-517BCDADF210}"/>
          </ac:spMkLst>
        </pc:spChg>
        <pc:spChg chg="add mod topLvl">
          <ac:chgData name="Stoker, Kesiah" userId="7d6f868f-a8a0-4a2e-b53b-4e83b6d4fcae" providerId="ADAL" clId="{18A127A6-5BA2-44BF-9D12-FDF07EBCAE7A}" dt="2023-09-22T16:41:50.949" v="863" actId="1076"/>
          <ac:spMkLst>
            <pc:docMk/>
            <pc:sldMk cId="482592697" sldId="359"/>
            <ac:spMk id="5" creationId="{51942B0D-B547-AF32-57F8-D420ED71654D}"/>
          </ac:spMkLst>
        </pc:spChg>
        <pc:spChg chg="add mod topLvl">
          <ac:chgData name="Stoker, Kesiah" userId="7d6f868f-a8a0-4a2e-b53b-4e83b6d4fcae" providerId="ADAL" clId="{18A127A6-5BA2-44BF-9D12-FDF07EBCAE7A}" dt="2023-09-22T16:41:54.710" v="864" actId="1076"/>
          <ac:spMkLst>
            <pc:docMk/>
            <pc:sldMk cId="482592697" sldId="359"/>
            <ac:spMk id="6" creationId="{55101920-8D9F-8ECA-15CA-75C6A47AD034}"/>
          </ac:spMkLst>
        </pc:spChg>
        <pc:spChg chg="add mod topLvl">
          <ac:chgData name="Stoker, Kesiah" userId="7d6f868f-a8a0-4a2e-b53b-4e83b6d4fcae" providerId="ADAL" clId="{18A127A6-5BA2-44BF-9D12-FDF07EBCAE7A}" dt="2023-09-22T16:44:32.623" v="895" actId="1036"/>
          <ac:spMkLst>
            <pc:docMk/>
            <pc:sldMk cId="482592697" sldId="359"/>
            <ac:spMk id="7" creationId="{F78A8C55-0FAA-AC09-AE6C-D0AA969EA9FB}"/>
          </ac:spMkLst>
        </pc:spChg>
        <pc:spChg chg="add mod topLvl">
          <ac:chgData name="Stoker, Kesiah" userId="7d6f868f-a8a0-4a2e-b53b-4e83b6d4fcae" providerId="ADAL" clId="{18A127A6-5BA2-44BF-9D12-FDF07EBCAE7A}" dt="2023-09-22T16:42:04.904" v="865" actId="1076"/>
          <ac:spMkLst>
            <pc:docMk/>
            <pc:sldMk cId="482592697" sldId="359"/>
            <ac:spMk id="9" creationId="{F26C9640-EA3A-E14C-7E08-C84D4F09D62D}"/>
          </ac:spMkLst>
        </pc:spChg>
        <pc:spChg chg="add mod topLvl">
          <ac:chgData name="Stoker, Kesiah" userId="7d6f868f-a8a0-4a2e-b53b-4e83b6d4fcae" providerId="ADAL" clId="{18A127A6-5BA2-44BF-9D12-FDF07EBCAE7A}" dt="2023-09-22T16:44:32.623" v="895" actId="1036"/>
          <ac:spMkLst>
            <pc:docMk/>
            <pc:sldMk cId="482592697" sldId="359"/>
            <ac:spMk id="11" creationId="{63410C60-AB62-8392-43D5-EFC7B6490CDD}"/>
          </ac:spMkLst>
        </pc:spChg>
        <pc:spChg chg="add mod topLvl">
          <ac:chgData name="Stoker, Kesiah" userId="7d6f868f-a8a0-4a2e-b53b-4e83b6d4fcae" providerId="ADAL" clId="{18A127A6-5BA2-44BF-9D12-FDF07EBCAE7A}" dt="2023-09-22T16:44:32.623" v="895" actId="1036"/>
          <ac:spMkLst>
            <pc:docMk/>
            <pc:sldMk cId="482592697" sldId="359"/>
            <ac:spMk id="12" creationId="{F771BB59-2D5C-1C8B-C06B-135DBA926C5F}"/>
          </ac:spMkLst>
        </pc:spChg>
        <pc:spChg chg="add mod topLvl">
          <ac:chgData name="Stoker, Kesiah" userId="7d6f868f-a8a0-4a2e-b53b-4e83b6d4fcae" providerId="ADAL" clId="{18A127A6-5BA2-44BF-9D12-FDF07EBCAE7A}" dt="2023-09-22T16:44:32.623" v="895" actId="1036"/>
          <ac:spMkLst>
            <pc:docMk/>
            <pc:sldMk cId="482592697" sldId="359"/>
            <ac:spMk id="13" creationId="{A37D0B17-63D2-8479-A702-604DDCF5A57D}"/>
          </ac:spMkLst>
        </pc:spChg>
        <pc:grpChg chg="add del mod">
          <ac:chgData name="Stoker, Kesiah" userId="7d6f868f-a8a0-4a2e-b53b-4e83b6d4fcae" providerId="ADAL" clId="{18A127A6-5BA2-44BF-9D12-FDF07EBCAE7A}" dt="2023-09-22T16:38:37.251" v="816" actId="165"/>
          <ac:grpSpMkLst>
            <pc:docMk/>
            <pc:sldMk cId="482592697" sldId="359"/>
            <ac:grpSpMk id="14" creationId="{433C810A-4668-F950-C648-71B565CEF0D1}"/>
          </ac:grpSpMkLst>
        </pc:grpChg>
        <pc:picChg chg="add mod topLvl">
          <ac:chgData name="Stoker, Kesiah" userId="7d6f868f-a8a0-4a2e-b53b-4e83b6d4fcae" providerId="ADAL" clId="{18A127A6-5BA2-44BF-9D12-FDF07EBCAE7A}" dt="2023-09-22T16:46:01.432" v="906" actId="339"/>
          <ac:picMkLst>
            <pc:docMk/>
            <pc:sldMk cId="482592697" sldId="359"/>
            <ac:picMk id="8" creationId="{62BAC47B-321B-FB6B-35E8-5713DE0FE6B0}"/>
          </ac:picMkLst>
        </pc:picChg>
        <pc:picChg chg="add mod topLvl">
          <ac:chgData name="Stoker, Kesiah" userId="7d6f868f-a8a0-4a2e-b53b-4e83b6d4fcae" providerId="ADAL" clId="{18A127A6-5BA2-44BF-9D12-FDF07EBCAE7A}" dt="2023-09-22T16:45:44.236" v="903" actId="339"/>
          <ac:picMkLst>
            <pc:docMk/>
            <pc:sldMk cId="482592697" sldId="359"/>
            <ac:picMk id="10" creationId="{3F553A37-1B97-06FF-4F8E-47544D3467B4}"/>
          </ac:picMkLst>
        </pc:picChg>
        <pc:picChg chg="add del mod">
          <ac:chgData name="Stoker, Kesiah" userId="7d6f868f-a8a0-4a2e-b53b-4e83b6d4fcae" providerId="ADAL" clId="{18A127A6-5BA2-44BF-9D12-FDF07EBCAE7A}" dt="2023-09-22T16:44:55.881" v="898" actId="478"/>
          <ac:picMkLst>
            <pc:docMk/>
            <pc:sldMk cId="482592697" sldId="359"/>
            <ac:picMk id="15" creationId="{03879442-FD2B-BC2D-CA22-C6FCCE3B4765}"/>
          </ac:picMkLst>
        </pc:picChg>
        <pc:picChg chg="add del mod">
          <ac:chgData name="Stoker, Kesiah" userId="7d6f868f-a8a0-4a2e-b53b-4e83b6d4fcae" providerId="ADAL" clId="{18A127A6-5BA2-44BF-9D12-FDF07EBCAE7A}" dt="2023-09-22T16:44:56.268" v="899" actId="478"/>
          <ac:picMkLst>
            <pc:docMk/>
            <pc:sldMk cId="482592697" sldId="359"/>
            <ac:picMk id="16" creationId="{B9DB7767-D1FC-8990-168B-2EBED2E805AC}"/>
          </ac:picMkLst>
        </pc:picChg>
        <pc:picChg chg="add del mod">
          <ac:chgData name="Stoker, Kesiah" userId="7d6f868f-a8a0-4a2e-b53b-4e83b6d4fcae" providerId="ADAL" clId="{18A127A6-5BA2-44BF-9D12-FDF07EBCAE7A}" dt="2023-09-22T16:44:56.569" v="900" actId="478"/>
          <ac:picMkLst>
            <pc:docMk/>
            <pc:sldMk cId="482592697" sldId="359"/>
            <ac:picMk id="17" creationId="{8697E663-8D87-B026-ACF7-9B1223AD7D3D}"/>
          </ac:picMkLst>
        </pc:picChg>
        <pc:picChg chg="add del mod">
          <ac:chgData name="Stoker, Kesiah" userId="7d6f868f-a8a0-4a2e-b53b-4e83b6d4fcae" providerId="ADAL" clId="{18A127A6-5BA2-44BF-9D12-FDF07EBCAE7A}" dt="2023-09-22T16:44:54.993" v="896" actId="478"/>
          <ac:picMkLst>
            <pc:docMk/>
            <pc:sldMk cId="482592697" sldId="359"/>
            <ac:picMk id="18" creationId="{2523C445-C40C-89AE-8C34-F7A744A05FB9}"/>
          </ac:picMkLst>
        </pc:picChg>
        <pc:picChg chg="add del mod">
          <ac:chgData name="Stoker, Kesiah" userId="7d6f868f-a8a0-4a2e-b53b-4e83b6d4fcae" providerId="ADAL" clId="{18A127A6-5BA2-44BF-9D12-FDF07EBCAE7A}" dt="2023-09-22T16:44:55.480" v="897" actId="478"/>
          <ac:picMkLst>
            <pc:docMk/>
            <pc:sldMk cId="482592697" sldId="359"/>
            <ac:picMk id="19" creationId="{2B677C9F-D76B-7026-ABE0-945DCC77055D}"/>
          </ac:picMkLst>
        </pc:picChg>
        <pc:picChg chg="add del mod">
          <ac:chgData name="Stoker, Kesiah" userId="7d6f868f-a8a0-4a2e-b53b-4e83b6d4fcae" providerId="ADAL" clId="{18A127A6-5BA2-44BF-9D12-FDF07EBCAE7A}" dt="2023-09-22T16:48:10.530" v="936" actId="478"/>
          <ac:picMkLst>
            <pc:docMk/>
            <pc:sldMk cId="482592697" sldId="359"/>
            <ac:picMk id="20" creationId="{96147178-D6EB-8AA0-A4D3-6D233762303B}"/>
          </ac:picMkLst>
        </pc:picChg>
        <pc:picChg chg="add del mod">
          <ac:chgData name="Stoker, Kesiah" userId="7d6f868f-a8a0-4a2e-b53b-4e83b6d4fcae" providerId="ADAL" clId="{18A127A6-5BA2-44BF-9D12-FDF07EBCAE7A}" dt="2023-09-22T16:48:09.616" v="934" actId="478"/>
          <ac:picMkLst>
            <pc:docMk/>
            <pc:sldMk cId="482592697" sldId="359"/>
            <ac:picMk id="21" creationId="{40C2964E-57A7-EA68-D545-EFB16863EA62}"/>
          </ac:picMkLst>
        </pc:picChg>
        <pc:picChg chg="add del mod">
          <ac:chgData name="Stoker, Kesiah" userId="7d6f868f-a8a0-4a2e-b53b-4e83b6d4fcae" providerId="ADAL" clId="{18A127A6-5BA2-44BF-9D12-FDF07EBCAE7A}" dt="2023-09-22T16:48:10.182" v="935" actId="478"/>
          <ac:picMkLst>
            <pc:docMk/>
            <pc:sldMk cId="482592697" sldId="359"/>
            <ac:picMk id="22" creationId="{B1FA74BE-A3F8-FD5F-9412-4C2E838A4B5E}"/>
          </ac:picMkLst>
        </pc:picChg>
        <pc:picChg chg="add del mod">
          <ac:chgData name="Stoker, Kesiah" userId="7d6f868f-a8a0-4a2e-b53b-4e83b6d4fcae" providerId="ADAL" clId="{18A127A6-5BA2-44BF-9D12-FDF07EBCAE7A}" dt="2023-09-22T16:48:08.809" v="933" actId="478"/>
          <ac:picMkLst>
            <pc:docMk/>
            <pc:sldMk cId="482592697" sldId="359"/>
            <ac:picMk id="23" creationId="{DBF8CA78-E2AC-A428-96E3-EE4E83E8E73B}"/>
          </ac:picMkLst>
        </pc:picChg>
        <pc:picChg chg="add del mod">
          <ac:chgData name="Stoker, Kesiah" userId="7d6f868f-a8a0-4a2e-b53b-4e83b6d4fcae" providerId="ADAL" clId="{18A127A6-5BA2-44BF-9D12-FDF07EBCAE7A}" dt="2023-09-22T16:48:08.430" v="932" actId="478"/>
          <ac:picMkLst>
            <pc:docMk/>
            <pc:sldMk cId="482592697" sldId="359"/>
            <ac:picMk id="24" creationId="{460199E8-2500-7115-2A84-1B674EA2F61A}"/>
          </ac:picMkLst>
        </pc:picChg>
      </pc:sldChg>
      <pc:sldChg chg="new del">
        <pc:chgData name="Stoker, Kesiah" userId="7d6f868f-a8a0-4a2e-b53b-4e83b6d4fcae" providerId="ADAL" clId="{18A127A6-5BA2-44BF-9D12-FDF07EBCAE7A}" dt="2023-09-22T16:29:24.357" v="761" actId="680"/>
        <pc:sldMkLst>
          <pc:docMk/>
          <pc:sldMk cId="4222031826" sldId="359"/>
        </pc:sldMkLst>
      </pc:sldChg>
      <pc:sldChg chg="addSp delSp modSp add mod addCm">
        <pc:chgData name="Stoker, Kesiah" userId="7d6f868f-a8a0-4a2e-b53b-4e83b6d4fcae" providerId="ADAL" clId="{18A127A6-5BA2-44BF-9D12-FDF07EBCAE7A}" dt="2023-09-22T19:29:00.227" v="1229" actId="1076"/>
        <pc:sldMkLst>
          <pc:docMk/>
          <pc:sldMk cId="2872917886" sldId="360"/>
        </pc:sldMkLst>
        <pc:spChg chg="mod">
          <ac:chgData name="Stoker, Kesiah" userId="7d6f868f-a8a0-4a2e-b53b-4e83b6d4fcae" providerId="ADAL" clId="{18A127A6-5BA2-44BF-9D12-FDF07EBCAE7A}" dt="2023-09-22T19:19:01.567" v="967" actId="20577"/>
          <ac:spMkLst>
            <pc:docMk/>
            <pc:sldMk cId="2872917886" sldId="360"/>
            <ac:spMk id="2" creationId="{3B2CDD41-2B2B-8A1E-B73A-6B64A506068E}"/>
          </ac:spMkLst>
        </pc:spChg>
        <pc:spChg chg="del">
          <ac:chgData name="Stoker, Kesiah" userId="7d6f868f-a8a0-4a2e-b53b-4e83b6d4fcae" providerId="ADAL" clId="{18A127A6-5BA2-44BF-9D12-FDF07EBCAE7A}" dt="2023-09-22T19:19:03.904" v="968" actId="478"/>
          <ac:spMkLst>
            <pc:docMk/>
            <pc:sldMk cId="2872917886" sldId="360"/>
            <ac:spMk id="3" creationId="{813DC22C-CA7E-D280-9613-B31927BE2821}"/>
          </ac:spMkLst>
        </pc:spChg>
        <pc:spChg chg="add del mod">
          <ac:chgData name="Stoker, Kesiah" userId="7d6f868f-a8a0-4a2e-b53b-4e83b6d4fcae" providerId="ADAL" clId="{18A127A6-5BA2-44BF-9D12-FDF07EBCAE7A}" dt="2023-09-22T19:19:33.327" v="971"/>
          <ac:spMkLst>
            <pc:docMk/>
            <pc:sldMk cId="2872917886" sldId="360"/>
            <ac:spMk id="4" creationId="{8A82411E-6412-71D0-7F37-2A05520F4A33}"/>
          </ac:spMkLst>
        </pc:spChg>
        <pc:spChg chg="add del mod">
          <ac:chgData name="Stoker, Kesiah" userId="7d6f868f-a8a0-4a2e-b53b-4e83b6d4fcae" providerId="ADAL" clId="{18A127A6-5BA2-44BF-9D12-FDF07EBCAE7A}" dt="2023-09-22T19:19:33.327" v="971"/>
          <ac:spMkLst>
            <pc:docMk/>
            <pc:sldMk cId="2872917886" sldId="360"/>
            <ac:spMk id="5" creationId="{8161D058-E3D6-3BC2-C1CA-044FF389B194}"/>
          </ac:spMkLst>
        </pc:spChg>
        <pc:spChg chg="add del mod">
          <ac:chgData name="Stoker, Kesiah" userId="7d6f868f-a8a0-4a2e-b53b-4e83b6d4fcae" providerId="ADAL" clId="{18A127A6-5BA2-44BF-9D12-FDF07EBCAE7A}" dt="2023-09-22T19:19:33.327" v="971"/>
          <ac:spMkLst>
            <pc:docMk/>
            <pc:sldMk cId="2872917886" sldId="360"/>
            <ac:spMk id="6" creationId="{B1BF2E53-F0FB-0098-50A7-F94F84909BDF}"/>
          </ac:spMkLst>
        </pc:spChg>
        <pc:spChg chg="add del mod">
          <ac:chgData name="Stoker, Kesiah" userId="7d6f868f-a8a0-4a2e-b53b-4e83b6d4fcae" providerId="ADAL" clId="{18A127A6-5BA2-44BF-9D12-FDF07EBCAE7A}" dt="2023-09-22T19:19:33.327" v="971"/>
          <ac:spMkLst>
            <pc:docMk/>
            <pc:sldMk cId="2872917886" sldId="360"/>
            <ac:spMk id="7" creationId="{A88A08FE-B30C-97F7-B60E-A2F982CDFC3C}"/>
          </ac:spMkLst>
        </pc:spChg>
        <pc:spChg chg="add mod">
          <ac:chgData name="Stoker, Kesiah" userId="7d6f868f-a8a0-4a2e-b53b-4e83b6d4fcae" providerId="ADAL" clId="{18A127A6-5BA2-44BF-9D12-FDF07EBCAE7A}" dt="2023-09-22T19:19:39.919" v="973" actId="20577"/>
          <ac:spMkLst>
            <pc:docMk/>
            <pc:sldMk cId="2872917886" sldId="360"/>
            <ac:spMk id="12" creationId="{42FEF0FD-85CF-19FC-388F-66962BDB7A73}"/>
          </ac:spMkLst>
        </pc:spChg>
        <pc:spChg chg="add del">
          <ac:chgData name="Stoker, Kesiah" userId="7d6f868f-a8a0-4a2e-b53b-4e83b6d4fcae" providerId="ADAL" clId="{18A127A6-5BA2-44BF-9D12-FDF07EBCAE7A}" dt="2023-09-22T19:20:06.398" v="975" actId="478"/>
          <ac:spMkLst>
            <pc:docMk/>
            <pc:sldMk cId="2872917886" sldId="360"/>
            <ac:spMk id="13" creationId="{E2816722-4E2C-D2DF-B749-9FE95D02647D}"/>
          </ac:spMkLst>
        </pc:spChg>
        <pc:spChg chg="add del mod">
          <ac:chgData name="Stoker, Kesiah" userId="7d6f868f-a8a0-4a2e-b53b-4e83b6d4fcae" providerId="ADAL" clId="{18A127A6-5BA2-44BF-9D12-FDF07EBCAE7A}" dt="2023-09-22T19:20:42.988" v="1000" actId="478"/>
          <ac:spMkLst>
            <pc:docMk/>
            <pc:sldMk cId="2872917886" sldId="360"/>
            <ac:spMk id="14" creationId="{A8C30363-6E9D-6B84-6541-22B274B35C3D}"/>
          </ac:spMkLst>
        </pc:spChg>
        <pc:spChg chg="add mod">
          <ac:chgData name="Stoker, Kesiah" userId="7d6f868f-a8a0-4a2e-b53b-4e83b6d4fcae" providerId="ADAL" clId="{18A127A6-5BA2-44BF-9D12-FDF07EBCAE7A}" dt="2023-09-22T19:28:51.535" v="1226" actId="1076"/>
          <ac:spMkLst>
            <pc:docMk/>
            <pc:sldMk cId="2872917886" sldId="360"/>
            <ac:spMk id="15" creationId="{DE890FCF-0460-7429-44A9-ECEC567CE636}"/>
          </ac:spMkLst>
        </pc:spChg>
        <pc:spChg chg="add del mod">
          <ac:chgData name="Stoker, Kesiah" userId="7d6f868f-a8a0-4a2e-b53b-4e83b6d4fcae" providerId="ADAL" clId="{18A127A6-5BA2-44BF-9D12-FDF07EBCAE7A}" dt="2023-09-22T19:25:31.704" v="1114" actId="478"/>
          <ac:spMkLst>
            <pc:docMk/>
            <pc:sldMk cId="2872917886" sldId="360"/>
            <ac:spMk id="16" creationId="{16DFF3D0-B759-3DC3-A224-73B9BAD0E0EF}"/>
          </ac:spMkLst>
        </pc:spChg>
        <pc:spChg chg="add del mod">
          <ac:chgData name="Stoker, Kesiah" userId="7d6f868f-a8a0-4a2e-b53b-4e83b6d4fcae" providerId="ADAL" clId="{18A127A6-5BA2-44BF-9D12-FDF07EBCAE7A}" dt="2023-09-22T19:25:34.743" v="1117" actId="478"/>
          <ac:spMkLst>
            <pc:docMk/>
            <pc:sldMk cId="2872917886" sldId="360"/>
            <ac:spMk id="17" creationId="{D0D1BC43-643C-3399-F45F-3DCA81803F92}"/>
          </ac:spMkLst>
        </pc:spChg>
        <pc:spChg chg="add del mod">
          <ac:chgData name="Stoker, Kesiah" userId="7d6f868f-a8a0-4a2e-b53b-4e83b6d4fcae" providerId="ADAL" clId="{18A127A6-5BA2-44BF-9D12-FDF07EBCAE7A}" dt="2023-09-22T19:25:33.771" v="1116" actId="478"/>
          <ac:spMkLst>
            <pc:docMk/>
            <pc:sldMk cId="2872917886" sldId="360"/>
            <ac:spMk id="18" creationId="{08BE4C6E-7BDB-8402-756B-680E28BA7545}"/>
          </ac:spMkLst>
        </pc:spChg>
        <pc:spChg chg="add mod">
          <ac:chgData name="Stoker, Kesiah" userId="7d6f868f-a8a0-4a2e-b53b-4e83b6d4fcae" providerId="ADAL" clId="{18A127A6-5BA2-44BF-9D12-FDF07EBCAE7A}" dt="2023-09-22T19:28:55.681" v="1227" actId="1076"/>
          <ac:spMkLst>
            <pc:docMk/>
            <pc:sldMk cId="2872917886" sldId="360"/>
            <ac:spMk id="19" creationId="{4BB24016-9C38-0C43-21BB-511AC83DE9B2}"/>
          </ac:spMkLst>
        </pc:spChg>
        <pc:spChg chg="add mod">
          <ac:chgData name="Stoker, Kesiah" userId="7d6f868f-a8a0-4a2e-b53b-4e83b6d4fcae" providerId="ADAL" clId="{18A127A6-5BA2-44BF-9D12-FDF07EBCAE7A}" dt="2023-09-22T19:28:57.774" v="1228" actId="1076"/>
          <ac:spMkLst>
            <pc:docMk/>
            <pc:sldMk cId="2872917886" sldId="360"/>
            <ac:spMk id="20" creationId="{1A53F153-3DCB-4B1D-C329-E2C2780C63A3}"/>
          </ac:spMkLst>
        </pc:spChg>
        <pc:spChg chg="add mod">
          <ac:chgData name="Stoker, Kesiah" userId="7d6f868f-a8a0-4a2e-b53b-4e83b6d4fcae" providerId="ADAL" clId="{18A127A6-5BA2-44BF-9D12-FDF07EBCAE7A}" dt="2023-09-22T19:29:00.227" v="1229" actId="1076"/>
          <ac:spMkLst>
            <pc:docMk/>
            <pc:sldMk cId="2872917886" sldId="360"/>
            <ac:spMk id="21" creationId="{F07B6B82-5AAE-C6B6-0FD1-33B3621019A3}"/>
          </ac:spMkLst>
        </pc:spChg>
        <pc:cxnChg chg="add del mod">
          <ac:chgData name="Stoker, Kesiah" userId="7d6f868f-a8a0-4a2e-b53b-4e83b6d4fcae" providerId="ADAL" clId="{18A127A6-5BA2-44BF-9D12-FDF07EBCAE7A}" dt="2023-09-22T19:19:33.327" v="971"/>
          <ac:cxnSpMkLst>
            <pc:docMk/>
            <pc:sldMk cId="2872917886" sldId="360"/>
            <ac:cxnSpMk id="8" creationId="{6BE794C2-D8F4-EB89-593D-C17D830E4DB6}"/>
          </ac:cxnSpMkLst>
        </pc:cxnChg>
        <pc:cxnChg chg="add del mod">
          <ac:chgData name="Stoker, Kesiah" userId="7d6f868f-a8a0-4a2e-b53b-4e83b6d4fcae" providerId="ADAL" clId="{18A127A6-5BA2-44BF-9D12-FDF07EBCAE7A}" dt="2023-09-22T19:19:33.327" v="971"/>
          <ac:cxnSpMkLst>
            <pc:docMk/>
            <pc:sldMk cId="2872917886" sldId="360"/>
            <ac:cxnSpMk id="9" creationId="{D31E03D0-C257-41A5-1C1E-35E0BE143837}"/>
          </ac:cxnSpMkLst>
        </pc:cxnChg>
        <pc:cxnChg chg="add del mod">
          <ac:chgData name="Stoker, Kesiah" userId="7d6f868f-a8a0-4a2e-b53b-4e83b6d4fcae" providerId="ADAL" clId="{18A127A6-5BA2-44BF-9D12-FDF07EBCAE7A}" dt="2023-09-22T19:19:33.327" v="971"/>
          <ac:cxnSpMkLst>
            <pc:docMk/>
            <pc:sldMk cId="2872917886" sldId="360"/>
            <ac:cxnSpMk id="10" creationId="{ACD14CDA-603B-533A-F63F-4514068A8236}"/>
          </ac:cxnSpMkLst>
        </pc:cxnChg>
        <pc:cxnChg chg="add del mod">
          <ac:chgData name="Stoker, Kesiah" userId="7d6f868f-a8a0-4a2e-b53b-4e83b6d4fcae" providerId="ADAL" clId="{18A127A6-5BA2-44BF-9D12-FDF07EBCAE7A}" dt="2023-09-22T19:19:33.327" v="971"/>
          <ac:cxnSpMkLst>
            <pc:docMk/>
            <pc:sldMk cId="2872917886" sldId="360"/>
            <ac:cxnSpMk id="11" creationId="{32989F26-071C-B787-ED39-3ADF8DEEF5C6}"/>
          </ac:cxnSpMkLst>
        </pc:cxnChg>
      </pc:sldChg>
      <pc:sldChg chg="addSp modSp add mod addCm modCm modNotesTx">
        <pc:chgData name="Stoker, Kesiah" userId="7d6f868f-a8a0-4a2e-b53b-4e83b6d4fcae" providerId="ADAL" clId="{18A127A6-5BA2-44BF-9D12-FDF07EBCAE7A}" dt="2023-09-22T20:20:38.939" v="2046"/>
        <pc:sldMkLst>
          <pc:docMk/>
          <pc:sldMk cId="3239380564" sldId="361"/>
        </pc:sldMkLst>
        <pc:spChg chg="add mod">
          <ac:chgData name="Stoker, Kesiah" userId="7d6f868f-a8a0-4a2e-b53b-4e83b6d4fcae" providerId="ADAL" clId="{18A127A6-5BA2-44BF-9D12-FDF07EBCAE7A}" dt="2023-09-22T19:30:05.067" v="1262" actId="20577"/>
          <ac:spMkLst>
            <pc:docMk/>
            <pc:sldMk cId="3239380564" sldId="361"/>
            <ac:spMk id="2" creationId="{C6373715-AEA2-6BF3-347E-E751DB7C8997}"/>
          </ac:spMkLst>
        </pc:spChg>
        <pc:spChg chg="mod">
          <ac:chgData name="Stoker, Kesiah" userId="7d6f868f-a8a0-4a2e-b53b-4e83b6d4fcae" providerId="ADAL" clId="{18A127A6-5BA2-44BF-9D12-FDF07EBCAE7A}" dt="2023-09-22T19:29:51.542" v="1260" actId="20577"/>
          <ac:spMkLst>
            <pc:docMk/>
            <pc:sldMk cId="3239380564" sldId="361"/>
            <ac:spMk id="7" creationId="{4305AD1D-6BAF-A55F-AF71-CCF47C7F038E}"/>
          </ac:spMkLst>
        </pc:spChg>
        <pc:spChg chg="mod">
          <ac:chgData name="Stoker, Kesiah" userId="7d6f868f-a8a0-4a2e-b53b-4e83b6d4fcae" providerId="ADAL" clId="{18A127A6-5BA2-44BF-9D12-FDF07EBCAE7A}" dt="2023-09-22T19:29:47.959" v="1247" actId="20577"/>
          <ac:spMkLst>
            <pc:docMk/>
            <pc:sldMk cId="3239380564" sldId="361"/>
            <ac:spMk id="8" creationId="{CB443B1F-5AB2-361B-2E56-2B5D78C89B30}"/>
          </ac:spMkLst>
        </pc:spChg>
        <pc:spChg chg="mod">
          <ac:chgData name="Stoker, Kesiah" userId="7d6f868f-a8a0-4a2e-b53b-4e83b6d4fcae" providerId="ADAL" clId="{18A127A6-5BA2-44BF-9D12-FDF07EBCAE7A}" dt="2023-09-22T19:31:06.746" v="1268" actId="14100"/>
          <ac:spMkLst>
            <pc:docMk/>
            <pc:sldMk cId="3239380564" sldId="361"/>
            <ac:spMk id="12" creationId="{E88BA993-D338-2C69-272C-738B9099574D}"/>
          </ac:spMkLst>
        </pc:spChg>
        <pc:spChg chg="mod">
          <ac:chgData name="Stoker, Kesiah" userId="7d6f868f-a8a0-4a2e-b53b-4e83b6d4fcae" providerId="ADAL" clId="{18A127A6-5BA2-44BF-9D12-FDF07EBCAE7A}" dt="2023-09-22T19:30:39.757" v="1265" actId="14100"/>
          <ac:spMkLst>
            <pc:docMk/>
            <pc:sldMk cId="3239380564" sldId="361"/>
            <ac:spMk id="13" creationId="{B46ED085-5A86-F3A7-77E6-832996C5C778}"/>
          </ac:spMkLst>
        </pc:spChg>
      </pc:sldChg>
      <pc:sldChg chg="addSp delSp modSp add mod">
        <pc:chgData name="Stoker, Kesiah" userId="7d6f868f-a8a0-4a2e-b53b-4e83b6d4fcae" providerId="ADAL" clId="{18A127A6-5BA2-44BF-9D12-FDF07EBCAE7A}" dt="2023-09-22T19:38:43.601" v="1427" actId="20577"/>
        <pc:sldMkLst>
          <pc:docMk/>
          <pc:sldMk cId="284031855" sldId="362"/>
        </pc:sldMkLst>
        <pc:spChg chg="del mod">
          <ac:chgData name="Stoker, Kesiah" userId="7d6f868f-a8a0-4a2e-b53b-4e83b6d4fcae" providerId="ADAL" clId="{18A127A6-5BA2-44BF-9D12-FDF07EBCAE7A}" dt="2023-09-22T19:38:40.909" v="1425" actId="478"/>
          <ac:spMkLst>
            <pc:docMk/>
            <pc:sldMk cId="284031855" sldId="362"/>
            <ac:spMk id="2" creationId="{C622AC6B-D263-1861-4792-B890713D508D}"/>
          </ac:spMkLst>
        </pc:spChg>
        <pc:spChg chg="add mod">
          <ac:chgData name="Stoker, Kesiah" userId="7d6f868f-a8a0-4a2e-b53b-4e83b6d4fcae" providerId="ADAL" clId="{18A127A6-5BA2-44BF-9D12-FDF07EBCAE7A}" dt="2023-09-22T19:38:43.601" v="1427" actId="20577"/>
          <ac:spMkLst>
            <pc:docMk/>
            <pc:sldMk cId="284031855" sldId="362"/>
            <ac:spMk id="3" creationId="{CC11EBE3-60DD-0F0B-C69E-C8F12F80F0BF}"/>
          </ac:spMkLst>
        </pc:spChg>
        <pc:spChg chg="mod">
          <ac:chgData name="Stoker, Kesiah" userId="7d6f868f-a8a0-4a2e-b53b-4e83b6d4fcae" providerId="ADAL" clId="{18A127A6-5BA2-44BF-9D12-FDF07EBCAE7A}" dt="2023-09-22T19:33:04.782" v="1352" actId="20577"/>
          <ac:spMkLst>
            <pc:docMk/>
            <pc:sldMk cId="284031855" sldId="362"/>
            <ac:spMk id="4" creationId="{34B929EA-085D-03CC-8ABC-3FFBF3231F85}"/>
          </ac:spMkLst>
        </pc:spChg>
        <pc:spChg chg="mod">
          <ac:chgData name="Stoker, Kesiah" userId="7d6f868f-a8a0-4a2e-b53b-4e83b6d4fcae" providerId="ADAL" clId="{18A127A6-5BA2-44BF-9D12-FDF07EBCAE7A}" dt="2023-09-22T19:32:47.119" v="1349" actId="1076"/>
          <ac:spMkLst>
            <pc:docMk/>
            <pc:sldMk cId="284031855" sldId="362"/>
            <ac:spMk id="27" creationId="{6D7733A8-17FB-66BD-9A1B-C0C33D2F92B0}"/>
          </ac:spMkLst>
        </pc:spChg>
        <pc:spChg chg="mod">
          <ac:chgData name="Stoker, Kesiah" userId="7d6f868f-a8a0-4a2e-b53b-4e83b6d4fcae" providerId="ADAL" clId="{18A127A6-5BA2-44BF-9D12-FDF07EBCAE7A}" dt="2023-09-22T19:32:00.898" v="1288" actId="20577"/>
          <ac:spMkLst>
            <pc:docMk/>
            <pc:sldMk cId="284031855" sldId="362"/>
            <ac:spMk id="28" creationId="{B3A1D469-A7F2-D8F7-44B7-D8A645635D39}"/>
          </ac:spMkLst>
        </pc:spChg>
      </pc:sldChg>
      <pc:sldChg chg="addSp delSp modSp add mod modNotesTx">
        <pc:chgData name="Stoker, Kesiah" userId="7d6f868f-a8a0-4a2e-b53b-4e83b6d4fcae" providerId="ADAL" clId="{18A127A6-5BA2-44BF-9D12-FDF07EBCAE7A}" dt="2023-09-22T19:44:15.759" v="1523" actId="962"/>
        <pc:sldMkLst>
          <pc:docMk/>
          <pc:sldMk cId="2224059937" sldId="363"/>
        </pc:sldMkLst>
        <pc:spChg chg="add del mod">
          <ac:chgData name="Stoker, Kesiah" userId="7d6f868f-a8a0-4a2e-b53b-4e83b6d4fcae" providerId="ADAL" clId="{18A127A6-5BA2-44BF-9D12-FDF07EBCAE7A}" dt="2023-09-22T19:37:37.791" v="1412"/>
          <ac:spMkLst>
            <pc:docMk/>
            <pc:sldMk cId="2224059937" sldId="363"/>
            <ac:spMk id="2" creationId="{BAB0AC9D-083F-CDCE-B36F-192776BDAA19}"/>
          </ac:spMkLst>
        </pc:spChg>
        <pc:spChg chg="add del mod">
          <ac:chgData name="Stoker, Kesiah" userId="7d6f868f-a8a0-4a2e-b53b-4e83b6d4fcae" providerId="ADAL" clId="{18A127A6-5BA2-44BF-9D12-FDF07EBCAE7A}" dt="2023-09-22T19:37:43.726" v="1414"/>
          <ac:spMkLst>
            <pc:docMk/>
            <pc:sldMk cId="2224059937" sldId="363"/>
            <ac:spMk id="3" creationId="{E3EA1029-B9AD-DDA9-1616-B3BB3AF2C43D}"/>
          </ac:spMkLst>
        </pc:spChg>
        <pc:spChg chg="add mod">
          <ac:chgData name="Stoker, Kesiah" userId="7d6f868f-a8a0-4a2e-b53b-4e83b6d4fcae" providerId="ADAL" clId="{18A127A6-5BA2-44BF-9D12-FDF07EBCAE7A}" dt="2023-09-22T19:37:57.161" v="1416" actId="20577"/>
          <ac:spMkLst>
            <pc:docMk/>
            <pc:sldMk cId="2224059937" sldId="363"/>
            <ac:spMk id="4" creationId="{DC1DA359-7D8E-4E9F-7532-57537DFF4517}"/>
          </ac:spMkLst>
        </pc:spChg>
        <pc:spChg chg="mod">
          <ac:chgData name="Stoker, Kesiah" userId="7d6f868f-a8a0-4a2e-b53b-4e83b6d4fcae" providerId="ADAL" clId="{18A127A6-5BA2-44BF-9D12-FDF07EBCAE7A}" dt="2023-09-22T19:35:31.556" v="1398" actId="20577"/>
          <ac:spMkLst>
            <pc:docMk/>
            <pc:sldMk cId="2224059937" sldId="363"/>
            <ac:spMk id="7" creationId="{4305AD1D-6BAF-A55F-AF71-CCF47C7F038E}"/>
          </ac:spMkLst>
        </pc:spChg>
        <pc:spChg chg="mod">
          <ac:chgData name="Stoker, Kesiah" userId="7d6f868f-a8a0-4a2e-b53b-4e83b6d4fcae" providerId="ADAL" clId="{18A127A6-5BA2-44BF-9D12-FDF07EBCAE7A}" dt="2023-09-22T19:34:31.871" v="1374" actId="20577"/>
          <ac:spMkLst>
            <pc:docMk/>
            <pc:sldMk cId="2224059937" sldId="363"/>
            <ac:spMk id="8" creationId="{CB443B1F-5AB2-361B-2E56-2B5D78C89B30}"/>
          </ac:spMkLst>
        </pc:spChg>
        <pc:spChg chg="mod">
          <ac:chgData name="Stoker, Kesiah" userId="7d6f868f-a8a0-4a2e-b53b-4e83b6d4fcae" providerId="ADAL" clId="{18A127A6-5BA2-44BF-9D12-FDF07EBCAE7A}" dt="2023-09-22T19:36:07.823" v="1407" actId="20577"/>
          <ac:spMkLst>
            <pc:docMk/>
            <pc:sldMk cId="2224059937" sldId="363"/>
            <ac:spMk id="12" creationId="{E88BA993-D338-2C69-272C-738B9099574D}"/>
          </ac:spMkLst>
        </pc:spChg>
        <pc:spChg chg="del">
          <ac:chgData name="Stoker, Kesiah" userId="7d6f868f-a8a0-4a2e-b53b-4e83b6d4fcae" providerId="ADAL" clId="{18A127A6-5BA2-44BF-9D12-FDF07EBCAE7A}" dt="2023-09-22T19:41:50.702" v="1434" actId="931"/>
          <ac:spMkLst>
            <pc:docMk/>
            <pc:sldMk cId="2224059937" sldId="363"/>
            <ac:spMk id="13" creationId="{B46ED085-5A86-F3A7-77E6-832996C5C778}"/>
          </ac:spMkLst>
        </pc:spChg>
        <pc:picChg chg="add mod modCrop">
          <ac:chgData name="Stoker, Kesiah" userId="7d6f868f-a8a0-4a2e-b53b-4e83b6d4fcae" providerId="ADAL" clId="{18A127A6-5BA2-44BF-9D12-FDF07EBCAE7A}" dt="2023-09-22T19:44:15.759" v="1523" actId="962"/>
          <ac:picMkLst>
            <pc:docMk/>
            <pc:sldMk cId="2224059937" sldId="363"/>
            <ac:picMk id="6" creationId="{45C28FB9-DFF1-3B30-A652-2A444EE721D3}"/>
          </ac:picMkLst>
        </pc:picChg>
      </pc:sldChg>
      <pc:sldChg chg="addSp delSp modSp add mod modClrScheme chgLayout modNotesTx">
        <pc:chgData name="Stoker, Kesiah" userId="7d6f868f-a8a0-4a2e-b53b-4e83b6d4fcae" providerId="ADAL" clId="{18A127A6-5BA2-44BF-9D12-FDF07EBCAE7A}" dt="2023-09-22T20:12:15.823" v="1858" actId="962"/>
        <pc:sldMkLst>
          <pc:docMk/>
          <pc:sldMk cId="2499699887" sldId="364"/>
        </pc:sldMkLst>
        <pc:spChg chg="add mod">
          <ac:chgData name="Stoker, Kesiah" userId="7d6f868f-a8a0-4a2e-b53b-4e83b6d4fcae" providerId="ADAL" clId="{18A127A6-5BA2-44BF-9D12-FDF07EBCAE7A}" dt="2023-09-22T19:48:39.150" v="1585" actId="26606"/>
          <ac:spMkLst>
            <pc:docMk/>
            <pc:sldMk cId="2499699887" sldId="364"/>
            <ac:spMk id="2" creationId="{D16317C2-6E51-7193-BFA0-93615610FB5A}"/>
          </ac:spMkLst>
        </pc:spChg>
        <pc:spChg chg="add mod">
          <ac:chgData name="Stoker, Kesiah" userId="7d6f868f-a8a0-4a2e-b53b-4e83b6d4fcae" providerId="ADAL" clId="{18A127A6-5BA2-44BF-9D12-FDF07EBCAE7A}" dt="2023-09-22T19:51:47.628" v="1594" actId="1076"/>
          <ac:spMkLst>
            <pc:docMk/>
            <pc:sldMk cId="2499699887" sldId="364"/>
            <ac:spMk id="5" creationId="{6AA11D48-10C0-8CB2-2C42-8A3829E9FB9E}"/>
          </ac:spMkLst>
        </pc:spChg>
        <pc:spChg chg="mod ord">
          <ac:chgData name="Stoker, Kesiah" userId="7d6f868f-a8a0-4a2e-b53b-4e83b6d4fcae" providerId="ADAL" clId="{18A127A6-5BA2-44BF-9D12-FDF07EBCAE7A}" dt="2023-09-22T19:48:39.150" v="1585" actId="26606"/>
          <ac:spMkLst>
            <pc:docMk/>
            <pc:sldMk cId="2499699887" sldId="364"/>
            <ac:spMk id="7" creationId="{4305AD1D-6BAF-A55F-AF71-CCF47C7F038E}"/>
          </ac:spMkLst>
        </pc:spChg>
        <pc:spChg chg="mod ord">
          <ac:chgData name="Stoker, Kesiah" userId="7d6f868f-a8a0-4a2e-b53b-4e83b6d4fcae" providerId="ADAL" clId="{18A127A6-5BA2-44BF-9D12-FDF07EBCAE7A}" dt="2023-09-22T19:48:39.150" v="1585" actId="26606"/>
          <ac:spMkLst>
            <pc:docMk/>
            <pc:sldMk cId="2499699887" sldId="364"/>
            <ac:spMk id="8" creationId="{CB443B1F-5AB2-361B-2E56-2B5D78C89B30}"/>
          </ac:spMkLst>
        </pc:spChg>
        <pc:spChg chg="mod ord">
          <ac:chgData name="Stoker, Kesiah" userId="7d6f868f-a8a0-4a2e-b53b-4e83b6d4fcae" providerId="ADAL" clId="{18A127A6-5BA2-44BF-9D12-FDF07EBCAE7A}" dt="2023-09-22T19:48:39.150" v="1585" actId="26606"/>
          <ac:spMkLst>
            <pc:docMk/>
            <pc:sldMk cId="2499699887" sldId="364"/>
            <ac:spMk id="12" creationId="{E88BA993-D338-2C69-272C-738B9099574D}"/>
          </ac:spMkLst>
        </pc:spChg>
        <pc:spChg chg="del mod">
          <ac:chgData name="Stoker, Kesiah" userId="7d6f868f-a8a0-4a2e-b53b-4e83b6d4fcae" providerId="ADAL" clId="{18A127A6-5BA2-44BF-9D12-FDF07EBCAE7A}" dt="2023-09-22T19:47:09.304" v="1568" actId="931"/>
          <ac:spMkLst>
            <pc:docMk/>
            <pc:sldMk cId="2499699887" sldId="364"/>
            <ac:spMk id="13" creationId="{B46ED085-5A86-F3A7-77E6-832996C5C778}"/>
          </ac:spMkLst>
        </pc:spChg>
        <pc:spChg chg="add del mod">
          <ac:chgData name="Stoker, Kesiah" userId="7d6f868f-a8a0-4a2e-b53b-4e83b6d4fcae" providerId="ADAL" clId="{18A127A6-5BA2-44BF-9D12-FDF07EBCAE7A}" dt="2023-09-22T19:48:38.462" v="1583" actId="26606"/>
          <ac:spMkLst>
            <pc:docMk/>
            <pc:sldMk cId="2499699887" sldId="364"/>
            <ac:spMk id="17" creationId="{EE23339E-F7A0-B75D-6037-6EC69558AFD9}"/>
          </ac:spMkLst>
        </pc:spChg>
        <pc:picChg chg="add mod modCrop">
          <ac:chgData name="Stoker, Kesiah" userId="7d6f868f-a8a0-4a2e-b53b-4e83b6d4fcae" providerId="ADAL" clId="{18A127A6-5BA2-44BF-9D12-FDF07EBCAE7A}" dt="2023-09-22T20:12:15.823" v="1858" actId="962"/>
          <ac:picMkLst>
            <pc:docMk/>
            <pc:sldMk cId="2499699887" sldId="364"/>
            <ac:picMk id="4" creationId="{0F2F2847-2521-3FB2-E5CD-C71889052DA2}"/>
          </ac:picMkLst>
        </pc:picChg>
      </pc:sldChg>
      <pc:sldChg chg="addSp delSp modSp add mod">
        <pc:chgData name="Stoker, Kesiah" userId="7d6f868f-a8a0-4a2e-b53b-4e83b6d4fcae" providerId="ADAL" clId="{18A127A6-5BA2-44BF-9D12-FDF07EBCAE7A}" dt="2023-09-22T20:25:27.259" v="2085" actId="14861"/>
        <pc:sldMkLst>
          <pc:docMk/>
          <pc:sldMk cId="86015325" sldId="365"/>
        </pc:sldMkLst>
        <pc:spChg chg="add del mod">
          <ac:chgData name="Stoker, Kesiah" userId="7d6f868f-a8a0-4a2e-b53b-4e83b6d4fcae" providerId="ADAL" clId="{18A127A6-5BA2-44BF-9D12-FDF07EBCAE7A}" dt="2023-09-22T20:15:28.054" v="1873" actId="931"/>
          <ac:spMkLst>
            <pc:docMk/>
            <pc:sldMk cId="86015325" sldId="365"/>
            <ac:spMk id="5" creationId="{18A1A9C4-A3C1-03B1-49E1-A0ADD4063905}"/>
          </ac:spMkLst>
        </pc:spChg>
        <pc:spChg chg="mod">
          <ac:chgData name="Stoker, Kesiah" userId="7d6f868f-a8a0-4a2e-b53b-4e83b6d4fcae" providerId="ADAL" clId="{18A127A6-5BA2-44BF-9D12-FDF07EBCAE7A}" dt="2023-09-22T20:07:50.144" v="1636" actId="20577"/>
          <ac:spMkLst>
            <pc:docMk/>
            <pc:sldMk cId="86015325" sldId="365"/>
            <ac:spMk id="7" creationId="{4305AD1D-6BAF-A55F-AF71-CCF47C7F038E}"/>
          </ac:spMkLst>
        </pc:spChg>
        <pc:spChg chg="mod">
          <ac:chgData name="Stoker, Kesiah" userId="7d6f868f-a8a0-4a2e-b53b-4e83b6d4fcae" providerId="ADAL" clId="{18A127A6-5BA2-44BF-9D12-FDF07EBCAE7A}" dt="2023-09-22T20:07:45.653" v="1617" actId="20577"/>
          <ac:spMkLst>
            <pc:docMk/>
            <pc:sldMk cId="86015325" sldId="365"/>
            <ac:spMk id="8" creationId="{CB443B1F-5AB2-361B-2E56-2B5D78C89B30}"/>
          </ac:spMkLst>
        </pc:spChg>
        <pc:spChg chg="add mod">
          <ac:chgData name="Stoker, Kesiah" userId="7d6f868f-a8a0-4a2e-b53b-4e83b6d4fcae" providerId="ADAL" clId="{18A127A6-5BA2-44BF-9D12-FDF07EBCAE7A}" dt="2023-09-22T20:16:42.866" v="1890" actId="20577"/>
          <ac:spMkLst>
            <pc:docMk/>
            <pc:sldMk cId="86015325" sldId="365"/>
            <ac:spMk id="10" creationId="{95F445F2-F7CE-1481-CB22-BD1BB2A12DB1}"/>
          </ac:spMkLst>
        </pc:spChg>
        <pc:spChg chg="mod">
          <ac:chgData name="Stoker, Kesiah" userId="7d6f868f-a8a0-4a2e-b53b-4e83b6d4fcae" providerId="ADAL" clId="{18A127A6-5BA2-44BF-9D12-FDF07EBCAE7A}" dt="2023-09-22T20:08:33.713" v="1688" actId="113"/>
          <ac:spMkLst>
            <pc:docMk/>
            <pc:sldMk cId="86015325" sldId="365"/>
            <ac:spMk id="12" creationId="{E88BA993-D338-2C69-272C-738B9099574D}"/>
          </ac:spMkLst>
        </pc:spChg>
        <pc:spChg chg="del">
          <ac:chgData name="Stoker, Kesiah" userId="7d6f868f-a8a0-4a2e-b53b-4e83b6d4fcae" providerId="ADAL" clId="{18A127A6-5BA2-44BF-9D12-FDF07EBCAE7A}" dt="2023-09-22T20:12:28.860" v="1859" actId="931"/>
          <ac:spMkLst>
            <pc:docMk/>
            <pc:sldMk cId="86015325" sldId="365"/>
            <ac:spMk id="13" creationId="{B46ED085-5A86-F3A7-77E6-832996C5C778}"/>
          </ac:spMkLst>
        </pc:spChg>
        <pc:picChg chg="add del mod modCrop">
          <ac:chgData name="Stoker, Kesiah" userId="7d6f868f-a8a0-4a2e-b53b-4e83b6d4fcae" providerId="ADAL" clId="{18A127A6-5BA2-44BF-9D12-FDF07EBCAE7A}" dt="2023-09-22T20:15:24.425" v="1872" actId="478"/>
          <ac:picMkLst>
            <pc:docMk/>
            <pc:sldMk cId="86015325" sldId="365"/>
            <ac:picMk id="3" creationId="{843EB1EB-D20D-A406-FA46-652417C40D7F}"/>
          </ac:picMkLst>
        </pc:picChg>
        <pc:picChg chg="add mod modCrop">
          <ac:chgData name="Stoker, Kesiah" userId="7d6f868f-a8a0-4a2e-b53b-4e83b6d4fcae" providerId="ADAL" clId="{18A127A6-5BA2-44BF-9D12-FDF07EBCAE7A}" dt="2023-09-22T20:25:27.259" v="2085" actId="14861"/>
          <ac:picMkLst>
            <pc:docMk/>
            <pc:sldMk cId="86015325" sldId="365"/>
            <ac:picMk id="9" creationId="{A166E758-34A4-FDA0-5F55-E211C00BE2AC}"/>
          </ac:picMkLst>
        </pc:picChg>
      </pc:sldChg>
      <pc:sldChg chg="addSp modSp add mod addCm modCm">
        <pc:chgData name="Stoker, Kesiah" userId="7d6f868f-a8a0-4a2e-b53b-4e83b6d4fcae" providerId="ADAL" clId="{18A127A6-5BA2-44BF-9D12-FDF07EBCAE7A}" dt="2023-09-22T20:20:53.908" v="2047"/>
        <pc:sldMkLst>
          <pc:docMk/>
          <pc:sldMk cId="2687523301" sldId="366"/>
        </pc:sldMkLst>
        <pc:spChg chg="add mod">
          <ac:chgData name="Stoker, Kesiah" userId="7d6f868f-a8a0-4a2e-b53b-4e83b6d4fcae" providerId="ADAL" clId="{18A127A6-5BA2-44BF-9D12-FDF07EBCAE7A}" dt="2023-09-22T20:19:38.745" v="2043" actId="6549"/>
          <ac:spMkLst>
            <pc:docMk/>
            <pc:sldMk cId="2687523301" sldId="366"/>
            <ac:spMk id="2" creationId="{D1EDBF15-B6AF-7F9D-F60C-91763CB14BDE}"/>
          </ac:spMkLst>
        </pc:spChg>
        <pc:spChg chg="mod">
          <ac:chgData name="Stoker, Kesiah" userId="7d6f868f-a8a0-4a2e-b53b-4e83b6d4fcae" providerId="ADAL" clId="{18A127A6-5BA2-44BF-9D12-FDF07EBCAE7A}" dt="2023-09-22T20:18:31.356" v="2033" actId="6549"/>
          <ac:spMkLst>
            <pc:docMk/>
            <pc:sldMk cId="2687523301" sldId="366"/>
            <ac:spMk id="7" creationId="{4305AD1D-6BAF-A55F-AF71-CCF47C7F038E}"/>
          </ac:spMkLst>
        </pc:spChg>
        <pc:spChg chg="mod">
          <ac:chgData name="Stoker, Kesiah" userId="7d6f868f-a8a0-4a2e-b53b-4e83b6d4fcae" providerId="ADAL" clId="{18A127A6-5BA2-44BF-9D12-FDF07EBCAE7A}" dt="2023-09-22T20:18:15.375" v="1973" actId="20577"/>
          <ac:spMkLst>
            <pc:docMk/>
            <pc:sldMk cId="2687523301" sldId="366"/>
            <ac:spMk id="8" creationId="{CB443B1F-5AB2-361B-2E56-2B5D78C89B30}"/>
          </ac:spMkLst>
        </pc:spChg>
        <pc:spChg chg="mod">
          <ac:chgData name="Stoker, Kesiah" userId="7d6f868f-a8a0-4a2e-b53b-4e83b6d4fcae" providerId="ADAL" clId="{18A127A6-5BA2-44BF-9D12-FDF07EBCAE7A}" dt="2023-09-22T20:19:09.050" v="2040" actId="20577"/>
          <ac:spMkLst>
            <pc:docMk/>
            <pc:sldMk cId="2687523301" sldId="366"/>
            <ac:spMk id="12" creationId="{E88BA993-D338-2C69-272C-738B9099574D}"/>
          </ac:spMkLst>
        </pc:spChg>
      </pc:sldChg>
      <pc:sldChg chg="addSp delSp modSp add mod addCm delCm">
        <pc:chgData name="Stoker, Kesiah" userId="7d6f868f-a8a0-4a2e-b53b-4e83b6d4fcae" providerId="ADAL" clId="{18A127A6-5BA2-44BF-9D12-FDF07EBCAE7A}" dt="2023-09-22T20:37:54.242" v="2108" actId="14861"/>
        <pc:sldMkLst>
          <pc:docMk/>
          <pc:sldMk cId="4193221867" sldId="367"/>
        </pc:sldMkLst>
        <pc:spChg chg="add mod">
          <ac:chgData name="Stoker, Kesiah" userId="7d6f868f-a8a0-4a2e-b53b-4e83b6d4fcae" providerId="ADAL" clId="{18A127A6-5BA2-44BF-9D12-FDF07EBCAE7A}" dt="2023-09-22T20:29:04.288" v="2097" actId="6549"/>
          <ac:spMkLst>
            <pc:docMk/>
            <pc:sldMk cId="4193221867" sldId="367"/>
            <ac:spMk id="4" creationId="{6B11CD0E-C7B3-899E-D47C-63ECD9BF2325}"/>
          </ac:spMkLst>
        </pc:spChg>
        <pc:spChg chg="add del mod">
          <ac:chgData name="Stoker, Kesiah" userId="7d6f868f-a8a0-4a2e-b53b-4e83b6d4fcae" providerId="ADAL" clId="{18A127A6-5BA2-44BF-9D12-FDF07EBCAE7A}" dt="2023-09-22T20:29:17.164" v="2099" actId="478"/>
          <ac:spMkLst>
            <pc:docMk/>
            <pc:sldMk cId="4193221867" sldId="367"/>
            <ac:spMk id="6" creationId="{C5C7F6DD-1E4E-054F-7614-C1B4B648FD05}"/>
          </ac:spMkLst>
        </pc:spChg>
        <pc:spChg chg="mod">
          <ac:chgData name="Stoker, Kesiah" userId="7d6f868f-a8a0-4a2e-b53b-4e83b6d4fcae" providerId="ADAL" clId="{18A127A6-5BA2-44BF-9D12-FDF07EBCAE7A}" dt="2023-09-22T20:23:06.823" v="2077" actId="20577"/>
          <ac:spMkLst>
            <pc:docMk/>
            <pc:sldMk cId="4193221867" sldId="367"/>
            <ac:spMk id="7" creationId="{4305AD1D-6BAF-A55F-AF71-CCF47C7F038E}"/>
          </ac:spMkLst>
        </pc:spChg>
        <pc:spChg chg="mod">
          <ac:chgData name="Stoker, Kesiah" userId="7d6f868f-a8a0-4a2e-b53b-4e83b6d4fcae" providerId="ADAL" clId="{18A127A6-5BA2-44BF-9D12-FDF07EBCAE7A}" dt="2023-09-22T20:23:03.059" v="2065" actId="20577"/>
          <ac:spMkLst>
            <pc:docMk/>
            <pc:sldMk cId="4193221867" sldId="367"/>
            <ac:spMk id="8" creationId="{CB443B1F-5AB2-361B-2E56-2B5D78C89B30}"/>
          </ac:spMkLst>
        </pc:spChg>
        <pc:spChg chg="add del">
          <ac:chgData name="Stoker, Kesiah" userId="7d6f868f-a8a0-4a2e-b53b-4e83b6d4fcae" providerId="ADAL" clId="{18A127A6-5BA2-44BF-9D12-FDF07EBCAE7A}" dt="2023-09-22T20:37:39.949" v="2104" actId="22"/>
          <ac:spMkLst>
            <pc:docMk/>
            <pc:sldMk cId="4193221867" sldId="367"/>
            <ac:spMk id="11" creationId="{22F8A9BE-3753-8EC5-3E9D-8666ECFF3CFB}"/>
          </ac:spMkLst>
        </pc:spChg>
        <pc:spChg chg="mod">
          <ac:chgData name="Stoker, Kesiah" userId="7d6f868f-a8a0-4a2e-b53b-4e83b6d4fcae" providerId="ADAL" clId="{18A127A6-5BA2-44BF-9D12-FDF07EBCAE7A}" dt="2023-09-22T20:23:19.271" v="2082" actId="20577"/>
          <ac:spMkLst>
            <pc:docMk/>
            <pc:sldMk cId="4193221867" sldId="367"/>
            <ac:spMk id="12" creationId="{E88BA993-D338-2C69-272C-738B9099574D}"/>
          </ac:spMkLst>
        </pc:spChg>
        <pc:spChg chg="del">
          <ac:chgData name="Stoker, Kesiah" userId="7d6f868f-a8a0-4a2e-b53b-4e83b6d4fcae" providerId="ADAL" clId="{18A127A6-5BA2-44BF-9D12-FDF07EBCAE7A}" dt="2023-09-22T20:28:29.248" v="2086" actId="931"/>
          <ac:spMkLst>
            <pc:docMk/>
            <pc:sldMk cId="4193221867" sldId="367"/>
            <ac:spMk id="13" creationId="{B46ED085-5A86-F3A7-77E6-832996C5C778}"/>
          </ac:spMkLst>
        </pc:spChg>
        <pc:picChg chg="add del mod modCrop">
          <ac:chgData name="Stoker, Kesiah" userId="7d6f868f-a8a0-4a2e-b53b-4e83b6d4fcae" providerId="ADAL" clId="{18A127A6-5BA2-44BF-9D12-FDF07EBCAE7A}" dt="2023-09-22T20:29:14.359" v="2098" actId="478"/>
          <ac:picMkLst>
            <pc:docMk/>
            <pc:sldMk cId="4193221867" sldId="367"/>
            <ac:picMk id="3" creationId="{7926799D-DDD3-4EFA-5279-0A9AF421BD39}"/>
          </ac:picMkLst>
        </pc:picChg>
        <pc:picChg chg="add mod">
          <ac:chgData name="Stoker, Kesiah" userId="7d6f868f-a8a0-4a2e-b53b-4e83b6d4fcae" providerId="ADAL" clId="{18A127A6-5BA2-44BF-9D12-FDF07EBCAE7A}" dt="2023-09-22T20:37:54.242" v="2108" actId="14861"/>
          <ac:picMkLst>
            <pc:docMk/>
            <pc:sldMk cId="4193221867" sldId="367"/>
            <ac:picMk id="9" creationId="{B7158C9A-7D73-9634-DB0E-21358CD15D0D}"/>
          </ac:picMkLst>
        </pc:picChg>
      </pc:sldChg>
      <pc:sldChg chg="addSp delSp modSp add mod">
        <pc:chgData name="Stoker, Kesiah" userId="7d6f868f-a8a0-4a2e-b53b-4e83b6d4fcae" providerId="ADAL" clId="{18A127A6-5BA2-44BF-9D12-FDF07EBCAE7A}" dt="2023-09-22T20:46:12.933" v="2169" actId="14861"/>
        <pc:sldMkLst>
          <pc:docMk/>
          <pc:sldMk cId="2686800988" sldId="368"/>
        </pc:sldMkLst>
        <pc:spChg chg="add mod">
          <ac:chgData name="Stoker, Kesiah" userId="7d6f868f-a8a0-4a2e-b53b-4e83b6d4fcae" providerId="ADAL" clId="{18A127A6-5BA2-44BF-9D12-FDF07EBCAE7A}" dt="2023-09-22T20:45:36.127" v="2167" actId="6549"/>
          <ac:spMkLst>
            <pc:docMk/>
            <pc:sldMk cId="2686800988" sldId="368"/>
            <ac:spMk id="4" creationId="{9B731696-A770-239B-9D3A-1B0F37B790FA}"/>
          </ac:spMkLst>
        </pc:spChg>
        <pc:spChg chg="mod">
          <ac:chgData name="Stoker, Kesiah" userId="7d6f868f-a8a0-4a2e-b53b-4e83b6d4fcae" providerId="ADAL" clId="{18A127A6-5BA2-44BF-9D12-FDF07EBCAE7A}" dt="2023-09-22T20:38:28.311" v="2137" actId="20577"/>
          <ac:spMkLst>
            <pc:docMk/>
            <pc:sldMk cId="2686800988" sldId="368"/>
            <ac:spMk id="7" creationId="{4305AD1D-6BAF-A55F-AF71-CCF47C7F038E}"/>
          </ac:spMkLst>
        </pc:spChg>
        <pc:spChg chg="mod">
          <ac:chgData name="Stoker, Kesiah" userId="7d6f868f-a8a0-4a2e-b53b-4e83b6d4fcae" providerId="ADAL" clId="{18A127A6-5BA2-44BF-9D12-FDF07EBCAE7A}" dt="2023-09-22T20:38:25.889" v="2126" actId="20577"/>
          <ac:spMkLst>
            <pc:docMk/>
            <pc:sldMk cId="2686800988" sldId="368"/>
            <ac:spMk id="8" creationId="{CB443B1F-5AB2-361B-2E56-2B5D78C89B30}"/>
          </ac:spMkLst>
        </pc:spChg>
        <pc:spChg chg="mod">
          <ac:chgData name="Stoker, Kesiah" userId="7d6f868f-a8a0-4a2e-b53b-4e83b6d4fcae" providerId="ADAL" clId="{18A127A6-5BA2-44BF-9D12-FDF07EBCAE7A}" dt="2023-09-22T20:38:56.026" v="2146" actId="20577"/>
          <ac:spMkLst>
            <pc:docMk/>
            <pc:sldMk cId="2686800988" sldId="368"/>
            <ac:spMk id="12" creationId="{E88BA993-D338-2C69-272C-738B9099574D}"/>
          </ac:spMkLst>
        </pc:spChg>
        <pc:spChg chg="del">
          <ac:chgData name="Stoker, Kesiah" userId="7d6f868f-a8a0-4a2e-b53b-4e83b6d4fcae" providerId="ADAL" clId="{18A127A6-5BA2-44BF-9D12-FDF07EBCAE7A}" dt="2023-09-22T20:43:53.798" v="2147" actId="931"/>
          <ac:spMkLst>
            <pc:docMk/>
            <pc:sldMk cId="2686800988" sldId="368"/>
            <ac:spMk id="13" creationId="{B46ED085-5A86-F3A7-77E6-832996C5C778}"/>
          </ac:spMkLst>
        </pc:spChg>
        <pc:picChg chg="add mod modCrop">
          <ac:chgData name="Stoker, Kesiah" userId="7d6f868f-a8a0-4a2e-b53b-4e83b6d4fcae" providerId="ADAL" clId="{18A127A6-5BA2-44BF-9D12-FDF07EBCAE7A}" dt="2023-09-22T20:46:12.933" v="2169" actId="14861"/>
          <ac:picMkLst>
            <pc:docMk/>
            <pc:sldMk cId="2686800988" sldId="368"/>
            <ac:picMk id="3" creationId="{AF644478-965C-FCFD-DD61-C720183E4D46}"/>
          </ac:picMkLst>
        </pc:picChg>
      </pc:sldChg>
      <pc:sldChg chg="addSp delSp modSp add del mod">
        <pc:chgData name="Stoker, Kesiah" userId="7d6f868f-a8a0-4a2e-b53b-4e83b6d4fcae" providerId="ADAL" clId="{18A127A6-5BA2-44BF-9D12-FDF07EBCAE7A}" dt="2023-09-22T21:08:58.852" v="2872" actId="47"/>
        <pc:sldMkLst>
          <pc:docMk/>
          <pc:sldMk cId="1772139433" sldId="369"/>
        </pc:sldMkLst>
        <pc:spChg chg="del">
          <ac:chgData name="Stoker, Kesiah" userId="7d6f868f-a8a0-4a2e-b53b-4e83b6d4fcae" providerId="ADAL" clId="{18A127A6-5BA2-44BF-9D12-FDF07EBCAE7A}" dt="2023-09-22T20:47:41.288" v="2224" actId="478"/>
          <ac:spMkLst>
            <pc:docMk/>
            <pc:sldMk cId="1772139433" sldId="369"/>
            <ac:spMk id="2" creationId="{3B269A31-3727-3CC2-4AB4-F76F70DB625B}"/>
          </ac:spMkLst>
        </pc:spChg>
        <pc:spChg chg="mod">
          <ac:chgData name="Stoker, Kesiah" userId="7d6f868f-a8a0-4a2e-b53b-4e83b6d4fcae" providerId="ADAL" clId="{18A127A6-5BA2-44BF-9D12-FDF07EBCAE7A}" dt="2023-09-22T20:50:01.355" v="2341" actId="20577"/>
          <ac:spMkLst>
            <pc:docMk/>
            <pc:sldMk cId="1772139433" sldId="369"/>
            <ac:spMk id="3" creationId="{557DC097-EEFC-ED47-45E0-3BCB04809765}"/>
          </ac:spMkLst>
        </pc:spChg>
        <pc:spChg chg="add mod">
          <ac:chgData name="Stoker, Kesiah" userId="7d6f868f-a8a0-4a2e-b53b-4e83b6d4fcae" providerId="ADAL" clId="{18A127A6-5BA2-44BF-9D12-FDF07EBCAE7A}" dt="2023-09-22T20:47:35.487" v="2223" actId="207"/>
          <ac:spMkLst>
            <pc:docMk/>
            <pc:sldMk cId="1772139433" sldId="369"/>
            <ac:spMk id="4" creationId="{C9B1AB92-ADF5-75D4-F3AD-52E8409AA0DD}"/>
          </ac:spMkLst>
        </pc:spChg>
      </pc:sldChg>
      <pc:sldChg chg="addSp delSp modSp add mod addCm">
        <pc:chgData name="Stoker, Kesiah" userId="7d6f868f-a8a0-4a2e-b53b-4e83b6d4fcae" providerId="ADAL" clId="{18A127A6-5BA2-44BF-9D12-FDF07EBCAE7A}" dt="2023-09-22T20:56:53.021" v="2483" actId="13926"/>
        <pc:sldMkLst>
          <pc:docMk/>
          <pc:sldMk cId="387574291" sldId="370"/>
        </pc:sldMkLst>
        <pc:spChg chg="add del mod">
          <ac:chgData name="Stoker, Kesiah" userId="7d6f868f-a8a0-4a2e-b53b-4e83b6d4fcae" providerId="ADAL" clId="{18A127A6-5BA2-44BF-9D12-FDF07EBCAE7A}" dt="2023-09-22T20:52:21.992" v="2363" actId="478"/>
          <ac:spMkLst>
            <pc:docMk/>
            <pc:sldMk cId="387574291" sldId="370"/>
            <ac:spMk id="2" creationId="{FC24CB20-6751-8240-2882-B253170296A3}"/>
          </ac:spMkLst>
        </pc:spChg>
        <pc:spChg chg="mod">
          <ac:chgData name="Stoker, Kesiah" userId="7d6f868f-a8a0-4a2e-b53b-4e83b6d4fcae" providerId="ADAL" clId="{18A127A6-5BA2-44BF-9D12-FDF07EBCAE7A}" dt="2023-09-22T20:54:05.795" v="2409" actId="20577"/>
          <ac:spMkLst>
            <pc:docMk/>
            <pc:sldMk cId="387574291" sldId="370"/>
            <ac:spMk id="4" creationId="{91BCBACB-0461-DD1E-8DFC-9F91A8F08B39}"/>
          </ac:spMkLst>
        </pc:spChg>
        <pc:spChg chg="add del mod">
          <ac:chgData name="Stoker, Kesiah" userId="7d6f868f-a8a0-4a2e-b53b-4e83b6d4fcae" providerId="ADAL" clId="{18A127A6-5BA2-44BF-9D12-FDF07EBCAE7A}" dt="2023-09-22T20:52:22.862" v="2365"/>
          <ac:spMkLst>
            <pc:docMk/>
            <pc:sldMk cId="387574291" sldId="370"/>
            <ac:spMk id="6" creationId="{67C0790B-2D07-690D-AD63-D99C156E2882}"/>
          </ac:spMkLst>
        </pc:spChg>
        <pc:spChg chg="add del mod">
          <ac:chgData name="Stoker, Kesiah" userId="7d6f868f-a8a0-4a2e-b53b-4e83b6d4fcae" providerId="ADAL" clId="{18A127A6-5BA2-44BF-9D12-FDF07EBCAE7A}" dt="2023-09-22T20:52:32.200" v="2367"/>
          <ac:spMkLst>
            <pc:docMk/>
            <pc:sldMk cId="387574291" sldId="370"/>
            <ac:spMk id="7" creationId="{AD731B8A-DA3A-1C27-8084-80C50479107E}"/>
          </ac:spMkLst>
        </pc:spChg>
        <pc:spChg chg="add mod">
          <ac:chgData name="Stoker, Kesiah" userId="7d6f868f-a8a0-4a2e-b53b-4e83b6d4fcae" providerId="ADAL" clId="{18A127A6-5BA2-44BF-9D12-FDF07EBCAE7A}" dt="2023-09-22T20:56:53.021" v="2483" actId="13926"/>
          <ac:spMkLst>
            <pc:docMk/>
            <pc:sldMk cId="387574291" sldId="370"/>
            <ac:spMk id="8" creationId="{E0FA3DDF-AC5B-32E6-8B22-2D8E13225292}"/>
          </ac:spMkLst>
        </pc:spChg>
        <pc:spChg chg="add mod">
          <ac:chgData name="Stoker, Kesiah" userId="7d6f868f-a8a0-4a2e-b53b-4e83b6d4fcae" providerId="ADAL" clId="{18A127A6-5BA2-44BF-9D12-FDF07EBCAE7A}" dt="2023-09-22T20:56:35.551" v="2480"/>
          <ac:spMkLst>
            <pc:docMk/>
            <pc:sldMk cId="387574291" sldId="370"/>
            <ac:spMk id="9" creationId="{B01EE045-E33B-2AB2-5A43-DCEFAAC81D9A}"/>
          </ac:spMkLst>
        </pc:spChg>
        <pc:spChg chg="mod">
          <ac:chgData name="Stoker, Kesiah" userId="7d6f868f-a8a0-4a2e-b53b-4e83b6d4fcae" providerId="ADAL" clId="{18A127A6-5BA2-44BF-9D12-FDF07EBCAE7A}" dt="2023-09-22T20:54:18.448" v="2453" actId="13926"/>
          <ac:spMkLst>
            <pc:docMk/>
            <pc:sldMk cId="387574291" sldId="370"/>
            <ac:spMk id="17" creationId="{E8373C87-0A21-5FB5-E0DF-557429FB6A94}"/>
          </ac:spMkLst>
        </pc:spChg>
        <pc:graphicFrameChg chg="mod">
          <ac:chgData name="Stoker, Kesiah" userId="7d6f868f-a8a0-4a2e-b53b-4e83b6d4fcae" providerId="ADAL" clId="{18A127A6-5BA2-44BF-9D12-FDF07EBCAE7A}" dt="2023-09-22T20:55:56.978" v="2472" actId="1076"/>
          <ac:graphicFrameMkLst>
            <pc:docMk/>
            <pc:sldMk cId="387574291" sldId="370"/>
            <ac:graphicFrameMk id="5" creationId="{CFCFDD0D-382F-1385-0EC0-DD21668EBD7A}"/>
          </ac:graphicFrameMkLst>
        </pc:graphicFrameChg>
      </pc:sldChg>
      <pc:sldChg chg="addSp delSp modSp add mod addCm">
        <pc:chgData name="Stoker, Kesiah" userId="7d6f868f-a8a0-4a2e-b53b-4e83b6d4fcae" providerId="ADAL" clId="{18A127A6-5BA2-44BF-9D12-FDF07EBCAE7A}" dt="2023-09-22T20:57:44.775" v="2497"/>
        <pc:sldMkLst>
          <pc:docMk/>
          <pc:sldMk cId="3527226458" sldId="371"/>
        </pc:sldMkLst>
        <pc:spChg chg="del mod">
          <ac:chgData name="Stoker, Kesiah" userId="7d6f868f-a8a0-4a2e-b53b-4e83b6d4fcae" providerId="ADAL" clId="{18A127A6-5BA2-44BF-9D12-FDF07EBCAE7A}" dt="2023-09-22T20:56:42.972" v="2481" actId="478"/>
          <ac:spMkLst>
            <pc:docMk/>
            <pc:sldMk cId="3527226458" sldId="371"/>
            <ac:spMk id="2" creationId="{97A1B809-3DB2-2FDB-0CBF-D999D0347B7C}"/>
          </ac:spMkLst>
        </pc:spChg>
        <pc:spChg chg="add mod">
          <ac:chgData name="Stoker, Kesiah" userId="7d6f868f-a8a0-4a2e-b53b-4e83b6d4fcae" providerId="ADAL" clId="{18A127A6-5BA2-44BF-9D12-FDF07EBCAE7A}" dt="2023-09-22T20:56:43.351" v="2482"/>
          <ac:spMkLst>
            <pc:docMk/>
            <pc:sldMk cId="3527226458" sldId="371"/>
            <ac:spMk id="5" creationId="{D5E9207E-3D81-624D-B7EB-79A5F1844198}"/>
          </ac:spMkLst>
        </pc:spChg>
        <pc:spChg chg="add mod">
          <ac:chgData name="Stoker, Kesiah" userId="7d6f868f-a8a0-4a2e-b53b-4e83b6d4fcae" providerId="ADAL" clId="{18A127A6-5BA2-44BF-9D12-FDF07EBCAE7A}" dt="2023-09-22T20:56:58.165" v="2484"/>
          <ac:spMkLst>
            <pc:docMk/>
            <pc:sldMk cId="3527226458" sldId="371"/>
            <ac:spMk id="7" creationId="{A3FECA38-A715-C561-A4B1-F7CA2EE9B399}"/>
          </ac:spMkLst>
        </pc:spChg>
        <pc:spChg chg="mod">
          <ac:chgData name="Stoker, Kesiah" userId="7d6f868f-a8a0-4a2e-b53b-4e83b6d4fcae" providerId="ADAL" clId="{18A127A6-5BA2-44BF-9D12-FDF07EBCAE7A}" dt="2023-09-22T20:57:13.532" v="2487"/>
          <ac:spMkLst>
            <pc:docMk/>
            <pc:sldMk cId="3527226458" sldId="371"/>
            <ac:spMk id="11" creationId="{C444DDAB-94E7-E6C4-6C05-7C6F5FC606E1}"/>
          </ac:spMkLst>
        </pc:spChg>
      </pc:sldChg>
      <pc:sldChg chg="addSp delSp modSp add mod addCm">
        <pc:chgData name="Stoker, Kesiah" userId="7d6f868f-a8a0-4a2e-b53b-4e83b6d4fcae" providerId="ADAL" clId="{18A127A6-5BA2-44BF-9D12-FDF07EBCAE7A}" dt="2023-09-22T20:58:28.676" v="2515" actId="1035"/>
        <pc:sldMkLst>
          <pc:docMk/>
          <pc:sldMk cId="1620933853" sldId="372"/>
        </pc:sldMkLst>
        <pc:spChg chg="mod">
          <ac:chgData name="Stoker, Kesiah" userId="7d6f868f-a8a0-4a2e-b53b-4e83b6d4fcae" providerId="ADAL" clId="{18A127A6-5BA2-44BF-9D12-FDF07EBCAE7A}" dt="2023-09-22T20:57:18.335" v="2488"/>
          <ac:spMkLst>
            <pc:docMk/>
            <pc:sldMk cId="1620933853" sldId="372"/>
            <ac:spMk id="2" creationId="{6DCFDA98-0ED9-22AC-F38F-D7CF0DADC6CE}"/>
          </ac:spMkLst>
        </pc:spChg>
        <pc:spChg chg="add del mod">
          <ac:chgData name="Stoker, Kesiah" userId="7d6f868f-a8a0-4a2e-b53b-4e83b6d4fcae" providerId="ADAL" clId="{18A127A6-5BA2-44BF-9D12-FDF07EBCAE7A}" dt="2023-09-22T20:57:02.196" v="2486"/>
          <ac:spMkLst>
            <pc:docMk/>
            <pc:sldMk cId="1620933853" sldId="372"/>
            <ac:spMk id="6" creationId="{DD8BEC1D-18F7-B54A-102A-12DB28DEB961}"/>
          </ac:spMkLst>
        </pc:spChg>
        <pc:spChg chg="add mod">
          <ac:chgData name="Stoker, Kesiah" userId="7d6f868f-a8a0-4a2e-b53b-4e83b6d4fcae" providerId="ADAL" clId="{18A127A6-5BA2-44BF-9D12-FDF07EBCAE7A}" dt="2023-09-22T20:58:24.736" v="2505"/>
          <ac:spMkLst>
            <pc:docMk/>
            <pc:sldMk cId="1620933853" sldId="372"/>
            <ac:spMk id="7" creationId="{EE7C2E9F-F2C3-F32F-A278-BE0093802998}"/>
          </ac:spMkLst>
        </pc:spChg>
        <pc:spChg chg="add mod">
          <ac:chgData name="Stoker, Kesiah" userId="7d6f868f-a8a0-4a2e-b53b-4e83b6d4fcae" providerId="ADAL" clId="{18A127A6-5BA2-44BF-9D12-FDF07EBCAE7A}" dt="2023-09-22T20:58:24.736" v="2505"/>
          <ac:spMkLst>
            <pc:docMk/>
            <pc:sldMk cId="1620933853" sldId="372"/>
            <ac:spMk id="8" creationId="{3381A0EA-0C86-9AAA-7535-0F796796CADB}"/>
          </ac:spMkLst>
        </pc:spChg>
        <pc:graphicFrameChg chg="mod">
          <ac:chgData name="Stoker, Kesiah" userId="7d6f868f-a8a0-4a2e-b53b-4e83b6d4fcae" providerId="ADAL" clId="{18A127A6-5BA2-44BF-9D12-FDF07EBCAE7A}" dt="2023-09-22T20:58:28.676" v="2515" actId="1035"/>
          <ac:graphicFrameMkLst>
            <pc:docMk/>
            <pc:sldMk cId="1620933853" sldId="372"/>
            <ac:graphicFrameMk id="5" creationId="{70880572-9AB1-4D19-12E1-F51BB540A22B}"/>
          </ac:graphicFrameMkLst>
        </pc:graphicFrameChg>
      </pc:sldChg>
      <pc:sldChg chg="addSp modSp add mod addCm">
        <pc:chgData name="Stoker, Kesiah" userId="7d6f868f-a8a0-4a2e-b53b-4e83b6d4fcae" providerId="ADAL" clId="{18A127A6-5BA2-44BF-9D12-FDF07EBCAE7A}" dt="2023-09-22T20:58:42.310" v="2536" actId="1035"/>
        <pc:sldMkLst>
          <pc:docMk/>
          <pc:sldMk cId="3190618129" sldId="373"/>
        </pc:sldMkLst>
        <pc:spChg chg="add mod">
          <ac:chgData name="Stoker, Kesiah" userId="7d6f868f-a8a0-4a2e-b53b-4e83b6d4fcae" providerId="ADAL" clId="{18A127A6-5BA2-44BF-9D12-FDF07EBCAE7A}" dt="2023-09-22T20:58:32.505" v="2516"/>
          <ac:spMkLst>
            <pc:docMk/>
            <pc:sldMk cId="3190618129" sldId="373"/>
            <ac:spMk id="2" creationId="{66D9D263-A5BE-D256-D5EB-9334A6F933FC}"/>
          </ac:spMkLst>
        </pc:spChg>
        <pc:spChg chg="add mod">
          <ac:chgData name="Stoker, Kesiah" userId="7d6f868f-a8a0-4a2e-b53b-4e83b6d4fcae" providerId="ADAL" clId="{18A127A6-5BA2-44BF-9D12-FDF07EBCAE7A}" dt="2023-09-22T20:58:32.505" v="2516"/>
          <ac:spMkLst>
            <pc:docMk/>
            <pc:sldMk cId="3190618129" sldId="373"/>
            <ac:spMk id="4" creationId="{8308BCDD-7092-33C6-E13C-3F618B359848}"/>
          </ac:spMkLst>
        </pc:spChg>
        <pc:spChg chg="mod">
          <ac:chgData name="Stoker, Kesiah" userId="7d6f868f-a8a0-4a2e-b53b-4e83b6d4fcae" providerId="ADAL" clId="{18A127A6-5BA2-44BF-9D12-FDF07EBCAE7A}" dt="2023-09-22T20:57:20.171" v="2489"/>
          <ac:spMkLst>
            <pc:docMk/>
            <pc:sldMk cId="3190618129" sldId="373"/>
            <ac:spMk id="7" creationId="{33162BDC-B064-1C01-5976-81CEF1492111}"/>
          </ac:spMkLst>
        </pc:spChg>
        <pc:spChg chg="mod">
          <ac:chgData name="Stoker, Kesiah" userId="7d6f868f-a8a0-4a2e-b53b-4e83b6d4fcae" providerId="ADAL" clId="{18A127A6-5BA2-44BF-9D12-FDF07EBCAE7A}" dt="2023-09-22T20:58:42.310" v="2536" actId="1035"/>
          <ac:spMkLst>
            <pc:docMk/>
            <pc:sldMk cId="3190618129" sldId="373"/>
            <ac:spMk id="9" creationId="{8CD66C27-B0AA-1E48-F8FC-55634F94DF86}"/>
          </ac:spMkLst>
        </pc:spChg>
        <pc:graphicFrameChg chg="mod">
          <ac:chgData name="Stoker, Kesiah" userId="7d6f868f-a8a0-4a2e-b53b-4e83b6d4fcae" providerId="ADAL" clId="{18A127A6-5BA2-44BF-9D12-FDF07EBCAE7A}" dt="2023-09-22T20:58:35.935" v="2526" actId="1035"/>
          <ac:graphicFrameMkLst>
            <pc:docMk/>
            <pc:sldMk cId="3190618129" sldId="373"/>
            <ac:graphicFrameMk id="10" creationId="{1B15838B-EB1F-8580-D9C5-2D1C2FBEEC73}"/>
          </ac:graphicFrameMkLst>
        </pc:graphicFrameChg>
      </pc:sldChg>
      <pc:sldChg chg="addSp modSp add mod addCm">
        <pc:chgData name="Stoker, Kesiah" userId="7d6f868f-a8a0-4a2e-b53b-4e83b6d4fcae" providerId="ADAL" clId="{18A127A6-5BA2-44BF-9D12-FDF07EBCAE7A}" dt="2023-09-22T20:58:52.535" v="2547"/>
        <pc:sldMkLst>
          <pc:docMk/>
          <pc:sldMk cId="2905656775" sldId="374"/>
        </pc:sldMkLst>
        <pc:spChg chg="add mod">
          <ac:chgData name="Stoker, Kesiah" userId="7d6f868f-a8a0-4a2e-b53b-4e83b6d4fcae" providerId="ADAL" clId="{18A127A6-5BA2-44BF-9D12-FDF07EBCAE7A}" dt="2023-09-22T20:58:52.535" v="2547"/>
          <ac:spMkLst>
            <pc:docMk/>
            <pc:sldMk cId="2905656775" sldId="374"/>
            <ac:spMk id="2" creationId="{97CC20A8-88C0-BEF2-2F64-8DEB4AE91759}"/>
          </ac:spMkLst>
        </pc:spChg>
        <pc:spChg chg="add mod">
          <ac:chgData name="Stoker, Kesiah" userId="7d6f868f-a8a0-4a2e-b53b-4e83b6d4fcae" providerId="ADAL" clId="{18A127A6-5BA2-44BF-9D12-FDF07EBCAE7A}" dt="2023-09-22T20:58:52.535" v="2547"/>
          <ac:spMkLst>
            <pc:docMk/>
            <pc:sldMk cId="2905656775" sldId="374"/>
            <ac:spMk id="4" creationId="{FD653D3B-D074-AF68-6F96-0524E168B37F}"/>
          </ac:spMkLst>
        </pc:spChg>
        <pc:spChg chg="mod">
          <ac:chgData name="Stoker, Kesiah" userId="7d6f868f-a8a0-4a2e-b53b-4e83b6d4fcae" providerId="ADAL" clId="{18A127A6-5BA2-44BF-9D12-FDF07EBCAE7A}" dt="2023-09-22T20:57:21.633" v="2490"/>
          <ac:spMkLst>
            <pc:docMk/>
            <pc:sldMk cId="2905656775" sldId="374"/>
            <ac:spMk id="7" creationId="{35AE68E8-3AF3-9450-4AC9-84AF8BF04C2B}"/>
          </ac:spMkLst>
        </pc:spChg>
        <pc:spChg chg="mod">
          <ac:chgData name="Stoker, Kesiah" userId="7d6f868f-a8a0-4a2e-b53b-4e83b6d4fcae" providerId="ADAL" clId="{18A127A6-5BA2-44BF-9D12-FDF07EBCAE7A}" dt="2023-09-22T20:58:50.646" v="2546" actId="1035"/>
          <ac:spMkLst>
            <pc:docMk/>
            <pc:sldMk cId="2905656775" sldId="374"/>
            <ac:spMk id="9" creationId="{F18CAEF4-105B-CDCE-EB49-2129D4867CED}"/>
          </ac:spMkLst>
        </pc:spChg>
        <pc:graphicFrameChg chg="mod">
          <ac:chgData name="Stoker, Kesiah" userId="7d6f868f-a8a0-4a2e-b53b-4e83b6d4fcae" providerId="ADAL" clId="{18A127A6-5BA2-44BF-9D12-FDF07EBCAE7A}" dt="2023-09-22T20:58:50.646" v="2546" actId="1035"/>
          <ac:graphicFrameMkLst>
            <pc:docMk/>
            <pc:sldMk cId="2905656775" sldId="374"/>
            <ac:graphicFrameMk id="10" creationId="{D51C2A85-E3E4-A3CB-1A86-DD025AE90B41}"/>
          </ac:graphicFrameMkLst>
        </pc:graphicFrameChg>
      </pc:sldChg>
      <pc:sldChg chg="addSp modSp add mod addCm">
        <pc:chgData name="Stoker, Kesiah" userId="7d6f868f-a8a0-4a2e-b53b-4e83b6d4fcae" providerId="ADAL" clId="{18A127A6-5BA2-44BF-9D12-FDF07EBCAE7A}" dt="2023-09-22T20:58:59.082" v="2558"/>
        <pc:sldMkLst>
          <pc:docMk/>
          <pc:sldMk cId="884083932" sldId="375"/>
        </pc:sldMkLst>
        <pc:spChg chg="add mod">
          <ac:chgData name="Stoker, Kesiah" userId="7d6f868f-a8a0-4a2e-b53b-4e83b6d4fcae" providerId="ADAL" clId="{18A127A6-5BA2-44BF-9D12-FDF07EBCAE7A}" dt="2023-09-22T20:58:59.082" v="2558"/>
          <ac:spMkLst>
            <pc:docMk/>
            <pc:sldMk cId="884083932" sldId="375"/>
            <ac:spMk id="2" creationId="{11395F62-4AC8-BF76-FC69-C6E2CE735F3D}"/>
          </ac:spMkLst>
        </pc:spChg>
        <pc:spChg chg="add mod">
          <ac:chgData name="Stoker, Kesiah" userId="7d6f868f-a8a0-4a2e-b53b-4e83b6d4fcae" providerId="ADAL" clId="{18A127A6-5BA2-44BF-9D12-FDF07EBCAE7A}" dt="2023-09-22T20:58:59.082" v="2558"/>
          <ac:spMkLst>
            <pc:docMk/>
            <pc:sldMk cId="884083932" sldId="375"/>
            <ac:spMk id="4" creationId="{D6D404DD-B2B0-81AE-DFCF-BF25B02B60C0}"/>
          </ac:spMkLst>
        </pc:spChg>
        <pc:spChg chg="mod">
          <ac:chgData name="Stoker, Kesiah" userId="7d6f868f-a8a0-4a2e-b53b-4e83b6d4fcae" providerId="ADAL" clId="{18A127A6-5BA2-44BF-9D12-FDF07EBCAE7A}" dt="2023-09-22T20:57:23.200" v="2491"/>
          <ac:spMkLst>
            <pc:docMk/>
            <pc:sldMk cId="884083932" sldId="375"/>
            <ac:spMk id="11" creationId="{292B4980-FEFB-F42F-A4F6-49ED4D22461A}"/>
          </ac:spMkLst>
        </pc:spChg>
        <pc:spChg chg="mod">
          <ac:chgData name="Stoker, Kesiah" userId="7d6f868f-a8a0-4a2e-b53b-4e83b6d4fcae" providerId="ADAL" clId="{18A127A6-5BA2-44BF-9D12-FDF07EBCAE7A}" dt="2023-09-22T20:58:57.636" v="2557" actId="1035"/>
          <ac:spMkLst>
            <pc:docMk/>
            <pc:sldMk cId="884083932" sldId="375"/>
            <ac:spMk id="13" creationId="{542FF5E7-A37A-637F-D12A-10831B8D3F6E}"/>
          </ac:spMkLst>
        </pc:spChg>
        <pc:graphicFrameChg chg="mod">
          <ac:chgData name="Stoker, Kesiah" userId="7d6f868f-a8a0-4a2e-b53b-4e83b6d4fcae" providerId="ADAL" clId="{18A127A6-5BA2-44BF-9D12-FDF07EBCAE7A}" dt="2023-09-22T20:58:57.636" v="2557" actId="1035"/>
          <ac:graphicFrameMkLst>
            <pc:docMk/>
            <pc:sldMk cId="884083932" sldId="375"/>
            <ac:graphicFrameMk id="14" creationId="{D0A577F3-6649-4997-9DA6-1F7BEC73722B}"/>
          </ac:graphicFrameMkLst>
        </pc:graphicFrameChg>
      </pc:sldChg>
      <pc:sldChg chg="addSp delSp modSp add mod addCm">
        <pc:chgData name="Stoker, Kesiah" userId="7d6f868f-a8a0-4a2e-b53b-4e83b6d4fcae" providerId="ADAL" clId="{18A127A6-5BA2-44BF-9D12-FDF07EBCAE7A}" dt="2023-09-22T20:59:06.472" v="2569"/>
        <pc:sldMkLst>
          <pc:docMk/>
          <pc:sldMk cId="1330674309" sldId="376"/>
        </pc:sldMkLst>
        <pc:spChg chg="add del mod">
          <ac:chgData name="Stoker, Kesiah" userId="7d6f868f-a8a0-4a2e-b53b-4e83b6d4fcae" providerId="ADAL" clId="{18A127A6-5BA2-44BF-9D12-FDF07EBCAE7A}" dt="2023-09-22T20:52:17.609" v="2362"/>
          <ac:spMkLst>
            <pc:docMk/>
            <pc:sldMk cId="1330674309" sldId="376"/>
            <ac:spMk id="2" creationId="{5C987344-C592-0BC7-8D3A-6092FA71F5C0}"/>
          </ac:spMkLst>
        </pc:spChg>
        <pc:spChg chg="add mod">
          <ac:chgData name="Stoker, Kesiah" userId="7d6f868f-a8a0-4a2e-b53b-4e83b6d4fcae" providerId="ADAL" clId="{18A127A6-5BA2-44BF-9D12-FDF07EBCAE7A}" dt="2023-09-22T20:59:06.472" v="2569"/>
          <ac:spMkLst>
            <pc:docMk/>
            <pc:sldMk cId="1330674309" sldId="376"/>
            <ac:spMk id="4" creationId="{C289A5BB-17D8-81ED-4CBF-5C1F5E1906DF}"/>
          </ac:spMkLst>
        </pc:spChg>
        <pc:spChg chg="add mod">
          <ac:chgData name="Stoker, Kesiah" userId="7d6f868f-a8a0-4a2e-b53b-4e83b6d4fcae" providerId="ADAL" clId="{18A127A6-5BA2-44BF-9D12-FDF07EBCAE7A}" dt="2023-09-22T20:59:06.472" v="2569"/>
          <ac:spMkLst>
            <pc:docMk/>
            <pc:sldMk cId="1330674309" sldId="376"/>
            <ac:spMk id="5" creationId="{CECA9304-69CF-0355-B25E-67B2F9A3C166}"/>
          </ac:spMkLst>
        </pc:spChg>
        <pc:spChg chg="mod">
          <ac:chgData name="Stoker, Kesiah" userId="7d6f868f-a8a0-4a2e-b53b-4e83b6d4fcae" providerId="ADAL" clId="{18A127A6-5BA2-44BF-9D12-FDF07EBCAE7A}" dt="2023-09-22T20:57:24.835" v="2492"/>
          <ac:spMkLst>
            <pc:docMk/>
            <pc:sldMk cId="1330674309" sldId="376"/>
            <ac:spMk id="7" creationId="{341E86D8-9B5F-EFE1-9112-6CC58766FEA5}"/>
          </ac:spMkLst>
        </pc:spChg>
        <pc:spChg chg="mod">
          <ac:chgData name="Stoker, Kesiah" userId="7d6f868f-a8a0-4a2e-b53b-4e83b6d4fcae" providerId="ADAL" clId="{18A127A6-5BA2-44BF-9D12-FDF07EBCAE7A}" dt="2023-09-22T20:59:04.622" v="2568" actId="1035"/>
          <ac:spMkLst>
            <pc:docMk/>
            <pc:sldMk cId="1330674309" sldId="376"/>
            <ac:spMk id="9" creationId="{4960D5A6-2CCF-D0B8-A324-739C3F337F4E}"/>
          </ac:spMkLst>
        </pc:spChg>
        <pc:graphicFrameChg chg="mod">
          <ac:chgData name="Stoker, Kesiah" userId="7d6f868f-a8a0-4a2e-b53b-4e83b6d4fcae" providerId="ADAL" clId="{18A127A6-5BA2-44BF-9D12-FDF07EBCAE7A}" dt="2023-09-22T20:59:04.622" v="2568" actId="1035"/>
          <ac:graphicFrameMkLst>
            <pc:docMk/>
            <pc:sldMk cId="1330674309" sldId="376"/>
            <ac:graphicFrameMk id="10" creationId="{4771298A-3745-F220-FE1F-951B7DD752CC}"/>
          </ac:graphicFrameMkLst>
        </pc:graphicFrameChg>
      </pc:sldChg>
      <pc:sldChg chg="addSp delSp modSp add mod addCm">
        <pc:chgData name="Stoker, Kesiah" userId="7d6f868f-a8a0-4a2e-b53b-4e83b6d4fcae" providerId="ADAL" clId="{18A127A6-5BA2-44BF-9D12-FDF07EBCAE7A}" dt="2023-09-22T20:59:32.641" v="2582" actId="1035"/>
        <pc:sldMkLst>
          <pc:docMk/>
          <pc:sldMk cId="2801172913" sldId="377"/>
        </pc:sldMkLst>
        <pc:spChg chg="mod">
          <ac:chgData name="Stoker, Kesiah" userId="7d6f868f-a8a0-4a2e-b53b-4e83b6d4fcae" providerId="ADAL" clId="{18A127A6-5BA2-44BF-9D12-FDF07EBCAE7A}" dt="2023-09-22T20:57:28.193" v="2495"/>
          <ac:spMkLst>
            <pc:docMk/>
            <pc:sldMk cId="2801172913" sldId="377"/>
            <ac:spMk id="2" creationId="{1BA5FC8A-60C3-C4DA-2611-F72FE4D2152A}"/>
          </ac:spMkLst>
        </pc:spChg>
        <pc:spChg chg="add del mod">
          <ac:chgData name="Stoker, Kesiah" userId="7d6f868f-a8a0-4a2e-b53b-4e83b6d4fcae" providerId="ADAL" clId="{18A127A6-5BA2-44BF-9D12-FDF07EBCAE7A}" dt="2023-09-22T20:52:08.681" v="2356"/>
          <ac:spMkLst>
            <pc:docMk/>
            <pc:sldMk cId="2801172913" sldId="377"/>
            <ac:spMk id="5" creationId="{6E91CA52-E244-7CCA-8462-ACF4FAB3E6BB}"/>
          </ac:spMkLst>
        </pc:spChg>
        <pc:spChg chg="add del mod">
          <ac:chgData name="Stoker, Kesiah" userId="7d6f868f-a8a0-4a2e-b53b-4e83b6d4fcae" providerId="ADAL" clId="{18A127A6-5BA2-44BF-9D12-FDF07EBCAE7A}" dt="2023-09-22T20:52:14.165" v="2358"/>
          <ac:spMkLst>
            <pc:docMk/>
            <pc:sldMk cId="2801172913" sldId="377"/>
            <ac:spMk id="6" creationId="{5A6B0A1F-3798-9331-0E97-B7CCA0E03AD8}"/>
          </ac:spMkLst>
        </pc:spChg>
        <pc:spChg chg="add del mod">
          <ac:chgData name="Stoker, Kesiah" userId="7d6f868f-a8a0-4a2e-b53b-4e83b6d4fcae" providerId="ADAL" clId="{18A127A6-5BA2-44BF-9D12-FDF07EBCAE7A}" dt="2023-09-22T20:52:16.157" v="2360"/>
          <ac:spMkLst>
            <pc:docMk/>
            <pc:sldMk cId="2801172913" sldId="377"/>
            <ac:spMk id="7" creationId="{2F85B2B6-CBF6-3FBF-7DC9-B02D96CB3DC5}"/>
          </ac:spMkLst>
        </pc:spChg>
        <pc:spChg chg="mod">
          <ac:chgData name="Stoker, Kesiah" userId="7d6f868f-a8a0-4a2e-b53b-4e83b6d4fcae" providerId="ADAL" clId="{18A127A6-5BA2-44BF-9D12-FDF07EBCAE7A}" dt="2023-09-22T20:59:32.641" v="2582" actId="1035"/>
          <ac:spMkLst>
            <pc:docMk/>
            <pc:sldMk cId="2801172913" sldId="377"/>
            <ac:spMk id="10" creationId="{C70BEF61-7E1B-559B-6D51-9B2F93A90131}"/>
          </ac:spMkLst>
        </pc:spChg>
        <pc:spChg chg="mod">
          <ac:chgData name="Stoker, Kesiah" userId="7d6f868f-a8a0-4a2e-b53b-4e83b6d4fcae" providerId="ADAL" clId="{18A127A6-5BA2-44BF-9D12-FDF07EBCAE7A}" dt="2023-09-22T20:59:32.641" v="2582" actId="1035"/>
          <ac:spMkLst>
            <pc:docMk/>
            <pc:sldMk cId="2801172913" sldId="377"/>
            <ac:spMk id="11" creationId="{3073B3A0-B1EE-5379-5DC8-AE061D333959}"/>
          </ac:spMkLst>
        </pc:spChg>
        <pc:spChg chg="mod">
          <ac:chgData name="Stoker, Kesiah" userId="7d6f868f-a8a0-4a2e-b53b-4e83b6d4fcae" providerId="ADAL" clId="{18A127A6-5BA2-44BF-9D12-FDF07EBCAE7A}" dt="2023-09-22T20:59:32.641" v="2582" actId="1035"/>
          <ac:spMkLst>
            <pc:docMk/>
            <pc:sldMk cId="2801172913" sldId="377"/>
            <ac:spMk id="12" creationId="{EF523166-ADD3-0B4D-E398-94D8C8E29FBB}"/>
          </ac:spMkLst>
        </pc:spChg>
        <pc:spChg chg="mod">
          <ac:chgData name="Stoker, Kesiah" userId="7d6f868f-a8a0-4a2e-b53b-4e83b6d4fcae" providerId="ADAL" clId="{18A127A6-5BA2-44BF-9D12-FDF07EBCAE7A}" dt="2023-09-22T20:59:32.641" v="2582" actId="1035"/>
          <ac:spMkLst>
            <pc:docMk/>
            <pc:sldMk cId="2801172913" sldId="377"/>
            <ac:spMk id="13" creationId="{B07AD2F0-B523-66E2-30A5-DE411426CC44}"/>
          </ac:spMkLst>
        </pc:spChg>
        <pc:spChg chg="mod">
          <ac:chgData name="Stoker, Kesiah" userId="7d6f868f-a8a0-4a2e-b53b-4e83b6d4fcae" providerId="ADAL" clId="{18A127A6-5BA2-44BF-9D12-FDF07EBCAE7A}" dt="2023-09-22T20:59:32.641" v="2582" actId="1035"/>
          <ac:spMkLst>
            <pc:docMk/>
            <pc:sldMk cId="2801172913" sldId="377"/>
            <ac:spMk id="14" creationId="{E161D61E-24FF-737C-8B86-3A9A33C3B5F9}"/>
          </ac:spMkLst>
        </pc:spChg>
        <pc:spChg chg="mod">
          <ac:chgData name="Stoker, Kesiah" userId="7d6f868f-a8a0-4a2e-b53b-4e83b6d4fcae" providerId="ADAL" clId="{18A127A6-5BA2-44BF-9D12-FDF07EBCAE7A}" dt="2023-09-22T20:59:32.641" v="2582" actId="1035"/>
          <ac:spMkLst>
            <pc:docMk/>
            <pc:sldMk cId="2801172913" sldId="377"/>
            <ac:spMk id="15" creationId="{A937A89F-34E5-F337-E510-4A57C3E5D68E}"/>
          </ac:spMkLst>
        </pc:spChg>
        <pc:spChg chg="mod">
          <ac:chgData name="Stoker, Kesiah" userId="7d6f868f-a8a0-4a2e-b53b-4e83b6d4fcae" providerId="ADAL" clId="{18A127A6-5BA2-44BF-9D12-FDF07EBCAE7A}" dt="2023-09-22T20:59:32.641" v="2582" actId="1035"/>
          <ac:spMkLst>
            <pc:docMk/>
            <pc:sldMk cId="2801172913" sldId="377"/>
            <ac:spMk id="16" creationId="{00434862-8FAB-5DE4-D683-ACAAF9C3D1CB}"/>
          </ac:spMkLst>
        </pc:spChg>
        <pc:spChg chg="mod">
          <ac:chgData name="Stoker, Kesiah" userId="7d6f868f-a8a0-4a2e-b53b-4e83b6d4fcae" providerId="ADAL" clId="{18A127A6-5BA2-44BF-9D12-FDF07EBCAE7A}" dt="2023-09-22T20:59:32.641" v="2582" actId="1035"/>
          <ac:spMkLst>
            <pc:docMk/>
            <pc:sldMk cId="2801172913" sldId="377"/>
            <ac:spMk id="17" creationId="{51A9E5CA-F385-4462-7F07-3A59669A9748}"/>
          </ac:spMkLst>
        </pc:spChg>
        <pc:spChg chg="mod">
          <ac:chgData name="Stoker, Kesiah" userId="7d6f868f-a8a0-4a2e-b53b-4e83b6d4fcae" providerId="ADAL" clId="{18A127A6-5BA2-44BF-9D12-FDF07EBCAE7A}" dt="2023-09-22T20:59:32.641" v="2582" actId="1035"/>
          <ac:spMkLst>
            <pc:docMk/>
            <pc:sldMk cId="2801172913" sldId="377"/>
            <ac:spMk id="18" creationId="{EAA0385C-6088-7B2B-5FF3-8DC8087D2A6F}"/>
          </ac:spMkLst>
        </pc:spChg>
        <pc:spChg chg="mod">
          <ac:chgData name="Stoker, Kesiah" userId="7d6f868f-a8a0-4a2e-b53b-4e83b6d4fcae" providerId="ADAL" clId="{18A127A6-5BA2-44BF-9D12-FDF07EBCAE7A}" dt="2023-09-22T20:59:32.641" v="2582" actId="1035"/>
          <ac:spMkLst>
            <pc:docMk/>
            <pc:sldMk cId="2801172913" sldId="377"/>
            <ac:spMk id="19" creationId="{4E9276B8-51E8-C043-C82C-B0B65F5F9BCC}"/>
          </ac:spMkLst>
        </pc:spChg>
        <pc:spChg chg="mod">
          <ac:chgData name="Stoker, Kesiah" userId="7d6f868f-a8a0-4a2e-b53b-4e83b6d4fcae" providerId="ADAL" clId="{18A127A6-5BA2-44BF-9D12-FDF07EBCAE7A}" dt="2023-09-22T20:59:32.641" v="2582" actId="1035"/>
          <ac:spMkLst>
            <pc:docMk/>
            <pc:sldMk cId="2801172913" sldId="377"/>
            <ac:spMk id="20" creationId="{3A42F4AE-5E95-0DF3-A029-44FFA1D7509E}"/>
          </ac:spMkLst>
        </pc:spChg>
        <pc:spChg chg="mod">
          <ac:chgData name="Stoker, Kesiah" userId="7d6f868f-a8a0-4a2e-b53b-4e83b6d4fcae" providerId="ADAL" clId="{18A127A6-5BA2-44BF-9D12-FDF07EBCAE7A}" dt="2023-09-22T20:59:32.641" v="2582" actId="1035"/>
          <ac:spMkLst>
            <pc:docMk/>
            <pc:sldMk cId="2801172913" sldId="377"/>
            <ac:spMk id="21" creationId="{FE64ABC3-0BC3-A5DB-C396-C1F576754D79}"/>
          </ac:spMkLst>
        </pc:spChg>
        <pc:spChg chg="mod">
          <ac:chgData name="Stoker, Kesiah" userId="7d6f868f-a8a0-4a2e-b53b-4e83b6d4fcae" providerId="ADAL" clId="{18A127A6-5BA2-44BF-9D12-FDF07EBCAE7A}" dt="2023-09-22T20:59:32.641" v="2582" actId="1035"/>
          <ac:spMkLst>
            <pc:docMk/>
            <pc:sldMk cId="2801172913" sldId="377"/>
            <ac:spMk id="22" creationId="{D491A646-4126-6A10-7204-536D1C74FFBA}"/>
          </ac:spMkLst>
        </pc:spChg>
        <pc:spChg chg="mod">
          <ac:chgData name="Stoker, Kesiah" userId="7d6f868f-a8a0-4a2e-b53b-4e83b6d4fcae" providerId="ADAL" clId="{18A127A6-5BA2-44BF-9D12-FDF07EBCAE7A}" dt="2023-09-22T20:59:32.641" v="2582" actId="1035"/>
          <ac:spMkLst>
            <pc:docMk/>
            <pc:sldMk cId="2801172913" sldId="377"/>
            <ac:spMk id="23" creationId="{B95EED59-D677-5798-577E-A6C6252AD39D}"/>
          </ac:spMkLst>
        </pc:spChg>
        <pc:spChg chg="mod">
          <ac:chgData name="Stoker, Kesiah" userId="7d6f868f-a8a0-4a2e-b53b-4e83b6d4fcae" providerId="ADAL" clId="{18A127A6-5BA2-44BF-9D12-FDF07EBCAE7A}" dt="2023-09-22T20:59:32.641" v="2582" actId="1035"/>
          <ac:spMkLst>
            <pc:docMk/>
            <pc:sldMk cId="2801172913" sldId="377"/>
            <ac:spMk id="24" creationId="{054F5900-A625-5AD8-6A6C-12B03D180B91}"/>
          </ac:spMkLst>
        </pc:spChg>
        <pc:spChg chg="mod">
          <ac:chgData name="Stoker, Kesiah" userId="7d6f868f-a8a0-4a2e-b53b-4e83b6d4fcae" providerId="ADAL" clId="{18A127A6-5BA2-44BF-9D12-FDF07EBCAE7A}" dt="2023-09-22T20:59:32.641" v="2582" actId="1035"/>
          <ac:spMkLst>
            <pc:docMk/>
            <pc:sldMk cId="2801172913" sldId="377"/>
            <ac:spMk id="25" creationId="{5CBF029E-3490-BE72-3ADE-AACFEC07857C}"/>
          </ac:spMkLst>
        </pc:spChg>
        <pc:spChg chg="mod">
          <ac:chgData name="Stoker, Kesiah" userId="7d6f868f-a8a0-4a2e-b53b-4e83b6d4fcae" providerId="ADAL" clId="{18A127A6-5BA2-44BF-9D12-FDF07EBCAE7A}" dt="2023-09-22T20:59:32.641" v="2582" actId="1035"/>
          <ac:spMkLst>
            <pc:docMk/>
            <pc:sldMk cId="2801172913" sldId="377"/>
            <ac:spMk id="26" creationId="{476D0246-C504-CB51-6B24-9BCE32258C00}"/>
          </ac:spMkLst>
        </pc:spChg>
        <pc:spChg chg="mod">
          <ac:chgData name="Stoker, Kesiah" userId="7d6f868f-a8a0-4a2e-b53b-4e83b6d4fcae" providerId="ADAL" clId="{18A127A6-5BA2-44BF-9D12-FDF07EBCAE7A}" dt="2023-09-22T20:59:32.641" v="2582" actId="1035"/>
          <ac:spMkLst>
            <pc:docMk/>
            <pc:sldMk cId="2801172913" sldId="377"/>
            <ac:spMk id="27" creationId="{BA29AE96-E494-0260-AE36-152E6BB66EAE}"/>
          </ac:spMkLst>
        </pc:spChg>
        <pc:spChg chg="mod">
          <ac:chgData name="Stoker, Kesiah" userId="7d6f868f-a8a0-4a2e-b53b-4e83b6d4fcae" providerId="ADAL" clId="{18A127A6-5BA2-44BF-9D12-FDF07EBCAE7A}" dt="2023-09-22T20:59:32.641" v="2582" actId="1035"/>
          <ac:spMkLst>
            <pc:docMk/>
            <pc:sldMk cId="2801172913" sldId="377"/>
            <ac:spMk id="28" creationId="{13F1E6C8-8F81-8BA5-18F6-8CCC5AA1870C}"/>
          </ac:spMkLst>
        </pc:spChg>
        <pc:spChg chg="mod">
          <ac:chgData name="Stoker, Kesiah" userId="7d6f868f-a8a0-4a2e-b53b-4e83b6d4fcae" providerId="ADAL" clId="{18A127A6-5BA2-44BF-9D12-FDF07EBCAE7A}" dt="2023-09-22T20:59:32.641" v="2582" actId="1035"/>
          <ac:spMkLst>
            <pc:docMk/>
            <pc:sldMk cId="2801172913" sldId="377"/>
            <ac:spMk id="29" creationId="{4458D354-6027-3027-CB65-D4A12D43066A}"/>
          </ac:spMkLst>
        </pc:spChg>
        <pc:spChg chg="mod">
          <ac:chgData name="Stoker, Kesiah" userId="7d6f868f-a8a0-4a2e-b53b-4e83b6d4fcae" providerId="ADAL" clId="{18A127A6-5BA2-44BF-9D12-FDF07EBCAE7A}" dt="2023-09-22T20:59:32.641" v="2582" actId="1035"/>
          <ac:spMkLst>
            <pc:docMk/>
            <pc:sldMk cId="2801172913" sldId="377"/>
            <ac:spMk id="30" creationId="{0CCAFE1B-9502-6348-4252-B5BB4BE766D0}"/>
          </ac:spMkLst>
        </pc:spChg>
        <pc:spChg chg="mod">
          <ac:chgData name="Stoker, Kesiah" userId="7d6f868f-a8a0-4a2e-b53b-4e83b6d4fcae" providerId="ADAL" clId="{18A127A6-5BA2-44BF-9D12-FDF07EBCAE7A}" dt="2023-09-22T20:59:32.641" v="2582" actId="1035"/>
          <ac:spMkLst>
            <pc:docMk/>
            <pc:sldMk cId="2801172913" sldId="377"/>
            <ac:spMk id="31" creationId="{551A1ED8-FED9-C8B9-B5F0-B3B1CE788A1C}"/>
          </ac:spMkLst>
        </pc:spChg>
        <pc:spChg chg="mod">
          <ac:chgData name="Stoker, Kesiah" userId="7d6f868f-a8a0-4a2e-b53b-4e83b6d4fcae" providerId="ADAL" clId="{18A127A6-5BA2-44BF-9D12-FDF07EBCAE7A}" dt="2023-09-22T20:59:32.641" v="2582" actId="1035"/>
          <ac:spMkLst>
            <pc:docMk/>
            <pc:sldMk cId="2801172913" sldId="377"/>
            <ac:spMk id="32" creationId="{938BD199-3E0A-AE49-DD5A-52A2F31C2F3A}"/>
          </ac:spMkLst>
        </pc:spChg>
        <pc:spChg chg="mod">
          <ac:chgData name="Stoker, Kesiah" userId="7d6f868f-a8a0-4a2e-b53b-4e83b6d4fcae" providerId="ADAL" clId="{18A127A6-5BA2-44BF-9D12-FDF07EBCAE7A}" dt="2023-09-22T20:59:32.641" v="2582" actId="1035"/>
          <ac:spMkLst>
            <pc:docMk/>
            <pc:sldMk cId="2801172913" sldId="377"/>
            <ac:spMk id="33" creationId="{F0441755-A0AE-2C82-5DF9-F74F3B8FCC63}"/>
          </ac:spMkLst>
        </pc:spChg>
        <pc:spChg chg="mod">
          <ac:chgData name="Stoker, Kesiah" userId="7d6f868f-a8a0-4a2e-b53b-4e83b6d4fcae" providerId="ADAL" clId="{18A127A6-5BA2-44BF-9D12-FDF07EBCAE7A}" dt="2023-09-22T20:59:32.641" v="2582" actId="1035"/>
          <ac:spMkLst>
            <pc:docMk/>
            <pc:sldMk cId="2801172913" sldId="377"/>
            <ac:spMk id="34" creationId="{8DFBB194-21C5-79F3-A261-004AFCC0694D}"/>
          </ac:spMkLst>
        </pc:spChg>
        <pc:spChg chg="mod">
          <ac:chgData name="Stoker, Kesiah" userId="7d6f868f-a8a0-4a2e-b53b-4e83b6d4fcae" providerId="ADAL" clId="{18A127A6-5BA2-44BF-9D12-FDF07EBCAE7A}" dt="2023-09-22T20:59:32.641" v="2582" actId="1035"/>
          <ac:spMkLst>
            <pc:docMk/>
            <pc:sldMk cId="2801172913" sldId="377"/>
            <ac:spMk id="35" creationId="{D6FBE836-16D0-41B9-2DF9-53A5D973D26D}"/>
          </ac:spMkLst>
        </pc:spChg>
        <pc:spChg chg="mod">
          <ac:chgData name="Stoker, Kesiah" userId="7d6f868f-a8a0-4a2e-b53b-4e83b6d4fcae" providerId="ADAL" clId="{18A127A6-5BA2-44BF-9D12-FDF07EBCAE7A}" dt="2023-09-22T20:59:32.641" v="2582" actId="1035"/>
          <ac:spMkLst>
            <pc:docMk/>
            <pc:sldMk cId="2801172913" sldId="377"/>
            <ac:spMk id="37" creationId="{EB93D3C4-4ABC-3BA9-28D4-AC47D0DB7B18}"/>
          </ac:spMkLst>
        </pc:spChg>
        <pc:spChg chg="mod">
          <ac:chgData name="Stoker, Kesiah" userId="7d6f868f-a8a0-4a2e-b53b-4e83b6d4fcae" providerId="ADAL" clId="{18A127A6-5BA2-44BF-9D12-FDF07EBCAE7A}" dt="2023-09-22T20:59:32.641" v="2582" actId="1035"/>
          <ac:spMkLst>
            <pc:docMk/>
            <pc:sldMk cId="2801172913" sldId="377"/>
            <ac:spMk id="38" creationId="{B549357F-4642-D8AC-5CAA-22F7FF0E22D7}"/>
          </ac:spMkLst>
        </pc:spChg>
        <pc:spChg chg="mod">
          <ac:chgData name="Stoker, Kesiah" userId="7d6f868f-a8a0-4a2e-b53b-4e83b6d4fcae" providerId="ADAL" clId="{18A127A6-5BA2-44BF-9D12-FDF07EBCAE7A}" dt="2023-09-22T20:59:32.641" v="2582" actId="1035"/>
          <ac:spMkLst>
            <pc:docMk/>
            <pc:sldMk cId="2801172913" sldId="377"/>
            <ac:spMk id="39" creationId="{4ECB2D93-E5DE-B379-2DDC-C7C537812082}"/>
          </ac:spMkLst>
        </pc:spChg>
        <pc:spChg chg="add mod">
          <ac:chgData name="Stoker, Kesiah" userId="7d6f868f-a8a0-4a2e-b53b-4e83b6d4fcae" providerId="ADAL" clId="{18A127A6-5BA2-44BF-9D12-FDF07EBCAE7A}" dt="2023-09-22T20:59:09.913" v="2570"/>
          <ac:spMkLst>
            <pc:docMk/>
            <pc:sldMk cId="2801172913" sldId="377"/>
            <ac:spMk id="40" creationId="{98D06660-679B-C707-77AE-AC69D0A77EB1}"/>
          </ac:spMkLst>
        </pc:spChg>
        <pc:spChg chg="add mod">
          <ac:chgData name="Stoker, Kesiah" userId="7d6f868f-a8a0-4a2e-b53b-4e83b6d4fcae" providerId="ADAL" clId="{18A127A6-5BA2-44BF-9D12-FDF07EBCAE7A}" dt="2023-09-22T20:59:09.913" v="2570"/>
          <ac:spMkLst>
            <pc:docMk/>
            <pc:sldMk cId="2801172913" sldId="377"/>
            <ac:spMk id="41" creationId="{0792C7B5-1A85-B70A-4BCD-C5995FBCB367}"/>
          </ac:spMkLst>
        </pc:spChg>
        <pc:spChg chg="mod">
          <ac:chgData name="Stoker, Kesiah" userId="7d6f868f-a8a0-4a2e-b53b-4e83b6d4fcae" providerId="ADAL" clId="{18A127A6-5BA2-44BF-9D12-FDF07EBCAE7A}" dt="2023-09-22T20:59:32.641" v="2582" actId="1035"/>
          <ac:spMkLst>
            <pc:docMk/>
            <pc:sldMk cId="2801172913" sldId="377"/>
            <ac:spMk id="58" creationId="{D9F393AD-2B69-DAD4-AFF0-173A86A72D33}"/>
          </ac:spMkLst>
        </pc:spChg>
        <pc:spChg chg="mod">
          <ac:chgData name="Stoker, Kesiah" userId="7d6f868f-a8a0-4a2e-b53b-4e83b6d4fcae" providerId="ADAL" clId="{18A127A6-5BA2-44BF-9D12-FDF07EBCAE7A}" dt="2023-09-22T20:59:32.641" v="2582" actId="1035"/>
          <ac:spMkLst>
            <pc:docMk/>
            <pc:sldMk cId="2801172913" sldId="377"/>
            <ac:spMk id="59" creationId="{5FBE523B-15DB-A903-9BBE-E85B2A27CCE7}"/>
          </ac:spMkLst>
        </pc:spChg>
        <pc:spChg chg="mod">
          <ac:chgData name="Stoker, Kesiah" userId="7d6f868f-a8a0-4a2e-b53b-4e83b6d4fcae" providerId="ADAL" clId="{18A127A6-5BA2-44BF-9D12-FDF07EBCAE7A}" dt="2023-09-22T20:59:32.641" v="2582" actId="1035"/>
          <ac:spMkLst>
            <pc:docMk/>
            <pc:sldMk cId="2801172913" sldId="377"/>
            <ac:spMk id="63" creationId="{1DFCD023-E129-036B-3690-742C60A4A4BC}"/>
          </ac:spMkLst>
        </pc:spChg>
        <pc:spChg chg="mod">
          <ac:chgData name="Stoker, Kesiah" userId="7d6f868f-a8a0-4a2e-b53b-4e83b6d4fcae" providerId="ADAL" clId="{18A127A6-5BA2-44BF-9D12-FDF07EBCAE7A}" dt="2023-09-22T20:59:32.641" v="2582" actId="1035"/>
          <ac:spMkLst>
            <pc:docMk/>
            <pc:sldMk cId="2801172913" sldId="377"/>
            <ac:spMk id="66" creationId="{6EEE8D5F-AC86-9AD6-7BA1-194D7CF9F759}"/>
          </ac:spMkLst>
        </pc:spChg>
        <pc:spChg chg="mod">
          <ac:chgData name="Stoker, Kesiah" userId="7d6f868f-a8a0-4a2e-b53b-4e83b6d4fcae" providerId="ADAL" clId="{18A127A6-5BA2-44BF-9D12-FDF07EBCAE7A}" dt="2023-09-22T20:59:32.641" v="2582" actId="1035"/>
          <ac:spMkLst>
            <pc:docMk/>
            <pc:sldMk cId="2801172913" sldId="377"/>
            <ac:spMk id="67" creationId="{F22EE6C0-796F-1560-1FE8-2DE8B2A22BAA}"/>
          </ac:spMkLst>
        </pc:spChg>
        <pc:spChg chg="mod">
          <ac:chgData name="Stoker, Kesiah" userId="7d6f868f-a8a0-4a2e-b53b-4e83b6d4fcae" providerId="ADAL" clId="{18A127A6-5BA2-44BF-9D12-FDF07EBCAE7A}" dt="2023-09-22T20:59:32.641" v="2582" actId="1035"/>
          <ac:spMkLst>
            <pc:docMk/>
            <pc:sldMk cId="2801172913" sldId="377"/>
            <ac:spMk id="70" creationId="{2407D987-9DFE-F901-7812-865F7D934C13}"/>
          </ac:spMkLst>
        </pc:spChg>
        <pc:spChg chg="mod">
          <ac:chgData name="Stoker, Kesiah" userId="7d6f868f-a8a0-4a2e-b53b-4e83b6d4fcae" providerId="ADAL" clId="{18A127A6-5BA2-44BF-9D12-FDF07EBCAE7A}" dt="2023-09-22T20:59:32.641" v="2582" actId="1035"/>
          <ac:spMkLst>
            <pc:docMk/>
            <pc:sldMk cId="2801172913" sldId="377"/>
            <ac:spMk id="71" creationId="{FFB2B27D-24C8-AE58-CF47-A4FFD1DA4919}"/>
          </ac:spMkLst>
        </pc:spChg>
        <pc:spChg chg="mod">
          <ac:chgData name="Stoker, Kesiah" userId="7d6f868f-a8a0-4a2e-b53b-4e83b6d4fcae" providerId="ADAL" clId="{18A127A6-5BA2-44BF-9D12-FDF07EBCAE7A}" dt="2023-09-22T20:59:32.641" v="2582" actId="1035"/>
          <ac:spMkLst>
            <pc:docMk/>
            <pc:sldMk cId="2801172913" sldId="377"/>
            <ac:spMk id="82" creationId="{FFEE7B17-CC3E-419B-36FE-6BBD42EF3F37}"/>
          </ac:spMkLst>
        </pc:spChg>
        <pc:spChg chg="mod">
          <ac:chgData name="Stoker, Kesiah" userId="7d6f868f-a8a0-4a2e-b53b-4e83b6d4fcae" providerId="ADAL" clId="{18A127A6-5BA2-44BF-9D12-FDF07EBCAE7A}" dt="2023-09-22T20:59:32.641" v="2582" actId="1035"/>
          <ac:spMkLst>
            <pc:docMk/>
            <pc:sldMk cId="2801172913" sldId="377"/>
            <ac:spMk id="86" creationId="{4A90AE41-C462-AD4B-3FDB-C9CB45BA9C1B}"/>
          </ac:spMkLst>
        </pc:spChg>
        <pc:spChg chg="mod">
          <ac:chgData name="Stoker, Kesiah" userId="7d6f868f-a8a0-4a2e-b53b-4e83b6d4fcae" providerId="ADAL" clId="{18A127A6-5BA2-44BF-9D12-FDF07EBCAE7A}" dt="2023-09-22T20:59:32.641" v="2582" actId="1035"/>
          <ac:spMkLst>
            <pc:docMk/>
            <pc:sldMk cId="2801172913" sldId="377"/>
            <ac:spMk id="87" creationId="{8986DC46-FF97-D2D3-91D3-3FE7CD7FF1A7}"/>
          </ac:spMkLst>
        </pc:spChg>
        <pc:spChg chg="mod">
          <ac:chgData name="Stoker, Kesiah" userId="7d6f868f-a8a0-4a2e-b53b-4e83b6d4fcae" providerId="ADAL" clId="{18A127A6-5BA2-44BF-9D12-FDF07EBCAE7A}" dt="2023-09-22T20:59:32.641" v="2582" actId="1035"/>
          <ac:spMkLst>
            <pc:docMk/>
            <pc:sldMk cId="2801172913" sldId="377"/>
            <ac:spMk id="88" creationId="{0BEE9274-5E26-4DB4-2501-0C275A1B692A}"/>
          </ac:spMkLst>
        </pc:spChg>
        <pc:spChg chg="mod">
          <ac:chgData name="Stoker, Kesiah" userId="7d6f868f-a8a0-4a2e-b53b-4e83b6d4fcae" providerId="ADAL" clId="{18A127A6-5BA2-44BF-9D12-FDF07EBCAE7A}" dt="2023-09-22T20:59:32.641" v="2582" actId="1035"/>
          <ac:spMkLst>
            <pc:docMk/>
            <pc:sldMk cId="2801172913" sldId="377"/>
            <ac:spMk id="89" creationId="{5708697F-D44F-D6A8-B44A-4155A6993F29}"/>
          </ac:spMkLst>
        </pc:spChg>
        <pc:cxnChg chg="mod">
          <ac:chgData name="Stoker, Kesiah" userId="7d6f868f-a8a0-4a2e-b53b-4e83b6d4fcae" providerId="ADAL" clId="{18A127A6-5BA2-44BF-9D12-FDF07EBCAE7A}" dt="2023-09-22T20:59:32.641" v="2582" actId="1035"/>
          <ac:cxnSpMkLst>
            <pc:docMk/>
            <pc:sldMk cId="2801172913" sldId="377"/>
            <ac:cxnSpMk id="90" creationId="{A1C8C7DA-006F-C1EF-4C02-701A53F9113A}"/>
          </ac:cxnSpMkLst>
        </pc:cxnChg>
        <pc:cxnChg chg="mod">
          <ac:chgData name="Stoker, Kesiah" userId="7d6f868f-a8a0-4a2e-b53b-4e83b6d4fcae" providerId="ADAL" clId="{18A127A6-5BA2-44BF-9D12-FDF07EBCAE7A}" dt="2023-09-22T20:59:32.641" v="2582" actId="1035"/>
          <ac:cxnSpMkLst>
            <pc:docMk/>
            <pc:sldMk cId="2801172913" sldId="377"/>
            <ac:cxnSpMk id="91" creationId="{B3D7FA97-D618-3BB2-8AC2-D67B79E52545}"/>
          </ac:cxnSpMkLst>
        </pc:cxnChg>
        <pc:cxnChg chg="mod">
          <ac:chgData name="Stoker, Kesiah" userId="7d6f868f-a8a0-4a2e-b53b-4e83b6d4fcae" providerId="ADAL" clId="{18A127A6-5BA2-44BF-9D12-FDF07EBCAE7A}" dt="2023-09-22T20:59:32.641" v="2582" actId="1035"/>
          <ac:cxnSpMkLst>
            <pc:docMk/>
            <pc:sldMk cId="2801172913" sldId="377"/>
            <ac:cxnSpMk id="92" creationId="{87289451-18D1-38B7-115A-9EB9C6195A36}"/>
          </ac:cxnSpMkLst>
        </pc:cxnChg>
        <pc:cxnChg chg="mod">
          <ac:chgData name="Stoker, Kesiah" userId="7d6f868f-a8a0-4a2e-b53b-4e83b6d4fcae" providerId="ADAL" clId="{18A127A6-5BA2-44BF-9D12-FDF07EBCAE7A}" dt="2023-09-22T20:59:32.641" v="2582" actId="1035"/>
          <ac:cxnSpMkLst>
            <pc:docMk/>
            <pc:sldMk cId="2801172913" sldId="377"/>
            <ac:cxnSpMk id="93" creationId="{F8E77DE7-D77E-4E0C-919F-F7802901592E}"/>
          </ac:cxnSpMkLst>
        </pc:cxnChg>
        <pc:cxnChg chg="mod">
          <ac:chgData name="Stoker, Kesiah" userId="7d6f868f-a8a0-4a2e-b53b-4e83b6d4fcae" providerId="ADAL" clId="{18A127A6-5BA2-44BF-9D12-FDF07EBCAE7A}" dt="2023-09-22T20:59:32.641" v="2582" actId="1035"/>
          <ac:cxnSpMkLst>
            <pc:docMk/>
            <pc:sldMk cId="2801172913" sldId="377"/>
            <ac:cxnSpMk id="94" creationId="{70A71F17-650A-62EE-9867-849D65E38919}"/>
          </ac:cxnSpMkLst>
        </pc:cxnChg>
        <pc:cxnChg chg="mod">
          <ac:chgData name="Stoker, Kesiah" userId="7d6f868f-a8a0-4a2e-b53b-4e83b6d4fcae" providerId="ADAL" clId="{18A127A6-5BA2-44BF-9D12-FDF07EBCAE7A}" dt="2023-09-22T20:59:32.641" v="2582" actId="1035"/>
          <ac:cxnSpMkLst>
            <pc:docMk/>
            <pc:sldMk cId="2801172913" sldId="377"/>
            <ac:cxnSpMk id="95" creationId="{F9B65C76-9EBE-0401-B7A4-41E387DBF167}"/>
          </ac:cxnSpMkLst>
        </pc:cxnChg>
        <pc:cxnChg chg="mod">
          <ac:chgData name="Stoker, Kesiah" userId="7d6f868f-a8a0-4a2e-b53b-4e83b6d4fcae" providerId="ADAL" clId="{18A127A6-5BA2-44BF-9D12-FDF07EBCAE7A}" dt="2023-09-22T20:59:32.641" v="2582" actId="1035"/>
          <ac:cxnSpMkLst>
            <pc:docMk/>
            <pc:sldMk cId="2801172913" sldId="377"/>
            <ac:cxnSpMk id="96" creationId="{1AF064CA-C335-2875-CC6C-87CD50E5CE82}"/>
          </ac:cxnSpMkLst>
        </pc:cxnChg>
        <pc:cxnChg chg="mod">
          <ac:chgData name="Stoker, Kesiah" userId="7d6f868f-a8a0-4a2e-b53b-4e83b6d4fcae" providerId="ADAL" clId="{18A127A6-5BA2-44BF-9D12-FDF07EBCAE7A}" dt="2023-09-22T20:59:32.641" v="2582" actId="1035"/>
          <ac:cxnSpMkLst>
            <pc:docMk/>
            <pc:sldMk cId="2801172913" sldId="377"/>
            <ac:cxnSpMk id="97" creationId="{833253B7-C9BD-DA55-8835-02762838CEC0}"/>
          </ac:cxnSpMkLst>
        </pc:cxnChg>
      </pc:sldChg>
      <pc:sldChg chg="addSp delSp modSp add mod addCm">
        <pc:chgData name="Stoker, Kesiah" userId="7d6f868f-a8a0-4a2e-b53b-4e83b6d4fcae" providerId="ADAL" clId="{18A127A6-5BA2-44BF-9D12-FDF07EBCAE7A}" dt="2023-09-22T20:59:21.506" v="2572"/>
        <pc:sldMkLst>
          <pc:docMk/>
          <pc:sldMk cId="2044941396" sldId="378"/>
        </pc:sldMkLst>
        <pc:spChg chg="mod">
          <ac:chgData name="Stoker, Kesiah" userId="7d6f868f-a8a0-4a2e-b53b-4e83b6d4fcae" providerId="ADAL" clId="{18A127A6-5BA2-44BF-9D12-FDF07EBCAE7A}" dt="2023-09-22T20:57:30.438" v="2496"/>
          <ac:spMkLst>
            <pc:docMk/>
            <pc:sldMk cId="2044941396" sldId="378"/>
            <ac:spMk id="2" creationId="{1BA5FC8A-60C3-C4DA-2611-F72FE4D2152A}"/>
          </ac:spMkLst>
        </pc:spChg>
        <pc:spChg chg="del mod">
          <ac:chgData name="Stoker, Kesiah" userId="7d6f868f-a8a0-4a2e-b53b-4e83b6d4fcae" providerId="ADAL" clId="{18A127A6-5BA2-44BF-9D12-FDF07EBCAE7A}" dt="2023-09-22T20:59:21.136" v="2571" actId="478"/>
          <ac:spMkLst>
            <pc:docMk/>
            <pc:sldMk cId="2044941396" sldId="378"/>
            <ac:spMk id="5" creationId="{96010814-8C37-FA16-0EA3-8B7CB639F992}"/>
          </ac:spMkLst>
        </pc:spChg>
        <pc:spChg chg="add mod">
          <ac:chgData name="Stoker, Kesiah" userId="7d6f868f-a8a0-4a2e-b53b-4e83b6d4fcae" providerId="ADAL" clId="{18A127A6-5BA2-44BF-9D12-FDF07EBCAE7A}" dt="2023-09-22T20:59:21.506" v="2572"/>
          <ac:spMkLst>
            <pc:docMk/>
            <pc:sldMk cId="2044941396" sldId="378"/>
            <ac:spMk id="6" creationId="{68D7B83A-C508-A0D5-56F2-FD7BA1A3D826}"/>
          </ac:spMkLst>
        </pc:spChg>
        <pc:spChg chg="add mod">
          <ac:chgData name="Stoker, Kesiah" userId="7d6f868f-a8a0-4a2e-b53b-4e83b6d4fcae" providerId="ADAL" clId="{18A127A6-5BA2-44BF-9D12-FDF07EBCAE7A}" dt="2023-09-22T20:59:21.506" v="2572"/>
          <ac:spMkLst>
            <pc:docMk/>
            <pc:sldMk cId="2044941396" sldId="378"/>
            <ac:spMk id="7" creationId="{D064E564-299F-F5B9-1388-3F4C201BE450}"/>
          </ac:spMkLst>
        </pc:spChg>
      </pc:sldChg>
      <pc:sldChg chg="addSp modSp add mod">
        <pc:chgData name="Stoker, Kesiah" userId="7d6f868f-a8a0-4a2e-b53b-4e83b6d4fcae" providerId="ADAL" clId="{18A127A6-5BA2-44BF-9D12-FDF07EBCAE7A}" dt="2023-09-22T21:07:09.058" v="2732" actId="20577"/>
        <pc:sldMkLst>
          <pc:docMk/>
          <pc:sldMk cId="863682701" sldId="379"/>
        </pc:sldMkLst>
        <pc:spChg chg="add mod">
          <ac:chgData name="Stoker, Kesiah" userId="7d6f868f-a8a0-4a2e-b53b-4e83b6d4fcae" providerId="ADAL" clId="{18A127A6-5BA2-44BF-9D12-FDF07EBCAE7A}" dt="2023-09-22T21:07:09.058" v="2732" actId="20577"/>
          <ac:spMkLst>
            <pc:docMk/>
            <pc:sldMk cId="863682701" sldId="379"/>
            <ac:spMk id="2" creationId="{0468DB77-C676-7FBA-3B8B-6C4823E5C301}"/>
          </ac:spMkLst>
        </pc:spChg>
        <pc:spChg chg="add mod">
          <ac:chgData name="Stoker, Kesiah" userId="7d6f868f-a8a0-4a2e-b53b-4e83b6d4fcae" providerId="ADAL" clId="{18A127A6-5BA2-44BF-9D12-FDF07EBCAE7A}" dt="2023-09-22T21:04:53.327" v="2701"/>
          <ac:spMkLst>
            <pc:docMk/>
            <pc:sldMk cId="863682701" sldId="379"/>
            <ac:spMk id="3" creationId="{9879F711-0E00-3A8A-FF3E-0D9BF2E5043C}"/>
          </ac:spMkLst>
        </pc:spChg>
        <pc:spChg chg="add mod">
          <ac:chgData name="Stoker, Kesiah" userId="7d6f868f-a8a0-4a2e-b53b-4e83b6d4fcae" providerId="ADAL" clId="{18A127A6-5BA2-44BF-9D12-FDF07EBCAE7A}" dt="2023-09-22T21:05:55.354" v="2721" actId="1076"/>
          <ac:spMkLst>
            <pc:docMk/>
            <pc:sldMk cId="863682701" sldId="379"/>
            <ac:spMk id="4" creationId="{F032759E-CCCE-B503-1C27-34780DD8C15A}"/>
          </ac:spMkLst>
        </pc:spChg>
      </pc:sldChg>
      <pc:sldChg chg="add del">
        <pc:chgData name="Stoker, Kesiah" userId="7d6f868f-a8a0-4a2e-b53b-4e83b6d4fcae" providerId="ADAL" clId="{18A127A6-5BA2-44BF-9D12-FDF07EBCAE7A}" dt="2023-09-22T21:02:55.353" v="2584" actId="2696"/>
        <pc:sldMkLst>
          <pc:docMk/>
          <pc:sldMk cId="3740307678" sldId="379"/>
        </pc:sldMkLst>
      </pc:sldChg>
      <pc:sldChg chg="modSp add del mod">
        <pc:chgData name="Stoker, Kesiah" userId="7d6f868f-a8a0-4a2e-b53b-4e83b6d4fcae" providerId="ADAL" clId="{18A127A6-5BA2-44BF-9D12-FDF07EBCAE7A}" dt="2023-09-22T21:07:59.479" v="2815" actId="2696"/>
        <pc:sldMkLst>
          <pc:docMk/>
          <pc:sldMk cId="1157365798" sldId="380"/>
        </pc:sldMkLst>
        <pc:spChg chg="mod">
          <ac:chgData name="Stoker, Kesiah" userId="7d6f868f-a8a0-4a2e-b53b-4e83b6d4fcae" providerId="ADAL" clId="{18A127A6-5BA2-44BF-9D12-FDF07EBCAE7A}" dt="2023-09-22T21:07:35.586" v="2772" actId="255"/>
          <ac:spMkLst>
            <pc:docMk/>
            <pc:sldMk cId="1157365798" sldId="380"/>
            <ac:spMk id="3" creationId="{557DC097-EEFC-ED47-45E0-3BCB04809765}"/>
          </ac:spMkLst>
        </pc:spChg>
      </pc:sldChg>
      <pc:sldChg chg="addSp delSp modSp add mod">
        <pc:chgData name="Stoker, Kesiah" userId="7d6f868f-a8a0-4a2e-b53b-4e83b6d4fcae" providerId="ADAL" clId="{18A127A6-5BA2-44BF-9D12-FDF07EBCAE7A}" dt="2023-09-22T21:09:06.486" v="2873" actId="20577"/>
        <pc:sldMkLst>
          <pc:docMk/>
          <pc:sldMk cId="59602600" sldId="381"/>
        </pc:sldMkLst>
        <pc:spChg chg="del">
          <ac:chgData name="Stoker, Kesiah" userId="7d6f868f-a8a0-4a2e-b53b-4e83b6d4fcae" providerId="ADAL" clId="{18A127A6-5BA2-44BF-9D12-FDF07EBCAE7A}" dt="2023-09-22T21:07:52.892" v="2814" actId="478"/>
          <ac:spMkLst>
            <pc:docMk/>
            <pc:sldMk cId="59602600" sldId="381"/>
            <ac:spMk id="2" creationId="{3B269A31-3727-3CC2-4AB4-F76F70DB625B}"/>
          </ac:spMkLst>
        </pc:spChg>
        <pc:spChg chg="mod">
          <ac:chgData name="Stoker, Kesiah" userId="7d6f868f-a8a0-4a2e-b53b-4e83b6d4fcae" providerId="ADAL" clId="{18A127A6-5BA2-44BF-9D12-FDF07EBCAE7A}" dt="2023-09-22T21:09:06.486" v="2873" actId="20577"/>
          <ac:spMkLst>
            <pc:docMk/>
            <pc:sldMk cId="59602600" sldId="381"/>
            <ac:spMk id="3" creationId="{557DC097-EEFC-ED47-45E0-3BCB04809765}"/>
          </ac:spMkLst>
        </pc:spChg>
        <pc:spChg chg="add mod">
          <ac:chgData name="Stoker, Kesiah" userId="7d6f868f-a8a0-4a2e-b53b-4e83b6d4fcae" providerId="ADAL" clId="{18A127A6-5BA2-44BF-9D12-FDF07EBCAE7A}" dt="2023-09-22T21:08:14.133" v="2817" actId="207"/>
          <ac:spMkLst>
            <pc:docMk/>
            <pc:sldMk cId="59602600" sldId="381"/>
            <ac:spMk id="4" creationId="{1AC3CC77-1B0B-B8F5-A882-6B2B1628201E}"/>
          </ac:spMkLst>
        </pc:spChg>
      </pc:sldChg>
      <pc:sldChg chg="modSp add mod">
        <pc:chgData name="Stoker, Kesiah" userId="7d6f868f-a8a0-4a2e-b53b-4e83b6d4fcae" providerId="ADAL" clId="{18A127A6-5BA2-44BF-9D12-FDF07EBCAE7A}" dt="2023-09-22T21:09:12.537" v="2874" actId="20577"/>
        <pc:sldMkLst>
          <pc:docMk/>
          <pc:sldMk cId="345027054" sldId="382"/>
        </pc:sldMkLst>
        <pc:spChg chg="mod">
          <ac:chgData name="Stoker, Kesiah" userId="7d6f868f-a8a0-4a2e-b53b-4e83b6d4fcae" providerId="ADAL" clId="{18A127A6-5BA2-44BF-9D12-FDF07EBCAE7A}" dt="2023-09-22T21:09:12.537" v="2874" actId="20577"/>
          <ac:spMkLst>
            <pc:docMk/>
            <pc:sldMk cId="345027054" sldId="382"/>
            <ac:spMk id="3" creationId="{557DC097-EEFC-ED47-45E0-3BCB04809765}"/>
          </ac:spMkLst>
        </pc:spChg>
        <pc:spChg chg="mod">
          <ac:chgData name="Stoker, Kesiah" userId="7d6f868f-a8a0-4a2e-b53b-4e83b6d4fcae" providerId="ADAL" clId="{18A127A6-5BA2-44BF-9D12-FDF07EBCAE7A}" dt="2023-09-22T21:08:55.223" v="2871" actId="13926"/>
          <ac:spMkLst>
            <pc:docMk/>
            <pc:sldMk cId="345027054" sldId="382"/>
            <ac:spMk id="4" creationId="{1AC3CC77-1B0B-B8F5-A882-6B2B1628201E}"/>
          </ac:spMkLst>
        </pc:spChg>
      </pc:sldChg>
    </pc:docChg>
  </pc:docChgLst>
  <pc:docChgLst>
    <pc:chgData name="Nasir, Zil" userId="S::zil.nasir@ontariohealth.ca::0e7472d3-bf0f-42ec-9542-556133ae7e0a" providerId="AD" clId="Web-{09649BB3-83A2-C58D-CF13-E26BF479D223}"/>
    <pc:docChg chg="modSld">
      <pc:chgData name="Nasir, Zil" userId="S::zil.nasir@ontariohealth.ca::0e7472d3-bf0f-42ec-9542-556133ae7e0a" providerId="AD" clId="Web-{09649BB3-83A2-C58D-CF13-E26BF479D223}" dt="2024-06-14T13:45:07.520" v="42" actId="20577"/>
      <pc:docMkLst>
        <pc:docMk/>
      </pc:docMkLst>
      <pc:sldChg chg="modSp modCm">
        <pc:chgData name="Nasir, Zil" userId="S::zil.nasir@ontariohealth.ca::0e7472d3-bf0f-42ec-9542-556133ae7e0a" providerId="AD" clId="Web-{09649BB3-83A2-C58D-CF13-E26BF479D223}" dt="2024-06-14T13:41:55.003" v="8" actId="20577"/>
        <pc:sldMkLst>
          <pc:docMk/>
          <pc:sldMk cId="2589714986" sldId="1584"/>
        </pc:sldMkLst>
        <pc:spChg chg="mod">
          <ac:chgData name="Nasir, Zil" userId="S::zil.nasir@ontariohealth.ca::0e7472d3-bf0f-42ec-9542-556133ae7e0a" providerId="AD" clId="Web-{09649BB3-83A2-C58D-CF13-E26BF479D223}" dt="2024-06-14T13:41:55.003" v="8" actId="20577"/>
          <ac:spMkLst>
            <pc:docMk/>
            <pc:sldMk cId="2589714986" sldId="1584"/>
            <ac:spMk id="2" creationId="{C8912868-1C98-7161-8C4F-40BD00296E5E}"/>
          </ac:spMkLst>
        </pc:spChg>
        <pc:spChg chg="mod">
          <ac:chgData name="Nasir, Zil" userId="S::zil.nasir@ontariohealth.ca::0e7472d3-bf0f-42ec-9542-556133ae7e0a" providerId="AD" clId="Web-{09649BB3-83A2-C58D-CF13-E26BF479D223}" dt="2024-06-14T13:41:51.393" v="4" actId="20577"/>
          <ac:spMkLst>
            <pc:docMk/>
            <pc:sldMk cId="2589714986" sldId="1584"/>
            <ac:spMk id="7" creationId="{64980261-7799-E219-D9CE-D1A38184A73E}"/>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09649BB3-83A2-C58D-CF13-E26BF479D223}" dt="2024-06-14T13:41:53.909" v="7" actId="20577"/>
              <pc2:cmMkLst xmlns:pc2="http://schemas.microsoft.com/office/powerpoint/2019/9/main/command">
                <pc:docMk/>
                <pc:sldMk cId="2589714986" sldId="1584"/>
                <pc2:cmMk id="{B05BA8C4-BD46-4359-94EF-C6441753B75E}"/>
              </pc2:cmMkLst>
            </pc226:cmChg>
          </p:ext>
        </pc:extLst>
      </pc:sldChg>
      <pc:sldChg chg="modSp">
        <pc:chgData name="Nasir, Zil" userId="S::zil.nasir@ontariohealth.ca::0e7472d3-bf0f-42ec-9542-556133ae7e0a" providerId="AD" clId="Web-{09649BB3-83A2-C58D-CF13-E26BF479D223}" dt="2024-06-14T13:44:29.426" v="40" actId="20577"/>
        <pc:sldMkLst>
          <pc:docMk/>
          <pc:sldMk cId="459017521" sldId="1585"/>
        </pc:sldMkLst>
        <pc:spChg chg="mod">
          <ac:chgData name="Nasir, Zil" userId="S::zil.nasir@ontariohealth.ca::0e7472d3-bf0f-42ec-9542-556133ae7e0a" providerId="AD" clId="Web-{09649BB3-83A2-C58D-CF13-E26BF479D223}" dt="2024-06-14T13:44:29.426" v="40" actId="20577"/>
          <ac:spMkLst>
            <pc:docMk/>
            <pc:sldMk cId="459017521" sldId="1585"/>
            <ac:spMk id="9" creationId="{14F5F9B6-7E92-3B2B-33BA-38DE4A31C838}"/>
          </ac:spMkLst>
        </pc:spChg>
      </pc:sldChg>
      <pc:sldChg chg="modCm">
        <pc:chgData name="Nasir, Zil" userId="S::zil.nasir@ontariohealth.ca::0e7472d3-bf0f-42ec-9542-556133ae7e0a" providerId="AD" clId="Web-{09649BB3-83A2-C58D-CF13-E26BF479D223}" dt="2024-06-14T13:41:36.252" v="0"/>
        <pc:sldMkLst>
          <pc:docMk/>
          <pc:sldMk cId="1793709505" sldId="1587"/>
        </pc:sldMkLst>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09649BB3-83A2-C58D-CF13-E26BF479D223}" dt="2024-06-14T13:41:36.252" v="0"/>
              <pc2:cmMkLst xmlns:pc2="http://schemas.microsoft.com/office/powerpoint/2019/9/main/command">
                <pc:docMk/>
                <pc:sldMk cId="1793709505" sldId="1587"/>
                <pc2:cmMk id="{3D47A1C4-9312-42E1-974D-1EE2669D3EF9}"/>
              </pc2:cmMkLst>
            </pc226:cmChg>
          </p:ext>
        </pc:extLst>
      </pc:sldChg>
      <pc:sldChg chg="modSp modCm">
        <pc:chgData name="Nasir, Zil" userId="S::zil.nasir@ontariohealth.ca::0e7472d3-bf0f-42ec-9542-556133ae7e0a" providerId="AD" clId="Web-{09649BB3-83A2-C58D-CF13-E26BF479D223}" dt="2024-06-14T13:45:07.520" v="42" actId="20577"/>
        <pc:sldMkLst>
          <pc:docMk/>
          <pc:sldMk cId="3030058944" sldId="1588"/>
        </pc:sldMkLst>
        <pc:spChg chg="mod">
          <ac:chgData name="Nasir, Zil" userId="S::zil.nasir@ontariohealth.ca::0e7472d3-bf0f-42ec-9542-556133ae7e0a" providerId="AD" clId="Web-{09649BB3-83A2-C58D-CF13-E26BF479D223}" dt="2024-06-14T13:42:27.362" v="38" actId="20577"/>
          <ac:spMkLst>
            <pc:docMk/>
            <pc:sldMk cId="3030058944" sldId="1588"/>
            <ac:spMk id="2" creationId="{31BB8EE0-77A4-5EA7-897D-B9C1FBBF6F84}"/>
          </ac:spMkLst>
        </pc:spChg>
        <pc:spChg chg="mod">
          <ac:chgData name="Nasir, Zil" userId="S::zil.nasir@ontariohealth.ca::0e7472d3-bf0f-42ec-9542-556133ae7e0a" providerId="AD" clId="Web-{09649BB3-83A2-C58D-CF13-E26BF479D223}" dt="2024-06-14T13:45:07.520" v="42" actId="20577"/>
          <ac:spMkLst>
            <pc:docMk/>
            <pc:sldMk cId="3030058944" sldId="1588"/>
            <ac:spMk id="4" creationId="{949C36C5-6C1F-DD50-B419-B15850E40F57}"/>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09649BB3-83A2-C58D-CF13-E26BF479D223}" dt="2024-06-14T13:45:06.004" v="41" actId="20577"/>
              <pc2:cmMkLst xmlns:pc2="http://schemas.microsoft.com/office/powerpoint/2019/9/main/command">
                <pc:docMk/>
                <pc:sldMk cId="3030058944" sldId="1588"/>
                <pc2:cmMk id="{2FA83BB0-8EF0-46FC-AEE8-E047559E2DCB}"/>
              </pc2:cmMkLst>
            </pc226:cmChg>
          </p:ext>
        </pc:extLst>
      </pc:sldChg>
    </pc:docChg>
  </pc:docChgLst>
  <pc:docChgLst>
    <pc:chgData name="Nasir, Zil" userId="S::zil.nasir@ontariohealth.ca::0e7472d3-bf0f-42ec-9542-556133ae7e0a" providerId="AD" clId="Web-{E1A2B90B-8409-1171-F2C5-1CCE46DA2AE0}"/>
    <pc:docChg chg="modSld">
      <pc:chgData name="Nasir, Zil" userId="S::zil.nasir@ontariohealth.ca::0e7472d3-bf0f-42ec-9542-556133ae7e0a" providerId="AD" clId="Web-{E1A2B90B-8409-1171-F2C5-1CCE46DA2AE0}" dt="2024-06-14T17:31:09.727" v="17"/>
      <pc:docMkLst>
        <pc:docMk/>
      </pc:docMkLst>
      <pc:sldChg chg="addCm">
        <pc:chgData name="Nasir, Zil" userId="S::zil.nasir@ontariohealth.ca::0e7472d3-bf0f-42ec-9542-556133ae7e0a" providerId="AD" clId="Web-{E1A2B90B-8409-1171-F2C5-1CCE46DA2AE0}" dt="2024-06-14T17:27:35.304" v="0"/>
        <pc:sldMkLst>
          <pc:docMk/>
          <pc:sldMk cId="4193221867" sldId="367"/>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E1A2B90B-8409-1171-F2C5-1CCE46DA2AE0}" dt="2024-06-14T17:27:35.304" v="0"/>
              <pc2:cmMkLst xmlns:pc2="http://schemas.microsoft.com/office/powerpoint/2019/9/main/command">
                <pc:docMk/>
                <pc:sldMk cId="4193221867" sldId="367"/>
                <pc2:cmMk id="{BC02AED8-99D7-4A38-BC87-6B6649DB65D8}"/>
              </pc2:cmMkLst>
            </pc226:cmChg>
          </p:ext>
        </pc:extLst>
      </pc:sldChg>
      <pc:sldChg chg="modSp delCm modCm">
        <pc:chgData name="Nasir, Zil" userId="S::zil.nasir@ontariohealth.ca::0e7472d3-bf0f-42ec-9542-556133ae7e0a" providerId="AD" clId="Web-{E1A2B90B-8409-1171-F2C5-1CCE46DA2AE0}" dt="2024-06-14T17:31:09.727" v="17"/>
        <pc:sldMkLst>
          <pc:docMk/>
          <pc:sldMk cId="863682701" sldId="379"/>
        </pc:sldMkLst>
        <pc:spChg chg="mod">
          <ac:chgData name="Nasir, Zil" userId="S::zil.nasir@ontariohealth.ca::0e7472d3-bf0f-42ec-9542-556133ae7e0a" providerId="AD" clId="Web-{E1A2B90B-8409-1171-F2C5-1CCE46DA2AE0}" dt="2024-06-14T17:28:46.789" v="8" actId="20577"/>
          <ac:spMkLst>
            <pc:docMk/>
            <pc:sldMk cId="863682701" sldId="379"/>
            <ac:spMk id="2" creationId="{0468DB77-C676-7FBA-3B8B-6C4823E5C301}"/>
          </ac:spMkLst>
        </pc:spChg>
        <pc:extLst>
          <p:ext xmlns:p="http://schemas.openxmlformats.org/presentationml/2006/main" uri="{D6D511B9-2390-475A-947B-AFAB55BFBCF1}">
            <pc226:cmChg xmlns:pc226="http://schemas.microsoft.com/office/powerpoint/2022/06/main/command" chg="del mod">
              <pc226:chgData name="Nasir, Zil" userId="S::zil.nasir@ontariohealth.ca::0e7472d3-bf0f-42ec-9542-556133ae7e0a" providerId="AD" clId="Web-{E1A2B90B-8409-1171-F2C5-1CCE46DA2AE0}" dt="2024-06-14T17:31:07.727" v="16"/>
              <pc2:cmMkLst xmlns:pc2="http://schemas.microsoft.com/office/powerpoint/2019/9/main/command">
                <pc:docMk/>
                <pc:sldMk cId="863682701" sldId="379"/>
                <pc2:cmMk id="{45A3AB3C-456A-4A74-8E2B-20E5F36C69C6}"/>
              </pc2:cmMkLst>
            </pc226:cmChg>
            <pc226:cmChg xmlns:pc226="http://schemas.microsoft.com/office/powerpoint/2022/06/main/command" chg="del mod modRxn">
              <pc226:chgData name="Nasir, Zil" userId="S::zil.nasir@ontariohealth.ca::0e7472d3-bf0f-42ec-9542-556133ae7e0a" providerId="AD" clId="Web-{E1A2B90B-8409-1171-F2C5-1CCE46DA2AE0}" dt="2024-06-14T17:31:09.727" v="17"/>
              <pc2:cmMkLst xmlns:pc2="http://schemas.microsoft.com/office/powerpoint/2019/9/main/command">
                <pc:docMk/>
                <pc:sldMk cId="863682701" sldId="379"/>
                <pc2:cmMk id="{46D640C2-06D0-45E9-B246-A9F02FDEB365}"/>
              </pc2:cmMkLst>
            </pc226:cmChg>
          </p:ext>
        </pc:extLst>
      </pc:sldChg>
      <pc:sldChg chg="modSp">
        <pc:chgData name="Nasir, Zil" userId="S::zil.nasir@ontariohealth.ca::0e7472d3-bf0f-42ec-9542-556133ae7e0a" providerId="AD" clId="Web-{E1A2B90B-8409-1171-F2C5-1CCE46DA2AE0}" dt="2024-06-14T17:30:48.024" v="14" actId="20577"/>
        <pc:sldMkLst>
          <pc:docMk/>
          <pc:sldMk cId="2589714986" sldId="1584"/>
        </pc:sldMkLst>
        <pc:spChg chg="mod">
          <ac:chgData name="Nasir, Zil" userId="S::zil.nasir@ontariohealth.ca::0e7472d3-bf0f-42ec-9542-556133ae7e0a" providerId="AD" clId="Web-{E1A2B90B-8409-1171-F2C5-1CCE46DA2AE0}" dt="2024-06-14T17:30:48.024" v="14" actId="20577"/>
          <ac:spMkLst>
            <pc:docMk/>
            <pc:sldMk cId="2589714986" sldId="1584"/>
            <ac:spMk id="2" creationId="{C8912868-1C98-7161-8C4F-40BD00296E5E}"/>
          </ac:spMkLst>
        </pc:spChg>
      </pc:sldChg>
      <pc:sldChg chg="modCm">
        <pc:chgData name="Nasir, Zil" userId="S::zil.nasir@ontariohealth.ca::0e7472d3-bf0f-42ec-9542-556133ae7e0a" providerId="AD" clId="Web-{E1A2B90B-8409-1171-F2C5-1CCE46DA2AE0}" dt="2024-06-14T17:27:59.663" v="2"/>
        <pc:sldMkLst>
          <pc:docMk/>
          <pc:sldMk cId="2167963438" sldId="1592"/>
        </pc:sldMkLst>
        <pc:extLst>
          <p:ext xmlns:p="http://schemas.openxmlformats.org/presentationml/2006/main" uri="{D6D511B9-2390-475A-947B-AFAB55BFBCF1}">
            <pc226:cmChg xmlns:pc226="http://schemas.microsoft.com/office/powerpoint/2022/06/main/command" chg="mod modRxn">
              <pc226:chgData name="Nasir, Zil" userId="S::zil.nasir@ontariohealth.ca::0e7472d3-bf0f-42ec-9542-556133ae7e0a" providerId="AD" clId="Web-{E1A2B90B-8409-1171-F2C5-1CCE46DA2AE0}" dt="2024-06-14T17:27:59.663" v="2"/>
              <pc2:cmMkLst xmlns:pc2="http://schemas.microsoft.com/office/powerpoint/2019/9/main/command">
                <pc:docMk/>
                <pc:sldMk cId="2167963438" sldId="1592"/>
                <pc2:cmMk id="{486D59E2-0FDB-42C7-9DAE-67EF4145A526}"/>
              </pc2:cmMkLst>
            </pc226:cmChg>
          </p:ext>
        </pc:extLst>
      </pc:sldChg>
    </pc:docChg>
  </pc:docChgLst>
  <pc:docChgLst>
    <pc:chgData name="Stoker, Kesiah" userId="7d6f868f-a8a0-4a2e-b53b-4e83b6d4fcae" providerId="ADAL" clId="{AAB0FCBC-05C5-4EA4-9877-6A7C005E96B3}"/>
    <pc:docChg chg="undo custSel addSld delSld modSld delSection modSection">
      <pc:chgData name="Stoker, Kesiah" userId="7d6f868f-a8a0-4a2e-b53b-4e83b6d4fcae" providerId="ADAL" clId="{AAB0FCBC-05C5-4EA4-9877-6A7C005E96B3}" dt="2023-09-26T19:15:03.207" v="1429" actId="1035"/>
      <pc:docMkLst>
        <pc:docMk/>
      </pc:docMkLst>
      <pc:sldChg chg="addSp delSp modSp">
        <pc:chgData name="Stoker, Kesiah" userId="7d6f868f-a8a0-4a2e-b53b-4e83b6d4fcae" providerId="ADAL" clId="{AAB0FCBC-05C5-4EA4-9877-6A7C005E96B3}" dt="2023-09-25T20:09:57.530" v="1427" actId="478"/>
        <pc:sldMkLst>
          <pc:docMk/>
          <pc:sldMk cId="925506241" sldId="322"/>
        </pc:sldMkLst>
        <pc:spChg chg="add del mod">
          <ac:chgData name="Stoker, Kesiah" userId="7d6f868f-a8a0-4a2e-b53b-4e83b6d4fcae" providerId="ADAL" clId="{AAB0FCBC-05C5-4EA4-9877-6A7C005E96B3}" dt="2023-09-25T20:09:57.530" v="1427" actId="478"/>
          <ac:spMkLst>
            <pc:docMk/>
            <pc:sldMk cId="925506241" sldId="322"/>
            <ac:spMk id="3" creationId="{178F0FF5-4740-353A-FE88-3575CA463FAB}"/>
          </ac:spMkLst>
        </pc:spChg>
      </pc:sldChg>
      <pc:sldChg chg="del">
        <pc:chgData name="Stoker, Kesiah" userId="7d6f868f-a8a0-4a2e-b53b-4e83b6d4fcae" providerId="ADAL" clId="{AAB0FCBC-05C5-4EA4-9877-6A7C005E96B3}" dt="2023-09-25T15:16:31.576" v="980" actId="2696"/>
        <pc:sldMkLst>
          <pc:docMk/>
          <pc:sldMk cId="2549409055" sldId="325"/>
        </pc:sldMkLst>
      </pc:sldChg>
      <pc:sldChg chg="del">
        <pc:chgData name="Stoker, Kesiah" userId="7d6f868f-a8a0-4a2e-b53b-4e83b6d4fcae" providerId="ADAL" clId="{AAB0FCBC-05C5-4EA4-9877-6A7C005E96B3}" dt="2023-09-25T15:16:31.576" v="980" actId="2696"/>
        <pc:sldMkLst>
          <pc:docMk/>
          <pc:sldMk cId="1792105746" sldId="326"/>
        </pc:sldMkLst>
      </pc:sldChg>
      <pc:sldChg chg="del">
        <pc:chgData name="Stoker, Kesiah" userId="7d6f868f-a8a0-4a2e-b53b-4e83b6d4fcae" providerId="ADAL" clId="{AAB0FCBC-05C5-4EA4-9877-6A7C005E96B3}" dt="2023-09-25T15:16:31.576" v="980" actId="2696"/>
        <pc:sldMkLst>
          <pc:docMk/>
          <pc:sldMk cId="2837615864" sldId="328"/>
        </pc:sldMkLst>
      </pc:sldChg>
      <pc:sldChg chg="del">
        <pc:chgData name="Stoker, Kesiah" userId="7d6f868f-a8a0-4a2e-b53b-4e83b6d4fcae" providerId="ADAL" clId="{AAB0FCBC-05C5-4EA4-9877-6A7C005E96B3}" dt="2023-09-25T15:16:31.576" v="980" actId="2696"/>
        <pc:sldMkLst>
          <pc:docMk/>
          <pc:sldMk cId="3188513132" sldId="329"/>
        </pc:sldMkLst>
      </pc:sldChg>
      <pc:sldChg chg="del">
        <pc:chgData name="Stoker, Kesiah" userId="7d6f868f-a8a0-4a2e-b53b-4e83b6d4fcae" providerId="ADAL" clId="{AAB0FCBC-05C5-4EA4-9877-6A7C005E96B3}" dt="2023-09-25T15:16:31.576" v="980" actId="2696"/>
        <pc:sldMkLst>
          <pc:docMk/>
          <pc:sldMk cId="265101670" sldId="330"/>
        </pc:sldMkLst>
      </pc:sldChg>
      <pc:sldChg chg="del">
        <pc:chgData name="Stoker, Kesiah" userId="7d6f868f-a8a0-4a2e-b53b-4e83b6d4fcae" providerId="ADAL" clId="{AAB0FCBC-05C5-4EA4-9877-6A7C005E96B3}" dt="2023-09-25T15:16:31.576" v="980" actId="2696"/>
        <pc:sldMkLst>
          <pc:docMk/>
          <pc:sldMk cId="992731082" sldId="331"/>
        </pc:sldMkLst>
      </pc:sldChg>
      <pc:sldChg chg="del">
        <pc:chgData name="Stoker, Kesiah" userId="7d6f868f-a8a0-4a2e-b53b-4e83b6d4fcae" providerId="ADAL" clId="{AAB0FCBC-05C5-4EA4-9877-6A7C005E96B3}" dt="2023-09-25T15:16:31.576" v="980" actId="2696"/>
        <pc:sldMkLst>
          <pc:docMk/>
          <pc:sldMk cId="3327100262" sldId="332"/>
        </pc:sldMkLst>
      </pc:sldChg>
      <pc:sldChg chg="del">
        <pc:chgData name="Stoker, Kesiah" userId="7d6f868f-a8a0-4a2e-b53b-4e83b6d4fcae" providerId="ADAL" clId="{AAB0FCBC-05C5-4EA4-9877-6A7C005E96B3}" dt="2023-09-25T15:16:31.576" v="980" actId="2696"/>
        <pc:sldMkLst>
          <pc:docMk/>
          <pc:sldMk cId="300419237" sldId="333"/>
        </pc:sldMkLst>
      </pc:sldChg>
      <pc:sldChg chg="del">
        <pc:chgData name="Stoker, Kesiah" userId="7d6f868f-a8a0-4a2e-b53b-4e83b6d4fcae" providerId="ADAL" clId="{AAB0FCBC-05C5-4EA4-9877-6A7C005E96B3}" dt="2023-09-25T15:16:31.576" v="980" actId="2696"/>
        <pc:sldMkLst>
          <pc:docMk/>
          <pc:sldMk cId="640732066" sldId="334"/>
        </pc:sldMkLst>
      </pc:sldChg>
      <pc:sldChg chg="del">
        <pc:chgData name="Stoker, Kesiah" userId="7d6f868f-a8a0-4a2e-b53b-4e83b6d4fcae" providerId="ADAL" clId="{AAB0FCBC-05C5-4EA4-9877-6A7C005E96B3}" dt="2023-09-25T15:16:31.576" v="980" actId="2696"/>
        <pc:sldMkLst>
          <pc:docMk/>
          <pc:sldMk cId="2957527412" sldId="335"/>
        </pc:sldMkLst>
      </pc:sldChg>
      <pc:sldChg chg="del">
        <pc:chgData name="Stoker, Kesiah" userId="7d6f868f-a8a0-4a2e-b53b-4e83b6d4fcae" providerId="ADAL" clId="{AAB0FCBC-05C5-4EA4-9877-6A7C005E96B3}" dt="2023-09-25T15:16:31.576" v="980" actId="2696"/>
        <pc:sldMkLst>
          <pc:docMk/>
          <pc:sldMk cId="4281550116" sldId="336"/>
        </pc:sldMkLst>
      </pc:sldChg>
      <pc:sldChg chg="del">
        <pc:chgData name="Stoker, Kesiah" userId="7d6f868f-a8a0-4a2e-b53b-4e83b6d4fcae" providerId="ADAL" clId="{AAB0FCBC-05C5-4EA4-9877-6A7C005E96B3}" dt="2023-09-25T15:16:31.576" v="980" actId="2696"/>
        <pc:sldMkLst>
          <pc:docMk/>
          <pc:sldMk cId="4287659187" sldId="337"/>
        </pc:sldMkLst>
      </pc:sldChg>
      <pc:sldChg chg="del">
        <pc:chgData name="Stoker, Kesiah" userId="7d6f868f-a8a0-4a2e-b53b-4e83b6d4fcae" providerId="ADAL" clId="{AAB0FCBC-05C5-4EA4-9877-6A7C005E96B3}" dt="2023-09-25T14:47:40.576" v="279" actId="2696"/>
        <pc:sldMkLst>
          <pc:docMk/>
          <pc:sldMk cId="3973976761" sldId="338"/>
        </pc:sldMkLst>
      </pc:sldChg>
      <pc:sldChg chg="del">
        <pc:chgData name="Stoker, Kesiah" userId="7d6f868f-a8a0-4a2e-b53b-4e83b6d4fcae" providerId="ADAL" clId="{AAB0FCBC-05C5-4EA4-9877-6A7C005E96B3}" dt="2023-09-25T14:47:40.576" v="279" actId="2696"/>
        <pc:sldMkLst>
          <pc:docMk/>
          <pc:sldMk cId="3522651263" sldId="339"/>
        </pc:sldMkLst>
      </pc:sldChg>
      <pc:sldChg chg="del">
        <pc:chgData name="Stoker, Kesiah" userId="7d6f868f-a8a0-4a2e-b53b-4e83b6d4fcae" providerId="ADAL" clId="{AAB0FCBC-05C5-4EA4-9877-6A7C005E96B3}" dt="2023-09-25T14:47:40.576" v="279" actId="2696"/>
        <pc:sldMkLst>
          <pc:docMk/>
          <pc:sldMk cId="3689112888" sldId="341"/>
        </pc:sldMkLst>
      </pc:sldChg>
      <pc:sldChg chg="del">
        <pc:chgData name="Stoker, Kesiah" userId="7d6f868f-a8a0-4a2e-b53b-4e83b6d4fcae" providerId="ADAL" clId="{AAB0FCBC-05C5-4EA4-9877-6A7C005E96B3}" dt="2023-09-25T14:47:40.576" v="279" actId="2696"/>
        <pc:sldMkLst>
          <pc:docMk/>
          <pc:sldMk cId="724294741" sldId="342"/>
        </pc:sldMkLst>
      </pc:sldChg>
      <pc:sldChg chg="del">
        <pc:chgData name="Stoker, Kesiah" userId="7d6f868f-a8a0-4a2e-b53b-4e83b6d4fcae" providerId="ADAL" clId="{AAB0FCBC-05C5-4EA4-9877-6A7C005E96B3}" dt="2023-09-25T14:47:40.576" v="279" actId="2696"/>
        <pc:sldMkLst>
          <pc:docMk/>
          <pc:sldMk cId="2686407868" sldId="343"/>
        </pc:sldMkLst>
      </pc:sldChg>
      <pc:sldChg chg="del">
        <pc:chgData name="Stoker, Kesiah" userId="7d6f868f-a8a0-4a2e-b53b-4e83b6d4fcae" providerId="ADAL" clId="{AAB0FCBC-05C5-4EA4-9877-6A7C005E96B3}" dt="2023-09-25T14:47:40.576" v="279" actId="2696"/>
        <pc:sldMkLst>
          <pc:docMk/>
          <pc:sldMk cId="1449154585" sldId="344"/>
        </pc:sldMkLst>
      </pc:sldChg>
      <pc:sldChg chg="del">
        <pc:chgData name="Stoker, Kesiah" userId="7d6f868f-a8a0-4a2e-b53b-4e83b6d4fcae" providerId="ADAL" clId="{AAB0FCBC-05C5-4EA4-9877-6A7C005E96B3}" dt="2023-09-25T14:47:40.576" v="279" actId="2696"/>
        <pc:sldMkLst>
          <pc:docMk/>
          <pc:sldMk cId="4225615829" sldId="345"/>
        </pc:sldMkLst>
      </pc:sldChg>
      <pc:sldChg chg="del">
        <pc:chgData name="Stoker, Kesiah" userId="7d6f868f-a8a0-4a2e-b53b-4e83b6d4fcae" providerId="ADAL" clId="{AAB0FCBC-05C5-4EA4-9877-6A7C005E96B3}" dt="2023-09-25T14:47:40.576" v="279" actId="2696"/>
        <pc:sldMkLst>
          <pc:docMk/>
          <pc:sldMk cId="1768680604" sldId="346"/>
        </pc:sldMkLst>
      </pc:sldChg>
      <pc:sldChg chg="del">
        <pc:chgData name="Stoker, Kesiah" userId="7d6f868f-a8a0-4a2e-b53b-4e83b6d4fcae" providerId="ADAL" clId="{AAB0FCBC-05C5-4EA4-9877-6A7C005E96B3}" dt="2023-09-25T14:47:40.576" v="279" actId="2696"/>
        <pc:sldMkLst>
          <pc:docMk/>
          <pc:sldMk cId="3414825908" sldId="347"/>
        </pc:sldMkLst>
      </pc:sldChg>
      <pc:sldChg chg="del">
        <pc:chgData name="Stoker, Kesiah" userId="7d6f868f-a8a0-4a2e-b53b-4e83b6d4fcae" providerId="ADAL" clId="{AAB0FCBC-05C5-4EA4-9877-6A7C005E96B3}" dt="2023-09-25T14:47:40.576" v="279" actId="2696"/>
        <pc:sldMkLst>
          <pc:docMk/>
          <pc:sldMk cId="1639778843" sldId="348"/>
        </pc:sldMkLst>
      </pc:sldChg>
      <pc:sldChg chg="del">
        <pc:chgData name="Stoker, Kesiah" userId="7d6f868f-a8a0-4a2e-b53b-4e83b6d4fcae" providerId="ADAL" clId="{AAB0FCBC-05C5-4EA4-9877-6A7C005E96B3}" dt="2023-09-25T14:47:40.576" v="279" actId="2696"/>
        <pc:sldMkLst>
          <pc:docMk/>
          <pc:sldMk cId="2709343954" sldId="349"/>
        </pc:sldMkLst>
      </pc:sldChg>
      <pc:sldChg chg="del">
        <pc:chgData name="Stoker, Kesiah" userId="7d6f868f-a8a0-4a2e-b53b-4e83b6d4fcae" providerId="ADAL" clId="{AAB0FCBC-05C5-4EA4-9877-6A7C005E96B3}" dt="2023-09-25T15:16:31.576" v="980" actId="2696"/>
        <pc:sldMkLst>
          <pc:docMk/>
          <pc:sldMk cId="2200592831" sldId="352"/>
        </pc:sldMkLst>
      </pc:sldChg>
      <pc:sldChg chg="del">
        <pc:chgData name="Stoker, Kesiah" userId="7d6f868f-a8a0-4a2e-b53b-4e83b6d4fcae" providerId="ADAL" clId="{AAB0FCBC-05C5-4EA4-9877-6A7C005E96B3}" dt="2023-09-25T14:47:40.576" v="279" actId="2696"/>
        <pc:sldMkLst>
          <pc:docMk/>
          <pc:sldMk cId="3065873784" sldId="353"/>
        </pc:sldMkLst>
      </pc:sldChg>
      <pc:sldChg chg="del">
        <pc:chgData name="Stoker, Kesiah" userId="7d6f868f-a8a0-4a2e-b53b-4e83b6d4fcae" providerId="ADAL" clId="{AAB0FCBC-05C5-4EA4-9877-6A7C005E96B3}" dt="2023-09-25T15:16:31.576" v="980" actId="2696"/>
        <pc:sldMkLst>
          <pc:docMk/>
          <pc:sldMk cId="3173609441" sldId="355"/>
        </pc:sldMkLst>
      </pc:sldChg>
      <pc:sldChg chg="modSp mod">
        <pc:chgData name="Stoker, Kesiah" userId="7d6f868f-a8a0-4a2e-b53b-4e83b6d4fcae" providerId="ADAL" clId="{AAB0FCBC-05C5-4EA4-9877-6A7C005E96B3}" dt="2023-09-25T19:02:50.058" v="1077" actId="255"/>
        <pc:sldMkLst>
          <pc:docMk/>
          <pc:sldMk cId="969934670" sldId="356"/>
        </pc:sldMkLst>
        <pc:spChg chg="mod">
          <ac:chgData name="Stoker, Kesiah" userId="7d6f868f-a8a0-4a2e-b53b-4e83b6d4fcae" providerId="ADAL" clId="{AAB0FCBC-05C5-4EA4-9877-6A7C005E96B3}" dt="2023-09-25T19:02:50.058" v="1077" actId="255"/>
          <ac:spMkLst>
            <pc:docMk/>
            <pc:sldMk cId="969934670" sldId="356"/>
            <ac:spMk id="4" creationId="{34B929EA-085D-03CC-8ABC-3FFBF3231F85}"/>
          </ac:spMkLst>
        </pc:spChg>
      </pc:sldChg>
      <pc:sldChg chg="modSp mod">
        <pc:chgData name="Stoker, Kesiah" userId="7d6f868f-a8a0-4a2e-b53b-4e83b6d4fcae" providerId="ADAL" clId="{AAB0FCBC-05C5-4EA4-9877-6A7C005E96B3}" dt="2023-09-25T19:03:09.974" v="1078" actId="255"/>
        <pc:sldMkLst>
          <pc:docMk/>
          <pc:sldMk cId="663100937" sldId="357"/>
        </pc:sldMkLst>
        <pc:spChg chg="mod">
          <ac:chgData name="Stoker, Kesiah" userId="7d6f868f-a8a0-4a2e-b53b-4e83b6d4fcae" providerId="ADAL" clId="{AAB0FCBC-05C5-4EA4-9877-6A7C005E96B3}" dt="2023-09-25T19:03:09.974" v="1078" actId="255"/>
          <ac:spMkLst>
            <pc:docMk/>
            <pc:sldMk cId="663100937" sldId="357"/>
            <ac:spMk id="4" creationId="{34B929EA-085D-03CC-8ABC-3FFBF3231F85}"/>
          </ac:spMkLst>
        </pc:spChg>
      </pc:sldChg>
      <pc:sldChg chg="modSp">
        <pc:chgData name="Stoker, Kesiah" userId="7d6f868f-a8a0-4a2e-b53b-4e83b6d4fcae" providerId="ADAL" clId="{AAB0FCBC-05C5-4EA4-9877-6A7C005E96B3}" dt="2023-09-25T19:02:10.431" v="1076" actId="20577"/>
        <pc:sldMkLst>
          <pc:docMk/>
          <pc:sldMk cId="909644597" sldId="358"/>
        </pc:sldMkLst>
        <pc:graphicFrameChg chg="mod">
          <ac:chgData name="Stoker, Kesiah" userId="7d6f868f-a8a0-4a2e-b53b-4e83b6d4fcae" providerId="ADAL" clId="{AAB0FCBC-05C5-4EA4-9877-6A7C005E96B3}" dt="2023-09-25T19:02:10.431" v="1076" actId="20577"/>
          <ac:graphicFrameMkLst>
            <pc:docMk/>
            <pc:sldMk cId="909644597" sldId="358"/>
            <ac:graphicFrameMk id="7" creationId="{19C5F5E8-BF21-1621-6EE4-9674393947C9}"/>
          </ac:graphicFrameMkLst>
        </pc:graphicFrameChg>
      </pc:sldChg>
      <pc:sldChg chg="modSp mod">
        <pc:chgData name="Stoker, Kesiah" userId="7d6f868f-a8a0-4a2e-b53b-4e83b6d4fcae" providerId="ADAL" clId="{AAB0FCBC-05C5-4EA4-9877-6A7C005E96B3}" dt="2023-09-25T14:55:21.913" v="405" actId="207"/>
        <pc:sldMkLst>
          <pc:docMk/>
          <pc:sldMk cId="2872917886" sldId="360"/>
        </pc:sldMkLst>
        <pc:spChg chg="mod">
          <ac:chgData name="Stoker, Kesiah" userId="7d6f868f-a8a0-4a2e-b53b-4e83b6d4fcae" providerId="ADAL" clId="{AAB0FCBC-05C5-4EA4-9877-6A7C005E96B3}" dt="2023-09-25T14:55:14.849" v="402" actId="207"/>
          <ac:spMkLst>
            <pc:docMk/>
            <pc:sldMk cId="2872917886" sldId="360"/>
            <ac:spMk id="15" creationId="{DE890FCF-0460-7429-44A9-ECEC567CE636}"/>
          </ac:spMkLst>
        </pc:spChg>
        <pc:spChg chg="mod">
          <ac:chgData name="Stoker, Kesiah" userId="7d6f868f-a8a0-4a2e-b53b-4e83b6d4fcae" providerId="ADAL" clId="{AAB0FCBC-05C5-4EA4-9877-6A7C005E96B3}" dt="2023-09-25T14:55:17.835" v="403" actId="207"/>
          <ac:spMkLst>
            <pc:docMk/>
            <pc:sldMk cId="2872917886" sldId="360"/>
            <ac:spMk id="19" creationId="{4BB24016-9C38-0C43-21BB-511AC83DE9B2}"/>
          </ac:spMkLst>
        </pc:spChg>
        <pc:spChg chg="mod">
          <ac:chgData name="Stoker, Kesiah" userId="7d6f868f-a8a0-4a2e-b53b-4e83b6d4fcae" providerId="ADAL" clId="{AAB0FCBC-05C5-4EA4-9877-6A7C005E96B3}" dt="2023-09-25T14:55:19.708" v="404" actId="207"/>
          <ac:spMkLst>
            <pc:docMk/>
            <pc:sldMk cId="2872917886" sldId="360"/>
            <ac:spMk id="20" creationId="{1A53F153-3DCB-4B1D-C329-E2C2780C63A3}"/>
          </ac:spMkLst>
        </pc:spChg>
        <pc:spChg chg="mod">
          <ac:chgData name="Stoker, Kesiah" userId="7d6f868f-a8a0-4a2e-b53b-4e83b6d4fcae" providerId="ADAL" clId="{AAB0FCBC-05C5-4EA4-9877-6A7C005E96B3}" dt="2023-09-25T14:55:21.913" v="405" actId="207"/>
          <ac:spMkLst>
            <pc:docMk/>
            <pc:sldMk cId="2872917886" sldId="360"/>
            <ac:spMk id="21" creationId="{F07B6B82-5AAE-C6B6-0FD1-33B3621019A3}"/>
          </ac:spMkLst>
        </pc:spChg>
      </pc:sldChg>
      <pc:sldChg chg="modSp mod">
        <pc:chgData name="Stoker, Kesiah" userId="7d6f868f-a8a0-4a2e-b53b-4e83b6d4fcae" providerId="ADAL" clId="{AAB0FCBC-05C5-4EA4-9877-6A7C005E96B3}" dt="2023-09-25T19:06:36.252" v="1085" actId="1076"/>
        <pc:sldMkLst>
          <pc:docMk/>
          <pc:sldMk cId="3239380564" sldId="361"/>
        </pc:sldMkLst>
        <pc:spChg chg="mod">
          <ac:chgData name="Stoker, Kesiah" userId="7d6f868f-a8a0-4a2e-b53b-4e83b6d4fcae" providerId="ADAL" clId="{AAB0FCBC-05C5-4EA4-9877-6A7C005E96B3}" dt="2023-09-25T19:06:36.252" v="1085" actId="1076"/>
          <ac:spMkLst>
            <pc:docMk/>
            <pc:sldMk cId="3239380564" sldId="361"/>
            <ac:spMk id="12" creationId="{E88BA993-D338-2C69-272C-738B9099574D}"/>
          </ac:spMkLst>
        </pc:spChg>
      </pc:sldChg>
      <pc:sldChg chg="modSp mod">
        <pc:chgData name="Stoker, Kesiah" userId="7d6f868f-a8a0-4a2e-b53b-4e83b6d4fcae" providerId="ADAL" clId="{AAB0FCBC-05C5-4EA4-9877-6A7C005E96B3}" dt="2023-09-25T19:09:09.469" v="1109" actId="20577"/>
        <pc:sldMkLst>
          <pc:docMk/>
          <pc:sldMk cId="284031855" sldId="362"/>
        </pc:sldMkLst>
        <pc:spChg chg="mod">
          <ac:chgData name="Stoker, Kesiah" userId="7d6f868f-a8a0-4a2e-b53b-4e83b6d4fcae" providerId="ADAL" clId="{AAB0FCBC-05C5-4EA4-9877-6A7C005E96B3}" dt="2023-09-25T19:09:09.469" v="1109" actId="20577"/>
          <ac:spMkLst>
            <pc:docMk/>
            <pc:sldMk cId="284031855" sldId="362"/>
            <ac:spMk id="4" creationId="{34B929EA-085D-03CC-8ABC-3FFBF3231F85}"/>
          </ac:spMkLst>
        </pc:spChg>
      </pc:sldChg>
      <pc:sldChg chg="modSp mod">
        <pc:chgData name="Stoker, Kesiah" userId="7d6f868f-a8a0-4a2e-b53b-4e83b6d4fcae" providerId="ADAL" clId="{AAB0FCBC-05C5-4EA4-9877-6A7C005E96B3}" dt="2023-09-25T19:10:12.992" v="1111" actId="20577"/>
        <pc:sldMkLst>
          <pc:docMk/>
          <pc:sldMk cId="2224059937" sldId="363"/>
        </pc:sldMkLst>
        <pc:spChg chg="mod">
          <ac:chgData name="Stoker, Kesiah" userId="7d6f868f-a8a0-4a2e-b53b-4e83b6d4fcae" providerId="ADAL" clId="{AAB0FCBC-05C5-4EA4-9877-6A7C005E96B3}" dt="2023-09-25T19:10:12.992" v="1111" actId="20577"/>
          <ac:spMkLst>
            <pc:docMk/>
            <pc:sldMk cId="2224059937" sldId="363"/>
            <ac:spMk id="12" creationId="{E88BA993-D338-2C69-272C-738B9099574D}"/>
          </ac:spMkLst>
        </pc:spChg>
      </pc:sldChg>
      <pc:sldChg chg="modSp mod">
        <pc:chgData name="Stoker, Kesiah" userId="7d6f868f-a8a0-4a2e-b53b-4e83b6d4fcae" providerId="ADAL" clId="{AAB0FCBC-05C5-4EA4-9877-6A7C005E96B3}" dt="2023-09-25T20:07:10.386" v="1184" actId="962"/>
        <pc:sldMkLst>
          <pc:docMk/>
          <pc:sldMk cId="86015325" sldId="365"/>
        </pc:sldMkLst>
        <pc:picChg chg="mod">
          <ac:chgData name="Stoker, Kesiah" userId="7d6f868f-a8a0-4a2e-b53b-4e83b6d4fcae" providerId="ADAL" clId="{AAB0FCBC-05C5-4EA4-9877-6A7C005E96B3}" dt="2023-09-25T20:07:10.386" v="1184" actId="962"/>
          <ac:picMkLst>
            <pc:docMk/>
            <pc:sldMk cId="86015325" sldId="365"/>
            <ac:picMk id="9" creationId="{A166E758-34A4-FDA0-5F55-E211C00BE2AC}"/>
          </ac:picMkLst>
        </pc:picChg>
      </pc:sldChg>
      <pc:sldChg chg="modSp mod">
        <pc:chgData name="Stoker, Kesiah" userId="7d6f868f-a8a0-4a2e-b53b-4e83b6d4fcae" providerId="ADAL" clId="{AAB0FCBC-05C5-4EA4-9877-6A7C005E96B3}" dt="2023-09-25T19:12:49.317" v="1112" actId="20577"/>
        <pc:sldMkLst>
          <pc:docMk/>
          <pc:sldMk cId="2687523301" sldId="366"/>
        </pc:sldMkLst>
        <pc:spChg chg="mod">
          <ac:chgData name="Stoker, Kesiah" userId="7d6f868f-a8a0-4a2e-b53b-4e83b6d4fcae" providerId="ADAL" clId="{AAB0FCBC-05C5-4EA4-9877-6A7C005E96B3}" dt="2023-09-25T19:12:49.317" v="1112" actId="20577"/>
          <ac:spMkLst>
            <pc:docMk/>
            <pc:sldMk cId="2687523301" sldId="366"/>
            <ac:spMk id="12" creationId="{E88BA993-D338-2C69-272C-738B9099574D}"/>
          </ac:spMkLst>
        </pc:spChg>
      </pc:sldChg>
      <pc:sldChg chg="modSp mod">
        <pc:chgData name="Stoker, Kesiah" userId="7d6f868f-a8a0-4a2e-b53b-4e83b6d4fcae" providerId="ADAL" clId="{AAB0FCBC-05C5-4EA4-9877-6A7C005E96B3}" dt="2023-09-25T20:07:45.325" v="1316" actId="962"/>
        <pc:sldMkLst>
          <pc:docMk/>
          <pc:sldMk cId="4193221867" sldId="367"/>
        </pc:sldMkLst>
        <pc:spChg chg="mod">
          <ac:chgData name="Stoker, Kesiah" userId="7d6f868f-a8a0-4a2e-b53b-4e83b6d4fcae" providerId="ADAL" clId="{AAB0FCBC-05C5-4EA4-9877-6A7C005E96B3}" dt="2023-09-25T19:20:40.076" v="1120" actId="20577"/>
          <ac:spMkLst>
            <pc:docMk/>
            <pc:sldMk cId="4193221867" sldId="367"/>
            <ac:spMk id="12" creationId="{E88BA993-D338-2C69-272C-738B9099574D}"/>
          </ac:spMkLst>
        </pc:spChg>
        <pc:picChg chg="mod">
          <ac:chgData name="Stoker, Kesiah" userId="7d6f868f-a8a0-4a2e-b53b-4e83b6d4fcae" providerId="ADAL" clId="{AAB0FCBC-05C5-4EA4-9877-6A7C005E96B3}" dt="2023-09-25T20:07:45.325" v="1316" actId="962"/>
          <ac:picMkLst>
            <pc:docMk/>
            <pc:sldMk cId="4193221867" sldId="367"/>
            <ac:picMk id="9" creationId="{B7158C9A-7D73-9634-DB0E-21358CD15D0D}"/>
          </ac:picMkLst>
        </pc:picChg>
      </pc:sldChg>
      <pc:sldChg chg="modSp mod">
        <pc:chgData name="Stoker, Kesiah" userId="7d6f868f-a8a0-4a2e-b53b-4e83b6d4fcae" providerId="ADAL" clId="{AAB0FCBC-05C5-4EA4-9877-6A7C005E96B3}" dt="2023-09-25T20:08:22.139" v="1416" actId="962"/>
        <pc:sldMkLst>
          <pc:docMk/>
          <pc:sldMk cId="2686800988" sldId="368"/>
        </pc:sldMkLst>
        <pc:picChg chg="mod">
          <ac:chgData name="Stoker, Kesiah" userId="7d6f868f-a8a0-4a2e-b53b-4e83b6d4fcae" providerId="ADAL" clId="{AAB0FCBC-05C5-4EA4-9877-6A7C005E96B3}" dt="2023-09-25T20:08:22.139" v="1416" actId="962"/>
          <ac:picMkLst>
            <pc:docMk/>
            <pc:sldMk cId="2686800988" sldId="368"/>
            <ac:picMk id="3" creationId="{AF644478-965C-FCFD-DD61-C720183E4D46}"/>
          </ac:picMkLst>
        </pc:picChg>
      </pc:sldChg>
      <pc:sldChg chg="modSp mod delCm">
        <pc:chgData name="Stoker, Kesiah" userId="7d6f868f-a8a0-4a2e-b53b-4e83b6d4fcae" providerId="ADAL" clId="{AAB0FCBC-05C5-4EA4-9877-6A7C005E96B3}" dt="2023-09-25T14:45:31.146" v="169" actId="20577"/>
        <pc:sldMkLst>
          <pc:docMk/>
          <pc:sldMk cId="387574291" sldId="370"/>
        </pc:sldMkLst>
        <pc:spChg chg="mod">
          <ac:chgData name="Stoker, Kesiah" userId="7d6f868f-a8a0-4a2e-b53b-4e83b6d4fcae" providerId="ADAL" clId="{AAB0FCBC-05C5-4EA4-9877-6A7C005E96B3}" dt="2023-09-25T14:45:31.146" v="169" actId="20577"/>
          <ac:spMkLst>
            <pc:docMk/>
            <pc:sldMk cId="387574291" sldId="370"/>
            <ac:spMk id="17" creationId="{E8373C87-0A21-5FB5-E0DF-557429FB6A94}"/>
          </ac:spMkLst>
        </pc:spChg>
      </pc:sldChg>
      <pc:sldChg chg="modSp mod delCm">
        <pc:chgData name="Stoker, Kesiah" userId="7d6f868f-a8a0-4a2e-b53b-4e83b6d4fcae" providerId="ADAL" clId="{AAB0FCBC-05C5-4EA4-9877-6A7C005E96B3}" dt="2023-09-25T14:45:15.411" v="167" actId="13926"/>
        <pc:sldMkLst>
          <pc:docMk/>
          <pc:sldMk cId="3527226458" sldId="371"/>
        </pc:sldMkLst>
        <pc:spChg chg="mod">
          <ac:chgData name="Stoker, Kesiah" userId="7d6f868f-a8a0-4a2e-b53b-4e83b6d4fcae" providerId="ADAL" clId="{AAB0FCBC-05C5-4EA4-9877-6A7C005E96B3}" dt="2023-09-25T14:45:15.411" v="167" actId="13926"/>
          <ac:spMkLst>
            <pc:docMk/>
            <pc:sldMk cId="3527226458" sldId="371"/>
            <ac:spMk id="11" creationId="{C444DDAB-94E7-E6C4-6C05-7C6F5FC606E1}"/>
          </ac:spMkLst>
        </pc:spChg>
      </pc:sldChg>
      <pc:sldChg chg="modSp mod delCm">
        <pc:chgData name="Stoker, Kesiah" userId="7d6f868f-a8a0-4a2e-b53b-4e83b6d4fcae" providerId="ADAL" clId="{AAB0FCBC-05C5-4EA4-9877-6A7C005E96B3}" dt="2023-09-25T14:45:46.200" v="185"/>
        <pc:sldMkLst>
          <pc:docMk/>
          <pc:sldMk cId="1620933853" sldId="372"/>
        </pc:sldMkLst>
        <pc:spChg chg="mod">
          <ac:chgData name="Stoker, Kesiah" userId="7d6f868f-a8a0-4a2e-b53b-4e83b6d4fcae" providerId="ADAL" clId="{AAB0FCBC-05C5-4EA4-9877-6A7C005E96B3}" dt="2023-09-25T14:45:43.558" v="184" actId="13926"/>
          <ac:spMkLst>
            <pc:docMk/>
            <pc:sldMk cId="1620933853" sldId="372"/>
            <ac:spMk id="2" creationId="{6DCFDA98-0ED9-22AC-F38F-D7CF0DADC6CE}"/>
          </ac:spMkLst>
        </pc:spChg>
      </pc:sldChg>
      <pc:sldChg chg="modSp mod delCm">
        <pc:chgData name="Stoker, Kesiah" userId="7d6f868f-a8a0-4a2e-b53b-4e83b6d4fcae" providerId="ADAL" clId="{AAB0FCBC-05C5-4EA4-9877-6A7C005E96B3}" dt="2023-09-25T14:45:55.367" v="200"/>
        <pc:sldMkLst>
          <pc:docMk/>
          <pc:sldMk cId="3190618129" sldId="373"/>
        </pc:sldMkLst>
        <pc:spChg chg="mod">
          <ac:chgData name="Stoker, Kesiah" userId="7d6f868f-a8a0-4a2e-b53b-4e83b6d4fcae" providerId="ADAL" clId="{AAB0FCBC-05C5-4EA4-9877-6A7C005E96B3}" dt="2023-09-25T14:45:52.798" v="199" actId="20577"/>
          <ac:spMkLst>
            <pc:docMk/>
            <pc:sldMk cId="3190618129" sldId="373"/>
            <ac:spMk id="7" creationId="{33162BDC-B064-1C01-5976-81CEF1492111}"/>
          </ac:spMkLst>
        </pc:spChg>
      </pc:sldChg>
      <pc:sldChg chg="modSp mod delCm">
        <pc:chgData name="Stoker, Kesiah" userId="7d6f868f-a8a0-4a2e-b53b-4e83b6d4fcae" providerId="ADAL" clId="{AAB0FCBC-05C5-4EA4-9877-6A7C005E96B3}" dt="2023-09-25T14:46:03.153" v="215"/>
        <pc:sldMkLst>
          <pc:docMk/>
          <pc:sldMk cId="2905656775" sldId="374"/>
        </pc:sldMkLst>
        <pc:spChg chg="mod">
          <ac:chgData name="Stoker, Kesiah" userId="7d6f868f-a8a0-4a2e-b53b-4e83b6d4fcae" providerId="ADAL" clId="{AAB0FCBC-05C5-4EA4-9877-6A7C005E96B3}" dt="2023-09-25T14:46:00.531" v="214" actId="20577"/>
          <ac:spMkLst>
            <pc:docMk/>
            <pc:sldMk cId="2905656775" sldId="374"/>
            <ac:spMk id="7" creationId="{35AE68E8-3AF3-9450-4AC9-84AF8BF04C2B}"/>
          </ac:spMkLst>
        </pc:spChg>
      </pc:sldChg>
      <pc:sldChg chg="modSp mod delCm">
        <pc:chgData name="Stoker, Kesiah" userId="7d6f868f-a8a0-4a2e-b53b-4e83b6d4fcae" providerId="ADAL" clId="{AAB0FCBC-05C5-4EA4-9877-6A7C005E96B3}" dt="2023-09-25T14:46:10.728" v="230"/>
        <pc:sldMkLst>
          <pc:docMk/>
          <pc:sldMk cId="884083932" sldId="375"/>
        </pc:sldMkLst>
        <pc:spChg chg="mod">
          <ac:chgData name="Stoker, Kesiah" userId="7d6f868f-a8a0-4a2e-b53b-4e83b6d4fcae" providerId="ADAL" clId="{AAB0FCBC-05C5-4EA4-9877-6A7C005E96B3}" dt="2023-09-25T14:46:08.710" v="229" actId="20577"/>
          <ac:spMkLst>
            <pc:docMk/>
            <pc:sldMk cId="884083932" sldId="375"/>
            <ac:spMk id="11" creationId="{292B4980-FEFB-F42F-A4F6-49ED4D22461A}"/>
          </ac:spMkLst>
        </pc:spChg>
      </pc:sldChg>
      <pc:sldChg chg="modSp mod delCm">
        <pc:chgData name="Stoker, Kesiah" userId="7d6f868f-a8a0-4a2e-b53b-4e83b6d4fcae" providerId="ADAL" clId="{AAB0FCBC-05C5-4EA4-9877-6A7C005E96B3}" dt="2023-09-25T14:46:17.583" v="245"/>
        <pc:sldMkLst>
          <pc:docMk/>
          <pc:sldMk cId="1330674309" sldId="376"/>
        </pc:sldMkLst>
        <pc:spChg chg="mod">
          <ac:chgData name="Stoker, Kesiah" userId="7d6f868f-a8a0-4a2e-b53b-4e83b6d4fcae" providerId="ADAL" clId="{AAB0FCBC-05C5-4EA4-9877-6A7C005E96B3}" dt="2023-09-25T14:46:15.364" v="244" actId="20577"/>
          <ac:spMkLst>
            <pc:docMk/>
            <pc:sldMk cId="1330674309" sldId="376"/>
            <ac:spMk id="7" creationId="{341E86D8-9B5F-EFE1-9112-6CC58766FEA5}"/>
          </ac:spMkLst>
        </pc:spChg>
      </pc:sldChg>
      <pc:sldChg chg="modSp mod delCm">
        <pc:chgData name="Stoker, Kesiah" userId="7d6f868f-a8a0-4a2e-b53b-4e83b6d4fcae" providerId="ADAL" clId="{AAB0FCBC-05C5-4EA4-9877-6A7C005E96B3}" dt="2023-09-25T14:46:42.492" v="262"/>
        <pc:sldMkLst>
          <pc:docMk/>
          <pc:sldMk cId="2801172913" sldId="377"/>
        </pc:sldMkLst>
        <pc:spChg chg="mod">
          <ac:chgData name="Stoker, Kesiah" userId="7d6f868f-a8a0-4a2e-b53b-4e83b6d4fcae" providerId="ADAL" clId="{AAB0FCBC-05C5-4EA4-9877-6A7C005E96B3}" dt="2023-09-25T14:46:39.740" v="261" actId="20577"/>
          <ac:spMkLst>
            <pc:docMk/>
            <pc:sldMk cId="2801172913" sldId="377"/>
            <ac:spMk id="2" creationId="{1BA5FC8A-60C3-C4DA-2611-F72FE4D2152A}"/>
          </ac:spMkLst>
        </pc:spChg>
      </pc:sldChg>
      <pc:sldChg chg="modSp mod delCm">
        <pc:chgData name="Stoker, Kesiah" userId="7d6f868f-a8a0-4a2e-b53b-4e83b6d4fcae" providerId="ADAL" clId="{AAB0FCBC-05C5-4EA4-9877-6A7C005E96B3}" dt="2023-09-25T14:46:50.265" v="277"/>
        <pc:sldMkLst>
          <pc:docMk/>
          <pc:sldMk cId="2044941396" sldId="378"/>
        </pc:sldMkLst>
        <pc:spChg chg="mod">
          <ac:chgData name="Stoker, Kesiah" userId="7d6f868f-a8a0-4a2e-b53b-4e83b6d4fcae" providerId="ADAL" clId="{AAB0FCBC-05C5-4EA4-9877-6A7C005E96B3}" dt="2023-09-25T14:46:48.006" v="276" actId="20577"/>
          <ac:spMkLst>
            <pc:docMk/>
            <pc:sldMk cId="2044941396" sldId="378"/>
            <ac:spMk id="2" creationId="{1BA5FC8A-60C3-C4DA-2611-F72FE4D2152A}"/>
          </ac:spMkLst>
        </pc:spChg>
      </pc:sldChg>
      <pc:sldChg chg="modSp mod">
        <pc:chgData name="Stoker, Kesiah" userId="7d6f868f-a8a0-4a2e-b53b-4e83b6d4fcae" providerId="ADAL" clId="{AAB0FCBC-05C5-4EA4-9877-6A7C005E96B3}" dt="2023-09-25T14:55:37.944" v="430" actId="20577"/>
        <pc:sldMkLst>
          <pc:docMk/>
          <pc:sldMk cId="345027054" sldId="382"/>
        </pc:sldMkLst>
        <pc:spChg chg="mod">
          <ac:chgData name="Stoker, Kesiah" userId="7d6f868f-a8a0-4a2e-b53b-4e83b6d4fcae" providerId="ADAL" clId="{AAB0FCBC-05C5-4EA4-9877-6A7C005E96B3}" dt="2023-09-25T14:55:37.944" v="430" actId="20577"/>
          <ac:spMkLst>
            <pc:docMk/>
            <pc:sldMk cId="345027054" sldId="382"/>
            <ac:spMk id="3" creationId="{557DC097-EEFC-ED47-45E0-3BCB04809765}"/>
          </ac:spMkLst>
        </pc:spChg>
      </pc:sldChg>
      <pc:sldChg chg="addSp modSp add mod addCm">
        <pc:chgData name="Stoker, Kesiah" userId="7d6f868f-a8a0-4a2e-b53b-4e83b6d4fcae" providerId="ADAL" clId="{AAB0FCBC-05C5-4EA4-9877-6A7C005E96B3}" dt="2023-09-25T18:48:14.429" v="1057" actId="20577"/>
        <pc:sldMkLst>
          <pc:docMk/>
          <pc:sldMk cId="3077745340" sldId="383"/>
        </pc:sldMkLst>
        <pc:spChg chg="add mod">
          <ac:chgData name="Stoker, Kesiah" userId="7d6f868f-a8a0-4a2e-b53b-4e83b6d4fcae" providerId="ADAL" clId="{AAB0FCBC-05C5-4EA4-9877-6A7C005E96B3}" dt="2023-09-25T18:48:14.429" v="1057" actId="20577"/>
          <ac:spMkLst>
            <pc:docMk/>
            <pc:sldMk cId="3077745340" sldId="383"/>
            <ac:spMk id="2" creationId="{8E261FA6-45D8-A04F-BE93-36044394CEBC}"/>
          </ac:spMkLst>
        </pc:spChg>
        <pc:spChg chg="add mod">
          <ac:chgData name="Stoker, Kesiah" userId="7d6f868f-a8a0-4a2e-b53b-4e83b6d4fcae" providerId="ADAL" clId="{AAB0FCBC-05C5-4EA4-9877-6A7C005E96B3}" dt="2023-09-25T14:43:42.857" v="43"/>
          <ac:spMkLst>
            <pc:docMk/>
            <pc:sldMk cId="3077745340" sldId="383"/>
            <ac:spMk id="3" creationId="{5731D45F-9AEB-19D1-6794-9997A480690F}"/>
          </ac:spMkLst>
        </pc:spChg>
        <pc:spChg chg="add mod">
          <ac:chgData name="Stoker, Kesiah" userId="7d6f868f-a8a0-4a2e-b53b-4e83b6d4fcae" providerId="ADAL" clId="{AAB0FCBC-05C5-4EA4-9877-6A7C005E96B3}" dt="2023-09-25T14:43:42.857" v="43"/>
          <ac:spMkLst>
            <pc:docMk/>
            <pc:sldMk cId="3077745340" sldId="383"/>
            <ac:spMk id="4" creationId="{E4E3C8B2-03D1-2AAD-5919-AD57BF106349}"/>
          </ac:spMkLst>
        </pc:spChg>
      </pc:sldChg>
      <pc:sldChg chg="addSp delSp modSp add mod addCm delCm modNotesTx">
        <pc:chgData name="Stoker, Kesiah" userId="7d6f868f-a8a0-4a2e-b53b-4e83b6d4fcae" providerId="ADAL" clId="{AAB0FCBC-05C5-4EA4-9877-6A7C005E96B3}" dt="2023-09-25T15:03:03.947" v="681"/>
        <pc:sldMkLst>
          <pc:docMk/>
          <pc:sldMk cId="3909832607" sldId="384"/>
        </pc:sldMkLst>
        <pc:spChg chg="del">
          <ac:chgData name="Stoker, Kesiah" userId="7d6f868f-a8a0-4a2e-b53b-4e83b6d4fcae" providerId="ADAL" clId="{AAB0FCBC-05C5-4EA4-9877-6A7C005E96B3}" dt="2023-09-25T14:50:06.225" v="322" actId="478"/>
          <ac:spMkLst>
            <pc:docMk/>
            <pc:sldMk cId="3909832607" sldId="384"/>
            <ac:spMk id="2" creationId="{C622AC6B-D263-1861-4792-B890713D508D}"/>
          </ac:spMkLst>
        </pc:spChg>
        <pc:spChg chg="add mod">
          <ac:chgData name="Stoker, Kesiah" userId="7d6f868f-a8a0-4a2e-b53b-4e83b6d4fcae" providerId="ADAL" clId="{AAB0FCBC-05C5-4EA4-9877-6A7C005E96B3}" dt="2023-09-25T14:50:06.772" v="323"/>
          <ac:spMkLst>
            <pc:docMk/>
            <pc:sldMk cId="3909832607" sldId="384"/>
            <ac:spMk id="3" creationId="{F8889D44-83AC-CD26-95E7-8FC7B85BB490}"/>
          </ac:spMkLst>
        </pc:spChg>
        <pc:spChg chg="mod">
          <ac:chgData name="Stoker, Kesiah" userId="7d6f868f-a8a0-4a2e-b53b-4e83b6d4fcae" providerId="ADAL" clId="{AAB0FCBC-05C5-4EA4-9877-6A7C005E96B3}" dt="2023-09-25T14:49:12.961" v="321" actId="13926"/>
          <ac:spMkLst>
            <pc:docMk/>
            <pc:sldMk cId="3909832607" sldId="384"/>
            <ac:spMk id="4" creationId="{34B929EA-085D-03CC-8ABC-3FFBF3231F85}"/>
          </ac:spMkLst>
        </pc:spChg>
        <pc:spChg chg="mod">
          <ac:chgData name="Stoker, Kesiah" userId="7d6f868f-a8a0-4a2e-b53b-4e83b6d4fcae" providerId="ADAL" clId="{AAB0FCBC-05C5-4EA4-9877-6A7C005E96B3}" dt="2023-09-25T14:48:56.945" v="318" actId="20577"/>
          <ac:spMkLst>
            <pc:docMk/>
            <pc:sldMk cId="3909832607" sldId="384"/>
            <ac:spMk id="27" creationId="{6D7733A8-17FB-66BD-9A1B-C0C33D2F92B0}"/>
          </ac:spMkLst>
        </pc:spChg>
        <pc:spChg chg="del">
          <ac:chgData name="Stoker, Kesiah" userId="7d6f868f-a8a0-4a2e-b53b-4e83b6d4fcae" providerId="ADAL" clId="{AAB0FCBC-05C5-4EA4-9877-6A7C005E96B3}" dt="2023-09-25T14:48:51.646" v="284" actId="478"/>
          <ac:spMkLst>
            <pc:docMk/>
            <pc:sldMk cId="3909832607" sldId="384"/>
            <ac:spMk id="28" creationId="{B3A1D469-A7F2-D8F7-44B7-D8A645635D39}"/>
          </ac:spMkLst>
        </pc:spChg>
      </pc:sldChg>
      <pc:sldChg chg="addSp delSp modSp add mod">
        <pc:chgData name="Stoker, Kesiah" userId="7d6f868f-a8a0-4a2e-b53b-4e83b6d4fcae" providerId="ADAL" clId="{AAB0FCBC-05C5-4EA4-9877-6A7C005E96B3}" dt="2023-09-25T18:50:12.064" v="1060" actId="20577"/>
        <pc:sldMkLst>
          <pc:docMk/>
          <pc:sldMk cId="936660227" sldId="385"/>
        </pc:sldMkLst>
        <pc:spChg chg="del">
          <ac:chgData name="Stoker, Kesiah" userId="7d6f868f-a8a0-4a2e-b53b-4e83b6d4fcae" providerId="ADAL" clId="{AAB0FCBC-05C5-4EA4-9877-6A7C005E96B3}" dt="2023-09-25T14:56:55.327" v="432" actId="478"/>
          <ac:spMkLst>
            <pc:docMk/>
            <pc:sldMk cId="936660227" sldId="385"/>
            <ac:spMk id="2" creationId="{C622AC6B-D263-1861-4792-B890713D508D}"/>
          </ac:spMkLst>
        </pc:spChg>
        <pc:spChg chg="add del mod">
          <ac:chgData name="Stoker, Kesiah" userId="7d6f868f-a8a0-4a2e-b53b-4e83b6d4fcae" providerId="ADAL" clId="{AAB0FCBC-05C5-4EA4-9877-6A7C005E96B3}" dt="2023-09-25T14:53:18.621" v="401" actId="478"/>
          <ac:spMkLst>
            <pc:docMk/>
            <pc:sldMk cId="936660227" sldId="385"/>
            <ac:spMk id="3" creationId="{C01FF171-F7EE-8F7C-C6F1-440D0ECE734A}"/>
          </ac:spMkLst>
        </pc:spChg>
        <pc:spChg chg="mod">
          <ac:chgData name="Stoker, Kesiah" userId="7d6f868f-a8a0-4a2e-b53b-4e83b6d4fcae" providerId="ADAL" clId="{AAB0FCBC-05C5-4EA4-9877-6A7C005E96B3}" dt="2023-09-25T18:50:12.064" v="1060" actId="20577"/>
          <ac:spMkLst>
            <pc:docMk/>
            <pc:sldMk cId="936660227" sldId="385"/>
            <ac:spMk id="4" creationId="{34B929EA-085D-03CC-8ABC-3FFBF3231F85}"/>
          </ac:spMkLst>
        </pc:spChg>
        <pc:spChg chg="add mod">
          <ac:chgData name="Stoker, Kesiah" userId="7d6f868f-a8a0-4a2e-b53b-4e83b6d4fcae" providerId="ADAL" clId="{AAB0FCBC-05C5-4EA4-9877-6A7C005E96B3}" dt="2023-09-25T14:57:00.138" v="433"/>
          <ac:spMkLst>
            <pc:docMk/>
            <pc:sldMk cId="936660227" sldId="385"/>
            <ac:spMk id="5" creationId="{7C032A41-35AC-0DB5-D5B1-C1CF47B3B608}"/>
          </ac:spMkLst>
        </pc:spChg>
        <pc:spChg chg="mod">
          <ac:chgData name="Stoker, Kesiah" userId="7d6f868f-a8a0-4a2e-b53b-4e83b6d4fcae" providerId="ADAL" clId="{AAB0FCBC-05C5-4EA4-9877-6A7C005E96B3}" dt="2023-09-25T14:51:10.077" v="356" actId="20577"/>
          <ac:spMkLst>
            <pc:docMk/>
            <pc:sldMk cId="936660227" sldId="385"/>
            <ac:spMk id="27" creationId="{6D7733A8-17FB-66BD-9A1B-C0C33D2F92B0}"/>
          </ac:spMkLst>
        </pc:spChg>
        <pc:spChg chg="del">
          <ac:chgData name="Stoker, Kesiah" userId="7d6f868f-a8a0-4a2e-b53b-4e83b6d4fcae" providerId="ADAL" clId="{AAB0FCBC-05C5-4EA4-9877-6A7C005E96B3}" dt="2023-09-25T14:51:05.819" v="328" actId="478"/>
          <ac:spMkLst>
            <pc:docMk/>
            <pc:sldMk cId="936660227" sldId="385"/>
            <ac:spMk id="28" creationId="{B3A1D469-A7F2-D8F7-44B7-D8A645635D39}"/>
          </ac:spMkLst>
        </pc:spChg>
      </pc:sldChg>
      <pc:sldChg chg="modSp add del mod">
        <pc:chgData name="Stoker, Kesiah" userId="7d6f868f-a8a0-4a2e-b53b-4e83b6d4fcae" providerId="ADAL" clId="{AAB0FCBC-05C5-4EA4-9877-6A7C005E96B3}" dt="2023-09-25T14:51:59.058" v="365"/>
        <pc:sldMkLst>
          <pc:docMk/>
          <pc:sldMk cId="524490806" sldId="386"/>
        </pc:sldMkLst>
        <pc:spChg chg="mod">
          <ac:chgData name="Stoker, Kesiah" userId="7d6f868f-a8a0-4a2e-b53b-4e83b6d4fcae" providerId="ADAL" clId="{AAB0FCBC-05C5-4EA4-9877-6A7C005E96B3}" dt="2023-09-25T14:51:58.558" v="364" actId="20577"/>
          <ac:spMkLst>
            <pc:docMk/>
            <pc:sldMk cId="524490806" sldId="386"/>
            <ac:spMk id="11" creationId="{43821C0C-6B3D-997E-8073-6E2D1BFFA02C}"/>
          </ac:spMkLst>
        </pc:spChg>
      </pc:sldChg>
      <pc:sldChg chg="addSp delSp modSp add mod">
        <pc:chgData name="Stoker, Kesiah" userId="7d6f868f-a8a0-4a2e-b53b-4e83b6d4fcae" providerId="ADAL" clId="{AAB0FCBC-05C5-4EA4-9877-6A7C005E96B3}" dt="2023-09-25T18:59:44.887" v="1064" actId="207"/>
        <pc:sldMkLst>
          <pc:docMk/>
          <pc:sldMk cId="830031710" sldId="386"/>
        </pc:sldMkLst>
        <pc:spChg chg="add del mod">
          <ac:chgData name="Stoker, Kesiah" userId="7d6f868f-a8a0-4a2e-b53b-4e83b6d4fcae" providerId="ADAL" clId="{AAB0FCBC-05C5-4EA4-9877-6A7C005E96B3}" dt="2023-09-25T14:58:26.749" v="519" actId="478"/>
          <ac:spMkLst>
            <pc:docMk/>
            <pc:sldMk cId="830031710" sldId="386"/>
            <ac:spMk id="3" creationId="{372616B4-4B33-3104-3612-D3F1D716CF53}"/>
          </ac:spMkLst>
        </pc:spChg>
        <pc:spChg chg="add mod">
          <ac:chgData name="Stoker, Kesiah" userId="7d6f868f-a8a0-4a2e-b53b-4e83b6d4fcae" providerId="ADAL" clId="{AAB0FCBC-05C5-4EA4-9877-6A7C005E96B3}" dt="2023-09-25T15:00:24.767" v="533"/>
          <ac:spMkLst>
            <pc:docMk/>
            <pc:sldMk cId="830031710" sldId="386"/>
            <ac:spMk id="4" creationId="{1AC14C63-9A44-5F26-4A68-751A59C1EAD0}"/>
          </ac:spMkLst>
        </pc:spChg>
        <pc:spChg chg="del">
          <ac:chgData name="Stoker, Kesiah" userId="7d6f868f-a8a0-4a2e-b53b-4e83b6d4fcae" providerId="ADAL" clId="{AAB0FCBC-05C5-4EA4-9877-6A7C005E96B3}" dt="2023-09-25T14:58:24.755" v="518" actId="478"/>
          <ac:spMkLst>
            <pc:docMk/>
            <pc:sldMk cId="830031710" sldId="386"/>
            <ac:spMk id="5" creationId="{3B297C7B-962A-A597-F3A7-D5C94FE9C92B}"/>
          </ac:spMkLst>
        </pc:spChg>
        <pc:spChg chg="mod">
          <ac:chgData name="Stoker, Kesiah" userId="7d6f868f-a8a0-4a2e-b53b-4e83b6d4fcae" providerId="ADAL" clId="{AAB0FCBC-05C5-4EA4-9877-6A7C005E96B3}" dt="2023-09-25T14:58:21.963" v="517" actId="13926"/>
          <ac:spMkLst>
            <pc:docMk/>
            <pc:sldMk cId="830031710" sldId="386"/>
            <ac:spMk id="8" creationId="{A62CD457-E2DA-68F9-02F0-D85A239B732C}"/>
          </ac:spMkLst>
        </pc:spChg>
        <pc:spChg chg="mod">
          <ac:chgData name="Stoker, Kesiah" userId="7d6f868f-a8a0-4a2e-b53b-4e83b6d4fcae" providerId="ADAL" clId="{AAB0FCBC-05C5-4EA4-9877-6A7C005E96B3}" dt="2023-09-25T14:58:16.379" v="499" actId="13926"/>
          <ac:spMkLst>
            <pc:docMk/>
            <pc:sldMk cId="830031710" sldId="386"/>
            <ac:spMk id="9" creationId="{88473CDD-13F8-8118-0452-F274E29EA5D9}"/>
          </ac:spMkLst>
        </pc:spChg>
        <pc:spChg chg="mod">
          <ac:chgData name="Stoker, Kesiah" userId="7d6f868f-a8a0-4a2e-b53b-4e83b6d4fcae" providerId="ADAL" clId="{AAB0FCBC-05C5-4EA4-9877-6A7C005E96B3}" dt="2023-09-25T18:59:44.887" v="1064" actId="207"/>
          <ac:spMkLst>
            <pc:docMk/>
            <pc:sldMk cId="830031710" sldId="386"/>
            <ac:spMk id="10" creationId="{F40643EF-7EF3-DB44-3916-7877A3EC01E0}"/>
          </ac:spMkLst>
        </pc:spChg>
        <pc:spChg chg="del">
          <ac:chgData name="Stoker, Kesiah" userId="7d6f868f-a8a0-4a2e-b53b-4e83b6d4fcae" providerId="ADAL" clId="{AAB0FCBC-05C5-4EA4-9877-6A7C005E96B3}" dt="2023-09-25T14:58:27.882" v="520" actId="478"/>
          <ac:spMkLst>
            <pc:docMk/>
            <pc:sldMk cId="830031710" sldId="386"/>
            <ac:spMk id="11" creationId="{43821C0C-6B3D-997E-8073-6E2D1BFFA02C}"/>
          </ac:spMkLst>
        </pc:spChg>
      </pc:sldChg>
      <pc:sldChg chg="addSp delSp modSp add del mod">
        <pc:chgData name="Stoker, Kesiah" userId="7d6f868f-a8a0-4a2e-b53b-4e83b6d4fcae" providerId="ADAL" clId="{AAB0FCBC-05C5-4EA4-9877-6A7C005E96B3}" dt="2023-09-25T14:58:05.010" v="477" actId="47"/>
        <pc:sldMkLst>
          <pc:docMk/>
          <pc:sldMk cId="2993591334" sldId="386"/>
        </pc:sldMkLst>
        <pc:spChg chg="mod">
          <ac:chgData name="Stoker, Kesiah" userId="7d6f868f-a8a0-4a2e-b53b-4e83b6d4fcae" providerId="ADAL" clId="{AAB0FCBC-05C5-4EA4-9877-6A7C005E96B3}" dt="2023-09-25T14:57:28.425" v="474" actId="13926"/>
          <ac:spMkLst>
            <pc:docMk/>
            <pc:sldMk cId="2993591334" sldId="386"/>
            <ac:spMk id="2" creationId="{3B2CDD41-2B2B-8A1E-B73A-6B64A506068E}"/>
          </ac:spMkLst>
        </pc:spChg>
        <pc:spChg chg="mod">
          <ac:chgData name="Stoker, Kesiah" userId="7d6f868f-a8a0-4a2e-b53b-4e83b6d4fcae" providerId="ADAL" clId="{AAB0FCBC-05C5-4EA4-9877-6A7C005E96B3}" dt="2023-09-25T14:57:22.759" v="454" actId="13926"/>
          <ac:spMkLst>
            <pc:docMk/>
            <pc:sldMk cId="2993591334" sldId="386"/>
            <ac:spMk id="3" creationId="{813DC22C-CA7E-D280-9613-B31927BE2821}"/>
          </ac:spMkLst>
        </pc:spChg>
        <pc:picChg chg="add del">
          <ac:chgData name="Stoker, Kesiah" userId="7d6f868f-a8a0-4a2e-b53b-4e83b6d4fcae" providerId="ADAL" clId="{AAB0FCBC-05C5-4EA4-9877-6A7C005E96B3}" dt="2023-09-25T14:57:55.872" v="476" actId="478"/>
          <ac:picMkLst>
            <pc:docMk/>
            <pc:sldMk cId="2993591334" sldId="386"/>
            <ac:picMk id="4" creationId="{EE8C252D-C252-8441-D5A6-88D871033BE1}"/>
          </ac:picMkLst>
        </pc:picChg>
      </pc:sldChg>
      <pc:sldChg chg="modSp add mod addCm modNotesTx">
        <pc:chgData name="Stoker, Kesiah" userId="7d6f868f-a8a0-4a2e-b53b-4e83b6d4fcae" providerId="ADAL" clId="{AAB0FCBC-05C5-4EA4-9877-6A7C005E96B3}" dt="2023-09-25T15:01:10.415" v="569"/>
        <pc:sldMkLst>
          <pc:docMk/>
          <pc:sldMk cId="988386414" sldId="387"/>
        </pc:sldMkLst>
        <pc:spChg chg="mod">
          <ac:chgData name="Stoker, Kesiah" userId="7d6f868f-a8a0-4a2e-b53b-4e83b6d4fcae" providerId="ADAL" clId="{AAB0FCBC-05C5-4EA4-9877-6A7C005E96B3}" dt="2023-09-25T15:00:44.983" v="565" actId="20577"/>
          <ac:spMkLst>
            <pc:docMk/>
            <pc:sldMk cId="988386414" sldId="387"/>
            <ac:spMk id="3" creationId="{557DC097-EEFC-ED47-45E0-3BCB04809765}"/>
          </ac:spMkLst>
        </pc:spChg>
      </pc:sldChg>
      <pc:sldChg chg="addSp delSp modSp add del mod">
        <pc:chgData name="Stoker, Kesiah" userId="7d6f868f-a8a0-4a2e-b53b-4e83b6d4fcae" providerId="ADAL" clId="{AAB0FCBC-05C5-4EA4-9877-6A7C005E96B3}" dt="2023-09-25T15:06:33.847" v="843" actId="47"/>
        <pc:sldMkLst>
          <pc:docMk/>
          <pc:sldMk cId="2740981258" sldId="388"/>
        </pc:sldMkLst>
        <pc:spChg chg="del">
          <ac:chgData name="Stoker, Kesiah" userId="7d6f868f-a8a0-4a2e-b53b-4e83b6d4fcae" providerId="ADAL" clId="{AAB0FCBC-05C5-4EA4-9877-6A7C005E96B3}" dt="2023-09-25T15:02:17.275" v="649" actId="478"/>
          <ac:spMkLst>
            <pc:docMk/>
            <pc:sldMk cId="2740981258" sldId="388"/>
            <ac:spMk id="2" creationId="{C622AC6B-D263-1861-4792-B890713D508D}"/>
          </ac:spMkLst>
        </pc:spChg>
        <pc:spChg chg="add mod">
          <ac:chgData name="Stoker, Kesiah" userId="7d6f868f-a8a0-4a2e-b53b-4e83b6d4fcae" providerId="ADAL" clId="{AAB0FCBC-05C5-4EA4-9877-6A7C005E96B3}" dt="2023-09-25T15:02:20.983" v="650"/>
          <ac:spMkLst>
            <pc:docMk/>
            <pc:sldMk cId="2740981258" sldId="388"/>
            <ac:spMk id="3" creationId="{E2DB9E18-87B7-DE92-21CA-77FC42DDBF24}"/>
          </ac:spMkLst>
        </pc:spChg>
        <pc:spChg chg="mod">
          <ac:chgData name="Stoker, Kesiah" userId="7d6f868f-a8a0-4a2e-b53b-4e83b6d4fcae" providerId="ADAL" clId="{AAB0FCBC-05C5-4EA4-9877-6A7C005E96B3}" dt="2023-09-25T15:02:28.262" v="679" actId="20577"/>
          <ac:spMkLst>
            <pc:docMk/>
            <pc:sldMk cId="2740981258" sldId="388"/>
            <ac:spMk id="4" creationId="{34B929EA-085D-03CC-8ABC-3FFBF3231F85}"/>
          </ac:spMkLst>
        </pc:spChg>
        <pc:spChg chg="mod">
          <ac:chgData name="Stoker, Kesiah" userId="7d6f868f-a8a0-4a2e-b53b-4e83b6d4fcae" providerId="ADAL" clId="{AAB0FCBC-05C5-4EA4-9877-6A7C005E96B3}" dt="2023-09-25T15:02:07.211" v="647" actId="255"/>
          <ac:spMkLst>
            <pc:docMk/>
            <pc:sldMk cId="2740981258" sldId="388"/>
            <ac:spMk id="27" creationId="{6D7733A8-17FB-66BD-9A1B-C0C33D2F92B0}"/>
          </ac:spMkLst>
        </pc:spChg>
        <pc:spChg chg="del">
          <ac:chgData name="Stoker, Kesiah" userId="7d6f868f-a8a0-4a2e-b53b-4e83b6d4fcae" providerId="ADAL" clId="{AAB0FCBC-05C5-4EA4-9877-6A7C005E96B3}" dt="2023-09-25T15:01:33.703" v="571" actId="478"/>
          <ac:spMkLst>
            <pc:docMk/>
            <pc:sldMk cId="2740981258" sldId="388"/>
            <ac:spMk id="28" creationId="{B3A1D469-A7F2-D8F7-44B7-D8A645635D39}"/>
          </ac:spMkLst>
        </pc:spChg>
      </pc:sldChg>
      <pc:sldChg chg="modSp add del mod">
        <pc:chgData name="Stoker, Kesiah" userId="7d6f868f-a8a0-4a2e-b53b-4e83b6d4fcae" providerId="ADAL" clId="{AAB0FCBC-05C5-4EA4-9877-6A7C005E96B3}" dt="2023-09-25T15:06:13.992" v="824" actId="47"/>
        <pc:sldMkLst>
          <pc:docMk/>
          <pc:sldMk cId="3400984802" sldId="389"/>
        </pc:sldMkLst>
        <pc:spChg chg="mod">
          <ac:chgData name="Stoker, Kesiah" userId="7d6f868f-a8a0-4a2e-b53b-4e83b6d4fcae" providerId="ADAL" clId="{AAB0FCBC-05C5-4EA4-9877-6A7C005E96B3}" dt="2023-09-25T15:04:59.974" v="740" actId="20577"/>
          <ac:spMkLst>
            <pc:docMk/>
            <pc:sldMk cId="3400984802" sldId="389"/>
            <ac:spMk id="4" creationId="{34B929EA-085D-03CC-8ABC-3FFBF3231F85}"/>
          </ac:spMkLst>
        </pc:spChg>
        <pc:spChg chg="mod">
          <ac:chgData name="Stoker, Kesiah" userId="7d6f868f-a8a0-4a2e-b53b-4e83b6d4fcae" providerId="ADAL" clId="{AAB0FCBC-05C5-4EA4-9877-6A7C005E96B3}" dt="2023-09-25T15:03:20.308" v="692" actId="20577"/>
          <ac:spMkLst>
            <pc:docMk/>
            <pc:sldMk cId="3400984802" sldId="389"/>
            <ac:spMk id="27" creationId="{6D7733A8-17FB-66BD-9A1B-C0C33D2F92B0}"/>
          </ac:spMkLst>
        </pc:spChg>
      </pc:sldChg>
      <pc:sldChg chg="addSp delSp modSp add mod">
        <pc:chgData name="Stoker, Kesiah" userId="7d6f868f-a8a0-4a2e-b53b-4e83b6d4fcae" providerId="ADAL" clId="{AAB0FCBC-05C5-4EA4-9877-6A7C005E96B3}" dt="2023-09-25T15:04:36.681" v="736"/>
        <pc:sldMkLst>
          <pc:docMk/>
          <pc:sldMk cId="81161874" sldId="390"/>
        </pc:sldMkLst>
        <pc:spChg chg="del">
          <ac:chgData name="Stoker, Kesiah" userId="7d6f868f-a8a0-4a2e-b53b-4e83b6d4fcae" providerId="ADAL" clId="{AAB0FCBC-05C5-4EA4-9877-6A7C005E96B3}" dt="2023-09-25T15:04:32.711" v="735" actId="478"/>
          <ac:spMkLst>
            <pc:docMk/>
            <pc:sldMk cId="81161874" sldId="390"/>
            <ac:spMk id="2" creationId="{C622AC6B-D263-1861-4792-B890713D508D}"/>
          </ac:spMkLst>
        </pc:spChg>
        <pc:spChg chg="add mod">
          <ac:chgData name="Stoker, Kesiah" userId="7d6f868f-a8a0-4a2e-b53b-4e83b6d4fcae" providerId="ADAL" clId="{AAB0FCBC-05C5-4EA4-9877-6A7C005E96B3}" dt="2023-09-25T15:04:36.681" v="736"/>
          <ac:spMkLst>
            <pc:docMk/>
            <pc:sldMk cId="81161874" sldId="390"/>
            <ac:spMk id="3" creationId="{C65C18A0-E352-5112-D9E7-206A083882D7}"/>
          </ac:spMkLst>
        </pc:spChg>
        <pc:spChg chg="mod">
          <ac:chgData name="Stoker, Kesiah" userId="7d6f868f-a8a0-4a2e-b53b-4e83b6d4fcae" providerId="ADAL" clId="{AAB0FCBC-05C5-4EA4-9877-6A7C005E96B3}" dt="2023-09-25T15:04:28.034" v="733" actId="13926"/>
          <ac:spMkLst>
            <pc:docMk/>
            <pc:sldMk cId="81161874" sldId="390"/>
            <ac:spMk id="4" creationId="{34B929EA-085D-03CC-8ABC-3FFBF3231F85}"/>
          </ac:spMkLst>
        </pc:spChg>
        <pc:spChg chg="mod">
          <ac:chgData name="Stoker, Kesiah" userId="7d6f868f-a8a0-4a2e-b53b-4e83b6d4fcae" providerId="ADAL" clId="{AAB0FCBC-05C5-4EA4-9877-6A7C005E96B3}" dt="2023-09-25T15:04:29.390" v="734" actId="13926"/>
          <ac:spMkLst>
            <pc:docMk/>
            <pc:sldMk cId="81161874" sldId="390"/>
            <ac:spMk id="27" creationId="{6D7733A8-17FB-66BD-9A1B-C0C33D2F92B0}"/>
          </ac:spMkLst>
        </pc:spChg>
        <pc:spChg chg="del">
          <ac:chgData name="Stoker, Kesiah" userId="7d6f868f-a8a0-4a2e-b53b-4e83b6d4fcae" providerId="ADAL" clId="{AAB0FCBC-05C5-4EA4-9877-6A7C005E96B3}" dt="2023-09-25T15:04:07.027" v="698" actId="478"/>
          <ac:spMkLst>
            <pc:docMk/>
            <pc:sldMk cId="81161874" sldId="390"/>
            <ac:spMk id="28" creationId="{B3A1D469-A7F2-D8F7-44B7-D8A645635D39}"/>
          </ac:spMkLst>
        </pc:spChg>
      </pc:sldChg>
      <pc:sldChg chg="addSp delSp modSp add mod">
        <pc:chgData name="Stoker, Kesiah" userId="7d6f868f-a8a0-4a2e-b53b-4e83b6d4fcae" providerId="ADAL" clId="{AAB0FCBC-05C5-4EA4-9877-6A7C005E96B3}" dt="2023-09-25T15:48:51.368" v="1053" actId="20577"/>
        <pc:sldMkLst>
          <pc:docMk/>
          <pc:sldMk cId="2491820790" sldId="391"/>
        </pc:sldMkLst>
        <pc:spChg chg="del">
          <ac:chgData name="Stoker, Kesiah" userId="7d6f868f-a8a0-4a2e-b53b-4e83b6d4fcae" providerId="ADAL" clId="{AAB0FCBC-05C5-4EA4-9877-6A7C005E96B3}" dt="2023-09-25T15:05:57.571" v="800" actId="478"/>
          <ac:spMkLst>
            <pc:docMk/>
            <pc:sldMk cId="2491820790" sldId="391"/>
            <ac:spMk id="2" creationId="{C622AC6B-D263-1861-4792-B890713D508D}"/>
          </ac:spMkLst>
        </pc:spChg>
        <pc:spChg chg="add mod">
          <ac:chgData name="Stoker, Kesiah" userId="7d6f868f-a8a0-4a2e-b53b-4e83b6d4fcae" providerId="ADAL" clId="{AAB0FCBC-05C5-4EA4-9877-6A7C005E96B3}" dt="2023-09-25T15:06:02.002" v="801"/>
          <ac:spMkLst>
            <pc:docMk/>
            <pc:sldMk cId="2491820790" sldId="391"/>
            <ac:spMk id="3" creationId="{F74D4FE1-1938-4A26-EEEF-EC65EEC9DF40}"/>
          </ac:spMkLst>
        </pc:spChg>
        <pc:spChg chg="mod">
          <ac:chgData name="Stoker, Kesiah" userId="7d6f868f-a8a0-4a2e-b53b-4e83b6d4fcae" providerId="ADAL" clId="{AAB0FCBC-05C5-4EA4-9877-6A7C005E96B3}" dt="2023-09-25T15:48:51.368" v="1053" actId="20577"/>
          <ac:spMkLst>
            <pc:docMk/>
            <pc:sldMk cId="2491820790" sldId="391"/>
            <ac:spMk id="4" creationId="{34B929EA-085D-03CC-8ABC-3FFBF3231F85}"/>
          </ac:spMkLst>
        </pc:spChg>
        <pc:spChg chg="mod">
          <ac:chgData name="Stoker, Kesiah" userId="7d6f868f-a8a0-4a2e-b53b-4e83b6d4fcae" providerId="ADAL" clId="{AAB0FCBC-05C5-4EA4-9877-6A7C005E96B3}" dt="2023-09-25T15:05:36.336" v="798" actId="13926"/>
          <ac:spMkLst>
            <pc:docMk/>
            <pc:sldMk cId="2491820790" sldId="391"/>
            <ac:spMk id="27" creationId="{6D7733A8-17FB-66BD-9A1B-C0C33D2F92B0}"/>
          </ac:spMkLst>
        </pc:spChg>
        <pc:spChg chg="del">
          <ac:chgData name="Stoker, Kesiah" userId="7d6f868f-a8a0-4a2e-b53b-4e83b6d4fcae" providerId="ADAL" clId="{AAB0FCBC-05C5-4EA4-9877-6A7C005E96B3}" dt="2023-09-25T15:05:15.225" v="742" actId="478"/>
          <ac:spMkLst>
            <pc:docMk/>
            <pc:sldMk cId="2491820790" sldId="391"/>
            <ac:spMk id="28" creationId="{B3A1D469-A7F2-D8F7-44B7-D8A645635D39}"/>
          </ac:spMkLst>
        </pc:spChg>
      </pc:sldChg>
      <pc:sldChg chg="modSp add mod">
        <pc:chgData name="Stoker, Kesiah" userId="7d6f868f-a8a0-4a2e-b53b-4e83b6d4fcae" providerId="ADAL" clId="{AAB0FCBC-05C5-4EA4-9877-6A7C005E96B3}" dt="2023-09-25T15:48:43.863" v="1047" actId="20577"/>
        <pc:sldMkLst>
          <pc:docMk/>
          <pc:sldMk cId="2832015745" sldId="392"/>
        </pc:sldMkLst>
        <pc:spChg chg="mod">
          <ac:chgData name="Stoker, Kesiah" userId="7d6f868f-a8a0-4a2e-b53b-4e83b6d4fcae" providerId="ADAL" clId="{AAB0FCBC-05C5-4EA4-9877-6A7C005E96B3}" dt="2023-09-25T15:48:43.863" v="1047" actId="20577"/>
          <ac:spMkLst>
            <pc:docMk/>
            <pc:sldMk cId="2832015745" sldId="392"/>
            <ac:spMk id="4" creationId="{34B929EA-085D-03CC-8ABC-3FFBF3231F85}"/>
          </ac:spMkLst>
        </pc:spChg>
        <pc:spChg chg="mod">
          <ac:chgData name="Stoker, Kesiah" userId="7d6f868f-a8a0-4a2e-b53b-4e83b6d4fcae" providerId="ADAL" clId="{AAB0FCBC-05C5-4EA4-9877-6A7C005E96B3}" dt="2023-09-25T15:06:24.669" v="836" actId="20577"/>
          <ac:spMkLst>
            <pc:docMk/>
            <pc:sldMk cId="2832015745" sldId="392"/>
            <ac:spMk id="27" creationId="{6D7733A8-17FB-66BD-9A1B-C0C33D2F92B0}"/>
          </ac:spMkLst>
        </pc:spChg>
      </pc:sldChg>
      <pc:sldChg chg="addSp delSp modSp add mod">
        <pc:chgData name="Stoker, Kesiah" userId="7d6f868f-a8a0-4a2e-b53b-4e83b6d4fcae" providerId="ADAL" clId="{AAB0FCBC-05C5-4EA4-9877-6A7C005E96B3}" dt="2023-09-26T19:15:03.207" v="1429" actId="1035"/>
        <pc:sldMkLst>
          <pc:docMk/>
          <pc:sldMk cId="1399319325" sldId="393"/>
        </pc:sldMkLst>
        <pc:spChg chg="del mod">
          <ac:chgData name="Stoker, Kesiah" userId="7d6f868f-a8a0-4a2e-b53b-4e83b6d4fcae" providerId="ADAL" clId="{AAB0FCBC-05C5-4EA4-9877-6A7C005E96B3}" dt="2023-09-25T15:08:32.446" v="865" actId="478"/>
          <ac:spMkLst>
            <pc:docMk/>
            <pc:sldMk cId="1399319325" sldId="393"/>
            <ac:spMk id="2" creationId="{3B269A31-3727-3CC2-4AB4-F76F70DB625B}"/>
          </ac:spMkLst>
        </pc:spChg>
        <pc:spChg chg="mod">
          <ac:chgData name="Stoker, Kesiah" userId="7d6f868f-a8a0-4a2e-b53b-4e83b6d4fcae" providerId="ADAL" clId="{AAB0FCBC-05C5-4EA4-9877-6A7C005E96B3}" dt="2023-09-25T15:16:23.444" v="979" actId="14100"/>
          <ac:spMkLst>
            <pc:docMk/>
            <pc:sldMk cId="1399319325" sldId="393"/>
            <ac:spMk id="3" creationId="{557DC097-EEFC-ED47-45E0-3BCB04809765}"/>
          </ac:spMkLst>
        </pc:spChg>
        <pc:spChg chg="add del mod">
          <ac:chgData name="Stoker, Kesiah" userId="7d6f868f-a8a0-4a2e-b53b-4e83b6d4fcae" providerId="ADAL" clId="{AAB0FCBC-05C5-4EA4-9877-6A7C005E96B3}" dt="2023-09-25T15:08:33.918" v="866" actId="478"/>
          <ac:spMkLst>
            <pc:docMk/>
            <pc:sldMk cId="1399319325" sldId="393"/>
            <ac:spMk id="5" creationId="{60B355ED-45E2-E33B-B552-E0F6DC2EBF2A}"/>
          </ac:spMkLst>
        </pc:spChg>
        <pc:spChg chg="add mod">
          <ac:chgData name="Stoker, Kesiah" userId="7d6f868f-a8a0-4a2e-b53b-4e83b6d4fcae" providerId="ADAL" clId="{AAB0FCBC-05C5-4EA4-9877-6A7C005E96B3}" dt="2023-09-25T15:15:25.426" v="978" actId="1035"/>
          <ac:spMkLst>
            <pc:docMk/>
            <pc:sldMk cId="1399319325" sldId="393"/>
            <ac:spMk id="6" creationId="{DE83956A-BFF8-A70F-1186-CF665623C838}"/>
          </ac:spMkLst>
        </pc:spChg>
        <pc:spChg chg="add mod">
          <ac:chgData name="Stoker, Kesiah" userId="7d6f868f-a8a0-4a2e-b53b-4e83b6d4fcae" providerId="ADAL" clId="{AAB0FCBC-05C5-4EA4-9877-6A7C005E96B3}" dt="2023-09-25T15:15:25.426" v="978" actId="1035"/>
          <ac:spMkLst>
            <pc:docMk/>
            <pc:sldMk cId="1399319325" sldId="393"/>
            <ac:spMk id="7" creationId="{75E4AF9B-0E91-92BE-25EB-C7984D96DFE1}"/>
          </ac:spMkLst>
        </pc:spChg>
        <pc:spChg chg="add mod">
          <ac:chgData name="Stoker, Kesiah" userId="7d6f868f-a8a0-4a2e-b53b-4e83b6d4fcae" providerId="ADAL" clId="{AAB0FCBC-05C5-4EA4-9877-6A7C005E96B3}" dt="2023-09-25T15:15:25.426" v="978" actId="1035"/>
          <ac:spMkLst>
            <pc:docMk/>
            <pc:sldMk cId="1399319325" sldId="393"/>
            <ac:spMk id="8" creationId="{42557F8E-7682-D961-0172-DA86EFB8F303}"/>
          </ac:spMkLst>
        </pc:spChg>
        <pc:spChg chg="add mod">
          <ac:chgData name="Stoker, Kesiah" userId="7d6f868f-a8a0-4a2e-b53b-4e83b6d4fcae" providerId="ADAL" clId="{AAB0FCBC-05C5-4EA4-9877-6A7C005E96B3}" dt="2023-09-25T15:15:25.426" v="978" actId="1035"/>
          <ac:spMkLst>
            <pc:docMk/>
            <pc:sldMk cId="1399319325" sldId="393"/>
            <ac:spMk id="9" creationId="{C6B3F269-612C-0337-C1A4-0A72DB044B51}"/>
          </ac:spMkLst>
        </pc:spChg>
        <pc:spChg chg="add mod">
          <ac:chgData name="Stoker, Kesiah" userId="7d6f868f-a8a0-4a2e-b53b-4e83b6d4fcae" providerId="ADAL" clId="{AAB0FCBC-05C5-4EA4-9877-6A7C005E96B3}" dt="2023-09-25T15:15:25.426" v="978" actId="1035"/>
          <ac:spMkLst>
            <pc:docMk/>
            <pc:sldMk cId="1399319325" sldId="393"/>
            <ac:spMk id="10" creationId="{6BF3B799-228C-CA5D-BAC0-A6B8A2A1DD97}"/>
          </ac:spMkLst>
        </pc:spChg>
        <pc:spChg chg="add mod">
          <ac:chgData name="Stoker, Kesiah" userId="7d6f868f-a8a0-4a2e-b53b-4e83b6d4fcae" providerId="ADAL" clId="{AAB0FCBC-05C5-4EA4-9877-6A7C005E96B3}" dt="2023-09-25T15:15:25.426" v="978" actId="1035"/>
          <ac:spMkLst>
            <pc:docMk/>
            <pc:sldMk cId="1399319325" sldId="393"/>
            <ac:spMk id="11" creationId="{A22AB8CA-AF60-B4E4-00E9-E19CD8CA5DB2}"/>
          </ac:spMkLst>
        </pc:spChg>
        <pc:picChg chg="add mod">
          <ac:chgData name="Stoker, Kesiah" userId="7d6f868f-a8a0-4a2e-b53b-4e83b6d4fcae" providerId="ADAL" clId="{AAB0FCBC-05C5-4EA4-9877-6A7C005E96B3}" dt="2023-09-26T19:15:03.207" v="1429" actId="1035"/>
          <ac:picMkLst>
            <pc:docMk/>
            <pc:sldMk cId="1399319325" sldId="393"/>
            <ac:picMk id="1026" creationId="{4CCBA189-ED1A-8B21-4B57-EEFEB408DE2E}"/>
          </ac:picMkLst>
        </pc:picChg>
      </pc:sldChg>
    </pc:docChg>
  </pc:docChgLst>
  <pc:docChgLst>
    <pc:chgData name="Stoker, Kesiah" userId="7d6f868f-a8a0-4a2e-b53b-4e83b6d4fcae" providerId="ADAL" clId="{BA3F9A80-4274-4085-9B48-05011D626EA2}"/>
    <pc:docChg chg="undo redo custSel modSld">
      <pc:chgData name="Stoker, Kesiah" userId="7d6f868f-a8a0-4a2e-b53b-4e83b6d4fcae" providerId="ADAL" clId="{BA3F9A80-4274-4085-9B48-05011D626EA2}" dt="2024-07-04T14:03:13.118" v="11420" actId="400"/>
      <pc:docMkLst>
        <pc:docMk/>
      </pc:docMkLst>
      <pc:sldChg chg="addSp delSp modSp mod setBg">
        <pc:chgData name="Stoker, Kesiah" userId="7d6f868f-a8a0-4a2e-b53b-4e83b6d4fcae" providerId="ADAL" clId="{BA3F9A80-4274-4085-9B48-05011D626EA2}" dt="2024-06-07T20:13:54.172" v="10115" actId="20577"/>
        <pc:sldMkLst>
          <pc:docMk/>
          <pc:sldMk cId="925506241" sldId="322"/>
        </pc:sldMkLst>
        <pc:spChg chg="mod">
          <ac:chgData name="Stoker, Kesiah" userId="7d6f868f-a8a0-4a2e-b53b-4e83b6d4fcae" providerId="ADAL" clId="{BA3F9A80-4274-4085-9B48-05011D626EA2}" dt="2024-06-07T20:13:54.172" v="10115" actId="20577"/>
          <ac:spMkLst>
            <pc:docMk/>
            <pc:sldMk cId="925506241" sldId="322"/>
            <ac:spMk id="2" creationId="{19A068EC-1729-176F-DCD9-CB27FD380BE4}"/>
          </ac:spMkLst>
        </pc:spChg>
        <pc:spChg chg="add mod">
          <ac:chgData name="Stoker, Kesiah" userId="7d6f868f-a8a0-4a2e-b53b-4e83b6d4fcae" providerId="ADAL" clId="{BA3F9A80-4274-4085-9B48-05011D626EA2}" dt="2024-06-07T19:04:43.652" v="10072" actId="13244"/>
          <ac:spMkLst>
            <pc:docMk/>
            <pc:sldMk cId="925506241" sldId="322"/>
            <ac:spMk id="3" creationId="{23DB4A33-47C1-AC38-C86F-200DAB012B08}"/>
          </ac:spMkLst>
        </pc:spChg>
        <pc:spChg chg="mod">
          <ac:chgData name="Stoker, Kesiah" userId="7d6f868f-a8a0-4a2e-b53b-4e83b6d4fcae" providerId="ADAL" clId="{BA3F9A80-4274-4085-9B48-05011D626EA2}" dt="2024-06-07T19:02:27.988" v="10046" actId="33553"/>
          <ac:spMkLst>
            <pc:docMk/>
            <pc:sldMk cId="925506241" sldId="322"/>
            <ac:spMk id="4" creationId="{19A3B049-3C13-A977-073D-E6E5B1D249D2}"/>
          </ac:spMkLst>
        </pc:spChg>
        <pc:spChg chg="del topLvl">
          <ac:chgData name="Stoker, Kesiah" userId="7d6f868f-a8a0-4a2e-b53b-4e83b6d4fcae" providerId="ADAL" clId="{BA3F9A80-4274-4085-9B48-05011D626EA2}" dt="2024-06-07T19:01:59.459" v="9948" actId="21"/>
          <ac:spMkLst>
            <pc:docMk/>
            <pc:sldMk cId="925506241" sldId="322"/>
            <ac:spMk id="5" creationId="{6B8BFAA6-228A-2DC6-61FB-12C62F6BEB37}"/>
          </ac:spMkLst>
        </pc:spChg>
        <pc:grpChg chg="add del">
          <ac:chgData name="Stoker, Kesiah" userId="7d6f868f-a8a0-4a2e-b53b-4e83b6d4fcae" providerId="ADAL" clId="{BA3F9A80-4274-4085-9B48-05011D626EA2}" dt="2024-06-07T19:01:59.459" v="9948" actId="21"/>
          <ac:grpSpMkLst>
            <pc:docMk/>
            <pc:sldMk cId="925506241" sldId="322"/>
            <ac:grpSpMk id="7" creationId="{942C4465-C849-FC61-731B-E14C73CAB75A}"/>
          </ac:grpSpMkLst>
        </pc:grpChg>
        <pc:cxnChg chg="mod topLvl">
          <ac:chgData name="Stoker, Kesiah" userId="7d6f868f-a8a0-4a2e-b53b-4e83b6d4fcae" providerId="ADAL" clId="{BA3F9A80-4274-4085-9B48-05011D626EA2}" dt="2024-06-07T19:04:45.621" v="10073" actId="13244"/>
          <ac:cxnSpMkLst>
            <pc:docMk/>
            <pc:sldMk cId="925506241" sldId="322"/>
            <ac:cxnSpMk id="6" creationId="{67165FD0-D4AE-565F-53A6-3761FA828CA4}"/>
          </ac:cxnSpMkLst>
        </pc:cxnChg>
      </pc:sldChg>
      <pc:sldChg chg="modSp mod">
        <pc:chgData name="Stoker, Kesiah" userId="7d6f868f-a8a0-4a2e-b53b-4e83b6d4fcae" providerId="ADAL" clId="{BA3F9A80-4274-4085-9B48-05011D626EA2}" dt="2024-07-04T14:03:13.118" v="11420" actId="400"/>
        <pc:sldMkLst>
          <pc:docMk/>
          <pc:sldMk cId="969934670" sldId="356"/>
        </pc:sldMkLst>
        <pc:spChg chg="mod">
          <ac:chgData name="Stoker, Kesiah" userId="7d6f868f-a8a0-4a2e-b53b-4e83b6d4fcae" providerId="ADAL" clId="{BA3F9A80-4274-4085-9B48-05011D626EA2}" dt="2024-07-04T14:03:13.118" v="11420" actId="400"/>
          <ac:spMkLst>
            <pc:docMk/>
            <pc:sldMk cId="969934670" sldId="356"/>
            <ac:spMk id="4" creationId="{34B929EA-085D-03CC-8ABC-3FFBF3231F85}"/>
          </ac:spMkLst>
        </pc:spChg>
      </pc:sldChg>
      <pc:sldChg chg="addSp modSp mod addCm delCm modCm">
        <pc:chgData name="Stoker, Kesiah" userId="7d6f868f-a8a0-4a2e-b53b-4e83b6d4fcae" providerId="ADAL" clId="{BA3F9A80-4274-4085-9B48-05011D626EA2}" dt="2024-06-14T20:15:35.751" v="10904" actId="962"/>
        <pc:sldMkLst>
          <pc:docMk/>
          <pc:sldMk cId="482592697" sldId="359"/>
        </pc:sldMkLst>
        <pc:spChg chg="mod">
          <ac:chgData name="Stoker, Kesiah" userId="7d6f868f-a8a0-4a2e-b53b-4e83b6d4fcae" providerId="ADAL" clId="{BA3F9A80-4274-4085-9B48-05011D626EA2}" dt="2024-06-07T19:05:00.281" v="10074" actId="13244"/>
          <ac:spMkLst>
            <pc:docMk/>
            <pc:sldMk cId="482592697" sldId="359"/>
            <ac:spMk id="3" creationId="{813DC22C-CA7E-D280-9613-B31927BE2821}"/>
          </ac:spMkLst>
        </pc:spChg>
        <pc:spChg chg="mod">
          <ac:chgData name="Stoker, Kesiah" userId="7d6f868f-a8a0-4a2e-b53b-4e83b6d4fcae" providerId="ADAL" clId="{BA3F9A80-4274-4085-9B48-05011D626EA2}" dt="2024-06-07T19:05:04.609" v="10075" actId="13244"/>
          <ac:spMkLst>
            <pc:docMk/>
            <pc:sldMk cId="482592697" sldId="359"/>
            <ac:spMk id="4" creationId="{31F47D01-846B-C7EE-BFA4-517BCDADF210}"/>
          </ac:spMkLst>
        </pc:spChg>
        <pc:spChg chg="mod">
          <ac:chgData name="Stoker, Kesiah" userId="7d6f868f-a8a0-4a2e-b53b-4e83b6d4fcae" providerId="ADAL" clId="{BA3F9A80-4274-4085-9B48-05011D626EA2}" dt="2024-06-07T19:05:32.490" v="10083" actId="13244"/>
          <ac:spMkLst>
            <pc:docMk/>
            <pc:sldMk cId="482592697" sldId="359"/>
            <ac:spMk id="9" creationId="{F26C9640-EA3A-E14C-7E08-C84D4F09D62D}"/>
          </ac:spMkLst>
        </pc:spChg>
        <pc:spChg chg="mod">
          <ac:chgData name="Stoker, Kesiah" userId="7d6f868f-a8a0-4a2e-b53b-4e83b6d4fcae" providerId="ADAL" clId="{BA3F9A80-4274-4085-9B48-05011D626EA2}" dt="2024-06-07T19:05:24.314" v="10079" actId="13244"/>
          <ac:spMkLst>
            <pc:docMk/>
            <pc:sldMk cId="482592697" sldId="359"/>
            <ac:spMk id="11" creationId="{63410C60-AB62-8392-43D5-EFC7B6490CDD}"/>
          </ac:spMkLst>
        </pc:spChg>
        <pc:spChg chg="mod">
          <ac:chgData name="Stoker, Kesiah" userId="7d6f868f-a8a0-4a2e-b53b-4e83b6d4fcae" providerId="ADAL" clId="{BA3F9A80-4274-4085-9B48-05011D626EA2}" dt="2024-06-07T19:05:29.312" v="10081" actId="13244"/>
          <ac:spMkLst>
            <pc:docMk/>
            <pc:sldMk cId="482592697" sldId="359"/>
            <ac:spMk id="12" creationId="{F771BB59-2D5C-1C8B-C06B-135DBA926C5F}"/>
          </ac:spMkLst>
        </pc:spChg>
        <pc:spChg chg="mod">
          <ac:chgData name="Stoker, Kesiah" userId="7d6f868f-a8a0-4a2e-b53b-4e83b6d4fcae" providerId="ADAL" clId="{BA3F9A80-4274-4085-9B48-05011D626EA2}" dt="2024-06-07T19:05:30.986" v="10082" actId="13244"/>
          <ac:spMkLst>
            <pc:docMk/>
            <pc:sldMk cId="482592697" sldId="359"/>
            <ac:spMk id="13" creationId="{A37D0B17-63D2-8479-A702-604DDCF5A57D}"/>
          </ac:spMkLst>
        </pc:spChg>
        <pc:picChg chg="mod">
          <ac:chgData name="Stoker, Kesiah" userId="7d6f868f-a8a0-4a2e-b53b-4e83b6d4fcae" providerId="ADAL" clId="{BA3F9A80-4274-4085-9B48-05011D626EA2}" dt="2024-06-07T18:38:10.812" v="4488" actId="962"/>
          <ac:picMkLst>
            <pc:docMk/>
            <pc:sldMk cId="482592697" sldId="359"/>
            <ac:picMk id="8" creationId="{62BAC47B-321B-FB6B-35E8-5713DE0FE6B0}"/>
          </ac:picMkLst>
        </pc:picChg>
        <pc:picChg chg="mod">
          <ac:chgData name="Stoker, Kesiah" userId="7d6f868f-a8a0-4a2e-b53b-4e83b6d4fcae" providerId="ADAL" clId="{BA3F9A80-4274-4085-9B48-05011D626EA2}" dt="2024-06-07T19:05:26.056" v="10080" actId="13244"/>
          <ac:picMkLst>
            <pc:docMk/>
            <pc:sldMk cId="482592697" sldId="359"/>
            <ac:picMk id="10" creationId="{3F553A37-1B97-06FF-4F8E-47544D3467B4}"/>
          </ac:picMkLst>
        </pc:picChg>
        <pc:picChg chg="add mod">
          <ac:chgData name="Stoker, Kesiah" userId="7d6f868f-a8a0-4a2e-b53b-4e83b6d4fcae" providerId="ADAL" clId="{BA3F9A80-4274-4085-9B48-05011D626EA2}" dt="2024-06-07T19:05:16.190" v="10076" actId="13244"/>
          <ac:picMkLst>
            <pc:docMk/>
            <pc:sldMk cId="482592697" sldId="359"/>
            <ac:picMk id="14" creationId="{56C3DA69-C5A3-6719-A4EF-4609C3623F96}"/>
          </ac:picMkLst>
        </pc:picChg>
        <pc:picChg chg="add mod">
          <ac:chgData name="Stoker, Kesiah" userId="7d6f868f-a8a0-4a2e-b53b-4e83b6d4fcae" providerId="ADAL" clId="{BA3F9A80-4274-4085-9B48-05011D626EA2}" dt="2024-06-07T19:05:19.252" v="10077" actId="13244"/>
          <ac:picMkLst>
            <pc:docMk/>
            <pc:sldMk cId="482592697" sldId="359"/>
            <ac:picMk id="15" creationId="{F98F4E5A-E7F0-E7C4-CA40-BC4BE98C186D}"/>
          </ac:picMkLst>
        </pc:picChg>
        <pc:picChg chg="add mod">
          <ac:chgData name="Stoker, Kesiah" userId="7d6f868f-a8a0-4a2e-b53b-4e83b6d4fcae" providerId="ADAL" clId="{BA3F9A80-4274-4085-9B48-05011D626EA2}" dt="2024-06-14T20:15:35.751" v="10904" actId="962"/>
          <ac:picMkLst>
            <pc:docMk/>
            <pc:sldMk cId="482592697" sldId="359"/>
            <ac:picMk id="16" creationId="{8C91C552-0377-0B10-7D33-D8C51FC338B6}"/>
          </ac:picMkLst>
        </pc:picChg>
        <pc:picChg chg="add mod">
          <ac:chgData name="Stoker, Kesiah" userId="7d6f868f-a8a0-4a2e-b53b-4e83b6d4fcae" providerId="ADAL" clId="{BA3F9A80-4274-4085-9B48-05011D626EA2}" dt="2024-06-14T16:16:43.683" v="10613" actId="13244"/>
          <ac:picMkLst>
            <pc:docMk/>
            <pc:sldMk cId="482592697" sldId="359"/>
            <ac:picMk id="17" creationId="{4288D573-8509-074B-8983-E46B21A284A4}"/>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07T14:37:03.902" v="0"/>
              <pc2:cmMkLst xmlns:pc2="http://schemas.microsoft.com/office/powerpoint/2019/9/main/command">
                <pc:docMk/>
                <pc:sldMk cId="482592697" sldId="359"/>
                <pc2:cmMk id="{E3F63D54-8C70-4FBE-A96B-44D217A9A352}"/>
              </pc2:cmMkLst>
            </pc226:cmChg>
            <pc226:cmChg xmlns:pc226="http://schemas.microsoft.com/office/powerpoint/2022/06/main/command" chg="del mod">
              <pc226:chgData name="Stoker, Kesiah" userId="7d6f868f-a8a0-4a2e-b53b-4e83b6d4fcae" providerId="ADAL" clId="{BA3F9A80-4274-4085-9B48-05011D626EA2}" dt="2024-06-14T15:21:11" v="10426"/>
              <pc2:cmMkLst xmlns:pc2="http://schemas.microsoft.com/office/powerpoint/2019/9/main/command">
                <pc:docMk/>
                <pc:sldMk cId="482592697" sldId="359"/>
                <pc2:cmMk id="{CD14ED92-73D0-4CAF-9934-8A4DB4FA15E6}"/>
              </pc2:cmMkLst>
              <pc226:cmRplyChg chg="add">
                <pc226:chgData name="Stoker, Kesiah" userId="7d6f868f-a8a0-4a2e-b53b-4e83b6d4fcae" providerId="ADAL" clId="{BA3F9A80-4274-4085-9B48-05011D626EA2}" dt="2024-06-07T20:14:50.224" v="10118"/>
                <pc2:cmRplyMkLst xmlns:pc2="http://schemas.microsoft.com/office/powerpoint/2019/9/main/command">
                  <pc:docMk/>
                  <pc:sldMk cId="482592697" sldId="359"/>
                  <pc2:cmMk id="{CD14ED92-73D0-4CAF-9934-8A4DB4FA15E6}"/>
                  <pc2:cmRplyMk id="{18279553-AC45-4F6C-8FD3-880577A0B2F9}"/>
                </pc2:cmRplyMkLst>
              </pc226:cmRplyChg>
            </pc226:cmChg>
            <pc226:cmChg xmlns:pc226="http://schemas.microsoft.com/office/powerpoint/2022/06/main/command" chg="add del mod">
              <pc226:chgData name="Stoker, Kesiah" userId="7d6f868f-a8a0-4a2e-b53b-4e83b6d4fcae" providerId="ADAL" clId="{BA3F9A80-4274-4085-9B48-05011D626EA2}" dt="2024-06-14T14:54:07.960" v="10126"/>
              <pc2:cmMkLst xmlns:pc2="http://schemas.microsoft.com/office/powerpoint/2019/9/main/command">
                <pc:docMk/>
                <pc:sldMk cId="482592697" sldId="359"/>
                <pc2:cmMk id="{C8DD73CC-70D2-44EB-80A1-C85B4680E228}"/>
              </pc2:cmMkLst>
            </pc226:cmChg>
          </p:ext>
        </pc:extLst>
      </pc:sldChg>
      <pc:sldChg chg="addSp modSp mod delCm modCm">
        <pc:chgData name="Stoker, Kesiah" userId="7d6f868f-a8a0-4a2e-b53b-4e83b6d4fcae" providerId="ADAL" clId="{BA3F9A80-4274-4085-9B48-05011D626EA2}" dt="2024-06-27T14:31:35.707" v="11408" actId="962"/>
        <pc:sldMkLst>
          <pc:docMk/>
          <pc:sldMk cId="2872917886" sldId="360"/>
        </pc:sldMkLst>
        <pc:spChg chg="mod">
          <ac:chgData name="Stoker, Kesiah" userId="7d6f868f-a8a0-4a2e-b53b-4e83b6d4fcae" providerId="ADAL" clId="{BA3F9A80-4274-4085-9B48-05011D626EA2}" dt="2024-06-07T19:05:41.777" v="10084" actId="13244"/>
          <ac:spMkLst>
            <pc:docMk/>
            <pc:sldMk cId="2872917886" sldId="360"/>
            <ac:spMk id="12" creationId="{42FEF0FD-85CF-19FC-388F-66962BDB7A73}"/>
          </ac:spMkLst>
        </pc:spChg>
        <pc:spChg chg="mod">
          <ac:chgData name="Stoker, Kesiah" userId="7d6f868f-a8a0-4a2e-b53b-4e83b6d4fcae" providerId="ADAL" clId="{BA3F9A80-4274-4085-9B48-05011D626EA2}" dt="2024-06-07T18:34:23.406" v="3270" actId="962"/>
          <ac:spMkLst>
            <pc:docMk/>
            <pc:sldMk cId="2872917886" sldId="360"/>
            <ac:spMk id="15" creationId="{DE890FCF-0460-7429-44A9-ECEC567CE636}"/>
          </ac:spMkLst>
        </pc:spChg>
        <pc:spChg chg="mod">
          <ac:chgData name="Stoker, Kesiah" userId="7d6f868f-a8a0-4a2e-b53b-4e83b6d4fcae" providerId="ADAL" clId="{BA3F9A80-4274-4085-9B48-05011D626EA2}" dt="2024-06-07T18:35:12.219" v="3556" actId="962"/>
          <ac:spMkLst>
            <pc:docMk/>
            <pc:sldMk cId="2872917886" sldId="360"/>
            <ac:spMk id="19" creationId="{4BB24016-9C38-0C43-21BB-511AC83DE9B2}"/>
          </ac:spMkLst>
        </pc:spChg>
        <pc:spChg chg="mod">
          <ac:chgData name="Stoker, Kesiah" userId="7d6f868f-a8a0-4a2e-b53b-4e83b6d4fcae" providerId="ADAL" clId="{BA3F9A80-4274-4085-9B48-05011D626EA2}" dt="2024-06-07T19:05:50.558" v="10086" actId="13244"/>
          <ac:spMkLst>
            <pc:docMk/>
            <pc:sldMk cId="2872917886" sldId="360"/>
            <ac:spMk id="20" creationId="{1A53F153-3DCB-4B1D-C329-E2C2780C63A3}"/>
          </ac:spMkLst>
        </pc:spChg>
        <pc:spChg chg="mod">
          <ac:chgData name="Stoker, Kesiah" userId="7d6f868f-a8a0-4a2e-b53b-4e83b6d4fcae" providerId="ADAL" clId="{BA3F9A80-4274-4085-9B48-05011D626EA2}" dt="2024-06-07T18:36:23.037" v="4052" actId="962"/>
          <ac:spMkLst>
            <pc:docMk/>
            <pc:sldMk cId="2872917886" sldId="360"/>
            <ac:spMk id="21" creationId="{F07B6B82-5AAE-C6B6-0FD1-33B3621019A3}"/>
          </ac:spMkLst>
        </pc:spChg>
        <pc:picChg chg="add mod">
          <ac:chgData name="Stoker, Kesiah" userId="7d6f868f-a8a0-4a2e-b53b-4e83b6d4fcae" providerId="ADAL" clId="{BA3F9A80-4274-4085-9B48-05011D626EA2}" dt="2024-06-14T20:16:00.815" v="11018" actId="962"/>
          <ac:picMkLst>
            <pc:docMk/>
            <pc:sldMk cId="2872917886" sldId="360"/>
            <ac:picMk id="4" creationId="{2671FCA2-9380-1905-F136-5FD74D9FD8F1}"/>
          </ac:picMkLst>
        </pc:picChg>
        <pc:picChg chg="add mod">
          <ac:chgData name="Stoker, Kesiah" userId="7d6f868f-a8a0-4a2e-b53b-4e83b6d4fcae" providerId="ADAL" clId="{BA3F9A80-4274-4085-9B48-05011D626EA2}" dt="2024-06-14T20:16:16.579" v="11040" actId="962"/>
          <ac:picMkLst>
            <pc:docMk/>
            <pc:sldMk cId="2872917886" sldId="360"/>
            <ac:picMk id="5" creationId="{31D9892A-7774-2969-7E07-31C80C8E5656}"/>
          </ac:picMkLst>
        </pc:picChg>
        <pc:picChg chg="add mod">
          <ac:chgData name="Stoker, Kesiah" userId="7d6f868f-a8a0-4a2e-b53b-4e83b6d4fcae" providerId="ADAL" clId="{BA3F9A80-4274-4085-9B48-05011D626EA2}" dt="2024-06-27T14:31:35.707" v="11408" actId="962"/>
          <ac:picMkLst>
            <pc:docMk/>
            <pc:sldMk cId="2872917886" sldId="360"/>
            <ac:picMk id="6" creationId="{84F89C5F-FD65-FE3C-06CC-F74B54760ECB}"/>
          </ac:picMkLst>
        </pc:picChg>
        <pc:picChg chg="add mod modCrop">
          <ac:chgData name="Stoker, Kesiah" userId="7d6f868f-a8a0-4a2e-b53b-4e83b6d4fcae" providerId="ADAL" clId="{BA3F9A80-4274-4085-9B48-05011D626EA2}" dt="2024-06-07T18:36:49.644" v="4238" actId="962"/>
          <ac:picMkLst>
            <pc:docMk/>
            <pc:sldMk cId="2872917886" sldId="360"/>
            <ac:picMk id="7" creationId="{E04AE983-B746-4EFD-DE20-918B84BCBB04}"/>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07T14:53:56.109" v="92"/>
              <pc2:cmMkLst xmlns:pc2="http://schemas.microsoft.com/office/powerpoint/2019/9/main/command">
                <pc:docMk/>
                <pc:sldMk cId="2872917886" sldId="360"/>
                <pc2:cmMk id="{F77CF529-057B-4626-979A-6D9F4375A188}"/>
              </pc2:cmMkLst>
            </pc226:cmChg>
            <pc226:cmChg xmlns:pc226="http://schemas.microsoft.com/office/powerpoint/2022/06/main/command" chg="">
              <pc226:chgData name="Stoker, Kesiah" userId="7d6f868f-a8a0-4a2e-b53b-4e83b6d4fcae" providerId="ADAL" clId="{BA3F9A80-4274-4085-9B48-05011D626EA2}" dt="2024-06-14T17:49:50.989" v="10848"/>
              <pc2:cmMkLst xmlns:pc2="http://schemas.microsoft.com/office/powerpoint/2019/9/main/command">
                <pc:docMk/>
                <pc:sldMk cId="2872917886" sldId="360"/>
                <pc2:cmMk id="{F854DB3C-F468-4E77-B585-E51119BF19B1}"/>
              </pc2:cmMkLst>
              <pc226:cmRplyChg chg="add">
                <pc226:chgData name="Stoker, Kesiah" userId="7d6f868f-a8a0-4a2e-b53b-4e83b6d4fcae" providerId="ADAL" clId="{BA3F9A80-4274-4085-9B48-05011D626EA2}" dt="2024-06-14T17:49:50.989" v="10848"/>
                <pc2:cmRplyMkLst xmlns:pc2="http://schemas.microsoft.com/office/powerpoint/2019/9/main/command">
                  <pc:docMk/>
                  <pc:sldMk cId="2872917886" sldId="360"/>
                  <pc2:cmMk id="{F854DB3C-F468-4E77-B585-E51119BF19B1}"/>
                  <pc2:cmRplyMk id="{3322DA0D-75F9-47FF-881B-73B919710EF2}"/>
                </pc2:cmRplyMkLst>
              </pc226:cmRplyChg>
            </pc226:cmChg>
            <pc226:cmChg xmlns:pc226="http://schemas.microsoft.com/office/powerpoint/2022/06/main/command" chg="">
              <pc226:chgData name="Stoker, Kesiah" userId="7d6f868f-a8a0-4a2e-b53b-4e83b6d4fcae" providerId="ADAL" clId="{BA3F9A80-4274-4085-9B48-05011D626EA2}" dt="2024-06-14T17:49:58.188" v="10849"/>
              <pc2:cmMkLst xmlns:pc2="http://schemas.microsoft.com/office/powerpoint/2019/9/main/command">
                <pc:docMk/>
                <pc:sldMk cId="2872917886" sldId="360"/>
                <pc2:cmMk id="{149F7B96-93A1-425A-993F-4938F0C98237}"/>
              </pc2:cmMkLst>
              <pc226:cmRplyChg chg="add">
                <pc226:chgData name="Stoker, Kesiah" userId="7d6f868f-a8a0-4a2e-b53b-4e83b6d4fcae" providerId="ADAL" clId="{BA3F9A80-4274-4085-9B48-05011D626EA2}" dt="2024-06-14T17:49:58.188" v="10849"/>
                <pc2:cmRplyMkLst xmlns:pc2="http://schemas.microsoft.com/office/powerpoint/2019/9/main/command">
                  <pc:docMk/>
                  <pc:sldMk cId="2872917886" sldId="360"/>
                  <pc2:cmMk id="{149F7B96-93A1-425A-993F-4938F0C98237}"/>
                  <pc2:cmRplyMk id="{7476037C-C812-4381-8C6D-31AEFF26F4EB}"/>
                </pc2:cmRplyMkLst>
              </pc226:cmRplyChg>
            </pc226:cmChg>
          </p:ext>
        </pc:extLst>
      </pc:sldChg>
      <pc:sldChg chg="addSp delSp modSp mod delCm modCm">
        <pc:chgData name="Stoker, Kesiah" userId="7d6f868f-a8a0-4a2e-b53b-4e83b6d4fcae" providerId="ADAL" clId="{BA3F9A80-4274-4085-9B48-05011D626EA2}" dt="2024-06-07T19:06:06.121" v="10090" actId="13244"/>
        <pc:sldMkLst>
          <pc:docMk/>
          <pc:sldMk cId="3239380564" sldId="361"/>
        </pc:sldMkLst>
        <pc:spChg chg="mod">
          <ac:chgData name="Stoker, Kesiah" userId="7d6f868f-a8a0-4a2e-b53b-4e83b6d4fcae" providerId="ADAL" clId="{BA3F9A80-4274-4085-9B48-05011D626EA2}" dt="2024-06-07T19:06:06.121" v="10090" actId="13244"/>
          <ac:spMkLst>
            <pc:docMk/>
            <pc:sldMk cId="3239380564" sldId="361"/>
            <ac:spMk id="2" creationId="{C6373715-AEA2-6BF3-347E-E751DB7C8997}"/>
          </ac:spMkLst>
        </pc:spChg>
        <pc:spChg chg="add del mod">
          <ac:chgData name="Stoker, Kesiah" userId="7d6f868f-a8a0-4a2e-b53b-4e83b6d4fcae" providerId="ADAL" clId="{BA3F9A80-4274-4085-9B48-05011D626EA2}" dt="2024-06-07T14:54:27.164" v="96" actId="478"/>
          <ac:spMkLst>
            <pc:docMk/>
            <pc:sldMk cId="3239380564" sldId="361"/>
            <ac:spMk id="6" creationId="{C24AC9FC-3FCF-64C5-8016-19AB6F398AE7}"/>
          </ac:spMkLst>
        </pc:spChg>
        <pc:spChg chg="mod">
          <ac:chgData name="Stoker, Kesiah" userId="7d6f868f-a8a0-4a2e-b53b-4e83b6d4fcae" providerId="ADAL" clId="{BA3F9A80-4274-4085-9B48-05011D626EA2}" dt="2024-06-07T19:06:02.440" v="10089" actId="13244"/>
          <ac:spMkLst>
            <pc:docMk/>
            <pc:sldMk cId="3239380564" sldId="361"/>
            <ac:spMk id="8" creationId="{CB443B1F-5AB2-361B-2E56-2B5D78C89B30}"/>
          </ac:spMkLst>
        </pc:spChg>
        <pc:spChg chg="mod">
          <ac:chgData name="Stoker, Kesiah" userId="7d6f868f-a8a0-4a2e-b53b-4e83b6d4fcae" providerId="ADAL" clId="{BA3F9A80-4274-4085-9B48-05011D626EA2}" dt="2024-06-07T18:38:22.588" v="4498" actId="20577"/>
          <ac:spMkLst>
            <pc:docMk/>
            <pc:sldMk cId="3239380564" sldId="361"/>
            <ac:spMk id="12" creationId="{E88BA993-D338-2C69-272C-738B9099574D}"/>
          </ac:spMkLst>
        </pc:spChg>
        <pc:spChg chg="del">
          <ac:chgData name="Stoker, Kesiah" userId="7d6f868f-a8a0-4a2e-b53b-4e83b6d4fcae" providerId="ADAL" clId="{BA3F9A80-4274-4085-9B48-05011D626EA2}" dt="2024-06-07T14:54:09.532" v="93" actId="931"/>
          <ac:spMkLst>
            <pc:docMk/>
            <pc:sldMk cId="3239380564" sldId="361"/>
            <ac:spMk id="13" creationId="{B46ED085-5A86-F3A7-77E6-832996C5C778}"/>
          </ac:spMkLst>
        </pc:spChg>
        <pc:picChg chg="add del mod">
          <ac:chgData name="Stoker, Kesiah" userId="7d6f868f-a8a0-4a2e-b53b-4e83b6d4fcae" providerId="ADAL" clId="{BA3F9A80-4274-4085-9B48-05011D626EA2}" dt="2024-06-07T14:54:19.903" v="95" actId="478"/>
          <ac:picMkLst>
            <pc:docMk/>
            <pc:sldMk cId="3239380564" sldId="361"/>
            <ac:picMk id="4" creationId="{623FE79A-CF62-8C2F-7B61-569EDF51AFFF}"/>
          </ac:picMkLst>
        </pc:picChg>
        <pc:picChg chg="add del mod">
          <ac:chgData name="Stoker, Kesiah" userId="7d6f868f-a8a0-4a2e-b53b-4e83b6d4fcae" providerId="ADAL" clId="{BA3F9A80-4274-4085-9B48-05011D626EA2}" dt="2024-06-07T18:38:18.558" v="4496" actId="962"/>
          <ac:picMkLst>
            <pc:docMk/>
            <pc:sldMk cId="3239380564" sldId="361"/>
            <ac:picMk id="10" creationId="{7DE3850B-096F-C4A7-5009-3E7FE29D4C20}"/>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07T14:55:12.841" v="104"/>
              <pc2:cmMkLst xmlns:pc2="http://schemas.microsoft.com/office/powerpoint/2019/9/main/command">
                <pc:docMk/>
                <pc:sldMk cId="3239380564" sldId="361"/>
                <pc2:cmMk id="{45A81050-05FE-4C28-AA6F-41C5FE316187}"/>
              </pc2:cmMkLst>
            </pc226:cmChg>
          </p:ext>
        </pc:extLst>
      </pc:sldChg>
      <pc:sldChg chg="modSp mod delCm">
        <pc:chgData name="Stoker, Kesiah" userId="7d6f868f-a8a0-4a2e-b53b-4e83b6d4fcae" providerId="ADAL" clId="{BA3F9A80-4274-4085-9B48-05011D626EA2}" dt="2024-06-07T19:06:25.475" v="10096" actId="13244"/>
        <pc:sldMkLst>
          <pc:docMk/>
          <pc:sldMk cId="2224059937" sldId="363"/>
        </pc:sldMkLst>
        <pc:spChg chg="mod">
          <ac:chgData name="Stoker, Kesiah" userId="7d6f868f-a8a0-4a2e-b53b-4e83b6d4fcae" providerId="ADAL" clId="{BA3F9A80-4274-4085-9B48-05011D626EA2}" dt="2024-06-07T19:06:23.115" v="10095" actId="13244"/>
          <ac:spMkLst>
            <pc:docMk/>
            <pc:sldMk cId="2224059937" sldId="363"/>
            <ac:spMk id="8" creationId="{CB443B1F-5AB2-361B-2E56-2B5D78C89B30}"/>
          </ac:spMkLst>
        </pc:spChg>
        <pc:picChg chg="mod">
          <ac:chgData name="Stoker, Kesiah" userId="7d6f868f-a8a0-4a2e-b53b-4e83b6d4fcae" providerId="ADAL" clId="{BA3F9A80-4274-4085-9B48-05011D626EA2}" dt="2024-06-07T19:06:25.475" v="10096" actId="13244"/>
          <ac:picMkLst>
            <pc:docMk/>
            <pc:sldMk cId="2224059937" sldId="363"/>
            <ac:picMk id="6" creationId="{45C28FB9-DFF1-3B30-A652-2A444EE721D3}"/>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07T17:58:54.501" v="2253"/>
              <pc2:cmMkLst xmlns:pc2="http://schemas.microsoft.com/office/powerpoint/2019/9/main/command">
                <pc:docMk/>
                <pc:sldMk cId="2224059937" sldId="363"/>
                <pc2:cmMk id="{8EBFD7E1-6B59-4DED-AADB-8252ACBB4DBD}"/>
              </pc2:cmMkLst>
            </pc226:cmChg>
          </p:ext>
        </pc:extLst>
      </pc:sldChg>
      <pc:sldChg chg="modSp mod">
        <pc:chgData name="Stoker, Kesiah" userId="7d6f868f-a8a0-4a2e-b53b-4e83b6d4fcae" providerId="ADAL" clId="{BA3F9A80-4274-4085-9B48-05011D626EA2}" dt="2024-06-07T19:06:36.102" v="10099" actId="13244"/>
        <pc:sldMkLst>
          <pc:docMk/>
          <pc:sldMk cId="2499699887" sldId="364"/>
        </pc:sldMkLst>
        <pc:spChg chg="mod">
          <ac:chgData name="Stoker, Kesiah" userId="7d6f868f-a8a0-4a2e-b53b-4e83b6d4fcae" providerId="ADAL" clId="{BA3F9A80-4274-4085-9B48-05011D626EA2}" dt="2024-06-07T19:06:36.102" v="10099" actId="13244"/>
          <ac:spMkLst>
            <pc:docMk/>
            <pc:sldMk cId="2499699887" sldId="364"/>
            <ac:spMk id="2" creationId="{D16317C2-6E51-7193-BFA0-93615610FB5A}"/>
          </ac:spMkLst>
        </pc:spChg>
        <pc:spChg chg="mod">
          <ac:chgData name="Stoker, Kesiah" userId="7d6f868f-a8a0-4a2e-b53b-4e83b6d4fcae" providerId="ADAL" clId="{BA3F9A80-4274-4085-9B48-05011D626EA2}" dt="2024-06-07T19:06:31.807" v="10097" actId="13244"/>
          <ac:spMkLst>
            <pc:docMk/>
            <pc:sldMk cId="2499699887" sldId="364"/>
            <ac:spMk id="8" creationId="{CB443B1F-5AB2-361B-2E56-2B5D78C89B30}"/>
          </ac:spMkLst>
        </pc:spChg>
        <pc:spChg chg="mod">
          <ac:chgData name="Stoker, Kesiah" userId="7d6f868f-a8a0-4a2e-b53b-4e83b6d4fcae" providerId="ADAL" clId="{BA3F9A80-4274-4085-9B48-05011D626EA2}" dt="2024-06-07T19:03:40.863" v="10067" actId="948"/>
          <ac:spMkLst>
            <pc:docMk/>
            <pc:sldMk cId="2499699887" sldId="364"/>
            <ac:spMk id="12" creationId="{E88BA993-D338-2C69-272C-738B9099574D}"/>
          </ac:spMkLst>
        </pc:spChg>
        <pc:picChg chg="mod">
          <ac:chgData name="Stoker, Kesiah" userId="7d6f868f-a8a0-4a2e-b53b-4e83b6d4fcae" providerId="ADAL" clId="{BA3F9A80-4274-4085-9B48-05011D626EA2}" dt="2024-06-07T19:06:34.176" v="10098" actId="13244"/>
          <ac:picMkLst>
            <pc:docMk/>
            <pc:sldMk cId="2499699887" sldId="364"/>
            <ac:picMk id="4" creationId="{0F2F2847-2521-3FB2-E5CD-C71889052DA2}"/>
          </ac:picMkLst>
        </pc:picChg>
      </pc:sldChg>
      <pc:sldChg chg="modSp mod">
        <pc:chgData name="Stoker, Kesiah" userId="7d6f868f-a8a0-4a2e-b53b-4e83b6d4fcae" providerId="ADAL" clId="{BA3F9A80-4274-4085-9B48-05011D626EA2}" dt="2024-06-14T14:56:52.435" v="10137" actId="1076"/>
        <pc:sldMkLst>
          <pc:docMk/>
          <pc:sldMk cId="86015325" sldId="365"/>
        </pc:sldMkLst>
        <pc:picChg chg="mod">
          <ac:chgData name="Stoker, Kesiah" userId="7d6f868f-a8a0-4a2e-b53b-4e83b6d4fcae" providerId="ADAL" clId="{BA3F9A80-4274-4085-9B48-05011D626EA2}" dt="2024-06-14T14:56:52.435" v="10137" actId="1076"/>
          <ac:picMkLst>
            <pc:docMk/>
            <pc:sldMk cId="86015325" sldId="365"/>
            <ac:picMk id="9" creationId="{A166E758-34A4-FDA0-5F55-E211C00BE2AC}"/>
          </ac:picMkLst>
        </pc:picChg>
      </pc:sldChg>
      <pc:sldChg chg="addSp delSp modSp mod delCm modCm">
        <pc:chgData name="Stoker, Kesiah" userId="7d6f868f-a8a0-4a2e-b53b-4e83b6d4fcae" providerId="ADAL" clId="{BA3F9A80-4274-4085-9B48-05011D626EA2}" dt="2024-06-14T16:17:43.059" v="10614" actId="13244"/>
        <pc:sldMkLst>
          <pc:docMk/>
          <pc:sldMk cId="2687523301" sldId="366"/>
        </pc:sldMkLst>
        <pc:spChg chg="mod">
          <ac:chgData name="Stoker, Kesiah" userId="7d6f868f-a8a0-4a2e-b53b-4e83b6d4fcae" providerId="ADAL" clId="{BA3F9A80-4274-4085-9B48-05011D626EA2}" dt="2024-06-07T19:06:41.450" v="10100" actId="13244"/>
          <ac:spMkLst>
            <pc:docMk/>
            <pc:sldMk cId="2687523301" sldId="366"/>
            <ac:spMk id="8" creationId="{CB443B1F-5AB2-361B-2E56-2B5D78C89B30}"/>
          </ac:spMkLst>
        </pc:spChg>
        <pc:spChg chg="del mod">
          <ac:chgData name="Stoker, Kesiah" userId="7d6f868f-a8a0-4a2e-b53b-4e83b6d4fcae" providerId="ADAL" clId="{BA3F9A80-4274-4085-9B48-05011D626EA2}" dt="2024-06-14T14:56:12.948" v="10131" actId="478"/>
          <ac:spMkLst>
            <pc:docMk/>
            <pc:sldMk cId="2687523301" sldId="366"/>
            <ac:spMk id="13" creationId="{B46ED085-5A86-F3A7-77E6-832996C5C778}"/>
          </ac:spMkLst>
        </pc:spChg>
        <pc:picChg chg="add mod ord">
          <ac:chgData name="Stoker, Kesiah" userId="7d6f868f-a8a0-4a2e-b53b-4e83b6d4fcae" providerId="ADAL" clId="{BA3F9A80-4274-4085-9B48-05011D626EA2}" dt="2024-06-14T16:17:43.059" v="10614" actId="13244"/>
          <ac:picMkLst>
            <pc:docMk/>
            <pc:sldMk cId="2687523301" sldId="366"/>
            <ac:picMk id="3" creationId="{8B6B1C5D-0A24-83C9-62C9-20026AA7C7D6}"/>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14T15:21:18.839" v="10427"/>
              <pc2:cmMkLst xmlns:pc2="http://schemas.microsoft.com/office/powerpoint/2019/9/main/command">
                <pc:docMk/>
                <pc:sldMk cId="2687523301" sldId="366"/>
                <pc2:cmMk id="{EBBE3E35-E361-418B-80AE-148C21910F38}"/>
              </pc2:cmMkLst>
              <pc226:cmRplyChg chg="add">
                <pc226:chgData name="Stoker, Kesiah" userId="7d6f868f-a8a0-4a2e-b53b-4e83b6d4fcae" providerId="ADAL" clId="{BA3F9A80-4274-4085-9B48-05011D626EA2}" dt="2024-06-07T20:15:29.031" v="10119"/>
                <pc2:cmRplyMkLst xmlns:pc2="http://schemas.microsoft.com/office/powerpoint/2019/9/main/command">
                  <pc:docMk/>
                  <pc:sldMk cId="2687523301" sldId="366"/>
                  <pc2:cmMk id="{EBBE3E35-E361-418B-80AE-148C21910F38}"/>
                  <pc2:cmRplyMk id="{AD807FA1-4DE0-45D2-A305-F13F08C3EB6E}"/>
                </pc2:cmRplyMkLst>
              </pc226:cmRplyChg>
            </pc226:cmChg>
          </p:ext>
        </pc:extLst>
      </pc:sldChg>
      <pc:sldChg chg="addSp delSp modSp mod delCm modCm">
        <pc:chgData name="Stoker, Kesiah" userId="7d6f868f-a8a0-4a2e-b53b-4e83b6d4fcae" providerId="ADAL" clId="{BA3F9A80-4274-4085-9B48-05011D626EA2}" dt="2024-06-14T20:15:39.427" v="10906" actId="962"/>
        <pc:sldMkLst>
          <pc:docMk/>
          <pc:sldMk cId="4193221867" sldId="367"/>
        </pc:sldMkLst>
        <pc:spChg chg="add del mod">
          <ac:chgData name="Stoker, Kesiah" userId="7d6f868f-a8a0-4a2e-b53b-4e83b6d4fcae" providerId="ADAL" clId="{BA3F9A80-4274-4085-9B48-05011D626EA2}" dt="2024-06-07T14:56:12.926" v="110" actId="478"/>
          <ac:spMkLst>
            <pc:docMk/>
            <pc:sldMk cId="4193221867" sldId="367"/>
            <ac:spMk id="3" creationId="{3FF95790-053C-9417-B310-9269EDB88DBF}"/>
          </ac:spMkLst>
        </pc:spChg>
        <pc:spChg chg="mod">
          <ac:chgData name="Stoker, Kesiah" userId="7d6f868f-a8a0-4a2e-b53b-4e83b6d4fcae" providerId="ADAL" clId="{BA3F9A80-4274-4085-9B48-05011D626EA2}" dt="2024-06-07T19:06:18.016" v="10094"/>
          <ac:spMkLst>
            <pc:docMk/>
            <pc:sldMk cId="4193221867" sldId="367"/>
            <ac:spMk id="4" creationId="{6B11CD0E-C7B3-899E-D47C-63ECD9BF2325}"/>
          </ac:spMkLst>
        </pc:spChg>
        <pc:spChg chg="mod">
          <ac:chgData name="Stoker, Kesiah" userId="7d6f868f-a8a0-4a2e-b53b-4e83b6d4fcae" providerId="ADAL" clId="{BA3F9A80-4274-4085-9B48-05011D626EA2}" dt="2024-06-07T19:06:11.418" v="10091" actId="13244"/>
          <ac:spMkLst>
            <pc:docMk/>
            <pc:sldMk cId="4193221867" sldId="367"/>
            <ac:spMk id="8" creationId="{CB443B1F-5AB2-361B-2E56-2B5D78C89B30}"/>
          </ac:spMkLst>
        </pc:spChg>
        <pc:picChg chg="add mod">
          <ac:chgData name="Stoker, Kesiah" userId="7d6f868f-a8a0-4a2e-b53b-4e83b6d4fcae" providerId="ADAL" clId="{BA3F9A80-4274-4085-9B48-05011D626EA2}" dt="2024-06-14T20:15:39.427" v="10906" actId="962"/>
          <ac:picMkLst>
            <pc:docMk/>
            <pc:sldMk cId="4193221867" sldId="367"/>
            <ac:picMk id="5" creationId="{94F14FD4-DC1F-1B07-9520-37D512DB1378}"/>
          </ac:picMkLst>
        </pc:picChg>
        <pc:picChg chg="del mod">
          <ac:chgData name="Stoker, Kesiah" userId="7d6f868f-a8a0-4a2e-b53b-4e83b6d4fcae" providerId="ADAL" clId="{BA3F9A80-4274-4085-9B48-05011D626EA2}" dt="2024-06-07T14:56:09.920" v="108" actId="478"/>
          <ac:picMkLst>
            <pc:docMk/>
            <pc:sldMk cId="4193221867" sldId="367"/>
            <ac:picMk id="9" creationId="{B7158C9A-7D73-9634-DB0E-21358CD15D0D}"/>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07T14:55:46.964" v="107"/>
              <pc2:cmMkLst xmlns:pc2="http://schemas.microsoft.com/office/powerpoint/2019/9/main/command">
                <pc:docMk/>
                <pc:sldMk cId="4193221867" sldId="367"/>
                <pc2:cmMk id="{47A9AD6B-B142-4035-AA82-B6413A10AF41}"/>
              </pc2:cmMkLst>
            </pc226:cmChg>
            <pc226:cmChg xmlns:pc226="http://schemas.microsoft.com/office/powerpoint/2022/06/main/command" chg="">
              <pc226:chgData name="Stoker, Kesiah" userId="7d6f868f-a8a0-4a2e-b53b-4e83b6d4fcae" providerId="ADAL" clId="{BA3F9A80-4274-4085-9B48-05011D626EA2}" dt="2024-06-14T17:34:37.744" v="10845"/>
              <pc2:cmMkLst xmlns:pc2="http://schemas.microsoft.com/office/powerpoint/2019/9/main/command">
                <pc:docMk/>
                <pc:sldMk cId="4193221867" sldId="367"/>
                <pc2:cmMk id="{BC02AED8-99D7-4A38-BC87-6B6649DB65D8}"/>
              </pc2:cmMkLst>
              <pc226:cmRplyChg chg="add">
                <pc226:chgData name="Stoker, Kesiah" userId="7d6f868f-a8a0-4a2e-b53b-4e83b6d4fcae" providerId="ADAL" clId="{BA3F9A80-4274-4085-9B48-05011D626EA2}" dt="2024-06-14T17:34:37.744" v="10845"/>
                <pc2:cmRplyMkLst xmlns:pc2="http://schemas.microsoft.com/office/powerpoint/2019/9/main/command">
                  <pc:docMk/>
                  <pc:sldMk cId="4193221867" sldId="367"/>
                  <pc2:cmMk id="{BC02AED8-99D7-4A38-BC87-6B6649DB65D8}"/>
                  <pc2:cmRplyMk id="{582383F1-5BD9-4152-87A1-16647EE7875B}"/>
                </pc2:cmRplyMkLst>
              </pc226:cmRplyChg>
            </pc226:cmChg>
          </p:ext>
        </pc:extLst>
      </pc:sldChg>
      <pc:sldChg chg="modSp mod addCm modCm">
        <pc:chgData name="Stoker, Kesiah" userId="7d6f868f-a8a0-4a2e-b53b-4e83b6d4fcae" providerId="ADAL" clId="{BA3F9A80-4274-4085-9B48-05011D626EA2}" dt="2024-06-07T19:06:54.813" v="10103" actId="13244"/>
        <pc:sldMkLst>
          <pc:docMk/>
          <pc:sldMk cId="2686800988" sldId="368"/>
        </pc:sldMkLst>
        <pc:spChg chg="mod">
          <ac:chgData name="Stoker, Kesiah" userId="7d6f868f-a8a0-4a2e-b53b-4e83b6d4fcae" providerId="ADAL" clId="{BA3F9A80-4274-4085-9B48-05011D626EA2}" dt="2024-06-07T19:06:51.993" v="10102" actId="13244"/>
          <ac:spMkLst>
            <pc:docMk/>
            <pc:sldMk cId="2686800988" sldId="368"/>
            <ac:spMk id="8" creationId="{CB443B1F-5AB2-361B-2E56-2B5D78C89B30}"/>
          </ac:spMkLst>
        </pc:spChg>
        <pc:picChg chg="mod">
          <ac:chgData name="Stoker, Kesiah" userId="7d6f868f-a8a0-4a2e-b53b-4e83b6d4fcae" providerId="ADAL" clId="{BA3F9A80-4274-4085-9B48-05011D626EA2}" dt="2024-06-07T19:06:54.813" v="10103" actId="13244"/>
          <ac:picMkLst>
            <pc:docMk/>
            <pc:sldMk cId="2686800988" sldId="368"/>
            <ac:picMk id="3" creationId="{AF644478-965C-FCFD-DD61-C720183E4D46}"/>
          </ac:picMkLst>
        </pc:pic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BA3F9A80-4274-4085-9B48-05011D626EA2}" dt="2024-06-07T16:10:18.289" v="320"/>
              <pc2:cmMkLst xmlns:pc2="http://schemas.microsoft.com/office/powerpoint/2019/9/main/command">
                <pc:docMk/>
                <pc:sldMk cId="2686800988" sldId="368"/>
                <pc2:cmMk id="{0BF82690-5B47-40C1-8969-8EA09B00C47F}"/>
              </pc2:cmMkLst>
            </pc226:cmChg>
          </p:ext>
        </pc:extLst>
      </pc:sldChg>
      <pc:sldChg chg="addSp delSp modSp mod addCm delCm modCm">
        <pc:chgData name="Stoker, Kesiah" userId="7d6f868f-a8a0-4a2e-b53b-4e83b6d4fcae" providerId="ADAL" clId="{BA3F9A80-4274-4085-9B48-05011D626EA2}" dt="2024-06-14T17:21:12.612" v="10842" actId="207"/>
        <pc:sldMkLst>
          <pc:docMk/>
          <pc:sldMk cId="863682701" sldId="379"/>
        </pc:sldMkLst>
        <pc:spChg chg="mod">
          <ac:chgData name="Stoker, Kesiah" userId="7d6f868f-a8a0-4a2e-b53b-4e83b6d4fcae" providerId="ADAL" clId="{BA3F9A80-4274-4085-9B48-05011D626EA2}" dt="2024-06-14T17:21:12.612" v="10842" actId="207"/>
          <ac:spMkLst>
            <pc:docMk/>
            <pc:sldMk cId="863682701" sldId="379"/>
            <ac:spMk id="2" creationId="{0468DB77-C676-7FBA-3B8B-6C4823E5C301}"/>
          </ac:spMkLst>
        </pc:spChg>
        <pc:spChg chg="add del mod">
          <ac:chgData name="Stoker, Kesiah" userId="7d6f868f-a8a0-4a2e-b53b-4e83b6d4fcae" providerId="ADAL" clId="{BA3F9A80-4274-4085-9B48-05011D626EA2}" dt="2024-06-07T19:04:09.391" v="10070" actId="478"/>
          <ac:spMkLst>
            <pc:docMk/>
            <pc:sldMk cId="863682701" sldId="379"/>
            <ac:spMk id="3" creationId="{16FD1F95-8F7A-C6F8-E5F6-4FD0615785E7}"/>
          </ac:spMkLst>
        </pc:spChg>
        <pc:spChg chg="mod">
          <ac:chgData name="Stoker, Kesiah" userId="7d6f868f-a8a0-4a2e-b53b-4e83b6d4fcae" providerId="ADAL" clId="{BA3F9A80-4274-4085-9B48-05011D626EA2}" dt="2024-06-07T19:08:26.348" v="10113" actId="33553"/>
          <ac:spMkLst>
            <pc:docMk/>
            <pc:sldMk cId="863682701" sldId="379"/>
            <ac:spMk id="4" creationId="{F032759E-CCCE-B503-1C27-34780DD8C15A}"/>
          </ac:spMkLst>
        </pc:spChg>
        <pc:extLst>
          <p:ext xmlns:p="http://schemas.openxmlformats.org/presentationml/2006/main" uri="{D6D511B9-2390-475A-947B-AFAB55BFBCF1}">
            <pc226:cmChg xmlns:pc226="http://schemas.microsoft.com/office/powerpoint/2022/06/main/command" chg="mod">
              <pc226:chgData name="Stoker, Kesiah" userId="7d6f868f-a8a0-4a2e-b53b-4e83b6d4fcae" providerId="ADAL" clId="{BA3F9A80-4274-4085-9B48-05011D626EA2}" dt="2024-06-14T17:21:05.289" v="10841" actId="6549"/>
              <pc2:cmMkLst xmlns:pc2="http://schemas.microsoft.com/office/powerpoint/2019/9/main/command">
                <pc:docMk/>
                <pc:sldMk cId="863682701" sldId="379"/>
                <pc2:cmMk id="{45A3AB3C-456A-4A74-8E2B-20E5F36C69C6}"/>
              </pc2:cmMkLst>
            </pc226:cmChg>
            <pc226:cmChg xmlns:pc226="http://schemas.microsoft.com/office/powerpoint/2022/06/main/command" chg="add mod">
              <pc226:chgData name="Stoker, Kesiah" userId="7d6f868f-a8a0-4a2e-b53b-4e83b6d4fcae" providerId="ADAL" clId="{BA3F9A80-4274-4085-9B48-05011D626EA2}" dt="2024-06-14T17:21:05.289" v="10841" actId="6549"/>
              <pc2:cmMkLst xmlns:pc2="http://schemas.microsoft.com/office/powerpoint/2019/9/main/command">
                <pc:docMk/>
                <pc:sldMk cId="863682701" sldId="379"/>
                <pc2:cmMk id="{46D640C2-06D0-45E9-B246-A9F02FDEB365}"/>
              </pc2:cmMkLst>
            </pc226:cmChg>
            <pc226:cmChg xmlns:pc226="http://schemas.microsoft.com/office/powerpoint/2022/06/main/command" chg="del mod">
              <pc226:chgData name="Stoker, Kesiah" userId="7d6f868f-a8a0-4a2e-b53b-4e83b6d4fcae" providerId="ADAL" clId="{BA3F9A80-4274-4085-9B48-05011D626EA2}" dt="2024-06-14T15:22:58.879" v="10443"/>
              <pc2:cmMkLst xmlns:pc2="http://schemas.microsoft.com/office/powerpoint/2019/9/main/command">
                <pc:docMk/>
                <pc:sldMk cId="863682701" sldId="379"/>
                <pc2:cmMk id="{CDA75DF4-9801-4D9A-AB5C-7603F0399964}"/>
              </pc2:cmMkLst>
            </pc226:cmChg>
          </p:ext>
        </pc:extLst>
      </pc:sldChg>
      <pc:sldChg chg="modSp mod">
        <pc:chgData name="Stoker, Kesiah" userId="7d6f868f-a8a0-4a2e-b53b-4e83b6d4fcae" providerId="ADAL" clId="{BA3F9A80-4274-4085-9B48-05011D626EA2}" dt="2024-06-07T19:03:13.143" v="10062" actId="33553"/>
        <pc:sldMkLst>
          <pc:docMk/>
          <pc:sldMk cId="59602600" sldId="381"/>
        </pc:sldMkLst>
        <pc:spChg chg="mod">
          <ac:chgData name="Stoker, Kesiah" userId="7d6f868f-a8a0-4a2e-b53b-4e83b6d4fcae" providerId="ADAL" clId="{BA3F9A80-4274-4085-9B48-05011D626EA2}" dt="2024-06-07T19:03:13.143" v="10062" actId="33553"/>
          <ac:spMkLst>
            <pc:docMk/>
            <pc:sldMk cId="59602600" sldId="381"/>
            <ac:spMk id="3" creationId="{557DC097-EEFC-ED47-45E0-3BCB04809765}"/>
          </ac:spMkLst>
        </pc:spChg>
      </pc:sldChg>
      <pc:sldChg chg="modSp mod modNotesTx">
        <pc:chgData name="Stoker, Kesiah" userId="7d6f868f-a8a0-4a2e-b53b-4e83b6d4fcae" providerId="ADAL" clId="{BA3F9A80-4274-4085-9B48-05011D626EA2}" dt="2024-06-07T19:02:30.478" v="10047" actId="33553"/>
        <pc:sldMkLst>
          <pc:docMk/>
          <pc:sldMk cId="345027054" sldId="382"/>
        </pc:sldMkLst>
        <pc:spChg chg="mod">
          <ac:chgData name="Stoker, Kesiah" userId="7d6f868f-a8a0-4a2e-b53b-4e83b6d4fcae" providerId="ADAL" clId="{BA3F9A80-4274-4085-9B48-05011D626EA2}" dt="2024-06-07T19:02:30.478" v="10047" actId="33553"/>
          <ac:spMkLst>
            <pc:docMk/>
            <pc:sldMk cId="345027054" sldId="382"/>
            <ac:spMk id="3" creationId="{557DC097-EEFC-ED47-45E0-3BCB04809765}"/>
          </ac:spMkLst>
        </pc:spChg>
      </pc:sldChg>
      <pc:sldChg chg="modSp mod addCm delCm modCm">
        <pc:chgData name="Stoker, Kesiah" userId="7d6f868f-a8a0-4a2e-b53b-4e83b6d4fcae" providerId="ADAL" clId="{BA3F9A80-4274-4085-9B48-05011D626EA2}" dt="2024-06-14T16:11:10.735" v="10578" actId="114"/>
        <pc:sldMkLst>
          <pc:docMk/>
          <pc:sldMk cId="3909832607" sldId="384"/>
        </pc:sldMkLst>
        <pc:spChg chg="mod">
          <ac:chgData name="Stoker, Kesiah" userId="7d6f868f-a8a0-4a2e-b53b-4e83b6d4fcae" providerId="ADAL" clId="{BA3F9A80-4274-4085-9B48-05011D626EA2}" dt="2024-06-14T16:11:10.735" v="10578" actId="114"/>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add del mod">
              <pc226:chgData name="Stoker, Kesiah" userId="7d6f868f-a8a0-4a2e-b53b-4e83b6d4fcae" providerId="ADAL" clId="{BA3F9A80-4274-4085-9B48-05011D626EA2}" dt="2024-06-14T15:23:07.384" v="10444"/>
              <pc2:cmMkLst xmlns:pc2="http://schemas.microsoft.com/office/powerpoint/2019/9/main/command">
                <pc:docMk/>
                <pc:sldMk cId="3909832607" sldId="384"/>
                <pc2:cmMk id="{61701E70-CD67-441E-B2C8-E73B8151AF78}"/>
              </pc2:cmMkLst>
            </pc226:cmChg>
          </p:ext>
        </pc:extLst>
      </pc:sldChg>
      <pc:sldChg chg="modSp mod">
        <pc:chgData name="Stoker, Kesiah" userId="7d6f868f-a8a0-4a2e-b53b-4e83b6d4fcae" providerId="ADAL" clId="{BA3F9A80-4274-4085-9B48-05011D626EA2}" dt="2024-06-07T15:14:18.014" v="203" actId="20577"/>
        <pc:sldMkLst>
          <pc:docMk/>
          <pc:sldMk cId="936660227" sldId="385"/>
        </pc:sldMkLst>
        <pc:spChg chg="mod">
          <ac:chgData name="Stoker, Kesiah" userId="7d6f868f-a8a0-4a2e-b53b-4e83b6d4fcae" providerId="ADAL" clId="{BA3F9A80-4274-4085-9B48-05011D626EA2}" dt="2024-06-07T15:14:18.014" v="203" actId="20577"/>
          <ac:spMkLst>
            <pc:docMk/>
            <pc:sldMk cId="936660227" sldId="385"/>
            <ac:spMk id="4" creationId="{34B929EA-085D-03CC-8ABC-3FFBF3231F85}"/>
          </ac:spMkLst>
        </pc:spChg>
      </pc:sldChg>
      <pc:sldChg chg="modSp mod">
        <pc:chgData name="Stoker, Kesiah" userId="7d6f868f-a8a0-4a2e-b53b-4e83b6d4fcae" providerId="ADAL" clId="{BA3F9A80-4274-4085-9B48-05011D626EA2}" dt="2024-06-07T15:16:14.194" v="211" actId="20577"/>
        <pc:sldMkLst>
          <pc:docMk/>
          <pc:sldMk cId="830031710" sldId="386"/>
        </pc:sldMkLst>
        <pc:spChg chg="mod">
          <ac:chgData name="Stoker, Kesiah" userId="7d6f868f-a8a0-4a2e-b53b-4e83b6d4fcae" providerId="ADAL" clId="{BA3F9A80-4274-4085-9B48-05011D626EA2}" dt="2024-06-07T15:16:14.194" v="211" actId="20577"/>
          <ac:spMkLst>
            <pc:docMk/>
            <pc:sldMk cId="830031710" sldId="386"/>
            <ac:spMk id="8" creationId="{A62CD457-E2DA-68F9-02F0-D85A239B732C}"/>
          </ac:spMkLst>
        </pc:spChg>
      </pc:sldChg>
      <pc:sldChg chg="modSp mod">
        <pc:chgData name="Stoker, Kesiah" userId="7d6f868f-a8a0-4a2e-b53b-4e83b6d4fcae" providerId="ADAL" clId="{BA3F9A80-4274-4085-9B48-05011D626EA2}" dt="2024-06-07T19:03:14.784" v="10063" actId="33553"/>
        <pc:sldMkLst>
          <pc:docMk/>
          <pc:sldMk cId="988386414" sldId="387"/>
        </pc:sldMkLst>
        <pc:spChg chg="mod">
          <ac:chgData name="Stoker, Kesiah" userId="7d6f868f-a8a0-4a2e-b53b-4e83b6d4fcae" providerId="ADAL" clId="{BA3F9A80-4274-4085-9B48-05011D626EA2}" dt="2024-06-07T19:03:14.784" v="10063" actId="33553"/>
          <ac:spMkLst>
            <pc:docMk/>
            <pc:sldMk cId="988386414" sldId="387"/>
            <ac:spMk id="3" creationId="{557DC097-EEFC-ED47-45E0-3BCB04809765}"/>
          </ac:spMkLst>
        </pc:spChg>
      </pc:sldChg>
      <pc:sldChg chg="modSp mod">
        <pc:chgData name="Stoker, Kesiah" userId="7d6f868f-a8a0-4a2e-b53b-4e83b6d4fcae" providerId="ADAL" clId="{BA3F9A80-4274-4085-9B48-05011D626EA2}" dt="2024-06-07T15:28:12.145" v="277" actId="255"/>
        <pc:sldMkLst>
          <pc:docMk/>
          <pc:sldMk cId="2491820790" sldId="391"/>
        </pc:sldMkLst>
        <pc:spChg chg="mod">
          <ac:chgData name="Stoker, Kesiah" userId="7d6f868f-a8a0-4a2e-b53b-4e83b6d4fcae" providerId="ADAL" clId="{BA3F9A80-4274-4085-9B48-05011D626EA2}" dt="2024-06-07T15:28:12.145" v="277" actId="255"/>
          <ac:spMkLst>
            <pc:docMk/>
            <pc:sldMk cId="2491820790" sldId="391"/>
            <ac:spMk id="4" creationId="{34B929EA-085D-03CC-8ABC-3FFBF3231F85}"/>
          </ac:spMkLst>
        </pc:spChg>
      </pc:sldChg>
      <pc:sldChg chg="modSp mod">
        <pc:chgData name="Stoker, Kesiah" userId="7d6f868f-a8a0-4a2e-b53b-4e83b6d4fcae" providerId="ADAL" clId="{BA3F9A80-4274-4085-9B48-05011D626EA2}" dt="2024-06-07T19:03:16.504" v="10064" actId="33553"/>
        <pc:sldMkLst>
          <pc:docMk/>
          <pc:sldMk cId="3673535282" sldId="394"/>
        </pc:sldMkLst>
        <pc:spChg chg="mod">
          <ac:chgData name="Stoker, Kesiah" userId="7d6f868f-a8a0-4a2e-b53b-4e83b6d4fcae" providerId="ADAL" clId="{BA3F9A80-4274-4085-9B48-05011D626EA2}" dt="2024-06-07T19:03:16.504" v="10064" actId="33553"/>
          <ac:spMkLst>
            <pc:docMk/>
            <pc:sldMk cId="3673535282" sldId="394"/>
            <ac:spMk id="3" creationId="{28E49F21-0E93-A022-1D81-1462AB999B0D}"/>
          </ac:spMkLst>
        </pc:spChg>
      </pc:sldChg>
      <pc:sldChg chg="modSp mod">
        <pc:chgData name="Stoker, Kesiah" userId="7d6f868f-a8a0-4a2e-b53b-4e83b6d4fcae" providerId="ADAL" clId="{BA3F9A80-4274-4085-9B48-05011D626EA2}" dt="2024-06-07T15:15:03.343" v="207" actId="20577"/>
        <pc:sldMkLst>
          <pc:docMk/>
          <pc:sldMk cId="415376732" sldId="395"/>
        </pc:sldMkLst>
        <pc:spChg chg="mod">
          <ac:chgData name="Stoker, Kesiah" userId="7d6f868f-a8a0-4a2e-b53b-4e83b6d4fcae" providerId="ADAL" clId="{BA3F9A80-4274-4085-9B48-05011D626EA2}" dt="2024-06-07T15:15:03.343" v="207" actId="20577"/>
          <ac:spMkLst>
            <pc:docMk/>
            <pc:sldMk cId="415376732" sldId="395"/>
            <ac:spMk id="8" creationId="{A62CD457-E2DA-68F9-02F0-D85A239B732C}"/>
          </ac:spMkLst>
        </pc:spChg>
      </pc:sldChg>
      <pc:sldChg chg="modSp mod">
        <pc:chgData name="Stoker, Kesiah" userId="7d6f868f-a8a0-4a2e-b53b-4e83b6d4fcae" providerId="ADAL" clId="{BA3F9A80-4274-4085-9B48-05011D626EA2}" dt="2024-06-07T15:17:00.695" v="215" actId="20577"/>
        <pc:sldMkLst>
          <pc:docMk/>
          <pc:sldMk cId="661098042" sldId="396"/>
        </pc:sldMkLst>
        <pc:spChg chg="mod">
          <ac:chgData name="Stoker, Kesiah" userId="7d6f868f-a8a0-4a2e-b53b-4e83b6d4fcae" providerId="ADAL" clId="{BA3F9A80-4274-4085-9B48-05011D626EA2}" dt="2024-06-07T15:17:00.695" v="215" actId="20577"/>
          <ac:spMkLst>
            <pc:docMk/>
            <pc:sldMk cId="661098042" sldId="396"/>
            <ac:spMk id="8" creationId="{A62CD457-E2DA-68F9-02F0-D85A239B732C}"/>
          </ac:spMkLst>
        </pc:spChg>
      </pc:sldChg>
      <pc:sldChg chg="modSp mod">
        <pc:chgData name="Stoker, Kesiah" userId="7d6f868f-a8a0-4a2e-b53b-4e83b6d4fcae" providerId="ADAL" clId="{BA3F9A80-4274-4085-9B48-05011D626EA2}" dt="2024-07-02T15:00:04.939" v="11419" actId="20577"/>
        <pc:sldMkLst>
          <pc:docMk/>
          <pc:sldMk cId="2028923451" sldId="397"/>
        </pc:sldMkLst>
        <pc:spChg chg="mod">
          <ac:chgData name="Stoker, Kesiah" userId="7d6f868f-a8a0-4a2e-b53b-4e83b6d4fcae" providerId="ADAL" clId="{BA3F9A80-4274-4085-9B48-05011D626EA2}" dt="2024-06-07T15:18:19.596" v="219" actId="20577"/>
          <ac:spMkLst>
            <pc:docMk/>
            <pc:sldMk cId="2028923451" sldId="397"/>
            <ac:spMk id="8" creationId="{A62CD457-E2DA-68F9-02F0-D85A239B732C}"/>
          </ac:spMkLst>
        </pc:spChg>
        <pc:spChg chg="mod">
          <ac:chgData name="Stoker, Kesiah" userId="7d6f868f-a8a0-4a2e-b53b-4e83b6d4fcae" providerId="ADAL" clId="{BA3F9A80-4274-4085-9B48-05011D626EA2}" dt="2024-07-02T15:00:04.939" v="11419" actId="20577"/>
          <ac:spMkLst>
            <pc:docMk/>
            <pc:sldMk cId="2028923451" sldId="397"/>
            <ac:spMk id="10" creationId="{F40643EF-7EF3-DB44-3916-7877A3EC01E0}"/>
          </ac:spMkLst>
        </pc:spChg>
      </pc:sldChg>
      <pc:sldChg chg="modSp mod">
        <pc:chgData name="Stoker, Kesiah" userId="7d6f868f-a8a0-4a2e-b53b-4e83b6d4fcae" providerId="ADAL" clId="{BA3F9A80-4274-4085-9B48-05011D626EA2}" dt="2024-06-27T14:04:28.565" v="11043" actId="20577"/>
        <pc:sldMkLst>
          <pc:docMk/>
          <pc:sldMk cId="1766162994" sldId="398"/>
        </pc:sldMkLst>
        <pc:spChg chg="mod">
          <ac:chgData name="Stoker, Kesiah" userId="7d6f868f-a8a0-4a2e-b53b-4e83b6d4fcae" providerId="ADAL" clId="{BA3F9A80-4274-4085-9B48-05011D626EA2}" dt="2024-06-07T15:20:04.841" v="238" actId="255"/>
          <ac:spMkLst>
            <pc:docMk/>
            <pc:sldMk cId="1766162994" sldId="398"/>
            <ac:spMk id="8" creationId="{A62CD457-E2DA-68F9-02F0-D85A239B732C}"/>
          </ac:spMkLst>
        </pc:spChg>
        <pc:spChg chg="mod">
          <ac:chgData name="Stoker, Kesiah" userId="7d6f868f-a8a0-4a2e-b53b-4e83b6d4fcae" providerId="ADAL" clId="{BA3F9A80-4274-4085-9B48-05011D626EA2}" dt="2024-06-27T14:04:28.565" v="11043" actId="20577"/>
          <ac:spMkLst>
            <pc:docMk/>
            <pc:sldMk cId="1766162994" sldId="398"/>
            <ac:spMk id="10" creationId="{F40643EF-7EF3-DB44-3916-7877A3EC01E0}"/>
          </ac:spMkLst>
        </pc:spChg>
      </pc:sldChg>
      <pc:sldChg chg="modSp mod">
        <pc:chgData name="Stoker, Kesiah" userId="7d6f868f-a8a0-4a2e-b53b-4e83b6d4fcae" providerId="ADAL" clId="{BA3F9A80-4274-4085-9B48-05011D626EA2}" dt="2024-06-07T15:20:49.774" v="249" actId="255"/>
        <pc:sldMkLst>
          <pc:docMk/>
          <pc:sldMk cId="914047147" sldId="399"/>
        </pc:sldMkLst>
        <pc:spChg chg="mod">
          <ac:chgData name="Stoker, Kesiah" userId="7d6f868f-a8a0-4a2e-b53b-4e83b6d4fcae" providerId="ADAL" clId="{BA3F9A80-4274-4085-9B48-05011D626EA2}" dt="2024-06-07T15:20:49.774" v="249" actId="255"/>
          <ac:spMkLst>
            <pc:docMk/>
            <pc:sldMk cId="914047147" sldId="399"/>
            <ac:spMk id="8" creationId="{A62CD457-E2DA-68F9-02F0-D85A239B732C}"/>
          </ac:spMkLst>
        </pc:spChg>
      </pc:sldChg>
      <pc:sldChg chg="modSp mod">
        <pc:chgData name="Stoker, Kesiah" userId="7d6f868f-a8a0-4a2e-b53b-4e83b6d4fcae" providerId="ADAL" clId="{BA3F9A80-4274-4085-9B48-05011D626EA2}" dt="2024-06-07T15:21:06.451" v="253" actId="20577"/>
        <pc:sldMkLst>
          <pc:docMk/>
          <pc:sldMk cId="2678446245" sldId="400"/>
        </pc:sldMkLst>
        <pc:spChg chg="mod">
          <ac:chgData name="Stoker, Kesiah" userId="7d6f868f-a8a0-4a2e-b53b-4e83b6d4fcae" providerId="ADAL" clId="{BA3F9A80-4274-4085-9B48-05011D626EA2}" dt="2024-06-07T15:21:06.451" v="253" actId="20577"/>
          <ac:spMkLst>
            <pc:docMk/>
            <pc:sldMk cId="2678446245" sldId="400"/>
            <ac:spMk id="8" creationId="{A62CD457-E2DA-68F9-02F0-D85A239B732C}"/>
          </ac:spMkLst>
        </pc:spChg>
      </pc:sldChg>
      <pc:sldChg chg="modSp mod">
        <pc:chgData name="Stoker, Kesiah" userId="7d6f868f-a8a0-4a2e-b53b-4e83b6d4fcae" providerId="ADAL" clId="{BA3F9A80-4274-4085-9B48-05011D626EA2}" dt="2024-06-07T15:21:42.184" v="259" actId="20577"/>
        <pc:sldMkLst>
          <pc:docMk/>
          <pc:sldMk cId="1260666068" sldId="401"/>
        </pc:sldMkLst>
        <pc:spChg chg="mod">
          <ac:chgData name="Stoker, Kesiah" userId="7d6f868f-a8a0-4a2e-b53b-4e83b6d4fcae" providerId="ADAL" clId="{BA3F9A80-4274-4085-9B48-05011D626EA2}" dt="2024-06-07T15:21:42.184" v="259" actId="20577"/>
          <ac:spMkLst>
            <pc:docMk/>
            <pc:sldMk cId="1260666068" sldId="401"/>
            <ac:spMk id="8" creationId="{A62CD457-E2DA-68F9-02F0-D85A239B732C}"/>
          </ac:spMkLst>
        </pc:spChg>
      </pc:sldChg>
      <pc:sldChg chg="modSp mod">
        <pc:chgData name="Stoker, Kesiah" userId="7d6f868f-a8a0-4a2e-b53b-4e83b6d4fcae" providerId="ADAL" clId="{BA3F9A80-4274-4085-9B48-05011D626EA2}" dt="2024-06-07T15:22:07.879" v="263" actId="20577"/>
        <pc:sldMkLst>
          <pc:docMk/>
          <pc:sldMk cId="2222840904" sldId="402"/>
        </pc:sldMkLst>
        <pc:spChg chg="mod">
          <ac:chgData name="Stoker, Kesiah" userId="7d6f868f-a8a0-4a2e-b53b-4e83b6d4fcae" providerId="ADAL" clId="{BA3F9A80-4274-4085-9B48-05011D626EA2}" dt="2024-06-07T15:22:07.879" v="263" actId="20577"/>
          <ac:spMkLst>
            <pc:docMk/>
            <pc:sldMk cId="2222840904" sldId="402"/>
            <ac:spMk id="8" creationId="{A62CD457-E2DA-68F9-02F0-D85A239B732C}"/>
          </ac:spMkLst>
        </pc:spChg>
      </pc:sldChg>
      <pc:sldChg chg="modSp mod">
        <pc:chgData name="Stoker, Kesiah" userId="7d6f868f-a8a0-4a2e-b53b-4e83b6d4fcae" providerId="ADAL" clId="{BA3F9A80-4274-4085-9B48-05011D626EA2}" dt="2024-06-07T15:22:27.343" v="267" actId="20577"/>
        <pc:sldMkLst>
          <pc:docMk/>
          <pc:sldMk cId="3033058146" sldId="403"/>
        </pc:sldMkLst>
        <pc:spChg chg="mod">
          <ac:chgData name="Stoker, Kesiah" userId="7d6f868f-a8a0-4a2e-b53b-4e83b6d4fcae" providerId="ADAL" clId="{BA3F9A80-4274-4085-9B48-05011D626EA2}" dt="2024-06-07T15:22:27.343" v="267" actId="20577"/>
          <ac:spMkLst>
            <pc:docMk/>
            <pc:sldMk cId="3033058146" sldId="403"/>
            <ac:spMk id="8" creationId="{A62CD457-E2DA-68F9-02F0-D85A239B732C}"/>
          </ac:spMkLst>
        </pc:spChg>
      </pc:sldChg>
      <pc:sldChg chg="modSp mod addCm delCm modCm">
        <pc:chgData name="Stoker, Kesiah" userId="7d6f868f-a8a0-4a2e-b53b-4e83b6d4fcae" providerId="ADAL" clId="{BA3F9A80-4274-4085-9B48-05011D626EA2}" dt="2024-06-07T18:39:31.375" v="4536" actId="962"/>
        <pc:sldMkLst>
          <pc:docMk/>
          <pc:sldMk cId="1754173097" sldId="1577"/>
        </pc:sldMkLst>
        <pc:spChg chg="mod">
          <ac:chgData name="Stoker, Kesiah" userId="7d6f868f-a8a0-4a2e-b53b-4e83b6d4fcae" providerId="ADAL" clId="{BA3F9A80-4274-4085-9B48-05011D626EA2}" dt="2024-06-07T18:13:12.725" v="2423" actId="400"/>
          <ac:spMkLst>
            <pc:docMk/>
            <pc:sldMk cId="1754173097" sldId="1577"/>
            <ac:spMk id="2" creationId="{16C823F9-4B4B-473A-898C-AF9D37A61468}"/>
          </ac:spMkLst>
        </pc:spChg>
        <pc:spChg chg="mod">
          <ac:chgData name="Stoker, Kesiah" userId="7d6f868f-a8a0-4a2e-b53b-4e83b6d4fcae" providerId="ADAL" clId="{BA3F9A80-4274-4085-9B48-05011D626EA2}" dt="2024-06-07T18:02:13.379" v="2299" actId="6549"/>
          <ac:spMkLst>
            <pc:docMk/>
            <pc:sldMk cId="1754173097" sldId="1577"/>
            <ac:spMk id="3" creationId="{32C96D85-22F5-4F13-876C-5E2AEB13EC90}"/>
          </ac:spMkLst>
        </pc:spChg>
        <pc:spChg chg="mod">
          <ac:chgData name="Stoker, Kesiah" userId="7d6f868f-a8a0-4a2e-b53b-4e83b6d4fcae" providerId="ADAL" clId="{BA3F9A80-4274-4085-9B48-05011D626EA2}" dt="2024-06-07T18:00:10.048" v="2281" actId="255"/>
          <ac:spMkLst>
            <pc:docMk/>
            <pc:sldMk cId="1754173097" sldId="1577"/>
            <ac:spMk id="4" creationId="{F1F244F4-1A3F-EEF6-A5A7-D6E80E9E3A67}"/>
          </ac:spMkLst>
        </pc:spChg>
        <pc:picChg chg="mod">
          <ac:chgData name="Stoker, Kesiah" userId="7d6f868f-a8a0-4a2e-b53b-4e83b6d4fcae" providerId="ADAL" clId="{BA3F9A80-4274-4085-9B48-05011D626EA2}" dt="2024-06-07T18:39:31.375" v="4536" actId="962"/>
          <ac:picMkLst>
            <pc:docMk/>
            <pc:sldMk cId="1754173097" sldId="1577"/>
            <ac:picMk id="11" creationId="{BD786F98-F040-032E-0514-E9E09D0DE69A}"/>
          </ac:picMkLst>
        </pc:picChg>
        <pc:extLst>
          <p:ext xmlns:p="http://schemas.openxmlformats.org/presentationml/2006/main" uri="{D6D511B9-2390-475A-947B-AFAB55BFBCF1}">
            <pc226:cmChg xmlns:pc226="http://schemas.microsoft.com/office/powerpoint/2022/06/main/command" chg="mod">
              <pc226:chgData name="Stoker, Kesiah" userId="7d6f868f-a8a0-4a2e-b53b-4e83b6d4fcae" providerId="ADAL" clId="{BA3F9A80-4274-4085-9B48-05011D626EA2}" dt="2024-06-07T18:00:43.879" v="2298" actId="6549"/>
              <pc2:cmMkLst xmlns:pc2="http://schemas.microsoft.com/office/powerpoint/2019/9/main/command">
                <pc:docMk/>
                <pc:sldMk cId="1754173097" sldId="1577"/>
                <pc2:cmMk id="{3DCBA19C-4469-4B16-931F-9372013E5E38}"/>
              </pc2:cmMkLst>
            </pc226:cmChg>
            <pc226:cmChg xmlns:pc226="http://schemas.microsoft.com/office/powerpoint/2022/06/main/command" chg="add del mod">
              <pc226:chgData name="Stoker, Kesiah" userId="7d6f868f-a8a0-4a2e-b53b-4e83b6d4fcae" providerId="ADAL" clId="{BA3F9A80-4274-4085-9B48-05011D626EA2}" dt="2024-06-07T17:05:08.239" v="1009"/>
              <pc2:cmMkLst xmlns:pc2="http://schemas.microsoft.com/office/powerpoint/2019/9/main/command">
                <pc:docMk/>
                <pc:sldMk cId="1754173097" sldId="1577"/>
                <pc2:cmMk id="{324557E0-AC23-44C1-B8CF-AB1650C4104A}"/>
              </pc2:cmMkLst>
            </pc226:cmChg>
          </p:ext>
        </pc:extLst>
      </pc:sldChg>
      <pc:sldChg chg="modSp mod addCm delCm modCm">
        <pc:chgData name="Stoker, Kesiah" userId="7d6f868f-a8a0-4a2e-b53b-4e83b6d4fcae" providerId="ADAL" clId="{BA3F9A80-4274-4085-9B48-05011D626EA2}" dt="2024-06-27T14:38:09.602" v="11412"/>
        <pc:sldMkLst>
          <pc:docMk/>
          <pc:sldMk cId="1366570389" sldId="1578"/>
        </pc:sldMkLst>
        <pc:spChg chg="mod">
          <ac:chgData name="Stoker, Kesiah" userId="7d6f868f-a8a0-4a2e-b53b-4e83b6d4fcae" providerId="ADAL" clId="{BA3F9A80-4274-4085-9B48-05011D626EA2}" dt="2024-06-14T15:13:48.220" v="10355" actId="1076"/>
          <ac:spMkLst>
            <pc:docMk/>
            <pc:sldMk cId="1366570389" sldId="1578"/>
            <ac:spMk id="2" creationId="{16C823F9-4B4B-473A-898C-AF9D37A61468}"/>
          </ac:spMkLst>
        </pc:spChg>
        <pc:spChg chg="mod">
          <ac:chgData name="Stoker, Kesiah" userId="7d6f868f-a8a0-4a2e-b53b-4e83b6d4fcae" providerId="ADAL" clId="{BA3F9A80-4274-4085-9B48-05011D626EA2}" dt="2024-06-14T16:47:54.603" v="10621" actId="313"/>
          <ac:spMkLst>
            <pc:docMk/>
            <pc:sldMk cId="1366570389" sldId="1578"/>
            <ac:spMk id="3" creationId="{32C96D85-22F5-4F13-876C-5E2AEB13EC90}"/>
          </ac:spMkLst>
        </pc:spChg>
        <pc:spChg chg="mod">
          <ac:chgData name="Stoker, Kesiah" userId="7d6f868f-a8a0-4a2e-b53b-4e83b6d4fcae" providerId="ADAL" clId="{BA3F9A80-4274-4085-9B48-05011D626EA2}" dt="2024-06-27T14:31:58.195" v="11409" actId="33553"/>
          <ac:spMkLst>
            <pc:docMk/>
            <pc:sldMk cId="1366570389" sldId="1578"/>
            <ac:spMk id="10" creationId="{8021FDCC-0E4F-F793-2F2A-0AA542739060}"/>
          </ac:spMkLst>
        </pc:spChg>
        <pc:graphicFrameChg chg="mod">
          <ac:chgData name="Stoker, Kesiah" userId="7d6f868f-a8a0-4a2e-b53b-4e83b6d4fcae" providerId="ADAL" clId="{BA3F9A80-4274-4085-9B48-05011D626EA2}" dt="2024-06-27T14:11:46.244" v="11072" actId="20577"/>
          <ac:graphicFrameMkLst>
            <pc:docMk/>
            <pc:sldMk cId="1366570389" sldId="1578"/>
            <ac:graphicFrameMk id="9" creationId="{456A5B77-5484-3544-409D-63EB960B1B52}"/>
          </ac:graphicFrameMkLst>
        </pc:graphicFrame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BA3F9A80-4274-4085-9B48-05011D626EA2}" dt="2024-06-27T14:38:09.602" v="11412"/>
              <pc2:cmMkLst xmlns:pc2="http://schemas.microsoft.com/office/powerpoint/2019/9/main/command">
                <pc:docMk/>
                <pc:sldMk cId="1366570389" sldId="1578"/>
                <pc2:cmMk id="{F2B42801-068D-4E8E-B9A1-486257E2E8A1}"/>
              </pc2:cmMkLst>
            </pc226:cmChg>
            <pc226:cmChg xmlns:pc226="http://schemas.microsoft.com/office/powerpoint/2022/06/main/command" chg="del mod">
              <pc226:chgData name="Stoker, Kesiah" userId="7d6f868f-a8a0-4a2e-b53b-4e83b6d4fcae" providerId="ADAL" clId="{BA3F9A80-4274-4085-9B48-05011D626EA2}" dt="2024-06-14T15:21:46.899" v="10429"/>
              <pc2:cmMkLst xmlns:pc2="http://schemas.microsoft.com/office/powerpoint/2019/9/main/command">
                <pc:docMk/>
                <pc:sldMk cId="1366570389" sldId="1578"/>
                <pc2:cmMk id="{9AF8CF1C-71C6-408C-BE29-21088CAD0B42}"/>
              </pc2:cmMkLst>
            </pc226:cmChg>
            <pc226:cmChg xmlns:pc226="http://schemas.microsoft.com/office/powerpoint/2022/06/main/command" chg="add del mod">
              <pc226:chgData name="Stoker, Kesiah" userId="7d6f868f-a8a0-4a2e-b53b-4e83b6d4fcae" providerId="ADAL" clId="{BA3F9A80-4274-4085-9B48-05011D626EA2}" dt="2024-06-14T15:21:48.687" v="10430"/>
              <pc2:cmMkLst xmlns:pc2="http://schemas.microsoft.com/office/powerpoint/2019/9/main/command">
                <pc:docMk/>
                <pc:sldMk cId="1366570389" sldId="1578"/>
                <pc2:cmMk id="{CD3FE776-A893-4558-8966-DC26B8BEE509}"/>
              </pc2:cmMkLst>
            </pc226:cmChg>
            <pc226:cmChg xmlns:pc226="http://schemas.microsoft.com/office/powerpoint/2022/06/main/command" chg="add del">
              <pc226:chgData name="Stoker, Kesiah" userId="7d6f868f-a8a0-4a2e-b53b-4e83b6d4fcae" providerId="ADAL" clId="{BA3F9A80-4274-4085-9B48-05011D626EA2}" dt="2024-06-27T14:37:43.803" v="11411"/>
              <pc2:cmMkLst xmlns:pc2="http://schemas.microsoft.com/office/powerpoint/2019/9/main/command">
                <pc:docMk/>
                <pc:sldMk cId="1366570389" sldId="1578"/>
                <pc2:cmMk id="{D74777A6-F215-4BF7-B166-5C02B32F8847}"/>
              </pc2:cmMkLst>
            </pc226:cmChg>
            <pc226:cmChg xmlns:pc226="http://schemas.microsoft.com/office/powerpoint/2022/06/main/command" chg="del mod">
              <pc226:chgData name="Stoker, Kesiah" userId="7d6f868f-a8a0-4a2e-b53b-4e83b6d4fcae" providerId="ADAL" clId="{BA3F9A80-4274-4085-9B48-05011D626EA2}" dt="2024-06-14T15:21:29.258" v="10428"/>
              <pc2:cmMkLst xmlns:pc2="http://schemas.microsoft.com/office/powerpoint/2019/9/main/command">
                <pc:docMk/>
                <pc:sldMk cId="1366570389" sldId="1578"/>
                <pc2:cmMk id="{8A89A2DF-FAC2-4DFF-BD24-FEE820AC88E5}"/>
              </pc2:cmMkLst>
            </pc226:cmChg>
            <pc226:cmChg xmlns:pc226="http://schemas.microsoft.com/office/powerpoint/2022/06/main/command" chg="del">
              <pc226:chgData name="Stoker, Kesiah" userId="7d6f868f-a8a0-4a2e-b53b-4e83b6d4fcae" providerId="ADAL" clId="{BA3F9A80-4274-4085-9B48-05011D626EA2}" dt="2024-06-27T13:52:14.336" v="11041"/>
              <pc2:cmMkLst xmlns:pc2="http://schemas.microsoft.com/office/powerpoint/2019/9/main/command">
                <pc:docMk/>
                <pc:sldMk cId="1366570389" sldId="1578"/>
                <pc2:cmMk id="{A569F0E4-343D-4454-ABCE-EB7EF7AA2969}"/>
              </pc2:cmMkLst>
            </pc226:cmChg>
          </p:ext>
        </pc:extLst>
      </pc:sldChg>
      <pc:sldChg chg="modSp mod delCm">
        <pc:chgData name="Stoker, Kesiah" userId="7d6f868f-a8a0-4a2e-b53b-4e83b6d4fcae" providerId="ADAL" clId="{BA3F9A80-4274-4085-9B48-05011D626EA2}" dt="2024-06-14T16:56:18.408" v="10735"/>
        <pc:sldMkLst>
          <pc:docMk/>
          <pc:sldMk cId="3563620884" sldId="1579"/>
        </pc:sldMkLst>
        <pc:spChg chg="mod">
          <ac:chgData name="Stoker, Kesiah" userId="7d6f868f-a8a0-4a2e-b53b-4e83b6d4fcae" providerId="ADAL" clId="{BA3F9A80-4274-4085-9B48-05011D626EA2}" dt="2024-06-07T19:02:38.516" v="10049" actId="33553"/>
          <ac:spMkLst>
            <pc:docMk/>
            <pc:sldMk cId="3563620884" sldId="1579"/>
            <ac:spMk id="2" creationId="{A10B5419-5CD9-F33E-6051-3478B8EA6311}"/>
          </ac:spMkLst>
        </pc:spChg>
        <pc:spChg chg="mod">
          <ac:chgData name="Stoker, Kesiah" userId="7d6f868f-a8a0-4a2e-b53b-4e83b6d4fcae" providerId="ADAL" clId="{BA3F9A80-4274-4085-9B48-05011D626EA2}" dt="2024-06-14T16:52:32.895" v="10654" actId="1037"/>
          <ac:spMkLst>
            <pc:docMk/>
            <pc:sldMk cId="3563620884" sldId="1579"/>
            <ac:spMk id="3" creationId="{31287A36-5C75-530A-8EA6-5946A8D7DAB4}"/>
          </ac:spMkLst>
        </pc:spChg>
        <pc:graphicFrameChg chg="mod">
          <ac:chgData name="Stoker, Kesiah" userId="7d6f868f-a8a0-4a2e-b53b-4e83b6d4fcae" providerId="ADAL" clId="{BA3F9A80-4274-4085-9B48-05011D626EA2}" dt="2024-06-14T16:56:18.408" v="10735"/>
          <ac:graphicFrameMkLst>
            <pc:docMk/>
            <pc:sldMk cId="3563620884" sldId="1579"/>
            <ac:graphicFrameMk id="5" creationId="{4692725D-144A-0CAA-D6BC-1492A19F7810}"/>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14T15:22:36.465" v="10438"/>
              <pc2:cmMkLst xmlns:pc2="http://schemas.microsoft.com/office/powerpoint/2019/9/main/command">
                <pc:docMk/>
                <pc:sldMk cId="3563620884" sldId="1579"/>
                <pc2:cmMk id="{FF4E8788-D69B-49CC-8B29-09E90F88883D}"/>
              </pc2:cmMkLst>
            </pc226:cmChg>
          </p:ext>
        </pc:extLst>
      </pc:sldChg>
      <pc:sldChg chg="modSp mod delCm modCm">
        <pc:chgData name="Stoker, Kesiah" userId="7d6f868f-a8a0-4a2e-b53b-4e83b6d4fcae" providerId="ADAL" clId="{BA3F9A80-4274-4085-9B48-05011D626EA2}" dt="2024-07-02T14:56:37.374" v="11415" actId="14100"/>
        <pc:sldMkLst>
          <pc:docMk/>
          <pc:sldMk cId="82595346" sldId="1580"/>
        </pc:sldMkLst>
        <pc:spChg chg="mod">
          <ac:chgData name="Stoker, Kesiah" userId="7d6f868f-a8a0-4a2e-b53b-4e83b6d4fcae" providerId="ADAL" clId="{BA3F9A80-4274-4085-9B48-05011D626EA2}" dt="2024-06-07T19:02:32.451" v="10048" actId="33553"/>
          <ac:spMkLst>
            <pc:docMk/>
            <pc:sldMk cId="82595346" sldId="1580"/>
            <ac:spMk id="2" creationId="{A10B5419-5CD9-F33E-6051-3478B8EA6311}"/>
          </ac:spMkLst>
        </pc:spChg>
        <pc:spChg chg="mod">
          <ac:chgData name="Stoker, Kesiah" userId="7d6f868f-a8a0-4a2e-b53b-4e83b6d4fcae" providerId="ADAL" clId="{BA3F9A80-4274-4085-9B48-05011D626EA2}" dt="2024-07-02T14:56:37.374" v="11415" actId="14100"/>
          <ac:spMkLst>
            <pc:docMk/>
            <pc:sldMk cId="82595346" sldId="1580"/>
            <ac:spMk id="8" creationId="{926135FE-039E-ADAC-9447-72EE4F361519}"/>
          </ac:spMkLst>
        </pc:spChg>
        <pc:graphicFrameChg chg="mod">
          <ac:chgData name="Stoker, Kesiah" userId="7d6f868f-a8a0-4a2e-b53b-4e83b6d4fcae" providerId="ADAL" clId="{BA3F9A80-4274-4085-9B48-05011D626EA2}" dt="2024-06-14T15:16:06.043" v="10358" actId="20577"/>
          <ac:graphicFrameMkLst>
            <pc:docMk/>
            <pc:sldMk cId="82595346" sldId="1580"/>
            <ac:graphicFrameMk id="7" creationId="{6FF36E3C-0327-3832-0B32-ACBF32E31933}"/>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14T15:22:14.623" v="10432"/>
              <pc2:cmMkLst xmlns:pc2="http://schemas.microsoft.com/office/powerpoint/2019/9/main/command">
                <pc:docMk/>
                <pc:sldMk cId="82595346" sldId="1580"/>
                <pc2:cmMk id="{09EFF419-B642-4574-900C-EF5F6763F5C2}"/>
              </pc2:cmMkLst>
            </pc226:cmChg>
            <pc226:cmChg xmlns:pc226="http://schemas.microsoft.com/office/powerpoint/2022/06/main/command" chg="del">
              <pc226:chgData name="Stoker, Kesiah" userId="7d6f868f-a8a0-4a2e-b53b-4e83b6d4fcae" providerId="ADAL" clId="{BA3F9A80-4274-4085-9B48-05011D626EA2}" dt="2024-06-14T15:22:19.495" v="10433"/>
              <pc2:cmMkLst xmlns:pc2="http://schemas.microsoft.com/office/powerpoint/2019/9/main/command">
                <pc:docMk/>
                <pc:sldMk cId="82595346" sldId="1580"/>
                <pc2:cmMk id="{52209921-B856-4EE6-960D-0C8FE698A2AC}"/>
              </pc2:cmMkLst>
            </pc226:cmChg>
            <pc226:cmChg xmlns:pc226="http://schemas.microsoft.com/office/powerpoint/2022/06/main/command" chg="del mod">
              <pc226:chgData name="Stoker, Kesiah" userId="7d6f868f-a8a0-4a2e-b53b-4e83b6d4fcae" providerId="ADAL" clId="{BA3F9A80-4274-4085-9B48-05011D626EA2}" dt="2024-06-14T15:22:12.834" v="10431"/>
              <pc2:cmMkLst xmlns:pc2="http://schemas.microsoft.com/office/powerpoint/2019/9/main/command">
                <pc:docMk/>
                <pc:sldMk cId="82595346" sldId="1580"/>
                <pc2:cmMk id="{AB9D41A9-09D5-4DF6-B471-B772491664E6}"/>
              </pc2:cmMkLst>
            </pc226:cmChg>
            <pc226:cmChg xmlns:pc226="http://schemas.microsoft.com/office/powerpoint/2022/06/main/command" chg="del mod">
              <pc226:chgData name="Stoker, Kesiah" userId="7d6f868f-a8a0-4a2e-b53b-4e83b6d4fcae" providerId="ADAL" clId="{BA3F9A80-4274-4085-9B48-05011D626EA2}" dt="2024-06-14T15:22:24.806" v="10434"/>
              <pc2:cmMkLst xmlns:pc2="http://schemas.microsoft.com/office/powerpoint/2019/9/main/command">
                <pc:docMk/>
                <pc:sldMk cId="82595346" sldId="1580"/>
                <pc2:cmMk id="{E0B870CF-6677-4F2D-A3E0-A0CBDA94EBB7}"/>
              </pc2:cmMkLst>
            </pc226:cmChg>
          </p:ext>
        </pc:extLst>
      </pc:sldChg>
      <pc:sldChg chg="modSp mod delCm modCm modNotesTx">
        <pc:chgData name="Stoker, Kesiah" userId="7d6f868f-a8a0-4a2e-b53b-4e83b6d4fcae" providerId="ADAL" clId="{BA3F9A80-4274-4085-9B48-05011D626EA2}" dt="2024-06-14T16:51:46.230" v="10642" actId="1035"/>
        <pc:sldMkLst>
          <pc:docMk/>
          <pc:sldMk cId="3477278666" sldId="1582"/>
        </pc:sldMkLst>
        <pc:spChg chg="mod">
          <ac:chgData name="Stoker, Kesiah" userId="7d6f868f-a8a0-4a2e-b53b-4e83b6d4fcae" providerId="ADAL" clId="{BA3F9A80-4274-4085-9B48-05011D626EA2}" dt="2024-06-07T17:46:14.293" v="2190" actId="1036"/>
          <ac:spMkLst>
            <pc:docMk/>
            <pc:sldMk cId="3477278666" sldId="1582"/>
            <ac:spMk id="2" creationId="{977F6A5E-3295-43B7-0A56-E79BA2EACAB4}"/>
          </ac:spMkLst>
        </pc:spChg>
        <pc:spChg chg="mod">
          <ac:chgData name="Stoker, Kesiah" userId="7d6f868f-a8a0-4a2e-b53b-4e83b6d4fcae" providerId="ADAL" clId="{BA3F9A80-4274-4085-9B48-05011D626EA2}" dt="2024-06-14T16:51:46.230" v="10642" actId="1035"/>
          <ac:spMkLst>
            <pc:docMk/>
            <pc:sldMk cId="3477278666" sldId="1582"/>
            <ac:spMk id="4" creationId="{A3867BC2-238C-2FF1-FA66-6F4FA470E47A}"/>
          </ac:spMkLst>
        </pc:spChg>
        <pc:spChg chg="mod">
          <ac:chgData name="Stoker, Kesiah" userId="7d6f868f-a8a0-4a2e-b53b-4e83b6d4fcae" providerId="ADAL" clId="{BA3F9A80-4274-4085-9B48-05011D626EA2}" dt="2024-06-07T16:16:40.040" v="341" actId="207"/>
          <ac:spMkLst>
            <pc:docMk/>
            <pc:sldMk cId="3477278666" sldId="1582"/>
            <ac:spMk id="8" creationId="{A969D7AA-BFDA-5701-8FAE-324FC085407E}"/>
          </ac:spMkLst>
        </pc:spChg>
        <pc:grpChg chg="mod">
          <ac:chgData name="Stoker, Kesiah" userId="7d6f868f-a8a0-4a2e-b53b-4e83b6d4fcae" providerId="ADAL" clId="{BA3F9A80-4274-4085-9B48-05011D626EA2}" dt="2024-06-07T18:48:45.530" v="7462" actId="962"/>
          <ac:grpSpMkLst>
            <pc:docMk/>
            <pc:sldMk cId="3477278666" sldId="1582"/>
            <ac:grpSpMk id="5" creationId="{DA2AFDCD-51DC-769F-7858-60DB6B4949FB}"/>
          </ac:grpSpMkLst>
        </pc:grpChg>
        <pc:graphicFrameChg chg="mod">
          <ac:chgData name="Stoker, Kesiah" userId="7d6f868f-a8a0-4a2e-b53b-4e83b6d4fcae" providerId="ADAL" clId="{BA3F9A80-4274-4085-9B48-05011D626EA2}" dt="2024-06-07T17:27:52.491" v="1658" actId="20577"/>
          <ac:graphicFrameMkLst>
            <pc:docMk/>
            <pc:sldMk cId="3477278666" sldId="1582"/>
            <ac:graphicFrameMk id="7" creationId="{F66708B5-6B70-2E4E-07CE-9B993EF8B294}"/>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14T15:22:27.467" v="10435"/>
              <pc2:cmMkLst xmlns:pc2="http://schemas.microsoft.com/office/powerpoint/2019/9/main/command">
                <pc:docMk/>
                <pc:sldMk cId="3477278666" sldId="1582"/>
                <pc2:cmMk id="{98EFA4C7-646A-487C-AB07-40723CB8215C}"/>
              </pc2:cmMkLst>
            </pc226:cmChg>
          </p:ext>
        </pc:extLst>
      </pc:sldChg>
      <pc:sldChg chg="modSp mod delCm modCm modNotesTx">
        <pc:chgData name="Stoker, Kesiah" userId="7d6f868f-a8a0-4a2e-b53b-4e83b6d4fcae" providerId="ADAL" clId="{BA3F9A80-4274-4085-9B48-05011D626EA2}" dt="2024-06-14T16:52:52.274" v="10667" actId="1035"/>
        <pc:sldMkLst>
          <pc:docMk/>
          <pc:sldMk cId="256528456" sldId="1583"/>
        </pc:sldMkLst>
        <pc:spChg chg="mod">
          <ac:chgData name="Stoker, Kesiah" userId="7d6f868f-a8a0-4a2e-b53b-4e83b6d4fcae" providerId="ADAL" clId="{BA3F9A80-4274-4085-9B48-05011D626EA2}" dt="2024-06-14T16:52:52.274" v="10667" actId="1035"/>
          <ac:spMkLst>
            <pc:docMk/>
            <pc:sldMk cId="256528456" sldId="1583"/>
            <ac:spMk id="2" creationId="{4089201C-AB38-7653-89DD-E80B14908936}"/>
          </ac:spMkLst>
        </pc:spChg>
        <pc:spChg chg="mod">
          <ac:chgData name="Stoker, Kesiah" userId="7d6f868f-a8a0-4a2e-b53b-4e83b6d4fcae" providerId="ADAL" clId="{BA3F9A80-4274-4085-9B48-05011D626EA2}" dt="2024-06-07T19:02:41.176" v="10050" actId="33553"/>
          <ac:spMkLst>
            <pc:docMk/>
            <pc:sldMk cId="256528456" sldId="1583"/>
            <ac:spMk id="5" creationId="{AD361B8A-B4A7-3DD2-EB30-0212610594D8}"/>
          </ac:spMkLst>
        </pc:spChg>
        <pc:graphicFrameChg chg="mod">
          <ac:chgData name="Stoker, Kesiah" userId="7d6f868f-a8a0-4a2e-b53b-4e83b6d4fcae" providerId="ADAL" clId="{BA3F9A80-4274-4085-9B48-05011D626EA2}" dt="2024-06-07T18:53:30.593" v="9044" actId="962"/>
          <ac:graphicFrameMkLst>
            <pc:docMk/>
            <pc:sldMk cId="256528456" sldId="1583"/>
            <ac:graphicFrameMk id="8" creationId="{97CDBDFF-F842-67F4-D598-648E789EAC2A}"/>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14T15:22:40.907" v="10439"/>
              <pc2:cmMkLst xmlns:pc2="http://schemas.microsoft.com/office/powerpoint/2019/9/main/command">
                <pc:docMk/>
                <pc:sldMk cId="256528456" sldId="1583"/>
                <pc2:cmMk id="{DCC123BC-9217-4D6F-9B9A-F3109C63DC1F}"/>
              </pc2:cmMkLst>
            </pc226:cmChg>
          </p:ext>
        </pc:extLst>
      </pc:sldChg>
      <pc:sldChg chg="modSp mod addCm delCm modCm modNotesTx">
        <pc:chgData name="Stoker, Kesiah" userId="7d6f868f-a8a0-4a2e-b53b-4e83b6d4fcae" providerId="ADAL" clId="{BA3F9A80-4274-4085-9B48-05011D626EA2}" dt="2024-06-14T17:14:59.104" v="10807" actId="6549"/>
        <pc:sldMkLst>
          <pc:docMk/>
          <pc:sldMk cId="2589714986" sldId="1584"/>
        </pc:sldMkLst>
        <pc:spChg chg="mod">
          <ac:chgData name="Stoker, Kesiah" userId="7d6f868f-a8a0-4a2e-b53b-4e83b6d4fcae" providerId="ADAL" clId="{BA3F9A80-4274-4085-9B48-05011D626EA2}" dt="2024-06-14T16:53:08.123" v="10678" actId="1036"/>
          <ac:spMkLst>
            <pc:docMk/>
            <pc:sldMk cId="2589714986" sldId="1584"/>
            <ac:spMk id="2" creationId="{C8912868-1C98-7161-8C4F-40BD00296E5E}"/>
          </ac:spMkLst>
        </pc:spChg>
        <pc:spChg chg="mod">
          <ac:chgData name="Stoker, Kesiah" userId="7d6f868f-a8a0-4a2e-b53b-4e83b6d4fcae" providerId="ADAL" clId="{BA3F9A80-4274-4085-9B48-05011D626EA2}" dt="2024-06-07T18:17:30.564" v="2486" actId="20577"/>
          <ac:spMkLst>
            <pc:docMk/>
            <pc:sldMk cId="2589714986" sldId="1584"/>
            <ac:spMk id="5" creationId="{FD5A4031-0C65-21A1-40B0-FB115B7EC92C}"/>
          </ac:spMkLst>
        </pc:spChg>
        <pc:spChg chg="mod">
          <ac:chgData name="Stoker, Kesiah" userId="7d6f868f-a8a0-4a2e-b53b-4e83b6d4fcae" providerId="ADAL" clId="{BA3F9A80-4274-4085-9B48-05011D626EA2}" dt="2024-06-14T17:14:59.104" v="10807" actId="6549"/>
          <ac:spMkLst>
            <pc:docMk/>
            <pc:sldMk cId="2589714986" sldId="1584"/>
            <ac:spMk id="7" creationId="{64980261-7799-E219-D9CE-D1A38184A73E}"/>
          </ac:spMkLst>
        </pc:spChg>
        <pc:graphicFrameChg chg="mod">
          <ac:chgData name="Stoker, Kesiah" userId="7d6f868f-a8a0-4a2e-b53b-4e83b6d4fcae" providerId="ADAL" clId="{BA3F9A80-4274-4085-9B48-05011D626EA2}" dt="2024-06-14T17:07:46.999" v="10789"/>
          <ac:graphicFrameMkLst>
            <pc:docMk/>
            <pc:sldMk cId="2589714986" sldId="1584"/>
            <ac:graphicFrameMk id="6" creationId="{0637FF26-CAB3-A02A-022A-039189728D2A}"/>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14T15:22:44.686" v="10440"/>
              <pc2:cmMkLst xmlns:pc2="http://schemas.microsoft.com/office/powerpoint/2019/9/main/command">
                <pc:docMk/>
                <pc:sldMk cId="2589714986" sldId="1584"/>
                <pc2:cmMk id="{9B9A7215-182D-4CAB-9AFE-73BD36B0CC95}"/>
              </pc2:cmMkLst>
            </pc226:cmChg>
            <pc226:cmChg xmlns:pc226="http://schemas.microsoft.com/office/powerpoint/2022/06/main/command" chg="add del mod">
              <pc226:chgData name="Stoker, Kesiah" userId="7d6f868f-a8a0-4a2e-b53b-4e83b6d4fcae" providerId="ADAL" clId="{BA3F9A80-4274-4085-9B48-05011D626EA2}" dt="2024-06-14T14:58:16.099" v="10219"/>
              <pc2:cmMkLst xmlns:pc2="http://schemas.microsoft.com/office/powerpoint/2019/9/main/command">
                <pc:docMk/>
                <pc:sldMk cId="2589714986" sldId="1584"/>
                <pc2:cmMk id="{B05BA8C4-BD46-4359-94EF-C6441753B75E}"/>
              </pc2:cmMkLst>
            </pc226:cmChg>
          </p:ext>
        </pc:extLst>
      </pc:sldChg>
      <pc:sldChg chg="modSp mod delCm modNotesTx">
        <pc:chgData name="Stoker, Kesiah" userId="7d6f868f-a8a0-4a2e-b53b-4e83b6d4fcae" providerId="ADAL" clId="{BA3F9A80-4274-4085-9B48-05011D626EA2}" dt="2024-06-27T14:16:37.009" v="11082" actId="27918"/>
        <pc:sldMkLst>
          <pc:docMk/>
          <pc:sldMk cId="459017521" sldId="1585"/>
        </pc:sldMkLst>
        <pc:spChg chg="mod">
          <ac:chgData name="Stoker, Kesiah" userId="7d6f868f-a8a0-4a2e-b53b-4e83b6d4fcae" providerId="ADAL" clId="{BA3F9A80-4274-4085-9B48-05011D626EA2}" dt="2024-06-07T19:07:34.834" v="10110" actId="13244"/>
          <ac:spMkLst>
            <pc:docMk/>
            <pc:sldMk cId="459017521" sldId="1585"/>
            <ac:spMk id="8" creationId="{DD66790E-DA4F-F114-983E-FBDF2ED2C346}"/>
          </ac:spMkLst>
        </pc:spChg>
        <pc:spChg chg="mod">
          <ac:chgData name="Stoker, Kesiah" userId="7d6f868f-a8a0-4a2e-b53b-4e83b6d4fcae" providerId="ADAL" clId="{BA3F9A80-4274-4085-9B48-05011D626EA2}" dt="2024-06-14T17:15:25.075" v="10816" actId="20577"/>
          <ac:spMkLst>
            <pc:docMk/>
            <pc:sldMk cId="459017521" sldId="1585"/>
            <ac:spMk id="9" creationId="{14F5F9B6-7E92-3B2B-33BA-38DE4A31C838}"/>
          </ac:spMkLst>
        </pc:spChg>
        <pc:graphicFrameChg chg="mod">
          <ac:chgData name="Stoker, Kesiah" userId="7d6f868f-a8a0-4a2e-b53b-4e83b6d4fcae" providerId="ADAL" clId="{BA3F9A80-4274-4085-9B48-05011D626EA2}" dt="2024-06-07T18:55:58.425" v="9944" actId="962"/>
          <ac:graphicFrameMkLst>
            <pc:docMk/>
            <pc:sldMk cId="459017521" sldId="1585"/>
            <ac:graphicFrameMk id="5" creationId="{F66DD194-DD9F-A370-34E9-CDE0E6476840}"/>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14T15:22:49.574" v="10441"/>
              <pc2:cmMkLst xmlns:pc2="http://schemas.microsoft.com/office/powerpoint/2019/9/main/command">
                <pc:docMk/>
                <pc:sldMk cId="459017521" sldId="1585"/>
                <pc2:cmMk id="{BAE9A909-3D84-42D9-BFDD-48DAE2F1FBA8}"/>
              </pc2:cmMkLst>
            </pc226:cmChg>
            <pc226:cmChg xmlns:pc226="http://schemas.microsoft.com/office/powerpoint/2022/06/main/command" chg="del">
              <pc226:chgData name="Stoker, Kesiah" userId="7d6f868f-a8a0-4a2e-b53b-4e83b6d4fcae" providerId="ADAL" clId="{BA3F9A80-4274-4085-9B48-05011D626EA2}" dt="2024-06-27T13:59:48.925" v="11042"/>
              <pc2:cmMkLst xmlns:pc2="http://schemas.microsoft.com/office/powerpoint/2019/9/main/command">
                <pc:docMk/>
                <pc:sldMk cId="459017521" sldId="1585"/>
                <pc2:cmMk id="{DCE57E9C-B362-416D-9573-3A99D19FAB41}"/>
              </pc2:cmMkLst>
            </pc226:cmChg>
          </p:ext>
        </pc:extLst>
      </pc:sldChg>
      <pc:sldChg chg="addSp delSp modSp mod modClrScheme delCm modCm chgLayout">
        <pc:chgData name="Stoker, Kesiah" userId="7d6f868f-a8a0-4a2e-b53b-4e83b6d4fcae" providerId="ADAL" clId="{BA3F9A80-4274-4085-9B48-05011D626EA2}" dt="2024-06-14T16:55:59.549" v="10734" actId="14100"/>
        <pc:sldMkLst>
          <pc:docMk/>
          <pc:sldMk cId="1793709505" sldId="1587"/>
        </pc:sldMkLst>
        <pc:spChg chg="mod">
          <ac:chgData name="Stoker, Kesiah" userId="7d6f868f-a8a0-4a2e-b53b-4e83b6d4fcae" providerId="ADAL" clId="{BA3F9A80-4274-4085-9B48-05011D626EA2}" dt="2024-06-07T19:07:22.113" v="10107" actId="13244"/>
          <ac:spMkLst>
            <pc:docMk/>
            <pc:sldMk cId="1793709505" sldId="1587"/>
            <ac:spMk id="2" creationId="{31BB8EE0-77A4-5EA7-897D-B9C1FBBF6F84}"/>
          </ac:spMkLst>
        </pc:spChg>
        <pc:spChg chg="add mod ord">
          <ac:chgData name="Stoker, Kesiah" userId="7d6f868f-a8a0-4a2e-b53b-4e83b6d4fcae" providerId="ADAL" clId="{BA3F9A80-4274-4085-9B48-05011D626EA2}" dt="2024-06-07T20:17:53.349" v="10120" actId="207"/>
          <ac:spMkLst>
            <pc:docMk/>
            <pc:sldMk cId="1793709505" sldId="1587"/>
            <ac:spMk id="3" creationId="{37E16E1C-3077-FC40-1E22-D5C591876F8D}"/>
          </ac:spMkLst>
        </pc:spChg>
        <pc:spChg chg="del mod">
          <ac:chgData name="Stoker, Kesiah" userId="7d6f868f-a8a0-4a2e-b53b-4e83b6d4fcae" providerId="ADAL" clId="{BA3F9A80-4274-4085-9B48-05011D626EA2}" dt="2024-06-07T17:51:00.207" v="2242"/>
          <ac:spMkLst>
            <pc:docMk/>
            <pc:sldMk cId="1793709505" sldId="1587"/>
            <ac:spMk id="4" creationId="{949C36C5-6C1F-DD50-B419-B15850E40F57}"/>
          </ac:spMkLst>
        </pc:spChg>
        <pc:spChg chg="del mod topLvl">
          <ac:chgData name="Stoker, Kesiah" userId="7d6f868f-a8a0-4a2e-b53b-4e83b6d4fcae" providerId="ADAL" clId="{BA3F9A80-4274-4085-9B48-05011D626EA2}" dt="2024-06-07T18:39:55.158" v="4574" actId="21"/>
          <ac:spMkLst>
            <pc:docMk/>
            <pc:sldMk cId="1793709505" sldId="1587"/>
            <ac:spMk id="5" creationId="{922121C4-74C7-C014-7114-CE56CFE1C9F0}"/>
          </ac:spMkLst>
        </pc:spChg>
        <pc:spChg chg="del mod">
          <ac:chgData name="Stoker, Kesiah" userId="7d6f868f-a8a0-4a2e-b53b-4e83b6d4fcae" providerId="ADAL" clId="{BA3F9A80-4274-4085-9B48-05011D626EA2}" dt="2024-06-07T18:39:50.752" v="4572" actId="21"/>
          <ac:spMkLst>
            <pc:docMk/>
            <pc:sldMk cId="1793709505" sldId="1587"/>
            <ac:spMk id="6" creationId="{952B930E-7B1C-C6A2-39CF-1B92FCAC65A6}"/>
          </ac:spMkLst>
        </pc:spChg>
        <pc:spChg chg="mod">
          <ac:chgData name="Stoker, Kesiah" userId="7d6f868f-a8a0-4a2e-b53b-4e83b6d4fcae" providerId="ADAL" clId="{BA3F9A80-4274-4085-9B48-05011D626EA2}" dt="2024-06-07T19:07:25.578" v="10108" actId="13244"/>
          <ac:spMkLst>
            <pc:docMk/>
            <pc:sldMk cId="1793709505" sldId="1587"/>
            <ac:spMk id="7" creationId="{AF97FAB2-C9CE-7602-CA4D-7AA86CBA35E7}"/>
          </ac:spMkLst>
        </pc:spChg>
        <pc:spChg chg="add del mod ord">
          <ac:chgData name="Stoker, Kesiah" userId="7d6f868f-a8a0-4a2e-b53b-4e83b6d4fcae" providerId="ADAL" clId="{BA3F9A80-4274-4085-9B48-05011D626EA2}" dt="2024-06-07T17:50:45.002" v="2235" actId="478"/>
          <ac:spMkLst>
            <pc:docMk/>
            <pc:sldMk cId="1793709505" sldId="1587"/>
            <ac:spMk id="10" creationId="{CC5B3014-046C-87FA-31BF-B0D4991FC2A7}"/>
          </ac:spMkLst>
        </pc:spChg>
        <pc:spChg chg="add del mod ord">
          <ac:chgData name="Stoker, Kesiah" userId="7d6f868f-a8a0-4a2e-b53b-4e83b6d4fcae" providerId="ADAL" clId="{BA3F9A80-4274-4085-9B48-05011D626EA2}" dt="2024-06-07T17:51:03.370" v="2244" actId="478"/>
          <ac:spMkLst>
            <pc:docMk/>
            <pc:sldMk cId="1793709505" sldId="1587"/>
            <ac:spMk id="11" creationId="{BFAD6AFB-302A-1704-FA10-1E1498EC2B6D}"/>
          </ac:spMkLst>
        </pc:spChg>
        <pc:spChg chg="add mod">
          <ac:chgData name="Stoker, Kesiah" userId="7d6f868f-a8a0-4a2e-b53b-4e83b6d4fcae" providerId="ADAL" clId="{BA3F9A80-4274-4085-9B48-05011D626EA2}" dt="2024-06-14T16:55:55.539" v="10733" actId="14100"/>
          <ac:spMkLst>
            <pc:docMk/>
            <pc:sldMk cId="1793709505" sldId="1587"/>
            <ac:spMk id="12" creationId="{F82ADCB5-844C-DCD1-F419-19BAD2A31B1D}"/>
          </ac:spMkLst>
        </pc:spChg>
        <pc:spChg chg="add mod">
          <ac:chgData name="Stoker, Kesiah" userId="7d6f868f-a8a0-4a2e-b53b-4e83b6d4fcae" providerId="ADAL" clId="{BA3F9A80-4274-4085-9B48-05011D626EA2}" dt="2024-06-14T16:55:59.549" v="10734" actId="14100"/>
          <ac:spMkLst>
            <pc:docMk/>
            <pc:sldMk cId="1793709505" sldId="1587"/>
            <ac:spMk id="13" creationId="{554CDBD7-574A-1464-BD99-227E49A7068E}"/>
          </ac:spMkLst>
        </pc:spChg>
        <pc:grpChg chg="del mod">
          <ac:chgData name="Stoker, Kesiah" userId="7d6f868f-a8a0-4a2e-b53b-4e83b6d4fcae" providerId="ADAL" clId="{BA3F9A80-4274-4085-9B48-05011D626EA2}" dt="2024-06-07T18:39:55.158" v="4574" actId="21"/>
          <ac:grpSpMkLst>
            <pc:docMk/>
            <pc:sldMk cId="1793709505" sldId="1587"/>
            <ac:grpSpMk id="9" creationId="{37F0E62D-EF29-FCBB-CB9B-25DD7FEB345F}"/>
          </ac:grpSpMkLst>
        </pc:grpChg>
        <pc:picChg chg="mod topLvl">
          <ac:chgData name="Stoker, Kesiah" userId="7d6f868f-a8a0-4a2e-b53b-4e83b6d4fcae" providerId="ADAL" clId="{BA3F9A80-4274-4085-9B48-05011D626EA2}" dt="2024-06-07T19:07:27.585" v="10109" actId="13244"/>
          <ac:picMkLst>
            <pc:docMk/>
            <pc:sldMk cId="1793709505" sldId="1587"/>
            <ac:picMk id="8" creationId="{8F26670A-84F2-1DC2-1E4A-8AE17644F408}"/>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14T15:22:30.319" v="10436"/>
              <pc2:cmMkLst xmlns:pc2="http://schemas.microsoft.com/office/powerpoint/2019/9/main/command">
                <pc:docMk/>
                <pc:sldMk cId="1793709505" sldId="1587"/>
                <pc2:cmMk id="{2DA6BC29-E2AB-4EB4-8B05-4F26FB5551CD}"/>
              </pc2:cmMkLst>
            </pc226:cmChg>
            <pc226:cmChg xmlns:pc226="http://schemas.microsoft.com/office/powerpoint/2022/06/main/command" chg="mod">
              <pc226:chgData name="Stoker, Kesiah" userId="7d6f868f-a8a0-4a2e-b53b-4e83b6d4fcae" providerId="ADAL" clId="{BA3F9A80-4274-4085-9B48-05011D626EA2}" dt="2024-06-07T14:47:38.157" v="53" actId="2056"/>
              <pc2:cmMkLst xmlns:pc2="http://schemas.microsoft.com/office/powerpoint/2019/9/main/command">
                <pc:docMk/>
                <pc:sldMk cId="1793709505" sldId="1587"/>
                <pc2:cmMk id="{86556854-B299-411F-B00F-301742CCDC7E}"/>
              </pc2:cmMkLst>
            </pc226:cmChg>
            <pc226:cmChg xmlns:pc226="http://schemas.microsoft.com/office/powerpoint/2022/06/main/command" chg="del mod">
              <pc226:chgData name="Stoker, Kesiah" userId="7d6f868f-a8a0-4a2e-b53b-4e83b6d4fcae" providerId="ADAL" clId="{BA3F9A80-4274-4085-9B48-05011D626EA2}" dt="2024-06-14T15:22:33.739" v="10437"/>
              <pc2:cmMkLst xmlns:pc2="http://schemas.microsoft.com/office/powerpoint/2019/9/main/command">
                <pc:docMk/>
                <pc:sldMk cId="1793709505" sldId="1587"/>
                <pc2:cmMk id="{3D47A1C4-9312-42E1-974D-1EE2669D3EF9}"/>
              </pc2:cmMkLst>
            </pc226:cmChg>
          </p:ext>
        </pc:extLst>
      </pc:sldChg>
      <pc:sldChg chg="addSp delSp modSp mod addCm delCm modCm">
        <pc:chgData name="Stoker, Kesiah" userId="7d6f868f-a8a0-4a2e-b53b-4e83b6d4fcae" providerId="ADAL" clId="{BA3F9A80-4274-4085-9B48-05011D626EA2}" dt="2024-07-02T14:50:49.019" v="11413"/>
        <pc:sldMkLst>
          <pc:docMk/>
          <pc:sldMk cId="3030058944" sldId="1588"/>
        </pc:sldMkLst>
        <pc:spChg chg="mod">
          <ac:chgData name="Stoker, Kesiah" userId="7d6f868f-a8a0-4a2e-b53b-4e83b6d4fcae" providerId="ADAL" clId="{BA3F9A80-4274-4085-9B48-05011D626EA2}" dt="2024-06-14T16:53:57.051" v="10720" actId="1035"/>
          <ac:spMkLst>
            <pc:docMk/>
            <pc:sldMk cId="3030058944" sldId="1588"/>
            <ac:spMk id="2" creationId="{31BB8EE0-77A4-5EA7-897D-B9C1FBBF6F84}"/>
          </ac:spMkLst>
        </pc:spChg>
        <pc:spChg chg="mod">
          <ac:chgData name="Stoker, Kesiah" userId="7d6f868f-a8a0-4a2e-b53b-4e83b6d4fcae" providerId="ADAL" clId="{BA3F9A80-4274-4085-9B48-05011D626EA2}" dt="2024-06-27T14:17:35.706" v="11091" actId="20577"/>
          <ac:spMkLst>
            <pc:docMk/>
            <pc:sldMk cId="3030058944" sldId="1588"/>
            <ac:spMk id="4" creationId="{949C36C5-6C1F-DD50-B419-B15850E40F57}"/>
          </ac:spMkLst>
        </pc:spChg>
        <pc:picChg chg="add mod modCrop">
          <ac:chgData name="Stoker, Kesiah" userId="7d6f868f-a8a0-4a2e-b53b-4e83b6d4fcae" providerId="ADAL" clId="{BA3F9A80-4274-4085-9B48-05011D626EA2}" dt="2024-06-14T20:15:17.262" v="10850" actId="962"/>
          <ac:picMkLst>
            <pc:docMk/>
            <pc:sldMk cId="3030058944" sldId="1588"/>
            <ac:picMk id="6" creationId="{834C1D52-9100-1D47-5C6E-4AF9A06784F7}"/>
          </ac:picMkLst>
        </pc:picChg>
        <pc:picChg chg="del mod">
          <ac:chgData name="Stoker, Kesiah" userId="7d6f868f-a8a0-4a2e-b53b-4e83b6d4fcae" providerId="ADAL" clId="{BA3F9A80-4274-4085-9B48-05011D626EA2}" dt="2024-06-14T17:18:05.947" v="10817" actId="478"/>
          <ac:picMkLst>
            <pc:docMk/>
            <pc:sldMk cId="3030058944" sldId="1588"/>
            <ac:picMk id="10" creationId="{0846344E-A9DF-9649-9E54-D7C3925E66E5}"/>
          </ac:picMkLst>
        </pc:picChg>
        <pc:extLst>
          <p:ext xmlns:p="http://schemas.openxmlformats.org/presentationml/2006/main" uri="{D6D511B9-2390-475A-947B-AFAB55BFBCF1}">
            <pc226:cmChg xmlns:pc226="http://schemas.microsoft.com/office/powerpoint/2022/06/main/command" chg="add del">
              <pc226:chgData name="Stoker, Kesiah" userId="7d6f868f-a8a0-4a2e-b53b-4e83b6d4fcae" providerId="ADAL" clId="{BA3F9A80-4274-4085-9B48-05011D626EA2}" dt="2024-07-02T14:50:49.019" v="11413"/>
              <pc2:cmMkLst xmlns:pc2="http://schemas.microsoft.com/office/powerpoint/2019/9/main/command">
                <pc:docMk/>
                <pc:sldMk cId="3030058944" sldId="1588"/>
                <pc2:cmMk id="{A7C4454B-63DA-4E28-A4AC-F568A777B7DC}"/>
              </pc2:cmMkLst>
            </pc226:cmChg>
            <pc226:cmChg xmlns:pc226="http://schemas.microsoft.com/office/powerpoint/2022/06/main/command" chg="del mod">
              <pc226:chgData name="Stoker, Kesiah" userId="7d6f868f-a8a0-4a2e-b53b-4e83b6d4fcae" providerId="ADAL" clId="{BA3F9A80-4274-4085-9B48-05011D626EA2}" dt="2024-06-14T15:22:52.335" v="10442"/>
              <pc2:cmMkLst xmlns:pc2="http://schemas.microsoft.com/office/powerpoint/2019/9/main/command">
                <pc:docMk/>
                <pc:sldMk cId="3030058944" sldId="1588"/>
                <pc2:cmMk id="{2FA83BB0-8EF0-46FC-AEE8-E047559E2DCB}"/>
              </pc2:cmMkLst>
            </pc226:cmChg>
          </p:ext>
        </pc:extLst>
      </pc:sldChg>
      <pc:sldChg chg="modSp mod">
        <pc:chgData name="Stoker, Kesiah" userId="7d6f868f-a8a0-4a2e-b53b-4e83b6d4fcae" providerId="ADAL" clId="{BA3F9A80-4274-4085-9B48-05011D626EA2}" dt="2024-06-07T15:28:15.584" v="278" actId="255"/>
        <pc:sldMkLst>
          <pc:docMk/>
          <pc:sldMk cId="3574350645" sldId="1589"/>
        </pc:sldMkLst>
        <pc:spChg chg="mod">
          <ac:chgData name="Stoker, Kesiah" userId="7d6f868f-a8a0-4a2e-b53b-4e83b6d4fcae" providerId="ADAL" clId="{BA3F9A80-4274-4085-9B48-05011D626EA2}" dt="2024-06-07T15:28:15.584" v="278" actId="255"/>
          <ac:spMkLst>
            <pc:docMk/>
            <pc:sldMk cId="3574350645" sldId="1589"/>
            <ac:spMk id="4" creationId="{34B929EA-085D-03CC-8ABC-3FFBF3231F85}"/>
          </ac:spMkLst>
        </pc:spChg>
      </pc:sldChg>
      <pc:sldChg chg="addSp delSp modSp mod addCm modCm">
        <pc:chgData name="Stoker, Kesiah" userId="7d6f868f-a8a0-4a2e-b53b-4e83b6d4fcae" providerId="ADAL" clId="{BA3F9A80-4274-4085-9B48-05011D626EA2}" dt="2024-06-27T14:11:37.009" v="11064" actId="14100"/>
        <pc:sldMkLst>
          <pc:docMk/>
          <pc:sldMk cId="2167963438" sldId="1592"/>
        </pc:sldMkLst>
        <pc:spChg chg="mod">
          <ac:chgData name="Stoker, Kesiah" userId="7d6f868f-a8a0-4a2e-b53b-4e83b6d4fcae" providerId="ADAL" clId="{BA3F9A80-4274-4085-9B48-05011D626EA2}" dt="2024-06-27T14:09:44.940" v="11044" actId="113"/>
          <ac:spMkLst>
            <pc:docMk/>
            <pc:sldMk cId="2167963438" sldId="1592"/>
            <ac:spMk id="6" creationId="{D58865F0-4395-116B-E5D1-6905C4FF1267}"/>
          </ac:spMkLst>
        </pc:spChg>
        <pc:spChg chg="ord">
          <ac:chgData name="Stoker, Kesiah" userId="7d6f868f-a8a0-4a2e-b53b-4e83b6d4fcae" providerId="ADAL" clId="{BA3F9A80-4274-4085-9B48-05011D626EA2}" dt="2024-06-14T16:17:54.280" v="10615" actId="13244"/>
          <ac:spMkLst>
            <pc:docMk/>
            <pc:sldMk cId="2167963438" sldId="1592"/>
            <ac:spMk id="8" creationId="{51173E04-9943-5693-850F-7288D49BFD53}"/>
          </ac:spMkLst>
        </pc:spChg>
        <pc:spChg chg="mod">
          <ac:chgData name="Stoker, Kesiah" userId="7d6f868f-a8a0-4a2e-b53b-4e83b6d4fcae" providerId="ADAL" clId="{BA3F9A80-4274-4085-9B48-05011D626EA2}" dt="2024-06-14T16:15:48.126" v="10609" actId="33553"/>
          <ac:spMkLst>
            <pc:docMk/>
            <pc:sldMk cId="2167963438" sldId="1592"/>
            <ac:spMk id="9" creationId="{EF283FB2-CF47-C885-1567-68AEF8694404}"/>
          </ac:spMkLst>
        </pc:spChg>
        <pc:spChg chg="add del mod">
          <ac:chgData name="Stoker, Kesiah" userId="7d6f868f-a8a0-4a2e-b53b-4e83b6d4fcae" providerId="ADAL" clId="{BA3F9A80-4274-4085-9B48-05011D626EA2}" dt="2024-06-14T16:15:59.878" v="10611" actId="478"/>
          <ac:spMkLst>
            <pc:docMk/>
            <pc:sldMk cId="2167963438" sldId="1592"/>
            <ac:spMk id="12" creationId="{E06A8D82-FD13-268E-670D-A3846F94DC4A}"/>
          </ac:spMkLst>
        </pc:spChg>
        <pc:spChg chg="mod">
          <ac:chgData name="Stoker, Kesiah" userId="7d6f868f-a8a0-4a2e-b53b-4e83b6d4fcae" providerId="ADAL" clId="{BA3F9A80-4274-4085-9B48-05011D626EA2}" dt="2024-06-27T14:11:37.009" v="11064" actId="14100"/>
          <ac:spMkLst>
            <pc:docMk/>
            <pc:sldMk cId="2167963438" sldId="1592"/>
            <ac:spMk id="17" creationId="{75A8B39D-8004-7CA7-B888-9964151CB41B}"/>
          </ac:spMkLst>
        </pc:spChg>
        <pc:spChg chg="add del mod">
          <ac:chgData name="Stoker, Kesiah" userId="7d6f868f-a8a0-4a2e-b53b-4e83b6d4fcae" providerId="ADAL" clId="{BA3F9A80-4274-4085-9B48-05011D626EA2}" dt="2024-06-14T16:50:53.460" v="10628" actId="1076"/>
          <ac:spMkLst>
            <pc:docMk/>
            <pc:sldMk cId="2167963438" sldId="1592"/>
            <ac:spMk id="18" creationId="{146EB7FF-EEBF-3B5A-63D2-5108C190C7B2}"/>
          </ac:spMkLst>
        </pc:spChg>
        <pc:picChg chg="add mod ord">
          <ac:chgData name="Stoker, Kesiah" userId="7d6f868f-a8a0-4a2e-b53b-4e83b6d4fcae" providerId="ADAL" clId="{BA3F9A80-4274-4085-9B48-05011D626EA2}" dt="2024-06-14T16:17:56.356" v="10616" actId="13244"/>
          <ac:picMkLst>
            <pc:docMk/>
            <pc:sldMk cId="2167963438" sldId="1592"/>
            <ac:picMk id="3" creationId="{D90BFFBE-D3F4-8E60-B0EB-FE6CD9B555C7}"/>
          </ac:picMkLst>
        </pc:picChg>
        <pc:picChg chg="add mod ord">
          <ac:chgData name="Stoker, Kesiah" userId="7d6f868f-a8a0-4a2e-b53b-4e83b6d4fcae" providerId="ADAL" clId="{BA3F9A80-4274-4085-9B48-05011D626EA2}" dt="2024-06-14T16:17:58.145" v="10617" actId="13244"/>
          <ac:picMkLst>
            <pc:docMk/>
            <pc:sldMk cId="2167963438" sldId="1592"/>
            <ac:picMk id="5" creationId="{42C66223-21C2-0AAA-F50B-8AE4595FD4DC}"/>
          </ac:picMkLst>
        </pc:picChg>
        <pc:picChg chg="del mod">
          <ac:chgData name="Stoker, Kesiah" userId="7d6f868f-a8a0-4a2e-b53b-4e83b6d4fcae" providerId="ADAL" clId="{BA3F9A80-4274-4085-9B48-05011D626EA2}" dt="2024-06-14T15:43:32.363" v="10447" actId="478"/>
          <ac:picMkLst>
            <pc:docMk/>
            <pc:sldMk cId="2167963438" sldId="1592"/>
            <ac:picMk id="7" creationId="{AAF4CD06-EE41-4707-0B77-D206D3A2DCC6}"/>
          </ac:picMkLst>
        </pc:picChg>
        <pc:picChg chg="add mod ord">
          <ac:chgData name="Stoker, Kesiah" userId="7d6f868f-a8a0-4a2e-b53b-4e83b6d4fcae" providerId="ADAL" clId="{BA3F9A80-4274-4085-9B48-05011D626EA2}" dt="2024-06-14T16:18:00.949" v="10618" actId="13244"/>
          <ac:picMkLst>
            <pc:docMk/>
            <pc:sldMk cId="2167963438" sldId="1592"/>
            <ac:picMk id="11" creationId="{0296A5F4-949C-C0AB-46BB-489798232B6E}"/>
          </ac:picMkLst>
        </pc:picChg>
        <pc:picChg chg="del">
          <ac:chgData name="Stoker, Kesiah" userId="7d6f868f-a8a0-4a2e-b53b-4e83b6d4fcae" providerId="ADAL" clId="{BA3F9A80-4274-4085-9B48-05011D626EA2}" dt="2024-06-14T15:44:41.248" v="10457" actId="478"/>
          <ac:picMkLst>
            <pc:docMk/>
            <pc:sldMk cId="2167963438" sldId="1592"/>
            <ac:picMk id="14" creationId="{892E9D8C-5A93-5E7A-F0A3-85DFA054B56E}"/>
          </ac:picMkLst>
        </pc:picChg>
        <pc:picChg chg="del mod">
          <ac:chgData name="Stoker, Kesiah" userId="7d6f868f-a8a0-4a2e-b53b-4e83b6d4fcae" providerId="ADAL" clId="{BA3F9A80-4274-4085-9B48-05011D626EA2}" dt="2024-06-14T15:44:18.423" v="10453" actId="478"/>
          <ac:picMkLst>
            <pc:docMk/>
            <pc:sldMk cId="2167963438" sldId="1592"/>
            <ac:picMk id="16" creationId="{1669ADA7-C833-303E-CE86-A480CD5974A3}"/>
          </ac:picMkLst>
        </pc:pic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BA3F9A80-4274-4085-9B48-05011D626EA2}" dt="2024-06-14T16:09:33.454" v="10577"/>
              <pc2:cmMkLst xmlns:pc2="http://schemas.microsoft.com/office/powerpoint/2019/9/main/command">
                <pc:docMk/>
                <pc:sldMk cId="2167963438" sldId="1592"/>
                <pc2:cmMk id="{486D59E2-0FDB-42C7-9DAE-67EF4145A526}"/>
              </pc2:cmMkLst>
            </pc226:cmChg>
          </p:ext>
        </pc:extLst>
      </pc:sldChg>
    </pc:docChg>
  </pc:docChgLst>
  <pc:docChgLst>
    <pc:chgData name="Harrison, Susan" userId="1ddf3375-323b-4640-a3c6-9d3435a6c407" providerId="ADAL" clId="{1E943528-F637-43AC-9940-8D9A27EC7692}"/>
    <pc:docChg chg="">
      <pc:chgData name="Harrison, Susan" userId="1ddf3375-323b-4640-a3c6-9d3435a6c407" providerId="ADAL" clId="{1E943528-F637-43AC-9940-8D9A27EC7692}" dt="2023-09-26T20:39:48.039" v="1"/>
      <pc:docMkLst>
        <pc:docMk/>
      </pc:docMkLst>
      <pc:sldChg chg="addCm">
        <pc:chgData name="Harrison, Susan" userId="1ddf3375-323b-4640-a3c6-9d3435a6c407" providerId="ADAL" clId="{1E943528-F637-43AC-9940-8D9A27EC7692}" dt="2023-09-26T20:36:00.265" v="0"/>
        <pc:sldMkLst>
          <pc:docMk/>
          <pc:sldMk cId="2224059937" sldId="363"/>
        </pc:sldMkLst>
      </pc:sldChg>
      <pc:sldChg chg="addCm">
        <pc:chgData name="Harrison, Susan" userId="1ddf3375-323b-4640-a3c6-9d3435a6c407" providerId="ADAL" clId="{1E943528-F637-43AC-9940-8D9A27EC7692}" dt="2023-09-26T20:39:48.039" v="1"/>
        <pc:sldMkLst>
          <pc:docMk/>
          <pc:sldMk cId="86015325" sldId="365"/>
        </pc:sldMkLst>
      </pc:sldChg>
    </pc:docChg>
  </pc:docChgLst>
  <pc:docChgLst>
    <pc:chgData name="Cowan, Kara" userId="422dcf60-3108-48b9-a5a5-708e064ad6eb" providerId="ADAL" clId="{B2D8A8C3-D9AE-47E4-9C83-02FF6A269716}"/>
    <pc:docChg chg="undo custSel addSld delSld modSld addMainMaster delMainMaster modMainMaster">
      <pc:chgData name="Cowan, Kara" userId="422dcf60-3108-48b9-a5a5-708e064ad6eb" providerId="ADAL" clId="{B2D8A8C3-D9AE-47E4-9C83-02FF6A269716}" dt="2023-11-22T15:23:44.220" v="222"/>
      <pc:docMkLst>
        <pc:docMk/>
      </pc:docMkLst>
      <pc:sldChg chg="modSp modNotesTx">
        <pc:chgData name="Cowan, Kara" userId="422dcf60-3108-48b9-a5a5-708e064ad6eb" providerId="ADAL" clId="{B2D8A8C3-D9AE-47E4-9C83-02FF6A269716}" dt="2023-11-20T21:26:43.492" v="133" actId="20577"/>
        <pc:sldMkLst>
          <pc:docMk/>
          <pc:sldMk cId="909644597" sldId="358"/>
        </pc:sldMkLst>
        <pc:graphicFrameChg chg="mod">
          <ac:chgData name="Cowan, Kara" userId="422dcf60-3108-48b9-a5a5-708e064ad6eb" providerId="ADAL" clId="{B2D8A8C3-D9AE-47E4-9C83-02FF6A269716}" dt="2023-11-20T21:26:34.178" v="123" actId="20577"/>
          <ac:graphicFrameMkLst>
            <pc:docMk/>
            <pc:sldMk cId="909644597" sldId="358"/>
            <ac:graphicFrameMk id="7" creationId="{19C5F5E8-BF21-1621-6EE4-9674393947C9}"/>
          </ac:graphicFrameMkLst>
        </pc:graphicFrameChg>
      </pc:sldChg>
      <pc:sldChg chg="modNotesTx">
        <pc:chgData name="Cowan, Kara" userId="422dcf60-3108-48b9-a5a5-708e064ad6eb" providerId="ADAL" clId="{B2D8A8C3-D9AE-47E4-9C83-02FF6A269716}" dt="2023-11-20T21:27:24.534" v="219" actId="6549"/>
        <pc:sldMkLst>
          <pc:docMk/>
          <pc:sldMk cId="482592697" sldId="359"/>
        </pc:sldMkLst>
      </pc:sldChg>
      <pc:sldChg chg="modNotesTx">
        <pc:chgData name="Cowan, Kara" userId="422dcf60-3108-48b9-a5a5-708e064ad6eb" providerId="ADAL" clId="{B2D8A8C3-D9AE-47E4-9C83-02FF6A269716}" dt="2023-11-20T21:26:52.918" v="150" actId="6549"/>
        <pc:sldMkLst>
          <pc:docMk/>
          <pc:sldMk cId="3239380564" sldId="361"/>
        </pc:sldMkLst>
      </pc:sldChg>
      <pc:sldChg chg="modSp mod">
        <pc:chgData name="Cowan, Kara" userId="422dcf60-3108-48b9-a5a5-708e064ad6eb" providerId="ADAL" clId="{B2D8A8C3-D9AE-47E4-9C83-02FF6A269716}" dt="2023-11-13T20:34:56.828" v="1" actId="114"/>
        <pc:sldMkLst>
          <pc:docMk/>
          <pc:sldMk cId="2224059937" sldId="363"/>
        </pc:sldMkLst>
        <pc:spChg chg="mod">
          <ac:chgData name="Cowan, Kara" userId="422dcf60-3108-48b9-a5a5-708e064ad6eb" providerId="ADAL" clId="{B2D8A8C3-D9AE-47E4-9C83-02FF6A269716}" dt="2023-11-13T20:34:56.828" v="1" actId="114"/>
          <ac:spMkLst>
            <pc:docMk/>
            <pc:sldMk cId="2224059937" sldId="363"/>
            <ac:spMk id="12" creationId="{E88BA993-D338-2C69-272C-738B9099574D}"/>
          </ac:spMkLst>
        </pc:spChg>
      </pc:sldChg>
      <pc:sldChg chg="delCm">
        <pc:chgData name="Cowan, Kara" userId="422dcf60-3108-48b9-a5a5-708e064ad6eb" providerId="ADAL" clId="{B2D8A8C3-D9AE-47E4-9C83-02FF6A269716}" dt="2023-11-13T20:39:51.418" v="2"/>
        <pc:sldMkLst>
          <pc:docMk/>
          <pc:sldMk cId="86015325" sldId="365"/>
        </pc:sldMkLst>
      </pc:sldChg>
      <pc:sldChg chg="addSp delSp mod">
        <pc:chgData name="Cowan, Kara" userId="422dcf60-3108-48b9-a5a5-708e064ad6eb" providerId="ADAL" clId="{B2D8A8C3-D9AE-47E4-9C83-02FF6A269716}" dt="2023-11-20T20:09:40.305" v="68" actId="22"/>
        <pc:sldMkLst>
          <pc:docMk/>
          <pc:sldMk cId="4193221867" sldId="367"/>
        </pc:sldMkLst>
        <pc:spChg chg="add del">
          <ac:chgData name="Cowan, Kara" userId="422dcf60-3108-48b9-a5a5-708e064ad6eb" providerId="ADAL" clId="{B2D8A8C3-D9AE-47E4-9C83-02FF6A269716}" dt="2023-11-20T20:09:40.305" v="68" actId="22"/>
          <ac:spMkLst>
            <pc:docMk/>
            <pc:sldMk cId="4193221867" sldId="367"/>
            <ac:spMk id="3" creationId="{2C4FA638-A45F-3170-4B54-B866503FFCA2}"/>
          </ac:spMkLst>
        </pc:spChg>
      </pc:sldChg>
      <pc:sldChg chg="add del">
        <pc:chgData name="Cowan, Kara" userId="422dcf60-3108-48b9-a5a5-708e064ad6eb" providerId="ADAL" clId="{B2D8A8C3-D9AE-47E4-9C83-02FF6A269716}" dt="2023-11-20T20:10:30.144" v="73" actId="47"/>
        <pc:sldMkLst>
          <pc:docMk/>
          <pc:sldMk cId="59602600" sldId="381"/>
        </pc:sldMkLst>
      </pc:sldChg>
      <pc:sldChg chg="addSp delSp mod">
        <pc:chgData name="Cowan, Kara" userId="422dcf60-3108-48b9-a5a5-708e064ad6eb" providerId="ADAL" clId="{B2D8A8C3-D9AE-47E4-9C83-02FF6A269716}" dt="2023-11-20T20:09:53.354" v="72" actId="22"/>
        <pc:sldMkLst>
          <pc:docMk/>
          <pc:sldMk cId="345027054" sldId="382"/>
        </pc:sldMkLst>
        <pc:spChg chg="add del">
          <ac:chgData name="Cowan, Kara" userId="422dcf60-3108-48b9-a5a5-708e064ad6eb" providerId="ADAL" clId="{B2D8A8C3-D9AE-47E4-9C83-02FF6A269716}" dt="2023-11-20T20:09:48.459" v="70" actId="22"/>
          <ac:spMkLst>
            <pc:docMk/>
            <pc:sldMk cId="345027054" sldId="382"/>
            <ac:spMk id="5" creationId="{BE78680E-B629-EBED-CC57-69BDF23077EE}"/>
          </ac:spMkLst>
        </pc:spChg>
        <pc:spChg chg="add del">
          <ac:chgData name="Cowan, Kara" userId="422dcf60-3108-48b9-a5a5-708e064ad6eb" providerId="ADAL" clId="{B2D8A8C3-D9AE-47E4-9C83-02FF6A269716}" dt="2023-11-20T20:09:53.354" v="72" actId="22"/>
          <ac:spMkLst>
            <pc:docMk/>
            <pc:sldMk cId="345027054" sldId="382"/>
            <ac:spMk id="7" creationId="{36B02EF0-6F54-4715-F9E6-22C65B1B2A23}"/>
          </ac:spMkLst>
        </pc:spChg>
      </pc:sldChg>
      <pc:sldChg chg="addSp delSp modSp add del">
        <pc:chgData name="Cowan, Kara" userId="422dcf60-3108-48b9-a5a5-708e064ad6eb" providerId="ADAL" clId="{B2D8A8C3-D9AE-47E4-9C83-02FF6A269716}" dt="2023-11-20T20:10:35.482" v="77" actId="47"/>
        <pc:sldMkLst>
          <pc:docMk/>
          <pc:sldMk cId="988386414" sldId="387"/>
        </pc:sldMkLst>
        <pc:spChg chg="add del mod">
          <ac:chgData name="Cowan, Kara" userId="422dcf60-3108-48b9-a5a5-708e064ad6eb" providerId="ADAL" clId="{B2D8A8C3-D9AE-47E4-9C83-02FF6A269716}" dt="2023-11-20T20:08:34.555" v="18"/>
          <ac:spMkLst>
            <pc:docMk/>
            <pc:sldMk cId="988386414" sldId="387"/>
            <ac:spMk id="2" creationId="{B2976CB0-6611-801B-2F4C-2EBE6552728F}"/>
          </ac:spMkLst>
        </pc:spChg>
      </pc:sldChg>
      <pc:sldChg chg="add del">
        <pc:chgData name="Cowan, Kara" userId="422dcf60-3108-48b9-a5a5-708e064ad6eb" providerId="ADAL" clId="{B2D8A8C3-D9AE-47E4-9C83-02FF6A269716}" dt="2023-11-20T20:55:56.851" v="107" actId="47"/>
        <pc:sldMkLst>
          <pc:docMk/>
          <pc:sldMk cId="1399319325" sldId="393"/>
        </pc:sldMkLst>
      </pc:sldChg>
      <pc:sldChg chg="modSp add del mod">
        <pc:chgData name="Cowan, Kara" userId="422dcf60-3108-48b9-a5a5-708e064ad6eb" providerId="ADAL" clId="{B2D8A8C3-D9AE-47E4-9C83-02FF6A269716}" dt="2023-11-20T20:10:48.928" v="91"/>
        <pc:sldMkLst>
          <pc:docMk/>
          <pc:sldMk cId="834119403" sldId="394"/>
        </pc:sldMkLst>
        <pc:spChg chg="mod">
          <ac:chgData name="Cowan, Kara" userId="422dcf60-3108-48b9-a5a5-708e064ad6eb" providerId="ADAL" clId="{B2D8A8C3-D9AE-47E4-9C83-02FF6A269716}" dt="2023-11-20T20:10:47.443" v="89" actId="20577"/>
          <ac:spMkLst>
            <pc:docMk/>
            <pc:sldMk cId="834119403" sldId="394"/>
            <ac:spMk id="6" creationId="{6CDE1DFC-B550-4802-EC11-D0028ED8FFCF}"/>
          </ac:spMkLst>
        </pc:spChg>
      </pc:sldChg>
      <pc:sldChg chg="delSp modSp new mod">
        <pc:chgData name="Cowan, Kara" userId="422dcf60-3108-48b9-a5a5-708e064ad6eb" providerId="ADAL" clId="{B2D8A8C3-D9AE-47E4-9C83-02FF6A269716}" dt="2023-11-20T20:55:53.020" v="106" actId="478"/>
        <pc:sldMkLst>
          <pc:docMk/>
          <pc:sldMk cId="3673535282" sldId="394"/>
        </pc:sldMkLst>
        <pc:spChg chg="del">
          <ac:chgData name="Cowan, Kara" userId="422dcf60-3108-48b9-a5a5-708e064ad6eb" providerId="ADAL" clId="{B2D8A8C3-D9AE-47E4-9C83-02FF6A269716}" dt="2023-11-20T20:55:53.020" v="106" actId="478"/>
          <ac:spMkLst>
            <pc:docMk/>
            <pc:sldMk cId="3673535282" sldId="394"/>
            <ac:spMk id="2" creationId="{7134E341-A9E6-0C82-8C49-73012D0D8218}"/>
          </ac:spMkLst>
        </pc:spChg>
        <pc:spChg chg="mod">
          <ac:chgData name="Cowan, Kara" userId="422dcf60-3108-48b9-a5a5-708e064ad6eb" providerId="ADAL" clId="{B2D8A8C3-D9AE-47E4-9C83-02FF6A269716}" dt="2023-11-20T20:55:50.924" v="105" actId="20577"/>
          <ac:spMkLst>
            <pc:docMk/>
            <pc:sldMk cId="3673535282" sldId="394"/>
            <ac:spMk id="3" creationId="{28E49F21-0E93-A022-1D81-1462AB999B0D}"/>
          </ac:spMkLst>
        </pc:spChg>
      </pc:sldChg>
      <pc:sldChg chg="add del">
        <pc:chgData name="Cowan, Kara" userId="422dcf60-3108-48b9-a5a5-708e064ad6eb" providerId="ADAL" clId="{B2D8A8C3-D9AE-47E4-9C83-02FF6A269716}" dt="2023-11-20T20:08:43.673" v="20"/>
        <pc:sldMkLst>
          <pc:docMk/>
          <pc:sldMk cId="748535889" sldId="395"/>
        </pc:sldMkLst>
      </pc:sldChg>
      <pc:sldChg chg="addSp delSp modSp del mod">
        <pc:chgData name="Cowan, Kara" userId="422dcf60-3108-48b9-a5a5-708e064ad6eb" providerId="ADAL" clId="{B2D8A8C3-D9AE-47E4-9C83-02FF6A269716}" dt="2023-11-20T20:10:43.890" v="88"/>
        <pc:sldMkLst>
          <pc:docMk/>
          <pc:sldMk cId="1621518353" sldId="395"/>
        </pc:sldMkLst>
        <pc:spChg chg="add del">
          <ac:chgData name="Cowan, Kara" userId="422dcf60-3108-48b9-a5a5-708e064ad6eb" providerId="ADAL" clId="{B2D8A8C3-D9AE-47E4-9C83-02FF6A269716}" dt="2023-11-20T20:10:36.430" v="78" actId="478"/>
          <ac:spMkLst>
            <pc:docMk/>
            <pc:sldMk cId="1621518353" sldId="395"/>
            <ac:spMk id="5" creationId="{A16BE500-F9A8-CBD4-9211-CC30B82A1FE4}"/>
          </ac:spMkLst>
        </pc:spChg>
        <pc:spChg chg="mod">
          <ac:chgData name="Cowan, Kara" userId="422dcf60-3108-48b9-a5a5-708e064ad6eb" providerId="ADAL" clId="{B2D8A8C3-D9AE-47E4-9C83-02FF6A269716}" dt="2023-11-20T20:10:43.571" v="87" actId="6549"/>
          <ac:spMkLst>
            <pc:docMk/>
            <pc:sldMk cId="1621518353" sldId="395"/>
            <ac:spMk id="6" creationId="{6CDE1DFC-B550-4802-EC11-D0028ED8FFCF}"/>
          </ac:spMkLst>
        </pc:spChg>
      </pc:sldChg>
      <pc:sldChg chg="addSp delSp modSp del mod">
        <pc:chgData name="Cowan, Kara" userId="422dcf60-3108-48b9-a5a5-708e064ad6eb" providerId="ADAL" clId="{B2D8A8C3-D9AE-47E4-9C83-02FF6A269716}" dt="2023-11-20T20:10:32.579" v="76"/>
        <pc:sldMkLst>
          <pc:docMk/>
          <pc:sldMk cId="2890070645" sldId="396"/>
        </pc:sldMkLst>
        <pc:spChg chg="add del">
          <ac:chgData name="Cowan, Kara" userId="422dcf60-3108-48b9-a5a5-708e064ad6eb" providerId="ADAL" clId="{B2D8A8C3-D9AE-47E4-9C83-02FF6A269716}" dt="2023-11-20T20:10:30.871" v="74" actId="478"/>
          <ac:spMkLst>
            <pc:docMk/>
            <pc:sldMk cId="2890070645" sldId="396"/>
            <ac:spMk id="5" creationId="{A16BE500-F9A8-CBD4-9211-CC30B82A1FE4}"/>
          </ac:spMkLst>
        </pc:spChg>
        <pc:spChg chg="mod">
          <ac:chgData name="Cowan, Kara" userId="422dcf60-3108-48b9-a5a5-708e064ad6eb" providerId="ADAL" clId="{B2D8A8C3-D9AE-47E4-9C83-02FF6A269716}" dt="2023-11-20T20:10:31.937" v="75"/>
          <ac:spMkLst>
            <pc:docMk/>
            <pc:sldMk cId="2890070645" sldId="396"/>
            <ac:spMk id="6" creationId="{6CDE1DFC-B550-4802-EC11-D0028ED8FFCF}"/>
          </ac:spMkLst>
        </pc:spChg>
      </pc:sldChg>
      <pc:sldMasterChg chg="modSldLayout">
        <pc:chgData name="Cowan, Kara" userId="422dcf60-3108-48b9-a5a5-708e064ad6eb" providerId="ADAL" clId="{B2D8A8C3-D9AE-47E4-9C83-02FF6A269716}" dt="2023-11-22T15:23:44.220" v="222"/>
        <pc:sldMasterMkLst>
          <pc:docMk/>
          <pc:sldMasterMk cId="2465387210" sldId="2147483710"/>
        </pc:sldMasterMkLst>
        <pc:sldLayoutChg chg="addSp delSp modSp mod">
          <pc:chgData name="Cowan, Kara" userId="422dcf60-3108-48b9-a5a5-708e064ad6eb" providerId="ADAL" clId="{B2D8A8C3-D9AE-47E4-9C83-02FF6A269716}" dt="2023-11-22T15:23:44.220" v="222"/>
          <pc:sldLayoutMkLst>
            <pc:docMk/>
            <pc:sldMasterMk cId="2465387210" sldId="2147483710"/>
            <pc:sldLayoutMk cId="3237947252" sldId="2147483717"/>
          </pc:sldLayoutMkLst>
          <pc:spChg chg="del">
            <ac:chgData name="Cowan, Kara" userId="422dcf60-3108-48b9-a5a5-708e064ad6eb" providerId="ADAL" clId="{B2D8A8C3-D9AE-47E4-9C83-02FF6A269716}" dt="2023-11-22T15:23:36.939" v="220" actId="478"/>
            <ac:spMkLst>
              <pc:docMk/>
              <pc:sldMasterMk cId="2465387210" sldId="2147483710"/>
              <pc:sldLayoutMk cId="3237947252" sldId="2147483717"/>
              <ac:spMk id="2" creationId="{F85A15D8-285F-3752-BAA5-FC7F61AFA185}"/>
            </ac:spMkLst>
          </pc:spChg>
          <pc:spChg chg="add mod">
            <ac:chgData name="Cowan, Kara" userId="422dcf60-3108-48b9-a5a5-708e064ad6eb" providerId="ADAL" clId="{B2D8A8C3-D9AE-47E4-9C83-02FF6A269716}" dt="2023-11-22T15:23:44.220" v="222"/>
            <ac:spMkLst>
              <pc:docMk/>
              <pc:sldMasterMk cId="2465387210" sldId="2147483710"/>
              <pc:sldLayoutMk cId="3237947252" sldId="2147483717"/>
              <ac:spMk id="3" creationId="{2E53384F-1C08-8C6A-F5E4-86BD1126AE8A}"/>
            </ac:spMkLst>
          </pc:spChg>
          <pc:spChg chg="add del mod">
            <ac:chgData name="Cowan, Kara" userId="422dcf60-3108-48b9-a5a5-708e064ad6eb" providerId="ADAL" clId="{B2D8A8C3-D9AE-47E4-9C83-02FF6A269716}" dt="2023-11-20T20:57:47.066" v="108" actId="478"/>
            <ac:spMkLst>
              <pc:docMk/>
              <pc:sldMasterMk cId="2465387210" sldId="2147483710"/>
              <pc:sldLayoutMk cId="3237947252" sldId="2147483717"/>
              <ac:spMk id="3" creationId="{B5A0DAFE-2F36-8CC9-45FF-E05B1D19B525}"/>
            </ac:spMkLst>
          </pc:spChg>
          <pc:spChg chg="del">
            <ac:chgData name="Cowan, Kara" userId="422dcf60-3108-48b9-a5a5-708e064ad6eb" providerId="ADAL" clId="{B2D8A8C3-D9AE-47E4-9C83-02FF6A269716}" dt="2023-11-22T15:23:38.811" v="221" actId="478"/>
            <ac:spMkLst>
              <pc:docMk/>
              <pc:sldMasterMk cId="2465387210" sldId="2147483710"/>
              <pc:sldLayoutMk cId="3237947252" sldId="2147483717"/>
              <ac:spMk id="7" creationId="{77E94D55-0429-2FBD-5043-3AEB4F53C096}"/>
            </ac:spMkLst>
          </pc:spChg>
        </pc:sldLayoutChg>
      </pc:sldMasterChg>
      <pc:sldMasterChg chg="new del mod addSldLayout delSldLayout">
        <pc:chgData name="Cowan, Kara" userId="422dcf60-3108-48b9-a5a5-708e064ad6eb" providerId="ADAL" clId="{B2D8A8C3-D9AE-47E4-9C83-02FF6A269716}" dt="2023-11-20T20:47:30.860" v="93" actId="6938"/>
        <pc:sldMasterMkLst>
          <pc:docMk/>
          <pc:sldMasterMk cId="3352760792" sldId="2147483730"/>
        </pc:sldMasterMkLst>
        <pc:sldLayoutChg chg="new del replId">
          <pc:chgData name="Cowan, Kara" userId="422dcf60-3108-48b9-a5a5-708e064ad6eb" providerId="ADAL" clId="{B2D8A8C3-D9AE-47E4-9C83-02FF6A269716}" dt="2023-11-20T20:47:30.860" v="93" actId="6938"/>
          <pc:sldLayoutMkLst>
            <pc:docMk/>
            <pc:sldMasterMk cId="3352760792" sldId="2147483730"/>
            <pc:sldLayoutMk cId="97968446" sldId="2147483731"/>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4285625439" sldId="2147483732"/>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1876093977" sldId="2147483733"/>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2714118204" sldId="2147483734"/>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4083695718" sldId="2147483735"/>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759427876" sldId="2147483736"/>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1820908315" sldId="2147483737"/>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3137624204" sldId="2147483738"/>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2858364613" sldId="2147483739"/>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2127757831" sldId="2147483740"/>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3827844861" sldId="2147483741"/>
          </pc:sldLayoutMkLst>
        </pc:sldLayoutChg>
      </pc:sldMasterChg>
    </pc:docChg>
  </pc:docChgLst>
  <pc:docChgLst>
    <pc:chgData name="Nasir, Zil" userId="S::zil.nasir@ontariohealth.ca::0e7472d3-bf0f-42ec-9542-556133ae7e0a" providerId="AD" clId="Web-{BF5B0B19-0132-A9C0-3ECF-810D19583505}"/>
    <pc:docChg chg="modSld">
      <pc:chgData name="Nasir, Zil" userId="S::zil.nasir@ontariohealth.ca::0e7472d3-bf0f-42ec-9542-556133ae7e0a" providerId="AD" clId="Web-{BF5B0B19-0132-A9C0-3ECF-810D19583505}" dt="2024-05-24T17:14:07.795" v="4" actId="20577"/>
      <pc:docMkLst>
        <pc:docMk/>
      </pc:docMkLst>
      <pc:sldChg chg="modSp modCm">
        <pc:chgData name="Nasir, Zil" userId="S::zil.nasir@ontariohealth.ca::0e7472d3-bf0f-42ec-9542-556133ae7e0a" providerId="AD" clId="Web-{BF5B0B19-0132-A9C0-3ECF-810D19583505}" dt="2024-05-24T17:14:07.795" v="4" actId="20577"/>
        <pc:sldMkLst>
          <pc:docMk/>
          <pc:sldMk cId="1754173097" sldId="1577"/>
        </pc:sldMkLst>
        <pc:spChg chg="mod">
          <ac:chgData name="Nasir, Zil" userId="S::zil.nasir@ontariohealth.ca::0e7472d3-bf0f-42ec-9542-556133ae7e0a" providerId="AD" clId="Web-{BF5B0B19-0132-A9C0-3ECF-810D19583505}" dt="2024-05-24T17:14:07.795" v="4" actId="20577"/>
          <ac:spMkLst>
            <pc:docMk/>
            <pc:sldMk cId="1754173097" sldId="1577"/>
            <ac:spMk id="2" creationId="{16C823F9-4B4B-473A-898C-AF9D37A61468}"/>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BF5B0B19-0132-A9C0-3ECF-810D19583505}" dt="2024-05-24T17:14:06.811" v="2" actId="20577"/>
              <pc2:cmMkLst xmlns:pc2="http://schemas.microsoft.com/office/powerpoint/2019/9/main/command">
                <pc:docMk/>
                <pc:sldMk cId="1754173097" sldId="1577"/>
                <pc2:cmMk id="{23DF7D9C-CF12-4961-B0C2-CF528CA57F25}"/>
              </pc2:cmMkLst>
            </pc226:cmChg>
          </p:ext>
        </pc:extLst>
      </pc:sldChg>
    </pc:docChg>
  </pc:docChgLst>
  <pc:docChgLst>
    <pc:chgData name="Nasir, Zil" userId="0e7472d3-bf0f-42ec-9542-556133ae7e0a" providerId="ADAL" clId="{04D5549D-549B-43B9-B858-9FC6E121A071}"/>
    <pc:docChg chg="">
      <pc:chgData name="Nasir, Zil" userId="0e7472d3-bf0f-42ec-9542-556133ae7e0a" providerId="ADAL" clId="{04D5549D-549B-43B9-B858-9FC6E121A071}" dt="2024-06-28T15:04:50.964" v="0"/>
      <pc:docMkLst>
        <pc:docMk/>
      </pc:docMkLst>
      <pc:sldChg chg="delCm">
        <pc:chgData name="Nasir, Zil" userId="0e7472d3-bf0f-42ec-9542-556133ae7e0a" providerId="ADAL" clId="{04D5549D-549B-43B9-B858-9FC6E121A071}" dt="2024-06-28T15:04:50.964" v="0"/>
        <pc:sldMkLst>
          <pc:docMk/>
          <pc:sldMk cId="1366570389" sldId="1578"/>
        </pc:sldMkLst>
        <pc:extLst>
          <p:ext xmlns:p="http://schemas.openxmlformats.org/presentationml/2006/main" uri="{D6D511B9-2390-475A-947B-AFAB55BFBCF1}">
            <pc226:cmChg xmlns:pc226="http://schemas.microsoft.com/office/powerpoint/2022/06/main/command" chg="del">
              <pc226:chgData name="Nasir, Zil" userId="0e7472d3-bf0f-42ec-9542-556133ae7e0a" providerId="ADAL" clId="{04D5549D-549B-43B9-B858-9FC6E121A071}" dt="2024-06-28T15:04:50.964" v="0"/>
              <pc2:cmMkLst xmlns:pc2="http://schemas.microsoft.com/office/powerpoint/2019/9/main/command">
                <pc:docMk/>
                <pc:sldMk cId="1366570389" sldId="1578"/>
                <pc2:cmMk id="{F2B42801-068D-4E8E-B9A1-486257E2E8A1}"/>
              </pc2:cmMkLst>
            </pc226:cmChg>
          </p:ext>
        </pc:extLst>
      </pc:sldChg>
    </pc:docChg>
  </pc:docChgLst>
  <pc:docChgLst>
    <pc:chgData name="Nasir, Zil" userId="S::zil.nasir@ontariohealth.ca::0e7472d3-bf0f-42ec-9542-556133ae7e0a" providerId="AD" clId="Web-{40A4263B-194E-6A78-BF5E-6EA2B9DB13C7}"/>
    <pc:docChg chg="">
      <pc:chgData name="Nasir, Zil" userId="S::zil.nasir@ontariohealth.ca::0e7472d3-bf0f-42ec-9542-556133ae7e0a" providerId="AD" clId="Web-{40A4263B-194E-6A78-BF5E-6EA2B9DB13C7}" dt="2024-06-14T18:07:36.384" v="3"/>
      <pc:docMkLst>
        <pc:docMk/>
      </pc:docMkLst>
      <pc:sldChg chg="delCm modCm">
        <pc:chgData name="Nasir, Zil" userId="S::zil.nasir@ontariohealth.ca::0e7472d3-bf0f-42ec-9542-556133ae7e0a" providerId="AD" clId="Web-{40A4263B-194E-6A78-BF5E-6EA2B9DB13C7}" dt="2024-06-14T18:07:36.384" v="3"/>
        <pc:sldMkLst>
          <pc:docMk/>
          <pc:sldMk cId="2872917886" sldId="360"/>
        </pc:sldMkLst>
        <pc:extLst>
          <p:ext xmlns:p="http://schemas.openxmlformats.org/presentationml/2006/main" uri="{D6D511B9-2390-475A-947B-AFAB55BFBCF1}">
            <pc226:cmChg xmlns:pc226="http://schemas.microsoft.com/office/powerpoint/2022/06/main/command" chg="del mod">
              <pc226:chgData name="Nasir, Zil" userId="S::zil.nasir@ontariohealth.ca::0e7472d3-bf0f-42ec-9542-556133ae7e0a" providerId="AD" clId="Web-{40A4263B-194E-6A78-BF5E-6EA2B9DB13C7}" dt="2024-06-14T18:07:35.400" v="2"/>
              <pc2:cmMkLst xmlns:pc2="http://schemas.microsoft.com/office/powerpoint/2019/9/main/command">
                <pc:docMk/>
                <pc:sldMk cId="2872917886" sldId="360"/>
                <pc2:cmMk id="{F854DB3C-F468-4E77-B585-E51119BF19B1}"/>
              </pc2:cmMkLst>
            </pc226:cmChg>
            <pc226:cmChg xmlns:pc226="http://schemas.microsoft.com/office/powerpoint/2022/06/main/command" chg="del mod">
              <pc226:chgData name="Nasir, Zil" userId="S::zil.nasir@ontariohealth.ca::0e7472d3-bf0f-42ec-9542-556133ae7e0a" providerId="AD" clId="Web-{40A4263B-194E-6A78-BF5E-6EA2B9DB13C7}" dt="2024-06-14T18:07:36.384" v="3"/>
              <pc2:cmMkLst xmlns:pc2="http://schemas.microsoft.com/office/powerpoint/2019/9/main/command">
                <pc:docMk/>
                <pc:sldMk cId="2872917886" sldId="360"/>
                <pc2:cmMk id="{149F7B96-93A1-425A-993F-4938F0C98237}"/>
              </pc2:cmMkLst>
            </pc226:cmChg>
          </p:ext>
        </pc:extLst>
      </pc:sldChg>
    </pc:docChg>
  </pc:docChgLst>
  <pc:docChgLst>
    <pc:chgData name="Wang, George" userId="S::george.wang@ontariohealth.ca::e9ca96ca-afa9-47b4-a550-1344521cad92" providerId="AD" clId="Web-{314CF8D0-6746-B6FC-96D1-E0DE2A6D57C4}"/>
    <pc:docChg chg="">
      <pc:chgData name="Wang, George" userId="S::george.wang@ontariohealth.ca::e9ca96ca-afa9-47b4-a550-1344521cad92" providerId="AD" clId="Web-{314CF8D0-6746-B6FC-96D1-E0DE2A6D57C4}" dt="2024-06-04T18:03:34.282" v="0"/>
      <pc:docMkLst>
        <pc:docMk/>
      </pc:docMkLst>
      <pc:sldChg chg="addCm">
        <pc:chgData name="Wang, George" userId="S::george.wang@ontariohealth.ca::e9ca96ca-afa9-47b4-a550-1344521cad92" providerId="AD" clId="Web-{314CF8D0-6746-B6FC-96D1-E0DE2A6D57C4}" dt="2024-06-04T18:03:34.282" v="0"/>
        <pc:sldMkLst>
          <pc:docMk/>
          <pc:sldMk cId="82595346" sldId="1580"/>
        </pc:sldMkLst>
        <pc:extLst>
          <p:ext xmlns:p="http://schemas.openxmlformats.org/presentationml/2006/main" uri="{D6D511B9-2390-475A-947B-AFAB55BFBCF1}">
            <pc226:cmChg xmlns:pc226="http://schemas.microsoft.com/office/powerpoint/2022/06/main/command" chg="add">
              <pc226:chgData name="Wang, George" userId="S::george.wang@ontariohealth.ca::e9ca96ca-afa9-47b4-a550-1344521cad92" providerId="AD" clId="Web-{314CF8D0-6746-B6FC-96D1-E0DE2A6D57C4}" dt="2024-06-04T18:03:34.282" v="0"/>
              <pc2:cmMkLst xmlns:pc2="http://schemas.microsoft.com/office/powerpoint/2019/9/main/command">
                <pc:docMk/>
                <pc:sldMk cId="82595346" sldId="1580"/>
                <pc2:cmMk id="{E0B870CF-6677-4F2D-A3E0-A0CBDA94EBB7}"/>
              </pc2:cmMkLst>
            </pc226:cmChg>
          </p:ext>
        </pc:extLst>
      </pc:sldChg>
    </pc:docChg>
  </pc:docChgLst>
  <pc:docChgLst>
    <pc:chgData name="Nasir, Zil" userId="S::zil.nasir@ontariohealth.ca::0e7472d3-bf0f-42ec-9542-556133ae7e0a" providerId="AD" clId="Web-{186DA76D-CF15-2F73-BE60-6E3B3303A4BF}"/>
    <pc:docChg chg="addSld delSld sldOrd">
      <pc:chgData name="Nasir, Zil" userId="S::zil.nasir@ontariohealth.ca::0e7472d3-bf0f-42ec-9542-556133ae7e0a" providerId="AD" clId="Web-{186DA76D-CF15-2F73-BE60-6E3B3303A4BF}" dt="2024-06-05T15:59:08.059" v="7"/>
      <pc:docMkLst>
        <pc:docMk/>
      </pc:docMkLst>
      <pc:sldChg chg="modCm">
        <pc:chgData name="Nasir, Zil" userId="S::zil.nasir@ontariohealth.ca::0e7472d3-bf0f-42ec-9542-556133ae7e0a" providerId="AD" clId="Web-{186DA76D-CF15-2F73-BE60-6E3B3303A4BF}" dt="2024-06-05T15:07:22.364" v="0"/>
        <pc:sldMkLst>
          <pc:docMk/>
          <pc:sldMk cId="1754173097" sldId="1577"/>
        </pc:sldMkLst>
        <pc:extLst>
          <p:ext xmlns:p="http://schemas.openxmlformats.org/presentationml/2006/main" uri="{D6D511B9-2390-475A-947B-AFAB55BFBCF1}">
            <pc226:cmChg xmlns:pc226="http://schemas.microsoft.com/office/powerpoint/2022/06/main/command" chg="mod modRxn">
              <pc226:chgData name="Nasir, Zil" userId="S::zil.nasir@ontariohealth.ca::0e7472d3-bf0f-42ec-9542-556133ae7e0a" providerId="AD" clId="Web-{186DA76D-CF15-2F73-BE60-6E3B3303A4BF}" dt="2024-06-05T15:07:22.364" v="0"/>
              <pc2:cmMkLst xmlns:pc2="http://schemas.microsoft.com/office/powerpoint/2019/9/main/command">
                <pc:docMk/>
                <pc:sldMk cId="1754173097" sldId="1577"/>
                <pc2:cmMk id="{79D675CD-BF8C-43C1-9501-10A044C00575}"/>
              </pc2:cmMkLst>
            </pc226:cmChg>
          </p:ext>
        </pc:extLst>
      </pc:sldChg>
      <pc:sldChg chg="modCm">
        <pc:chgData name="Nasir, Zil" userId="S::zil.nasir@ontariohealth.ca::0e7472d3-bf0f-42ec-9542-556133ae7e0a" providerId="AD" clId="Web-{186DA76D-CF15-2F73-BE60-6E3B3303A4BF}" dt="2024-06-05T15:07:54.661" v="1"/>
        <pc:sldMkLst>
          <pc:docMk/>
          <pc:sldMk cId="82595346" sldId="1580"/>
        </pc:sldMkLst>
        <pc:extLst>
          <p:ext xmlns:p="http://schemas.openxmlformats.org/presentationml/2006/main" uri="{D6D511B9-2390-475A-947B-AFAB55BFBCF1}">
            <pc226:cmChg xmlns:pc226="http://schemas.microsoft.com/office/powerpoint/2022/06/main/command" chg="">
              <pc226:chgData name="Nasir, Zil" userId="S::zil.nasir@ontariohealth.ca::0e7472d3-bf0f-42ec-9542-556133ae7e0a" providerId="AD" clId="Web-{186DA76D-CF15-2F73-BE60-6E3B3303A4BF}" dt="2024-06-05T15:07:54.661" v="1"/>
              <pc2:cmMkLst xmlns:pc2="http://schemas.microsoft.com/office/powerpoint/2019/9/main/command">
                <pc:docMk/>
                <pc:sldMk cId="82595346" sldId="1580"/>
                <pc2:cmMk id="{AB9D41A9-09D5-4DF6-B471-B772491664E6}"/>
              </pc2:cmMkLst>
              <pc226:cmRplyChg chg="mod modRxn">
                <pc226:chgData name="Nasir, Zil" userId="S::zil.nasir@ontariohealth.ca::0e7472d3-bf0f-42ec-9542-556133ae7e0a" providerId="AD" clId="Web-{186DA76D-CF15-2F73-BE60-6E3B3303A4BF}" dt="2024-06-05T15:07:54.661" v="1"/>
                <pc2:cmRplyMkLst xmlns:pc2="http://schemas.microsoft.com/office/powerpoint/2019/9/main/command">
                  <pc:docMk/>
                  <pc:sldMk cId="82595346" sldId="1580"/>
                  <pc2:cmMk id="{AB9D41A9-09D5-4DF6-B471-B772491664E6}"/>
                  <pc2:cmRplyMk id="{3088D058-6252-45E2-BBA0-963700E23D9D}"/>
                </pc2:cmRplyMkLst>
              </pc226:cmRplyChg>
            </pc226:cmChg>
          </p:ext>
        </pc:extLst>
      </pc:sldChg>
      <pc:sldChg chg="new ord">
        <pc:chgData name="Nasir, Zil" userId="S::zil.nasir@ontariohealth.ca::0e7472d3-bf0f-42ec-9542-556133ae7e0a" providerId="AD" clId="Web-{186DA76D-CF15-2F73-BE60-6E3B3303A4BF}" dt="2024-06-05T15:59:08.059" v="7"/>
        <pc:sldMkLst>
          <pc:docMk/>
          <pc:sldMk cId="924702882" sldId="1590"/>
        </pc:sldMkLst>
      </pc:sldChg>
      <pc:sldChg chg="new del ord">
        <pc:chgData name="Nasir, Zil" userId="S::zil.nasir@ontariohealth.ca::0e7472d3-bf0f-42ec-9542-556133ae7e0a" providerId="AD" clId="Web-{186DA76D-CF15-2F73-BE60-6E3B3303A4BF}" dt="2024-06-05T15:59:01.434" v="5"/>
        <pc:sldMkLst>
          <pc:docMk/>
          <pc:sldMk cId="1415963337" sldId="1590"/>
        </pc:sldMkLst>
      </pc:sldChg>
    </pc:docChg>
  </pc:docChgLst>
  <pc:docChgLst>
    <pc:chgData name="Bennett, Suzannah" userId="S::suzannah.bennett@ontariohealth.ca::843130ed-5d9c-42f0-baed-19a822af7024" providerId="AD" clId="Web-{CEC0062A-36D2-EBCD-437F-8558F47F01B8}"/>
    <pc:docChg chg="mod modSld">
      <pc:chgData name="Bennett, Suzannah" userId="S::suzannah.bennett@ontariohealth.ca::843130ed-5d9c-42f0-baed-19a822af7024" providerId="AD" clId="Web-{CEC0062A-36D2-EBCD-437F-8558F47F01B8}" dt="2024-06-04T15:21:03.221" v="15"/>
      <pc:docMkLst>
        <pc:docMk/>
      </pc:docMkLst>
      <pc:sldChg chg="modCm">
        <pc:chgData name="Bennett, Suzannah" userId="S::suzannah.bennett@ontariohealth.ca::843130ed-5d9c-42f0-baed-19a822af7024" providerId="AD" clId="Web-{CEC0062A-36D2-EBCD-437F-8558F47F01B8}" dt="2024-06-04T14:48:00.748" v="1"/>
        <pc:sldMkLst>
          <pc:docMk/>
          <pc:sldMk cId="2686800988" sldId="368"/>
        </pc:sldMkLst>
        <pc:extLst>
          <p:ext xmlns:p="http://schemas.openxmlformats.org/presentationml/2006/main" uri="{D6D511B9-2390-475A-947B-AFAB55BFBCF1}">
            <pc226:cmChg xmlns:pc226="http://schemas.microsoft.com/office/powerpoint/2022/06/main/command" chg="">
              <pc226:chgData name="Bennett, Suzannah" userId="S::suzannah.bennett@ontariohealth.ca::843130ed-5d9c-42f0-baed-19a822af7024" providerId="AD" clId="Web-{CEC0062A-36D2-EBCD-437F-8558F47F01B8}" dt="2024-06-04T14:48:00.748" v="1"/>
              <pc2:cmMkLst xmlns:pc2="http://schemas.microsoft.com/office/powerpoint/2019/9/main/command">
                <pc:docMk/>
                <pc:sldMk cId="2686800988" sldId="368"/>
                <pc2:cmMk id="{8CC6A433-62EC-41BD-A11E-6C7ED9B2FA07}"/>
              </pc2:cmMkLst>
              <pc226:cmRplyChg chg="add">
                <pc226:chgData name="Bennett, Suzannah" userId="S::suzannah.bennett@ontariohealth.ca::843130ed-5d9c-42f0-baed-19a822af7024" providerId="AD" clId="Web-{CEC0062A-36D2-EBCD-437F-8558F47F01B8}" dt="2024-06-04T14:48:00.748" v="1"/>
                <pc2:cmRplyMkLst xmlns:pc2="http://schemas.microsoft.com/office/powerpoint/2019/9/main/command">
                  <pc:docMk/>
                  <pc:sldMk cId="2686800988" sldId="368"/>
                  <pc2:cmMk id="{8CC6A433-62EC-41BD-A11E-6C7ED9B2FA07}"/>
                  <pc2:cmRplyMk id="{3FD4CC2B-A6DE-41DF-AD64-6A8D5AF5D2AE}"/>
                </pc2:cmRplyMkLst>
              </pc226:cmRplyChg>
            </pc226:cmChg>
          </p:ext>
        </pc:extLst>
      </pc:sldChg>
      <pc:sldChg chg="addCm">
        <pc:chgData name="Bennett, Suzannah" userId="S::suzannah.bennett@ontariohealth.ca::843130ed-5d9c-42f0-baed-19a822af7024" providerId="AD" clId="Web-{CEC0062A-36D2-EBCD-437F-8558F47F01B8}" dt="2024-06-04T15:21:03.221" v="15"/>
        <pc:sldMkLst>
          <pc:docMk/>
          <pc:sldMk cId="1754173097" sldId="1577"/>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5:21:03.221" v="15"/>
              <pc2:cmMkLst xmlns:pc2="http://schemas.microsoft.com/office/powerpoint/2019/9/main/command">
                <pc:docMk/>
                <pc:sldMk cId="1754173097" sldId="1577"/>
                <pc2:cmMk id="{79D675CD-BF8C-43C1-9501-10A044C00575}"/>
              </pc2:cmMkLst>
            </pc226:cmChg>
          </p:ext>
        </pc:extLst>
      </pc:sldChg>
      <pc:sldChg chg="modCm">
        <pc:chgData name="Bennett, Suzannah" userId="S::suzannah.bennett@ontariohealth.ca::843130ed-5d9c-42f0-baed-19a822af7024" providerId="AD" clId="Web-{CEC0062A-36D2-EBCD-437F-8558F47F01B8}" dt="2024-06-04T14:49:17.484" v="2"/>
        <pc:sldMkLst>
          <pc:docMk/>
          <pc:sldMk cId="1366570389" sldId="1578"/>
        </pc:sldMkLst>
        <pc:extLst>
          <p:ext xmlns:p="http://schemas.openxmlformats.org/presentationml/2006/main" uri="{D6D511B9-2390-475A-947B-AFAB55BFBCF1}">
            <pc226:cmChg xmlns:pc226="http://schemas.microsoft.com/office/powerpoint/2022/06/main/command" chg="">
              <pc226:chgData name="Bennett, Suzannah" userId="S::suzannah.bennett@ontariohealth.ca::843130ed-5d9c-42f0-baed-19a822af7024" providerId="AD" clId="Web-{CEC0062A-36D2-EBCD-437F-8558F47F01B8}" dt="2024-06-04T14:49:17.484" v="2"/>
              <pc2:cmMkLst xmlns:pc2="http://schemas.microsoft.com/office/powerpoint/2019/9/main/command">
                <pc:docMk/>
                <pc:sldMk cId="1366570389" sldId="1578"/>
                <pc2:cmMk id="{9AF8CF1C-71C6-408C-BE29-21088CAD0B42}"/>
              </pc2:cmMkLst>
              <pc226:cmRplyChg chg="add">
                <pc226:chgData name="Bennett, Suzannah" userId="S::suzannah.bennett@ontariohealth.ca::843130ed-5d9c-42f0-baed-19a822af7024" providerId="AD" clId="Web-{CEC0062A-36D2-EBCD-437F-8558F47F01B8}" dt="2024-06-04T14:49:17.484" v="2"/>
                <pc2:cmRplyMkLst xmlns:pc2="http://schemas.microsoft.com/office/powerpoint/2019/9/main/command">
                  <pc:docMk/>
                  <pc:sldMk cId="1366570389" sldId="1578"/>
                  <pc2:cmMk id="{9AF8CF1C-71C6-408C-BE29-21088CAD0B42}"/>
                  <pc2:cmRplyMk id="{926E0764-5C1A-4751-A8D3-537E7BD34B1A}"/>
                </pc2:cmRplyMkLst>
              </pc226:cmRplyChg>
            </pc226:cmChg>
          </p:ext>
        </pc:extLst>
      </pc:sldChg>
      <pc:sldChg chg="addCm">
        <pc:chgData name="Bennett, Suzannah" userId="S::suzannah.bennett@ontariohealth.ca::843130ed-5d9c-42f0-baed-19a822af7024" providerId="AD" clId="Web-{CEC0062A-36D2-EBCD-437F-8558F47F01B8}" dt="2024-06-04T14:50:42.471" v="3"/>
        <pc:sldMkLst>
          <pc:docMk/>
          <pc:sldMk cId="82595346" sldId="1580"/>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4:50:42.471" v="3"/>
              <pc2:cmMkLst xmlns:pc2="http://schemas.microsoft.com/office/powerpoint/2019/9/main/command">
                <pc:docMk/>
                <pc:sldMk cId="82595346" sldId="1580"/>
                <pc2:cmMk id="{52209921-B856-4EE6-960D-0C8FE698A2AC}"/>
              </pc2:cmMkLst>
            </pc226:cmChg>
          </p:ext>
        </pc:extLst>
      </pc:sldChg>
      <pc:sldChg chg="addCm">
        <pc:chgData name="Bennett, Suzannah" userId="S::suzannah.bennett@ontariohealth.ca::843130ed-5d9c-42f0-baed-19a822af7024" providerId="AD" clId="Web-{CEC0062A-36D2-EBCD-437F-8558F47F01B8}" dt="2024-06-04T14:51:26.269" v="4"/>
        <pc:sldMkLst>
          <pc:docMk/>
          <pc:sldMk cId="3477278666" sldId="1582"/>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4:51:26.269" v="4"/>
              <pc2:cmMkLst xmlns:pc2="http://schemas.microsoft.com/office/powerpoint/2019/9/main/command">
                <pc:docMk/>
                <pc:sldMk cId="3477278666" sldId="1582"/>
                <pc2:cmMk id="{98EFA4C7-646A-487C-AB07-40723CB8215C}"/>
              </pc2:cmMkLst>
            </pc226:cmChg>
          </p:ext>
        </pc:extLst>
      </pc:sldChg>
      <pc:sldChg chg="addCm">
        <pc:chgData name="Bennett, Suzannah" userId="S::suzannah.bennett@ontariohealth.ca::843130ed-5d9c-42f0-baed-19a822af7024" providerId="AD" clId="Web-{CEC0062A-36D2-EBCD-437F-8558F47F01B8}" dt="2024-06-04T14:55:16.290" v="5"/>
        <pc:sldMkLst>
          <pc:docMk/>
          <pc:sldMk cId="2589714986" sldId="1584"/>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4:55:16.290" v="5"/>
              <pc2:cmMkLst xmlns:pc2="http://schemas.microsoft.com/office/powerpoint/2019/9/main/command">
                <pc:docMk/>
                <pc:sldMk cId="2589714986" sldId="1584"/>
                <pc2:cmMk id="{9B9A7215-182D-4CAB-9AFE-73BD36B0CC95}"/>
              </pc2:cmMkLst>
            </pc226:cmChg>
          </p:ext>
        </pc:extLst>
      </pc:sldChg>
      <pc:sldChg chg="modSp">
        <pc:chgData name="Bennett, Suzannah" userId="S::suzannah.bennett@ontariohealth.ca::843130ed-5d9c-42f0-baed-19a822af7024" providerId="AD" clId="Web-{CEC0062A-36D2-EBCD-437F-8558F47F01B8}" dt="2024-06-04T14:56:32.464" v="11" actId="20577"/>
        <pc:sldMkLst>
          <pc:docMk/>
          <pc:sldMk cId="459017521" sldId="1585"/>
        </pc:sldMkLst>
        <pc:spChg chg="mod">
          <ac:chgData name="Bennett, Suzannah" userId="S::suzannah.bennett@ontariohealth.ca::843130ed-5d9c-42f0-baed-19a822af7024" providerId="AD" clId="Web-{CEC0062A-36D2-EBCD-437F-8558F47F01B8}" dt="2024-06-04T14:56:32.464" v="11" actId="20577"/>
          <ac:spMkLst>
            <pc:docMk/>
            <pc:sldMk cId="459017521" sldId="1585"/>
            <ac:spMk id="8" creationId="{DD66790E-DA4F-F114-983E-FBDF2ED2C346}"/>
          </ac:spMkLst>
        </pc:spChg>
      </pc:sldChg>
      <pc:sldChg chg="addCm">
        <pc:chgData name="Bennett, Suzannah" userId="S::suzannah.bennett@ontariohealth.ca::843130ed-5d9c-42f0-baed-19a822af7024" providerId="AD" clId="Web-{CEC0062A-36D2-EBCD-437F-8558F47F01B8}" dt="2024-06-04T15:05:16.650" v="12"/>
        <pc:sldMkLst>
          <pc:docMk/>
          <pc:sldMk cId="1552892765" sldId="1586"/>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5:05:16.650" v="12"/>
              <pc2:cmMkLst xmlns:pc2="http://schemas.microsoft.com/office/powerpoint/2019/9/main/command">
                <pc:docMk/>
                <pc:sldMk cId="1552892765" sldId="1586"/>
                <pc2:cmMk id="{8BD1D9E8-AA4A-4BC6-A100-2D983EF67F12}"/>
              </pc2:cmMkLst>
            </pc226:cmChg>
          </p:ext>
        </pc:extLst>
      </pc:sldChg>
      <pc:sldChg chg="addCm">
        <pc:chgData name="Bennett, Suzannah" userId="S::suzannah.bennett@ontariohealth.ca::843130ed-5d9c-42f0-baed-19a822af7024" providerId="AD" clId="Web-{CEC0062A-36D2-EBCD-437F-8558F47F01B8}" dt="2024-06-04T15:12:24.770" v="14"/>
        <pc:sldMkLst>
          <pc:docMk/>
          <pc:sldMk cId="1793709505" sldId="1587"/>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5:12:24.770" v="14"/>
              <pc2:cmMkLst xmlns:pc2="http://schemas.microsoft.com/office/powerpoint/2019/9/main/command">
                <pc:docMk/>
                <pc:sldMk cId="1793709505" sldId="1587"/>
                <pc2:cmMk id="{2DA6BC29-E2AB-4EB4-8B05-4F26FB5551CD}"/>
              </pc2:cmMkLst>
            </pc226:cmChg>
          </p:ext>
        </pc:extLst>
      </pc:sldChg>
      <pc:sldChg chg="addCm">
        <pc:chgData name="Bennett, Suzannah" userId="S::suzannah.bennett@ontariohealth.ca::843130ed-5d9c-42f0-baed-19a822af7024" providerId="AD" clId="Web-{CEC0062A-36D2-EBCD-437F-8558F47F01B8}" dt="2024-06-04T15:09:26.156" v="13"/>
        <pc:sldMkLst>
          <pc:docMk/>
          <pc:sldMk cId="3030058944" sldId="1588"/>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5:09:26.156" v="13"/>
              <pc2:cmMkLst xmlns:pc2="http://schemas.microsoft.com/office/powerpoint/2019/9/main/command">
                <pc:docMk/>
                <pc:sldMk cId="3030058944" sldId="1588"/>
                <pc2:cmMk id="{2FA83BB0-8EF0-46FC-AEE8-E047559E2DCB}"/>
              </pc2:cmMkLst>
            </pc226:cmChg>
          </p:ext>
        </pc:extLst>
      </pc:sldChg>
    </pc:docChg>
  </pc:docChgLst>
  <pc:docChgLst>
    <pc:chgData name="Stoker, Kesiah" userId="S::kesiah.stoker@ontariohealth.ca::7d6f868f-a8a0-4a2e-b53b-4e83b6d4fcae" providerId="AD" clId="Web-{1BAA5710-6352-53FA-DC10-FD48B05B9730}"/>
    <pc:docChg chg="modSld">
      <pc:chgData name="Stoker, Kesiah" userId="S::kesiah.stoker@ontariohealth.ca::7d6f868f-a8a0-4a2e-b53b-4e83b6d4fcae" providerId="AD" clId="Web-{1BAA5710-6352-53FA-DC10-FD48B05B9730}" dt="2023-09-27T17:52:08.086" v="1" actId="20577"/>
      <pc:docMkLst>
        <pc:docMk/>
      </pc:docMkLst>
      <pc:sldChg chg="modSp">
        <pc:chgData name="Stoker, Kesiah" userId="S::kesiah.stoker@ontariohealth.ca::7d6f868f-a8a0-4a2e-b53b-4e83b6d4fcae" providerId="AD" clId="Web-{1BAA5710-6352-53FA-DC10-FD48B05B9730}" dt="2023-09-27T17:52:08.086" v="1" actId="20577"/>
        <pc:sldMkLst>
          <pc:docMk/>
          <pc:sldMk cId="4193221867" sldId="367"/>
        </pc:sldMkLst>
        <pc:spChg chg="mod">
          <ac:chgData name="Stoker, Kesiah" userId="S::kesiah.stoker@ontariohealth.ca::7d6f868f-a8a0-4a2e-b53b-4e83b6d4fcae" providerId="AD" clId="Web-{1BAA5710-6352-53FA-DC10-FD48B05B9730}" dt="2023-09-27T17:52:08.086" v="1" actId="20577"/>
          <ac:spMkLst>
            <pc:docMk/>
            <pc:sldMk cId="4193221867" sldId="367"/>
            <ac:spMk id="4" creationId="{6B11CD0E-C7B3-899E-D47C-63ECD9BF2325}"/>
          </ac:spMkLst>
        </pc:spChg>
      </pc:sldChg>
      <pc:sldChg chg="modSp">
        <pc:chgData name="Stoker, Kesiah" userId="S::kesiah.stoker@ontariohealth.ca::7d6f868f-a8a0-4a2e-b53b-4e83b6d4fcae" providerId="AD" clId="Web-{1BAA5710-6352-53FA-DC10-FD48B05B9730}" dt="2023-09-27T17:52:03.195" v="0" actId="20577"/>
        <pc:sldMkLst>
          <pc:docMk/>
          <pc:sldMk cId="2686800988" sldId="368"/>
        </pc:sldMkLst>
        <pc:spChg chg="mod">
          <ac:chgData name="Stoker, Kesiah" userId="S::kesiah.stoker@ontariohealth.ca::7d6f868f-a8a0-4a2e-b53b-4e83b6d4fcae" providerId="AD" clId="Web-{1BAA5710-6352-53FA-DC10-FD48B05B9730}" dt="2023-09-27T17:52:03.195" v="0" actId="20577"/>
          <ac:spMkLst>
            <pc:docMk/>
            <pc:sldMk cId="2686800988" sldId="368"/>
            <ac:spMk id="4" creationId="{9B731696-A770-239B-9D3A-1B0F37B790FA}"/>
          </ac:spMkLst>
        </pc:spChg>
      </pc:sldChg>
    </pc:docChg>
  </pc:docChgLst>
  <pc:docChgLst>
    <pc:chgData name="Nasir, Zil" userId="S::zil.nasir@ontariohealth.ca::0e7472d3-bf0f-42ec-9542-556133ae7e0a" providerId="AD" clId="Web-{3B50A5B6-BE1A-3234-2592-90989E691154}"/>
    <pc:docChg chg="modSld">
      <pc:chgData name="Nasir, Zil" userId="S::zil.nasir@ontariohealth.ca::0e7472d3-bf0f-42ec-9542-556133ae7e0a" providerId="AD" clId="Web-{3B50A5B6-BE1A-3234-2592-90989E691154}" dt="2024-05-30T20:17:05.949" v="5" actId="14100"/>
      <pc:docMkLst>
        <pc:docMk/>
      </pc:docMkLst>
      <pc:sldChg chg="modSp">
        <pc:chgData name="Nasir, Zil" userId="S::zil.nasir@ontariohealth.ca::0e7472d3-bf0f-42ec-9542-556133ae7e0a" providerId="AD" clId="Web-{3B50A5B6-BE1A-3234-2592-90989E691154}" dt="2024-05-30T20:17:05.949" v="5" actId="14100"/>
        <pc:sldMkLst>
          <pc:docMk/>
          <pc:sldMk cId="1754173097" sldId="1577"/>
        </pc:sldMkLst>
        <pc:spChg chg="mod">
          <ac:chgData name="Nasir, Zil" userId="S::zil.nasir@ontariohealth.ca::0e7472d3-bf0f-42ec-9542-556133ae7e0a" providerId="AD" clId="Web-{3B50A5B6-BE1A-3234-2592-90989E691154}" dt="2024-05-30T20:17:05.949" v="5" actId="14100"/>
          <ac:spMkLst>
            <pc:docMk/>
            <pc:sldMk cId="1754173097" sldId="1577"/>
            <ac:spMk id="2" creationId="{16C823F9-4B4B-473A-898C-AF9D37A61468}"/>
          </ac:spMkLst>
        </pc:spChg>
      </pc:sldChg>
    </pc:docChg>
  </pc:docChgLst>
  <pc:docChgLst>
    <pc:chgData name="Phillips, Lacey" userId="97da2b8f-d8f9-4cf6-afc9-ae8f940ca630" providerId="ADAL" clId="{4912483B-82D5-4CC2-A51D-778CA5C2F791}"/>
    <pc:docChg chg="undo custSel modSld">
      <pc:chgData name="Phillips, Lacey" userId="97da2b8f-d8f9-4cf6-afc9-ae8f940ca630" providerId="ADAL" clId="{4912483B-82D5-4CC2-A51D-778CA5C2F791}" dt="2024-06-20T20:05:30.413" v="8"/>
      <pc:docMkLst>
        <pc:docMk/>
      </pc:docMkLst>
      <pc:sldChg chg="modSp mod addCm">
        <pc:chgData name="Phillips, Lacey" userId="97da2b8f-d8f9-4cf6-afc9-ae8f940ca630" providerId="ADAL" clId="{4912483B-82D5-4CC2-A51D-778CA5C2F791}" dt="2024-06-20T20:05:30.413" v="8"/>
        <pc:sldMkLst>
          <pc:docMk/>
          <pc:sldMk cId="1366570389" sldId="1578"/>
        </pc:sldMkLst>
        <pc:spChg chg="mod">
          <ac:chgData name="Phillips, Lacey" userId="97da2b8f-d8f9-4cf6-afc9-ae8f940ca630" providerId="ADAL" clId="{4912483B-82D5-4CC2-A51D-778CA5C2F791}" dt="2024-06-20T20:01:30.139" v="7" actId="20577"/>
          <ac:spMkLst>
            <pc:docMk/>
            <pc:sldMk cId="1366570389" sldId="1578"/>
            <ac:spMk id="2" creationId="{16C823F9-4B4B-473A-898C-AF9D37A61468}"/>
          </ac:spMkLst>
        </pc:spChg>
        <pc:extLst>
          <p:ext xmlns:p="http://schemas.openxmlformats.org/presentationml/2006/main" uri="{D6D511B9-2390-475A-947B-AFAB55BFBCF1}">
            <pc226:cmChg xmlns:pc226="http://schemas.microsoft.com/office/powerpoint/2022/06/main/command" chg="add">
              <pc226:chgData name="Phillips, Lacey" userId="97da2b8f-d8f9-4cf6-afc9-ae8f940ca630" providerId="ADAL" clId="{4912483B-82D5-4CC2-A51D-778CA5C2F791}" dt="2024-06-20T20:05:30.413" v="8"/>
              <pc2:cmMkLst xmlns:pc2="http://schemas.microsoft.com/office/powerpoint/2019/9/main/command">
                <pc:docMk/>
                <pc:sldMk cId="1366570389" sldId="1578"/>
                <pc2:cmMk id="{A569F0E4-343D-4454-ABCE-EB7EF7AA2969}"/>
              </pc2:cmMkLst>
            </pc226:cmChg>
          </p:ext>
        </pc:extLst>
      </pc:sldChg>
    </pc:docChg>
  </pc:docChgLst>
  <pc:docChgLst>
    <pc:chgData name="Nasir, Zil" userId="S::zil.nasir@ontariohealth.ca::0e7472d3-bf0f-42ec-9542-556133ae7e0a" providerId="AD" clId="Web-{4130E36B-DE3A-1FB8-8BB3-F3224B69D762}"/>
    <pc:docChg chg="modSld">
      <pc:chgData name="Nasir, Zil" userId="S::zil.nasir@ontariohealth.ca::0e7472d3-bf0f-42ec-9542-556133ae7e0a" providerId="AD" clId="Web-{4130E36B-DE3A-1FB8-8BB3-F3224B69D762}" dt="2024-06-14T14:37:24.731" v="10" actId="14100"/>
      <pc:docMkLst>
        <pc:docMk/>
      </pc:docMkLst>
      <pc:sldChg chg="modSp">
        <pc:chgData name="Nasir, Zil" userId="S::zil.nasir@ontariohealth.ca::0e7472d3-bf0f-42ec-9542-556133ae7e0a" providerId="AD" clId="Web-{4130E36B-DE3A-1FB8-8BB3-F3224B69D762}" dt="2024-06-14T14:37:24.731" v="10" actId="14100"/>
        <pc:sldMkLst>
          <pc:docMk/>
          <pc:sldMk cId="2167963438" sldId="1592"/>
        </pc:sldMkLst>
        <pc:spChg chg="mod">
          <ac:chgData name="Nasir, Zil" userId="S::zil.nasir@ontariohealth.ca::0e7472d3-bf0f-42ec-9542-556133ae7e0a" providerId="AD" clId="Web-{4130E36B-DE3A-1FB8-8BB3-F3224B69D762}" dt="2024-06-14T14:37:24.731" v="10" actId="14100"/>
          <ac:spMkLst>
            <pc:docMk/>
            <pc:sldMk cId="2167963438" sldId="1592"/>
            <ac:spMk id="17" creationId="{75A8B39D-8004-7CA7-B888-9964151CB41B}"/>
          </ac:spMkLst>
        </pc:spChg>
      </pc:sldChg>
    </pc:docChg>
  </pc:docChgLst>
  <pc:docChgLst>
    <pc:chgData name="Funge, Daniel" userId="S::daniel.funge@ontariohealth.ca::248dd956-cb03-4c1e-9365-ca153f70fb64" providerId="AD" clId="Web-{2126A3F2-F766-CE10-FA71-2A9529122A45}"/>
    <pc:docChg chg="">
      <pc:chgData name="Funge, Daniel" userId="S::daniel.funge@ontariohealth.ca::248dd956-cb03-4c1e-9365-ca153f70fb64" providerId="AD" clId="Web-{2126A3F2-F766-CE10-FA71-2A9529122A45}" dt="2024-06-04T20:00:05.401" v="1"/>
      <pc:docMkLst>
        <pc:docMk/>
      </pc:docMkLst>
      <pc:sldChg chg="modCm">
        <pc:chgData name="Funge, Daniel" userId="S::daniel.funge@ontariohealth.ca::248dd956-cb03-4c1e-9365-ca153f70fb64" providerId="AD" clId="Web-{2126A3F2-F766-CE10-FA71-2A9529122A45}" dt="2024-06-04T20:00:05.401" v="1"/>
        <pc:sldMkLst>
          <pc:docMk/>
          <pc:sldMk cId="2686800988" sldId="368"/>
        </pc:sldMkLst>
        <pc:extLst>
          <p:ext xmlns:p="http://schemas.openxmlformats.org/presentationml/2006/main" uri="{D6D511B9-2390-475A-947B-AFAB55BFBCF1}">
            <pc226:cmChg xmlns:pc226="http://schemas.microsoft.com/office/powerpoint/2022/06/main/command" chg="mod">
              <pc226:chgData name="Funge, Daniel" userId="S::daniel.funge@ontariohealth.ca::248dd956-cb03-4c1e-9365-ca153f70fb64" providerId="AD" clId="Web-{2126A3F2-F766-CE10-FA71-2A9529122A45}" dt="2024-06-04T20:00:05.401" v="1"/>
              <pc2:cmMkLst xmlns:pc2="http://schemas.microsoft.com/office/powerpoint/2019/9/main/command">
                <pc:docMk/>
                <pc:sldMk cId="2686800988" sldId="368"/>
                <pc2:cmMk id="{8CC6A433-62EC-41BD-A11E-6C7ED9B2FA07}"/>
              </pc2:cmMkLst>
              <pc226:cmRplyChg chg="add">
                <pc226:chgData name="Funge, Daniel" userId="S::daniel.funge@ontariohealth.ca::248dd956-cb03-4c1e-9365-ca153f70fb64" providerId="AD" clId="Web-{2126A3F2-F766-CE10-FA71-2A9529122A45}" dt="2024-06-04T19:59:58.166" v="0"/>
                <pc2:cmRplyMkLst xmlns:pc2="http://schemas.microsoft.com/office/powerpoint/2019/9/main/command">
                  <pc:docMk/>
                  <pc:sldMk cId="2686800988" sldId="368"/>
                  <pc2:cmMk id="{8CC6A433-62EC-41BD-A11E-6C7ED9B2FA07}"/>
                  <pc2:cmRplyMk id="{599616BA-E087-4E2F-8627-1B73A84BC26D}"/>
                </pc2:cmRplyMkLst>
              </pc226:cmRplyChg>
            </pc226:cmChg>
          </p:ext>
        </pc:extLst>
      </pc:sldChg>
    </pc:docChg>
  </pc:docChgLst>
  <pc:docChgLst>
    <pc:chgData name="Nasir, Zil" userId="S::zil.nasir@ontariohealth.ca::0e7472d3-bf0f-42ec-9542-556133ae7e0a" providerId="AD" clId="Web-{808E262E-CFBC-4B16-1EA8-B6C290395C39}"/>
    <pc:docChg chg="">
      <pc:chgData name="Nasir, Zil" userId="S::zil.nasir@ontariohealth.ca::0e7472d3-bf0f-42ec-9542-556133ae7e0a" providerId="AD" clId="Web-{808E262E-CFBC-4B16-1EA8-B6C290395C39}" dt="2024-06-14T17:42:40.910" v="4"/>
      <pc:docMkLst>
        <pc:docMk/>
      </pc:docMkLst>
      <pc:sldChg chg="addCm">
        <pc:chgData name="Nasir, Zil" userId="S::zil.nasir@ontariohealth.ca::0e7472d3-bf0f-42ec-9542-556133ae7e0a" providerId="AD" clId="Web-{808E262E-CFBC-4B16-1EA8-B6C290395C39}" dt="2024-06-14T17:42:19.707" v="3"/>
        <pc:sldMkLst>
          <pc:docMk/>
          <pc:sldMk cId="2872917886" sldId="360"/>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808E262E-CFBC-4B16-1EA8-B6C290395C39}" dt="2024-06-14T17:41:35.362" v="2"/>
              <pc2:cmMkLst xmlns:pc2="http://schemas.microsoft.com/office/powerpoint/2019/9/main/command">
                <pc:docMk/>
                <pc:sldMk cId="2872917886" sldId="360"/>
                <pc2:cmMk id="{F854DB3C-F468-4E77-B585-E51119BF19B1}"/>
              </pc2:cmMkLst>
            </pc226:cmChg>
            <pc226:cmChg xmlns:pc226="http://schemas.microsoft.com/office/powerpoint/2022/06/main/command" chg="add">
              <pc226:chgData name="Nasir, Zil" userId="S::zil.nasir@ontariohealth.ca::0e7472d3-bf0f-42ec-9542-556133ae7e0a" providerId="AD" clId="Web-{808E262E-CFBC-4B16-1EA8-B6C290395C39}" dt="2024-06-14T17:42:19.707" v="3"/>
              <pc2:cmMkLst xmlns:pc2="http://schemas.microsoft.com/office/powerpoint/2019/9/main/command">
                <pc:docMk/>
                <pc:sldMk cId="2872917886" sldId="360"/>
                <pc2:cmMk id="{149F7B96-93A1-425A-993F-4938F0C98237}"/>
              </pc2:cmMkLst>
            </pc226:cmChg>
          </p:ext>
        </pc:extLst>
      </pc:sldChg>
      <pc:sldChg chg="delCm modCm">
        <pc:chgData name="Nasir, Zil" userId="S::zil.nasir@ontariohealth.ca::0e7472d3-bf0f-42ec-9542-556133ae7e0a" providerId="AD" clId="Web-{808E262E-CFBC-4B16-1EA8-B6C290395C39}" dt="2024-06-14T17:38:40.094" v="1"/>
        <pc:sldMkLst>
          <pc:docMk/>
          <pc:sldMk cId="4193221867" sldId="367"/>
        </pc:sldMkLst>
        <pc:extLst>
          <p:ext xmlns:p="http://schemas.openxmlformats.org/presentationml/2006/main" uri="{D6D511B9-2390-475A-947B-AFAB55BFBCF1}">
            <pc226:cmChg xmlns:pc226="http://schemas.microsoft.com/office/powerpoint/2022/06/main/command" chg="del mod">
              <pc226:chgData name="Nasir, Zil" userId="S::zil.nasir@ontariohealth.ca::0e7472d3-bf0f-42ec-9542-556133ae7e0a" providerId="AD" clId="Web-{808E262E-CFBC-4B16-1EA8-B6C290395C39}" dt="2024-06-14T17:38:40.094" v="1"/>
              <pc2:cmMkLst xmlns:pc2="http://schemas.microsoft.com/office/powerpoint/2019/9/main/command">
                <pc:docMk/>
                <pc:sldMk cId="4193221867" sldId="367"/>
                <pc2:cmMk id="{BC02AED8-99D7-4A38-BC87-6B6649DB65D8}"/>
              </pc2:cmMkLst>
            </pc226:cmChg>
          </p:ext>
        </pc:extLst>
      </pc:sldChg>
      <pc:sldChg chg="delCm">
        <pc:chgData name="Nasir, Zil" userId="S::zil.nasir@ontariohealth.ca::0e7472d3-bf0f-42ec-9542-556133ae7e0a" providerId="AD" clId="Web-{808E262E-CFBC-4B16-1EA8-B6C290395C39}" dt="2024-06-14T17:42:40.910" v="4"/>
        <pc:sldMkLst>
          <pc:docMk/>
          <pc:sldMk cId="2167963438" sldId="1592"/>
        </pc:sldMkLst>
        <pc:extLst>
          <p:ext xmlns:p="http://schemas.openxmlformats.org/presentationml/2006/main" uri="{D6D511B9-2390-475A-947B-AFAB55BFBCF1}">
            <pc226:cmChg xmlns:pc226="http://schemas.microsoft.com/office/powerpoint/2022/06/main/command" chg="del">
              <pc226:chgData name="Nasir, Zil" userId="S::zil.nasir@ontariohealth.ca::0e7472d3-bf0f-42ec-9542-556133ae7e0a" providerId="AD" clId="Web-{808E262E-CFBC-4B16-1EA8-B6C290395C39}" dt="2024-06-14T17:42:40.910" v="4"/>
              <pc2:cmMkLst xmlns:pc2="http://schemas.microsoft.com/office/powerpoint/2019/9/main/command">
                <pc:docMk/>
                <pc:sldMk cId="2167963438" sldId="1592"/>
                <pc2:cmMk id="{486D59E2-0FDB-42C7-9DAE-67EF4145A526}"/>
              </pc2:cmMkLst>
            </pc226:cmChg>
          </p:ext>
        </pc:extLst>
      </pc:sldChg>
    </pc:docChg>
  </pc:docChgLst>
  <pc:docChgLst>
    <pc:chgData name="Nasir, Zil" userId="S::zil.nasir@ontariohealth.ca::0e7472d3-bf0f-42ec-9542-556133ae7e0a" providerId="AD" clId="Web-{F4583888-B937-9222-B351-CEA7E648326A}"/>
    <pc:docChg chg="">
      <pc:chgData name="Nasir, Zil" userId="S::zil.nasir@ontariohealth.ca::0e7472d3-bf0f-42ec-9542-556133ae7e0a" providerId="AD" clId="Web-{F4583888-B937-9222-B351-CEA7E648326A}" dt="2024-06-13T20:21:58.707" v="1"/>
      <pc:docMkLst>
        <pc:docMk/>
      </pc:docMkLst>
      <pc:sldChg chg="modCm">
        <pc:chgData name="Nasir, Zil" userId="S::zil.nasir@ontariohealth.ca::0e7472d3-bf0f-42ec-9542-556133ae7e0a" providerId="AD" clId="Web-{F4583888-B937-9222-B351-CEA7E648326A}" dt="2024-06-13T20:21:58.707" v="1"/>
        <pc:sldMkLst>
          <pc:docMk/>
          <pc:sldMk cId="3909832607" sldId="384"/>
        </pc:sldMkLst>
        <pc:extLst>
          <p:ext xmlns:p="http://schemas.openxmlformats.org/presentationml/2006/main" uri="{D6D511B9-2390-475A-947B-AFAB55BFBCF1}">
            <pc226:cmChg xmlns:pc226="http://schemas.microsoft.com/office/powerpoint/2022/06/main/command" chg="mod modRxn">
              <pc226:chgData name="Nasir, Zil" userId="S::zil.nasir@ontariohealth.ca::0e7472d3-bf0f-42ec-9542-556133ae7e0a" providerId="AD" clId="Web-{F4583888-B937-9222-B351-CEA7E648326A}" dt="2024-06-13T20:21:58.707" v="1"/>
              <pc2:cmMkLst xmlns:pc2="http://schemas.microsoft.com/office/powerpoint/2019/9/main/command">
                <pc:docMk/>
                <pc:sldMk cId="3909832607" sldId="384"/>
                <pc2:cmMk id="{61701E70-CD67-441E-B2C8-E73B8151AF78}"/>
              </pc2:cmMkLst>
            </pc226:cmChg>
          </p:ext>
        </pc:extLst>
      </pc:sldChg>
    </pc:docChg>
  </pc:docChgLst>
  <pc:docChgLst>
    <pc:chgData name="Wang, Jerry" userId="c9aadfd3-e47f-4a31-9ac0-e6a1ca77629d" providerId="ADAL" clId="{DE77158D-4527-4D4E-AF67-F81079D23D83}"/>
    <pc:docChg chg="undo redo custSel addSld delSld modSld sldOrd">
      <pc:chgData name="Wang, Jerry" userId="c9aadfd3-e47f-4a31-9ac0-e6a1ca77629d" providerId="ADAL" clId="{DE77158D-4527-4D4E-AF67-F81079D23D83}" dt="2024-06-19T15:59:46.649" v="2554" actId="14100"/>
      <pc:docMkLst>
        <pc:docMk/>
      </pc:docMkLst>
      <pc:sldChg chg="delCm">
        <pc:chgData name="Wang, Jerry" userId="c9aadfd3-e47f-4a31-9ac0-e6a1ca77629d" providerId="ADAL" clId="{DE77158D-4527-4D4E-AF67-F81079D23D83}" dt="2024-05-28T17:22:12.338" v="725"/>
        <pc:sldMkLst>
          <pc:docMk/>
          <pc:sldMk cId="925506241" sldId="322"/>
        </pc:sldMkLst>
        <pc:extLst>
          <p:ext xmlns:p="http://schemas.openxmlformats.org/presentationml/2006/main" uri="{D6D511B9-2390-475A-947B-AFAB55BFBCF1}">
            <pc226:cmChg xmlns:pc226="http://schemas.microsoft.com/office/powerpoint/2022/06/main/command" chg="del">
              <pc226:chgData name="Wang, Jerry" userId="c9aadfd3-e47f-4a31-9ac0-e6a1ca77629d" providerId="ADAL" clId="{DE77158D-4527-4D4E-AF67-F81079D23D83}" dt="2024-05-28T17:22:12.338" v="725"/>
              <pc2:cmMkLst xmlns:pc2="http://schemas.microsoft.com/office/powerpoint/2019/9/main/command">
                <pc:docMk/>
                <pc:sldMk cId="925506241" sldId="322"/>
                <pc2:cmMk id="{1F34EF3C-3CFF-4DAC-8740-8EA5E774F172}"/>
              </pc2:cmMkLst>
            </pc226:cmChg>
          </p:ext>
        </pc:extLst>
      </pc:sldChg>
      <pc:sldChg chg="delSp modSp mod modCm">
        <pc:chgData name="Wang, Jerry" userId="c9aadfd3-e47f-4a31-9ac0-e6a1ca77629d" providerId="ADAL" clId="{DE77158D-4527-4D4E-AF67-F81079D23D83}" dt="2024-06-14T14:32:29.655" v="2521" actId="1076"/>
        <pc:sldMkLst>
          <pc:docMk/>
          <pc:sldMk cId="482592697" sldId="359"/>
        </pc:sldMkLst>
        <pc:spChg chg="mod">
          <ac:chgData name="Wang, Jerry" userId="c9aadfd3-e47f-4a31-9ac0-e6a1ca77629d" providerId="ADAL" clId="{DE77158D-4527-4D4E-AF67-F81079D23D83}" dt="2024-06-14T14:32:29.655" v="2521" actId="1076"/>
          <ac:spMkLst>
            <pc:docMk/>
            <pc:sldMk cId="482592697" sldId="359"/>
            <ac:spMk id="9" creationId="{F26C9640-EA3A-E14C-7E08-C84D4F09D62D}"/>
          </ac:spMkLst>
        </pc:spChg>
        <pc:spChg chg="mod">
          <ac:chgData name="Wang, Jerry" userId="c9aadfd3-e47f-4a31-9ac0-e6a1ca77629d" providerId="ADAL" clId="{DE77158D-4527-4D4E-AF67-F81079D23D83}" dt="2024-06-14T14:32:17.919" v="2520" actId="1076"/>
          <ac:spMkLst>
            <pc:docMk/>
            <pc:sldMk cId="482592697" sldId="359"/>
            <ac:spMk id="11" creationId="{63410C60-AB62-8392-43D5-EFC7B6490CDD}"/>
          </ac:spMkLst>
        </pc:spChg>
        <pc:spChg chg="mod">
          <ac:chgData name="Wang, Jerry" userId="c9aadfd3-e47f-4a31-9ac0-e6a1ca77629d" providerId="ADAL" clId="{DE77158D-4527-4D4E-AF67-F81079D23D83}" dt="2024-06-14T14:32:09.285" v="2519" actId="1076"/>
          <ac:spMkLst>
            <pc:docMk/>
            <pc:sldMk cId="482592697" sldId="359"/>
            <ac:spMk id="12" creationId="{F771BB59-2D5C-1C8B-C06B-135DBA926C5F}"/>
          </ac:spMkLst>
        </pc:spChg>
        <pc:spChg chg="del">
          <ac:chgData name="Wang, Jerry" userId="c9aadfd3-e47f-4a31-9ac0-e6a1ca77629d" providerId="ADAL" clId="{DE77158D-4527-4D4E-AF67-F81079D23D83}" dt="2024-06-14T14:31:54.663" v="2516" actId="478"/>
          <ac:spMkLst>
            <pc:docMk/>
            <pc:sldMk cId="482592697" sldId="359"/>
            <ac:spMk id="13" creationId="{A37D0B17-63D2-8479-A702-604DDCF5A57D}"/>
          </ac:spMkLst>
        </pc:spChg>
        <pc:picChg chg="mod">
          <ac:chgData name="Wang, Jerry" userId="c9aadfd3-e47f-4a31-9ac0-e6a1ca77629d" providerId="ADAL" clId="{DE77158D-4527-4D4E-AF67-F81079D23D83}" dt="2024-06-14T14:32:29.655" v="2521" actId="1076"/>
          <ac:picMkLst>
            <pc:docMk/>
            <pc:sldMk cId="482592697" sldId="359"/>
            <ac:picMk id="8" creationId="{62BAC47B-321B-FB6B-35E8-5713DE0FE6B0}"/>
          </ac:picMkLst>
        </pc:picChg>
        <pc:picChg chg="mod">
          <ac:chgData name="Wang, Jerry" userId="c9aadfd3-e47f-4a31-9ac0-e6a1ca77629d" providerId="ADAL" clId="{DE77158D-4527-4D4E-AF67-F81079D23D83}" dt="2024-06-14T14:32:17.919" v="2520" actId="1076"/>
          <ac:picMkLst>
            <pc:docMk/>
            <pc:sldMk cId="482592697" sldId="359"/>
            <ac:picMk id="10" creationId="{3F553A37-1B97-06FF-4F8E-47544D3467B4}"/>
          </ac:picMkLst>
        </pc:pic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14T14:31:58.342" v="2518"/>
              <pc2:cmMkLst xmlns:pc2="http://schemas.microsoft.com/office/powerpoint/2019/9/main/command">
                <pc:docMk/>
                <pc:sldMk cId="482592697" sldId="359"/>
                <pc2:cmMk id="{C8DD73CC-70D2-44EB-80A1-C85B4680E228}"/>
              </pc2:cmMkLst>
            </pc226:cmChg>
          </p:ext>
        </pc:extLst>
      </pc:sldChg>
      <pc:sldChg chg="modCm">
        <pc:chgData name="Wang, Jerry" userId="c9aadfd3-e47f-4a31-9ac0-e6a1ca77629d" providerId="ADAL" clId="{DE77158D-4527-4D4E-AF67-F81079D23D83}" dt="2024-06-07T14:54:15.988" v="1743" actId="2056"/>
        <pc:sldMkLst>
          <pc:docMk/>
          <pc:sldMk cId="3239380564" sldId="361"/>
        </pc:sldMkLst>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07T14:54:15.988" v="1743" actId="2056"/>
              <pc2:cmMkLst xmlns:pc2="http://schemas.microsoft.com/office/powerpoint/2019/9/main/command">
                <pc:docMk/>
                <pc:sldMk cId="3239380564" sldId="361"/>
                <pc2:cmMk id="{45A81050-05FE-4C28-AA6F-41C5FE316187}"/>
              </pc2:cmMkLst>
            </pc226:cmChg>
          </p:ext>
        </pc:extLst>
      </pc:sldChg>
      <pc:sldChg chg="del">
        <pc:chgData name="Wang, Jerry" userId="c9aadfd3-e47f-4a31-9ac0-e6a1ca77629d" providerId="ADAL" clId="{DE77158D-4527-4D4E-AF67-F81079D23D83}" dt="2024-06-14T14:31:32.303" v="2515" actId="47"/>
        <pc:sldMkLst>
          <pc:docMk/>
          <pc:sldMk cId="2686800988" sldId="368"/>
        </pc:sldMkLst>
      </pc:sldChg>
      <pc:sldChg chg="del">
        <pc:chgData name="Wang, Jerry" userId="c9aadfd3-e47f-4a31-9ac0-e6a1ca77629d" providerId="ADAL" clId="{DE77158D-4527-4D4E-AF67-F81079D23D83}" dt="2024-05-23T19:30:40.628" v="1" actId="47"/>
        <pc:sldMkLst>
          <pc:docMk/>
          <pc:sldMk cId="387574291" sldId="370"/>
        </pc:sldMkLst>
      </pc:sldChg>
      <pc:sldChg chg="del">
        <pc:chgData name="Wang, Jerry" userId="c9aadfd3-e47f-4a31-9ac0-e6a1ca77629d" providerId="ADAL" clId="{DE77158D-4527-4D4E-AF67-F81079D23D83}" dt="2024-05-23T19:30:40.628" v="1" actId="47"/>
        <pc:sldMkLst>
          <pc:docMk/>
          <pc:sldMk cId="3527226458" sldId="371"/>
        </pc:sldMkLst>
      </pc:sldChg>
      <pc:sldChg chg="del">
        <pc:chgData name="Wang, Jerry" userId="c9aadfd3-e47f-4a31-9ac0-e6a1ca77629d" providerId="ADAL" clId="{DE77158D-4527-4D4E-AF67-F81079D23D83}" dt="2024-05-23T19:30:40.628" v="1" actId="47"/>
        <pc:sldMkLst>
          <pc:docMk/>
          <pc:sldMk cId="1620933853" sldId="372"/>
        </pc:sldMkLst>
      </pc:sldChg>
      <pc:sldChg chg="del">
        <pc:chgData name="Wang, Jerry" userId="c9aadfd3-e47f-4a31-9ac0-e6a1ca77629d" providerId="ADAL" clId="{DE77158D-4527-4D4E-AF67-F81079D23D83}" dt="2024-05-23T19:30:40.628" v="1" actId="47"/>
        <pc:sldMkLst>
          <pc:docMk/>
          <pc:sldMk cId="3190618129" sldId="373"/>
        </pc:sldMkLst>
      </pc:sldChg>
      <pc:sldChg chg="del">
        <pc:chgData name="Wang, Jerry" userId="c9aadfd3-e47f-4a31-9ac0-e6a1ca77629d" providerId="ADAL" clId="{DE77158D-4527-4D4E-AF67-F81079D23D83}" dt="2024-05-23T19:30:40.628" v="1" actId="47"/>
        <pc:sldMkLst>
          <pc:docMk/>
          <pc:sldMk cId="2905656775" sldId="374"/>
        </pc:sldMkLst>
      </pc:sldChg>
      <pc:sldChg chg="del">
        <pc:chgData name="Wang, Jerry" userId="c9aadfd3-e47f-4a31-9ac0-e6a1ca77629d" providerId="ADAL" clId="{DE77158D-4527-4D4E-AF67-F81079D23D83}" dt="2024-05-23T19:30:40.628" v="1" actId="47"/>
        <pc:sldMkLst>
          <pc:docMk/>
          <pc:sldMk cId="884083932" sldId="375"/>
        </pc:sldMkLst>
      </pc:sldChg>
      <pc:sldChg chg="del">
        <pc:chgData name="Wang, Jerry" userId="c9aadfd3-e47f-4a31-9ac0-e6a1ca77629d" providerId="ADAL" clId="{DE77158D-4527-4D4E-AF67-F81079D23D83}" dt="2024-05-23T19:30:40.628" v="1" actId="47"/>
        <pc:sldMkLst>
          <pc:docMk/>
          <pc:sldMk cId="1330674309" sldId="376"/>
        </pc:sldMkLst>
      </pc:sldChg>
      <pc:sldChg chg="del">
        <pc:chgData name="Wang, Jerry" userId="c9aadfd3-e47f-4a31-9ac0-e6a1ca77629d" providerId="ADAL" clId="{DE77158D-4527-4D4E-AF67-F81079D23D83}" dt="2024-05-23T19:30:40.628" v="1" actId="47"/>
        <pc:sldMkLst>
          <pc:docMk/>
          <pc:sldMk cId="2801172913" sldId="377"/>
        </pc:sldMkLst>
      </pc:sldChg>
      <pc:sldChg chg="del">
        <pc:chgData name="Wang, Jerry" userId="c9aadfd3-e47f-4a31-9ac0-e6a1ca77629d" providerId="ADAL" clId="{DE77158D-4527-4D4E-AF67-F81079D23D83}" dt="2024-05-23T19:30:40.628" v="1" actId="47"/>
        <pc:sldMkLst>
          <pc:docMk/>
          <pc:sldMk cId="2044941396" sldId="378"/>
        </pc:sldMkLst>
      </pc:sldChg>
      <pc:sldChg chg="addCm modCm">
        <pc:chgData name="Wang, Jerry" userId="c9aadfd3-e47f-4a31-9ac0-e6a1ca77629d" providerId="ADAL" clId="{DE77158D-4527-4D4E-AF67-F81079D23D83}" dt="2024-05-28T19:17:02.339" v="811"/>
        <pc:sldMkLst>
          <pc:docMk/>
          <pc:sldMk cId="863682701" sldId="379"/>
        </pc:sldMkLst>
        <pc:extLst>
          <p:ext xmlns:p="http://schemas.openxmlformats.org/presentationml/2006/main" uri="{D6D511B9-2390-475A-947B-AFAB55BFBCF1}">
            <pc226:cmChg xmlns:pc226="http://schemas.microsoft.com/office/powerpoint/2022/06/main/command" chg="add">
              <pc226:chgData name="Wang, Jerry" userId="c9aadfd3-e47f-4a31-9ac0-e6a1ca77629d" providerId="ADAL" clId="{DE77158D-4527-4D4E-AF67-F81079D23D83}" dt="2024-05-28T19:17:02.339" v="811"/>
              <pc2:cmMkLst xmlns:pc2="http://schemas.microsoft.com/office/powerpoint/2019/9/main/command">
                <pc:docMk/>
                <pc:sldMk cId="863682701" sldId="379"/>
                <pc2:cmMk id="{CDA75DF4-9801-4D9A-AB5C-7603F0399964}"/>
              </pc2:cmMkLst>
              <pc226:cmRplyChg chg="add">
                <pc226:chgData name="Wang, Jerry" userId="c9aadfd3-e47f-4a31-9ac0-e6a1ca77629d" providerId="ADAL" clId="{DE77158D-4527-4D4E-AF67-F81079D23D83}" dt="2024-05-28T19:17:02.339" v="811"/>
                <pc2:cmRplyMkLst xmlns:pc2="http://schemas.microsoft.com/office/powerpoint/2019/9/main/command">
                  <pc:docMk/>
                  <pc:sldMk cId="863682701" sldId="379"/>
                  <pc2:cmMk id="{CDA75DF4-9801-4D9A-AB5C-7603F0399964}"/>
                  <pc2:cmRplyMk id="{9B1114F3-A973-427A-9123-2B65862C7EC0}"/>
                </pc2:cmRplyMkLst>
              </pc226:cmRplyChg>
            </pc226:cmChg>
          </p:ext>
        </pc:extLst>
      </pc:sldChg>
      <pc:sldChg chg="modNotesTx">
        <pc:chgData name="Wang, Jerry" userId="c9aadfd3-e47f-4a31-9ac0-e6a1ca77629d" providerId="ADAL" clId="{DE77158D-4527-4D4E-AF67-F81079D23D83}" dt="2024-05-23T19:32:28.721" v="2"/>
        <pc:sldMkLst>
          <pc:docMk/>
          <pc:sldMk cId="345027054" sldId="382"/>
        </pc:sldMkLst>
      </pc:sldChg>
      <pc:sldChg chg="del">
        <pc:chgData name="Wang, Jerry" userId="c9aadfd3-e47f-4a31-9ac0-e6a1ca77629d" providerId="ADAL" clId="{DE77158D-4527-4D4E-AF67-F81079D23D83}" dt="2024-05-23T19:32:31.975" v="3" actId="47"/>
        <pc:sldMkLst>
          <pc:docMk/>
          <pc:sldMk cId="3077745340" sldId="383"/>
        </pc:sldMkLst>
      </pc:sldChg>
      <pc:sldChg chg="modSp mod">
        <pc:chgData name="Wang, Jerry" userId="c9aadfd3-e47f-4a31-9ac0-e6a1ca77629d" providerId="ADAL" clId="{DE77158D-4527-4D4E-AF67-F81079D23D83}" dt="2024-05-23T19:39:53.315" v="357" actId="20577"/>
        <pc:sldMkLst>
          <pc:docMk/>
          <pc:sldMk cId="81161874" sldId="390"/>
        </pc:sldMkLst>
        <pc:spChg chg="mod">
          <ac:chgData name="Wang, Jerry" userId="c9aadfd3-e47f-4a31-9ac0-e6a1ca77629d" providerId="ADAL" clId="{DE77158D-4527-4D4E-AF67-F81079D23D83}" dt="2024-05-23T19:39:53.315" v="357" actId="20577"/>
          <ac:spMkLst>
            <pc:docMk/>
            <pc:sldMk cId="81161874" sldId="390"/>
            <ac:spMk id="4" creationId="{34B929EA-085D-03CC-8ABC-3FFBF3231F85}"/>
          </ac:spMkLst>
        </pc:spChg>
        <pc:spChg chg="mod">
          <ac:chgData name="Wang, Jerry" userId="c9aadfd3-e47f-4a31-9ac0-e6a1ca77629d" providerId="ADAL" clId="{DE77158D-4527-4D4E-AF67-F81079D23D83}" dt="2024-05-23T19:38:33.531" v="46" actId="13926"/>
          <ac:spMkLst>
            <pc:docMk/>
            <pc:sldMk cId="81161874" sldId="390"/>
            <ac:spMk id="27" creationId="{6D7733A8-17FB-66BD-9A1B-C0C33D2F92B0}"/>
          </ac:spMkLst>
        </pc:spChg>
      </pc:sldChg>
      <pc:sldChg chg="modSp mod">
        <pc:chgData name="Wang, Jerry" userId="c9aadfd3-e47f-4a31-9ac0-e6a1ca77629d" providerId="ADAL" clId="{DE77158D-4527-4D4E-AF67-F81079D23D83}" dt="2024-05-23T19:36:41.769" v="41" actId="255"/>
        <pc:sldMkLst>
          <pc:docMk/>
          <pc:sldMk cId="2491820790" sldId="391"/>
        </pc:sldMkLst>
        <pc:spChg chg="mod">
          <ac:chgData name="Wang, Jerry" userId="c9aadfd3-e47f-4a31-9ac0-e6a1ca77629d" providerId="ADAL" clId="{DE77158D-4527-4D4E-AF67-F81079D23D83}" dt="2024-05-23T19:36:41.769" v="41" actId="255"/>
          <ac:spMkLst>
            <pc:docMk/>
            <pc:sldMk cId="2491820790" sldId="391"/>
            <ac:spMk id="4" creationId="{34B929EA-085D-03CC-8ABC-3FFBF3231F85}"/>
          </ac:spMkLst>
        </pc:spChg>
        <pc:spChg chg="mod">
          <ac:chgData name="Wang, Jerry" userId="c9aadfd3-e47f-4a31-9ac0-e6a1ca77629d" providerId="ADAL" clId="{DE77158D-4527-4D4E-AF67-F81079D23D83}" dt="2024-05-23T19:35:52.348" v="34" actId="20577"/>
          <ac:spMkLst>
            <pc:docMk/>
            <pc:sldMk cId="2491820790" sldId="391"/>
            <ac:spMk id="27" creationId="{6D7733A8-17FB-66BD-9A1B-C0C33D2F92B0}"/>
          </ac:spMkLst>
        </pc:spChg>
      </pc:sldChg>
      <pc:sldChg chg="del">
        <pc:chgData name="Wang, Jerry" userId="c9aadfd3-e47f-4a31-9ac0-e6a1ca77629d" providerId="ADAL" clId="{DE77158D-4527-4D4E-AF67-F81079D23D83}" dt="2024-05-23T19:35:30.639" v="18" actId="47"/>
        <pc:sldMkLst>
          <pc:docMk/>
          <pc:sldMk cId="2832015745" sldId="392"/>
        </pc:sldMkLst>
      </pc:sldChg>
      <pc:sldChg chg="addSp modSp add del mod delCm modCm">
        <pc:chgData name="Wang, Jerry" userId="c9aadfd3-e47f-4a31-9ac0-e6a1ca77629d" providerId="ADAL" clId="{DE77158D-4527-4D4E-AF67-F81079D23D83}" dt="2024-06-13T21:00:13.275" v="2482" actId="47"/>
        <pc:sldMkLst>
          <pc:docMk/>
          <pc:sldMk cId="1754173097" sldId="1577"/>
        </pc:sldMkLst>
        <pc:spChg chg="mod">
          <ac:chgData name="Wang, Jerry" userId="c9aadfd3-e47f-4a31-9ac0-e6a1ca77629d" providerId="ADAL" clId="{DE77158D-4527-4D4E-AF67-F81079D23D83}" dt="2024-06-07T15:01:35.631" v="1767" actId="1076"/>
          <ac:spMkLst>
            <pc:docMk/>
            <pc:sldMk cId="1754173097" sldId="1577"/>
            <ac:spMk id="2" creationId="{16C823F9-4B4B-473A-898C-AF9D37A61468}"/>
          </ac:spMkLst>
        </pc:spChg>
        <pc:spChg chg="mod">
          <ac:chgData name="Wang, Jerry" userId="c9aadfd3-e47f-4a31-9ac0-e6a1ca77629d" providerId="ADAL" clId="{DE77158D-4527-4D4E-AF67-F81079D23D83}" dt="2024-06-13T20:59:19.796" v="2481" actId="20577"/>
          <ac:spMkLst>
            <pc:docMk/>
            <pc:sldMk cId="1754173097" sldId="1577"/>
            <ac:spMk id="3" creationId="{32C96D85-22F5-4F13-876C-5E2AEB13EC90}"/>
          </ac:spMkLst>
        </pc:spChg>
        <pc:spChg chg="add mod">
          <ac:chgData name="Wang, Jerry" userId="c9aadfd3-e47f-4a31-9ac0-e6a1ca77629d" providerId="ADAL" clId="{DE77158D-4527-4D4E-AF67-F81079D23D83}" dt="2024-06-07T15:02:00.160" v="1770" actId="1076"/>
          <ac:spMkLst>
            <pc:docMk/>
            <pc:sldMk cId="1754173097" sldId="1577"/>
            <ac:spMk id="4" creationId="{F1F244F4-1A3F-EEF6-A5A7-D6E80E9E3A67}"/>
          </ac:spMkLst>
        </pc:spChg>
        <pc:picChg chg="mod">
          <ac:chgData name="Wang, Jerry" userId="c9aadfd3-e47f-4a31-9ac0-e6a1ca77629d" providerId="ADAL" clId="{DE77158D-4527-4D4E-AF67-F81079D23D83}" dt="2024-06-07T14:57:09.494" v="1756" actId="1076"/>
          <ac:picMkLst>
            <pc:docMk/>
            <pc:sldMk cId="1754173097" sldId="1577"/>
            <ac:picMk id="11" creationId="{BD786F98-F040-032E-0514-E9E09D0DE69A}"/>
          </ac:picMkLst>
        </pc:picChg>
        <pc:extLst>
          <p:ext xmlns:p="http://schemas.openxmlformats.org/presentationml/2006/main" uri="{D6D511B9-2390-475A-947B-AFAB55BFBCF1}">
            <pc226:cmChg xmlns:pc226="http://schemas.microsoft.com/office/powerpoint/2022/06/main/command" chg="del mod">
              <pc226:chgData name="Wang, Jerry" userId="c9aadfd3-e47f-4a31-9ac0-e6a1ca77629d" providerId="ADAL" clId="{DE77158D-4527-4D4E-AF67-F81079D23D83}" dt="2024-06-07T14:34:34.828" v="898"/>
              <pc2:cmMkLst xmlns:pc2="http://schemas.microsoft.com/office/powerpoint/2019/9/main/command">
                <pc:docMk/>
                <pc:sldMk cId="1754173097" sldId="1577"/>
                <pc2:cmMk id="{31C3B450-C8FC-4C6D-BD18-F8FE73504726}"/>
              </pc2:cmMkLst>
            </pc226:cmChg>
            <pc226:cmChg xmlns:pc226="http://schemas.microsoft.com/office/powerpoint/2022/06/main/command" chg="mod">
              <pc226:chgData name="Wang, Jerry" userId="c9aadfd3-e47f-4a31-9ac0-e6a1ca77629d" providerId="ADAL" clId="{DE77158D-4527-4D4E-AF67-F81079D23D83}" dt="2024-05-24T15:02:22.988" v="400"/>
              <pc2:cmMkLst xmlns:pc2="http://schemas.microsoft.com/office/powerpoint/2019/9/main/command">
                <pc:docMk/>
                <pc:sldMk cId="1754173097" sldId="1577"/>
                <pc2:cmMk id="{23DF7D9C-CF12-4961-B0C2-CF528CA57F25}"/>
              </pc2:cmMkLst>
            </pc226:cmChg>
          </p:ext>
        </pc:extLst>
      </pc:sldChg>
      <pc:sldChg chg="modSp add mod modCm">
        <pc:chgData name="Wang, Jerry" userId="c9aadfd3-e47f-4a31-9ac0-e6a1ca77629d" providerId="ADAL" clId="{DE77158D-4527-4D4E-AF67-F81079D23D83}" dt="2024-06-13T21:02:04.720" v="2491" actId="207"/>
        <pc:sldMkLst>
          <pc:docMk/>
          <pc:sldMk cId="1366570389" sldId="1578"/>
        </pc:sldMkLst>
        <pc:spChg chg="mod">
          <ac:chgData name="Wang, Jerry" userId="c9aadfd3-e47f-4a31-9ac0-e6a1ca77629d" providerId="ADAL" clId="{DE77158D-4527-4D4E-AF67-F81079D23D83}" dt="2024-06-13T21:02:04.720" v="2491" actId="207"/>
          <ac:spMkLst>
            <pc:docMk/>
            <pc:sldMk cId="1366570389" sldId="1578"/>
            <ac:spMk id="2" creationId="{16C823F9-4B4B-473A-898C-AF9D37A61468}"/>
          </ac:spMkLst>
        </pc:spChg>
        <pc:spChg chg="mod">
          <ac:chgData name="Wang, Jerry" userId="c9aadfd3-e47f-4a31-9ac0-e6a1ca77629d" providerId="ADAL" clId="{DE77158D-4527-4D4E-AF67-F81079D23D83}" dt="2024-06-07T14:34:40.752" v="913" actId="20577"/>
          <ac:spMkLst>
            <pc:docMk/>
            <pc:sldMk cId="1366570389" sldId="1578"/>
            <ac:spMk id="3" creationId="{32C96D85-22F5-4F13-876C-5E2AEB13EC90}"/>
          </ac:spMkLst>
        </pc:spChg>
        <pc:spChg chg="mod">
          <ac:chgData name="Wang, Jerry" userId="c9aadfd3-e47f-4a31-9ac0-e6a1ca77629d" providerId="ADAL" clId="{DE77158D-4527-4D4E-AF67-F81079D23D83}" dt="2024-06-13T21:00:52.528" v="2484" actId="207"/>
          <ac:spMkLst>
            <pc:docMk/>
            <pc:sldMk cId="1366570389" sldId="1578"/>
            <ac:spMk id="10" creationId="{8021FDCC-0E4F-F793-2F2A-0AA542739060}"/>
          </ac:spMkLst>
        </pc:spChg>
        <pc:graphicFrameChg chg="mod">
          <ac:chgData name="Wang, Jerry" userId="c9aadfd3-e47f-4a31-9ac0-e6a1ca77629d" providerId="ADAL" clId="{DE77158D-4527-4D4E-AF67-F81079D23D83}" dt="2024-06-13T21:01:06.610" v="2488" actId="207"/>
          <ac:graphicFrameMkLst>
            <pc:docMk/>
            <pc:sldMk cId="1366570389" sldId="1578"/>
            <ac:graphicFrameMk id="9" creationId="{456A5B77-5484-3544-409D-63EB960B1B52}"/>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13T21:01:59.205" v="2490" actId="20577"/>
              <pc2:cmMkLst xmlns:pc2="http://schemas.microsoft.com/office/powerpoint/2019/9/main/command">
                <pc:docMk/>
                <pc:sldMk cId="1366570389" sldId="1578"/>
                <pc2:cmMk id="{9AF8CF1C-71C6-408C-BE29-21088CAD0B42}"/>
              </pc2:cmMkLst>
              <pc226:cmRplyChg chg="add">
                <pc226:chgData name="Wang, Jerry" userId="c9aadfd3-e47f-4a31-9ac0-e6a1ca77629d" providerId="ADAL" clId="{DE77158D-4527-4D4E-AF67-F81079D23D83}" dt="2024-06-07T15:27:37.251" v="1831"/>
                <pc2:cmRplyMkLst xmlns:pc2="http://schemas.microsoft.com/office/powerpoint/2019/9/main/command">
                  <pc:docMk/>
                  <pc:sldMk cId="1366570389" sldId="1578"/>
                  <pc2:cmMk id="{9AF8CF1C-71C6-408C-BE29-21088CAD0B42}"/>
                  <pc2:cmRplyMk id="{65EC5094-D779-49CA-91F1-BD56B115056F}"/>
                </pc2:cmRplyMkLst>
              </pc226:cmRplyChg>
            </pc226:cmChg>
            <pc226:cmChg xmlns:pc226="http://schemas.microsoft.com/office/powerpoint/2022/06/main/command" chg="mod">
              <pc226:chgData name="Wang, Jerry" userId="c9aadfd3-e47f-4a31-9ac0-e6a1ca77629d" providerId="ADAL" clId="{DE77158D-4527-4D4E-AF67-F81079D23D83}" dt="2024-06-13T21:01:59.205" v="2490" actId="20577"/>
              <pc2:cmMkLst xmlns:pc2="http://schemas.microsoft.com/office/powerpoint/2019/9/main/command">
                <pc:docMk/>
                <pc:sldMk cId="1366570389" sldId="1578"/>
                <pc2:cmMk id="{8A89A2DF-FAC2-4DFF-BD24-FEE820AC88E5}"/>
              </pc2:cmMkLst>
              <pc226:cmRplyChg chg="add">
                <pc226:chgData name="Wang, Jerry" userId="c9aadfd3-e47f-4a31-9ac0-e6a1ca77629d" providerId="ADAL" clId="{DE77158D-4527-4D4E-AF67-F81079D23D83}" dt="2024-06-04T14:23:59.826" v="874"/>
                <pc2:cmRplyMkLst xmlns:pc2="http://schemas.microsoft.com/office/powerpoint/2019/9/main/command">
                  <pc:docMk/>
                  <pc:sldMk cId="1366570389" sldId="1578"/>
                  <pc2:cmMk id="{8A89A2DF-FAC2-4DFF-BD24-FEE820AC88E5}"/>
                  <pc2:cmRplyMk id="{2F32EE96-6C32-495B-9447-1AD566768466}"/>
                </pc2:cmRplyMkLst>
              </pc226:cmRplyChg>
            </pc226:cmChg>
            <pc226:cmChg xmlns:pc226="http://schemas.microsoft.com/office/powerpoint/2022/06/main/command" chg="mod">
              <pc226:chgData name="Wang, Jerry" userId="c9aadfd3-e47f-4a31-9ac0-e6a1ca77629d" providerId="ADAL" clId="{DE77158D-4527-4D4E-AF67-F81079D23D83}" dt="2024-05-24T15:03:07.992" v="463"/>
              <pc2:cmMkLst xmlns:pc2="http://schemas.microsoft.com/office/powerpoint/2019/9/main/command">
                <pc:docMk/>
                <pc:sldMk cId="1366570389" sldId="1578"/>
                <pc2:cmMk id="{A47AA8F0-D7AB-4658-97EA-F9AA8EB804E6}"/>
              </pc2:cmMkLst>
            </pc226:cmChg>
            <pc226:cmChg xmlns:pc226="http://schemas.microsoft.com/office/powerpoint/2022/06/main/command" chg="">
              <pc226:chgData name="Wang, Jerry" userId="c9aadfd3-e47f-4a31-9ac0-e6a1ca77629d" providerId="ADAL" clId="{DE77158D-4527-4D4E-AF67-F81079D23D83}" dt="2024-05-31T14:30:31.148" v="828"/>
              <pc2:cmMkLst xmlns:pc2="http://schemas.microsoft.com/office/powerpoint/2019/9/main/command">
                <pc:docMk/>
                <pc:sldMk cId="1366570389" sldId="1578"/>
                <pc2:cmMk id="{520ABCFC-AA6C-4850-B1A1-567D1404C48F}"/>
              </pc2:cmMkLst>
              <pc226:cmRplyChg chg="add">
                <pc226:chgData name="Wang, Jerry" userId="c9aadfd3-e47f-4a31-9ac0-e6a1ca77629d" providerId="ADAL" clId="{DE77158D-4527-4D4E-AF67-F81079D23D83}" dt="2024-05-31T14:30:31.148" v="828"/>
                <pc2:cmRplyMkLst xmlns:pc2="http://schemas.microsoft.com/office/powerpoint/2019/9/main/command">
                  <pc:docMk/>
                  <pc:sldMk cId="1366570389" sldId="1578"/>
                  <pc2:cmMk id="{520ABCFC-AA6C-4850-B1A1-567D1404C48F}"/>
                  <pc2:cmRplyMk id="{4C3C2C95-1E7B-4A43-95B2-4F38F5EB5AA9}"/>
                </pc2:cmRplyMkLst>
              </pc226:cmRplyChg>
            </pc226:cmChg>
          </p:ext>
        </pc:extLst>
      </pc:sldChg>
      <pc:sldChg chg="modSp add mod delCm modCm">
        <pc:chgData name="Wang, Jerry" userId="c9aadfd3-e47f-4a31-9ac0-e6a1ca77629d" providerId="ADAL" clId="{DE77158D-4527-4D4E-AF67-F81079D23D83}" dt="2024-06-13T21:03:36.729" v="2509" actId="207"/>
        <pc:sldMkLst>
          <pc:docMk/>
          <pc:sldMk cId="3563620884" sldId="1579"/>
        </pc:sldMkLst>
        <pc:spChg chg="mod">
          <ac:chgData name="Wang, Jerry" userId="c9aadfd3-e47f-4a31-9ac0-e6a1ca77629d" providerId="ADAL" clId="{DE77158D-4527-4D4E-AF67-F81079D23D83}" dt="2024-06-13T21:03:36.729" v="2509" actId="207"/>
          <ac:spMkLst>
            <pc:docMk/>
            <pc:sldMk cId="3563620884" sldId="1579"/>
            <ac:spMk id="3" creationId="{31287A36-5C75-530A-8EA6-5946A8D7DAB4}"/>
          </ac:spMkLst>
        </pc:spChg>
        <pc:graphicFrameChg chg="mod">
          <ac:chgData name="Wang, Jerry" userId="c9aadfd3-e47f-4a31-9ac0-e6a1ca77629d" providerId="ADAL" clId="{DE77158D-4527-4D4E-AF67-F81079D23D83}" dt="2024-06-13T21:03:31.337" v="2508" actId="20577"/>
          <ac:graphicFrameMkLst>
            <pc:docMk/>
            <pc:sldMk cId="3563620884" sldId="1579"/>
            <ac:graphicFrameMk id="5" creationId="{4692725D-144A-0CAA-D6BC-1492A19F7810}"/>
          </ac:graphicFrameMkLst>
        </pc:graphicFrameChg>
        <pc:extLst>
          <p:ext xmlns:p="http://schemas.openxmlformats.org/presentationml/2006/main" uri="{D6D511B9-2390-475A-947B-AFAB55BFBCF1}">
            <pc226:cmChg xmlns:pc226="http://schemas.microsoft.com/office/powerpoint/2022/06/main/command" chg="del">
              <pc226:chgData name="Wang, Jerry" userId="c9aadfd3-e47f-4a31-9ac0-e6a1ca77629d" providerId="ADAL" clId="{DE77158D-4527-4D4E-AF67-F81079D23D83}" dt="2024-06-07T14:35:13.752" v="944"/>
              <pc2:cmMkLst xmlns:pc2="http://schemas.microsoft.com/office/powerpoint/2019/9/main/command">
                <pc:docMk/>
                <pc:sldMk cId="3563620884" sldId="1579"/>
                <pc2:cmMk id="{16365325-13E9-43AF-BCD5-32D5E42EF405}"/>
              </pc2:cmMkLst>
            </pc226:cmChg>
            <pc226:cmChg xmlns:pc226="http://schemas.microsoft.com/office/powerpoint/2022/06/main/command" chg="mod">
              <pc226:chgData name="Wang, Jerry" userId="c9aadfd3-e47f-4a31-9ac0-e6a1ca77629d" providerId="ADAL" clId="{DE77158D-4527-4D4E-AF67-F81079D23D83}" dt="2024-05-31T14:31:40.218" v="836"/>
              <pc2:cmMkLst xmlns:pc2="http://schemas.microsoft.com/office/powerpoint/2019/9/main/command">
                <pc:docMk/>
                <pc:sldMk cId="3563620884" sldId="1579"/>
                <pc2:cmMk id="{FF4E8788-D69B-49CC-8B29-09E90F88883D}"/>
              </pc2:cmMkLst>
            </pc226:cmChg>
          </p:ext>
        </pc:extLst>
      </pc:sldChg>
      <pc:sldChg chg="modSp add mod modCm">
        <pc:chgData name="Wang, Jerry" userId="c9aadfd3-e47f-4a31-9ac0-e6a1ca77629d" providerId="ADAL" clId="{DE77158D-4527-4D4E-AF67-F81079D23D83}" dt="2024-06-13T21:02:54.747" v="2505" actId="207"/>
        <pc:sldMkLst>
          <pc:docMk/>
          <pc:sldMk cId="82595346" sldId="1580"/>
        </pc:sldMkLst>
        <pc:spChg chg="mod">
          <ac:chgData name="Wang, Jerry" userId="c9aadfd3-e47f-4a31-9ac0-e6a1ca77629d" providerId="ADAL" clId="{DE77158D-4527-4D4E-AF67-F81079D23D83}" dt="2024-06-13T21:02:27.163" v="2495" actId="207"/>
          <ac:spMkLst>
            <pc:docMk/>
            <pc:sldMk cId="82595346" sldId="1580"/>
            <ac:spMk id="2" creationId="{A10B5419-5CD9-F33E-6051-3478B8EA6311}"/>
          </ac:spMkLst>
        </pc:spChg>
        <pc:spChg chg="mod">
          <ac:chgData name="Wang, Jerry" userId="c9aadfd3-e47f-4a31-9ac0-e6a1ca77629d" providerId="ADAL" clId="{DE77158D-4527-4D4E-AF67-F81079D23D83}" dt="2024-06-13T21:02:54.747" v="2505" actId="207"/>
          <ac:spMkLst>
            <pc:docMk/>
            <pc:sldMk cId="82595346" sldId="1580"/>
            <ac:spMk id="8" creationId="{926135FE-039E-ADAC-9447-72EE4F361519}"/>
          </ac:spMkLst>
        </pc:spChg>
        <pc:graphicFrameChg chg="mod">
          <ac:chgData name="Wang, Jerry" userId="c9aadfd3-e47f-4a31-9ac0-e6a1ca77629d" providerId="ADAL" clId="{DE77158D-4527-4D4E-AF67-F81079D23D83}" dt="2024-06-13T21:02:22.038" v="2493" actId="207"/>
          <ac:graphicFrameMkLst>
            <pc:docMk/>
            <pc:sldMk cId="82595346" sldId="1580"/>
            <ac:graphicFrameMk id="7" creationId="{6FF36E3C-0327-3832-0B32-ACBF32E31933}"/>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13T21:02:49.858" v="2504" actId="20577"/>
              <pc2:cmMkLst xmlns:pc2="http://schemas.microsoft.com/office/powerpoint/2019/9/main/command">
                <pc:docMk/>
                <pc:sldMk cId="82595346" sldId="1580"/>
                <pc2:cmMk id="{09EFF419-B642-4574-900C-EF5F6763F5C2}"/>
              </pc2:cmMkLst>
            </pc226:cmChg>
            <pc226:cmChg xmlns:pc226="http://schemas.microsoft.com/office/powerpoint/2022/06/main/command" chg="mod">
              <pc226:chgData name="Wang, Jerry" userId="c9aadfd3-e47f-4a31-9ac0-e6a1ca77629d" providerId="ADAL" clId="{DE77158D-4527-4D4E-AF67-F81079D23D83}" dt="2024-06-07T15:27:50.542" v="1833"/>
              <pc2:cmMkLst xmlns:pc2="http://schemas.microsoft.com/office/powerpoint/2019/9/main/command">
                <pc:docMk/>
                <pc:sldMk cId="82595346" sldId="1580"/>
                <pc2:cmMk id="{52209921-B856-4EE6-960D-0C8FE698A2AC}"/>
              </pc2:cmMkLst>
            </pc226:cmChg>
            <pc226:cmChg xmlns:pc226="http://schemas.microsoft.com/office/powerpoint/2022/06/main/command" chg="mod">
              <pc226:chgData name="Wang, Jerry" userId="c9aadfd3-e47f-4a31-9ac0-e6a1ca77629d" providerId="ADAL" clId="{DE77158D-4527-4D4E-AF67-F81079D23D83}" dt="2024-06-13T21:02:49.858" v="2504" actId="20577"/>
              <pc2:cmMkLst xmlns:pc2="http://schemas.microsoft.com/office/powerpoint/2019/9/main/command">
                <pc:docMk/>
                <pc:sldMk cId="82595346" sldId="1580"/>
                <pc2:cmMk id="{AB9D41A9-09D5-4DF6-B471-B772491664E6}"/>
              </pc2:cmMkLst>
            </pc226:cmChg>
            <pc226:cmChg xmlns:pc226="http://schemas.microsoft.com/office/powerpoint/2022/06/main/command" chg="mod">
              <pc226:chgData name="Wang, Jerry" userId="c9aadfd3-e47f-4a31-9ac0-e6a1ca77629d" providerId="ADAL" clId="{DE77158D-4527-4D4E-AF67-F81079D23D83}" dt="2024-06-13T21:02:49.858" v="2504" actId="20577"/>
              <pc2:cmMkLst xmlns:pc2="http://schemas.microsoft.com/office/powerpoint/2019/9/main/command">
                <pc:docMk/>
                <pc:sldMk cId="82595346" sldId="1580"/>
                <pc2:cmMk id="{E0B870CF-6677-4F2D-A3E0-A0CBDA94EBB7}"/>
              </pc2:cmMkLst>
            </pc226:cmChg>
            <pc226:cmChg xmlns:pc226="http://schemas.microsoft.com/office/powerpoint/2022/06/main/command" chg="mod">
              <pc226:chgData name="Wang, Jerry" userId="c9aadfd3-e47f-4a31-9ac0-e6a1ca77629d" providerId="ADAL" clId="{DE77158D-4527-4D4E-AF67-F81079D23D83}" dt="2024-05-24T15:03:54.584" v="522"/>
              <pc2:cmMkLst xmlns:pc2="http://schemas.microsoft.com/office/powerpoint/2019/9/main/command">
                <pc:docMk/>
                <pc:sldMk cId="82595346" sldId="1580"/>
                <pc2:cmMk id="{88391AFB-E4A2-4F50-831B-A5DF241DB80D}"/>
              </pc2:cmMkLst>
            </pc226:cmChg>
          </p:ext>
        </pc:extLst>
      </pc:sldChg>
      <pc:sldChg chg="addSp delSp modSp add mod delCm modCm">
        <pc:chgData name="Wang, Jerry" userId="c9aadfd3-e47f-4a31-9ac0-e6a1ca77629d" providerId="ADAL" clId="{DE77158D-4527-4D4E-AF67-F81079D23D83}" dt="2024-06-13T21:03:13.773" v="2507" actId="113"/>
        <pc:sldMkLst>
          <pc:docMk/>
          <pc:sldMk cId="3477278666" sldId="1582"/>
        </pc:sldMkLst>
        <pc:spChg chg="mod">
          <ac:chgData name="Wang, Jerry" userId="c9aadfd3-e47f-4a31-9ac0-e6a1ca77629d" providerId="ADAL" clId="{DE77158D-4527-4D4E-AF67-F81079D23D83}" dt="2024-05-31T14:33:14.236" v="843" actId="20577"/>
          <ac:spMkLst>
            <pc:docMk/>
            <pc:sldMk cId="3477278666" sldId="1582"/>
            <ac:spMk id="2" creationId="{977F6A5E-3295-43B7-0A56-E79BA2EACAB4}"/>
          </ac:spMkLst>
        </pc:spChg>
        <pc:spChg chg="mod">
          <ac:chgData name="Wang, Jerry" userId="c9aadfd3-e47f-4a31-9ac0-e6a1ca77629d" providerId="ADAL" clId="{DE77158D-4527-4D4E-AF67-F81079D23D83}" dt="2024-06-13T21:03:13.773" v="2507" actId="113"/>
          <ac:spMkLst>
            <pc:docMk/>
            <pc:sldMk cId="3477278666" sldId="1582"/>
            <ac:spMk id="4" creationId="{A3867BC2-238C-2FF1-FA66-6F4FA470E47A}"/>
          </ac:spMkLst>
        </pc:spChg>
        <pc:spChg chg="mod topLvl">
          <ac:chgData name="Wang, Jerry" userId="c9aadfd3-e47f-4a31-9ac0-e6a1ca77629d" providerId="ADAL" clId="{DE77158D-4527-4D4E-AF67-F81079D23D83}" dt="2024-06-07T15:42:24.408" v="2339" actId="1037"/>
          <ac:spMkLst>
            <pc:docMk/>
            <pc:sldMk cId="3477278666" sldId="1582"/>
            <ac:spMk id="8" creationId="{A969D7AA-BFDA-5701-8FAE-324FC085407E}"/>
          </ac:spMkLst>
        </pc:spChg>
        <pc:grpChg chg="add mod">
          <ac:chgData name="Wang, Jerry" userId="c9aadfd3-e47f-4a31-9ac0-e6a1ca77629d" providerId="ADAL" clId="{DE77158D-4527-4D4E-AF67-F81079D23D83}" dt="2024-06-07T15:42:13.297" v="2332" actId="1076"/>
          <ac:grpSpMkLst>
            <pc:docMk/>
            <pc:sldMk cId="3477278666" sldId="1582"/>
            <ac:grpSpMk id="5" creationId="{DA2AFDCD-51DC-769F-7858-60DB6B4949FB}"/>
          </ac:grpSpMkLst>
        </pc:grpChg>
        <pc:grpChg chg="del mod">
          <ac:chgData name="Wang, Jerry" userId="c9aadfd3-e47f-4a31-9ac0-e6a1ca77629d" providerId="ADAL" clId="{DE77158D-4527-4D4E-AF67-F81079D23D83}" dt="2024-06-07T15:41:25.386" v="2320" actId="165"/>
          <ac:grpSpMkLst>
            <pc:docMk/>
            <pc:sldMk cId="3477278666" sldId="1582"/>
            <ac:grpSpMk id="9" creationId="{D700F852-6841-421E-11FE-5C0F262AC602}"/>
          </ac:grpSpMkLst>
        </pc:grpChg>
        <pc:graphicFrameChg chg="mod topLvl">
          <ac:chgData name="Wang, Jerry" userId="c9aadfd3-e47f-4a31-9ac0-e6a1ca77629d" providerId="ADAL" clId="{DE77158D-4527-4D4E-AF67-F81079D23D83}" dt="2024-06-07T15:41:51.072" v="2329"/>
          <ac:graphicFrameMkLst>
            <pc:docMk/>
            <pc:sldMk cId="3477278666" sldId="1582"/>
            <ac:graphicFrameMk id="7" creationId="{F66708B5-6B70-2E4E-07CE-9B993EF8B294}"/>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5-24T15:04:37.723" v="593"/>
              <pc2:cmMkLst xmlns:pc2="http://schemas.microsoft.com/office/powerpoint/2019/9/main/command">
                <pc:docMk/>
                <pc:sldMk cId="3477278666" sldId="1582"/>
                <pc2:cmMk id="{6934C859-07C2-4AF3-A419-81209997CE07}"/>
              </pc2:cmMkLst>
            </pc226:cmChg>
            <pc226:cmChg xmlns:pc226="http://schemas.microsoft.com/office/powerpoint/2022/06/main/command" chg="del">
              <pc226:chgData name="Wang, Jerry" userId="c9aadfd3-e47f-4a31-9ac0-e6a1ca77629d" providerId="ADAL" clId="{DE77158D-4527-4D4E-AF67-F81079D23D83}" dt="2024-05-24T16:42:36.080" v="711"/>
              <pc2:cmMkLst xmlns:pc2="http://schemas.microsoft.com/office/powerpoint/2019/9/main/command">
                <pc:docMk/>
                <pc:sldMk cId="3477278666" sldId="1582"/>
                <pc2:cmMk id="{CB7117B8-4BB1-439C-A0CD-C1651FC26C86}"/>
              </pc2:cmMkLst>
            </pc226:cmChg>
          </p:ext>
        </pc:extLst>
      </pc:sldChg>
      <pc:sldChg chg="modSp add mod modCm">
        <pc:chgData name="Wang, Jerry" userId="c9aadfd3-e47f-4a31-9ac0-e6a1ca77629d" providerId="ADAL" clId="{DE77158D-4527-4D4E-AF67-F81079D23D83}" dt="2024-06-13T21:03:47.226" v="2512" actId="207"/>
        <pc:sldMkLst>
          <pc:docMk/>
          <pc:sldMk cId="256528456" sldId="1583"/>
        </pc:sldMkLst>
        <pc:spChg chg="mod">
          <ac:chgData name="Wang, Jerry" userId="c9aadfd3-e47f-4a31-9ac0-e6a1ca77629d" providerId="ADAL" clId="{DE77158D-4527-4D4E-AF67-F81079D23D83}" dt="2024-06-13T21:03:44.075" v="2511" actId="207"/>
          <ac:spMkLst>
            <pc:docMk/>
            <pc:sldMk cId="256528456" sldId="1583"/>
            <ac:spMk id="2" creationId="{4089201C-AB38-7653-89DD-E80B14908936}"/>
          </ac:spMkLst>
        </pc:spChg>
        <pc:graphicFrameChg chg="mod">
          <ac:chgData name="Wang, Jerry" userId="c9aadfd3-e47f-4a31-9ac0-e6a1ca77629d" providerId="ADAL" clId="{DE77158D-4527-4D4E-AF67-F81079D23D83}" dt="2024-06-13T21:03:47.226" v="2512" actId="207"/>
          <ac:graphicFrameMkLst>
            <pc:docMk/>
            <pc:sldMk cId="256528456" sldId="1583"/>
            <ac:graphicFrameMk id="8" creationId="{97CDBDFF-F842-67F4-D598-648E789EAC2A}"/>
          </ac:graphicFrameMkLst>
        </pc:graphicFrameChg>
        <pc:extLst>
          <p:ext xmlns:p="http://schemas.openxmlformats.org/presentationml/2006/main" uri="{D6D511B9-2390-475A-947B-AFAB55BFBCF1}">
            <pc226:cmChg xmlns:pc226="http://schemas.microsoft.com/office/powerpoint/2022/06/main/command" chg="mod modRxn">
              <pc226:chgData name="Wang, Jerry" userId="c9aadfd3-e47f-4a31-9ac0-e6a1ca77629d" providerId="ADAL" clId="{DE77158D-4527-4D4E-AF67-F81079D23D83}" dt="2024-06-07T14:40:00.718" v="1518"/>
              <pc2:cmMkLst xmlns:pc2="http://schemas.microsoft.com/office/powerpoint/2019/9/main/command">
                <pc:docMk/>
                <pc:sldMk cId="256528456" sldId="1583"/>
                <pc2:cmMk id="{DCC123BC-9217-4D6F-9B9A-F3109C63DC1F}"/>
              </pc2:cmMkLst>
            </pc226:cmChg>
          </p:ext>
        </pc:extLst>
      </pc:sldChg>
      <pc:sldChg chg="modSp add mod modCm">
        <pc:chgData name="Wang, Jerry" userId="c9aadfd3-e47f-4a31-9ac0-e6a1ca77629d" providerId="ADAL" clId="{DE77158D-4527-4D4E-AF67-F81079D23D83}" dt="2024-06-13T21:03:58.898" v="2514" actId="207"/>
        <pc:sldMkLst>
          <pc:docMk/>
          <pc:sldMk cId="2589714986" sldId="1584"/>
        </pc:sldMkLst>
        <pc:spChg chg="mod">
          <ac:chgData name="Wang, Jerry" userId="c9aadfd3-e47f-4a31-9ac0-e6a1ca77629d" providerId="ADAL" clId="{DE77158D-4527-4D4E-AF67-F81079D23D83}" dt="2024-06-07T15:49:04.542" v="2432" actId="20577"/>
          <ac:spMkLst>
            <pc:docMk/>
            <pc:sldMk cId="2589714986" sldId="1584"/>
            <ac:spMk id="2" creationId="{C8912868-1C98-7161-8C4F-40BD00296E5E}"/>
          </ac:spMkLst>
        </pc:spChg>
        <pc:spChg chg="mod">
          <ac:chgData name="Wang, Jerry" userId="c9aadfd3-e47f-4a31-9ac0-e6a1ca77629d" providerId="ADAL" clId="{DE77158D-4527-4D4E-AF67-F81079D23D83}" dt="2024-06-07T15:48:41.703" v="2400" actId="255"/>
          <ac:spMkLst>
            <pc:docMk/>
            <pc:sldMk cId="2589714986" sldId="1584"/>
            <ac:spMk id="7" creationId="{64980261-7799-E219-D9CE-D1A38184A73E}"/>
          </ac:spMkLst>
        </pc:spChg>
        <pc:graphicFrameChg chg="mod">
          <ac:chgData name="Wang, Jerry" userId="c9aadfd3-e47f-4a31-9ac0-e6a1ca77629d" providerId="ADAL" clId="{DE77158D-4527-4D4E-AF67-F81079D23D83}" dt="2024-06-13T21:03:58.898" v="2514" actId="207"/>
          <ac:graphicFrameMkLst>
            <pc:docMk/>
            <pc:sldMk cId="2589714986" sldId="1584"/>
            <ac:graphicFrameMk id="6" creationId="{0637FF26-CAB3-A02A-022A-039189728D2A}"/>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07T14:40:37.288" v="1519"/>
              <pc2:cmMkLst xmlns:pc2="http://schemas.microsoft.com/office/powerpoint/2019/9/main/command">
                <pc:docMk/>
                <pc:sldMk cId="2589714986" sldId="1584"/>
                <pc2:cmMk id="{9B9A7215-182D-4CAB-9AFE-73BD36B0CC95}"/>
              </pc2:cmMkLst>
            </pc226:cmChg>
            <pc226:cmChg xmlns:pc226="http://schemas.microsoft.com/office/powerpoint/2022/06/main/command" chg="">
              <pc226:chgData name="Wang, Jerry" userId="c9aadfd3-e47f-4a31-9ac0-e6a1ca77629d" providerId="ADAL" clId="{DE77158D-4527-4D4E-AF67-F81079D23D83}" dt="2024-05-31T14:32:48.313" v="837"/>
              <pc2:cmMkLst xmlns:pc2="http://schemas.microsoft.com/office/powerpoint/2019/9/main/command">
                <pc:docMk/>
                <pc:sldMk cId="2589714986" sldId="1584"/>
                <pc2:cmMk id="{51A42CA4-7E3A-4E8C-8CFB-DE80E326B059}"/>
              </pc2:cmMkLst>
              <pc226:cmRplyChg chg="add">
                <pc226:chgData name="Wang, Jerry" userId="c9aadfd3-e47f-4a31-9ac0-e6a1ca77629d" providerId="ADAL" clId="{DE77158D-4527-4D4E-AF67-F81079D23D83}" dt="2024-05-31T14:32:48.313" v="837"/>
                <pc2:cmRplyMkLst xmlns:pc2="http://schemas.microsoft.com/office/powerpoint/2019/9/main/command">
                  <pc:docMk/>
                  <pc:sldMk cId="2589714986" sldId="1584"/>
                  <pc2:cmMk id="{51A42CA4-7E3A-4E8C-8CFB-DE80E326B059}"/>
                  <pc2:cmRplyMk id="{5AD7E88D-B10F-4907-83D7-5299C76F2E6F}"/>
                </pc2:cmRplyMkLst>
              </pc226:cmRplyChg>
            </pc226:cmChg>
          </p:ext>
        </pc:extLst>
      </pc:sldChg>
      <pc:sldChg chg="modSp add mod modCm">
        <pc:chgData name="Wang, Jerry" userId="c9aadfd3-e47f-4a31-9ac0-e6a1ca77629d" providerId="ADAL" clId="{DE77158D-4527-4D4E-AF67-F81079D23D83}" dt="2024-06-19T15:59:46.649" v="2554" actId="14100"/>
        <pc:sldMkLst>
          <pc:docMk/>
          <pc:sldMk cId="459017521" sldId="1585"/>
        </pc:sldMkLst>
        <pc:spChg chg="mod">
          <ac:chgData name="Wang, Jerry" userId="c9aadfd3-e47f-4a31-9ac0-e6a1ca77629d" providerId="ADAL" clId="{DE77158D-4527-4D4E-AF67-F81079D23D83}" dt="2024-06-19T15:59:46.649" v="2554" actId="14100"/>
          <ac:spMkLst>
            <pc:docMk/>
            <pc:sldMk cId="459017521" sldId="1585"/>
            <ac:spMk id="8" creationId="{DD66790E-DA4F-F114-983E-FBDF2ED2C346}"/>
          </ac:spMkLst>
        </pc:spChg>
        <pc:spChg chg="mod">
          <ac:chgData name="Wang, Jerry" userId="c9aadfd3-e47f-4a31-9ac0-e6a1ca77629d" providerId="ADAL" clId="{DE77158D-4527-4D4E-AF67-F81079D23D83}" dt="2024-06-07T15:49:12.160" v="2449" actId="20577"/>
          <ac:spMkLst>
            <pc:docMk/>
            <pc:sldMk cId="459017521" sldId="1585"/>
            <ac:spMk id="9" creationId="{14F5F9B6-7E92-3B2B-33BA-38DE4A31C838}"/>
          </ac:spMkLst>
        </pc:spChg>
        <pc:graphicFrameChg chg="mod">
          <ac:chgData name="Wang, Jerry" userId="c9aadfd3-e47f-4a31-9ac0-e6a1ca77629d" providerId="ADAL" clId="{DE77158D-4527-4D4E-AF67-F81079D23D83}" dt="2024-06-07T15:43:52.597" v="2352" actId="1076"/>
          <ac:graphicFrameMkLst>
            <pc:docMk/>
            <pc:sldMk cId="459017521" sldId="1585"/>
            <ac:graphicFrameMk id="5" creationId="{F66DD194-DD9F-A370-34E9-CDE0E6476840}"/>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07T14:46:31.172" v="1691"/>
              <pc2:cmMkLst xmlns:pc2="http://schemas.microsoft.com/office/powerpoint/2019/9/main/command">
                <pc:docMk/>
                <pc:sldMk cId="459017521" sldId="1585"/>
                <pc2:cmMk id="{BAE9A909-3D84-42D9-BFDD-48DAE2F1FBA8}"/>
              </pc2:cmMkLst>
            </pc226:cmChg>
            <pc226:cmChg xmlns:pc226="http://schemas.microsoft.com/office/powerpoint/2022/06/main/command" chg="mod">
              <pc226:chgData name="Wang, Jerry" userId="c9aadfd3-e47f-4a31-9ac0-e6a1ca77629d" providerId="ADAL" clId="{DE77158D-4527-4D4E-AF67-F81079D23D83}" dt="2024-06-19T15:58:31.123" v="2553" actId="20577"/>
              <pc2:cmMkLst xmlns:pc2="http://schemas.microsoft.com/office/powerpoint/2019/9/main/command">
                <pc:docMk/>
                <pc:sldMk cId="459017521" sldId="1585"/>
                <pc2:cmMk id="{DCE57E9C-B362-416D-9573-3A99D19FAB41}"/>
              </pc2:cmMkLst>
            </pc226:cmChg>
          </p:ext>
        </pc:extLst>
      </pc:sldChg>
      <pc:sldChg chg="modSp add mod modCm">
        <pc:chgData name="Wang, Jerry" userId="c9aadfd3-e47f-4a31-9ac0-e6a1ca77629d" providerId="ADAL" clId="{DE77158D-4527-4D4E-AF67-F81079D23D83}" dt="2024-05-31T14:42:09.265" v="845"/>
        <pc:sldMkLst>
          <pc:docMk/>
          <pc:sldMk cId="1552892765" sldId="1586"/>
        </pc:sldMkLst>
        <pc:spChg chg="mod">
          <ac:chgData name="Wang, Jerry" userId="c9aadfd3-e47f-4a31-9ac0-e6a1ca77629d" providerId="ADAL" clId="{DE77158D-4527-4D4E-AF67-F81079D23D83}" dt="2024-05-28T17:23:28.449" v="742" actId="20577"/>
          <ac:spMkLst>
            <pc:docMk/>
            <pc:sldMk cId="1552892765" sldId="1586"/>
            <ac:spMk id="6" creationId="{0801749F-39E6-B597-DF89-42B1E1406156}"/>
          </ac:spMkLst>
        </pc:spChg>
        <pc:spChg chg="mod">
          <ac:chgData name="Wang, Jerry" userId="c9aadfd3-e47f-4a31-9ac0-e6a1ca77629d" providerId="ADAL" clId="{DE77158D-4527-4D4E-AF67-F81079D23D83}" dt="2024-05-24T17:29:49.019" v="722" actId="20577"/>
          <ac:spMkLst>
            <pc:docMk/>
            <pc:sldMk cId="1552892765" sldId="1586"/>
            <ac:spMk id="11" creationId="{93A8C4D1-1AB1-EA77-6339-C22CD1AC3FF7}"/>
          </ac:spMkLst>
        </pc:spChg>
        <pc:graphicFrameChg chg="mod">
          <ac:chgData name="Wang, Jerry" userId="c9aadfd3-e47f-4a31-9ac0-e6a1ca77629d" providerId="ADAL" clId="{DE77158D-4527-4D4E-AF67-F81079D23D83}" dt="2024-05-24T15:07:10.832" v="710" actId="20577"/>
          <ac:graphicFrameMkLst>
            <pc:docMk/>
            <pc:sldMk cId="1552892765" sldId="1586"/>
            <ac:graphicFrameMk id="5" creationId="{1C62F9F8-8AA3-721C-8FF2-034D9BF14CB4}"/>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5-28T17:23:28.449" v="742" actId="20577"/>
              <pc2:cmMkLst xmlns:pc2="http://schemas.microsoft.com/office/powerpoint/2019/9/main/command">
                <pc:docMk/>
                <pc:sldMk cId="1552892765" sldId="1586"/>
                <pc2:cmMk id="{649B9506-C2FA-4A99-9842-EA01BD0F959E}"/>
              </pc2:cmMkLst>
            </pc226:cmChg>
            <pc226:cmChg xmlns:pc226="http://schemas.microsoft.com/office/powerpoint/2022/06/main/command" chg="mod">
              <pc226:chgData name="Wang, Jerry" userId="c9aadfd3-e47f-4a31-9ac0-e6a1ca77629d" providerId="ADAL" clId="{DE77158D-4527-4D4E-AF67-F81079D23D83}" dt="2024-05-31T14:42:09.265" v="845"/>
              <pc2:cmMkLst xmlns:pc2="http://schemas.microsoft.com/office/powerpoint/2019/9/main/command">
                <pc:docMk/>
                <pc:sldMk cId="1552892765" sldId="1586"/>
                <pc2:cmMk id="{4CE73EEB-0030-4737-B04B-80FDED2BB47E}"/>
              </pc2:cmMkLst>
              <pc226:cmRplyChg chg="add">
                <pc226:chgData name="Wang, Jerry" userId="c9aadfd3-e47f-4a31-9ac0-e6a1ca77629d" providerId="ADAL" clId="{DE77158D-4527-4D4E-AF67-F81079D23D83}" dt="2024-05-31T14:33:41.386" v="844"/>
                <pc2:cmRplyMkLst xmlns:pc2="http://schemas.microsoft.com/office/powerpoint/2019/9/main/command">
                  <pc:docMk/>
                  <pc:sldMk cId="1552892765" sldId="1586"/>
                  <pc2:cmMk id="{4CE73EEB-0030-4737-B04B-80FDED2BB47E}"/>
                  <pc2:cmRplyMk id="{09BFB362-9FF3-4DC4-BC7F-1E4B44F30CFA}"/>
                </pc2:cmRplyMkLst>
              </pc226:cmRplyChg>
            </pc226:cmChg>
          </p:ext>
        </pc:extLst>
      </pc:sldChg>
      <pc:sldChg chg="addSp delSp modSp add del mod addCm delCm modCm">
        <pc:chgData name="Wang, Jerry" userId="c9aadfd3-e47f-4a31-9ac0-e6a1ca77629d" providerId="ADAL" clId="{DE77158D-4527-4D4E-AF67-F81079D23D83}" dt="2024-06-13T14:10:46.022" v="2470" actId="2056"/>
        <pc:sldMkLst>
          <pc:docMk/>
          <pc:sldMk cId="1793709505" sldId="1587"/>
        </pc:sldMkLst>
        <pc:spChg chg="mod topLvl">
          <ac:chgData name="Wang, Jerry" userId="c9aadfd3-e47f-4a31-9ac0-e6a1ca77629d" providerId="ADAL" clId="{DE77158D-4527-4D4E-AF67-F81079D23D83}" dt="2024-06-07T14:53:25.456" v="1738" actId="1076"/>
          <ac:spMkLst>
            <pc:docMk/>
            <pc:sldMk cId="1793709505" sldId="1587"/>
            <ac:spMk id="4" creationId="{949C36C5-6C1F-DD50-B419-B15850E40F57}"/>
          </ac:spMkLst>
        </pc:spChg>
        <pc:spChg chg="mod topLvl">
          <ac:chgData name="Wang, Jerry" userId="c9aadfd3-e47f-4a31-9ac0-e6a1ca77629d" providerId="ADAL" clId="{DE77158D-4527-4D4E-AF67-F81079D23D83}" dt="2024-06-07T14:53:47.283" v="1742" actId="14100"/>
          <ac:spMkLst>
            <pc:docMk/>
            <pc:sldMk cId="1793709505" sldId="1587"/>
            <ac:spMk id="5" creationId="{922121C4-74C7-C014-7114-CE56CFE1C9F0}"/>
          </ac:spMkLst>
        </pc:spChg>
        <pc:spChg chg="mod topLvl">
          <ac:chgData name="Wang, Jerry" userId="c9aadfd3-e47f-4a31-9ac0-e6a1ca77629d" providerId="ADAL" clId="{DE77158D-4527-4D4E-AF67-F81079D23D83}" dt="2024-06-07T14:49:37.254" v="1708" actId="164"/>
          <ac:spMkLst>
            <pc:docMk/>
            <pc:sldMk cId="1793709505" sldId="1587"/>
            <ac:spMk id="6" creationId="{952B930E-7B1C-C6A2-39CF-1B92FCAC65A6}"/>
          </ac:spMkLst>
        </pc:spChg>
        <pc:grpChg chg="del mod">
          <ac:chgData name="Wang, Jerry" userId="c9aadfd3-e47f-4a31-9ac0-e6a1ca77629d" providerId="ADAL" clId="{DE77158D-4527-4D4E-AF67-F81079D23D83}" dt="2024-06-07T14:47:27.119" v="1697" actId="165"/>
          <ac:grpSpMkLst>
            <pc:docMk/>
            <pc:sldMk cId="1793709505" sldId="1587"/>
            <ac:grpSpMk id="3" creationId="{FDACC946-3992-E8ED-DA85-4159D5E347F5}"/>
          </ac:grpSpMkLst>
        </pc:grpChg>
        <pc:grpChg chg="add mod">
          <ac:chgData name="Wang, Jerry" userId="c9aadfd3-e47f-4a31-9ac0-e6a1ca77629d" providerId="ADAL" clId="{DE77158D-4527-4D4E-AF67-F81079D23D83}" dt="2024-06-07T14:53:32.135" v="1739" actId="1076"/>
          <ac:grpSpMkLst>
            <pc:docMk/>
            <pc:sldMk cId="1793709505" sldId="1587"/>
            <ac:grpSpMk id="9" creationId="{37F0E62D-EF29-FCBB-CB9B-25DD7FEB345F}"/>
          </ac:grpSpMkLst>
        </pc:grpChg>
        <pc:picChg chg="mod topLvl">
          <ac:chgData name="Wang, Jerry" userId="c9aadfd3-e47f-4a31-9ac0-e6a1ca77629d" providerId="ADAL" clId="{DE77158D-4527-4D4E-AF67-F81079D23D83}" dt="2024-06-07T14:49:37.254" v="1708" actId="164"/>
          <ac:picMkLst>
            <pc:docMk/>
            <pc:sldMk cId="1793709505" sldId="1587"/>
            <ac:picMk id="8" creationId="{8F26670A-84F2-1DC2-1E4A-8AE17644F408}"/>
          </ac:picMkLst>
        </pc:picChg>
        <pc:extLst>
          <p:ext xmlns:p="http://schemas.openxmlformats.org/presentationml/2006/main" uri="{D6D511B9-2390-475A-947B-AFAB55BFBCF1}">
            <pc226:cmChg xmlns:pc226="http://schemas.microsoft.com/office/powerpoint/2022/06/main/command" chg="add del mod">
              <pc226:chgData name="Wang, Jerry" userId="c9aadfd3-e47f-4a31-9ac0-e6a1ca77629d" providerId="ADAL" clId="{DE77158D-4527-4D4E-AF67-F81079D23D83}" dt="2024-06-07T17:54:33.780" v="2467" actId="2056"/>
              <pc2:cmMkLst xmlns:pc2="http://schemas.microsoft.com/office/powerpoint/2019/9/main/command">
                <pc:docMk/>
                <pc:sldMk cId="1793709505" sldId="1587"/>
                <pc2:cmMk id="{2DA6BC29-E2AB-4EB4-8B05-4F26FB5551CD}"/>
              </pc2:cmMkLst>
            </pc226:cmChg>
            <pc226:cmChg xmlns:pc226="http://schemas.microsoft.com/office/powerpoint/2022/06/main/command" chg="del">
              <pc226:chgData name="Wang, Jerry" userId="c9aadfd3-e47f-4a31-9ac0-e6a1ca77629d" providerId="ADAL" clId="{DE77158D-4527-4D4E-AF67-F81079D23D83}" dt="2024-06-07T14:55:24.051" v="1747"/>
              <pc2:cmMkLst xmlns:pc2="http://schemas.microsoft.com/office/powerpoint/2019/9/main/command">
                <pc:docMk/>
                <pc:sldMk cId="1793709505" sldId="1587"/>
                <pc2:cmMk id="{86556854-B299-411F-B00F-301742CCDC7E}"/>
              </pc2:cmMkLst>
            </pc226:cmChg>
            <pc226:cmChg xmlns:pc226="http://schemas.microsoft.com/office/powerpoint/2022/06/main/command" chg="del">
              <pc226:chgData name="Wang, Jerry" userId="c9aadfd3-e47f-4a31-9ac0-e6a1ca77629d" providerId="ADAL" clId="{DE77158D-4527-4D4E-AF67-F81079D23D83}" dt="2024-05-24T15:05:08.172" v="626"/>
              <pc2:cmMkLst xmlns:pc2="http://schemas.microsoft.com/office/powerpoint/2019/9/main/command">
                <pc:docMk/>
                <pc:sldMk cId="1793709505" sldId="1587"/>
                <pc2:cmMk id="{87366D66-EEED-412C-B7A0-BE4BA985C1E7}"/>
              </pc2:cmMkLst>
            </pc226:cmChg>
            <pc226:cmChg xmlns:pc226="http://schemas.microsoft.com/office/powerpoint/2022/06/main/command" chg="mod">
              <pc226:chgData name="Wang, Jerry" userId="c9aadfd3-e47f-4a31-9ac0-e6a1ca77629d" providerId="ADAL" clId="{DE77158D-4527-4D4E-AF67-F81079D23D83}" dt="2024-05-24T15:05:32.462" v="641"/>
              <pc2:cmMkLst xmlns:pc2="http://schemas.microsoft.com/office/powerpoint/2019/9/main/command">
                <pc:docMk/>
                <pc:sldMk cId="1793709505" sldId="1587"/>
                <pc2:cmMk id="{AEDFE597-6554-47BA-91B3-D349C86F1B90}"/>
              </pc2:cmMkLst>
            </pc226:cmChg>
            <pc226:cmChg xmlns:pc226="http://schemas.microsoft.com/office/powerpoint/2022/06/main/command" chg="mod">
              <pc226:chgData name="Wang, Jerry" userId="c9aadfd3-e47f-4a31-9ac0-e6a1ca77629d" providerId="ADAL" clId="{DE77158D-4527-4D4E-AF67-F81079D23D83}" dt="2024-05-24T15:04:59.576" v="625" actId="20577"/>
              <pc2:cmMkLst xmlns:pc2="http://schemas.microsoft.com/office/powerpoint/2019/9/main/command">
                <pc:docMk/>
                <pc:sldMk cId="1793709505" sldId="1587"/>
                <pc2:cmMk id="{3D5923B0-0700-4FA7-8E64-BC27D95ADC9F}"/>
              </pc2:cmMkLst>
            </pc226:cmChg>
            <pc226:cmChg xmlns:pc226="http://schemas.microsoft.com/office/powerpoint/2022/06/main/command" chg="add mod">
              <pc226:chgData name="Wang, Jerry" userId="c9aadfd3-e47f-4a31-9ac0-e6a1ca77629d" providerId="ADAL" clId="{DE77158D-4527-4D4E-AF67-F81079D23D83}" dt="2024-06-13T14:10:46.022" v="2470" actId="2056"/>
              <pc2:cmMkLst xmlns:pc2="http://schemas.microsoft.com/office/powerpoint/2019/9/main/command">
                <pc:docMk/>
                <pc:sldMk cId="1793709505" sldId="1587"/>
                <pc2:cmMk id="{3D47A1C4-9312-42E1-974D-1EE2669D3EF9}"/>
              </pc2:cmMkLst>
            </pc226:cmChg>
          </p:ext>
        </pc:extLst>
      </pc:sldChg>
      <pc:sldChg chg="modSp add mod delCm modCm">
        <pc:chgData name="Wang, Jerry" userId="c9aadfd3-e47f-4a31-9ac0-e6a1ca77629d" providerId="ADAL" clId="{DE77158D-4527-4D4E-AF67-F81079D23D83}" dt="2024-06-07T15:48:08.388" v="2392" actId="1076"/>
        <pc:sldMkLst>
          <pc:docMk/>
          <pc:sldMk cId="3030058944" sldId="1588"/>
        </pc:sldMkLst>
        <pc:spChg chg="mod">
          <ac:chgData name="Wang, Jerry" userId="c9aadfd3-e47f-4a31-9ac0-e6a1ca77629d" providerId="ADAL" clId="{DE77158D-4527-4D4E-AF67-F81079D23D83}" dt="2024-06-07T15:48:08.388" v="2392" actId="1076"/>
          <ac:spMkLst>
            <pc:docMk/>
            <pc:sldMk cId="3030058944" sldId="1588"/>
            <ac:spMk id="2" creationId="{31BB8EE0-77A4-5EA7-897D-B9C1FBBF6F84}"/>
          </ac:spMkLst>
        </pc:spChg>
        <pc:spChg chg="mod">
          <ac:chgData name="Wang, Jerry" userId="c9aadfd3-e47f-4a31-9ac0-e6a1ca77629d" providerId="ADAL" clId="{DE77158D-4527-4D4E-AF67-F81079D23D83}" dt="2024-06-07T15:46:36.226" v="2358" actId="20577"/>
          <ac:spMkLst>
            <pc:docMk/>
            <pc:sldMk cId="3030058944" sldId="1588"/>
            <ac:spMk id="4" creationId="{949C36C5-6C1F-DD50-B419-B15850E40F57}"/>
          </ac:spMkLst>
        </pc:spChg>
        <pc:extLst>
          <p:ext xmlns:p="http://schemas.openxmlformats.org/presentationml/2006/main" uri="{D6D511B9-2390-475A-947B-AFAB55BFBCF1}">
            <pc226:cmChg xmlns:pc226="http://schemas.microsoft.com/office/powerpoint/2022/06/main/command" chg="del mod">
              <pc226:chgData name="Wang, Jerry" userId="c9aadfd3-e47f-4a31-9ac0-e6a1ca77629d" providerId="ADAL" clId="{DE77158D-4527-4D4E-AF67-F81079D23D83}" dt="2024-05-27T18:08:20.014" v="724"/>
              <pc2:cmMkLst xmlns:pc2="http://schemas.microsoft.com/office/powerpoint/2019/9/main/command">
                <pc:docMk/>
                <pc:sldMk cId="3030058944" sldId="1588"/>
                <pc2:cmMk id="{975D5B4B-39CB-4106-B314-2D9002C27383}"/>
              </pc2:cmMkLst>
            </pc226:cmChg>
            <pc226:cmChg xmlns:pc226="http://schemas.microsoft.com/office/powerpoint/2022/06/main/command" chg="mod">
              <pc226:chgData name="Wang, Jerry" userId="c9aadfd3-e47f-4a31-9ac0-e6a1ca77629d" providerId="ADAL" clId="{DE77158D-4527-4D4E-AF67-F81079D23D83}" dt="2024-06-07T15:46:36.226" v="2358" actId="20577"/>
              <pc2:cmMkLst xmlns:pc2="http://schemas.microsoft.com/office/powerpoint/2019/9/main/command">
                <pc:docMk/>
                <pc:sldMk cId="3030058944" sldId="1588"/>
                <pc2:cmMk id="{2FA83BB0-8EF0-46FC-AEE8-E047559E2DCB}"/>
              </pc2:cmMkLst>
              <pc226:cmRplyChg chg="add">
                <pc226:chgData name="Wang, Jerry" userId="c9aadfd3-e47f-4a31-9ac0-e6a1ca77629d" providerId="ADAL" clId="{DE77158D-4527-4D4E-AF67-F81079D23D83}" dt="2024-06-05T14:43:49.203" v="880"/>
                <pc2:cmRplyMkLst xmlns:pc2="http://schemas.microsoft.com/office/powerpoint/2019/9/main/command">
                  <pc:docMk/>
                  <pc:sldMk cId="3030058944" sldId="1588"/>
                  <pc2:cmMk id="{2FA83BB0-8EF0-46FC-AEE8-E047559E2DCB}"/>
                  <pc2:cmRplyMk id="{06AD887C-082A-4038-A7D8-842A97525FAB}"/>
                </pc2:cmRplyMkLst>
              </pc226:cmRplyChg>
            </pc226:cmChg>
          </p:ext>
        </pc:extLst>
      </pc:sldChg>
      <pc:sldChg chg="modSp add mod">
        <pc:chgData name="Wang, Jerry" userId="c9aadfd3-e47f-4a31-9ac0-e6a1ca77629d" providerId="ADAL" clId="{DE77158D-4527-4D4E-AF67-F81079D23D83}" dt="2024-05-23T19:37:06.978" v="45" actId="255"/>
        <pc:sldMkLst>
          <pc:docMk/>
          <pc:sldMk cId="3574350645" sldId="1589"/>
        </pc:sldMkLst>
        <pc:spChg chg="mod">
          <ac:chgData name="Wang, Jerry" userId="c9aadfd3-e47f-4a31-9ac0-e6a1ca77629d" providerId="ADAL" clId="{DE77158D-4527-4D4E-AF67-F81079D23D83}" dt="2024-05-23T19:37:06.978" v="45" actId="255"/>
          <ac:spMkLst>
            <pc:docMk/>
            <pc:sldMk cId="3574350645" sldId="1589"/>
            <ac:spMk id="4" creationId="{34B929EA-085D-03CC-8ABC-3FFBF3231F85}"/>
          </ac:spMkLst>
        </pc:spChg>
        <pc:spChg chg="mod">
          <ac:chgData name="Wang, Jerry" userId="c9aadfd3-e47f-4a31-9ac0-e6a1ca77629d" providerId="ADAL" clId="{DE77158D-4527-4D4E-AF67-F81079D23D83}" dt="2024-05-23T19:35:58.369" v="37" actId="20577"/>
          <ac:spMkLst>
            <pc:docMk/>
            <pc:sldMk cId="3574350645" sldId="1589"/>
            <ac:spMk id="27" creationId="{6D7733A8-17FB-66BD-9A1B-C0C33D2F92B0}"/>
          </ac:spMkLst>
        </pc:spChg>
      </pc:sldChg>
      <pc:sldChg chg="mod modShow">
        <pc:chgData name="Wang, Jerry" userId="c9aadfd3-e47f-4a31-9ac0-e6a1ca77629d" providerId="ADAL" clId="{DE77158D-4527-4D4E-AF67-F81079D23D83}" dt="2024-06-07T15:02:14.460" v="1771" actId="729"/>
        <pc:sldMkLst>
          <pc:docMk/>
          <pc:sldMk cId="540429279" sldId="1591"/>
        </pc:sldMkLst>
      </pc:sldChg>
      <pc:sldChg chg="del">
        <pc:chgData name="Wang, Jerry" userId="c9aadfd3-e47f-4a31-9ac0-e6a1ca77629d" providerId="ADAL" clId="{DE77158D-4527-4D4E-AF67-F81079D23D83}" dt="2024-06-07T14:39:46.382" v="1515" actId="47"/>
        <pc:sldMkLst>
          <pc:docMk/>
          <pc:sldMk cId="1393102217" sldId="1592"/>
        </pc:sldMkLst>
      </pc:sldChg>
      <pc:sldChg chg="modSp mod">
        <pc:chgData name="Wang, Jerry" userId="c9aadfd3-e47f-4a31-9ac0-e6a1ca77629d" providerId="ADAL" clId="{DE77158D-4527-4D4E-AF67-F81079D23D83}" dt="2024-06-13T20:59:11.498" v="2480" actId="20577"/>
        <pc:sldMkLst>
          <pc:docMk/>
          <pc:sldMk cId="2167963438" sldId="1592"/>
        </pc:sldMkLst>
        <pc:spChg chg="mod">
          <ac:chgData name="Wang, Jerry" userId="c9aadfd3-e47f-4a31-9ac0-e6a1ca77629d" providerId="ADAL" clId="{DE77158D-4527-4D4E-AF67-F81079D23D83}" dt="2024-06-13T20:58:34.456" v="2479" actId="20577"/>
          <ac:spMkLst>
            <pc:docMk/>
            <pc:sldMk cId="2167963438" sldId="1592"/>
            <ac:spMk id="6" creationId="{D58865F0-4395-116B-E5D1-6905C4FF1267}"/>
          </ac:spMkLst>
        </pc:spChg>
        <pc:spChg chg="mod">
          <ac:chgData name="Wang, Jerry" userId="c9aadfd3-e47f-4a31-9ac0-e6a1ca77629d" providerId="ADAL" clId="{DE77158D-4527-4D4E-AF67-F81079D23D83}" dt="2024-06-13T20:59:11.498" v="2480" actId="20577"/>
          <ac:spMkLst>
            <pc:docMk/>
            <pc:sldMk cId="2167963438" sldId="1592"/>
            <ac:spMk id="18" creationId="{146EB7FF-EEBF-3B5A-63D2-5108C190C7B2}"/>
          </ac:spMkLst>
        </pc:spChg>
      </pc:sldChg>
      <pc:sldChg chg="addSp delSp modSp add mod ord modShow addCm">
        <pc:chgData name="Wang, Jerry" userId="c9aadfd3-e47f-4a31-9ac0-e6a1ca77629d" providerId="ADAL" clId="{DE77158D-4527-4D4E-AF67-F81079D23D83}" dt="2024-06-07T14:56:04.816" v="1749" actId="729"/>
        <pc:sldMkLst>
          <pc:docMk/>
          <pc:sldMk cId="2811385893" sldId="1592"/>
        </pc:sldMkLst>
        <pc:spChg chg="del">
          <ac:chgData name="Wang, Jerry" userId="c9aadfd3-e47f-4a31-9ac0-e6a1ca77629d" providerId="ADAL" clId="{DE77158D-4527-4D4E-AF67-F81079D23D83}" dt="2024-06-07T14:50:48.313" v="1719" actId="478"/>
          <ac:spMkLst>
            <pc:docMk/>
            <pc:sldMk cId="2811385893" sldId="1592"/>
            <ac:spMk id="2" creationId="{977F6A5E-3295-43B7-0A56-E79BA2EACAB4}"/>
          </ac:spMkLst>
        </pc:spChg>
        <pc:spChg chg="del">
          <ac:chgData name="Wang, Jerry" userId="c9aadfd3-e47f-4a31-9ac0-e6a1ca77629d" providerId="ADAL" clId="{DE77158D-4527-4D4E-AF67-F81079D23D83}" dt="2024-06-07T14:52:45.508" v="1734" actId="478"/>
          <ac:spMkLst>
            <pc:docMk/>
            <pc:sldMk cId="2811385893" sldId="1592"/>
            <ac:spMk id="3" creationId="{A0E58D89-966E-B151-FC96-6DB389B82807}"/>
          </ac:spMkLst>
        </pc:spChg>
        <pc:spChg chg="del">
          <ac:chgData name="Wang, Jerry" userId="c9aadfd3-e47f-4a31-9ac0-e6a1ca77629d" providerId="ADAL" clId="{DE77158D-4527-4D4E-AF67-F81079D23D83}" dt="2024-06-07T14:50:48.313" v="1719" actId="478"/>
          <ac:spMkLst>
            <pc:docMk/>
            <pc:sldMk cId="2811385893" sldId="1592"/>
            <ac:spMk id="4" creationId="{A3867BC2-238C-2FF1-FA66-6F4FA470E47A}"/>
          </ac:spMkLst>
        </pc:spChg>
        <pc:spChg chg="add del mod">
          <ac:chgData name="Wang, Jerry" userId="c9aadfd3-e47f-4a31-9ac0-e6a1ca77629d" providerId="ADAL" clId="{DE77158D-4527-4D4E-AF67-F81079D23D83}" dt="2024-06-07T14:50:50.530" v="1720" actId="478"/>
          <ac:spMkLst>
            <pc:docMk/>
            <pc:sldMk cId="2811385893" sldId="1592"/>
            <ac:spMk id="6" creationId="{24A8931D-E97B-F9C1-EC6F-3D50FF228716}"/>
          </ac:spMkLst>
        </pc:spChg>
        <pc:spChg chg="add mod">
          <ac:chgData name="Wang, Jerry" userId="c9aadfd3-e47f-4a31-9ac0-e6a1ca77629d" providerId="ADAL" clId="{DE77158D-4527-4D4E-AF67-F81079D23D83}" dt="2024-06-07T14:50:57.117" v="1721"/>
          <ac:spMkLst>
            <pc:docMk/>
            <pc:sldMk cId="2811385893" sldId="1592"/>
            <ac:spMk id="10" creationId="{75F52E9A-714A-71D8-6785-52C7E4065D39}"/>
          </ac:spMkLst>
        </pc:spChg>
        <pc:spChg chg="add mod">
          <ac:chgData name="Wang, Jerry" userId="c9aadfd3-e47f-4a31-9ac0-e6a1ca77629d" providerId="ADAL" clId="{DE77158D-4527-4D4E-AF67-F81079D23D83}" dt="2024-06-07T14:52:18.482" v="1730" actId="255"/>
          <ac:spMkLst>
            <pc:docMk/>
            <pc:sldMk cId="2811385893" sldId="1592"/>
            <ac:spMk id="11" creationId="{A9D625C3-4956-FB43-5307-DD1D7D8DDF2D}"/>
          </ac:spMkLst>
        </pc:spChg>
        <pc:spChg chg="mod">
          <ac:chgData name="Wang, Jerry" userId="c9aadfd3-e47f-4a31-9ac0-e6a1ca77629d" providerId="ADAL" clId="{DE77158D-4527-4D4E-AF67-F81079D23D83}" dt="2024-06-07T14:50:57.117" v="1721"/>
          <ac:spMkLst>
            <pc:docMk/>
            <pc:sldMk cId="2811385893" sldId="1592"/>
            <ac:spMk id="13" creationId="{58D3B4C8-A81D-147A-8C6E-916EA3265F11}"/>
          </ac:spMkLst>
        </pc:spChg>
        <pc:spChg chg="mod">
          <ac:chgData name="Wang, Jerry" userId="c9aadfd3-e47f-4a31-9ac0-e6a1ca77629d" providerId="ADAL" clId="{DE77158D-4527-4D4E-AF67-F81079D23D83}" dt="2024-06-07T14:50:57.117" v="1721"/>
          <ac:spMkLst>
            <pc:docMk/>
            <pc:sldMk cId="2811385893" sldId="1592"/>
            <ac:spMk id="14" creationId="{6AFCC6A3-B983-E3FF-9A74-CA594C2D5341}"/>
          </ac:spMkLst>
        </pc:spChg>
        <pc:spChg chg="add mod">
          <ac:chgData name="Wang, Jerry" userId="c9aadfd3-e47f-4a31-9ac0-e6a1ca77629d" providerId="ADAL" clId="{DE77158D-4527-4D4E-AF67-F81079D23D83}" dt="2024-06-07T14:50:57.117" v="1721"/>
          <ac:spMkLst>
            <pc:docMk/>
            <pc:sldMk cId="2811385893" sldId="1592"/>
            <ac:spMk id="16" creationId="{122A8A1A-3440-3EC9-7B2B-8CED97CCC3B5}"/>
          </ac:spMkLst>
        </pc:spChg>
        <pc:grpChg chg="del">
          <ac:chgData name="Wang, Jerry" userId="c9aadfd3-e47f-4a31-9ac0-e6a1ca77629d" providerId="ADAL" clId="{DE77158D-4527-4D4E-AF67-F81079D23D83}" dt="2024-06-07T14:50:48.313" v="1719" actId="478"/>
          <ac:grpSpMkLst>
            <pc:docMk/>
            <pc:sldMk cId="2811385893" sldId="1592"/>
            <ac:grpSpMk id="9" creationId="{D700F852-6841-421E-11FE-5C0F262AC602}"/>
          </ac:grpSpMkLst>
        </pc:grpChg>
        <pc:grpChg chg="add mod">
          <ac:chgData name="Wang, Jerry" userId="c9aadfd3-e47f-4a31-9ac0-e6a1ca77629d" providerId="ADAL" clId="{DE77158D-4527-4D4E-AF67-F81079D23D83}" dt="2024-06-07T14:52:43.777" v="1733" actId="1076"/>
          <ac:grpSpMkLst>
            <pc:docMk/>
            <pc:sldMk cId="2811385893" sldId="1592"/>
            <ac:grpSpMk id="12" creationId="{721EBED6-7F33-1336-A5B2-D8759F72A4FA}"/>
          </ac:grpSpMkLst>
        </pc:grpChg>
        <pc:picChg chg="mod">
          <ac:chgData name="Wang, Jerry" userId="c9aadfd3-e47f-4a31-9ac0-e6a1ca77629d" providerId="ADAL" clId="{DE77158D-4527-4D4E-AF67-F81079D23D83}" dt="2024-06-07T14:50:57.117" v="1721"/>
          <ac:picMkLst>
            <pc:docMk/>
            <pc:sldMk cId="2811385893" sldId="1592"/>
            <ac:picMk id="15" creationId="{FE29316D-CB52-7771-96F7-F989B6254D23}"/>
          </ac:picMkLst>
        </pc:picChg>
        <pc:extLst>
          <p:ext xmlns:p="http://schemas.openxmlformats.org/presentationml/2006/main" uri="{D6D511B9-2390-475A-947B-AFAB55BFBCF1}">
            <pc226:cmChg xmlns:pc226="http://schemas.microsoft.com/office/powerpoint/2022/06/main/command" chg="add">
              <pc226:chgData name="Wang, Jerry" userId="c9aadfd3-e47f-4a31-9ac0-e6a1ca77629d" providerId="ADAL" clId="{DE77158D-4527-4D4E-AF67-F81079D23D83}" dt="2024-06-07T14:55:12.432" v="1746"/>
              <pc2:cmMkLst xmlns:pc2="http://schemas.microsoft.com/office/powerpoint/2019/9/main/command">
                <pc:docMk/>
                <pc:sldMk cId="2811385893" sldId="1592"/>
                <pc2:cmMk id="{76A5A404-9B77-4808-AE85-C63723A2331D}"/>
              </pc2:cmMkLst>
            </pc226:cmChg>
          </p:ext>
        </pc:extLst>
      </pc:sldChg>
    </pc:docChg>
  </pc:docChgLst>
  <pc:docChgLst>
    <pc:chgData name="Cowan, Kara" userId="422dcf60-3108-48b9-a5a5-708e064ad6eb" providerId="ADAL" clId="{69A78CAA-FF61-4E16-BB17-6513D6C079AB}"/>
    <pc:docChg chg="">
      <pc:chgData name="Cowan, Kara" userId="422dcf60-3108-48b9-a5a5-708e064ad6eb" providerId="ADAL" clId="{69A78CAA-FF61-4E16-BB17-6513D6C079AB}" dt="2023-09-27T14:13:58.599" v="1"/>
      <pc:docMkLst>
        <pc:docMk/>
      </pc:docMkLst>
      <pc:sldChg chg="modCm">
        <pc:chgData name="Cowan, Kara" userId="422dcf60-3108-48b9-a5a5-708e064ad6eb" providerId="ADAL" clId="{69A78CAA-FF61-4E16-BB17-6513D6C079AB}" dt="2023-09-27T14:13:58.599" v="1"/>
        <pc:sldMkLst>
          <pc:docMk/>
          <pc:sldMk cId="86015325" sldId="365"/>
        </pc:sldMkLst>
      </pc:sldChg>
    </pc:docChg>
  </pc:docChgLst>
  <pc:docChgLst>
    <pc:chgData name="Nasir, Zil" userId="0e7472d3-bf0f-42ec-9542-556133ae7e0a" providerId="ADAL" clId="{DEC022BD-B937-4680-957A-633EFB1E9134}"/>
    <pc:docChg chg="undo custSel addSld delSld modSld sldOrd modMainMaster">
      <pc:chgData name="Nasir, Zil" userId="0e7472d3-bf0f-42ec-9542-556133ae7e0a" providerId="ADAL" clId="{DEC022BD-B937-4680-957A-633EFB1E9134}" dt="2024-06-13T21:03:58.300" v="4430" actId="14100"/>
      <pc:docMkLst>
        <pc:docMk/>
      </pc:docMkLst>
      <pc:sldChg chg="modSp mod">
        <pc:chgData name="Nasir, Zil" userId="0e7472d3-bf0f-42ec-9542-556133ae7e0a" providerId="ADAL" clId="{DEC022BD-B937-4680-957A-633EFB1E9134}" dt="2024-05-31T15:17:40.432" v="1001" actId="20577"/>
        <pc:sldMkLst>
          <pc:docMk/>
          <pc:sldMk cId="925506241" sldId="322"/>
        </pc:sldMkLst>
        <pc:spChg chg="mod">
          <ac:chgData name="Nasir, Zil" userId="0e7472d3-bf0f-42ec-9542-556133ae7e0a" providerId="ADAL" clId="{DEC022BD-B937-4680-957A-633EFB1E9134}" dt="2024-05-31T15:17:40.432" v="1001" actId="20577"/>
          <ac:spMkLst>
            <pc:docMk/>
            <pc:sldMk cId="925506241" sldId="322"/>
            <ac:spMk id="4" creationId="{19A3B049-3C13-A977-073D-E6E5B1D249D2}"/>
          </ac:spMkLst>
        </pc:spChg>
      </pc:sldChg>
      <pc:sldChg chg="modSp mod">
        <pc:chgData name="Nasir, Zil" userId="0e7472d3-bf0f-42ec-9542-556133ae7e0a" providerId="ADAL" clId="{DEC022BD-B937-4680-957A-633EFB1E9134}" dt="2024-05-30T19:05:25.970" v="502" actId="1076"/>
        <pc:sldMkLst>
          <pc:docMk/>
          <pc:sldMk cId="969934670" sldId="356"/>
        </pc:sldMkLst>
        <pc:spChg chg="mod">
          <ac:chgData name="Nasir, Zil" userId="0e7472d3-bf0f-42ec-9542-556133ae7e0a" providerId="ADAL" clId="{DEC022BD-B937-4680-957A-633EFB1E9134}" dt="2024-05-30T19:05:25.970" v="502" actId="1076"/>
          <ac:spMkLst>
            <pc:docMk/>
            <pc:sldMk cId="969934670" sldId="356"/>
            <ac:spMk id="4" creationId="{34B929EA-085D-03CC-8ABC-3FFBF3231F85}"/>
          </ac:spMkLst>
        </pc:spChg>
      </pc:sldChg>
      <pc:sldChg chg="modSp mod">
        <pc:chgData name="Nasir, Zil" userId="0e7472d3-bf0f-42ec-9542-556133ae7e0a" providerId="ADAL" clId="{DEC022BD-B937-4680-957A-633EFB1E9134}" dt="2024-05-31T14:48:45.785" v="898" actId="13926"/>
        <pc:sldMkLst>
          <pc:docMk/>
          <pc:sldMk cId="482592697" sldId="359"/>
        </pc:sldMkLst>
        <pc:spChg chg="mod">
          <ac:chgData name="Nasir, Zil" userId="0e7472d3-bf0f-42ec-9542-556133ae7e0a" providerId="ADAL" clId="{DEC022BD-B937-4680-957A-633EFB1E9134}" dt="2024-05-31T14:48:45.785" v="898" actId="13926"/>
          <ac:spMkLst>
            <pc:docMk/>
            <pc:sldMk cId="482592697" sldId="359"/>
            <ac:spMk id="3" creationId="{813DC22C-CA7E-D280-9613-B31927BE2821}"/>
          </ac:spMkLst>
        </pc:spChg>
      </pc:sldChg>
      <pc:sldChg chg="addSp delSp modSp mod addCm modCm">
        <pc:chgData name="Nasir, Zil" userId="0e7472d3-bf0f-42ec-9542-556133ae7e0a" providerId="ADAL" clId="{DEC022BD-B937-4680-957A-633EFB1E9134}" dt="2024-06-13T21:03:13.518" v="4421"/>
        <pc:sldMkLst>
          <pc:docMk/>
          <pc:sldMk cId="863682701" sldId="379"/>
        </pc:sldMkLst>
        <pc:spChg chg="mod">
          <ac:chgData name="Nasir, Zil" userId="0e7472d3-bf0f-42ec-9542-556133ae7e0a" providerId="ADAL" clId="{DEC022BD-B937-4680-957A-633EFB1E9134}" dt="2024-06-13T21:02:26.201" v="4420" actId="20577"/>
          <ac:spMkLst>
            <pc:docMk/>
            <pc:sldMk cId="863682701" sldId="379"/>
            <ac:spMk id="2" creationId="{0468DB77-C676-7FBA-3B8B-6C4823E5C301}"/>
          </ac:spMkLst>
        </pc:spChg>
        <pc:spChg chg="del">
          <ac:chgData name="Nasir, Zil" userId="0e7472d3-bf0f-42ec-9542-556133ae7e0a" providerId="ADAL" clId="{DEC022BD-B937-4680-957A-633EFB1E9134}" dt="2024-05-30T19:15:03.407" v="549" actId="478"/>
          <ac:spMkLst>
            <pc:docMk/>
            <pc:sldMk cId="863682701" sldId="379"/>
            <ac:spMk id="3" creationId="{9879F711-0E00-3A8A-FF3E-0D9BF2E5043C}"/>
          </ac:spMkLst>
        </pc:spChg>
        <pc:spChg chg="add mod">
          <ac:chgData name="Nasir, Zil" userId="0e7472d3-bf0f-42ec-9542-556133ae7e0a" providerId="ADAL" clId="{DEC022BD-B937-4680-957A-633EFB1E9134}" dt="2024-05-30T19:15:01.297" v="548"/>
          <ac:spMkLst>
            <pc:docMk/>
            <pc:sldMk cId="863682701" sldId="379"/>
            <ac:spMk id="5" creationId="{45354115-8A7B-0128-DFCA-3854E195AA54}"/>
          </ac:spMkLst>
        </pc:spChg>
        <pc:spChg chg="add mod">
          <ac:chgData name="Nasir, Zil" userId="0e7472d3-bf0f-42ec-9542-556133ae7e0a" providerId="ADAL" clId="{DEC022BD-B937-4680-957A-633EFB1E9134}" dt="2024-05-30T19:15:04.133" v="550"/>
          <ac:spMkLst>
            <pc:docMk/>
            <pc:sldMk cId="863682701" sldId="379"/>
            <ac:spMk id="6" creationId="{BC6D687A-43D4-C05A-331A-FD66BD2B4560}"/>
          </ac:spMkLst>
        </pc:spChg>
        <pc:extLst>
          <p:ext xmlns:p="http://schemas.openxmlformats.org/presentationml/2006/main" uri="{D6D511B9-2390-475A-947B-AFAB55BFBCF1}">
            <pc226:cmChg xmlns:pc226="http://schemas.microsoft.com/office/powerpoint/2022/06/main/command" chg="add">
              <pc226:chgData name="Nasir, Zil" userId="0e7472d3-bf0f-42ec-9542-556133ae7e0a" providerId="ADAL" clId="{DEC022BD-B937-4680-957A-633EFB1E9134}" dt="2024-06-13T21:03:13.518" v="4421"/>
              <pc2:cmMkLst xmlns:pc2="http://schemas.microsoft.com/office/powerpoint/2019/9/main/command">
                <pc:docMk/>
                <pc:sldMk cId="863682701" sldId="379"/>
                <pc2:cmMk id="{45A3AB3C-456A-4A74-8E2B-20E5F36C69C6}"/>
              </pc2:cmMkLst>
            </pc226:cmChg>
            <pc226:cmChg xmlns:pc226="http://schemas.microsoft.com/office/powerpoint/2022/06/main/command" chg="mod">
              <pc226:chgData name="Nasir, Zil" userId="0e7472d3-bf0f-42ec-9542-556133ae7e0a" providerId="ADAL" clId="{DEC022BD-B937-4680-957A-633EFB1E9134}" dt="2024-06-13T21:02:26.201" v="4420" actId="20577"/>
              <pc2:cmMkLst xmlns:pc2="http://schemas.microsoft.com/office/powerpoint/2019/9/main/command">
                <pc:docMk/>
                <pc:sldMk cId="863682701" sldId="379"/>
                <pc2:cmMk id="{CDA75DF4-9801-4D9A-AB5C-7603F0399964}"/>
              </pc2:cmMkLst>
              <pc226:cmRplyChg chg="add">
                <pc226:chgData name="Nasir, Zil" userId="0e7472d3-bf0f-42ec-9542-556133ae7e0a" providerId="ADAL" clId="{DEC022BD-B937-4680-957A-633EFB1E9134}" dt="2024-05-30T19:01:55.657" v="490"/>
                <pc2:cmRplyMkLst xmlns:pc2="http://schemas.microsoft.com/office/powerpoint/2019/9/main/command">
                  <pc:docMk/>
                  <pc:sldMk cId="863682701" sldId="379"/>
                  <pc2:cmMk id="{CDA75DF4-9801-4D9A-AB5C-7603F0399964}"/>
                  <pc2:cmRplyMk id="{53F2FD72-DC83-4EBB-BD48-39C383D5E7C9}"/>
                </pc2:cmRplyMkLst>
              </pc226:cmRplyChg>
            </pc226:cmChg>
          </p:ext>
        </pc:extLst>
      </pc:sldChg>
      <pc:sldChg chg="modSp mod">
        <pc:chgData name="Nasir, Zil" userId="0e7472d3-bf0f-42ec-9542-556133ae7e0a" providerId="ADAL" clId="{DEC022BD-B937-4680-957A-633EFB1E9134}" dt="2024-05-31T14:42:59.126" v="747" actId="20577"/>
        <pc:sldMkLst>
          <pc:docMk/>
          <pc:sldMk cId="345027054" sldId="382"/>
        </pc:sldMkLst>
        <pc:spChg chg="mod">
          <ac:chgData name="Nasir, Zil" userId="0e7472d3-bf0f-42ec-9542-556133ae7e0a" providerId="ADAL" clId="{DEC022BD-B937-4680-957A-633EFB1E9134}" dt="2024-05-31T14:42:59.126" v="747" actId="20577"/>
          <ac:spMkLst>
            <pc:docMk/>
            <pc:sldMk cId="345027054" sldId="382"/>
            <ac:spMk id="3" creationId="{557DC097-EEFC-ED47-45E0-3BCB04809765}"/>
          </ac:spMkLst>
        </pc:spChg>
      </pc:sldChg>
      <pc:sldChg chg="modSp mod delCm modCm">
        <pc:chgData name="Nasir, Zil" userId="0e7472d3-bf0f-42ec-9542-556133ae7e0a" providerId="ADAL" clId="{DEC022BD-B937-4680-957A-633EFB1E9134}" dt="2024-05-30T19:03:07.859" v="495" actId="13926"/>
        <pc:sldMkLst>
          <pc:docMk/>
          <pc:sldMk cId="3909832607" sldId="384"/>
        </pc:sldMkLst>
        <pc:spChg chg="mod">
          <ac:chgData name="Nasir, Zil" userId="0e7472d3-bf0f-42ec-9542-556133ae7e0a" providerId="ADAL" clId="{DEC022BD-B937-4680-957A-633EFB1E9134}" dt="2024-05-30T19:03:07.859" v="495" actId="13926"/>
          <ac:spMkLst>
            <pc:docMk/>
            <pc:sldMk cId="3909832607" sldId="384"/>
            <ac:spMk id="3" creationId="{F8889D44-83AC-CD26-95E7-8FC7B85BB490}"/>
          </ac:spMkLst>
        </pc:spChg>
        <pc:extLst>
          <p:ext xmlns:p="http://schemas.openxmlformats.org/presentationml/2006/main" uri="{D6D511B9-2390-475A-947B-AFAB55BFBCF1}">
            <pc226:cmChg xmlns:pc226="http://schemas.microsoft.com/office/powerpoint/2022/06/main/command" chg="del mod">
              <pc226:chgData name="Nasir, Zil" userId="0e7472d3-bf0f-42ec-9542-556133ae7e0a" providerId="ADAL" clId="{DEC022BD-B937-4680-957A-633EFB1E9134}" dt="2024-05-30T19:02:05.074" v="492"/>
              <pc2:cmMkLst xmlns:pc2="http://schemas.microsoft.com/office/powerpoint/2019/9/main/command">
                <pc:docMk/>
                <pc:sldMk cId="3909832607" sldId="384"/>
                <pc2:cmMk id="{DCDA68CC-147A-4A01-B9C9-7A7D83E1BF63}"/>
              </pc2:cmMkLst>
            </pc226:cmChg>
          </p:ext>
        </pc:extLst>
      </pc:sldChg>
      <pc:sldChg chg="addSp delSp modSp mod">
        <pc:chgData name="Nasir, Zil" userId="0e7472d3-bf0f-42ec-9542-556133ae7e0a" providerId="ADAL" clId="{DEC022BD-B937-4680-957A-633EFB1E9134}" dt="2024-05-30T19:05:42.703" v="504" actId="1036"/>
        <pc:sldMkLst>
          <pc:docMk/>
          <pc:sldMk cId="936660227" sldId="385"/>
        </pc:sldMkLst>
        <pc:spChg chg="add mod">
          <ac:chgData name="Nasir, Zil" userId="0e7472d3-bf0f-42ec-9542-556133ae7e0a" providerId="ADAL" clId="{DEC022BD-B937-4680-957A-633EFB1E9134}" dt="2024-05-30T19:05:42.703" v="504" actId="1036"/>
          <ac:spMkLst>
            <pc:docMk/>
            <pc:sldMk cId="936660227" sldId="385"/>
            <ac:spMk id="2" creationId="{2FAA23BD-E75B-9170-30AE-58A48C0F0E3B}"/>
          </ac:spMkLst>
        </pc:spChg>
        <pc:spChg chg="del">
          <ac:chgData name="Nasir, Zil" userId="0e7472d3-bf0f-42ec-9542-556133ae7e0a" providerId="ADAL" clId="{DEC022BD-B937-4680-957A-633EFB1E9134}" dt="2024-05-30T19:03:18.285" v="496" actId="478"/>
          <ac:spMkLst>
            <pc:docMk/>
            <pc:sldMk cId="936660227" sldId="385"/>
            <ac:spMk id="5" creationId="{7C032A41-35AC-0DB5-D5B1-C1CF47B3B608}"/>
          </ac:spMkLst>
        </pc:spChg>
      </pc:sldChg>
      <pc:sldChg chg="addSp delSp modSp mod">
        <pc:chgData name="Nasir, Zil" userId="0e7472d3-bf0f-42ec-9542-556133ae7e0a" providerId="ADAL" clId="{DEC022BD-B937-4680-957A-633EFB1E9134}" dt="2024-05-30T19:13:23.366" v="514"/>
        <pc:sldMkLst>
          <pc:docMk/>
          <pc:sldMk cId="830031710" sldId="386"/>
        </pc:sldMkLst>
        <pc:spChg chg="add mod">
          <ac:chgData name="Nasir, Zil" userId="0e7472d3-bf0f-42ec-9542-556133ae7e0a" providerId="ADAL" clId="{DEC022BD-B937-4680-957A-633EFB1E9134}" dt="2024-05-30T19:13:23.366" v="514"/>
          <ac:spMkLst>
            <pc:docMk/>
            <pc:sldMk cId="830031710" sldId="386"/>
            <ac:spMk id="2" creationId="{4D82C9A4-FE68-23C5-8787-6EB2153F313C}"/>
          </ac:spMkLst>
        </pc:spChg>
        <pc:spChg chg="del">
          <ac:chgData name="Nasir, Zil" userId="0e7472d3-bf0f-42ec-9542-556133ae7e0a" providerId="ADAL" clId="{DEC022BD-B937-4680-957A-633EFB1E9134}" dt="2024-05-30T19:05:59.518" v="510" actId="478"/>
          <ac:spMkLst>
            <pc:docMk/>
            <pc:sldMk cId="830031710" sldId="386"/>
            <ac:spMk id="4" creationId="{1AC14C63-9A44-5F26-4A68-751A59C1EAD0}"/>
          </ac:spMkLst>
        </pc:spChg>
      </pc:sldChg>
      <pc:sldChg chg="delCm modCm modNotesTx">
        <pc:chgData name="Nasir, Zil" userId="0e7472d3-bf0f-42ec-9542-556133ae7e0a" providerId="ADAL" clId="{DEC022BD-B937-4680-957A-633EFB1E9134}" dt="2024-05-31T14:46:41.362" v="876"/>
        <pc:sldMkLst>
          <pc:docMk/>
          <pc:sldMk cId="988386414" sldId="387"/>
        </pc:sldMkLst>
        <pc:extLst>
          <p:ext xmlns:p="http://schemas.openxmlformats.org/presentationml/2006/main" uri="{D6D511B9-2390-475A-947B-AFAB55BFBCF1}">
            <pc226:cmChg xmlns:pc226="http://schemas.microsoft.com/office/powerpoint/2022/06/main/command" chg="del mod">
              <pc226:chgData name="Nasir, Zil" userId="0e7472d3-bf0f-42ec-9542-556133ae7e0a" providerId="ADAL" clId="{DEC022BD-B937-4680-957A-633EFB1E9134}" dt="2024-05-31T14:46:41.362" v="876"/>
              <pc2:cmMkLst xmlns:pc2="http://schemas.microsoft.com/office/powerpoint/2019/9/main/command">
                <pc:docMk/>
                <pc:sldMk cId="988386414" sldId="387"/>
                <pc2:cmMk id="{CC12A543-B93A-4E0B-91D9-4961E11DE533}"/>
              </pc2:cmMkLst>
            </pc226:cmChg>
          </p:ext>
        </pc:extLst>
      </pc:sldChg>
      <pc:sldChg chg="modSp mod">
        <pc:chgData name="Nasir, Zil" userId="0e7472d3-bf0f-42ec-9542-556133ae7e0a" providerId="ADAL" clId="{DEC022BD-B937-4680-957A-633EFB1E9134}" dt="2024-05-30T19:04:37.430" v="500" actId="13926"/>
        <pc:sldMkLst>
          <pc:docMk/>
          <pc:sldMk cId="81161874" sldId="390"/>
        </pc:sldMkLst>
        <pc:spChg chg="mod">
          <ac:chgData name="Nasir, Zil" userId="0e7472d3-bf0f-42ec-9542-556133ae7e0a" providerId="ADAL" clId="{DEC022BD-B937-4680-957A-633EFB1E9134}" dt="2024-05-30T19:04:37.430" v="500" actId="13926"/>
          <ac:spMkLst>
            <pc:docMk/>
            <pc:sldMk cId="81161874" sldId="390"/>
            <ac:spMk id="3" creationId="{C65C18A0-E352-5112-D9E7-206A083882D7}"/>
          </ac:spMkLst>
        </pc:spChg>
      </pc:sldChg>
      <pc:sldChg chg="addSp delSp modSp mod">
        <pc:chgData name="Nasir, Zil" userId="0e7472d3-bf0f-42ec-9542-556133ae7e0a" providerId="ADAL" clId="{DEC022BD-B937-4680-957A-633EFB1E9134}" dt="2024-05-30T19:14:15.405" v="532"/>
        <pc:sldMkLst>
          <pc:docMk/>
          <pc:sldMk cId="2491820790" sldId="391"/>
        </pc:sldMkLst>
        <pc:spChg chg="add mod">
          <ac:chgData name="Nasir, Zil" userId="0e7472d3-bf0f-42ec-9542-556133ae7e0a" providerId="ADAL" clId="{DEC022BD-B937-4680-957A-633EFB1E9134}" dt="2024-05-30T19:14:15.405" v="532"/>
          <ac:spMkLst>
            <pc:docMk/>
            <pc:sldMk cId="2491820790" sldId="391"/>
            <ac:spMk id="2" creationId="{4209573C-BDE2-9B61-83C7-A99B72153B2B}"/>
          </ac:spMkLst>
        </pc:spChg>
        <pc:spChg chg="del">
          <ac:chgData name="Nasir, Zil" userId="0e7472d3-bf0f-42ec-9542-556133ae7e0a" providerId="ADAL" clId="{DEC022BD-B937-4680-957A-633EFB1E9134}" dt="2024-05-30T19:14:04.636" v="529" actId="478"/>
          <ac:spMkLst>
            <pc:docMk/>
            <pc:sldMk cId="2491820790" sldId="391"/>
            <ac:spMk id="3" creationId="{F74D4FE1-1938-4A26-EEEF-EC65EEC9DF40}"/>
          </ac:spMkLst>
        </pc:spChg>
      </pc:sldChg>
      <pc:sldChg chg="addSp delSp modSp mod">
        <pc:chgData name="Nasir, Zil" userId="0e7472d3-bf0f-42ec-9542-556133ae7e0a" providerId="ADAL" clId="{DEC022BD-B937-4680-957A-633EFB1E9134}" dt="2024-05-30T19:05:54.385" v="509"/>
        <pc:sldMkLst>
          <pc:docMk/>
          <pc:sldMk cId="415376732" sldId="395"/>
        </pc:sldMkLst>
        <pc:spChg chg="add mod">
          <ac:chgData name="Nasir, Zil" userId="0e7472d3-bf0f-42ec-9542-556133ae7e0a" providerId="ADAL" clId="{DEC022BD-B937-4680-957A-633EFB1E9134}" dt="2024-05-30T19:05:46.633" v="505"/>
          <ac:spMkLst>
            <pc:docMk/>
            <pc:sldMk cId="415376732" sldId="395"/>
            <ac:spMk id="2" creationId="{7805C386-FA11-A59A-7609-B9C457C32C5B}"/>
          </ac:spMkLst>
        </pc:spChg>
        <pc:spChg chg="add mod">
          <ac:chgData name="Nasir, Zil" userId="0e7472d3-bf0f-42ec-9542-556133ae7e0a" providerId="ADAL" clId="{DEC022BD-B937-4680-957A-633EFB1E9134}" dt="2024-05-30T19:05:54.385" v="509"/>
          <ac:spMkLst>
            <pc:docMk/>
            <pc:sldMk cId="415376732" sldId="395"/>
            <ac:spMk id="3" creationId="{1895E52E-1973-72E4-E39B-159401372E9C}"/>
          </ac:spMkLst>
        </pc:spChg>
        <pc:spChg chg="add del">
          <ac:chgData name="Nasir, Zil" userId="0e7472d3-bf0f-42ec-9542-556133ae7e0a" providerId="ADAL" clId="{DEC022BD-B937-4680-957A-633EFB1E9134}" dt="2024-05-30T19:05:53.369" v="508" actId="478"/>
          <ac:spMkLst>
            <pc:docMk/>
            <pc:sldMk cId="415376732" sldId="395"/>
            <ac:spMk id="4" creationId="{1AC14C63-9A44-5F26-4A68-751A59C1EAD0}"/>
          </ac:spMkLst>
        </pc:spChg>
      </pc:sldChg>
      <pc:sldChg chg="addSp delSp modSp mod">
        <pc:chgData name="Nasir, Zil" userId="0e7472d3-bf0f-42ec-9542-556133ae7e0a" providerId="ADAL" clId="{DEC022BD-B937-4680-957A-633EFB1E9134}" dt="2024-05-30T19:13:25.723" v="515"/>
        <pc:sldMkLst>
          <pc:docMk/>
          <pc:sldMk cId="661098042" sldId="396"/>
        </pc:sldMkLst>
        <pc:spChg chg="add mod">
          <ac:chgData name="Nasir, Zil" userId="0e7472d3-bf0f-42ec-9542-556133ae7e0a" providerId="ADAL" clId="{DEC022BD-B937-4680-957A-633EFB1E9134}" dt="2024-05-30T19:13:25.723" v="515"/>
          <ac:spMkLst>
            <pc:docMk/>
            <pc:sldMk cId="661098042" sldId="396"/>
            <ac:spMk id="2" creationId="{837D8485-EE8D-02BB-2302-222553534485}"/>
          </ac:spMkLst>
        </pc:spChg>
        <pc:spChg chg="del">
          <ac:chgData name="Nasir, Zil" userId="0e7472d3-bf0f-42ec-9542-556133ae7e0a" providerId="ADAL" clId="{DEC022BD-B937-4680-957A-633EFB1E9134}" dt="2024-05-30T19:06:02.586" v="511" actId="478"/>
          <ac:spMkLst>
            <pc:docMk/>
            <pc:sldMk cId="661098042" sldId="396"/>
            <ac:spMk id="4" creationId="{1AC14C63-9A44-5F26-4A68-751A59C1EAD0}"/>
          </ac:spMkLst>
        </pc:spChg>
      </pc:sldChg>
      <pc:sldChg chg="addSp delSp modSp mod">
        <pc:chgData name="Nasir, Zil" userId="0e7472d3-bf0f-42ec-9542-556133ae7e0a" providerId="ADAL" clId="{DEC022BD-B937-4680-957A-633EFB1E9134}" dt="2024-05-30T19:13:27.592" v="516"/>
        <pc:sldMkLst>
          <pc:docMk/>
          <pc:sldMk cId="2028923451" sldId="397"/>
        </pc:sldMkLst>
        <pc:spChg chg="add mod">
          <ac:chgData name="Nasir, Zil" userId="0e7472d3-bf0f-42ec-9542-556133ae7e0a" providerId="ADAL" clId="{DEC022BD-B937-4680-957A-633EFB1E9134}" dt="2024-05-30T19:13:27.592" v="516"/>
          <ac:spMkLst>
            <pc:docMk/>
            <pc:sldMk cId="2028923451" sldId="397"/>
            <ac:spMk id="2" creationId="{BE9C31AE-FD2A-3D05-F23D-C18AD1B58D06}"/>
          </ac:spMkLst>
        </pc:spChg>
        <pc:spChg chg="del">
          <ac:chgData name="Nasir, Zil" userId="0e7472d3-bf0f-42ec-9542-556133ae7e0a" providerId="ADAL" clId="{DEC022BD-B937-4680-957A-633EFB1E9134}" dt="2024-05-30T19:06:05.394" v="512" actId="478"/>
          <ac:spMkLst>
            <pc:docMk/>
            <pc:sldMk cId="2028923451" sldId="397"/>
            <ac:spMk id="4" creationId="{1AC14C63-9A44-5F26-4A68-751A59C1EAD0}"/>
          </ac:spMkLst>
        </pc:spChg>
      </pc:sldChg>
      <pc:sldChg chg="addSp delSp modSp mod">
        <pc:chgData name="Nasir, Zil" userId="0e7472d3-bf0f-42ec-9542-556133ae7e0a" providerId="ADAL" clId="{DEC022BD-B937-4680-957A-633EFB1E9134}" dt="2024-05-31T14:45:58.072" v="766" actId="403"/>
        <pc:sldMkLst>
          <pc:docMk/>
          <pc:sldMk cId="1766162994" sldId="398"/>
        </pc:sldMkLst>
        <pc:spChg chg="add mod">
          <ac:chgData name="Nasir, Zil" userId="0e7472d3-bf0f-42ec-9542-556133ae7e0a" providerId="ADAL" clId="{DEC022BD-B937-4680-957A-633EFB1E9134}" dt="2024-05-30T19:13:29.678" v="517"/>
          <ac:spMkLst>
            <pc:docMk/>
            <pc:sldMk cId="1766162994" sldId="398"/>
            <ac:spMk id="2" creationId="{AF827E23-276F-BF1D-1EE1-B86D34DFE62D}"/>
          </ac:spMkLst>
        </pc:spChg>
        <pc:spChg chg="del">
          <ac:chgData name="Nasir, Zil" userId="0e7472d3-bf0f-42ec-9542-556133ae7e0a" providerId="ADAL" clId="{DEC022BD-B937-4680-957A-633EFB1E9134}" dt="2024-05-30T19:06:09.570" v="513" actId="478"/>
          <ac:spMkLst>
            <pc:docMk/>
            <pc:sldMk cId="1766162994" sldId="398"/>
            <ac:spMk id="4" creationId="{1AC14C63-9A44-5F26-4A68-751A59C1EAD0}"/>
          </ac:spMkLst>
        </pc:spChg>
        <pc:spChg chg="mod">
          <ac:chgData name="Nasir, Zil" userId="0e7472d3-bf0f-42ec-9542-556133ae7e0a" providerId="ADAL" clId="{DEC022BD-B937-4680-957A-633EFB1E9134}" dt="2024-05-31T14:45:58.072" v="766" actId="403"/>
          <ac:spMkLst>
            <pc:docMk/>
            <pc:sldMk cId="1766162994" sldId="398"/>
            <ac:spMk id="8" creationId="{A62CD457-E2DA-68F9-02F0-D85A239B732C}"/>
          </ac:spMkLst>
        </pc:spChg>
        <pc:spChg chg="mod">
          <ac:chgData name="Nasir, Zil" userId="0e7472d3-bf0f-42ec-9542-556133ae7e0a" providerId="ADAL" clId="{DEC022BD-B937-4680-957A-633EFB1E9134}" dt="2024-05-31T14:45:57.466" v="764" actId="1035"/>
          <ac:spMkLst>
            <pc:docMk/>
            <pc:sldMk cId="1766162994" sldId="398"/>
            <ac:spMk id="9" creationId="{88473CDD-13F8-8118-0452-F274E29EA5D9}"/>
          </ac:spMkLst>
        </pc:spChg>
      </pc:sldChg>
      <pc:sldChg chg="addSp delSp modSp mod">
        <pc:chgData name="Nasir, Zil" userId="0e7472d3-bf0f-42ec-9542-556133ae7e0a" providerId="ADAL" clId="{DEC022BD-B937-4680-957A-633EFB1E9134}" dt="2024-05-30T19:13:59.212" v="528"/>
        <pc:sldMkLst>
          <pc:docMk/>
          <pc:sldMk cId="914047147" sldId="399"/>
        </pc:sldMkLst>
        <pc:spChg chg="add mod">
          <ac:chgData name="Nasir, Zil" userId="0e7472d3-bf0f-42ec-9542-556133ae7e0a" providerId="ADAL" clId="{DEC022BD-B937-4680-957A-633EFB1E9134}" dt="2024-05-30T19:13:59.212" v="528"/>
          <ac:spMkLst>
            <pc:docMk/>
            <pc:sldMk cId="914047147" sldId="399"/>
            <ac:spMk id="2" creationId="{8BD3BB7E-0443-FC92-2C64-B73899FCD4BD}"/>
          </ac:spMkLst>
        </pc:spChg>
        <pc:spChg chg="del">
          <ac:chgData name="Nasir, Zil" userId="0e7472d3-bf0f-42ec-9542-556133ae7e0a" providerId="ADAL" clId="{DEC022BD-B937-4680-957A-633EFB1E9134}" dt="2024-05-30T19:13:34.051" v="518" actId="478"/>
          <ac:spMkLst>
            <pc:docMk/>
            <pc:sldMk cId="914047147" sldId="399"/>
            <ac:spMk id="4" creationId="{1AC14C63-9A44-5F26-4A68-751A59C1EAD0}"/>
          </ac:spMkLst>
        </pc:spChg>
      </pc:sldChg>
      <pc:sldChg chg="addSp delSp modSp mod">
        <pc:chgData name="Nasir, Zil" userId="0e7472d3-bf0f-42ec-9542-556133ae7e0a" providerId="ADAL" clId="{DEC022BD-B937-4680-957A-633EFB1E9134}" dt="2024-05-30T19:13:57.366" v="527"/>
        <pc:sldMkLst>
          <pc:docMk/>
          <pc:sldMk cId="2678446245" sldId="400"/>
        </pc:sldMkLst>
        <pc:spChg chg="add mod">
          <ac:chgData name="Nasir, Zil" userId="0e7472d3-bf0f-42ec-9542-556133ae7e0a" providerId="ADAL" clId="{DEC022BD-B937-4680-957A-633EFB1E9134}" dt="2024-05-30T19:13:57.366" v="527"/>
          <ac:spMkLst>
            <pc:docMk/>
            <pc:sldMk cId="2678446245" sldId="400"/>
            <ac:spMk id="2" creationId="{FB2E62BB-85B2-1705-CCFE-EDEDF5AB6A1C}"/>
          </ac:spMkLst>
        </pc:spChg>
        <pc:spChg chg="del">
          <ac:chgData name="Nasir, Zil" userId="0e7472d3-bf0f-42ec-9542-556133ae7e0a" providerId="ADAL" clId="{DEC022BD-B937-4680-957A-633EFB1E9134}" dt="2024-05-30T19:13:37.379" v="519" actId="478"/>
          <ac:spMkLst>
            <pc:docMk/>
            <pc:sldMk cId="2678446245" sldId="400"/>
            <ac:spMk id="4" creationId="{1AC14C63-9A44-5F26-4A68-751A59C1EAD0}"/>
          </ac:spMkLst>
        </pc:spChg>
      </pc:sldChg>
      <pc:sldChg chg="addSp delSp modSp mod">
        <pc:chgData name="Nasir, Zil" userId="0e7472d3-bf0f-42ec-9542-556133ae7e0a" providerId="ADAL" clId="{DEC022BD-B937-4680-957A-633EFB1E9134}" dt="2024-05-30T19:13:54.948" v="526"/>
        <pc:sldMkLst>
          <pc:docMk/>
          <pc:sldMk cId="1260666068" sldId="401"/>
        </pc:sldMkLst>
        <pc:spChg chg="add mod">
          <ac:chgData name="Nasir, Zil" userId="0e7472d3-bf0f-42ec-9542-556133ae7e0a" providerId="ADAL" clId="{DEC022BD-B937-4680-957A-633EFB1E9134}" dt="2024-05-30T19:13:54.948" v="526"/>
          <ac:spMkLst>
            <pc:docMk/>
            <pc:sldMk cId="1260666068" sldId="401"/>
            <ac:spMk id="2" creationId="{AE0FB5EC-9057-E833-616C-3E2D943CB28D}"/>
          </ac:spMkLst>
        </pc:spChg>
        <pc:spChg chg="del">
          <ac:chgData name="Nasir, Zil" userId="0e7472d3-bf0f-42ec-9542-556133ae7e0a" providerId="ADAL" clId="{DEC022BD-B937-4680-957A-633EFB1E9134}" dt="2024-05-30T19:13:39.959" v="520" actId="478"/>
          <ac:spMkLst>
            <pc:docMk/>
            <pc:sldMk cId="1260666068" sldId="401"/>
            <ac:spMk id="4" creationId="{1AC14C63-9A44-5F26-4A68-751A59C1EAD0}"/>
          </ac:spMkLst>
        </pc:spChg>
      </pc:sldChg>
      <pc:sldChg chg="addSp delSp modSp mod">
        <pc:chgData name="Nasir, Zil" userId="0e7472d3-bf0f-42ec-9542-556133ae7e0a" providerId="ADAL" clId="{DEC022BD-B937-4680-957A-633EFB1E9134}" dt="2024-05-30T19:13:52.690" v="525"/>
        <pc:sldMkLst>
          <pc:docMk/>
          <pc:sldMk cId="2222840904" sldId="402"/>
        </pc:sldMkLst>
        <pc:spChg chg="add mod">
          <ac:chgData name="Nasir, Zil" userId="0e7472d3-bf0f-42ec-9542-556133ae7e0a" providerId="ADAL" clId="{DEC022BD-B937-4680-957A-633EFB1E9134}" dt="2024-05-30T19:13:52.690" v="525"/>
          <ac:spMkLst>
            <pc:docMk/>
            <pc:sldMk cId="2222840904" sldId="402"/>
            <ac:spMk id="2" creationId="{4721C7A9-5757-790E-02F3-992861BD0DE2}"/>
          </ac:spMkLst>
        </pc:spChg>
        <pc:spChg chg="del">
          <ac:chgData name="Nasir, Zil" userId="0e7472d3-bf0f-42ec-9542-556133ae7e0a" providerId="ADAL" clId="{DEC022BD-B937-4680-957A-633EFB1E9134}" dt="2024-05-30T19:13:51.853" v="524" actId="478"/>
          <ac:spMkLst>
            <pc:docMk/>
            <pc:sldMk cId="2222840904" sldId="402"/>
            <ac:spMk id="4" creationId="{1AC14C63-9A44-5F26-4A68-751A59C1EAD0}"/>
          </ac:spMkLst>
        </pc:spChg>
      </pc:sldChg>
      <pc:sldChg chg="modSp mod">
        <pc:chgData name="Nasir, Zil" userId="0e7472d3-bf0f-42ec-9542-556133ae7e0a" providerId="ADAL" clId="{DEC022BD-B937-4680-957A-633EFB1E9134}" dt="2024-05-30T19:13:47.604" v="523" actId="13926"/>
        <pc:sldMkLst>
          <pc:docMk/>
          <pc:sldMk cId="3033058146" sldId="403"/>
        </pc:sldMkLst>
        <pc:spChg chg="mod">
          <ac:chgData name="Nasir, Zil" userId="0e7472d3-bf0f-42ec-9542-556133ae7e0a" providerId="ADAL" clId="{DEC022BD-B937-4680-957A-633EFB1E9134}" dt="2024-05-30T19:13:47.604" v="523" actId="13926"/>
          <ac:spMkLst>
            <pc:docMk/>
            <pc:sldMk cId="3033058146" sldId="403"/>
            <ac:spMk id="4" creationId="{1AC14C63-9A44-5F26-4A68-751A59C1EAD0}"/>
          </ac:spMkLst>
        </pc:spChg>
      </pc:sldChg>
      <pc:sldChg chg="addSp delSp modSp mod delCm modCm">
        <pc:chgData name="Nasir, Zil" userId="0e7472d3-bf0f-42ec-9542-556133ae7e0a" providerId="ADAL" clId="{DEC022BD-B937-4680-957A-633EFB1E9134}" dt="2024-06-13T20:47:01.390" v="4231" actId="1076"/>
        <pc:sldMkLst>
          <pc:docMk/>
          <pc:sldMk cId="1754173097" sldId="1577"/>
        </pc:sldMkLst>
        <pc:spChg chg="mod">
          <ac:chgData name="Nasir, Zil" userId="0e7472d3-bf0f-42ec-9542-556133ae7e0a" providerId="ADAL" clId="{DEC022BD-B937-4680-957A-633EFB1E9134}" dt="2024-06-13T20:46:51.331" v="4228" actId="1076"/>
          <ac:spMkLst>
            <pc:docMk/>
            <pc:sldMk cId="1754173097" sldId="1577"/>
            <ac:spMk id="2" creationId="{16C823F9-4B4B-473A-898C-AF9D37A61468}"/>
          </ac:spMkLst>
        </pc:spChg>
        <pc:spChg chg="mod">
          <ac:chgData name="Nasir, Zil" userId="0e7472d3-bf0f-42ec-9542-556133ae7e0a" providerId="ADAL" clId="{DEC022BD-B937-4680-957A-633EFB1E9134}" dt="2024-05-31T14:50:11.656" v="934" actId="20577"/>
          <ac:spMkLst>
            <pc:docMk/>
            <pc:sldMk cId="1754173097" sldId="1577"/>
            <ac:spMk id="3" creationId="{32C96D85-22F5-4F13-876C-5E2AEB13EC90}"/>
          </ac:spMkLst>
        </pc:spChg>
        <pc:spChg chg="add mod">
          <ac:chgData name="Nasir, Zil" userId="0e7472d3-bf0f-42ec-9542-556133ae7e0a" providerId="ADAL" clId="{DEC022BD-B937-4680-957A-633EFB1E9134}" dt="2024-05-30T18:56:15.145" v="421" actId="571"/>
          <ac:spMkLst>
            <pc:docMk/>
            <pc:sldMk cId="1754173097" sldId="1577"/>
            <ac:spMk id="4" creationId="{B0E0E8F3-D0F1-6D75-8D7F-B7793B205F14}"/>
          </ac:spMkLst>
        </pc:spChg>
        <pc:spChg chg="del">
          <ac:chgData name="Nasir, Zil" userId="0e7472d3-bf0f-42ec-9542-556133ae7e0a" providerId="ADAL" clId="{DEC022BD-B937-4680-957A-633EFB1E9134}" dt="2024-06-13T20:46:42.655" v="4227" actId="478"/>
          <ac:spMkLst>
            <pc:docMk/>
            <pc:sldMk cId="1754173097" sldId="1577"/>
            <ac:spMk id="4" creationId="{F1F244F4-1A3F-EEF6-A5A7-D6E80E9E3A67}"/>
          </ac:spMkLst>
        </pc:spChg>
        <pc:spChg chg="add mod">
          <ac:chgData name="Nasir, Zil" userId="0e7472d3-bf0f-42ec-9542-556133ae7e0a" providerId="ADAL" clId="{DEC022BD-B937-4680-957A-633EFB1E9134}" dt="2024-06-13T20:47:01.390" v="4231" actId="1076"/>
          <ac:spMkLst>
            <pc:docMk/>
            <pc:sldMk cId="1754173097" sldId="1577"/>
            <ac:spMk id="5" creationId="{EAF28FE4-BB8B-4D29-67ED-17AEAE6B2BE4}"/>
          </ac:spMkLst>
        </pc:spChg>
        <pc:spChg chg="add mod">
          <ac:chgData name="Nasir, Zil" userId="0e7472d3-bf0f-42ec-9542-556133ae7e0a" providerId="ADAL" clId="{DEC022BD-B937-4680-957A-633EFB1E9134}" dt="2024-05-30T18:56:28.231" v="423" actId="571"/>
          <ac:spMkLst>
            <pc:docMk/>
            <pc:sldMk cId="1754173097" sldId="1577"/>
            <ac:spMk id="6" creationId="{EDC10E08-DBE6-BFB8-F2F7-EAA5D491E825}"/>
          </ac:spMkLst>
        </pc:spChg>
        <pc:spChg chg="add mod">
          <ac:chgData name="Nasir, Zil" userId="0e7472d3-bf0f-42ec-9542-556133ae7e0a" providerId="ADAL" clId="{DEC022BD-B937-4680-957A-633EFB1E9134}" dt="2024-05-30T19:14:29.646" v="535" actId="1036"/>
          <ac:spMkLst>
            <pc:docMk/>
            <pc:sldMk cId="1754173097" sldId="1577"/>
            <ac:spMk id="8" creationId="{51173E04-9943-5693-850F-7288D49BFD53}"/>
          </ac:spMkLst>
        </pc:spChg>
        <pc:picChg chg="add mod">
          <ac:chgData name="Nasir, Zil" userId="0e7472d3-bf0f-42ec-9542-556133ae7e0a" providerId="ADAL" clId="{DEC022BD-B937-4680-957A-633EFB1E9134}" dt="2024-05-30T18:56:15.145" v="421" actId="571"/>
          <ac:picMkLst>
            <pc:docMk/>
            <pc:sldMk cId="1754173097" sldId="1577"/>
            <ac:picMk id="5" creationId="{B250F4A6-87A4-2A13-44A1-47B02E3F531B}"/>
          </ac:picMkLst>
        </pc:picChg>
        <pc:picChg chg="add mod">
          <ac:chgData name="Nasir, Zil" userId="0e7472d3-bf0f-42ec-9542-556133ae7e0a" providerId="ADAL" clId="{DEC022BD-B937-4680-957A-633EFB1E9134}" dt="2024-06-13T20:47:01.390" v="4231" actId="1076"/>
          <ac:picMkLst>
            <pc:docMk/>
            <pc:sldMk cId="1754173097" sldId="1577"/>
            <ac:picMk id="6" creationId="{55CDEDF7-A735-FF7D-F972-6B19E3673395}"/>
          </ac:picMkLst>
        </pc:picChg>
        <pc:picChg chg="add mod">
          <ac:chgData name="Nasir, Zil" userId="0e7472d3-bf0f-42ec-9542-556133ae7e0a" providerId="ADAL" clId="{DEC022BD-B937-4680-957A-633EFB1E9134}" dt="2024-05-30T18:56:28.231" v="423" actId="571"/>
          <ac:picMkLst>
            <pc:docMk/>
            <pc:sldMk cId="1754173097" sldId="1577"/>
            <ac:picMk id="7" creationId="{183F8BE4-ED4F-C4D0-1D05-6B035DA3B1C8}"/>
          </ac:picMkLst>
        </pc:picChg>
        <pc:picChg chg="mod">
          <ac:chgData name="Nasir, Zil" userId="0e7472d3-bf0f-42ec-9542-556133ae7e0a" providerId="ADAL" clId="{DEC022BD-B937-4680-957A-633EFB1E9134}" dt="2024-06-13T20:46:51.331" v="4228" actId="1076"/>
          <ac:picMkLst>
            <pc:docMk/>
            <pc:sldMk cId="1754173097" sldId="1577"/>
            <ac:picMk id="11" creationId="{BD786F98-F040-032E-0514-E9E09D0DE69A}"/>
          </ac:picMkLst>
        </pc:picChg>
        <pc:extLst>
          <p:ext xmlns:p="http://schemas.openxmlformats.org/presentationml/2006/main" uri="{D6D511B9-2390-475A-947B-AFAB55BFBCF1}">
            <pc226:cmChg xmlns:pc226="http://schemas.microsoft.com/office/powerpoint/2022/06/main/command" chg="del">
              <pc226:chgData name="Nasir, Zil" userId="0e7472d3-bf0f-42ec-9542-556133ae7e0a" providerId="ADAL" clId="{DEC022BD-B937-4680-957A-633EFB1E9134}" dt="2024-05-30T18:43:19.992" v="0"/>
              <pc2:cmMkLst xmlns:pc2="http://schemas.microsoft.com/office/powerpoint/2019/9/main/command">
                <pc:docMk/>
                <pc:sldMk cId="1754173097" sldId="1577"/>
                <pc2:cmMk id="{23DF7D9C-CF12-4961-B0C2-CF528CA57F25}"/>
              </pc2:cmMkLst>
            </pc226:cmChg>
            <pc226:cmChg xmlns:pc226="http://schemas.microsoft.com/office/powerpoint/2022/06/main/command" chg="mod">
              <pc226:chgData name="Nasir, Zil" userId="0e7472d3-bf0f-42ec-9542-556133ae7e0a" providerId="ADAL" clId="{DEC022BD-B937-4680-957A-633EFB1E9134}" dt="2024-06-06T18:01:13.590" v="3311"/>
              <pc2:cmMkLst xmlns:pc2="http://schemas.microsoft.com/office/powerpoint/2019/9/main/command">
                <pc:docMk/>
                <pc:sldMk cId="1754173097" sldId="1577"/>
                <pc2:cmMk id="{79D675CD-BF8C-43C1-9501-10A044C00575}"/>
              </pc2:cmMkLst>
            </pc226:cmChg>
          </p:ext>
        </pc:extLst>
      </pc:sldChg>
      <pc:sldChg chg="addSp modSp mod addCm delCm modCm">
        <pc:chgData name="Nasir, Zil" userId="0e7472d3-bf0f-42ec-9542-556133ae7e0a" providerId="ADAL" clId="{DEC022BD-B937-4680-957A-633EFB1E9134}" dt="2024-05-31T14:49:36.518" v="908" actId="20577"/>
        <pc:sldMkLst>
          <pc:docMk/>
          <pc:sldMk cId="1366570389" sldId="1578"/>
        </pc:sldMkLst>
        <pc:spChg chg="mod">
          <ac:chgData name="Nasir, Zil" userId="0e7472d3-bf0f-42ec-9542-556133ae7e0a" providerId="ADAL" clId="{DEC022BD-B937-4680-957A-633EFB1E9134}" dt="2024-05-31T14:49:36.518" v="908" actId="20577"/>
          <ac:spMkLst>
            <pc:docMk/>
            <pc:sldMk cId="1366570389" sldId="1578"/>
            <ac:spMk id="3" creationId="{32C96D85-22F5-4F13-876C-5E2AEB13EC90}"/>
          </ac:spMkLst>
        </pc:spChg>
        <pc:spChg chg="add mod">
          <ac:chgData name="Nasir, Zil" userId="0e7472d3-bf0f-42ec-9542-556133ae7e0a" providerId="ADAL" clId="{DEC022BD-B937-4680-957A-633EFB1E9134}" dt="2024-05-30T19:14:33.098" v="538" actId="1035"/>
          <ac:spMkLst>
            <pc:docMk/>
            <pc:sldMk cId="1366570389" sldId="1578"/>
            <ac:spMk id="4" creationId="{2261B37B-29B0-9FF2-65CD-421E802D140C}"/>
          </ac:spMkLst>
        </pc:spChg>
        <pc:spChg chg="mod">
          <ac:chgData name="Nasir, Zil" userId="0e7472d3-bf0f-42ec-9542-556133ae7e0a" providerId="ADAL" clId="{DEC022BD-B937-4680-957A-633EFB1E9134}" dt="2024-05-30T19:20:28.477" v="635" actId="20577"/>
          <ac:spMkLst>
            <pc:docMk/>
            <pc:sldMk cId="1366570389" sldId="1578"/>
            <ac:spMk id="10" creationId="{8021FDCC-0E4F-F793-2F2A-0AA542739060}"/>
          </ac:spMkLst>
        </pc:spChg>
        <pc:graphicFrameChg chg="mod">
          <ac:chgData name="Nasir, Zil" userId="0e7472d3-bf0f-42ec-9542-556133ae7e0a" providerId="ADAL" clId="{DEC022BD-B937-4680-957A-633EFB1E9134}" dt="2024-05-30T19:25:50.129" v="636" actId="207"/>
          <ac:graphicFrameMkLst>
            <pc:docMk/>
            <pc:sldMk cId="1366570389" sldId="1578"/>
            <ac:graphicFrameMk id="9" creationId="{456A5B77-5484-3544-409D-63EB960B1B52}"/>
          </ac:graphicFrameMkLst>
        </pc:graphicFrameChg>
        <pc:extLst>
          <p:ext xmlns:p="http://schemas.openxmlformats.org/presentationml/2006/main" uri="{D6D511B9-2390-475A-947B-AFAB55BFBCF1}">
            <pc226:cmChg xmlns:pc226="http://schemas.microsoft.com/office/powerpoint/2022/06/main/command" chg="del">
              <pc226:chgData name="Nasir, Zil" userId="0e7472d3-bf0f-42ec-9542-556133ae7e0a" providerId="ADAL" clId="{DEC022BD-B937-4680-957A-633EFB1E9134}" dt="2024-05-30T18:43:52.698" v="45"/>
              <pc2:cmMkLst xmlns:pc2="http://schemas.microsoft.com/office/powerpoint/2019/9/main/command">
                <pc:docMk/>
                <pc:sldMk cId="1366570389" sldId="1578"/>
                <pc2:cmMk id="{A47AA8F0-D7AB-4658-97EA-F9AA8EB804E6}"/>
              </pc2:cmMkLst>
            </pc226:cmChg>
            <pc226:cmChg xmlns:pc226="http://schemas.microsoft.com/office/powerpoint/2022/06/main/command" chg="add del mod">
              <pc226:chgData name="Nasir, Zil" userId="0e7472d3-bf0f-42ec-9542-556133ae7e0a" providerId="ADAL" clId="{DEC022BD-B937-4680-957A-633EFB1E9134}" dt="2024-05-31T14:43:11.356" v="750"/>
              <pc2:cmMkLst xmlns:pc2="http://schemas.microsoft.com/office/powerpoint/2019/9/main/command">
                <pc:docMk/>
                <pc:sldMk cId="1366570389" sldId="1578"/>
                <pc2:cmMk id="{520ABCFC-AA6C-4850-B1A1-567D1404C48F}"/>
              </pc2:cmMkLst>
              <pc226:cmRplyChg chg="mod modRxn">
                <pc226:chgData name="Nasir, Zil" userId="0e7472d3-bf0f-42ec-9542-556133ae7e0a" providerId="ADAL" clId="{DEC022BD-B937-4680-957A-633EFB1E9134}" dt="2024-05-31T14:43:08.590" v="748"/>
                <pc2:cmRplyMkLst xmlns:pc2="http://schemas.microsoft.com/office/powerpoint/2019/9/main/command">
                  <pc:docMk/>
                  <pc:sldMk cId="1366570389" sldId="1578"/>
                  <pc2:cmMk id="{520ABCFC-AA6C-4850-B1A1-567D1404C48F}"/>
                  <pc2:cmRplyMk id="{4C3C2C95-1E7B-4A43-95B2-4F38F5EB5AA9}"/>
                </pc2:cmRplyMkLst>
              </pc226:cmRplyChg>
            </pc226:cmChg>
          </p:ext>
        </pc:extLst>
      </pc:sldChg>
      <pc:sldChg chg="addSp modSp mod addCm">
        <pc:chgData name="Nasir, Zil" userId="0e7472d3-bf0f-42ec-9542-556133ae7e0a" providerId="ADAL" clId="{DEC022BD-B937-4680-957A-633EFB1E9134}" dt="2024-05-30T19:18:13.728" v="586" actId="207"/>
        <pc:sldMkLst>
          <pc:docMk/>
          <pc:sldMk cId="3563620884" sldId="1579"/>
        </pc:sldMkLst>
        <pc:spChg chg="mod">
          <ac:chgData name="Nasir, Zil" userId="0e7472d3-bf0f-42ec-9542-556133ae7e0a" providerId="ADAL" clId="{DEC022BD-B937-4680-957A-633EFB1E9134}" dt="2024-05-30T19:17:10.834" v="580" actId="20577"/>
          <ac:spMkLst>
            <pc:docMk/>
            <pc:sldMk cId="3563620884" sldId="1579"/>
            <ac:spMk id="2" creationId="{A10B5419-5CD9-F33E-6051-3478B8EA6311}"/>
          </ac:spMkLst>
        </pc:spChg>
        <pc:spChg chg="add mod">
          <ac:chgData name="Nasir, Zil" userId="0e7472d3-bf0f-42ec-9542-556133ae7e0a" providerId="ADAL" clId="{DEC022BD-B937-4680-957A-633EFB1E9134}" dt="2024-05-30T19:14:43.494" v="542"/>
          <ac:spMkLst>
            <pc:docMk/>
            <pc:sldMk cId="3563620884" sldId="1579"/>
            <ac:spMk id="4" creationId="{022049D0-C955-BFF1-A60A-B556884E6780}"/>
          </ac:spMkLst>
        </pc:spChg>
        <pc:graphicFrameChg chg="mod">
          <ac:chgData name="Nasir, Zil" userId="0e7472d3-bf0f-42ec-9542-556133ae7e0a" providerId="ADAL" clId="{DEC022BD-B937-4680-957A-633EFB1E9134}" dt="2024-05-30T19:18:13.728" v="586" actId="207"/>
          <ac:graphicFrameMkLst>
            <pc:docMk/>
            <pc:sldMk cId="3563620884" sldId="1579"/>
            <ac:graphicFrameMk id="5" creationId="{4692725D-144A-0CAA-D6BC-1492A19F7810}"/>
          </ac:graphicFrameMkLst>
        </pc:graphicFrameChg>
        <pc:extLst>
          <p:ext xmlns:p="http://schemas.openxmlformats.org/presentationml/2006/main" uri="{D6D511B9-2390-475A-947B-AFAB55BFBCF1}">
            <pc226:cmChg xmlns:pc226="http://schemas.microsoft.com/office/powerpoint/2022/06/main/command" chg="add">
              <pc226:chgData name="Nasir, Zil" userId="0e7472d3-bf0f-42ec-9542-556133ae7e0a" providerId="ADAL" clId="{DEC022BD-B937-4680-957A-633EFB1E9134}" dt="2024-05-30T19:17:37.149" v="581"/>
              <pc2:cmMkLst xmlns:pc2="http://schemas.microsoft.com/office/powerpoint/2019/9/main/command">
                <pc:docMk/>
                <pc:sldMk cId="3563620884" sldId="1579"/>
                <pc2:cmMk id="{FF4E8788-D69B-49CC-8B29-09E90F88883D}"/>
              </pc2:cmMkLst>
            </pc226:cmChg>
          </p:ext>
        </pc:extLst>
      </pc:sldChg>
      <pc:sldChg chg="addSp modSp mod addCm delCm modNotesTx">
        <pc:chgData name="Nasir, Zil" userId="0e7472d3-bf0f-42ec-9542-556133ae7e0a" providerId="ADAL" clId="{DEC022BD-B937-4680-957A-633EFB1E9134}" dt="2024-05-31T14:50:34.445" v="944" actId="20577"/>
        <pc:sldMkLst>
          <pc:docMk/>
          <pc:sldMk cId="82595346" sldId="1580"/>
        </pc:sldMkLst>
        <pc:spChg chg="add mod">
          <ac:chgData name="Nasir, Zil" userId="0e7472d3-bf0f-42ec-9542-556133ae7e0a" providerId="ADAL" clId="{DEC022BD-B937-4680-957A-633EFB1E9134}" dt="2024-05-30T19:14:36.064" v="539"/>
          <ac:spMkLst>
            <pc:docMk/>
            <pc:sldMk cId="82595346" sldId="1580"/>
            <ac:spMk id="3" creationId="{FB8761AB-C294-9C10-A61F-C8CCDAB37C7C}"/>
          </ac:spMkLst>
        </pc:spChg>
        <pc:spChg chg="mod">
          <ac:chgData name="Nasir, Zil" userId="0e7472d3-bf0f-42ec-9542-556133ae7e0a" providerId="ADAL" clId="{DEC022BD-B937-4680-957A-633EFB1E9134}" dt="2024-05-31T14:50:34.445" v="944" actId="20577"/>
          <ac:spMkLst>
            <pc:docMk/>
            <pc:sldMk cId="82595346" sldId="1580"/>
            <ac:spMk id="8" creationId="{926135FE-039E-ADAC-9447-72EE4F361519}"/>
          </ac:spMkLst>
        </pc:spChg>
        <pc:extLst>
          <p:ext xmlns:p="http://schemas.openxmlformats.org/presentationml/2006/main" uri="{D6D511B9-2390-475A-947B-AFAB55BFBCF1}">
            <pc226:cmChg xmlns:pc226="http://schemas.microsoft.com/office/powerpoint/2022/06/main/command" chg="add">
              <pc226:chgData name="Nasir, Zil" userId="0e7472d3-bf0f-42ec-9542-556133ae7e0a" providerId="ADAL" clId="{DEC022BD-B937-4680-957A-633EFB1E9134}" dt="2024-05-30T18:47:12.401" v="208"/>
              <pc2:cmMkLst xmlns:pc2="http://schemas.microsoft.com/office/powerpoint/2019/9/main/command">
                <pc:docMk/>
                <pc:sldMk cId="82595346" sldId="1580"/>
                <pc2:cmMk id="{AB9D41A9-09D5-4DF6-B471-B772491664E6}"/>
              </pc2:cmMkLst>
            </pc226:cmChg>
            <pc226:cmChg xmlns:pc226="http://schemas.microsoft.com/office/powerpoint/2022/06/main/command" chg="del">
              <pc226:chgData name="Nasir, Zil" userId="0e7472d3-bf0f-42ec-9542-556133ae7e0a" providerId="ADAL" clId="{DEC022BD-B937-4680-957A-633EFB1E9134}" dt="2024-05-30T18:46:54.963" v="207"/>
              <pc2:cmMkLst xmlns:pc2="http://schemas.microsoft.com/office/powerpoint/2019/9/main/command">
                <pc:docMk/>
                <pc:sldMk cId="82595346" sldId="1580"/>
                <pc2:cmMk id="{88391AFB-E4A2-4F50-831B-A5DF241DB80D}"/>
              </pc2:cmMkLst>
            </pc226:cmChg>
          </p:ext>
        </pc:extLst>
      </pc:sldChg>
      <pc:sldChg chg="addSp modSp mod delCm modCm">
        <pc:chgData name="Nasir, Zil" userId="0e7472d3-bf0f-42ec-9542-556133ae7e0a" providerId="ADAL" clId="{DEC022BD-B937-4680-957A-633EFB1E9134}" dt="2024-06-13T21:01:55.946" v="4419" actId="20577"/>
        <pc:sldMkLst>
          <pc:docMk/>
          <pc:sldMk cId="3477278666" sldId="1582"/>
        </pc:sldMkLst>
        <pc:spChg chg="add mod">
          <ac:chgData name="Nasir, Zil" userId="0e7472d3-bf0f-42ec-9542-556133ae7e0a" providerId="ADAL" clId="{DEC022BD-B937-4680-957A-633EFB1E9134}" dt="2024-05-30T19:14:38.642" v="540"/>
          <ac:spMkLst>
            <pc:docMk/>
            <pc:sldMk cId="3477278666" sldId="1582"/>
            <ac:spMk id="3" creationId="{A0E58D89-966E-B151-FC96-6DB389B82807}"/>
          </ac:spMkLst>
        </pc:spChg>
        <pc:spChg chg="mod">
          <ac:chgData name="Nasir, Zil" userId="0e7472d3-bf0f-42ec-9542-556133ae7e0a" providerId="ADAL" clId="{DEC022BD-B937-4680-957A-633EFB1E9134}" dt="2024-05-31T14:50:45.739" v="946" actId="20577"/>
          <ac:spMkLst>
            <pc:docMk/>
            <pc:sldMk cId="3477278666" sldId="1582"/>
            <ac:spMk id="4" creationId="{A3867BC2-238C-2FF1-FA66-6F4FA470E47A}"/>
          </ac:spMkLst>
        </pc:spChg>
        <pc:grpChg chg="mod">
          <ac:chgData name="Nasir, Zil" userId="0e7472d3-bf0f-42ec-9542-556133ae7e0a" providerId="ADAL" clId="{DEC022BD-B937-4680-957A-633EFB1E9134}" dt="2024-05-30T18:47:40.987" v="209" actId="1076"/>
          <ac:grpSpMkLst>
            <pc:docMk/>
            <pc:sldMk cId="3477278666" sldId="1582"/>
            <ac:grpSpMk id="9" creationId="{D700F852-6841-421E-11FE-5C0F262AC602}"/>
          </ac:grpSpMkLst>
        </pc:grpChg>
        <pc:graphicFrameChg chg="mod">
          <ac:chgData name="Nasir, Zil" userId="0e7472d3-bf0f-42ec-9542-556133ae7e0a" providerId="ADAL" clId="{DEC022BD-B937-4680-957A-633EFB1E9134}" dt="2024-06-13T21:01:55.946" v="4419" actId="20577"/>
          <ac:graphicFrameMkLst>
            <pc:docMk/>
            <pc:sldMk cId="3477278666" sldId="1582"/>
            <ac:graphicFrameMk id="7" creationId="{F66708B5-6B70-2E4E-07CE-9B993EF8B294}"/>
          </ac:graphicFrameMkLst>
        </pc:graphicFrameChg>
        <pc:extLst>
          <p:ext xmlns:p="http://schemas.openxmlformats.org/presentationml/2006/main" uri="{D6D511B9-2390-475A-947B-AFAB55BFBCF1}">
            <pc226:cmChg xmlns:pc226="http://schemas.microsoft.com/office/powerpoint/2022/06/main/command" chg="del">
              <pc226:chgData name="Nasir, Zil" userId="0e7472d3-bf0f-42ec-9542-556133ae7e0a" providerId="ADAL" clId="{DEC022BD-B937-4680-957A-633EFB1E9134}" dt="2024-05-30T18:58:29.063" v="439"/>
              <pc2:cmMkLst xmlns:pc2="http://schemas.microsoft.com/office/powerpoint/2019/9/main/command">
                <pc:docMk/>
                <pc:sldMk cId="3477278666" sldId="1582"/>
                <pc2:cmMk id="{6934C859-07C2-4AF3-A419-81209997CE07}"/>
              </pc2:cmMkLst>
            </pc226:cmChg>
            <pc226:cmChg xmlns:pc226="http://schemas.microsoft.com/office/powerpoint/2022/06/main/command" chg="mod">
              <pc226:chgData name="Nasir, Zil" userId="0e7472d3-bf0f-42ec-9542-556133ae7e0a" providerId="ADAL" clId="{DEC022BD-B937-4680-957A-633EFB1E9134}" dt="2024-06-13T20:22:41.582" v="3478" actId="2056"/>
              <pc2:cmMkLst xmlns:pc2="http://schemas.microsoft.com/office/powerpoint/2019/9/main/command">
                <pc:docMk/>
                <pc:sldMk cId="3477278666" sldId="1582"/>
                <pc2:cmMk id="{98EFA4C7-646A-487C-AB07-40723CB8215C}"/>
              </pc2:cmMkLst>
            </pc226:cmChg>
          </p:ext>
        </pc:extLst>
      </pc:sldChg>
      <pc:sldChg chg="addSp modSp mod">
        <pc:chgData name="Nasir, Zil" userId="0e7472d3-bf0f-42ec-9542-556133ae7e0a" providerId="ADAL" clId="{DEC022BD-B937-4680-957A-633EFB1E9134}" dt="2024-05-31T14:52:51.109" v="994" actId="20577"/>
        <pc:sldMkLst>
          <pc:docMk/>
          <pc:sldMk cId="256528456" sldId="1583"/>
        </pc:sldMkLst>
        <pc:spChg chg="add mod">
          <ac:chgData name="Nasir, Zil" userId="0e7472d3-bf0f-42ec-9542-556133ae7e0a" providerId="ADAL" clId="{DEC022BD-B937-4680-957A-633EFB1E9134}" dt="2024-05-30T19:14:46.647" v="543"/>
          <ac:spMkLst>
            <pc:docMk/>
            <pc:sldMk cId="256528456" sldId="1583"/>
            <ac:spMk id="3" creationId="{4A3F8F46-EFB4-7D79-D02C-B343C413691C}"/>
          </ac:spMkLst>
        </pc:spChg>
        <pc:spChg chg="mod">
          <ac:chgData name="Nasir, Zil" userId="0e7472d3-bf0f-42ec-9542-556133ae7e0a" providerId="ADAL" clId="{DEC022BD-B937-4680-957A-633EFB1E9134}" dt="2024-05-31T14:52:51.109" v="994" actId="20577"/>
          <ac:spMkLst>
            <pc:docMk/>
            <pc:sldMk cId="256528456" sldId="1583"/>
            <ac:spMk id="5" creationId="{AD361B8A-B4A7-3DD2-EB30-0212610594D8}"/>
          </ac:spMkLst>
        </pc:spChg>
        <pc:graphicFrameChg chg="mod">
          <ac:chgData name="Nasir, Zil" userId="0e7472d3-bf0f-42ec-9542-556133ae7e0a" providerId="ADAL" clId="{DEC022BD-B937-4680-957A-633EFB1E9134}" dt="2024-05-31T14:52:45.906" v="982" actId="20577"/>
          <ac:graphicFrameMkLst>
            <pc:docMk/>
            <pc:sldMk cId="256528456" sldId="1583"/>
            <ac:graphicFrameMk id="8" creationId="{97CDBDFF-F842-67F4-D598-648E789EAC2A}"/>
          </ac:graphicFrameMkLst>
        </pc:graphicFrameChg>
      </pc:sldChg>
      <pc:sldChg chg="addSp modSp addCm delCm modCm">
        <pc:chgData name="Nasir, Zil" userId="0e7472d3-bf0f-42ec-9542-556133ae7e0a" providerId="ADAL" clId="{DEC022BD-B937-4680-957A-633EFB1E9134}" dt="2024-05-31T14:44:29.020" v="752"/>
        <pc:sldMkLst>
          <pc:docMk/>
          <pc:sldMk cId="2589714986" sldId="1584"/>
        </pc:sldMkLst>
        <pc:spChg chg="add mod">
          <ac:chgData name="Nasir, Zil" userId="0e7472d3-bf0f-42ec-9542-556133ae7e0a" providerId="ADAL" clId="{DEC022BD-B937-4680-957A-633EFB1E9134}" dt="2024-05-30T19:14:49.261" v="544"/>
          <ac:spMkLst>
            <pc:docMk/>
            <pc:sldMk cId="2589714986" sldId="1584"/>
            <ac:spMk id="3" creationId="{8159584F-08EC-BE9A-9974-2B4D3035B2AF}"/>
          </ac:spMkLst>
        </pc:spChg>
        <pc:graphicFrameChg chg="mod">
          <ac:chgData name="Nasir, Zil" userId="0e7472d3-bf0f-42ec-9542-556133ae7e0a" providerId="ADAL" clId="{DEC022BD-B937-4680-957A-633EFB1E9134}" dt="2024-05-30T19:18:23.607" v="587" actId="207"/>
          <ac:graphicFrameMkLst>
            <pc:docMk/>
            <pc:sldMk cId="2589714986" sldId="1584"/>
            <ac:graphicFrameMk id="6" creationId="{0637FF26-CAB3-A02A-022A-039189728D2A}"/>
          </ac:graphicFrameMkLst>
        </pc:graphicFrameChg>
        <pc:extLst>
          <p:ext xmlns:p="http://schemas.openxmlformats.org/presentationml/2006/main" uri="{D6D511B9-2390-475A-947B-AFAB55BFBCF1}">
            <pc226:cmChg xmlns:pc226="http://schemas.microsoft.com/office/powerpoint/2022/06/main/command" chg="add del">
              <pc226:chgData name="Nasir, Zil" userId="0e7472d3-bf0f-42ec-9542-556133ae7e0a" providerId="ADAL" clId="{DEC022BD-B937-4680-957A-633EFB1E9134}" dt="2024-05-31T14:44:29.020" v="752"/>
              <pc2:cmMkLst xmlns:pc2="http://schemas.microsoft.com/office/powerpoint/2019/9/main/command">
                <pc:docMk/>
                <pc:sldMk cId="2589714986" sldId="1584"/>
                <pc2:cmMk id="{51A42CA4-7E3A-4E8C-8CFB-DE80E326B059}"/>
              </pc2:cmMkLst>
              <pc226:cmRplyChg chg="mod modRxn">
                <pc226:chgData name="Nasir, Zil" userId="0e7472d3-bf0f-42ec-9542-556133ae7e0a" providerId="ADAL" clId="{DEC022BD-B937-4680-957A-633EFB1E9134}" dt="2024-05-31T14:44:22.615" v="751"/>
                <pc2:cmRplyMkLst xmlns:pc2="http://schemas.microsoft.com/office/powerpoint/2019/9/main/command">
                  <pc:docMk/>
                  <pc:sldMk cId="2589714986" sldId="1584"/>
                  <pc2:cmMk id="{51A42CA4-7E3A-4E8C-8CFB-DE80E326B059}"/>
                  <pc2:cmRplyMk id="{5AD7E88D-B10F-4907-83D7-5299C76F2E6F}"/>
                </pc2:cmRplyMkLst>
              </pc226:cmRplyChg>
            </pc226:cmChg>
          </p:ext>
        </pc:extLst>
      </pc:sldChg>
      <pc:sldChg chg="addSp modSp mod">
        <pc:chgData name="Nasir, Zil" userId="0e7472d3-bf0f-42ec-9542-556133ae7e0a" providerId="ADAL" clId="{DEC022BD-B937-4680-957A-633EFB1E9134}" dt="2024-05-30T19:18:33.906" v="588" actId="207"/>
        <pc:sldMkLst>
          <pc:docMk/>
          <pc:sldMk cId="459017521" sldId="1585"/>
        </pc:sldMkLst>
        <pc:spChg chg="add mod">
          <ac:chgData name="Nasir, Zil" userId="0e7472d3-bf0f-42ec-9542-556133ae7e0a" providerId="ADAL" clId="{DEC022BD-B937-4680-957A-633EFB1E9134}" dt="2024-05-30T19:14:51.221" v="545"/>
          <ac:spMkLst>
            <pc:docMk/>
            <pc:sldMk cId="459017521" sldId="1585"/>
            <ac:spMk id="2" creationId="{16909515-61F7-18F3-924F-5E802874A175}"/>
          </ac:spMkLst>
        </pc:spChg>
        <pc:spChg chg="mod">
          <ac:chgData name="Nasir, Zil" userId="0e7472d3-bf0f-42ec-9542-556133ae7e0a" providerId="ADAL" clId="{DEC022BD-B937-4680-957A-633EFB1E9134}" dt="2024-05-30T19:01:05.668" v="489" actId="404"/>
          <ac:spMkLst>
            <pc:docMk/>
            <pc:sldMk cId="459017521" sldId="1585"/>
            <ac:spMk id="8" creationId="{DD66790E-DA4F-F114-983E-FBDF2ED2C346}"/>
          </ac:spMkLst>
        </pc:spChg>
        <pc:graphicFrameChg chg="mod">
          <ac:chgData name="Nasir, Zil" userId="0e7472d3-bf0f-42ec-9542-556133ae7e0a" providerId="ADAL" clId="{DEC022BD-B937-4680-957A-633EFB1E9134}" dt="2024-05-30T19:18:33.906" v="588" actId="207"/>
          <ac:graphicFrameMkLst>
            <pc:docMk/>
            <pc:sldMk cId="459017521" sldId="1585"/>
            <ac:graphicFrameMk id="5" creationId="{F66DD194-DD9F-A370-34E9-CDE0E6476840}"/>
          </ac:graphicFrameMkLst>
        </pc:graphicFrameChg>
      </pc:sldChg>
      <pc:sldChg chg="addSp modSp mod addCm modCm">
        <pc:chgData name="Nasir, Zil" userId="0e7472d3-bf0f-42ec-9542-556133ae7e0a" providerId="ADAL" clId="{DEC022BD-B937-4680-957A-633EFB1E9134}" dt="2024-05-30T19:26:45.317" v="652" actId="20577"/>
        <pc:sldMkLst>
          <pc:docMk/>
          <pc:sldMk cId="1552892765" sldId="1586"/>
        </pc:sldMkLst>
        <pc:spChg chg="add mod">
          <ac:chgData name="Nasir, Zil" userId="0e7472d3-bf0f-42ec-9542-556133ae7e0a" providerId="ADAL" clId="{DEC022BD-B937-4680-957A-633EFB1E9134}" dt="2024-05-30T19:14:55.562" v="547"/>
          <ac:spMkLst>
            <pc:docMk/>
            <pc:sldMk cId="1552892765" sldId="1586"/>
            <ac:spMk id="2" creationId="{5AC03EBC-283D-CB61-FF71-45BFE48BF61D}"/>
          </ac:spMkLst>
        </pc:spChg>
        <pc:spChg chg="mod">
          <ac:chgData name="Nasir, Zil" userId="0e7472d3-bf0f-42ec-9542-556133ae7e0a" providerId="ADAL" clId="{DEC022BD-B937-4680-957A-633EFB1E9134}" dt="2024-05-30T19:26:45.317" v="652" actId="20577"/>
          <ac:spMkLst>
            <pc:docMk/>
            <pc:sldMk cId="1552892765" sldId="1586"/>
            <ac:spMk id="6" creationId="{0801749F-39E6-B597-DF89-42B1E1406156}"/>
          </ac:spMkLst>
        </pc:spChg>
        <pc:extLst>
          <p:ext xmlns:p="http://schemas.openxmlformats.org/presentationml/2006/main" uri="{D6D511B9-2390-475A-947B-AFAB55BFBCF1}">
            <pc226:cmChg xmlns:pc226="http://schemas.microsoft.com/office/powerpoint/2022/06/main/command" chg="mod">
              <pc226:chgData name="Nasir, Zil" userId="0e7472d3-bf0f-42ec-9542-556133ae7e0a" providerId="ADAL" clId="{DEC022BD-B937-4680-957A-633EFB1E9134}" dt="2024-05-30T19:26:45.317" v="652" actId="20577"/>
              <pc2:cmMkLst xmlns:pc2="http://schemas.microsoft.com/office/powerpoint/2019/9/main/command">
                <pc:docMk/>
                <pc:sldMk cId="1552892765" sldId="1586"/>
                <pc2:cmMk id="{649B9506-C2FA-4A99-9842-EA01BD0F959E}"/>
              </pc2:cmMkLst>
            </pc226:cmChg>
            <pc226:cmChg xmlns:pc226="http://schemas.microsoft.com/office/powerpoint/2022/06/main/command" chg="add">
              <pc226:chgData name="Nasir, Zil" userId="0e7472d3-bf0f-42ec-9542-556133ae7e0a" providerId="ADAL" clId="{DEC022BD-B937-4680-957A-633EFB1E9134}" dt="2024-05-30T19:19:50.132" v="617"/>
              <pc2:cmMkLst xmlns:pc2="http://schemas.microsoft.com/office/powerpoint/2019/9/main/command">
                <pc:docMk/>
                <pc:sldMk cId="1552892765" sldId="1586"/>
                <pc2:cmMk id="{4CE73EEB-0030-4737-B04B-80FDED2BB47E}"/>
              </pc2:cmMkLst>
            </pc226:cmChg>
          </p:ext>
        </pc:extLst>
      </pc:sldChg>
      <pc:sldChg chg="addSp modSp mod delCm modCm">
        <pc:chgData name="Nasir, Zil" userId="0e7472d3-bf0f-42ec-9542-556133ae7e0a" providerId="ADAL" clId="{DEC022BD-B937-4680-957A-633EFB1E9134}" dt="2024-06-13T21:01:43.764" v="4410" actId="207"/>
        <pc:sldMkLst>
          <pc:docMk/>
          <pc:sldMk cId="1793709505" sldId="1587"/>
        </pc:sldMkLst>
        <pc:spChg chg="mod">
          <ac:chgData name="Nasir, Zil" userId="0e7472d3-bf0f-42ec-9542-556133ae7e0a" providerId="ADAL" clId="{DEC022BD-B937-4680-957A-633EFB1E9134}" dt="2024-05-30T18:58:02.811" v="438" actId="1076"/>
          <ac:spMkLst>
            <pc:docMk/>
            <pc:sldMk cId="1793709505" sldId="1587"/>
            <ac:spMk id="2" creationId="{31BB8EE0-77A4-5EA7-897D-B9C1FBBF6F84}"/>
          </ac:spMkLst>
        </pc:spChg>
        <pc:spChg chg="mod">
          <ac:chgData name="Nasir, Zil" userId="0e7472d3-bf0f-42ec-9542-556133ae7e0a" providerId="ADAL" clId="{DEC022BD-B937-4680-957A-633EFB1E9134}" dt="2024-06-13T21:01:43.764" v="4410" actId="207"/>
          <ac:spMkLst>
            <pc:docMk/>
            <pc:sldMk cId="1793709505" sldId="1587"/>
            <ac:spMk id="3" creationId="{37E16E1C-3077-FC40-1E22-D5C591876F8D}"/>
          </ac:spMkLst>
        </pc:spChg>
        <pc:spChg chg="mod">
          <ac:chgData name="Nasir, Zil" userId="0e7472d3-bf0f-42ec-9542-556133ae7e0a" providerId="ADAL" clId="{DEC022BD-B937-4680-957A-633EFB1E9134}" dt="2024-05-30T18:59:23.242" v="451" actId="20577"/>
          <ac:spMkLst>
            <pc:docMk/>
            <pc:sldMk cId="1793709505" sldId="1587"/>
            <ac:spMk id="4" creationId="{949C36C5-6C1F-DD50-B419-B15850E40F57}"/>
          </ac:spMkLst>
        </pc:spChg>
        <pc:spChg chg="mod">
          <ac:chgData name="Nasir, Zil" userId="0e7472d3-bf0f-42ec-9542-556133ae7e0a" providerId="ADAL" clId="{DEC022BD-B937-4680-957A-633EFB1E9134}" dt="2024-05-30T18:57:49.784" v="436" actId="20577"/>
          <ac:spMkLst>
            <pc:docMk/>
            <pc:sldMk cId="1793709505" sldId="1587"/>
            <ac:spMk id="5" creationId="{922121C4-74C7-C014-7114-CE56CFE1C9F0}"/>
          </ac:spMkLst>
        </pc:spChg>
        <pc:spChg chg="mod">
          <ac:chgData name="Nasir, Zil" userId="0e7472d3-bf0f-42ec-9542-556133ae7e0a" providerId="ADAL" clId="{DEC022BD-B937-4680-957A-633EFB1E9134}" dt="2024-05-30T18:53:46.804" v="410" actId="164"/>
          <ac:spMkLst>
            <pc:docMk/>
            <pc:sldMk cId="1793709505" sldId="1587"/>
            <ac:spMk id="6" creationId="{952B930E-7B1C-C6A2-39CF-1B92FCAC65A6}"/>
          </ac:spMkLst>
        </pc:spChg>
        <pc:spChg chg="add mod">
          <ac:chgData name="Nasir, Zil" userId="0e7472d3-bf0f-42ec-9542-556133ae7e0a" providerId="ADAL" clId="{DEC022BD-B937-4680-957A-633EFB1E9134}" dt="2024-05-30T19:14:40.695" v="541"/>
          <ac:spMkLst>
            <pc:docMk/>
            <pc:sldMk cId="1793709505" sldId="1587"/>
            <ac:spMk id="7" creationId="{AF97FAB2-C9CE-7602-CA4D-7AA86CBA35E7}"/>
          </ac:spMkLst>
        </pc:spChg>
        <pc:grpChg chg="add mod">
          <ac:chgData name="Nasir, Zil" userId="0e7472d3-bf0f-42ec-9542-556133ae7e0a" providerId="ADAL" clId="{DEC022BD-B937-4680-957A-633EFB1E9134}" dt="2024-05-30T19:26:32.579" v="639" actId="1076"/>
          <ac:grpSpMkLst>
            <pc:docMk/>
            <pc:sldMk cId="1793709505" sldId="1587"/>
            <ac:grpSpMk id="3" creationId="{FDACC946-3992-E8ED-DA85-4159D5E347F5}"/>
          </ac:grpSpMkLst>
        </pc:grpChg>
        <pc:picChg chg="mod">
          <ac:chgData name="Nasir, Zil" userId="0e7472d3-bf0f-42ec-9542-556133ae7e0a" providerId="ADAL" clId="{DEC022BD-B937-4680-957A-633EFB1E9134}" dt="2024-05-30T18:53:46.804" v="410" actId="164"/>
          <ac:picMkLst>
            <pc:docMk/>
            <pc:sldMk cId="1793709505" sldId="1587"/>
            <ac:picMk id="8" creationId="{8F26670A-84F2-1DC2-1E4A-8AE17644F408}"/>
          </ac:picMkLst>
        </pc:picChg>
        <pc:extLst>
          <p:ext xmlns:p="http://schemas.openxmlformats.org/presentationml/2006/main" uri="{D6D511B9-2390-475A-947B-AFAB55BFBCF1}">
            <pc226:cmChg xmlns:pc226="http://schemas.microsoft.com/office/powerpoint/2022/06/main/command" chg="mod">
              <pc226:chgData name="Nasir, Zil" userId="0e7472d3-bf0f-42ec-9542-556133ae7e0a" providerId="ADAL" clId="{DEC022BD-B937-4680-957A-633EFB1E9134}" dt="2024-06-13T20:22:41.582" v="3478" actId="2056"/>
              <pc2:cmMkLst xmlns:pc2="http://schemas.microsoft.com/office/powerpoint/2019/9/main/command">
                <pc:docMk/>
                <pc:sldMk cId="1793709505" sldId="1587"/>
                <pc2:cmMk id="{2DA6BC29-E2AB-4EB4-8B05-4F26FB5551CD}"/>
              </pc2:cmMkLst>
            </pc226:cmChg>
            <pc226:cmChg xmlns:pc226="http://schemas.microsoft.com/office/powerpoint/2022/06/main/command" chg="del mod">
              <pc226:chgData name="Nasir, Zil" userId="0e7472d3-bf0f-42ec-9542-556133ae7e0a" providerId="ADAL" clId="{DEC022BD-B937-4680-957A-633EFB1E9134}" dt="2024-05-30T19:16:29.097" v="551"/>
              <pc2:cmMkLst xmlns:pc2="http://schemas.microsoft.com/office/powerpoint/2019/9/main/command">
                <pc:docMk/>
                <pc:sldMk cId="1793709505" sldId="1587"/>
                <pc2:cmMk id="{AEDFE597-6554-47BA-91B3-D349C86F1B90}"/>
              </pc2:cmMkLst>
            </pc226:cmChg>
            <pc226:cmChg xmlns:pc226="http://schemas.microsoft.com/office/powerpoint/2022/06/main/command" chg="del mod">
              <pc226:chgData name="Nasir, Zil" userId="0e7472d3-bf0f-42ec-9542-556133ae7e0a" providerId="ADAL" clId="{DEC022BD-B937-4680-957A-633EFB1E9134}" dt="2024-05-30T18:59:09.060" v="442"/>
              <pc2:cmMkLst xmlns:pc2="http://schemas.microsoft.com/office/powerpoint/2019/9/main/command">
                <pc:docMk/>
                <pc:sldMk cId="1793709505" sldId="1587"/>
                <pc2:cmMk id="{599DEF9D-EBD9-458F-B08B-91C538F4515D}"/>
              </pc2:cmMkLst>
            </pc226:cmChg>
            <pc226:cmChg xmlns:pc226="http://schemas.microsoft.com/office/powerpoint/2022/06/main/command" chg="del mod">
              <pc226:chgData name="Nasir, Zil" userId="0e7472d3-bf0f-42ec-9542-556133ae7e0a" providerId="ADAL" clId="{DEC022BD-B937-4680-957A-633EFB1E9134}" dt="2024-05-30T18:59:06.581" v="441"/>
              <pc2:cmMkLst xmlns:pc2="http://schemas.microsoft.com/office/powerpoint/2019/9/main/command">
                <pc:docMk/>
                <pc:sldMk cId="1793709505" sldId="1587"/>
                <pc2:cmMk id="{3D5923B0-0700-4FA7-8E64-BC27D95ADC9F}"/>
              </pc2:cmMkLst>
            </pc226:cmChg>
          </p:ext>
        </pc:extLst>
      </pc:sldChg>
      <pc:sldChg chg="addSp modSp mod">
        <pc:chgData name="Nasir, Zil" userId="0e7472d3-bf0f-42ec-9542-556133ae7e0a" providerId="ADAL" clId="{DEC022BD-B937-4680-957A-633EFB1E9134}" dt="2024-05-31T14:45:03.010" v="757" actId="14100"/>
        <pc:sldMkLst>
          <pc:docMk/>
          <pc:sldMk cId="3030058944" sldId="1588"/>
        </pc:sldMkLst>
        <pc:spChg chg="add mod">
          <ac:chgData name="Nasir, Zil" userId="0e7472d3-bf0f-42ec-9542-556133ae7e0a" providerId="ADAL" clId="{DEC022BD-B937-4680-957A-633EFB1E9134}" dt="2024-05-30T19:14:53.503" v="546"/>
          <ac:spMkLst>
            <pc:docMk/>
            <pc:sldMk cId="3030058944" sldId="1588"/>
            <ac:spMk id="3" creationId="{9F99BEA2-94BF-0DB3-4A91-FBAA70C93AC8}"/>
          </ac:spMkLst>
        </pc:spChg>
        <pc:spChg chg="mod">
          <ac:chgData name="Nasir, Zil" userId="0e7472d3-bf0f-42ec-9542-556133ae7e0a" providerId="ADAL" clId="{DEC022BD-B937-4680-957A-633EFB1E9134}" dt="2024-05-31T14:45:03.010" v="757" actId="14100"/>
          <ac:spMkLst>
            <pc:docMk/>
            <pc:sldMk cId="3030058944" sldId="1588"/>
            <ac:spMk id="4" creationId="{949C36C5-6C1F-DD50-B419-B15850E40F57}"/>
          </ac:spMkLst>
        </pc:spChg>
        <pc:picChg chg="mod">
          <ac:chgData name="Nasir, Zil" userId="0e7472d3-bf0f-42ec-9542-556133ae7e0a" providerId="ADAL" clId="{DEC022BD-B937-4680-957A-633EFB1E9134}" dt="2024-05-31T14:45:03.010" v="757" actId="14100"/>
          <ac:picMkLst>
            <pc:docMk/>
            <pc:sldMk cId="3030058944" sldId="1588"/>
            <ac:picMk id="10" creationId="{0846344E-A9DF-9649-9E54-D7C3925E66E5}"/>
          </ac:picMkLst>
        </pc:picChg>
      </pc:sldChg>
      <pc:sldChg chg="addSp delSp modSp mod">
        <pc:chgData name="Nasir, Zil" userId="0e7472d3-bf0f-42ec-9542-556133ae7e0a" providerId="ADAL" clId="{DEC022BD-B937-4680-957A-633EFB1E9134}" dt="2024-05-30T19:14:12.824" v="531"/>
        <pc:sldMkLst>
          <pc:docMk/>
          <pc:sldMk cId="3574350645" sldId="1589"/>
        </pc:sldMkLst>
        <pc:spChg chg="add mod">
          <ac:chgData name="Nasir, Zil" userId="0e7472d3-bf0f-42ec-9542-556133ae7e0a" providerId="ADAL" clId="{DEC022BD-B937-4680-957A-633EFB1E9134}" dt="2024-05-30T19:14:12.824" v="531"/>
          <ac:spMkLst>
            <pc:docMk/>
            <pc:sldMk cId="3574350645" sldId="1589"/>
            <ac:spMk id="2" creationId="{54A9A145-9ECF-B881-E6DB-95E92E71CC72}"/>
          </ac:spMkLst>
        </pc:spChg>
        <pc:spChg chg="del mod">
          <ac:chgData name="Nasir, Zil" userId="0e7472d3-bf0f-42ec-9542-556133ae7e0a" providerId="ADAL" clId="{DEC022BD-B937-4680-957A-633EFB1E9134}" dt="2024-05-30T19:14:09.012" v="530" actId="478"/>
          <ac:spMkLst>
            <pc:docMk/>
            <pc:sldMk cId="3574350645" sldId="1589"/>
            <ac:spMk id="3" creationId="{F74D4FE1-1938-4A26-EEEF-EC65EEC9DF40}"/>
          </ac:spMkLst>
        </pc:spChg>
      </pc:sldChg>
      <pc:sldChg chg="del ord">
        <pc:chgData name="Nasir, Zil" userId="0e7472d3-bf0f-42ec-9542-556133ae7e0a" providerId="ADAL" clId="{DEC022BD-B937-4680-957A-633EFB1E9134}" dt="2024-06-06T17:36:15.676" v="1013" actId="47"/>
        <pc:sldMkLst>
          <pc:docMk/>
          <pc:sldMk cId="924702882" sldId="1590"/>
        </pc:sldMkLst>
      </pc:sldChg>
      <pc:sldChg chg="new del">
        <pc:chgData name="Nasir, Zil" userId="0e7472d3-bf0f-42ec-9542-556133ae7e0a" providerId="ADAL" clId="{DEC022BD-B937-4680-957A-633EFB1E9134}" dt="2024-06-13T20:29:01.326" v="3481" actId="47"/>
        <pc:sldMkLst>
          <pc:docMk/>
          <pc:sldMk cId="3428804086" sldId="1590"/>
        </pc:sldMkLst>
      </pc:sldChg>
      <pc:sldChg chg="addSp delSp modSp add del mod ord modNotesTx">
        <pc:chgData name="Nasir, Zil" userId="0e7472d3-bf0f-42ec-9542-556133ae7e0a" providerId="ADAL" clId="{DEC022BD-B937-4680-957A-633EFB1E9134}" dt="2024-06-13T20:34:46.242" v="3664" actId="47"/>
        <pc:sldMkLst>
          <pc:docMk/>
          <pc:sldMk cId="540429279" sldId="1591"/>
        </pc:sldMkLst>
        <pc:spChg chg="del mod ord">
          <ac:chgData name="Nasir, Zil" userId="0e7472d3-bf0f-42ec-9542-556133ae7e0a" providerId="ADAL" clId="{DEC022BD-B937-4680-957A-633EFB1E9134}" dt="2024-06-13T20:34:16.602" v="3654" actId="478"/>
          <ac:spMkLst>
            <pc:docMk/>
            <pc:sldMk cId="540429279" sldId="1591"/>
            <ac:spMk id="4" creationId="{34B929EA-085D-03CC-8ABC-3FFBF3231F85}"/>
          </ac:spMkLst>
        </pc:spChg>
        <pc:spChg chg="add del mod">
          <ac:chgData name="Nasir, Zil" userId="0e7472d3-bf0f-42ec-9542-556133ae7e0a" providerId="ADAL" clId="{DEC022BD-B937-4680-957A-633EFB1E9134}" dt="2024-06-13T20:33:46.172" v="3644" actId="478"/>
          <ac:spMkLst>
            <pc:docMk/>
            <pc:sldMk cId="540429279" sldId="1591"/>
            <ac:spMk id="7" creationId="{B4E02FB0-3FEF-13D5-1ACB-BBE51E25D624}"/>
          </ac:spMkLst>
        </pc:spChg>
        <pc:spChg chg="add del mod">
          <ac:chgData name="Nasir, Zil" userId="0e7472d3-bf0f-42ec-9542-556133ae7e0a" providerId="ADAL" clId="{DEC022BD-B937-4680-957A-633EFB1E9134}" dt="2024-06-13T20:34:18.769" v="3656" actId="478"/>
          <ac:spMkLst>
            <pc:docMk/>
            <pc:sldMk cId="540429279" sldId="1591"/>
            <ac:spMk id="9" creationId="{1D6A5AC4-91F1-3053-449E-B3D884DD5DCB}"/>
          </ac:spMkLst>
        </pc:spChg>
        <pc:spChg chg="del mod">
          <ac:chgData name="Nasir, Zil" userId="0e7472d3-bf0f-42ec-9542-556133ae7e0a" providerId="ADAL" clId="{DEC022BD-B937-4680-957A-633EFB1E9134}" dt="2024-06-13T20:33:44.506" v="3643" actId="478"/>
          <ac:spMkLst>
            <pc:docMk/>
            <pc:sldMk cId="540429279" sldId="1591"/>
            <ac:spMk id="27" creationId="{6D7733A8-17FB-66BD-9A1B-C0C33D2F92B0}"/>
          </ac:spMkLst>
        </pc:spChg>
        <pc:picChg chg="add del mod">
          <ac:chgData name="Nasir, Zil" userId="0e7472d3-bf0f-42ec-9542-556133ae7e0a" providerId="ADAL" clId="{DEC022BD-B937-4680-957A-633EFB1E9134}" dt="2024-06-06T17:44:27.392" v="1742" actId="1076"/>
          <ac:picMkLst>
            <pc:docMk/>
            <pc:sldMk cId="540429279" sldId="1591"/>
            <ac:picMk id="5" creationId="{797F349B-CA3F-063D-E8AF-04CE649AA83A}"/>
          </ac:picMkLst>
        </pc:picChg>
        <pc:picChg chg="add mod">
          <ac:chgData name="Nasir, Zil" userId="0e7472d3-bf0f-42ec-9542-556133ae7e0a" providerId="ADAL" clId="{DEC022BD-B937-4680-957A-633EFB1E9134}" dt="2024-06-13T20:34:07.689" v="3651" actId="1076"/>
          <ac:picMkLst>
            <pc:docMk/>
            <pc:sldMk cId="540429279" sldId="1591"/>
            <ac:picMk id="5" creationId="{CDAEA304-D73D-6A4B-D78A-183817548758}"/>
          </ac:picMkLst>
        </pc:picChg>
      </pc:sldChg>
      <pc:sldChg chg="addSp delSp modSp add mod ord">
        <pc:chgData name="Nasir, Zil" userId="0e7472d3-bf0f-42ec-9542-556133ae7e0a" providerId="ADAL" clId="{DEC022BD-B937-4680-957A-633EFB1E9134}" dt="2024-06-13T21:03:58.300" v="4430" actId="14100"/>
        <pc:sldMkLst>
          <pc:docMk/>
          <pc:sldMk cId="2167963438" sldId="1592"/>
        </pc:sldMkLst>
        <pc:spChg chg="del">
          <ac:chgData name="Nasir, Zil" userId="0e7472d3-bf0f-42ec-9542-556133ae7e0a" providerId="ADAL" clId="{DEC022BD-B937-4680-957A-633EFB1E9134}" dt="2024-06-13T20:34:33.794" v="3659" actId="478"/>
          <ac:spMkLst>
            <pc:docMk/>
            <pc:sldMk cId="2167963438" sldId="1592"/>
            <ac:spMk id="2" creationId="{16C823F9-4B4B-473A-898C-AF9D37A61468}"/>
          </ac:spMkLst>
        </pc:spChg>
        <pc:spChg chg="del">
          <ac:chgData name="Nasir, Zil" userId="0e7472d3-bf0f-42ec-9542-556133ae7e0a" providerId="ADAL" clId="{DEC022BD-B937-4680-957A-633EFB1E9134}" dt="2024-06-13T20:34:32.366" v="3658" actId="478"/>
          <ac:spMkLst>
            <pc:docMk/>
            <pc:sldMk cId="2167963438" sldId="1592"/>
            <ac:spMk id="3" creationId="{32C96D85-22F5-4F13-876C-5E2AEB13EC90}"/>
          </ac:spMkLst>
        </pc:spChg>
        <pc:spChg chg="del">
          <ac:chgData name="Nasir, Zil" userId="0e7472d3-bf0f-42ec-9542-556133ae7e0a" providerId="ADAL" clId="{DEC022BD-B937-4680-957A-633EFB1E9134}" dt="2024-06-13T20:34:36.120" v="3661" actId="478"/>
          <ac:spMkLst>
            <pc:docMk/>
            <pc:sldMk cId="2167963438" sldId="1592"/>
            <ac:spMk id="4" creationId="{F1F244F4-1A3F-EEF6-A5A7-D6E80E9E3A67}"/>
          </ac:spMkLst>
        </pc:spChg>
        <pc:spChg chg="add mod">
          <ac:chgData name="Nasir, Zil" userId="0e7472d3-bf0f-42ec-9542-556133ae7e0a" providerId="ADAL" clId="{DEC022BD-B937-4680-957A-633EFB1E9134}" dt="2024-06-13T20:58:50.020" v="4402" actId="1035"/>
          <ac:spMkLst>
            <pc:docMk/>
            <pc:sldMk cId="2167963438" sldId="1592"/>
            <ac:spMk id="6" creationId="{D58865F0-4395-116B-E5D1-6905C4FF1267}"/>
          </ac:spMkLst>
        </pc:spChg>
        <pc:spChg chg="add mod">
          <ac:chgData name="Nasir, Zil" userId="0e7472d3-bf0f-42ec-9542-556133ae7e0a" providerId="ADAL" clId="{DEC022BD-B937-4680-957A-633EFB1E9134}" dt="2024-06-13T20:58:50.020" v="4402" actId="1035"/>
          <ac:spMkLst>
            <pc:docMk/>
            <pc:sldMk cId="2167963438" sldId="1592"/>
            <ac:spMk id="9" creationId="{EF283FB2-CF47-C885-1567-68AEF8694404}"/>
          </ac:spMkLst>
        </pc:spChg>
        <pc:spChg chg="add mod">
          <ac:chgData name="Nasir, Zil" userId="0e7472d3-bf0f-42ec-9542-556133ae7e0a" providerId="ADAL" clId="{DEC022BD-B937-4680-957A-633EFB1E9134}" dt="2024-06-13T20:58:50.020" v="4402" actId="1035"/>
          <ac:spMkLst>
            <pc:docMk/>
            <pc:sldMk cId="2167963438" sldId="1592"/>
            <ac:spMk id="17" creationId="{75A8B39D-8004-7CA7-B888-9964151CB41B}"/>
          </ac:spMkLst>
        </pc:spChg>
        <pc:spChg chg="add mod">
          <ac:chgData name="Nasir, Zil" userId="0e7472d3-bf0f-42ec-9542-556133ae7e0a" providerId="ADAL" clId="{DEC022BD-B937-4680-957A-633EFB1E9134}" dt="2024-06-13T20:59:07" v="4403" actId="1076"/>
          <ac:spMkLst>
            <pc:docMk/>
            <pc:sldMk cId="2167963438" sldId="1592"/>
            <ac:spMk id="18" creationId="{146EB7FF-EEBF-3B5A-63D2-5108C190C7B2}"/>
          </ac:spMkLst>
        </pc:spChg>
        <pc:picChg chg="add mod">
          <ac:chgData name="Nasir, Zil" userId="0e7472d3-bf0f-42ec-9542-556133ae7e0a" providerId="ADAL" clId="{DEC022BD-B937-4680-957A-633EFB1E9134}" dt="2024-06-13T21:03:54.458" v="4429" actId="1076"/>
          <ac:picMkLst>
            <pc:docMk/>
            <pc:sldMk cId="2167963438" sldId="1592"/>
            <ac:picMk id="7" creationId="{AAF4CD06-EE41-4707-0B77-D206D3A2DCC6}"/>
          </ac:picMkLst>
        </pc:picChg>
        <pc:picChg chg="del">
          <ac:chgData name="Nasir, Zil" userId="0e7472d3-bf0f-42ec-9542-556133ae7e0a" providerId="ADAL" clId="{DEC022BD-B937-4680-957A-633EFB1E9134}" dt="2024-06-13T20:34:34.476" v="3660" actId="478"/>
          <ac:picMkLst>
            <pc:docMk/>
            <pc:sldMk cId="2167963438" sldId="1592"/>
            <ac:picMk id="11" creationId="{BD786F98-F040-032E-0514-E9E09D0DE69A}"/>
          </ac:picMkLst>
        </pc:picChg>
        <pc:picChg chg="add del mod">
          <ac:chgData name="Nasir, Zil" userId="0e7472d3-bf0f-42ec-9542-556133ae7e0a" providerId="ADAL" clId="{DEC022BD-B937-4680-957A-633EFB1E9134}" dt="2024-06-13T20:41:51.982" v="3864" actId="478"/>
          <ac:picMkLst>
            <pc:docMk/>
            <pc:sldMk cId="2167963438" sldId="1592"/>
            <ac:picMk id="12" creationId="{AEAFE815-CEEE-7591-CD60-F9E3AEC38864}"/>
          </ac:picMkLst>
        </pc:picChg>
        <pc:picChg chg="add mod">
          <ac:chgData name="Nasir, Zil" userId="0e7472d3-bf0f-42ec-9542-556133ae7e0a" providerId="ADAL" clId="{DEC022BD-B937-4680-957A-633EFB1E9134}" dt="2024-06-13T21:03:58.300" v="4430" actId="14100"/>
          <ac:picMkLst>
            <pc:docMk/>
            <pc:sldMk cId="2167963438" sldId="1592"/>
            <ac:picMk id="14" creationId="{892E9D8C-5A93-5E7A-F0A3-85DFA054B56E}"/>
          </ac:picMkLst>
        </pc:picChg>
        <pc:picChg chg="add mod">
          <ac:chgData name="Nasir, Zil" userId="0e7472d3-bf0f-42ec-9542-556133ae7e0a" providerId="ADAL" clId="{DEC022BD-B937-4680-957A-633EFB1E9134}" dt="2024-06-13T21:03:46.998" v="4426" actId="1076"/>
          <ac:picMkLst>
            <pc:docMk/>
            <pc:sldMk cId="2167963438" sldId="1592"/>
            <ac:picMk id="16" creationId="{1669ADA7-C833-303E-CE86-A480CD5974A3}"/>
          </ac:picMkLst>
        </pc:picChg>
      </pc:sldChg>
      <pc:sldMasterChg chg="addSldLayout delSldLayout modSldLayout">
        <pc:chgData name="Nasir, Zil" userId="0e7472d3-bf0f-42ec-9542-556133ae7e0a" providerId="ADAL" clId="{DEC022BD-B937-4680-957A-633EFB1E9134}" dt="2024-06-06T17:35:49.453" v="1007" actId="11529"/>
        <pc:sldMasterMkLst>
          <pc:docMk/>
          <pc:sldMasterMk cId="2465387210" sldId="2147483710"/>
        </pc:sldMasterMkLst>
        <pc:sldLayoutChg chg="addSp delSp modSp">
          <pc:chgData name="Nasir, Zil" userId="0e7472d3-bf0f-42ec-9542-556133ae7e0a" providerId="ADAL" clId="{DEC022BD-B937-4680-957A-633EFB1E9134}" dt="2024-06-06T17:35:49.453" v="1007" actId="11529"/>
          <pc:sldLayoutMkLst>
            <pc:docMk/>
            <pc:sldMasterMk cId="2465387210" sldId="2147483710"/>
            <pc:sldLayoutMk cId="3443384986" sldId="2147483729"/>
          </pc:sldLayoutMkLst>
          <pc:spChg chg="add del">
            <ac:chgData name="Nasir, Zil" userId="0e7472d3-bf0f-42ec-9542-556133ae7e0a" providerId="ADAL" clId="{DEC022BD-B937-4680-957A-633EFB1E9134}" dt="2024-06-06T17:35:49.453" v="1007" actId="11529"/>
            <ac:spMkLst>
              <pc:docMk/>
              <pc:sldMasterMk cId="2465387210" sldId="2147483710"/>
              <pc:sldLayoutMk cId="3443384986" sldId="2147483729"/>
              <ac:spMk id="2" creationId="{AD11BADE-4EA4-6A73-AD9D-C6F22366DB83}"/>
            </ac:spMkLst>
          </pc:spChg>
          <pc:spChg chg="add mod">
            <ac:chgData name="Nasir, Zil" userId="0e7472d3-bf0f-42ec-9542-556133ae7e0a" providerId="ADAL" clId="{DEC022BD-B937-4680-957A-633EFB1E9134}" dt="2024-06-06T17:35:47.719" v="1006" actId="11529"/>
            <ac:spMkLst>
              <pc:docMk/>
              <pc:sldMasterMk cId="2465387210" sldId="2147483710"/>
              <pc:sldLayoutMk cId="3443384986" sldId="2147483729"/>
              <ac:spMk id="3" creationId="{1C3C5DA4-1CE7-2A75-F7EB-2E83F6400F44}"/>
            </ac:spMkLst>
          </pc:spChg>
        </pc:sldLayoutChg>
        <pc:sldLayoutChg chg="new del mod">
          <pc:chgData name="Nasir, Zil" userId="0e7472d3-bf0f-42ec-9542-556133ae7e0a" providerId="ADAL" clId="{DEC022BD-B937-4680-957A-633EFB1E9134}" dt="2024-06-06T17:35:28.973" v="1005" actId="11236"/>
          <pc:sldLayoutMkLst>
            <pc:docMk/>
            <pc:sldMasterMk cId="2465387210" sldId="2147483710"/>
            <pc:sldLayoutMk cId="1118230630" sldId="2147483730"/>
          </pc:sldLayoutMkLst>
        </pc:sldLayoutChg>
        <pc:sldLayoutChg chg="new del mod">
          <pc:chgData name="Nasir, Zil" userId="0e7472d3-bf0f-42ec-9542-556133ae7e0a" providerId="ADAL" clId="{DEC022BD-B937-4680-957A-633EFB1E9134}" dt="2024-06-06T17:35:28.469" v="1004" actId="11236"/>
          <pc:sldLayoutMkLst>
            <pc:docMk/>
            <pc:sldMasterMk cId="2465387210" sldId="2147483710"/>
            <pc:sldLayoutMk cId="2557440431" sldId="2147483731"/>
          </pc:sldLayoutMkLst>
        </pc:sldLayoutChg>
      </pc:sldMasterChg>
    </pc:docChg>
  </pc:docChgLst>
  <pc:docChgLst>
    <pc:chgData name="McKane, Jeanne" userId="ccaae3d9-a257-43fb-bdc8-036ccece4828" providerId="ADAL" clId="{EDF67A0C-0C0F-41CA-8A06-BC70C99619A5}"/>
    <pc:docChg chg="undo custSel modSld sldOrd">
      <pc:chgData name="McKane, Jeanne" userId="ccaae3d9-a257-43fb-bdc8-036ccece4828" providerId="ADAL" clId="{EDF67A0C-0C0F-41CA-8A06-BC70C99619A5}" dt="2024-02-09T19:48:39.394" v="115" actId="962"/>
      <pc:docMkLst>
        <pc:docMk/>
      </pc:docMkLst>
      <pc:sldChg chg="modNotesTx">
        <pc:chgData name="McKane, Jeanne" userId="ccaae3d9-a257-43fb-bdc8-036ccece4828" providerId="ADAL" clId="{EDF67A0C-0C0F-41CA-8A06-BC70C99619A5}" dt="2024-01-15T20:59:14.826" v="21" actId="20577"/>
        <pc:sldMkLst>
          <pc:docMk/>
          <pc:sldMk cId="663100937" sldId="357"/>
        </pc:sldMkLst>
      </pc:sldChg>
      <pc:sldChg chg="modSp modNotesTx">
        <pc:chgData name="McKane, Jeanne" userId="ccaae3d9-a257-43fb-bdc8-036ccece4828" providerId="ADAL" clId="{EDF67A0C-0C0F-41CA-8A06-BC70C99619A5}" dt="2024-02-09T19:48:39.394" v="115" actId="962"/>
        <pc:sldMkLst>
          <pc:docMk/>
          <pc:sldMk cId="909644597" sldId="358"/>
        </pc:sldMkLst>
        <pc:graphicFrameChg chg="mod">
          <ac:chgData name="McKane, Jeanne" userId="ccaae3d9-a257-43fb-bdc8-036ccece4828" providerId="ADAL" clId="{EDF67A0C-0C0F-41CA-8A06-BC70C99619A5}" dt="2024-02-09T19:48:39.394" v="115" actId="962"/>
          <ac:graphicFrameMkLst>
            <pc:docMk/>
            <pc:sldMk cId="909644597" sldId="358"/>
            <ac:graphicFrameMk id="7" creationId="{19C5F5E8-BF21-1621-6EE4-9674393947C9}"/>
          </ac:graphicFrameMkLst>
        </pc:graphicFrameChg>
      </pc:sldChg>
      <pc:sldChg chg="modSp mod modNotesTx">
        <pc:chgData name="McKane, Jeanne" userId="ccaae3d9-a257-43fb-bdc8-036ccece4828" providerId="ADAL" clId="{EDF67A0C-0C0F-41CA-8A06-BC70C99619A5}" dt="2024-01-26T17:30:32.876" v="89" actId="6549"/>
        <pc:sldMkLst>
          <pc:docMk/>
          <pc:sldMk cId="482592697" sldId="359"/>
        </pc:sldMkLst>
        <pc:spChg chg="mod">
          <ac:chgData name="McKane, Jeanne" userId="ccaae3d9-a257-43fb-bdc8-036ccece4828" providerId="ADAL" clId="{EDF67A0C-0C0F-41CA-8A06-BC70C99619A5}" dt="2024-01-26T17:27:00.423" v="69" actId="1076"/>
          <ac:spMkLst>
            <pc:docMk/>
            <pc:sldMk cId="482592697" sldId="359"/>
            <ac:spMk id="7" creationId="{F78A8C55-0FAA-AC09-AE6C-D0AA969EA9FB}"/>
          </ac:spMkLst>
        </pc:spChg>
        <pc:spChg chg="mod">
          <ac:chgData name="McKane, Jeanne" userId="ccaae3d9-a257-43fb-bdc8-036ccece4828" providerId="ADAL" clId="{EDF67A0C-0C0F-41CA-8A06-BC70C99619A5}" dt="2024-01-26T17:27:32.258" v="85" actId="1037"/>
          <ac:spMkLst>
            <pc:docMk/>
            <pc:sldMk cId="482592697" sldId="359"/>
            <ac:spMk id="9" creationId="{F26C9640-EA3A-E14C-7E08-C84D4F09D62D}"/>
          </ac:spMkLst>
        </pc:spChg>
        <pc:spChg chg="mod">
          <ac:chgData name="McKane, Jeanne" userId="ccaae3d9-a257-43fb-bdc8-036ccece4828" providerId="ADAL" clId="{EDF67A0C-0C0F-41CA-8A06-BC70C99619A5}" dt="2024-01-26T17:27:26.800" v="72" actId="1076"/>
          <ac:spMkLst>
            <pc:docMk/>
            <pc:sldMk cId="482592697" sldId="359"/>
            <ac:spMk id="13" creationId="{A37D0B17-63D2-8479-A702-604DDCF5A57D}"/>
          </ac:spMkLst>
        </pc:spChg>
        <pc:picChg chg="mod">
          <ac:chgData name="McKane, Jeanne" userId="ccaae3d9-a257-43fb-bdc8-036ccece4828" providerId="ADAL" clId="{EDF67A0C-0C0F-41CA-8A06-BC70C99619A5}" dt="2024-01-26T17:27:32.258" v="85" actId="1037"/>
          <ac:picMkLst>
            <pc:docMk/>
            <pc:sldMk cId="482592697" sldId="359"/>
            <ac:picMk id="8" creationId="{62BAC47B-321B-FB6B-35E8-5713DE0FE6B0}"/>
          </ac:picMkLst>
        </pc:picChg>
        <pc:picChg chg="mod">
          <ac:chgData name="McKane, Jeanne" userId="ccaae3d9-a257-43fb-bdc8-036ccece4828" providerId="ADAL" clId="{EDF67A0C-0C0F-41CA-8A06-BC70C99619A5}" dt="2024-01-04T20:36:32.153" v="6" actId="14826"/>
          <ac:picMkLst>
            <pc:docMk/>
            <pc:sldMk cId="482592697" sldId="359"/>
            <ac:picMk id="10" creationId="{3F553A37-1B97-06FF-4F8E-47544D3467B4}"/>
          </ac:picMkLst>
        </pc:picChg>
      </pc:sldChg>
      <pc:sldChg chg="modSp mod">
        <pc:chgData name="McKane, Jeanne" userId="ccaae3d9-a257-43fb-bdc8-036ccece4828" providerId="ADAL" clId="{EDF67A0C-0C0F-41CA-8A06-BC70C99619A5}" dt="2024-01-03T18:33:17.643" v="5" actId="207"/>
        <pc:sldMkLst>
          <pc:docMk/>
          <pc:sldMk cId="2872917886" sldId="360"/>
        </pc:sldMkLst>
        <pc:spChg chg="mod">
          <ac:chgData name="McKane, Jeanne" userId="ccaae3d9-a257-43fb-bdc8-036ccece4828" providerId="ADAL" clId="{EDF67A0C-0C0F-41CA-8A06-BC70C99619A5}" dt="2024-01-03T18:33:17.643" v="5" actId="207"/>
          <ac:spMkLst>
            <pc:docMk/>
            <pc:sldMk cId="2872917886" sldId="360"/>
            <ac:spMk id="15" creationId="{DE890FCF-0460-7429-44A9-ECEC567CE636}"/>
          </ac:spMkLst>
        </pc:spChg>
        <pc:spChg chg="mod">
          <ac:chgData name="McKane, Jeanne" userId="ccaae3d9-a257-43fb-bdc8-036ccece4828" providerId="ADAL" clId="{EDF67A0C-0C0F-41CA-8A06-BC70C99619A5}" dt="2024-01-03T18:33:17.087" v="4" actId="207"/>
          <ac:spMkLst>
            <pc:docMk/>
            <pc:sldMk cId="2872917886" sldId="360"/>
            <ac:spMk id="19" creationId="{4BB24016-9C38-0C43-21BB-511AC83DE9B2}"/>
          </ac:spMkLst>
        </pc:spChg>
        <pc:spChg chg="mod">
          <ac:chgData name="McKane, Jeanne" userId="ccaae3d9-a257-43fb-bdc8-036ccece4828" providerId="ADAL" clId="{EDF67A0C-0C0F-41CA-8A06-BC70C99619A5}" dt="2024-01-03T18:33:16.492" v="3" actId="207"/>
          <ac:spMkLst>
            <pc:docMk/>
            <pc:sldMk cId="2872917886" sldId="360"/>
            <ac:spMk id="20" creationId="{1A53F153-3DCB-4B1D-C329-E2C2780C63A3}"/>
          </ac:spMkLst>
        </pc:spChg>
      </pc:sldChg>
      <pc:sldChg chg="modSp mod">
        <pc:chgData name="McKane, Jeanne" userId="ccaae3d9-a257-43fb-bdc8-036ccece4828" providerId="ADAL" clId="{EDF67A0C-0C0F-41CA-8A06-BC70C99619A5}" dt="2024-01-15T21:00:05.777" v="36" actId="20577"/>
        <pc:sldMkLst>
          <pc:docMk/>
          <pc:sldMk cId="3239380564" sldId="361"/>
        </pc:sldMkLst>
        <pc:spChg chg="mod">
          <ac:chgData name="McKane, Jeanne" userId="ccaae3d9-a257-43fb-bdc8-036ccece4828" providerId="ADAL" clId="{EDF67A0C-0C0F-41CA-8A06-BC70C99619A5}" dt="2024-01-15T21:00:05.777" v="36" actId="20577"/>
          <ac:spMkLst>
            <pc:docMk/>
            <pc:sldMk cId="3239380564" sldId="361"/>
            <ac:spMk id="12" creationId="{E88BA993-D338-2C69-272C-738B9099574D}"/>
          </ac:spMkLst>
        </pc:spChg>
      </pc:sldChg>
      <pc:sldChg chg="modSp mod">
        <pc:chgData name="McKane, Jeanne" userId="ccaae3d9-a257-43fb-bdc8-036ccece4828" providerId="ADAL" clId="{EDF67A0C-0C0F-41CA-8A06-BC70C99619A5}" dt="2024-01-05T20:04:13.989" v="11" actId="20577"/>
        <pc:sldMkLst>
          <pc:docMk/>
          <pc:sldMk cId="284031855" sldId="362"/>
        </pc:sldMkLst>
        <pc:spChg chg="mod">
          <ac:chgData name="McKane, Jeanne" userId="ccaae3d9-a257-43fb-bdc8-036ccece4828" providerId="ADAL" clId="{EDF67A0C-0C0F-41CA-8A06-BC70C99619A5}" dt="2024-01-05T20:04:13.989" v="11" actId="20577"/>
          <ac:spMkLst>
            <pc:docMk/>
            <pc:sldMk cId="284031855" sldId="362"/>
            <ac:spMk id="4" creationId="{34B929EA-085D-03CC-8ABC-3FFBF3231F85}"/>
          </ac:spMkLst>
        </pc:spChg>
      </pc:sldChg>
      <pc:sldChg chg="modSp mod">
        <pc:chgData name="McKane, Jeanne" userId="ccaae3d9-a257-43fb-bdc8-036ccece4828" providerId="ADAL" clId="{EDF67A0C-0C0F-41CA-8A06-BC70C99619A5}" dt="2024-01-04T21:08:04.039" v="8" actId="20577"/>
        <pc:sldMkLst>
          <pc:docMk/>
          <pc:sldMk cId="86015325" sldId="365"/>
        </pc:sldMkLst>
        <pc:spChg chg="mod">
          <ac:chgData name="McKane, Jeanne" userId="ccaae3d9-a257-43fb-bdc8-036ccece4828" providerId="ADAL" clId="{EDF67A0C-0C0F-41CA-8A06-BC70C99619A5}" dt="2024-01-04T21:08:04.039" v="8" actId="20577"/>
          <ac:spMkLst>
            <pc:docMk/>
            <pc:sldMk cId="86015325" sldId="365"/>
            <ac:spMk id="12" creationId="{E88BA993-D338-2C69-272C-738B9099574D}"/>
          </ac:spMkLst>
        </pc:spChg>
      </pc:sldChg>
      <pc:sldChg chg="ord">
        <pc:chgData name="McKane, Jeanne" userId="ccaae3d9-a257-43fb-bdc8-036ccece4828" providerId="ADAL" clId="{EDF67A0C-0C0F-41CA-8A06-BC70C99619A5}" dt="2024-01-26T17:27:13.230" v="71"/>
        <pc:sldMkLst>
          <pc:docMk/>
          <pc:sldMk cId="4193221867" sldId="3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CA" sz="1800" b="0" i="0" u="none" strike="noStrike" kern="1200" spc="0" baseline="0" dirty="0">
                <a:solidFill>
                  <a:srgbClr val="000000"/>
                </a:solidFill>
              </a:rPr>
              <a:t>Prevalence of dementia in the Ontario population aged 65 years and older by sex, fiscal years 2018/19 to 2022/23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2"/>
          <c:order val="2"/>
          <c:tx>
            <c:strRef>
              <c:f>Sheet1!$A$4</c:f>
              <c:strCache>
                <c:ptCount val="1"/>
                <c:pt idx="0">
                  <c:v>Total number of people aged 65 years and older with dementia</c:v>
                </c:pt>
              </c:strCache>
            </c:strRef>
          </c:tx>
          <c:spPr>
            <a:solidFill>
              <a:srgbClr val="326295"/>
            </a:solidFill>
            <a:ln>
              <a:noFill/>
            </a:ln>
            <a:effectLst/>
          </c:spPr>
          <c:invertIfNegative val="0"/>
          <c:dLbls>
            <c:dLbl>
              <c:idx val="0"/>
              <c:tx>
                <c:rich>
                  <a:bodyPr/>
                  <a:lstStyle/>
                  <a:p>
                    <a:fld id="{C2373F45-2359-4D98-8438-3090617CD441}" type="CELLRANGE">
                      <a:rPr lang="en-US"/>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7A8-42F8-BB58-00B30545C711}"/>
                </c:ext>
              </c:extLst>
            </c:dLbl>
            <c:dLbl>
              <c:idx val="1"/>
              <c:tx>
                <c:rich>
                  <a:bodyPr/>
                  <a:lstStyle/>
                  <a:p>
                    <a:fld id="{BF67D9DA-8E46-4F05-86FA-0D11C304F6EF}" type="CELLRANGE">
                      <a:rPr lang="en-CA"/>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7A8-42F8-BB58-00B30545C711}"/>
                </c:ext>
              </c:extLst>
            </c:dLbl>
            <c:dLbl>
              <c:idx val="2"/>
              <c:tx>
                <c:rich>
                  <a:bodyPr/>
                  <a:lstStyle/>
                  <a:p>
                    <a:fld id="{101C4BB3-9DD6-4700-BC5C-B1C1FD8A3580}" type="CELLRANGE">
                      <a:rPr lang="en-CA"/>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7A8-42F8-BB58-00B30545C711}"/>
                </c:ext>
              </c:extLst>
            </c:dLbl>
            <c:dLbl>
              <c:idx val="3"/>
              <c:tx>
                <c:rich>
                  <a:bodyPr/>
                  <a:lstStyle/>
                  <a:p>
                    <a:fld id="{8F6BB4F8-FB53-4B7A-B077-32D4A639E006}" type="CELLRANGE">
                      <a:rPr lang="en-CA"/>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7A8-42F8-BB58-00B30545C711}"/>
                </c:ext>
              </c:extLst>
            </c:dLbl>
            <c:dLbl>
              <c:idx val="4"/>
              <c:tx>
                <c:rich>
                  <a:bodyPr/>
                  <a:lstStyle/>
                  <a:p>
                    <a:fld id="{983B355C-026A-4BE4-935B-B8EE7B288081}" type="CELLRANGE">
                      <a:rPr lang="en-CA"/>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7A8-42F8-BB58-00B30545C71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2018/19</c:v>
                </c:pt>
                <c:pt idx="1">
                  <c:v>2019/20</c:v>
                </c:pt>
                <c:pt idx="2">
                  <c:v>2020/21</c:v>
                </c:pt>
                <c:pt idx="3">
                  <c:v>2021/22</c:v>
                </c:pt>
                <c:pt idx="4">
                  <c:v>2022/23</c:v>
                </c:pt>
              </c:strCache>
            </c:strRef>
          </c:cat>
          <c:val>
            <c:numRef>
              <c:f>Sheet1!$B$4:$F$4</c:f>
              <c:numCache>
                <c:formatCode>General</c:formatCode>
                <c:ptCount val="5"/>
                <c:pt idx="0">
                  <c:v>189779</c:v>
                </c:pt>
                <c:pt idx="1">
                  <c:v>193287</c:v>
                </c:pt>
                <c:pt idx="2">
                  <c:v>192362</c:v>
                </c:pt>
                <c:pt idx="3">
                  <c:v>198692</c:v>
                </c:pt>
                <c:pt idx="4">
                  <c:v>199934</c:v>
                </c:pt>
              </c:numCache>
            </c:numRef>
          </c:val>
          <c:extLst>
            <c:ext xmlns:c15="http://schemas.microsoft.com/office/drawing/2012/chart" uri="{02D57815-91ED-43cb-92C2-25804820EDAC}">
              <c15:datalabelsRange>
                <c15:f>Sheet1!$B$6:$F$6</c15:f>
                <c15:dlblRangeCache>
                  <c:ptCount val="5"/>
                  <c:pt idx="0">
                    <c:v>190,000</c:v>
                  </c:pt>
                  <c:pt idx="1">
                    <c:v>193,000</c:v>
                  </c:pt>
                  <c:pt idx="2">
                    <c:v>192,000</c:v>
                  </c:pt>
                  <c:pt idx="3">
                    <c:v>199,000</c:v>
                  </c:pt>
                  <c:pt idx="4">
                    <c:v>200,000</c:v>
                  </c:pt>
                </c15:dlblRangeCache>
              </c15:datalabelsRange>
            </c:ext>
            <c:ext xmlns:c16="http://schemas.microsoft.com/office/drawing/2014/chart" uri="{C3380CC4-5D6E-409C-BE32-E72D297353CC}">
              <c16:uniqueId val="{00000000-AD5C-4BD8-85F8-DEB2CBA288D9}"/>
            </c:ext>
          </c:extLst>
        </c:ser>
        <c:dLbls>
          <c:showLegendKey val="0"/>
          <c:showVal val="0"/>
          <c:showCatName val="0"/>
          <c:showSerName val="0"/>
          <c:showPercent val="0"/>
          <c:showBubbleSize val="0"/>
        </c:dLbls>
        <c:gapWidth val="150"/>
        <c:overlap val="100"/>
        <c:axId val="719583520"/>
        <c:axId val="719580280"/>
      </c:barChart>
      <c:lineChart>
        <c:grouping val="standard"/>
        <c:varyColors val="0"/>
        <c:ser>
          <c:idx val="0"/>
          <c:order val="0"/>
          <c:tx>
            <c:strRef>
              <c:f>Sheet1!$A$2</c:f>
              <c:strCache>
                <c:ptCount val="1"/>
                <c:pt idx="0">
                  <c:v>Male </c:v>
                </c:pt>
              </c:strCache>
            </c:strRef>
          </c:tx>
          <c:spPr>
            <a:ln w="38100" cap="rnd">
              <a:solidFill>
                <a:srgbClr val="598787"/>
              </a:solidFill>
              <a:prstDash val="sysDot"/>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2018/19</c:v>
                </c:pt>
                <c:pt idx="1">
                  <c:v>2019/20</c:v>
                </c:pt>
                <c:pt idx="2">
                  <c:v>2020/21</c:v>
                </c:pt>
                <c:pt idx="3">
                  <c:v>2021/22</c:v>
                </c:pt>
                <c:pt idx="4">
                  <c:v>2022/23</c:v>
                </c:pt>
              </c:strCache>
            </c:strRef>
          </c:cat>
          <c:val>
            <c:numRef>
              <c:f>Sheet1!$B$2:$F$2</c:f>
              <c:numCache>
                <c:formatCode>0.00%</c:formatCode>
                <c:ptCount val="5"/>
                <c:pt idx="0">
                  <c:v>6.5762284278970601E-2</c:v>
                </c:pt>
                <c:pt idx="1">
                  <c:v>6.4873398250095374E-2</c:v>
                </c:pt>
                <c:pt idx="2">
                  <c:v>6.2523209655895126E-2</c:v>
                </c:pt>
                <c:pt idx="3">
                  <c:v>6.2824001169154681E-2</c:v>
                </c:pt>
                <c:pt idx="4">
                  <c:v>6.1526450059250927E-2</c:v>
                </c:pt>
              </c:numCache>
            </c:numRef>
          </c:val>
          <c:smooth val="0"/>
          <c:extLst>
            <c:ext xmlns:c16="http://schemas.microsoft.com/office/drawing/2014/chart" uri="{C3380CC4-5D6E-409C-BE32-E72D297353CC}">
              <c16:uniqueId val="{00000000-DD65-48FE-BBC3-8449E3D064A0}"/>
            </c:ext>
          </c:extLst>
        </c:ser>
        <c:ser>
          <c:idx val="1"/>
          <c:order val="1"/>
          <c:tx>
            <c:strRef>
              <c:f>Sheet1!$A$3</c:f>
              <c:strCache>
                <c:ptCount val="1"/>
                <c:pt idx="0">
                  <c:v>Female</c:v>
                </c:pt>
              </c:strCache>
            </c:strRef>
          </c:tx>
          <c:spPr>
            <a:ln w="38100" cap="rnd">
              <a:solidFill>
                <a:srgbClr val="B4A76C"/>
              </a:solidFill>
              <a:prstDash val="sysDash"/>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2018/19</c:v>
                </c:pt>
                <c:pt idx="1">
                  <c:v>2019/20</c:v>
                </c:pt>
                <c:pt idx="2">
                  <c:v>2020/21</c:v>
                </c:pt>
                <c:pt idx="3">
                  <c:v>2021/22</c:v>
                </c:pt>
                <c:pt idx="4">
                  <c:v>2022/23</c:v>
                </c:pt>
              </c:strCache>
            </c:strRef>
          </c:cat>
          <c:val>
            <c:numRef>
              <c:f>Sheet1!$B$3:$F$3</c:f>
              <c:numCache>
                <c:formatCode>0.00%</c:formatCode>
                <c:ptCount val="5"/>
                <c:pt idx="0">
                  <c:v>8.9000303904951839E-2</c:v>
                </c:pt>
                <c:pt idx="1">
                  <c:v>8.7348461753841145E-2</c:v>
                </c:pt>
                <c:pt idx="2">
                  <c:v>8.398905900504354E-2</c:v>
                </c:pt>
                <c:pt idx="3">
                  <c:v>8.3900975779597015E-2</c:v>
                </c:pt>
                <c:pt idx="4">
                  <c:v>8.0634573664337003E-2</c:v>
                </c:pt>
              </c:numCache>
            </c:numRef>
          </c:val>
          <c:smooth val="0"/>
          <c:extLst>
            <c:ext xmlns:c16="http://schemas.microsoft.com/office/drawing/2014/chart" uri="{C3380CC4-5D6E-409C-BE32-E72D297353CC}">
              <c16:uniqueId val="{00000001-DD65-48FE-BBC3-8449E3D064A0}"/>
            </c:ext>
          </c:extLst>
        </c:ser>
        <c:dLbls>
          <c:showLegendKey val="0"/>
          <c:showVal val="0"/>
          <c:showCatName val="0"/>
          <c:showSerName val="0"/>
          <c:showPercent val="0"/>
          <c:showBubbleSize val="0"/>
        </c:dLbls>
        <c:marker val="1"/>
        <c:smooth val="0"/>
        <c:axId val="785842112"/>
        <c:axId val="785842472"/>
      </c:lineChart>
      <c:catAx>
        <c:axId val="78584211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CA" dirty="0">
                    <a:solidFill>
                      <a:schemeClr val="tx1"/>
                    </a:solidFill>
                  </a:rPr>
                  <a:t>Fiscal 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85842472"/>
        <c:crosses val="autoZero"/>
        <c:auto val="1"/>
        <c:lblAlgn val="ctr"/>
        <c:lblOffset val="100"/>
        <c:noMultiLvlLbl val="0"/>
      </c:catAx>
      <c:valAx>
        <c:axId val="785842472"/>
        <c:scaling>
          <c:orientation val="minMax"/>
          <c:max val="0.1"/>
          <c:min val="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85842112"/>
        <c:crosses val="autoZero"/>
        <c:crossBetween val="between"/>
        <c:majorUnit val="2.0000000000000004E-2"/>
      </c:valAx>
      <c:valAx>
        <c:axId val="719580280"/>
        <c:scaling>
          <c:orientation val="minMax"/>
          <c:max val="500000"/>
          <c:min val="0"/>
        </c:scaling>
        <c:delete val="0"/>
        <c:axPos val="r"/>
        <c:numFmt formatCode="General" sourceLinked="1"/>
        <c:majorTickMark val="none"/>
        <c:minorTickMark val="none"/>
        <c:tickLblPos val="none"/>
        <c:spPr>
          <a:solidFill>
            <a:schemeClr val="bg1"/>
          </a:solidFill>
          <a:ln>
            <a:solidFill>
              <a:schemeClr val="bg1">
                <a:lumMod val="9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9583520"/>
        <c:crosses val="max"/>
        <c:crossBetween val="between"/>
      </c:valAx>
      <c:catAx>
        <c:axId val="719583520"/>
        <c:scaling>
          <c:orientation val="minMax"/>
        </c:scaling>
        <c:delete val="1"/>
        <c:axPos val="b"/>
        <c:numFmt formatCode="General" sourceLinked="1"/>
        <c:majorTickMark val="out"/>
        <c:minorTickMark val="none"/>
        <c:tickLblPos val="nextTo"/>
        <c:crossAx val="7195802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CA" sz="1700" b="0" i="0" u="none" strike="noStrike" kern="1200" spc="0" baseline="0" noProof="0" dirty="0">
                <a:solidFill>
                  <a:srgbClr val="000000"/>
                </a:solidFill>
              </a:rPr>
              <a:t>Percentage of people with dementia by neighbourhood income quintile in Ontario, </a:t>
            </a:r>
            <a:br>
              <a:rPr lang="en-CA" sz="1700" b="0" i="0" u="none" strike="noStrike" kern="1200" spc="0" baseline="0" noProof="0" dirty="0">
                <a:solidFill>
                  <a:srgbClr val="000000"/>
                </a:solidFill>
              </a:rPr>
            </a:br>
            <a:r>
              <a:rPr lang="en-CA" sz="1700" b="0" i="0" u="none" strike="noStrike" kern="1200" spc="0" baseline="0" noProof="0" dirty="0">
                <a:solidFill>
                  <a:srgbClr val="000000"/>
                </a:solidFill>
              </a:rPr>
              <a:t>fiscal year 2022/23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Percentage of patients</c:v>
                </c:pt>
              </c:strCache>
            </c:strRef>
          </c:tx>
          <c:spPr>
            <a:solidFill>
              <a:srgbClr val="32629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 (lowest income)</c:v>
                </c:pt>
                <c:pt idx="1">
                  <c:v>2</c:v>
                </c:pt>
                <c:pt idx="2">
                  <c:v>3</c:v>
                </c:pt>
                <c:pt idx="3">
                  <c:v>4</c:v>
                </c:pt>
                <c:pt idx="4">
                  <c:v>5 (highest income)</c:v>
                </c:pt>
              </c:strCache>
            </c:strRef>
          </c:cat>
          <c:val>
            <c:numRef>
              <c:f>Sheet1!$B$2:$B$6</c:f>
              <c:numCache>
                <c:formatCode>0.00%</c:formatCode>
                <c:ptCount val="5"/>
                <c:pt idx="0">
                  <c:v>0.23784122999686225</c:v>
                </c:pt>
                <c:pt idx="1">
                  <c:v>0.21238269104601079</c:v>
                </c:pt>
                <c:pt idx="2">
                  <c:v>0.19141208127715814</c:v>
                </c:pt>
                <c:pt idx="3">
                  <c:v>0.17831436422587976</c:v>
                </c:pt>
                <c:pt idx="4">
                  <c:v>0.18004963345408906</c:v>
                </c:pt>
              </c:numCache>
            </c:numRef>
          </c:val>
          <c:extLst>
            <c:ext xmlns:c16="http://schemas.microsoft.com/office/drawing/2014/chart" uri="{C3380CC4-5D6E-409C-BE32-E72D297353CC}">
              <c16:uniqueId val="{00000000-F6B8-4B8F-BB39-E5DDDF3B67A7}"/>
            </c:ext>
          </c:extLst>
        </c:ser>
        <c:dLbls>
          <c:dLblPos val="outEnd"/>
          <c:showLegendKey val="0"/>
          <c:showVal val="1"/>
          <c:showCatName val="0"/>
          <c:showSerName val="0"/>
          <c:showPercent val="0"/>
          <c:showBubbleSize val="0"/>
        </c:dLbls>
        <c:gapWidth val="160"/>
        <c:axId val="676424440"/>
        <c:axId val="676421560"/>
      </c:barChart>
      <c:catAx>
        <c:axId val="676424440"/>
        <c:scaling>
          <c:orientation val="minMax"/>
        </c:scaling>
        <c:delete val="0"/>
        <c:axPos val="l"/>
        <c:title>
          <c:tx>
            <c:rich>
              <a:bodyPr rot="0" spcFirstLastPara="1" vertOverflow="ellipsis" wrap="square" anchor="ctr" anchorCtr="1"/>
              <a:lstStyle/>
              <a:p>
                <a:pPr>
                  <a:defRPr sz="1330" b="0" i="0" u="none" strike="noStrike" kern="1200" baseline="0">
                    <a:solidFill>
                      <a:schemeClr val="tx1"/>
                    </a:solidFill>
                    <a:latin typeface="+mn-lt"/>
                    <a:ea typeface="+mn-ea"/>
                    <a:cs typeface="+mn-cs"/>
                  </a:defRPr>
                </a:pPr>
                <a:r>
                  <a:rPr lang="en-CA" dirty="0">
                    <a:solidFill>
                      <a:schemeClr val="tx1"/>
                    </a:solidFill>
                  </a:rPr>
                  <a:t>Neighbourhood</a:t>
                </a:r>
                <a:r>
                  <a:rPr lang="en-CA" baseline="0" dirty="0">
                    <a:solidFill>
                      <a:schemeClr val="tx1"/>
                    </a:solidFill>
                  </a:rPr>
                  <a:t> income quintile</a:t>
                </a:r>
              </a:p>
            </c:rich>
          </c:tx>
          <c:overlay val="0"/>
          <c:spPr>
            <a:noFill/>
            <a:ln>
              <a:noFill/>
            </a:ln>
            <a:effectLst/>
          </c:spPr>
          <c:txPr>
            <a:bodyPr rot="0" spcFirstLastPara="1" vertOverflow="ellipsis"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76421560"/>
        <c:crosses val="autoZero"/>
        <c:auto val="1"/>
        <c:lblAlgn val="ctr"/>
        <c:lblOffset val="100"/>
        <c:noMultiLvlLbl val="0"/>
      </c:catAx>
      <c:valAx>
        <c:axId val="6764215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76424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a:solidFill>
                  <a:schemeClr val="tx1"/>
                </a:solidFill>
              </a:rPr>
              <a:t>Percentage of people</a:t>
            </a:r>
            <a:r>
              <a:rPr lang="en-US" sz="2000" baseline="0" dirty="0">
                <a:solidFill>
                  <a:schemeClr val="tx1"/>
                </a:solidFill>
              </a:rPr>
              <a:t> with dementia</a:t>
            </a:r>
            <a:r>
              <a:rPr lang="en-US" sz="2000" dirty="0">
                <a:solidFill>
                  <a:schemeClr val="tx1"/>
                </a:solidFill>
              </a:rPr>
              <a:t> aged 65 years and older living</a:t>
            </a:r>
            <a:r>
              <a:rPr lang="en-US" sz="2000" baseline="0" dirty="0">
                <a:solidFill>
                  <a:schemeClr val="tx1"/>
                </a:solidFill>
              </a:rPr>
              <a:t> outside of LTC facilities, </a:t>
            </a:r>
            <a:r>
              <a:rPr lang="en-US" sz="2000" baseline="0" dirty="0">
                <a:solidFill>
                  <a:srgbClr val="000000"/>
                </a:solidFill>
              </a:rPr>
              <a:t>fiscal year 2022/23</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653107376336914"/>
          <c:y val="0.19397298440988356"/>
          <c:w val="0.41879432126628197"/>
          <c:h val="0.77502741035244793"/>
        </c:manualLayout>
      </c:layout>
      <c:doughnutChart>
        <c:varyColors val="1"/>
        <c:ser>
          <c:idx val="0"/>
          <c:order val="0"/>
          <c:tx>
            <c:strRef>
              <c:f>Sheet1!$B$1</c:f>
              <c:strCache>
                <c:ptCount val="1"/>
                <c:pt idx="0">
                  <c:v>Number of dementia patients 65+ years old</c:v>
                </c:pt>
              </c:strCache>
            </c:strRef>
          </c:tx>
          <c:dPt>
            <c:idx val="0"/>
            <c:bubble3D val="0"/>
            <c:spPr>
              <a:solidFill>
                <a:srgbClr val="00B2E3"/>
              </a:solidFill>
              <a:ln w="19050">
                <a:solidFill>
                  <a:schemeClr val="lt1"/>
                </a:solidFill>
              </a:ln>
              <a:effectLst/>
            </c:spPr>
            <c:extLst>
              <c:ext xmlns:c16="http://schemas.microsoft.com/office/drawing/2014/chart" uri="{C3380CC4-5D6E-409C-BE32-E72D297353CC}">
                <c16:uniqueId val="{00000001-40C5-47A7-BA91-B03C139E16FF}"/>
              </c:ext>
            </c:extLst>
          </c:dPt>
          <c:dPt>
            <c:idx val="1"/>
            <c:bubble3D val="0"/>
            <c:spPr>
              <a:solidFill>
                <a:srgbClr val="CDCDCD"/>
              </a:solidFill>
              <a:ln w="19050">
                <a:solidFill>
                  <a:schemeClr val="lt1"/>
                </a:solidFill>
              </a:ln>
              <a:effectLst/>
            </c:spPr>
            <c:extLst>
              <c:ext xmlns:c16="http://schemas.microsoft.com/office/drawing/2014/chart" uri="{C3380CC4-5D6E-409C-BE32-E72D297353CC}">
                <c16:uniqueId val="{00000001-9ADA-4325-8FC9-304BCD24685B}"/>
              </c:ext>
            </c:extLst>
          </c:dPt>
          <c:cat>
            <c:strRef>
              <c:f>Sheet1!$A$2:$A$3</c:f>
              <c:strCache>
                <c:ptCount val="2"/>
                <c:pt idx="0">
                  <c:v>Living in community</c:v>
                </c:pt>
                <c:pt idx="1">
                  <c:v>Living in LTC</c:v>
                </c:pt>
              </c:strCache>
            </c:strRef>
          </c:cat>
          <c:val>
            <c:numRef>
              <c:f>Sheet1!$B$2:$B$3</c:f>
              <c:numCache>
                <c:formatCode>General</c:formatCode>
                <c:ptCount val="2"/>
                <c:pt idx="0">
                  <c:v>134360</c:v>
                </c:pt>
                <c:pt idx="1">
                  <c:v>121543</c:v>
                </c:pt>
              </c:numCache>
            </c:numRef>
          </c:val>
          <c:extLst>
            <c:ext xmlns:c16="http://schemas.microsoft.com/office/drawing/2014/chart" uri="{C3380CC4-5D6E-409C-BE32-E72D297353CC}">
              <c16:uniqueId val="{00000000-9ADA-4325-8FC9-304BCD24685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56953761325884811"/>
          <c:y val="0.38501288033440262"/>
          <c:w val="0.3249509733009267"/>
          <c:h val="0.3158690580344123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dirty="0">
                <a:solidFill>
                  <a:schemeClr val="tx1"/>
                </a:solidFill>
              </a:rPr>
              <a:t>Percentage</a:t>
            </a:r>
            <a:r>
              <a:rPr lang="en-US" sz="1800" baseline="0" dirty="0">
                <a:solidFill>
                  <a:schemeClr val="tx1"/>
                </a:solidFill>
              </a:rPr>
              <a:t> of dementia diagnoses in primary care by fiscal year</a:t>
            </a:r>
            <a:endParaRPr lang="en-US" sz="1800" dirty="0">
              <a:solidFill>
                <a:schemeClr val="tx1"/>
              </a:solidFill>
            </a:endParaRPr>
          </a:p>
        </c:rich>
      </c:tx>
      <c:layout>
        <c:manualLayout>
          <c:xMode val="edge"/>
          <c:yMode val="edge"/>
          <c:x val="0.20344060685596119"/>
          <c:y val="4.629629629629629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598787"/>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2018/19</c:v>
                </c:pt>
                <c:pt idx="1">
                  <c:v>2019/20</c:v>
                </c:pt>
                <c:pt idx="2">
                  <c:v>2020/21</c:v>
                </c:pt>
                <c:pt idx="3">
                  <c:v>2021/22</c:v>
                </c:pt>
                <c:pt idx="4">
                  <c:v>2022/23</c:v>
                </c:pt>
              </c:strCache>
            </c:strRef>
          </c:cat>
          <c:val>
            <c:numRef>
              <c:f>Sheet1!$B$2:$B$6</c:f>
              <c:numCache>
                <c:formatCode>##0.00</c:formatCode>
                <c:ptCount val="5"/>
                <c:pt idx="0" formatCode="General">
                  <c:v>0.72789999999999999</c:v>
                </c:pt>
                <c:pt idx="1">
                  <c:v>0.73680000000000001</c:v>
                </c:pt>
                <c:pt idx="2" formatCode="General">
                  <c:v>0.74770000000000003</c:v>
                </c:pt>
                <c:pt idx="3" formatCode="General">
                  <c:v>0.75719999999999998</c:v>
                </c:pt>
                <c:pt idx="4" formatCode="General">
                  <c:v>0.75860000000000005</c:v>
                </c:pt>
              </c:numCache>
            </c:numRef>
          </c:val>
          <c:extLst>
            <c:ext xmlns:c16="http://schemas.microsoft.com/office/drawing/2014/chart" uri="{C3380CC4-5D6E-409C-BE32-E72D297353CC}">
              <c16:uniqueId val="{00000000-3275-40E5-B1B2-608E565FB078}"/>
            </c:ext>
          </c:extLst>
        </c:ser>
        <c:dLbls>
          <c:showLegendKey val="0"/>
          <c:showVal val="0"/>
          <c:showCatName val="0"/>
          <c:showSerName val="0"/>
          <c:showPercent val="0"/>
          <c:showBubbleSize val="0"/>
        </c:dLbls>
        <c:gapWidth val="180"/>
        <c:overlap val="-27"/>
        <c:axId val="777314536"/>
        <c:axId val="777315616"/>
      </c:barChart>
      <c:catAx>
        <c:axId val="77731453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CA" dirty="0">
                    <a:solidFill>
                      <a:schemeClr val="tx1"/>
                    </a:solidFill>
                  </a:rPr>
                  <a:t>Fiscal 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7315616"/>
        <c:crosses val="autoZero"/>
        <c:auto val="1"/>
        <c:lblAlgn val="ctr"/>
        <c:lblOffset val="100"/>
        <c:noMultiLvlLbl val="0"/>
      </c:catAx>
      <c:valAx>
        <c:axId val="777315616"/>
        <c:scaling>
          <c:orientation val="minMax"/>
          <c:min val="0.60000000000000009"/>
        </c:scaling>
        <c:delete val="1"/>
        <c:axPos val="l"/>
        <c:numFmt formatCode="0%" sourceLinked="0"/>
        <c:majorTickMark val="none"/>
        <c:minorTickMark val="none"/>
        <c:tickLblPos val="nextTo"/>
        <c:crossAx val="777314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00" b="0" i="0" u="none" strike="noStrike" kern="1200" spc="0" baseline="0" dirty="0">
                <a:solidFill>
                  <a:srgbClr val="000000"/>
                </a:solidFill>
              </a:rPr>
              <a:t>Average number of unplanned ED visits or unscheduled hospitalizations for people with dementia per 100 people with dementia, by fiscal year</a:t>
            </a:r>
            <a:endParaRPr lang="en-CA" sz="1800" b="0" i="0" u="none" strike="noStrike" kern="1200" spc="0" baseline="0" dirty="0">
              <a:solidFill>
                <a:srgbClr val="00000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432584815786916"/>
          <c:y val="0.18408146816293633"/>
          <c:w val="0.64964469719062889"/>
          <c:h val="0.6743389753446174"/>
        </c:manualLayout>
      </c:layout>
      <c:lineChart>
        <c:grouping val="standard"/>
        <c:varyColors val="0"/>
        <c:ser>
          <c:idx val="0"/>
          <c:order val="0"/>
          <c:tx>
            <c:strRef>
              <c:f>Sheet1!$B$1</c:f>
              <c:strCache>
                <c:ptCount val="1"/>
                <c:pt idx="0">
                  <c:v>Average number of unplanned ED visits</c:v>
                </c:pt>
              </c:strCache>
            </c:strRef>
          </c:tx>
          <c:spPr>
            <a:ln w="50800" cap="rnd">
              <a:solidFill>
                <a:srgbClr val="B4A76C"/>
              </a:solidFill>
              <a:prstDash val="sysDash"/>
              <a:round/>
            </a:ln>
            <a:effectLst/>
          </c:spPr>
          <c:marker>
            <c:symbol val="none"/>
          </c:marker>
          <c:dLbls>
            <c:dLbl>
              <c:idx val="0"/>
              <c:layout>
                <c:manualLayout>
                  <c:x val="-5.3349140486069944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8D7-46FD-A8AB-7E85B7C051E3}"/>
                </c:ext>
              </c:extLst>
            </c:dLbl>
            <c:dLbl>
              <c:idx val="1"/>
              <c:delete val="1"/>
              <c:extLst>
                <c:ext xmlns:c15="http://schemas.microsoft.com/office/drawing/2012/chart" uri="{CE6537A1-D6FC-4f65-9D91-7224C49458BB}"/>
                <c:ext xmlns:c16="http://schemas.microsoft.com/office/drawing/2014/chart" uri="{C3380CC4-5D6E-409C-BE32-E72D297353CC}">
                  <c16:uniqueId val="{00000006-28D7-46FD-A8AB-7E85B7C051E3}"/>
                </c:ext>
              </c:extLst>
            </c:dLbl>
            <c:dLbl>
              <c:idx val="2"/>
              <c:delete val="1"/>
              <c:extLst>
                <c:ext xmlns:c15="http://schemas.microsoft.com/office/drawing/2012/chart" uri="{CE6537A1-D6FC-4f65-9D91-7224C49458BB}"/>
                <c:ext xmlns:c16="http://schemas.microsoft.com/office/drawing/2014/chart" uri="{C3380CC4-5D6E-409C-BE32-E72D297353CC}">
                  <c16:uniqueId val="{00000005-28D7-46FD-A8AB-7E85B7C051E3}"/>
                </c:ext>
              </c:extLst>
            </c:dLbl>
            <c:dLbl>
              <c:idx val="3"/>
              <c:delete val="1"/>
              <c:extLst>
                <c:ext xmlns:c15="http://schemas.microsoft.com/office/drawing/2012/chart" uri="{CE6537A1-D6FC-4f65-9D91-7224C49458BB}"/>
                <c:ext xmlns:c16="http://schemas.microsoft.com/office/drawing/2014/chart" uri="{C3380CC4-5D6E-409C-BE32-E72D297353CC}">
                  <c16:uniqueId val="{00000003-28D7-46FD-A8AB-7E85B7C051E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2018/19</c:v>
                </c:pt>
                <c:pt idx="1">
                  <c:v>2019/20</c:v>
                </c:pt>
                <c:pt idx="2">
                  <c:v>2020/21</c:v>
                </c:pt>
                <c:pt idx="3">
                  <c:v>2021/22</c:v>
                </c:pt>
                <c:pt idx="4">
                  <c:v>2022/23</c:v>
                </c:pt>
              </c:strCache>
            </c:strRef>
          </c:cat>
          <c:val>
            <c:numRef>
              <c:f>Sheet1!$B$2:$B$6</c:f>
              <c:numCache>
                <c:formatCode>0</c:formatCode>
                <c:ptCount val="5"/>
                <c:pt idx="0">
                  <c:v>192.99462724999381</c:v>
                </c:pt>
                <c:pt idx="1">
                  <c:v>174.3899355165002</c:v>
                </c:pt>
                <c:pt idx="2">
                  <c:v>134.81193027659035</c:v>
                </c:pt>
                <c:pt idx="3">
                  <c:v>136.36191701025078</c:v>
                </c:pt>
                <c:pt idx="4">
                  <c:v>124.16814175956614</c:v>
                </c:pt>
              </c:numCache>
            </c:numRef>
          </c:val>
          <c:smooth val="0"/>
          <c:extLst>
            <c:ext xmlns:c16="http://schemas.microsoft.com/office/drawing/2014/chart" uri="{C3380CC4-5D6E-409C-BE32-E72D297353CC}">
              <c16:uniqueId val="{00000000-28D7-46FD-A8AB-7E85B7C051E3}"/>
            </c:ext>
          </c:extLst>
        </c:ser>
        <c:ser>
          <c:idx val="1"/>
          <c:order val="1"/>
          <c:tx>
            <c:strRef>
              <c:f>Sheet1!$C$1</c:f>
              <c:strCache>
                <c:ptCount val="1"/>
                <c:pt idx="0">
                  <c:v>Average number of unscheduled hospitalizations</c:v>
                </c:pt>
              </c:strCache>
            </c:strRef>
          </c:tx>
          <c:spPr>
            <a:ln w="50800" cap="rnd">
              <a:solidFill>
                <a:srgbClr val="00B2E3"/>
              </a:solidFill>
              <a:prstDash val="solid"/>
              <a:round/>
            </a:ln>
            <a:effectLst/>
          </c:spPr>
          <c:marker>
            <c:symbol val="none"/>
          </c:marker>
          <c:dLbls>
            <c:dLbl>
              <c:idx val="0"/>
              <c:layout>
                <c:manualLayout>
                  <c:x val="-4.5050385299347954E-2"/>
                  <c:y val="-2.3622047244094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D7-46FD-A8AB-7E85B7C051E3}"/>
                </c:ext>
              </c:extLst>
            </c:dLbl>
            <c:dLbl>
              <c:idx val="1"/>
              <c:delete val="1"/>
              <c:extLst>
                <c:ext xmlns:c15="http://schemas.microsoft.com/office/drawing/2012/chart" uri="{CE6537A1-D6FC-4f65-9D91-7224C49458BB}"/>
                <c:ext xmlns:c16="http://schemas.microsoft.com/office/drawing/2014/chart" uri="{C3380CC4-5D6E-409C-BE32-E72D297353CC}">
                  <c16:uniqueId val="{00000007-28D7-46FD-A8AB-7E85B7C051E3}"/>
                </c:ext>
              </c:extLst>
            </c:dLbl>
            <c:dLbl>
              <c:idx val="2"/>
              <c:delete val="1"/>
              <c:extLst>
                <c:ext xmlns:c15="http://schemas.microsoft.com/office/drawing/2012/chart" uri="{CE6537A1-D6FC-4f65-9D91-7224C49458BB}"/>
                <c:ext xmlns:c16="http://schemas.microsoft.com/office/drawing/2014/chart" uri="{C3380CC4-5D6E-409C-BE32-E72D297353CC}">
                  <c16:uniqueId val="{00000008-28D7-46FD-A8AB-7E85B7C051E3}"/>
                </c:ext>
              </c:extLst>
            </c:dLbl>
            <c:dLbl>
              <c:idx val="3"/>
              <c:delete val="1"/>
              <c:extLst>
                <c:ext xmlns:c15="http://schemas.microsoft.com/office/drawing/2012/chart" uri="{CE6537A1-D6FC-4f65-9D91-7224C49458BB}"/>
                <c:ext xmlns:c16="http://schemas.microsoft.com/office/drawing/2014/chart" uri="{C3380CC4-5D6E-409C-BE32-E72D297353CC}">
                  <c16:uniqueId val="{00000004-28D7-46FD-A8AB-7E85B7C051E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2018/19</c:v>
                </c:pt>
                <c:pt idx="1">
                  <c:v>2019/20</c:v>
                </c:pt>
                <c:pt idx="2">
                  <c:v>2020/21</c:v>
                </c:pt>
                <c:pt idx="3">
                  <c:v>2021/22</c:v>
                </c:pt>
                <c:pt idx="4">
                  <c:v>2022/23</c:v>
                </c:pt>
              </c:strCache>
            </c:strRef>
          </c:cat>
          <c:val>
            <c:numRef>
              <c:f>Sheet1!$C$2:$C$6</c:f>
              <c:numCache>
                <c:formatCode>0</c:formatCode>
                <c:ptCount val="5"/>
                <c:pt idx="0">
                  <c:v>60.060412488548863</c:v>
                </c:pt>
                <c:pt idx="1">
                  <c:v>57.622766663100457</c:v>
                </c:pt>
                <c:pt idx="2">
                  <c:v>50.388436688723623</c:v>
                </c:pt>
                <c:pt idx="3">
                  <c:v>51.153686121723339</c:v>
                </c:pt>
                <c:pt idx="4">
                  <c:v>50.008473937933118</c:v>
                </c:pt>
              </c:numCache>
            </c:numRef>
          </c:val>
          <c:smooth val="0"/>
          <c:extLst>
            <c:ext xmlns:c16="http://schemas.microsoft.com/office/drawing/2014/chart" uri="{C3380CC4-5D6E-409C-BE32-E72D297353CC}">
              <c16:uniqueId val="{00000001-28D7-46FD-A8AB-7E85B7C051E3}"/>
            </c:ext>
          </c:extLst>
        </c:ser>
        <c:dLbls>
          <c:dLblPos val="r"/>
          <c:showLegendKey val="0"/>
          <c:showVal val="1"/>
          <c:showCatName val="0"/>
          <c:showSerName val="0"/>
          <c:showPercent val="0"/>
          <c:showBubbleSize val="0"/>
        </c:dLbls>
        <c:smooth val="0"/>
        <c:axId val="495673312"/>
        <c:axId val="495666832"/>
      </c:lineChart>
      <c:catAx>
        <c:axId val="49567331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CA" dirty="0">
                    <a:solidFill>
                      <a:schemeClr val="tx1"/>
                    </a:solidFill>
                  </a:rPr>
                  <a:t>Fiscal 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95666832"/>
        <c:crosses val="autoZero"/>
        <c:auto val="1"/>
        <c:lblAlgn val="ctr"/>
        <c:lblOffset val="100"/>
        <c:noMultiLvlLbl val="0"/>
      </c:catAx>
      <c:valAx>
        <c:axId val="495666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CA" sz="1600" dirty="0">
                    <a:solidFill>
                      <a:schemeClr val="tx1"/>
                    </a:solidFill>
                  </a:rPr>
                  <a:t>Average</a:t>
                </a:r>
                <a:r>
                  <a:rPr lang="en-CA" sz="1600" baseline="0" dirty="0">
                    <a:solidFill>
                      <a:schemeClr val="tx1"/>
                    </a:solidFill>
                  </a:rPr>
                  <a:t> number</a:t>
                </a:r>
                <a:r>
                  <a:rPr lang="en-CA" sz="1600" dirty="0">
                    <a:solidFill>
                      <a:schemeClr val="tx1"/>
                    </a:solidFill>
                  </a:rPr>
                  <a:t> of</a:t>
                </a:r>
                <a:r>
                  <a:rPr lang="en-CA" sz="1600" baseline="0" dirty="0">
                    <a:solidFill>
                      <a:schemeClr val="tx1"/>
                    </a:solidFill>
                  </a:rPr>
                  <a:t> unplanned visits or hospitalizations</a:t>
                </a:r>
              </a:p>
            </c:rich>
          </c:tx>
          <c:layout>
            <c:manualLayout>
              <c:xMode val="edge"/>
              <c:yMode val="edge"/>
              <c:x val="4.4074245067495868E-3"/>
              <c:y val="0.1782927893168176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95673312"/>
        <c:crosses val="autoZero"/>
        <c:crossBetween val="between"/>
      </c:valAx>
      <c:spPr>
        <a:noFill/>
        <a:ln>
          <a:noFill/>
        </a:ln>
        <a:effectLst/>
      </c:spPr>
    </c:plotArea>
    <c:legend>
      <c:legendPos val="r"/>
      <c:layout>
        <c:manualLayout>
          <c:xMode val="edge"/>
          <c:yMode val="edge"/>
          <c:x val="0.78412464002165727"/>
          <c:y val="0.32008142682952034"/>
          <c:w val="0.18860802150768499"/>
          <c:h val="0.3882621365242730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CA" sz="1600" dirty="0">
                <a:solidFill>
                  <a:srgbClr val="000000"/>
                </a:solidFill>
              </a:rPr>
              <a:t>Health care utilization among adults with dementia in fiscal year 2022/23, </a:t>
            </a:r>
            <a:br>
              <a:rPr lang="en-CA" sz="1600" dirty="0">
                <a:solidFill>
                  <a:srgbClr val="000000"/>
                </a:solidFill>
              </a:rPr>
            </a:br>
            <a:r>
              <a:rPr lang="en-CA" sz="1600" dirty="0">
                <a:solidFill>
                  <a:srgbClr val="000000"/>
                </a:solidFill>
              </a:rPr>
              <a:t>by Ontario Health region</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Had any ED visit</c:v>
                </c:pt>
              </c:strCache>
            </c:strRef>
          </c:tx>
          <c:spPr>
            <a:pattFill prst="wdDnDiag">
              <a:fgClr>
                <a:schemeClr val="bg1"/>
              </a:fgClr>
              <a:bgClr>
                <a:srgbClr val="B4A76C"/>
              </a:bgClr>
            </a:pattFill>
            <a:ln w="12700">
              <a:solidFill>
                <a:srgbClr val="B4A76C"/>
              </a:solidFill>
            </a:ln>
            <a:effectLst/>
          </c:spPr>
          <c:invertIfNegative val="0"/>
          <c:dPt>
            <c:idx val="0"/>
            <c:invertIfNegative val="0"/>
            <c:bubble3D val="0"/>
            <c:spPr>
              <a:pattFill prst="wdDnDiag">
                <a:fgClr>
                  <a:schemeClr val="bg1"/>
                </a:fgClr>
                <a:bgClr>
                  <a:srgbClr val="B4A76C"/>
                </a:bgClr>
              </a:pattFill>
              <a:ln w="12700">
                <a:solidFill>
                  <a:srgbClr val="B4A76C"/>
                </a:solidFill>
              </a:ln>
              <a:effectLst/>
            </c:spPr>
            <c:extLst>
              <c:ext xmlns:c16="http://schemas.microsoft.com/office/drawing/2014/chart" uri="{C3380CC4-5D6E-409C-BE32-E72D297353CC}">
                <c16:uniqueId val="{00000001-BCC9-4821-A6D3-59E50181417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East</c:v>
                </c:pt>
                <c:pt idx="2">
                  <c:v>North West</c:v>
                </c:pt>
                <c:pt idx="3">
                  <c:v>East</c:v>
                </c:pt>
                <c:pt idx="4">
                  <c:v>West</c:v>
                </c:pt>
                <c:pt idx="5">
                  <c:v>Central</c:v>
                </c:pt>
                <c:pt idx="6">
                  <c:v>Toronto</c:v>
                </c:pt>
              </c:strCache>
            </c:strRef>
          </c:cat>
          <c:val>
            <c:numRef>
              <c:f>Sheet1!$B$2:$B$8</c:f>
              <c:numCache>
                <c:formatCode>0.0%</c:formatCode>
                <c:ptCount val="7"/>
                <c:pt idx="0">
                  <c:v>0.52812281740944733</c:v>
                </c:pt>
                <c:pt idx="1">
                  <c:v>0.60221194814613366</c:v>
                </c:pt>
                <c:pt idx="2">
                  <c:v>0.52966863601335734</c:v>
                </c:pt>
                <c:pt idx="3">
                  <c:v>0.5472467983678746</c:v>
                </c:pt>
                <c:pt idx="4">
                  <c:v>0.53840221093900631</c:v>
                </c:pt>
                <c:pt idx="5">
                  <c:v>0.51840054490454157</c:v>
                </c:pt>
                <c:pt idx="6">
                  <c:v>0.48935312959568084</c:v>
                </c:pt>
              </c:numCache>
            </c:numRef>
          </c:val>
          <c:extLst>
            <c:ext xmlns:c16="http://schemas.microsoft.com/office/drawing/2014/chart" uri="{C3380CC4-5D6E-409C-BE32-E72D297353CC}">
              <c16:uniqueId val="{00000002-BCC9-4821-A6D3-59E501814173}"/>
            </c:ext>
          </c:extLst>
        </c:ser>
        <c:ser>
          <c:idx val="1"/>
          <c:order val="1"/>
          <c:tx>
            <c:strRef>
              <c:f>Sheet1!$C$1</c:f>
              <c:strCache>
                <c:ptCount val="1"/>
                <c:pt idx="0">
                  <c:v>Had any hospitalization</c:v>
                </c:pt>
              </c:strCache>
            </c:strRef>
          </c:tx>
          <c:spPr>
            <a:solidFill>
              <a:srgbClr val="7B2B83"/>
            </a:solidFill>
            <a:ln w="12700">
              <a:solidFill>
                <a:srgbClr val="7B2B83"/>
              </a:solidFill>
            </a:ln>
            <a:effectLst/>
          </c:spPr>
          <c:invertIfNegative val="0"/>
          <c:dPt>
            <c:idx val="0"/>
            <c:invertIfNegative val="0"/>
            <c:bubble3D val="0"/>
            <c:spPr>
              <a:solidFill>
                <a:srgbClr val="7B2B83"/>
              </a:solidFill>
              <a:ln w="12700">
                <a:solidFill>
                  <a:srgbClr val="7B2B83"/>
                </a:solidFill>
              </a:ln>
              <a:effectLst/>
            </c:spPr>
            <c:extLst>
              <c:ext xmlns:c16="http://schemas.microsoft.com/office/drawing/2014/chart" uri="{C3380CC4-5D6E-409C-BE32-E72D297353CC}">
                <c16:uniqueId val="{00000004-BCC9-4821-A6D3-59E501814173}"/>
              </c:ext>
            </c:extLst>
          </c:dPt>
          <c:dLbls>
            <c:dLbl>
              <c:idx val="0"/>
              <c:layout>
                <c:manualLayout>
                  <c:x val="5.3173811897640408E-3"/>
                  <c:y val="6.71704627674647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C9-4821-A6D3-59E501814173}"/>
                </c:ext>
              </c:extLst>
            </c:dLbl>
            <c:dLbl>
              <c:idx val="1"/>
              <c:layout>
                <c:manualLayout>
                  <c:x val="5.3173811897640408E-3"/>
                  <c:y val="3.35852313837333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9D-41FE-B963-2381C05E4F81}"/>
                </c:ext>
              </c:extLst>
            </c:dLbl>
            <c:dLbl>
              <c:idx val="2"/>
              <c:layout>
                <c:manualLayout>
                  <c:x val="6.646726487205051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9D-41FE-B963-2381C05E4F81}"/>
                </c:ext>
              </c:extLst>
            </c:dLbl>
            <c:dLbl>
              <c:idx val="3"/>
              <c:layout>
                <c:manualLayout>
                  <c:x val="5.3173811897639922E-3"/>
                  <c:y val="3.3585231383732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9D-41FE-B963-2381C05E4F81}"/>
                </c:ext>
              </c:extLst>
            </c:dLbl>
            <c:dLbl>
              <c:idx val="4"/>
              <c:layout>
                <c:manualLayout>
                  <c:x val="7.976071784645964E-3"/>
                  <c:y val="1.34340925534930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69D-41FE-B963-2381C05E4F81}"/>
                </c:ext>
              </c:extLst>
            </c:dLbl>
            <c:dLbl>
              <c:idx val="5"/>
              <c:layout>
                <c:manualLayout>
                  <c:x val="6.6467264872050518E-3"/>
                  <c:y val="6.71704627674647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69D-41FE-B963-2381C05E4F81}"/>
                </c:ext>
              </c:extLst>
            </c:dLbl>
            <c:dLbl>
              <c:idx val="6"/>
              <c:layout>
                <c:manualLayout>
                  <c:x val="9.3054170820869742E-3"/>
                  <c:y val="1.34340925534930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69D-41FE-B963-2381C05E4F8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East</c:v>
                </c:pt>
                <c:pt idx="2">
                  <c:v>North West</c:v>
                </c:pt>
                <c:pt idx="3">
                  <c:v>East</c:v>
                </c:pt>
                <c:pt idx="4">
                  <c:v>West</c:v>
                </c:pt>
                <c:pt idx="5">
                  <c:v>Central</c:v>
                </c:pt>
                <c:pt idx="6">
                  <c:v>Toronto</c:v>
                </c:pt>
              </c:strCache>
            </c:strRef>
          </c:cat>
          <c:val>
            <c:numRef>
              <c:f>Sheet1!$C$2:$C$8</c:f>
              <c:numCache>
                <c:formatCode>0.0%</c:formatCode>
                <c:ptCount val="7"/>
                <c:pt idx="0">
                  <c:v>0.3089531522133126</c:v>
                </c:pt>
                <c:pt idx="1">
                  <c:v>0.33315202610824041</c:v>
                </c:pt>
                <c:pt idx="2">
                  <c:v>0.32828153095299256</c:v>
                </c:pt>
                <c:pt idx="3">
                  <c:v>0.30565992000969577</c:v>
                </c:pt>
                <c:pt idx="4">
                  <c:v>0.3127932386400154</c:v>
                </c:pt>
                <c:pt idx="5">
                  <c:v>0.30783099945910208</c:v>
                </c:pt>
                <c:pt idx="6">
                  <c:v>0.30165797054735188</c:v>
                </c:pt>
              </c:numCache>
            </c:numRef>
          </c:val>
          <c:extLst>
            <c:ext xmlns:c16="http://schemas.microsoft.com/office/drawing/2014/chart" uri="{C3380CC4-5D6E-409C-BE32-E72D297353CC}">
              <c16:uniqueId val="{00000005-BCC9-4821-A6D3-59E501814173}"/>
            </c:ext>
          </c:extLst>
        </c:ser>
        <c:dLbls>
          <c:showLegendKey val="0"/>
          <c:showVal val="0"/>
          <c:showCatName val="0"/>
          <c:showSerName val="0"/>
          <c:showPercent val="0"/>
          <c:showBubbleSize val="0"/>
        </c:dLbls>
        <c:gapWidth val="219"/>
        <c:overlap val="-27"/>
        <c:axId val="1042575728"/>
        <c:axId val="1042581848"/>
      </c:barChart>
      <c:catAx>
        <c:axId val="104257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2581848"/>
        <c:crosses val="autoZero"/>
        <c:auto val="1"/>
        <c:lblAlgn val="ctr"/>
        <c:lblOffset val="100"/>
        <c:noMultiLvlLbl val="0"/>
      </c:catAx>
      <c:valAx>
        <c:axId val="1042581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2575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CA" sz="1800" dirty="0">
                <a:solidFill>
                  <a:schemeClr val="tx1"/>
                </a:solidFill>
              </a:rPr>
              <a:t>Average length of stay</a:t>
            </a:r>
            <a:r>
              <a:rPr lang="en-CA" sz="1800" baseline="0" dirty="0">
                <a:solidFill>
                  <a:schemeClr val="tx1"/>
                </a:solidFill>
              </a:rPr>
              <a:t> and average number of ALC days for hospitalized patients with dementia by fiscal year</a:t>
            </a:r>
            <a:endParaRPr lang="en-CA" sz="18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1504900159863359E-2"/>
          <c:y val="0.17325395301197105"/>
          <c:w val="0.74490022397792"/>
          <c:h val="0.67615133474169387"/>
        </c:manualLayout>
      </c:layout>
      <c:lineChart>
        <c:grouping val="standard"/>
        <c:varyColors val="0"/>
        <c:ser>
          <c:idx val="0"/>
          <c:order val="0"/>
          <c:tx>
            <c:strRef>
              <c:f>Sheet1!$B$1</c:f>
              <c:strCache>
                <c:ptCount val="1"/>
                <c:pt idx="0">
                  <c:v>Average length of stay</c:v>
                </c:pt>
              </c:strCache>
            </c:strRef>
          </c:tx>
          <c:spPr>
            <a:ln w="38100" cap="rnd">
              <a:solidFill>
                <a:srgbClr val="00B2E3"/>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8-AFEC-43EC-9A4A-22E1D89894C7}"/>
                </c:ext>
              </c:extLst>
            </c:dLbl>
            <c:dLbl>
              <c:idx val="2"/>
              <c:delete val="1"/>
              <c:extLst>
                <c:ext xmlns:c15="http://schemas.microsoft.com/office/drawing/2012/chart" uri="{CE6537A1-D6FC-4f65-9D91-7224C49458BB}"/>
                <c:ext xmlns:c16="http://schemas.microsoft.com/office/drawing/2014/chart" uri="{C3380CC4-5D6E-409C-BE32-E72D297353CC}">
                  <c16:uniqueId val="{00000009-AFEC-43EC-9A4A-22E1D89894C7}"/>
                </c:ext>
              </c:extLst>
            </c:dLbl>
            <c:dLbl>
              <c:idx val="3"/>
              <c:delete val="1"/>
              <c:extLst>
                <c:ext xmlns:c15="http://schemas.microsoft.com/office/drawing/2012/chart" uri="{CE6537A1-D6FC-4f65-9D91-7224C49458BB}"/>
                <c:ext xmlns:c16="http://schemas.microsoft.com/office/drawing/2014/chart" uri="{C3380CC4-5D6E-409C-BE32-E72D297353CC}">
                  <c16:uniqueId val="{0000000A-AFEC-43EC-9A4A-22E1D89894C7}"/>
                </c:ext>
              </c:extLst>
            </c:dLbl>
            <c:dLbl>
              <c:idx val="5"/>
              <c:delete val="1"/>
              <c:extLst>
                <c:ext xmlns:c15="http://schemas.microsoft.com/office/drawing/2012/chart" uri="{CE6537A1-D6FC-4f65-9D91-7224C49458BB}"/>
                <c:ext xmlns:c16="http://schemas.microsoft.com/office/drawing/2014/chart" uri="{C3380CC4-5D6E-409C-BE32-E72D297353CC}">
                  <c16:uniqueId val="{0000000C-AFEC-43EC-9A4A-22E1D89894C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2017/18</c:v>
                </c:pt>
                <c:pt idx="1">
                  <c:v>2018/19</c:v>
                </c:pt>
                <c:pt idx="2">
                  <c:v>2019/20</c:v>
                </c:pt>
                <c:pt idx="3">
                  <c:v>2020/21</c:v>
                </c:pt>
                <c:pt idx="4">
                  <c:v>2021/22</c:v>
                </c:pt>
                <c:pt idx="5">
                  <c:v>2022/23</c:v>
                </c:pt>
                <c:pt idx="6">
                  <c:v>2023/24</c:v>
                </c:pt>
              </c:strCache>
            </c:strRef>
          </c:cat>
          <c:val>
            <c:numRef>
              <c:f>Sheet1!$B$2:$B$8</c:f>
              <c:numCache>
                <c:formatCode>#####0.00000</c:formatCode>
                <c:ptCount val="7"/>
                <c:pt idx="0">
                  <c:v>13.003590000000001</c:v>
                </c:pt>
                <c:pt idx="1">
                  <c:v>13.6318</c:v>
                </c:pt>
                <c:pt idx="2">
                  <c:v>14.54964</c:v>
                </c:pt>
                <c:pt idx="3">
                  <c:v>16.15268</c:v>
                </c:pt>
                <c:pt idx="4">
                  <c:v>14.73105</c:v>
                </c:pt>
                <c:pt idx="5">
                  <c:v>16.107389999999999</c:v>
                </c:pt>
                <c:pt idx="6">
                  <c:v>15.25714</c:v>
                </c:pt>
              </c:numCache>
            </c:numRef>
          </c:val>
          <c:smooth val="0"/>
          <c:extLst>
            <c:ext xmlns:c16="http://schemas.microsoft.com/office/drawing/2014/chart" uri="{C3380CC4-5D6E-409C-BE32-E72D297353CC}">
              <c16:uniqueId val="{00000000-AFEC-43EC-9A4A-22E1D89894C7}"/>
            </c:ext>
          </c:extLst>
        </c:ser>
        <c:ser>
          <c:idx val="1"/>
          <c:order val="1"/>
          <c:tx>
            <c:strRef>
              <c:f>Sheet1!$C$1</c:f>
              <c:strCache>
                <c:ptCount val="1"/>
                <c:pt idx="0">
                  <c:v>Average number of ALC days</c:v>
                </c:pt>
              </c:strCache>
            </c:strRef>
          </c:tx>
          <c:spPr>
            <a:ln w="38100" cap="rnd">
              <a:solidFill>
                <a:srgbClr val="B4A76C"/>
              </a:solidFill>
              <a:prstDash val="sysDash"/>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7-AFEC-43EC-9A4A-22E1D89894C7}"/>
                </c:ext>
              </c:extLst>
            </c:dLbl>
            <c:dLbl>
              <c:idx val="2"/>
              <c:delete val="1"/>
              <c:extLst>
                <c:ext xmlns:c15="http://schemas.microsoft.com/office/drawing/2012/chart" uri="{CE6537A1-D6FC-4f65-9D91-7224C49458BB}"/>
                <c:ext xmlns:c16="http://schemas.microsoft.com/office/drawing/2014/chart" uri="{C3380CC4-5D6E-409C-BE32-E72D297353CC}">
                  <c16:uniqueId val="{00000006-AFEC-43EC-9A4A-22E1D89894C7}"/>
                </c:ext>
              </c:extLst>
            </c:dLbl>
            <c:dLbl>
              <c:idx val="3"/>
              <c:delete val="1"/>
              <c:extLst>
                <c:ext xmlns:c15="http://schemas.microsoft.com/office/drawing/2012/chart" uri="{CE6537A1-D6FC-4f65-9D91-7224C49458BB}"/>
                <c:ext xmlns:c16="http://schemas.microsoft.com/office/drawing/2014/chart" uri="{C3380CC4-5D6E-409C-BE32-E72D297353CC}">
                  <c16:uniqueId val="{00000005-AFEC-43EC-9A4A-22E1D89894C7}"/>
                </c:ext>
              </c:extLst>
            </c:dLbl>
            <c:dLbl>
              <c:idx val="5"/>
              <c:delete val="1"/>
              <c:extLst>
                <c:ext xmlns:c15="http://schemas.microsoft.com/office/drawing/2012/chart" uri="{CE6537A1-D6FC-4f65-9D91-7224C49458BB}"/>
                <c:ext xmlns:c16="http://schemas.microsoft.com/office/drawing/2014/chart" uri="{C3380CC4-5D6E-409C-BE32-E72D297353CC}">
                  <c16:uniqueId val="{0000000E-AFEC-43EC-9A4A-22E1D89894C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2017/18</c:v>
                </c:pt>
                <c:pt idx="1">
                  <c:v>2018/19</c:v>
                </c:pt>
                <c:pt idx="2">
                  <c:v>2019/20</c:v>
                </c:pt>
                <c:pt idx="3">
                  <c:v>2020/21</c:v>
                </c:pt>
                <c:pt idx="4">
                  <c:v>2021/22</c:v>
                </c:pt>
                <c:pt idx="5">
                  <c:v>2022/23</c:v>
                </c:pt>
                <c:pt idx="6">
                  <c:v>2023/24</c:v>
                </c:pt>
              </c:strCache>
            </c:strRef>
          </c:cat>
          <c:val>
            <c:numRef>
              <c:f>Sheet1!$C$2:$C$8</c:f>
              <c:numCache>
                <c:formatCode>#####0.00000</c:formatCode>
                <c:ptCount val="7"/>
                <c:pt idx="0">
                  <c:v>4.7732900000000003</c:v>
                </c:pt>
                <c:pt idx="1">
                  <c:v>5.1062599999999998</c:v>
                </c:pt>
                <c:pt idx="2">
                  <c:v>5.6861899999999999</c:v>
                </c:pt>
                <c:pt idx="3">
                  <c:v>6.69292</c:v>
                </c:pt>
                <c:pt idx="4">
                  <c:v>5.2909499999999996</c:v>
                </c:pt>
                <c:pt idx="5">
                  <c:v>5.9225500000000002</c:v>
                </c:pt>
                <c:pt idx="6">
                  <c:v>5.6908200000000004</c:v>
                </c:pt>
              </c:numCache>
            </c:numRef>
          </c:val>
          <c:smooth val="0"/>
          <c:extLst>
            <c:ext xmlns:c16="http://schemas.microsoft.com/office/drawing/2014/chart" uri="{C3380CC4-5D6E-409C-BE32-E72D297353CC}">
              <c16:uniqueId val="{00000001-AFEC-43EC-9A4A-22E1D89894C7}"/>
            </c:ext>
          </c:extLst>
        </c:ser>
        <c:dLbls>
          <c:dLblPos val="t"/>
          <c:showLegendKey val="0"/>
          <c:showVal val="1"/>
          <c:showCatName val="0"/>
          <c:showSerName val="0"/>
          <c:showPercent val="0"/>
          <c:showBubbleSize val="0"/>
        </c:dLbls>
        <c:smooth val="0"/>
        <c:axId val="458486520"/>
        <c:axId val="458487240"/>
      </c:lineChart>
      <c:catAx>
        <c:axId val="45848652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CA" sz="1600" dirty="0">
                    <a:solidFill>
                      <a:schemeClr val="tx1"/>
                    </a:solidFill>
                  </a:rPr>
                  <a:t>Fiscal 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58487240"/>
        <c:crosses val="autoZero"/>
        <c:auto val="1"/>
        <c:lblAlgn val="ctr"/>
        <c:lblOffset val="100"/>
        <c:noMultiLvlLbl val="0"/>
      </c:catAx>
      <c:valAx>
        <c:axId val="458487240"/>
        <c:scaling>
          <c:orientation val="minMax"/>
          <c:max val="2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CA" sz="1600" dirty="0">
                    <a:solidFill>
                      <a:schemeClr val="tx1"/>
                    </a:solidFill>
                  </a:rPr>
                  <a:t>Number of days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58486520"/>
        <c:crosses val="autoZero"/>
        <c:crossBetween val="between"/>
        <c:majorUnit val="4"/>
      </c:valAx>
      <c:spPr>
        <a:noFill/>
        <a:ln>
          <a:noFill/>
        </a:ln>
        <a:effectLst/>
      </c:spPr>
    </c:plotArea>
    <c:legend>
      <c:legendPos val="r"/>
      <c:layout>
        <c:manualLayout>
          <c:xMode val="edge"/>
          <c:yMode val="edge"/>
          <c:x val="0.8499045784472401"/>
          <c:y val="0.33580635753864102"/>
          <c:w val="0.14252921726524415"/>
          <c:h val="0.488892777291727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US" sz="2200" b="1" i="0" dirty="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dirty="0"/>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dirty="0"/>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dirty="0"/>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ensure consistent,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high-quality care across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the province</a:t>
          </a:r>
          <a:endParaRPr lang="en-CA" sz="2200" dirty="0"/>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kern="1200" dirty="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kern="1200" dirty="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kern="1200" dirty="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ensure consistent,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high-quality care across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the province</a:t>
          </a:r>
          <a:endParaRPr lang="en-CA" sz="2200" kern="1200" dirty="0"/>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7/23/2024</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7/23/2024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dirty="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dirty="0">
              <a:latin typeface="Calibri" panose="020F0502020204030204" pitchFamily="34" charset="0"/>
              <a:cs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dirty="0"/>
          </a:p>
        </p:txBody>
      </p:sp>
    </p:spTree>
    <p:extLst>
      <p:ext uri="{BB962C8B-B14F-4D97-AF65-F5344CB8AC3E}">
        <p14:creationId xmlns:p14="http://schemas.microsoft.com/office/powerpoint/2010/main" val="169215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16</a:t>
            </a:fld>
            <a:endParaRPr lang="en-CA" altLang="en-US" dirty="0"/>
          </a:p>
        </p:txBody>
      </p:sp>
    </p:spTree>
    <p:extLst>
      <p:ext uri="{BB962C8B-B14F-4D97-AF65-F5344CB8AC3E}">
        <p14:creationId xmlns:p14="http://schemas.microsoft.com/office/powerpoint/2010/main" val="89040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17</a:t>
            </a:fld>
            <a:endParaRPr lang="en-CA" altLang="en-US" dirty="0"/>
          </a:p>
        </p:txBody>
      </p:sp>
    </p:spTree>
    <p:extLst>
      <p:ext uri="{BB962C8B-B14F-4D97-AF65-F5344CB8AC3E}">
        <p14:creationId xmlns:p14="http://schemas.microsoft.com/office/powerpoint/2010/main" val="4274625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3039798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865C45-172B-4927-AF03-998FA2DA4FD5}" type="slidenum">
              <a:rPr lang="en-CA" smtClean="0"/>
              <a:t>19</a:t>
            </a:fld>
            <a:endParaRPr lang="en-CA" dirty="0"/>
          </a:p>
        </p:txBody>
      </p:sp>
    </p:spTree>
    <p:extLst>
      <p:ext uri="{BB962C8B-B14F-4D97-AF65-F5344CB8AC3E}">
        <p14:creationId xmlns:p14="http://schemas.microsoft.com/office/powerpoint/2010/main" val="192812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865C45-172B-4927-AF03-998FA2DA4FD5}" type="slidenum">
              <a:rPr lang="en-CA" smtClean="0"/>
              <a:t>22</a:t>
            </a:fld>
            <a:endParaRPr lang="en-CA" dirty="0"/>
          </a:p>
        </p:txBody>
      </p:sp>
    </p:spTree>
    <p:extLst>
      <p:ext uri="{BB962C8B-B14F-4D97-AF65-F5344CB8AC3E}">
        <p14:creationId xmlns:p14="http://schemas.microsoft.com/office/powerpoint/2010/main" val="3993853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865C45-172B-4927-AF03-998FA2DA4FD5}" type="slidenum">
              <a:rPr lang="en-CA" smtClean="0"/>
              <a:t>23</a:t>
            </a:fld>
            <a:endParaRPr lang="en-CA" dirty="0"/>
          </a:p>
        </p:txBody>
      </p:sp>
    </p:spTree>
    <p:extLst>
      <p:ext uri="{BB962C8B-B14F-4D97-AF65-F5344CB8AC3E}">
        <p14:creationId xmlns:p14="http://schemas.microsoft.com/office/powerpoint/2010/main" val="2942068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865C45-172B-4927-AF03-998FA2DA4FD5}" type="slidenum">
              <a:rPr lang="en-CA" smtClean="0"/>
              <a:t>24</a:t>
            </a:fld>
            <a:endParaRPr lang="en-CA" dirty="0"/>
          </a:p>
        </p:txBody>
      </p:sp>
    </p:spTree>
    <p:extLst>
      <p:ext uri="{BB962C8B-B14F-4D97-AF65-F5344CB8AC3E}">
        <p14:creationId xmlns:p14="http://schemas.microsoft.com/office/powerpoint/2010/main" val="1597701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138953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Calibri" panose="020F0502020204030204" pitchFamily="34" charset="0"/>
                <a:cs typeface="Calibri" panose="020F0502020204030204" pitchFamily="34" charset="0"/>
              </a:rPr>
              <a:t>Scope of This Quality Standard</a:t>
            </a:r>
          </a:p>
          <a:p>
            <a:endParaRPr lang="en-US" sz="1200" kern="1200" dirty="0">
              <a:solidFill>
                <a:schemeClr val="tx1"/>
              </a:solidFill>
              <a:effectLst/>
              <a:latin typeface="Calibri" panose="020F0502020204030204" pitchFamily="34" charset="0"/>
              <a:cs typeface="Calibri" panose="020F0502020204030204" pitchFamily="34" charset="0"/>
            </a:endParaRPr>
          </a:p>
          <a:p>
            <a:r>
              <a:rPr lang="en-CA" sz="1200" kern="1200" dirty="0">
                <a:solidFill>
                  <a:schemeClr val="tx1"/>
                </a:solidFill>
                <a:effectLst/>
                <a:latin typeface="Calibri"/>
                <a:ea typeface="Calibri"/>
                <a:cs typeface="Calibri"/>
              </a:rPr>
              <a:t>This quality standard addresses</a:t>
            </a:r>
            <a:r>
              <a:rPr lang="en-CA" dirty="0">
                <a:latin typeface="Calibri"/>
                <a:ea typeface="Calibri"/>
                <a:cs typeface="Calibri"/>
              </a:rPr>
              <a:t> </a:t>
            </a:r>
            <a:r>
              <a:rPr lang="en-CA" dirty="0"/>
              <a:t>care for people with dementia living in the community, including the assessment of people suspected to have dementia or mild cognitive impairment. It focuses on primary care, specialist care, hospital outpatient services, home care, and community support services.</a:t>
            </a:r>
            <a:endParaRPr lang="en-CA" kern="1200" dirty="0">
              <a:effectLst/>
            </a:endParaRPr>
          </a:p>
          <a:p>
            <a:r>
              <a:rPr lang="en-CA" sz="1200" kern="1200" dirty="0">
                <a:solidFill>
                  <a:schemeClr val="tx1"/>
                </a:solidFill>
                <a:effectLst/>
                <a:latin typeface="Calibri" panose="020F0502020204030204" pitchFamily="34" charset="0"/>
                <a:cs typeface="Calibri" panose="020F0502020204030204" pitchFamily="34" charset="0"/>
              </a:rPr>
              <a:t> </a:t>
            </a:r>
          </a:p>
          <a:p>
            <a:r>
              <a:rPr lang="en-CA" sz="1200" kern="1200" dirty="0">
                <a:solidFill>
                  <a:schemeClr val="tx1"/>
                </a:solidFill>
                <a:effectLst/>
                <a:latin typeface="Calibri"/>
                <a:ea typeface="Calibri"/>
                <a:cs typeface="Calibri"/>
              </a:rPr>
              <a:t>A separate quality standard addresses</a:t>
            </a:r>
            <a:r>
              <a:rPr lang="en-CA" dirty="0">
                <a:latin typeface="Calibri"/>
                <a:ea typeface="Calibri"/>
                <a:cs typeface="Calibri"/>
              </a:rPr>
              <a:t> </a:t>
            </a:r>
            <a:r>
              <a:rPr lang="en-CA" dirty="0"/>
              <a:t>care for people with dementia and the specific behaviours of agitation or aggression who are in an emergency department, admitted to a hospital, or in a long-term care home.</a:t>
            </a:r>
            <a:endParaRPr lang="en-CA" kern="1200" dirty="0">
              <a:effectLs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Calibri" pitchFamily="68" charset="0"/>
                <a:ea typeface="MS PGothic" panose="020B0600070205080204" pitchFamily="34" charset="-128"/>
                <a:cs typeface="ＭＳ Ｐゴシック" pitchFamily="68" charset="-128"/>
              </a:rPr>
              <a:t>The Dementia Care for People in the Community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dirty="0"/>
          </a:p>
        </p:txBody>
      </p:sp>
    </p:spTree>
    <p:extLst>
      <p:ext uri="{BB962C8B-B14F-4D97-AF65-F5344CB8AC3E}">
        <p14:creationId xmlns:p14="http://schemas.microsoft.com/office/powerpoint/2010/main" val="3970731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43</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200" b="0" i="0"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Voluntary and aspirational in nature</a:t>
            </a:r>
            <a:r>
              <a:rPr lang="en-US" sz="1200" b="0" i="0" kern="1200" dirty="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200" b="0" i="0" u="none" strike="noStrike"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1" kern="1200" dirty="0">
                <a:solidFill>
                  <a:schemeClr val="tx1"/>
                </a:solidFill>
                <a:latin typeface="Calibri" panose="020F0502020204030204" pitchFamily="34" charset="0"/>
                <a:cs typeface="Calibri" panose="020F0502020204030204" pitchFamily="34" charset="0"/>
              </a:rPr>
              <a:t>There are many guidelines, professional standards, and</a:t>
            </a:r>
            <a:r>
              <a:rPr lang="en-US" sz="1200" b="1" kern="1200" baseline="0" dirty="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baseline="0" dirty="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200" baseline="0" dirty="0">
                <a:latin typeface="Calibri" panose="020F0502020204030204" pitchFamily="34" charset="0"/>
                <a:cs typeface="Calibri" panose="020F0502020204030204" pitchFamily="34" charset="0"/>
              </a:rPr>
              <a:t>).</a:t>
            </a:r>
            <a:endParaRPr lang="en-US" sz="1200" b="0" kern="1200" dirty="0">
              <a:solidFill>
                <a:schemeClr val="tx1"/>
              </a:solidFill>
              <a:latin typeface="Calibri" panose="020F0502020204030204" pitchFamily="34" charset="0"/>
              <a:cs typeface="Calibri" panose="020F0502020204030204" pitchFamily="34" charset="0"/>
            </a:endParaRPr>
          </a:p>
          <a:p>
            <a:endParaRPr lang="en-CA" sz="1200" b="1" dirty="0">
              <a:latin typeface="Calibri" panose="020F0502020204030204" pitchFamily="34" charset="0"/>
              <a:cs typeface="Calibri" panose="020F0502020204030204" pitchFamily="34" charset="0"/>
            </a:endParaRPr>
          </a:p>
          <a:p>
            <a:r>
              <a:rPr lang="en-CA" sz="1200" b="1" dirty="0">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200" b="0" kern="1200" dirty="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clinicians (</a:t>
            </a:r>
            <a:r>
              <a:rPr lang="en-US" sz="1200" b="0" baseline="0" dirty="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Implementable</a:t>
            </a:r>
            <a:r>
              <a:rPr lang="en-US" sz="1200" b="0" dirty="0">
                <a:latin typeface="Calibri" panose="020F0502020204030204" pitchFamily="34" charset="0"/>
                <a:cs typeface="Calibri" panose="020F0502020204030204" pitchFamily="34" charset="0"/>
              </a:rPr>
              <a:t>: </a:t>
            </a:r>
            <a:r>
              <a:rPr lang="en-US" sz="1200" kern="1200" dirty="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Patients, care partners, and the public </a:t>
            </a:r>
            <a:r>
              <a:rPr lang="en-CA" sz="1200" dirty="0">
                <a:latin typeface="Calibri" panose="020F0502020204030204" pitchFamily="34" charset="0"/>
                <a:cs typeface="Calibri" panose="020F0502020204030204" pitchFamily="34" charset="0"/>
              </a:rPr>
              <a:t>can use quality standards to understand what excellent care looks like, what they should expect from their clinicians, and how to discuss the quality of their care.</a:t>
            </a:r>
            <a:endParaRPr lang="en-CA"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Provincial regions and disease agencies </a:t>
            </a:r>
            <a:r>
              <a:rPr lang="en-CA" sz="1200" dirty="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Provider organizations </a:t>
            </a:r>
            <a:r>
              <a:rPr lang="en-CA" sz="1200" dirty="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Clinicians </a:t>
            </a:r>
            <a:r>
              <a:rPr lang="en-CA" sz="1200" dirty="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Government </a:t>
            </a:r>
            <a:r>
              <a:rPr lang="en-CA" sz="1200" dirty="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dirty="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dirty="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Each quality standard is accompanied by a: </a:t>
            </a:r>
            <a:endParaRPr lang="en-CA" sz="1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Placemat</a:t>
            </a:r>
            <a:endParaRPr lang="en-CA" sz="1200" i="1"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Case for Improvement Deck</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dirty="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dirty="0">
                <a:latin typeface="Calibri" panose="020F0502020204030204" pitchFamily="34" charset="0"/>
                <a:ea typeface="MS PGothic"/>
                <a:cs typeface="Calibri" panose="020F0502020204030204" pitchFamily="34" charset="0"/>
              </a:rPr>
              <a:t> families, </a:t>
            </a:r>
            <a:r>
              <a:rPr lang="en-CA" b="0" dirty="0">
                <a:latin typeface="Calibri" panose="020F0502020204030204" pitchFamily="34" charset="0"/>
                <a:ea typeface="MS PGothic"/>
                <a:cs typeface="Calibri" panose="020F0502020204030204" pitchFamily="34" charset="0"/>
              </a:rPr>
              <a:t>care partners and the public called the </a:t>
            </a:r>
            <a:r>
              <a:rPr lang="en-CA" b="1" dirty="0">
                <a:latin typeface="Calibri" panose="020F0502020204030204" pitchFamily="34" charset="0"/>
                <a:ea typeface="MS PGothic"/>
                <a:cs typeface="Calibri" panose="020F0502020204030204" pitchFamily="34" charset="0"/>
              </a:rPr>
              <a:t>patient guide.</a:t>
            </a:r>
          </a:p>
          <a:p>
            <a:endParaRPr lang="en-US" baseline="0" dirty="0">
              <a:latin typeface="Calibri" panose="020F0502020204030204" pitchFamily="34" charset="0"/>
              <a:cs typeface="Calibri" panose="020F0502020204030204" pitchFamily="34" charset="0"/>
            </a:endParaRPr>
          </a:p>
          <a:p>
            <a:r>
              <a:rPr lang="en-US" b="1" baseline="0" dirty="0">
                <a:latin typeface="Calibri" panose="020F0502020204030204" pitchFamily="34" charset="0"/>
                <a:ea typeface="MS PGothic"/>
                <a:cs typeface="Calibri" panose="020F0502020204030204" pitchFamily="34" charset="0"/>
              </a:rPr>
              <a:t>Patient engagement in quality standards:</a:t>
            </a:r>
            <a:r>
              <a:rPr lang="en-US" b="1" dirty="0">
                <a:latin typeface="Calibri" panose="020F0502020204030204" pitchFamily="34" charset="0"/>
                <a:ea typeface="MS PGothic"/>
                <a:cs typeface="Calibri" panose="020F0502020204030204" pitchFamily="34" charset="0"/>
              </a:rPr>
              <a:t> </a:t>
            </a:r>
            <a:endParaRPr lang="en-US" b="1"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242526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E6410B5D-DFE4-3BBF-4D6F-06A6CDF677E6}"/>
              </a:ext>
            </a:extLst>
          </p:cNvPr>
          <p:cNvSpPr>
            <a:spLocks noGrp="1"/>
          </p:cNvSpPr>
          <p:nvPr>
            <p:ph type="sldNum" sz="quarter" idx="12"/>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D972FE1-D569-6557-3891-7D2509065799}"/>
              </a:ext>
            </a:extLst>
          </p:cNvPr>
          <p:cNvSpPr>
            <a:spLocks noGrp="1"/>
          </p:cNvSpPr>
          <p:nvPr>
            <p:ph type="sldNum" sz="quarter" idx="14"/>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C83660BC-EE46-E5E6-AF17-89D102D6908E}"/>
              </a:ext>
            </a:extLst>
          </p:cNvPr>
          <p:cNvSpPr>
            <a:spLocks noGrp="1"/>
          </p:cNvSpPr>
          <p:nvPr>
            <p:ph type="sldNum" sz="quarter" idx="15"/>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26ACB1FE-EC93-FD4B-F8A9-4BD86C1D17EC}"/>
              </a:ext>
            </a:extLst>
          </p:cNvPr>
          <p:cNvSpPr>
            <a:spLocks noGrp="1"/>
          </p:cNvSpPr>
          <p:nvPr>
            <p:ph type="sldNum" sz="quarter" idx="23"/>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DCB351CA-955E-5AE7-C505-E34F823BE233}"/>
              </a:ext>
            </a:extLst>
          </p:cNvPr>
          <p:cNvSpPr>
            <a:spLocks noGrp="1"/>
          </p:cNvSpPr>
          <p:nvPr>
            <p:ph type="sldNum" sz="quarter" idx="15"/>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46BEC4BC-4C68-D212-D78A-6049D6E3E5AC}"/>
              </a:ext>
            </a:extLst>
          </p:cNvPr>
          <p:cNvSpPr>
            <a:spLocks noGrp="1"/>
          </p:cNvSpPr>
          <p:nvPr>
            <p:ph type="sldNum" sz="quarter" idx="14"/>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F04F475C-993E-49E2-B4E8-53C242BCD79E}"/>
              </a:ext>
            </a:extLst>
          </p:cNvPr>
          <p:cNvSpPr>
            <a:spLocks noGrp="1"/>
          </p:cNvSpPr>
          <p:nvPr>
            <p:ph type="sldNum" sz="quarter" idx="11"/>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25D66923-2BF0-0953-FE6F-072185A5DDE0}"/>
              </a:ext>
            </a:extLst>
          </p:cNvPr>
          <p:cNvSpPr>
            <a:spLocks noGrp="1"/>
          </p:cNvSpPr>
          <p:nvPr>
            <p:ph type="sldNum" sz="quarter" idx="11"/>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94519508-1139-4E43-E555-359A2C289FEF}"/>
              </a:ext>
            </a:extLst>
          </p:cNvPr>
          <p:cNvSpPr>
            <a:spLocks noGrp="1"/>
          </p:cNvSpPr>
          <p:nvPr>
            <p:ph type="sldNum" sz="quarter" idx="11"/>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F872A2-1627-3E1E-AF07-CD96E596F89A}"/>
              </a:ext>
            </a:extLst>
          </p:cNvPr>
          <p:cNvSpPr>
            <a:spLocks noGrp="1"/>
          </p:cNvSpPr>
          <p:nvPr>
            <p:ph type="sldNum" sz="quarter" idx="10"/>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59C193A4-FF2F-DF5C-6DAF-6D8B88CF860D}"/>
              </a:ext>
            </a:extLst>
          </p:cNvPr>
          <p:cNvSpPr>
            <a:spLocks noGrp="1"/>
          </p:cNvSpPr>
          <p:nvPr>
            <p:ph type="sldNum" sz="quarter" idx="12"/>
          </p:nvPr>
        </p:nvSpPr>
        <p:spPr/>
        <p:txBody>
          <a:body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D24A34E4-3CCB-C3D3-811E-CA6629F082F7}"/>
              </a:ext>
            </a:extLst>
          </p:cNvPr>
          <p:cNvSpPr>
            <a:spLocks noGrp="1"/>
          </p:cNvSpPr>
          <p:nvPr>
            <p:ph type="sldNum" sz="quarter" idx="4"/>
          </p:nvPr>
        </p:nvSpPr>
        <p:spPr>
          <a:xfrm>
            <a:off x="9119579" y="6315103"/>
            <a:ext cx="2743200" cy="365125"/>
          </a:xfrm>
          <a:prstGeom prst="rect">
            <a:avLst/>
          </a:prstGeom>
        </p:spPr>
        <p:txBody>
          <a:bodyPr vert="horz" lIns="91440" tIns="45720" rIns="91440" bIns="45720" rtlCol="0" anchor="ctr"/>
          <a:lstStyle>
            <a:lvl1pPr algn="r">
              <a:defRPr sz="1200">
                <a:solidFill>
                  <a:schemeClr val="tx1"/>
                </a:solidFill>
              </a:defRPr>
            </a:lvl1pPr>
          </a:lstStyle>
          <a:p>
            <a:fld id="{50C7822A-925F-4BD6-B806-1CDFC1AC7A8F}" type="slidenum">
              <a:rPr lang="en-CA" smtClean="0"/>
              <a:pPr/>
              <a:t>‹#›</a:t>
            </a:fld>
            <a:endParaRPr lang="en-CA"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en/Home/Posts?tags=quality+standards+adoptio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quorum.hqontario.ca/en/"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150.statcan.gc.ca/t1/tbl1/en/tv.action?pid=1710000501&amp;pickMembers%5B0%5D=1.7&amp;pickMembers%5B1%5D=2.1&amp;cubeTimeFrame.startYear=2019&amp;cubeTimeFrame.endYear=2023&amp;referencePeriods=20190101%2C20230101"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hyperlink" Target="https://alzheimer.ca/en/about-dementia/what-dementia/dementia-numbers-canada"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s://www150.statcan.gc.ca/t1/tbl1/en/tv.action?pid=1710000501&amp;pickMembers%5B0%5D=1.7&amp;pickMembers%5B1%5D=2.1&amp;cubeTimeFrame.startYear=2019&amp;cubeTimeFrame.endYear=2023&amp;referencePeriods=20190101%2C20230101"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hqontario.ca/evidence-to-improve-care/quality-standards/view-all-quality-standards/behavioural-symptoms-of-dementia"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hyperlink" Target="https://www.hqontario.ca/evidence-to-improve-care/quality-standards/view-all-quality-standards/dementia" TargetMode="External"/><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DB4A33-47C1-AC38-C86F-200DAB012B08}"/>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503"/>
            <a:ext cx="5843587" cy="56881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CA" sz="4200" b="1" i="0" u="none" strike="noStrike" kern="1200" cap="none" spc="0" normalizeH="0" baseline="0" noProof="0" dirty="0">
                <a:ln>
                  <a:noFill/>
                </a:ln>
                <a:effectLst/>
                <a:uLnTx/>
                <a:uFillTx/>
                <a:latin typeface="+mn-lt"/>
                <a:ea typeface="+mn-ea"/>
                <a:cs typeface="+mn-cs"/>
              </a:rPr>
              <a:t>Dementia</a:t>
            </a:r>
            <a:endParaRPr lang="en-CA" sz="4200" b="1" i="0" u="none" strike="sngStrike" kern="1200" cap="none" spc="0" normalizeH="0" baseline="0" noProof="0" dirty="0">
              <a:ln>
                <a:noFill/>
              </a:ln>
              <a:effectLst/>
              <a:uLnTx/>
              <a:uFillTx/>
              <a:latin typeface="+mn-lt"/>
              <a:ea typeface="Calibri"/>
              <a:cs typeface="Calibri"/>
            </a:endParaRP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384995"/>
          </a:xfrm>
        </p:spPr>
        <p:txBody>
          <a:bodyPr/>
          <a:lstStyle/>
          <a:p>
            <a:r>
              <a:rPr lang="en-CA" noProof="0" dirty="0"/>
              <a:t>Guiding evidence-based care for people with dementia living in the community in Ontario</a:t>
            </a:r>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600" noProof="0" dirty="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en-CA" b="1" noProof="0"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noProof="0" dirty="0"/>
              <a:t>Implementing quality standards can be challenging owing to </a:t>
            </a:r>
            <a:br>
              <a:rPr lang="en-CA" sz="3000" noProof="0" dirty="0"/>
            </a:br>
            <a:r>
              <a:rPr lang="en-CA" sz="3000" noProof="0" dirty="0"/>
              <a:t>system-level barriers or gaps, many of which have been identified throughout the development of this standard</a:t>
            </a:r>
          </a:p>
          <a:p>
            <a:pPr marL="342900" indent="-342900">
              <a:buFont typeface="Arial" panose="020B0604020202020204" pitchFamily="34" charset="0"/>
              <a:buChar char="•"/>
            </a:pPr>
            <a:r>
              <a:rPr lang="en-CA" sz="3000" noProof="0" dirty="0"/>
              <a:t>Ontario Health will work with and support other provincial partners, including the Ministry of Health, to bridge system-level gaps and support the implementation of quality standards</a:t>
            </a:r>
          </a:p>
        </p:txBody>
      </p:sp>
      <p:sp>
        <p:nvSpPr>
          <p:cNvPr id="2" name="Slide Number Placeholder 1">
            <a:extLst>
              <a:ext uri="{FF2B5EF4-FFF2-40B4-BE49-F238E27FC236}">
                <a16:creationId xmlns:a16="http://schemas.microsoft.com/office/drawing/2014/main" id="{3660731E-BC79-736C-5840-D8CE9915B587}"/>
              </a:ext>
            </a:extLst>
          </p:cNvPr>
          <p:cNvSpPr>
            <a:spLocks noGrp="1"/>
          </p:cNvSpPr>
          <p:nvPr>
            <p:ph type="sldNum" sz="quarter" idx="12"/>
          </p:nvPr>
        </p:nvSpPr>
        <p:spPr/>
        <p:txBody>
          <a:bodyPr/>
          <a:lstStyle/>
          <a:p>
            <a:fld id="{50C7822A-925F-4BD6-B806-1CDFC1AC7A8F}" type="slidenum">
              <a:rPr lang="en-CA" smtClean="0"/>
              <a:pPr/>
              <a:t>10</a:t>
            </a:fld>
            <a:endParaRPr lang="en-CA" dirty="0"/>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noProof="0"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dirty="0"/>
              <a:t>Implementation tools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CA" noProof="0" dirty="0"/>
              <a:t>The </a:t>
            </a:r>
            <a:r>
              <a:rPr lang="en-CA" b="1" i="1" noProof="0" dirty="0"/>
              <a:t>Getting Started Guide</a:t>
            </a:r>
            <a:r>
              <a:rPr lang="en-CA" noProof="0" dirty="0"/>
              <a:t>:</a:t>
            </a:r>
          </a:p>
          <a:p>
            <a:pPr marL="342900" indent="-342900">
              <a:buFont typeface="Arial" panose="020B0604020202020204" pitchFamily="34" charset="0"/>
              <a:buChar char="•"/>
            </a:pPr>
            <a:r>
              <a:rPr lang="en-CA" noProof="0" dirty="0"/>
              <a:t>Outlines the process for using the quality standard as a resource to deliver </a:t>
            </a:r>
            <a:br>
              <a:rPr lang="en-CA" noProof="0" dirty="0"/>
            </a:br>
            <a:r>
              <a:rPr lang="en-CA" noProof="0" dirty="0"/>
              <a:t>high-quality care</a:t>
            </a:r>
          </a:p>
          <a:p>
            <a:pPr marL="342900" indent="-342900">
              <a:buFont typeface="Arial" panose="020B0604020202020204" pitchFamily="34" charset="0"/>
              <a:buChar char="•"/>
            </a:pPr>
            <a:r>
              <a:rPr lang="en-CA" noProof="0" dirty="0"/>
              <a:t>Contains evidence-based approaches, as well as useful tools and templates for implementing change ideas at the </a:t>
            </a:r>
            <a:br>
              <a:rPr lang="en-CA" noProof="0" dirty="0"/>
            </a:br>
            <a:r>
              <a:rPr lang="en-CA" noProof="0" dirty="0"/>
              <a:t>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DE04FFB2-2C2F-D15B-4EE9-DDA952CBD73A}"/>
              </a:ext>
            </a:extLst>
          </p:cNvPr>
          <p:cNvSpPr>
            <a:spLocks noGrp="1"/>
          </p:cNvSpPr>
          <p:nvPr>
            <p:ph type="sldNum" sz="quarter" idx="14"/>
          </p:nvPr>
        </p:nvSpPr>
        <p:spPr/>
        <p:txBody>
          <a:bodyPr/>
          <a:lstStyle/>
          <a:p>
            <a:fld id="{50C7822A-925F-4BD6-B806-1CDFC1AC7A8F}" type="slidenum">
              <a:rPr lang="en-CA" smtClean="0"/>
              <a:pPr/>
              <a:t>11</a:t>
            </a:fld>
            <a:endParaRPr lang="en-CA" dirty="0"/>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noProof="0" dirty="0"/>
              <a:t>Quality standard adoption tools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pPr>
              <a:spcAft>
                <a:spcPts val="3600"/>
              </a:spcAft>
            </a:pPr>
            <a:r>
              <a:rPr lang="en-CA" b="1" noProof="0" dirty="0"/>
              <a:t>Quorum</a:t>
            </a:r>
            <a:r>
              <a:rPr lang="en-CA" noProof="0" dirty="0"/>
              <a:t> is an online community dedicated to improving the quality of health care in Ontario.</a:t>
            </a:r>
          </a:p>
          <a:p>
            <a:r>
              <a:rPr lang="en-CA" noProof="0" dirty="0"/>
              <a:t>The </a:t>
            </a:r>
            <a:r>
              <a:rPr lang="en-CA" noProof="0" dirty="0">
                <a:hlinkClick r:id="rId3"/>
              </a:rPr>
              <a:t>Quality Standards Adoption Series </a:t>
            </a:r>
            <a:r>
              <a:rPr lang="en-CA" noProof="0" dirty="0"/>
              <a:t>highlights efforts in the field to implement changes and close gaps in care related to quality standard topics. </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dirty="0">
                <a:solidFill>
                  <a:srgbClr val="047BC1"/>
                </a:solidFill>
                <a:latin typeface="Calibri" panose="020F0502020204030204" pitchFamily="34" charset="0"/>
                <a:cs typeface="Calibri" panose="020F0502020204030204" pitchFamily="34" charset="0"/>
                <a:hlinkClick r:id="rId5"/>
              </a:rPr>
              <a:t>quorum.hqontario.ca</a:t>
            </a:r>
            <a:endParaRPr lang="en-CA" b="0" u="none" dirty="0">
              <a:solidFill>
                <a:srgbClr val="047BC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F400196-9547-076C-E8BE-A534F47372D4}"/>
              </a:ext>
            </a:extLst>
          </p:cNvPr>
          <p:cNvSpPr>
            <a:spLocks noGrp="1"/>
          </p:cNvSpPr>
          <p:nvPr>
            <p:ph type="sldNum" sz="quarter" idx="14"/>
          </p:nvPr>
        </p:nvSpPr>
        <p:spPr/>
        <p:txBody>
          <a:bodyPr/>
          <a:lstStyle/>
          <a:p>
            <a:fld id="{50C7822A-925F-4BD6-B806-1CDFC1AC7A8F}" type="slidenum">
              <a:rPr lang="en-CA" smtClean="0"/>
              <a:pPr/>
              <a:t>12</a:t>
            </a:fld>
            <a:endParaRPr lang="en-CA" dirty="0"/>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dirty="0"/>
              <a:t>Measurement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noProof="0"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CA" sz="2400" noProof="0" dirty="0"/>
              <a:t>The </a:t>
            </a:r>
            <a:r>
              <a:rPr lang="en-CA" sz="2400" b="1" noProof="0" dirty="0"/>
              <a:t>measurement guide </a:t>
            </a:r>
            <a:r>
              <a:rPr lang="en-CA" sz="2400" noProof="0" dirty="0"/>
              <a:t>describes:</a:t>
            </a:r>
          </a:p>
          <a:p>
            <a:pPr marL="342900" indent="-342900">
              <a:buFont typeface="Arial" panose="020B0604020202020204" pitchFamily="34" charset="0"/>
              <a:buChar char="•"/>
            </a:pPr>
            <a:r>
              <a:rPr lang="en-CA" sz="2400" noProof="0" dirty="0"/>
              <a:t>The measurement principles behind </a:t>
            </a:r>
            <a:br>
              <a:rPr lang="en-CA" sz="2400" noProof="0" dirty="0"/>
            </a:br>
            <a:r>
              <a:rPr lang="en-CA" sz="2400" noProof="0" dirty="0"/>
              <a:t>the quality indicators included in </a:t>
            </a:r>
            <a:br>
              <a:rPr lang="en-CA" sz="2400" noProof="0" dirty="0"/>
            </a:br>
            <a:r>
              <a:rPr lang="en-CA" sz="2400" noProof="0" dirty="0"/>
              <a:t>quality standards</a:t>
            </a:r>
          </a:p>
          <a:p>
            <a:pPr marL="342900" indent="-342900">
              <a:buFont typeface="Arial" panose="020B0604020202020204" pitchFamily="34" charset="0"/>
              <a:buChar char="•"/>
            </a:pPr>
            <a:r>
              <a:rPr lang="en-CA" sz="2400" noProof="0" dirty="0"/>
              <a:t>The types of indicators included in quality standards</a:t>
            </a:r>
          </a:p>
          <a:p>
            <a:pPr marL="342900" indent="-342900">
              <a:buFont typeface="Arial" panose="020B0604020202020204" pitchFamily="34" charset="0"/>
              <a:buChar char="•"/>
            </a:pPr>
            <a:r>
              <a:rPr lang="en-CA" sz="2400" noProof="0" dirty="0"/>
              <a:t>How local and provincial data are collected and measured </a:t>
            </a:r>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7010400" y="927514"/>
            <a:ext cx="3799215" cy="5002971"/>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08AEF72E-0C2D-3C2A-13B5-625B4629459F}"/>
              </a:ext>
            </a:extLst>
          </p:cNvPr>
          <p:cNvSpPr>
            <a:spLocks noGrp="1"/>
          </p:cNvSpPr>
          <p:nvPr>
            <p:ph type="sldNum" sz="quarter" idx="14"/>
          </p:nvPr>
        </p:nvSpPr>
        <p:spPr/>
        <p:txBody>
          <a:bodyPr/>
          <a:lstStyle/>
          <a:p>
            <a:fld id="{50C7822A-925F-4BD6-B806-1CDFC1AC7A8F}" type="slidenum">
              <a:rPr lang="en-CA" smtClean="0"/>
              <a:pPr/>
              <a:t>13</a:t>
            </a:fld>
            <a:endParaRPr lang="en-CA" dirty="0"/>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noProof="0"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dirty="0"/>
              <a:t>Technical specifications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en-CA" noProof="0" dirty="0"/>
              <a:t>The </a:t>
            </a:r>
            <a:r>
              <a:rPr lang="en-CA" b="1" noProof="0" dirty="0"/>
              <a:t>technical specifications </a:t>
            </a:r>
            <a:r>
              <a:rPr lang="en-CA" noProof="0" dirty="0"/>
              <a:t>report outlines </a:t>
            </a:r>
            <a:br>
              <a:rPr lang="en-CA" noProof="0" dirty="0"/>
            </a:br>
            <a:r>
              <a:rPr lang="en-CA" noProof="0" dirty="0"/>
              <a:t>2 types of measurement:</a:t>
            </a:r>
            <a:endParaRPr lang="en-CA" noProof="0" dirty="0">
              <a:cs typeface="Calibri"/>
            </a:endParaRPr>
          </a:p>
          <a:p>
            <a:pPr marL="342900" indent="-342900">
              <a:buFont typeface="Arial" panose="020B0604020202020204" pitchFamily="34" charset="0"/>
              <a:buChar char="•"/>
            </a:pPr>
            <a:r>
              <a:rPr lang="en-CA" b="1" noProof="0" dirty="0"/>
              <a:t>Provincial measurement: </a:t>
            </a:r>
            <a:r>
              <a:rPr lang="en-CA" noProof="0" dirty="0"/>
              <a:t>how we can monitor the progress being made to improve care at the provincial level </a:t>
            </a:r>
          </a:p>
          <a:p>
            <a:pPr marL="342900" indent="-342900">
              <a:buFont typeface="Arial" panose="020B0604020202020204" pitchFamily="34" charset="0"/>
              <a:buChar char="•"/>
            </a:pPr>
            <a:r>
              <a:rPr lang="en-CA" b="1" noProof="0" dirty="0"/>
              <a:t>Local measurement: </a:t>
            </a:r>
            <a:r>
              <a:rPr lang="en-CA" noProof="0" dirty="0"/>
              <a:t>what you can do to assess the quality of care that you </a:t>
            </a:r>
            <a:br>
              <a:rPr lang="en-CA" noProof="0" dirty="0"/>
            </a:br>
            <a:r>
              <a:rPr lang="en-CA" noProof="0" dirty="0"/>
              <a:t>provide locally</a:t>
            </a:r>
          </a:p>
        </p:txBody>
      </p:sp>
      <p:pic>
        <p:nvPicPr>
          <p:cNvPr id="3" name="Picture 2" descr="Cover of the technical specifications.">
            <a:extLst>
              <a:ext uri="{FF2B5EF4-FFF2-40B4-BE49-F238E27FC236}">
                <a16:creationId xmlns:a16="http://schemas.microsoft.com/office/drawing/2014/main" id="{8B6B1C5D-0A24-83C9-62C9-20026AA7C7D6}"/>
              </a:ext>
            </a:extLst>
          </p:cNvPr>
          <p:cNvPicPr>
            <a:picLocks noChangeAspect="1"/>
          </p:cNvPicPr>
          <p:nvPr/>
        </p:nvPicPr>
        <p:blipFill>
          <a:blip r:embed="rId2"/>
          <a:srcRect/>
          <a:stretch/>
        </p:blipFill>
        <p:spPr>
          <a:xfrm>
            <a:off x="6869529" y="883137"/>
            <a:ext cx="4072598" cy="5278205"/>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B88FE33F-1EBB-038F-E3CB-6ABD8F501C2C}"/>
              </a:ext>
            </a:extLst>
          </p:cNvPr>
          <p:cNvSpPr>
            <a:spLocks noGrp="1"/>
          </p:cNvSpPr>
          <p:nvPr>
            <p:ph type="sldNum" sz="quarter" idx="14"/>
          </p:nvPr>
        </p:nvSpPr>
        <p:spPr/>
        <p:txBody>
          <a:bodyPr/>
          <a:lstStyle/>
          <a:p>
            <a:fld id="{50C7822A-925F-4BD6-B806-1CDFC1AC7A8F}" type="slidenum">
              <a:rPr lang="en-CA" smtClean="0"/>
              <a:pPr/>
              <a:t>14</a:t>
            </a:fld>
            <a:endParaRPr lang="en-CA" dirty="0"/>
          </a:p>
        </p:txBody>
      </p:sp>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6600" b="0" i="0" u="none" strike="noStrike" kern="1200" cap="none" spc="0" normalizeH="0" baseline="0" noProof="0" dirty="0">
                <a:ln>
                  <a:noFill/>
                </a:ln>
                <a:solidFill>
                  <a:schemeClr val="bg1"/>
                </a:solidFill>
                <a:effectLst/>
                <a:uLnTx/>
                <a:uFillTx/>
                <a:latin typeface="+mn-lt"/>
                <a:ea typeface="+mn-ea"/>
                <a:cs typeface="+mn-cs"/>
              </a:rPr>
              <a:t>Why do we need a </a:t>
            </a:r>
            <a:br>
              <a:rPr kumimoji="0" lang="en-CA" sz="6600" b="0" i="0" u="none" strike="noStrike" kern="1200" cap="none" spc="0" normalizeH="0" baseline="0" noProof="0" dirty="0">
                <a:ln>
                  <a:noFill/>
                </a:ln>
                <a:solidFill>
                  <a:schemeClr val="bg1"/>
                </a:solidFill>
                <a:effectLst/>
                <a:uLnTx/>
                <a:uFillTx/>
                <a:latin typeface="+mn-lt"/>
                <a:ea typeface="+mn-ea"/>
                <a:cs typeface="+mn-cs"/>
              </a:rPr>
            </a:br>
            <a:r>
              <a:rPr kumimoji="0" lang="en-CA" sz="6600" b="0" i="0" u="none" strike="noStrike" kern="1200" cap="none" spc="0" normalizeH="0" baseline="0" noProof="0" dirty="0">
                <a:ln>
                  <a:noFill/>
                </a:ln>
                <a:solidFill>
                  <a:schemeClr val="bg1"/>
                </a:solidFill>
                <a:effectLst/>
                <a:uLnTx/>
                <a:uFillTx/>
                <a:latin typeface="+mn-lt"/>
                <a:ea typeface="+mn-ea"/>
                <a:cs typeface="+mn-cs"/>
              </a:rPr>
              <a:t>quality standard for dementia care in the community?</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BFFBE-D3F4-8E60-B0EB-FE6CD9B555C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73432" y="742217"/>
            <a:ext cx="2319601" cy="2319601"/>
          </a:xfrm>
          <a:prstGeom prst="rect">
            <a:avLst/>
          </a:prstGeom>
        </p:spPr>
      </p:pic>
      <p:sp>
        <p:nvSpPr>
          <p:cNvPr id="6" name="Title 5">
            <a:extLst>
              <a:ext uri="{FF2B5EF4-FFF2-40B4-BE49-F238E27FC236}">
                <a16:creationId xmlns:a16="http://schemas.microsoft.com/office/drawing/2014/main" id="{D58865F0-4395-116B-E5D1-6905C4FF1267}"/>
              </a:ext>
            </a:extLst>
          </p:cNvPr>
          <p:cNvSpPr txBox="1">
            <a:spLocks noGrp="1"/>
          </p:cNvSpPr>
          <p:nvPr>
            <p:ph type="title" idx="4294967295"/>
          </p:nvPr>
        </p:nvSpPr>
        <p:spPr>
          <a:xfrm>
            <a:off x="873432" y="2939534"/>
            <a:ext cx="2431743"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tx1"/>
                </a:solidFill>
                <a:effectLst/>
                <a:uLnTx/>
                <a:uFillTx/>
                <a:latin typeface="+mn-lt"/>
                <a:ea typeface="+mn-ea"/>
                <a:cs typeface="+mn-cs"/>
              </a:rPr>
              <a:t>About </a:t>
            </a:r>
            <a:r>
              <a:rPr kumimoji="0" lang="en-CA" sz="2000" b="1" i="0" u="none" strike="noStrike" kern="1200" cap="none" spc="0" normalizeH="0" baseline="0" noProof="0" dirty="0">
                <a:ln>
                  <a:noFill/>
                </a:ln>
                <a:solidFill>
                  <a:schemeClr val="tx1"/>
                </a:solidFill>
                <a:effectLst/>
                <a:uLnTx/>
                <a:uFillTx/>
                <a:latin typeface="+mn-lt"/>
                <a:ea typeface="+mn-ea"/>
                <a:cs typeface="+mn-cs"/>
              </a:rPr>
              <a:t>733,040</a:t>
            </a:r>
            <a:r>
              <a:rPr kumimoji="0" lang="en-CA" sz="2000" b="0" i="0" u="none" strike="noStrike" kern="1200" cap="none" spc="0" normalizeH="0" baseline="0" noProof="0" dirty="0">
                <a:ln>
                  <a:noFill/>
                </a:ln>
                <a:solidFill>
                  <a:schemeClr val="tx1"/>
                </a:solidFill>
                <a:effectLst/>
                <a:uLnTx/>
                <a:uFillTx/>
                <a:latin typeface="+mn-lt"/>
                <a:ea typeface="+mn-ea"/>
                <a:cs typeface="+mn-cs"/>
              </a:rPr>
              <a:t> people in Canada and </a:t>
            </a:r>
            <a:r>
              <a:rPr kumimoji="0" lang="en-CA" sz="2000" b="1" i="0" u="none" strike="noStrike" kern="1200" cap="none" spc="0" normalizeH="0" baseline="0" noProof="0" dirty="0">
                <a:ln>
                  <a:noFill/>
                </a:ln>
                <a:solidFill>
                  <a:schemeClr val="tx1"/>
                </a:solidFill>
                <a:effectLst/>
                <a:uLnTx/>
                <a:uFillTx/>
                <a:latin typeface="+mn-lt"/>
                <a:ea typeface="+mn-ea"/>
                <a:cs typeface="+mn-cs"/>
              </a:rPr>
              <a:t>7.5% of adults</a:t>
            </a:r>
            <a:r>
              <a:rPr kumimoji="0" lang="en-CA" sz="2000" b="0" i="0" u="none" strike="noStrike" kern="1200" cap="none" spc="0" normalizeH="0" baseline="0" noProof="0" dirty="0">
                <a:ln>
                  <a:noFill/>
                </a:ln>
                <a:solidFill>
                  <a:schemeClr val="tx1"/>
                </a:solidFill>
                <a:effectLst/>
                <a:uLnTx/>
                <a:uFillTx/>
                <a:latin typeface="+mn-lt"/>
                <a:ea typeface="+mn-ea"/>
                <a:cs typeface="+mn-cs"/>
              </a:rPr>
              <a:t> </a:t>
            </a:r>
            <a:r>
              <a:rPr kumimoji="0" lang="en-CA" sz="2000" i="0" u="none" strike="noStrike" kern="1200" cap="none" spc="0" normalizeH="0" baseline="0" noProof="0" dirty="0">
                <a:ln>
                  <a:noFill/>
                </a:ln>
                <a:solidFill>
                  <a:schemeClr val="tx1"/>
                </a:solidFill>
                <a:effectLst/>
                <a:uLnTx/>
                <a:uFillTx/>
                <a:latin typeface="+mn-lt"/>
                <a:ea typeface="+mn-ea"/>
                <a:cs typeface="+mn-cs"/>
              </a:rPr>
              <a:t>aged 65 years and older </a:t>
            </a:r>
            <a:r>
              <a:rPr kumimoji="0" lang="en-CA" sz="2000" b="0" i="0" u="none" strike="noStrike" kern="1200" cap="none" spc="0" normalizeH="0" baseline="0" noProof="0" dirty="0">
                <a:ln>
                  <a:noFill/>
                </a:ln>
                <a:solidFill>
                  <a:schemeClr val="tx1"/>
                </a:solidFill>
                <a:effectLst/>
                <a:uLnTx/>
                <a:uFillTx/>
                <a:latin typeface="+mn-lt"/>
                <a:ea typeface="+mn-ea"/>
                <a:cs typeface="+mn-cs"/>
              </a:rPr>
              <a:t>in Ontario are living with dementia.</a:t>
            </a:r>
            <a:r>
              <a:rPr kumimoji="0" lang="en-CA" sz="2000" b="0" i="0" u="none" strike="noStrike" kern="1200" cap="none" spc="0" normalizeH="0" baseline="30000" noProof="0" dirty="0">
                <a:ln>
                  <a:noFill/>
                </a:ln>
                <a:solidFill>
                  <a:schemeClr val="tx1"/>
                </a:solidFill>
                <a:effectLst/>
                <a:uLnTx/>
                <a:uFillTx/>
                <a:latin typeface="+mn-lt"/>
                <a:ea typeface="+mn-ea"/>
                <a:cs typeface="+mn-cs"/>
              </a:rPr>
              <a:t>1,2 </a:t>
            </a:r>
            <a:endParaRPr kumimoji="0" lang="en-CA"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a:extLst>
              <a:ext uri="{FF2B5EF4-FFF2-40B4-BE49-F238E27FC236}">
                <a16:creationId xmlns:a16="http://schemas.microsoft.com/office/drawing/2014/main" id="{42C66223-21C2-0AAA-F50B-8AE4595FD4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38906" y="645902"/>
            <a:ext cx="2542252" cy="2542252"/>
          </a:xfrm>
          <a:prstGeom prst="rect">
            <a:avLst/>
          </a:prstGeom>
        </p:spPr>
      </p:pic>
      <p:sp>
        <p:nvSpPr>
          <p:cNvPr id="9" name="TextBox 8">
            <a:extLst>
              <a:ext uri="{FF2B5EF4-FFF2-40B4-BE49-F238E27FC236}">
                <a16:creationId xmlns:a16="http://schemas.microsoft.com/office/drawing/2014/main" id="{EF283FB2-CF47-C885-1567-68AEF8694404}"/>
              </a:ext>
            </a:extLst>
          </p:cNvPr>
          <p:cNvSpPr txBox="1">
            <a:spLocks/>
          </p:cNvSpPr>
          <p:nvPr/>
        </p:nvSpPr>
        <p:spPr>
          <a:xfrm>
            <a:off x="4653185" y="2939534"/>
            <a:ext cx="271369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As Canada’s population ages, these numbers are expected to </a:t>
            </a:r>
            <a:r>
              <a:rPr kumimoji="0" lang="en-US" sz="2000" b="1" i="0" u="none" strike="noStrike" kern="1200" cap="none" spc="0" normalizeH="0" baseline="0" noProof="0" dirty="0">
                <a:ln>
                  <a:noFill/>
                </a:ln>
                <a:solidFill>
                  <a:schemeClr val="tx1"/>
                </a:solidFill>
                <a:effectLst/>
                <a:uLnTx/>
                <a:uFillTx/>
                <a:latin typeface="+mn-lt"/>
                <a:ea typeface="+mn-ea"/>
                <a:cs typeface="+mn-cs"/>
              </a:rPr>
              <a:t>increase</a:t>
            </a:r>
            <a:r>
              <a:rPr kumimoji="0" lang="en-US" sz="2000" b="0" i="0" u="none" strike="noStrike" kern="1200" cap="none" spc="0" normalizeH="0" baseline="0" noProof="0" dirty="0">
                <a:ln>
                  <a:noFill/>
                </a:ln>
                <a:solidFill>
                  <a:schemeClr val="tx1"/>
                </a:solidFill>
                <a:effectLst/>
                <a:uLnTx/>
                <a:uFillTx/>
                <a:latin typeface="+mn-lt"/>
                <a:ea typeface="+mn-ea"/>
                <a:cs typeface="+mn-cs"/>
              </a:rPr>
              <a:t>.</a:t>
            </a:r>
            <a:endParaRPr kumimoji="0" lang="en-CA"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10">
            <a:extLst>
              <a:ext uri="{FF2B5EF4-FFF2-40B4-BE49-F238E27FC236}">
                <a16:creationId xmlns:a16="http://schemas.microsoft.com/office/drawing/2014/main" id="{0296A5F4-949C-C0AB-46BB-489798232B6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00597" y="645902"/>
            <a:ext cx="2542252" cy="2542252"/>
          </a:xfrm>
          <a:prstGeom prst="rect">
            <a:avLst/>
          </a:prstGeom>
        </p:spPr>
      </p:pic>
      <p:sp>
        <p:nvSpPr>
          <p:cNvPr id="17" name="TextBox 16">
            <a:extLst>
              <a:ext uri="{FF2B5EF4-FFF2-40B4-BE49-F238E27FC236}">
                <a16:creationId xmlns:a16="http://schemas.microsoft.com/office/drawing/2014/main" id="{75A8B39D-8004-7CA7-B888-9964151CB41B}"/>
              </a:ext>
            </a:extLst>
          </p:cNvPr>
          <p:cNvSpPr txBox="1"/>
          <p:nvPr/>
        </p:nvSpPr>
        <p:spPr>
          <a:xfrm>
            <a:off x="8714889" y="2939534"/>
            <a:ext cx="2603679" cy="2246769"/>
          </a:xfrm>
          <a:prstGeom prst="rect">
            <a:avLst/>
          </a:prstGeom>
          <a:noFill/>
        </p:spPr>
        <p:txBody>
          <a:bodyPr wrap="square" lIns="91440" tIns="45720" rIns="91440" bIns="45720" anchor="t">
            <a:spAutoFit/>
          </a:bodyPr>
          <a:lstStyle/>
          <a:p>
            <a:r>
              <a:rPr lang="en-US" sz="2000" dirty="0"/>
              <a:t>People with dementia will require </a:t>
            </a:r>
            <a:r>
              <a:rPr lang="en-US" sz="2000" b="1" dirty="0"/>
              <a:t>increased</a:t>
            </a:r>
            <a:r>
              <a:rPr lang="en-US" sz="2000" dirty="0"/>
              <a:t> </a:t>
            </a:r>
            <a:r>
              <a:rPr lang="en-US" sz="2000" b="1" dirty="0"/>
              <a:t>support and care </a:t>
            </a:r>
            <a:r>
              <a:rPr lang="en-US" sz="2000" dirty="0"/>
              <a:t>from community-based services and care partners as their condition progresses.</a:t>
            </a:r>
            <a:endParaRPr lang="en-CA" sz="2000" dirty="0"/>
          </a:p>
        </p:txBody>
      </p:sp>
      <p:sp>
        <p:nvSpPr>
          <p:cNvPr id="18" name="Rectangle 17">
            <a:extLst>
              <a:ext uri="{FF2B5EF4-FFF2-40B4-BE49-F238E27FC236}">
                <a16:creationId xmlns:a16="http://schemas.microsoft.com/office/drawing/2014/main" id="{146EB7FF-EEBF-3B5A-63D2-5108C190C7B2}"/>
              </a:ext>
            </a:extLst>
          </p:cNvPr>
          <p:cNvSpPr/>
          <p:nvPr/>
        </p:nvSpPr>
        <p:spPr>
          <a:xfrm>
            <a:off x="129930" y="5259135"/>
            <a:ext cx="11210926" cy="1538883"/>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US" sz="1200" u="none" dirty="0">
                <a:latin typeface="+mn-lt"/>
                <a:cs typeface="Calibri" panose="020F0502020204030204" pitchFamily="34" charset="0"/>
              </a:rPr>
              <a:t>Sources:</a:t>
            </a:r>
          </a:p>
          <a:p>
            <a:pPr marL="228600" indent="-228600">
              <a:spcAft>
                <a:spcPts val="600"/>
              </a:spcAft>
              <a:buAutoNum type="arabicPeriod"/>
            </a:pPr>
            <a:r>
              <a:rPr lang="en-US" sz="1200" u="none" dirty="0">
                <a:latin typeface="Calibri" panose="020F0502020204030204" pitchFamily="34" charset="0"/>
                <a:ea typeface="Calibri" panose="020F0502020204030204" pitchFamily="34" charset="0"/>
                <a:cs typeface="Calibri" panose="020F0502020204030204" pitchFamily="34" charset="0"/>
              </a:rPr>
              <a:t>Alzheimer Society of Canada. Dementia numbers in Canada [Internet]. 2024 [cited 2024 Apr 24]. Available from: </a:t>
            </a:r>
            <a:r>
              <a:rPr lang="en-US" sz="1200" u="none" dirty="0">
                <a:latin typeface="Calibri" panose="020F0502020204030204" pitchFamily="34" charset="0"/>
                <a:ea typeface="Calibri" panose="020F0502020204030204" pitchFamily="34" charset="0"/>
                <a:cs typeface="Calibri" panose="020F0502020204030204" pitchFamily="34" charset="0"/>
                <a:hlinkClick r:id="rId6"/>
              </a:rPr>
              <a:t>https://alzheimer.ca/en/about-dementia/what-dementia/dementia-numbers-canada</a:t>
            </a:r>
            <a:endParaRPr lang="en-US" sz="1200" u="none" dirty="0">
              <a:latin typeface="Calibri" panose="020F0502020204030204" pitchFamily="34" charset="0"/>
              <a:ea typeface="Calibri" panose="020F0502020204030204" pitchFamily="34" charset="0"/>
              <a:cs typeface="Calibri" panose="020F0502020204030204" pitchFamily="34" charset="0"/>
            </a:endParaRPr>
          </a:p>
          <a:p>
            <a:pPr marL="228600" indent="-228600">
              <a:spcAft>
                <a:spcPts val="600"/>
              </a:spcAft>
              <a:buAutoNum type="arabicPeriod"/>
            </a:pPr>
            <a:r>
              <a:rPr lang="en-US" sz="1200" u="none" dirty="0">
                <a:solidFill>
                  <a:srgbClr val="000000"/>
                </a:solidFill>
                <a:latin typeface="+mn-lt"/>
                <a:cs typeface="Calibri" panose="020F0502020204030204" pitchFamily="34" charset="0"/>
              </a:rPr>
              <a:t>Ontario Health Dementia in Ontario Cohort, adapted from methods of Jaakkimainen RL, Bronskill SE, Tierney MC, Herrmann N, Green D, Young J, et al. Identification of physician-diagnosed Alzheimer’s disease and related dementias in population-based administrative data: a validation study using family physicians’ electronic medical records. J Alzheimers Dis. 2016;54:337-49. </a:t>
            </a:r>
            <a:r>
              <a:rPr kumimoji="0" lang="en-US" sz="12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The population estimate for Ontario was sourced from Statistics Canada’s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hlinkClick r:id="rId7"/>
              </a:rPr>
              <a:t>Population estimates on July 1, by age and gender</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lang="en-US" sz="1200" u="none" dirty="0">
                <a:solidFill>
                  <a:srgbClr val="000000"/>
                </a:solidFill>
                <a:latin typeface="+mn-lt"/>
                <a:ea typeface="Calibri" panose="020F0502020204030204" pitchFamily="34" charset="0"/>
                <a:cs typeface="Calibri" panose="020F0502020204030204" pitchFamily="34" charset="0"/>
              </a:rPr>
              <a:t> </a:t>
            </a:r>
            <a:r>
              <a:rPr lang="en-US" sz="1200" u="none" dirty="0">
                <a:solidFill>
                  <a:srgbClr val="000000"/>
                </a:solidFill>
                <a:latin typeface="Calibri" panose="020F0502020204030204" pitchFamily="34" charset="0"/>
                <a:ea typeface="Calibri" panose="020F0502020204030204" pitchFamily="34" charset="0"/>
                <a:cs typeface="Calibri" panose="020F0502020204030204" pitchFamily="34" charset="0"/>
              </a:rPr>
              <a:t>Data from Discharge Abstract Database, National Ambulatory Care Reporting System, and Ontario Health Insurance Plan Claims Database.</a:t>
            </a:r>
          </a:p>
        </p:txBody>
      </p:sp>
      <p:sp>
        <p:nvSpPr>
          <p:cNvPr id="2" name="Slide Number Placeholder 1">
            <a:extLst>
              <a:ext uri="{FF2B5EF4-FFF2-40B4-BE49-F238E27FC236}">
                <a16:creationId xmlns:a16="http://schemas.microsoft.com/office/drawing/2014/main" id="{E51DCCF0-50B8-45E5-6487-5BA6CE65EC27}"/>
              </a:ext>
            </a:extLst>
          </p:cNvPr>
          <p:cNvSpPr>
            <a:spLocks noGrp="1"/>
          </p:cNvSpPr>
          <p:nvPr>
            <p:ph type="sldNum" sz="quarter" idx="10"/>
          </p:nvPr>
        </p:nvSpPr>
        <p:spPr/>
        <p:txBody>
          <a:bodyPr/>
          <a:lstStyle/>
          <a:p>
            <a:fld id="{50C7822A-925F-4BD6-B806-1CDFC1AC7A8F}" type="slidenum">
              <a:rPr lang="en-CA" smtClean="0"/>
              <a:pPr/>
              <a:t>16</a:t>
            </a:fld>
            <a:endParaRPr lang="en-CA" dirty="0"/>
          </a:p>
        </p:txBody>
      </p:sp>
    </p:spTree>
    <p:extLst>
      <p:ext uri="{BB962C8B-B14F-4D97-AF65-F5344CB8AC3E}">
        <p14:creationId xmlns:p14="http://schemas.microsoft.com/office/powerpoint/2010/main" val="216796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021FDCC-0E4F-F793-2F2A-0AA542739060}"/>
              </a:ext>
            </a:extLst>
          </p:cNvPr>
          <p:cNvSpPr txBox="1">
            <a:spLocks noGrp="1"/>
          </p:cNvSpPr>
          <p:nvPr>
            <p:ph type="title" idx="4294967295"/>
          </p:nvPr>
        </p:nvSpPr>
        <p:spPr>
          <a:xfrm>
            <a:off x="476250" y="300853"/>
            <a:ext cx="11087100" cy="10481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Since fiscal year 2018/19, the prevalence of dementia among Ontario residents aged 65 years and older has incrementally declined</a:t>
            </a:r>
            <a:endParaRPr kumimoji="0" lang="en-CA" sz="30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graphicFrame>
        <p:nvGraphicFramePr>
          <p:cNvPr id="9" name="Chart 8" descr="Bar and line graphs. The bar graph shows the total number of people aged 65 years and older with dementia starting at 190,000 in fiscal year 2018 2019, growing to 200,000 in fiscal year 2022 2023. The two lines show the prevalence of dementia in people aged 65 years and older by sex. For females, the prevalence starts at 8.9 per cent in fiscal year 2018 2019, and decreases to 8.06 per cent in fiscal year 2022 2023. For males, the prevalence starts at 6.58 per cent in fiscal year 2018 2019, and decreases to 6.15 per cent in fiscal year 2022 2023.">
            <a:extLst>
              <a:ext uri="{FF2B5EF4-FFF2-40B4-BE49-F238E27FC236}">
                <a16:creationId xmlns:a16="http://schemas.microsoft.com/office/drawing/2014/main" id="{456A5B77-5484-3544-409D-63EB960B1B52}"/>
              </a:ext>
            </a:extLst>
          </p:cNvPr>
          <p:cNvGraphicFramePr/>
          <p:nvPr>
            <p:extLst>
              <p:ext uri="{D42A27DB-BD31-4B8C-83A1-F6EECF244321}">
                <p14:modId xmlns:p14="http://schemas.microsoft.com/office/powerpoint/2010/main" val="3906066350"/>
              </p:ext>
            </p:extLst>
          </p:nvPr>
        </p:nvGraphicFramePr>
        <p:xfrm>
          <a:off x="547214" y="1345200"/>
          <a:ext cx="11097572" cy="453991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32C96D85-22F5-4F13-876C-5E2AEB13EC90}"/>
              </a:ext>
            </a:extLst>
          </p:cNvPr>
          <p:cNvSpPr/>
          <p:nvPr/>
        </p:nvSpPr>
        <p:spPr>
          <a:xfrm>
            <a:off x="142874" y="6075144"/>
            <a:ext cx="11049002" cy="646331"/>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200" u="none" dirty="0">
                <a:latin typeface="+mn-lt"/>
                <a:cs typeface="Calibri" panose="020F0502020204030204" pitchFamily="34" charset="0"/>
              </a:rPr>
              <a:t>Sources: Ontario Health Dementia in Ontario Cohort, adapted from methods of Jaakkimainen et al 2016. </a:t>
            </a:r>
            <a:r>
              <a:rPr kumimoji="0" lang="en-US" sz="12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The population estimate for Ontario was sourced from Statistics Canada’s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Population estimates on July 1, by age and gender</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sz="1200" u="none" dirty="0">
                <a:latin typeface="+mn-lt"/>
                <a:cs typeface="Calibri" panose="020F0502020204030204" pitchFamily="34" charset="0"/>
              </a:rPr>
              <a:t>Data from </a:t>
            </a:r>
            <a:r>
              <a:rPr lang="en-US" sz="1200" u="none" dirty="0">
                <a:latin typeface="Calibri" panose="020F0502020204030204" pitchFamily="34" charset="0"/>
                <a:ea typeface="Calibri" panose="020F0502020204030204" pitchFamily="34" charset="0"/>
                <a:cs typeface="Calibri" panose="020F0502020204030204" pitchFamily="34" charset="0"/>
              </a:rPr>
              <a:t>Discharge Abstract Database, National Ambulatory Care Reporting System, and</a:t>
            </a:r>
            <a:r>
              <a:rPr lang="en-US" sz="1200" u="none"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200" u="none" dirty="0">
                <a:latin typeface="Calibri" panose="020F0502020204030204" pitchFamily="34" charset="0"/>
                <a:ea typeface="Calibri" panose="020F0502020204030204" pitchFamily="34" charset="0"/>
                <a:cs typeface="Calibri" panose="020F0502020204030204" pitchFamily="34" charset="0"/>
              </a:rPr>
              <a:t>Ontario Health Insurance Plan Claims Database, fiscal years 2018/19 to 2022/23.</a:t>
            </a:r>
          </a:p>
        </p:txBody>
      </p:sp>
      <p:sp>
        <p:nvSpPr>
          <p:cNvPr id="2" name="Slide Number Placeholder 1">
            <a:extLst>
              <a:ext uri="{FF2B5EF4-FFF2-40B4-BE49-F238E27FC236}">
                <a16:creationId xmlns:a16="http://schemas.microsoft.com/office/drawing/2014/main" id="{F74BE186-A3B3-EE7B-79E5-01AA7B0745AC}"/>
              </a:ext>
            </a:extLst>
          </p:cNvPr>
          <p:cNvSpPr>
            <a:spLocks noGrp="1"/>
          </p:cNvSpPr>
          <p:nvPr>
            <p:ph type="sldNum" sz="quarter" idx="12"/>
          </p:nvPr>
        </p:nvSpPr>
        <p:spPr/>
        <p:txBody>
          <a:bodyPr/>
          <a:lstStyle/>
          <a:p>
            <a:fld id="{50C7822A-925F-4BD6-B806-1CDFC1AC7A8F}" type="slidenum">
              <a:rPr lang="en-CA" smtClean="0"/>
              <a:pPr/>
              <a:t>17</a:t>
            </a:fld>
            <a:endParaRPr lang="en-CA" dirty="0"/>
          </a:p>
        </p:txBody>
      </p:sp>
    </p:spTree>
    <p:extLst>
      <p:ext uri="{BB962C8B-B14F-4D97-AF65-F5344CB8AC3E}">
        <p14:creationId xmlns:p14="http://schemas.microsoft.com/office/powerpoint/2010/main" val="136657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5419-5CD9-F33E-6051-3478B8EA6311}"/>
              </a:ext>
            </a:extLst>
          </p:cNvPr>
          <p:cNvSpPr txBox="1">
            <a:spLocks noGrp="1"/>
          </p:cNvSpPr>
          <p:nvPr>
            <p:ph type="title" idx="4294967295"/>
          </p:nvPr>
        </p:nvSpPr>
        <p:spPr>
          <a:xfrm>
            <a:off x="468085" y="300961"/>
            <a:ext cx="11087100" cy="8781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3000" b="1" i="0" u="none" strike="noStrike" kern="1200" cap="none" spc="0" normalizeH="0" baseline="0" noProof="0" dirty="0">
                <a:ln>
                  <a:noFill/>
                </a:ln>
                <a:solidFill>
                  <a:srgbClr val="000000"/>
                </a:solidFill>
                <a:effectLst/>
                <a:uLnTx/>
                <a:uFillTx/>
                <a:latin typeface="Calibri"/>
                <a:ea typeface="+mj-ea"/>
                <a:cs typeface="Calibri"/>
              </a:rPr>
              <a:t>Higher rates of people with dementia live in low-income neighbourhoods compared with people without dementia</a:t>
            </a:r>
          </a:p>
        </p:txBody>
      </p:sp>
      <p:graphicFrame>
        <p:nvGraphicFramePr>
          <p:cNvPr id="7" name="Chart 6" descr="Bar graph showing the percentage of people with dementia by neighbourhood income quintile in Ontario for fiscal year 2022 2023. 18 per cent of people with dementia live in the highest-income quintile, and 23.78 per cent of people with dementia live in the lowest-income quintile.">
            <a:extLst>
              <a:ext uri="{FF2B5EF4-FFF2-40B4-BE49-F238E27FC236}">
                <a16:creationId xmlns:a16="http://schemas.microsoft.com/office/drawing/2014/main" id="{6FF36E3C-0327-3832-0B32-ACBF32E31933}"/>
              </a:ext>
            </a:extLst>
          </p:cNvPr>
          <p:cNvGraphicFramePr/>
          <p:nvPr>
            <p:extLst>
              <p:ext uri="{D42A27DB-BD31-4B8C-83A1-F6EECF244321}">
                <p14:modId xmlns:p14="http://schemas.microsoft.com/office/powerpoint/2010/main" val="3902518025"/>
              </p:ext>
            </p:extLst>
          </p:nvPr>
        </p:nvGraphicFramePr>
        <p:xfrm>
          <a:off x="858720" y="1324306"/>
          <a:ext cx="10305829" cy="421602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926135FE-039E-ADAC-9447-72EE4F361519}"/>
              </a:ext>
            </a:extLst>
          </p:cNvPr>
          <p:cNvSpPr/>
          <p:nvPr/>
        </p:nvSpPr>
        <p:spPr>
          <a:xfrm>
            <a:off x="142874" y="5685542"/>
            <a:ext cx="10884388" cy="1092607"/>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US" sz="1200" u="none" dirty="0">
                <a:solidFill>
                  <a:srgbClr val="000000"/>
                </a:solidFill>
                <a:latin typeface="+mn-lt"/>
                <a:cs typeface="Calibri" panose="020F0502020204030204" pitchFamily="34" charset="0"/>
              </a:rPr>
              <a:t>Notes: Crude prevalence rate among adults with dementia aged 40 years and older in fiscal year 2022/23. Income quintiles are defined using after-tax income from the Canada Revenue Agency 2016 census.</a:t>
            </a:r>
          </a:p>
          <a:p>
            <a:r>
              <a:rPr lang="en-US" sz="1200" u="none" dirty="0">
                <a:solidFill>
                  <a:srgbClr val="000000"/>
                </a:solidFill>
                <a:latin typeface="+mn-lt"/>
                <a:cs typeface="Calibri" panose="020F0502020204030204" pitchFamily="34" charset="0"/>
              </a:rPr>
              <a:t>Sources: Ontario Health Dementia in Ontario Cohort, adapted from methods of Jaakkimainen et al 2016. Data from </a:t>
            </a:r>
            <a:r>
              <a:rPr lang="en-US" sz="1200" u="none" dirty="0">
                <a:solidFill>
                  <a:srgbClr val="000000"/>
                </a:solidFill>
                <a:latin typeface="Calibri" panose="020F0502020204030204" pitchFamily="34" charset="0"/>
                <a:ea typeface="Calibri" panose="020F0502020204030204" pitchFamily="34" charset="0"/>
                <a:cs typeface="Calibri" panose="020F0502020204030204" pitchFamily="34" charset="0"/>
              </a:rPr>
              <a:t>Discharge Abstract Database, National Ambulatory </a:t>
            </a:r>
            <a:br>
              <a:rPr lang="en-US" sz="1200" u="none"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1200" u="none" dirty="0">
                <a:solidFill>
                  <a:srgbClr val="000000"/>
                </a:solidFill>
                <a:latin typeface="Calibri" panose="020F0502020204030204" pitchFamily="34" charset="0"/>
                <a:ea typeface="Calibri" panose="020F0502020204030204" pitchFamily="34" charset="0"/>
                <a:cs typeface="Calibri" panose="020F0502020204030204" pitchFamily="34" charset="0"/>
              </a:rPr>
              <a:t>Care Reporting System, Ontario Health Insurance Plan Claims Database, and Ontario Marginalization Index dissemination area by income based on the Canada Revenue Agency 2016 census.</a:t>
            </a:r>
          </a:p>
        </p:txBody>
      </p:sp>
      <p:sp>
        <p:nvSpPr>
          <p:cNvPr id="4" name="Slide Number Placeholder 3">
            <a:extLst>
              <a:ext uri="{FF2B5EF4-FFF2-40B4-BE49-F238E27FC236}">
                <a16:creationId xmlns:a16="http://schemas.microsoft.com/office/drawing/2014/main" id="{7A4D8823-34BE-7FC2-2E52-500A48BBAA11}"/>
              </a:ext>
            </a:extLst>
          </p:cNvPr>
          <p:cNvSpPr>
            <a:spLocks noGrp="1"/>
          </p:cNvSpPr>
          <p:nvPr>
            <p:ph type="sldNum" sz="quarter" idx="12"/>
          </p:nvPr>
        </p:nvSpPr>
        <p:spPr/>
        <p:txBody>
          <a:bodyPr/>
          <a:lstStyle/>
          <a:p>
            <a:fld id="{50C7822A-925F-4BD6-B806-1CDFC1AC7A8F}" type="slidenum">
              <a:rPr lang="en-CA" smtClean="0"/>
              <a:pPr/>
              <a:t>18</a:t>
            </a:fld>
            <a:endParaRPr lang="en-CA" dirty="0"/>
          </a:p>
        </p:txBody>
      </p:sp>
    </p:spTree>
    <p:extLst>
      <p:ext uri="{BB962C8B-B14F-4D97-AF65-F5344CB8AC3E}">
        <p14:creationId xmlns:p14="http://schemas.microsoft.com/office/powerpoint/2010/main" val="82595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F6A5E-3295-43B7-0A56-E79BA2EACAB4}"/>
              </a:ext>
            </a:extLst>
          </p:cNvPr>
          <p:cNvSpPr>
            <a:spLocks noGrp="1"/>
          </p:cNvSpPr>
          <p:nvPr>
            <p:ph type="title"/>
          </p:nvPr>
        </p:nvSpPr>
        <p:spPr>
          <a:xfrm>
            <a:off x="552449" y="405883"/>
            <a:ext cx="11087100" cy="697541"/>
          </a:xfrm>
        </p:spPr>
        <p:txBody>
          <a:bodyPr/>
          <a:lstStyle/>
          <a:p>
            <a:r>
              <a:rPr lang="en-CA" sz="3000" noProof="0" dirty="0"/>
              <a:t>The majority of people with dementia aged 65</a:t>
            </a:r>
            <a:r>
              <a:rPr lang="en-CA" sz="3000" noProof="0" dirty="0">
                <a:solidFill>
                  <a:srgbClr val="FF0000"/>
                </a:solidFill>
              </a:rPr>
              <a:t> </a:t>
            </a:r>
            <a:r>
              <a:rPr lang="en-CA" sz="3000" noProof="0" dirty="0"/>
              <a:t>years and older live outside of LTC settings</a:t>
            </a:r>
          </a:p>
        </p:txBody>
      </p:sp>
      <p:grpSp>
        <p:nvGrpSpPr>
          <p:cNvPr id="5" name="Group 4" descr="Pie chart showing that 52.5 per cent of people with dementia aged 65 years and older live outside of long-term care facilities.">
            <a:extLst>
              <a:ext uri="{FF2B5EF4-FFF2-40B4-BE49-F238E27FC236}">
                <a16:creationId xmlns:a16="http://schemas.microsoft.com/office/drawing/2014/main" id="{DA2AFDCD-51DC-769F-7858-60DB6B4949FB}"/>
              </a:ext>
            </a:extLst>
          </p:cNvPr>
          <p:cNvGrpSpPr/>
          <p:nvPr/>
        </p:nvGrpSpPr>
        <p:grpSpPr>
          <a:xfrm>
            <a:off x="1611084" y="1529199"/>
            <a:ext cx="8969829" cy="4114800"/>
            <a:chOff x="1045028" y="1642545"/>
            <a:chExt cx="9394371" cy="4114800"/>
          </a:xfrm>
        </p:grpSpPr>
        <p:graphicFrame>
          <p:nvGraphicFramePr>
            <p:cNvPr id="7" name="Chart 6">
              <a:extLst>
                <a:ext uri="{FF2B5EF4-FFF2-40B4-BE49-F238E27FC236}">
                  <a16:creationId xmlns:a16="http://schemas.microsoft.com/office/drawing/2014/main" id="{F66708B5-6B70-2E4E-07CE-9B993EF8B294}"/>
                </a:ext>
              </a:extLst>
            </p:cNvPr>
            <p:cNvGraphicFramePr/>
            <p:nvPr>
              <p:extLst>
                <p:ext uri="{D42A27DB-BD31-4B8C-83A1-F6EECF244321}">
                  <p14:modId xmlns:p14="http://schemas.microsoft.com/office/powerpoint/2010/main" val="3518338826"/>
                </p:ext>
              </p:extLst>
            </p:nvPr>
          </p:nvGraphicFramePr>
          <p:xfrm>
            <a:off x="1045028" y="1642545"/>
            <a:ext cx="9394371"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969D7AA-BFDA-5701-8FAE-324FC085407E}"/>
                </a:ext>
              </a:extLst>
            </p:cNvPr>
            <p:cNvSpPr txBox="1"/>
            <p:nvPr/>
          </p:nvSpPr>
          <p:spPr>
            <a:xfrm>
              <a:off x="3301447" y="3582381"/>
              <a:ext cx="1895734" cy="674886"/>
            </a:xfrm>
            <a:prstGeom prst="rect">
              <a:avLst/>
            </a:prstGeom>
            <a:noFill/>
          </p:spPr>
          <p:txBody>
            <a:bodyPr wrap="square" lIns="0" tIns="0" rIns="0" bIns="0" rtlCol="0" anchor="t" anchorCtr="0">
              <a:noAutofit/>
            </a:bodyPr>
            <a:lstStyle/>
            <a:p>
              <a:pPr algn="l" fontAlgn="t"/>
              <a:r>
                <a:rPr lang="en-US" sz="5500" b="1" dirty="0">
                  <a:ea typeface="MS PGothic"/>
                  <a:cs typeface="Calibri"/>
                </a:rPr>
                <a:t>52.5%</a:t>
              </a:r>
            </a:p>
          </p:txBody>
        </p:sp>
      </p:grpSp>
      <p:sp>
        <p:nvSpPr>
          <p:cNvPr id="4" name="Rectangle 3">
            <a:extLst>
              <a:ext uri="{FF2B5EF4-FFF2-40B4-BE49-F238E27FC236}">
                <a16:creationId xmlns:a16="http://schemas.microsoft.com/office/drawing/2014/main" id="{A3867BC2-238C-2FF1-FA66-6F4FA470E47A}"/>
              </a:ext>
            </a:extLst>
          </p:cNvPr>
          <p:cNvSpPr/>
          <p:nvPr/>
        </p:nvSpPr>
        <p:spPr>
          <a:xfrm>
            <a:off x="133349" y="6069774"/>
            <a:ext cx="11049002" cy="723275"/>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US" sz="1200" u="none" dirty="0">
                <a:solidFill>
                  <a:srgbClr val="000000"/>
                </a:solidFill>
                <a:latin typeface="+mn-lt"/>
                <a:cs typeface="Calibri" panose="020F0502020204030204" pitchFamily="34" charset="0"/>
              </a:rPr>
              <a:t>Abbreviation: LTC, long-term care.</a:t>
            </a:r>
          </a:p>
          <a:p>
            <a:pPr>
              <a:spcAft>
                <a:spcPts val="600"/>
              </a:spcAft>
            </a:pPr>
            <a:r>
              <a:rPr lang="en-US" sz="1200" u="none" dirty="0">
                <a:solidFill>
                  <a:srgbClr val="000000"/>
                </a:solidFill>
                <a:latin typeface="+mn-lt"/>
                <a:cs typeface="Calibri" panose="020F0502020204030204" pitchFamily="34" charset="0"/>
              </a:rPr>
              <a:t>Sources: Ontario Health Dementia in Ontario Cohort, adapted from methods of Jaakkimainen et al 2016. Data from </a:t>
            </a:r>
            <a:r>
              <a:rPr lang="en-US" sz="1200" u="none" dirty="0">
                <a:solidFill>
                  <a:srgbClr val="000000"/>
                </a:solidFill>
                <a:latin typeface="Calibri" panose="020F0502020204030204" pitchFamily="34" charset="0"/>
                <a:ea typeface="Calibri" panose="020F0502020204030204" pitchFamily="34" charset="0"/>
                <a:cs typeface="Calibri" panose="020F0502020204030204" pitchFamily="34" charset="0"/>
              </a:rPr>
              <a:t>Discharge Abstract Database, National Ambulatory Care Reporting System, and Ontario Health Insurance Plan Claims Database.</a:t>
            </a:r>
          </a:p>
        </p:txBody>
      </p:sp>
      <p:sp>
        <p:nvSpPr>
          <p:cNvPr id="6" name="Slide Number Placeholder 5">
            <a:extLst>
              <a:ext uri="{FF2B5EF4-FFF2-40B4-BE49-F238E27FC236}">
                <a16:creationId xmlns:a16="http://schemas.microsoft.com/office/drawing/2014/main" id="{5B70657C-FD20-26D3-612D-6C17F76C66EB}"/>
              </a:ext>
            </a:extLst>
          </p:cNvPr>
          <p:cNvSpPr>
            <a:spLocks noGrp="1"/>
          </p:cNvSpPr>
          <p:nvPr>
            <p:ph type="sldNum" sz="quarter" idx="12"/>
          </p:nvPr>
        </p:nvSpPr>
        <p:spPr/>
        <p:txBody>
          <a:bodyPr/>
          <a:lstStyle/>
          <a:p>
            <a:fld id="{50C7822A-925F-4BD6-B806-1CDFC1AC7A8F}" type="slidenum">
              <a:rPr lang="en-CA" smtClean="0"/>
              <a:pPr/>
              <a:t>19</a:t>
            </a:fld>
            <a:endParaRPr lang="en-CA" dirty="0"/>
          </a:p>
        </p:txBody>
      </p:sp>
    </p:spTree>
    <p:extLst>
      <p:ext uri="{BB962C8B-B14F-4D97-AF65-F5344CB8AC3E}">
        <p14:creationId xmlns:p14="http://schemas.microsoft.com/office/powerpoint/2010/main" val="3477278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noProof="0" dirty="0"/>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342900" indent="-342900">
              <a:buFont typeface="Arial" panose="020B0604020202020204" pitchFamily="34" charset="0"/>
              <a:buChar char="•"/>
            </a:pPr>
            <a:r>
              <a:rPr lang="en-CA" sz="3000" b="1" noProof="0" dirty="0"/>
              <a:t>Overview of quality standards: </a:t>
            </a:r>
            <a:r>
              <a:rPr lang="en-CA" sz="3000" noProof="0" dirty="0"/>
              <a:t>What are they? How are they used?​</a:t>
            </a:r>
          </a:p>
          <a:p>
            <a:pPr marL="342900" indent="-342900">
              <a:buFont typeface="Arial" panose="020B0604020202020204" pitchFamily="34" charset="0"/>
              <a:buChar char="•"/>
            </a:pPr>
            <a:r>
              <a:rPr lang="en-CA" sz="3000" b="1" noProof="0" dirty="0"/>
              <a:t>Why this quality standard is needed: </a:t>
            </a:r>
            <a:r>
              <a:rPr lang="en-CA" sz="3000" noProof="0" dirty="0"/>
              <a:t>Gaps and variations in quality of care for people with dementia in Ontario</a:t>
            </a:r>
          </a:p>
          <a:p>
            <a:pPr marL="342900" indent="-342900">
              <a:buFont typeface="Arial" panose="020B0604020202020204" pitchFamily="34" charset="0"/>
              <a:buChar char="•"/>
            </a:pPr>
            <a:r>
              <a:rPr lang="en-CA" sz="3000" b="1" noProof="0" dirty="0"/>
              <a:t>Quality statements to improve care: </a:t>
            </a:r>
            <a:r>
              <a:rPr lang="en-CA" sz="3000" noProof="0" dirty="0"/>
              <a:t>The key statements in the dementia quality standard</a:t>
            </a:r>
            <a:endParaRPr lang="en-CA" sz="3000" noProof="0" dirty="0">
              <a:ea typeface="Calibri"/>
              <a:cs typeface="Calibri"/>
            </a:endParaRPr>
          </a:p>
          <a:p>
            <a:pPr marL="342900" indent="-342900">
              <a:buFont typeface="Arial" panose="020B0604020202020204" pitchFamily="34" charset="0"/>
              <a:buChar char="•"/>
            </a:pPr>
            <a:r>
              <a:rPr lang="en-CA" sz="3000" b="1" noProof="0" dirty="0"/>
              <a:t>Measures to support improvement: </a:t>
            </a:r>
            <a:r>
              <a:rPr lang="en-CA" sz="3000" noProof="0" dirty="0"/>
              <a:t>Indicators that can help measure your quality improvement efforts</a:t>
            </a:r>
          </a:p>
        </p:txBody>
      </p:sp>
      <p:sp>
        <p:nvSpPr>
          <p:cNvPr id="2" name="Slide Number Placeholder 1">
            <a:extLst>
              <a:ext uri="{FF2B5EF4-FFF2-40B4-BE49-F238E27FC236}">
                <a16:creationId xmlns:a16="http://schemas.microsoft.com/office/drawing/2014/main" id="{3E0BF58C-6EC6-0A5D-A458-5033C405FF7A}"/>
              </a:ext>
            </a:extLst>
          </p:cNvPr>
          <p:cNvSpPr>
            <a:spLocks noGrp="1"/>
          </p:cNvSpPr>
          <p:nvPr>
            <p:ph type="sldNum" sz="quarter" idx="12"/>
          </p:nvPr>
        </p:nvSpPr>
        <p:spPr/>
        <p:txBody>
          <a:bodyPr/>
          <a:lstStyle/>
          <a:p>
            <a:fld id="{50C7822A-925F-4BD6-B806-1CDFC1AC7A8F}" type="slidenum">
              <a:rPr lang="en-CA" smtClean="0"/>
              <a:pPr/>
              <a:t>2</a:t>
            </a:fld>
            <a:endParaRPr lang="en-CA" dirty="0"/>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E16E1C-3077-FC40-1E22-D5C591876F8D}"/>
              </a:ext>
            </a:extLst>
          </p:cNvPr>
          <p:cNvSpPr>
            <a:spLocks noGrp="1"/>
          </p:cNvSpPr>
          <p:nvPr>
            <p:ph type="title"/>
          </p:nvPr>
        </p:nvSpPr>
        <p:spPr>
          <a:xfrm>
            <a:off x="552450" y="395842"/>
            <a:ext cx="11087100" cy="697541"/>
          </a:xfrm>
        </p:spPr>
        <p:txBody>
          <a:bodyPr/>
          <a:lstStyle/>
          <a:p>
            <a:r>
              <a:rPr lang="en-CA" sz="3000" u="none" noProof="0" dirty="0">
                <a:solidFill>
                  <a:srgbClr val="000000"/>
                </a:solidFill>
                <a:latin typeface="+mn-lt"/>
                <a:ea typeface="MS PGothic"/>
                <a:cs typeface="Calibri"/>
              </a:rPr>
              <a:t>Adults aged 65 years and older with dementia living in the community have complex care needs </a:t>
            </a:r>
            <a:r>
              <a:rPr lang="en-CA" sz="3000" u="none" baseline="30000" noProof="0" dirty="0">
                <a:solidFill>
                  <a:srgbClr val="000000"/>
                </a:solidFill>
                <a:latin typeface="+mn-lt"/>
                <a:ea typeface="MS PGothic"/>
                <a:cs typeface="Calibri"/>
              </a:rPr>
              <a:t> </a:t>
            </a:r>
            <a:endParaRPr lang="en-CA" sz="3000" noProof="0" dirty="0">
              <a:solidFill>
                <a:srgbClr val="000000"/>
              </a:solidFill>
            </a:endParaRPr>
          </a:p>
        </p:txBody>
      </p:sp>
      <p:sp>
        <p:nvSpPr>
          <p:cNvPr id="12" name="TextBox 11">
            <a:extLst>
              <a:ext uri="{FF2B5EF4-FFF2-40B4-BE49-F238E27FC236}">
                <a16:creationId xmlns:a16="http://schemas.microsoft.com/office/drawing/2014/main" id="{F82ADCB5-844C-DCD1-F419-19BAD2A31B1D}"/>
              </a:ext>
            </a:extLst>
          </p:cNvPr>
          <p:cNvSpPr txBox="1">
            <a:spLocks/>
          </p:cNvSpPr>
          <p:nvPr/>
        </p:nvSpPr>
        <p:spPr>
          <a:xfrm>
            <a:off x="791650" y="2961144"/>
            <a:ext cx="3720410"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eaLnBrk="1" fontAlgn="base" latinLnBrk="0" hangingPunct="1">
              <a:lnSpc>
                <a:spcPct val="90000"/>
              </a:lnSpc>
              <a:spcBef>
                <a:spcPct val="0"/>
              </a:spcBef>
              <a:spcAft>
                <a:spcPct val="0"/>
              </a:spcAft>
              <a:buNone/>
              <a:defRPr sz="1400" b="1" i="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defTabSz="342891">
              <a:lnSpc>
                <a:spcPct val="100000"/>
              </a:lnSpc>
              <a:defRPr/>
            </a:pPr>
            <a:r>
              <a:rPr lang="en-CA" sz="3000" u="none" dirty="0">
                <a:latin typeface="+mn-lt"/>
                <a:ea typeface="MS PGothic"/>
                <a:cs typeface="Calibri"/>
              </a:rPr>
              <a:t>1 in 4 </a:t>
            </a:r>
            <a:r>
              <a:rPr lang="en-CA" sz="3000" b="0" u="none" dirty="0">
                <a:latin typeface="+mn-lt"/>
                <a:ea typeface="MS PGothic"/>
                <a:cs typeface="Calibri"/>
              </a:rPr>
              <a:t>require extensive assistance from a care partner</a:t>
            </a:r>
            <a:endParaRPr lang="en-CA" sz="3000" b="0" u="none" baseline="30000" dirty="0">
              <a:solidFill>
                <a:srgbClr val="000000"/>
              </a:solidFill>
              <a:latin typeface="+mn-lt"/>
              <a:ea typeface="MS PGothic"/>
              <a:cs typeface="Calibri"/>
            </a:endParaRPr>
          </a:p>
        </p:txBody>
      </p:sp>
      <p:pic>
        <p:nvPicPr>
          <p:cNvPr id="8" name="Picture 7">
            <a:extLst>
              <a:ext uri="{FF2B5EF4-FFF2-40B4-BE49-F238E27FC236}">
                <a16:creationId xmlns:a16="http://schemas.microsoft.com/office/drawing/2014/main" id="{8F26670A-84F2-1DC2-1E4A-8AE17644F40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512060" y="2395497"/>
            <a:ext cx="2882785" cy="2615242"/>
          </a:xfrm>
          <a:prstGeom prst="rect">
            <a:avLst/>
          </a:prstGeom>
        </p:spPr>
      </p:pic>
      <p:sp>
        <p:nvSpPr>
          <p:cNvPr id="13" name="TextBox 5">
            <a:extLst>
              <a:ext uri="{FF2B5EF4-FFF2-40B4-BE49-F238E27FC236}">
                <a16:creationId xmlns:a16="http://schemas.microsoft.com/office/drawing/2014/main" id="{554CDBD7-574A-1464-BD99-227E49A7068E}"/>
              </a:ext>
            </a:extLst>
          </p:cNvPr>
          <p:cNvSpPr txBox="1">
            <a:spLocks/>
          </p:cNvSpPr>
          <p:nvPr/>
        </p:nvSpPr>
        <p:spPr>
          <a:xfrm>
            <a:off x="7670800" y="2961144"/>
            <a:ext cx="3521076"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eaLnBrk="1" fontAlgn="base" latinLnBrk="0" hangingPunct="1">
              <a:lnSpc>
                <a:spcPct val="90000"/>
              </a:lnSpc>
              <a:spcBef>
                <a:spcPct val="0"/>
              </a:spcBef>
              <a:spcAft>
                <a:spcPct val="0"/>
              </a:spcAft>
              <a:buNone/>
              <a:defRPr sz="1400" b="1" i="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defTabSz="342891">
              <a:lnSpc>
                <a:spcPct val="100000"/>
              </a:lnSpc>
              <a:defRPr/>
            </a:pPr>
            <a:r>
              <a:rPr lang="en-CA" sz="3000" u="none" dirty="0">
                <a:latin typeface="+mn-lt"/>
                <a:ea typeface="MS PGothic"/>
                <a:cs typeface="Calibri"/>
              </a:rPr>
              <a:t>1 in 5 </a:t>
            </a:r>
            <a:r>
              <a:rPr lang="en-CA" sz="3000" b="0" u="none" dirty="0">
                <a:latin typeface="+mn-lt"/>
                <a:ea typeface="MS PGothic"/>
                <a:cs typeface="Calibri"/>
              </a:rPr>
              <a:t>require support completing daily living activities</a:t>
            </a:r>
            <a:endParaRPr lang="en-CA" sz="3000" b="0" u="none" baseline="30000" dirty="0">
              <a:solidFill>
                <a:srgbClr val="000000"/>
              </a:solidFill>
              <a:latin typeface="+mn-lt"/>
              <a:ea typeface="MS PGothic"/>
              <a:cs typeface="Calibri"/>
            </a:endParaRPr>
          </a:p>
        </p:txBody>
      </p:sp>
      <p:sp>
        <p:nvSpPr>
          <p:cNvPr id="2" name="Rectangle 1">
            <a:extLst>
              <a:ext uri="{FF2B5EF4-FFF2-40B4-BE49-F238E27FC236}">
                <a16:creationId xmlns:a16="http://schemas.microsoft.com/office/drawing/2014/main" id="{31BB8EE0-77A4-5EA7-897D-B9C1FBBF6F84}"/>
              </a:ext>
            </a:extLst>
          </p:cNvPr>
          <p:cNvSpPr/>
          <p:nvPr/>
        </p:nvSpPr>
        <p:spPr>
          <a:xfrm>
            <a:off x="142874" y="6490642"/>
            <a:ext cx="11049002" cy="461665"/>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200" u="none" dirty="0">
                <a:latin typeface="+mn-lt"/>
                <a:cs typeface="Calibri" panose="020F0502020204030204" pitchFamily="34" charset="0"/>
              </a:rPr>
              <a:t>Source: Canadian Institute for Health Information. A step toward understanding health care trajectories of people living with dementia. Ottawa (ON): The Institute; 2024.</a:t>
            </a:r>
          </a:p>
          <a:p>
            <a:endParaRPr lang="en-US" sz="1200" u="none"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4F16026-1F47-A7FB-A5B7-7D873E4D07AD}"/>
              </a:ext>
            </a:extLst>
          </p:cNvPr>
          <p:cNvSpPr>
            <a:spLocks noGrp="1"/>
          </p:cNvSpPr>
          <p:nvPr>
            <p:ph type="sldNum" sz="quarter" idx="12"/>
          </p:nvPr>
        </p:nvSpPr>
        <p:spPr/>
        <p:txBody>
          <a:bodyPr/>
          <a:lstStyle/>
          <a:p>
            <a:fld id="{50C7822A-925F-4BD6-B806-1CDFC1AC7A8F}" type="slidenum">
              <a:rPr lang="en-CA" smtClean="0"/>
              <a:pPr/>
              <a:t>20</a:t>
            </a:fld>
            <a:endParaRPr lang="en-CA" dirty="0"/>
          </a:p>
        </p:txBody>
      </p:sp>
    </p:spTree>
    <p:extLst>
      <p:ext uri="{BB962C8B-B14F-4D97-AF65-F5344CB8AC3E}">
        <p14:creationId xmlns:p14="http://schemas.microsoft.com/office/powerpoint/2010/main" val="1793709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5419-5CD9-F33E-6051-3478B8EA6311}"/>
              </a:ext>
            </a:extLst>
          </p:cNvPr>
          <p:cNvSpPr txBox="1">
            <a:spLocks noGrp="1"/>
          </p:cNvSpPr>
          <p:nvPr>
            <p:ph type="title" idx="4294967295"/>
          </p:nvPr>
        </p:nvSpPr>
        <p:spPr>
          <a:xfrm>
            <a:off x="457200" y="284978"/>
            <a:ext cx="11087100" cy="11088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3000" b="1" i="0" u="none" strike="noStrike" kern="1200" cap="none" spc="0" normalizeH="0" baseline="0" noProof="0" dirty="0">
                <a:ln>
                  <a:noFill/>
                </a:ln>
                <a:solidFill>
                  <a:schemeClr val="tx1"/>
                </a:solidFill>
                <a:effectLst/>
                <a:uLnTx/>
                <a:uFillTx/>
                <a:latin typeface="Calibri"/>
                <a:ea typeface="+mj-ea"/>
                <a:cs typeface="Calibri"/>
              </a:rPr>
              <a:t>Primary care remains the most prevalent setting where people are first diagnosed with dementia at 76% in fiscal year 2022/23</a:t>
            </a:r>
          </a:p>
        </p:txBody>
      </p:sp>
      <p:graphicFrame>
        <p:nvGraphicFramePr>
          <p:cNvPr id="5" name="Chart 4" descr="Bar graph showing the percentage of people who are first diagnosed with dementia in primary care. In fiscal year 2018 2019, it was 72.8 per cent. This value steadily rises to 75.9 per cent in fiscal year 2022 2023.">
            <a:extLst>
              <a:ext uri="{FF2B5EF4-FFF2-40B4-BE49-F238E27FC236}">
                <a16:creationId xmlns:a16="http://schemas.microsoft.com/office/drawing/2014/main" id="{4692725D-144A-0CAA-D6BC-1492A19F7810}"/>
              </a:ext>
            </a:extLst>
          </p:cNvPr>
          <p:cNvGraphicFramePr/>
          <p:nvPr>
            <p:extLst>
              <p:ext uri="{D42A27DB-BD31-4B8C-83A1-F6EECF244321}">
                <p14:modId xmlns:p14="http://schemas.microsoft.com/office/powerpoint/2010/main" val="2343129588"/>
              </p:ext>
            </p:extLst>
          </p:nvPr>
        </p:nvGraphicFramePr>
        <p:xfrm>
          <a:off x="1066800" y="1371600"/>
          <a:ext cx="10058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31287A36-5C75-530A-8EA6-5946A8D7DAB4}"/>
              </a:ext>
            </a:extLst>
          </p:cNvPr>
          <p:cNvSpPr/>
          <p:nvPr/>
        </p:nvSpPr>
        <p:spPr>
          <a:xfrm>
            <a:off x="144584" y="5862701"/>
            <a:ext cx="11049002" cy="907941"/>
          </a:xfrm>
          <a:prstGeom prst="rect">
            <a:avLst/>
          </a:prstGeom>
        </p:spPr>
        <p:txBody>
          <a:bodyPr wrap="square" lIns="91440" tIns="45720" rIns="91440" bIns="4572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US" sz="1200" u="none" dirty="0">
                <a:solidFill>
                  <a:srgbClr val="000000"/>
                </a:solidFill>
                <a:latin typeface="+mn-lt"/>
                <a:ea typeface="MS PGothic"/>
                <a:cs typeface="Calibri"/>
              </a:rPr>
              <a:t>Note: Patients first diagnosed in acute care settings (i.e., hospitalizations) represented 18.2% of new diagnoses in fiscal year 2018/19 and 15.1% of new diagnoses in fiscal year 2022/23, while patients identified using the Ontario Drug Benefit for dementia-related medication remained at 9% throughout the 5-year period.</a:t>
            </a:r>
            <a:endParaRPr lang="en-US" u="none" dirty="0">
              <a:solidFill>
                <a:srgbClr val="000000"/>
              </a:solidFill>
              <a:latin typeface="+mn-lt"/>
              <a:ea typeface="MS PGothic"/>
              <a:cs typeface="Calibri"/>
            </a:endParaRPr>
          </a:p>
          <a:p>
            <a:r>
              <a:rPr lang="en-US" sz="1200" u="none" dirty="0">
                <a:solidFill>
                  <a:srgbClr val="000000"/>
                </a:solidFill>
                <a:latin typeface="+mn-lt"/>
                <a:ea typeface="MS PGothic"/>
                <a:cs typeface="Calibri"/>
              </a:rPr>
              <a:t>Sources: Ontario Health Dementia in Ontario Cohort, adapted from methods of Jaakkimainen et al 2016. Data from </a:t>
            </a:r>
            <a:r>
              <a:rPr lang="en-US" sz="1200" u="none" dirty="0">
                <a:solidFill>
                  <a:srgbClr val="000000"/>
                </a:solidFill>
                <a:latin typeface="Calibri"/>
                <a:ea typeface="Calibri" panose="020F0502020204030204" pitchFamily="34" charset="0"/>
                <a:cs typeface="Calibri"/>
              </a:rPr>
              <a:t>Discharge Abstract Database, National Ambulatory Care Reporting System, and Ontario Health Insurance Plan Claims Database.</a:t>
            </a:r>
          </a:p>
        </p:txBody>
      </p:sp>
      <p:sp>
        <p:nvSpPr>
          <p:cNvPr id="6" name="Slide Number Placeholder 5">
            <a:extLst>
              <a:ext uri="{FF2B5EF4-FFF2-40B4-BE49-F238E27FC236}">
                <a16:creationId xmlns:a16="http://schemas.microsoft.com/office/drawing/2014/main" id="{A74F278E-1446-A727-D65C-BA032C419CCA}"/>
              </a:ext>
            </a:extLst>
          </p:cNvPr>
          <p:cNvSpPr>
            <a:spLocks noGrp="1"/>
          </p:cNvSpPr>
          <p:nvPr>
            <p:ph type="sldNum" sz="quarter" idx="12"/>
          </p:nvPr>
        </p:nvSpPr>
        <p:spPr/>
        <p:txBody>
          <a:bodyPr/>
          <a:lstStyle/>
          <a:p>
            <a:fld id="{50C7822A-925F-4BD6-B806-1CDFC1AC7A8F}" type="slidenum">
              <a:rPr lang="en-CA" smtClean="0"/>
              <a:pPr/>
              <a:t>21</a:t>
            </a:fld>
            <a:endParaRPr lang="en-CA" dirty="0"/>
          </a:p>
        </p:txBody>
      </p:sp>
    </p:spTree>
    <p:extLst>
      <p:ext uri="{BB962C8B-B14F-4D97-AF65-F5344CB8AC3E}">
        <p14:creationId xmlns:p14="http://schemas.microsoft.com/office/powerpoint/2010/main" val="3563620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361B8A-B4A7-3DD2-EB30-0212610594D8}"/>
              </a:ext>
            </a:extLst>
          </p:cNvPr>
          <p:cNvSpPr txBox="1">
            <a:spLocks noGrp="1"/>
          </p:cNvSpPr>
          <p:nvPr>
            <p:ph type="title" idx="4294967295"/>
          </p:nvPr>
        </p:nvSpPr>
        <p:spPr>
          <a:xfrm>
            <a:off x="476250" y="285750"/>
            <a:ext cx="11508370" cy="960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3000" b="1" i="0" u="none" strike="noStrike" kern="1200" cap="none" spc="0" normalizeH="0" baseline="0" noProof="0" dirty="0">
                <a:ln>
                  <a:noFill/>
                </a:ln>
                <a:solidFill>
                  <a:schemeClr val="tx1"/>
                </a:solidFill>
                <a:effectLst/>
                <a:uLnTx/>
                <a:uFillTx/>
                <a:latin typeface="Calibri"/>
                <a:ea typeface="+mj-ea"/>
                <a:cs typeface="Calibri"/>
              </a:rPr>
              <a:t>On average, there are 50 unscheduled hospitalizations and 124 unplanned ED visits for every 100 people with dementia each year</a:t>
            </a:r>
          </a:p>
        </p:txBody>
      </p:sp>
      <p:graphicFrame>
        <p:nvGraphicFramePr>
          <p:cNvPr id="8" name="Chart 7" descr="Line graph with two lines. The first line shows the average number of unplanned emergency department visits per 100 people with dementia, starting at 193 in fiscal year 2018 2019, and decreasing to 124 in fiscal year 2022 2023. The second line shows the average number of unscheduled hospitalizations, starting at 60 in fiscal year 2018 2019, and decreasing slightly to 50 by fiscal year 2022 2023.">
            <a:extLst>
              <a:ext uri="{FF2B5EF4-FFF2-40B4-BE49-F238E27FC236}">
                <a16:creationId xmlns:a16="http://schemas.microsoft.com/office/drawing/2014/main" id="{97CDBDFF-F842-67F4-D598-648E789EAC2A}"/>
              </a:ext>
            </a:extLst>
          </p:cNvPr>
          <p:cNvGraphicFramePr/>
          <p:nvPr>
            <p:extLst>
              <p:ext uri="{D42A27DB-BD31-4B8C-83A1-F6EECF244321}">
                <p14:modId xmlns:p14="http://schemas.microsoft.com/office/powerpoint/2010/main" val="1892408643"/>
              </p:ext>
            </p:extLst>
          </p:nvPr>
        </p:nvGraphicFramePr>
        <p:xfrm>
          <a:off x="733004" y="1403294"/>
          <a:ext cx="10725992" cy="438790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4089201C-AB38-7653-89DD-E80B14908936}"/>
              </a:ext>
            </a:extLst>
          </p:cNvPr>
          <p:cNvSpPr/>
          <p:nvPr/>
        </p:nvSpPr>
        <p:spPr>
          <a:xfrm>
            <a:off x="144584" y="6049504"/>
            <a:ext cx="11049002" cy="723275"/>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US" sz="1200" u="none" dirty="0">
                <a:solidFill>
                  <a:srgbClr val="000000"/>
                </a:solidFill>
                <a:latin typeface="+mn-lt"/>
                <a:ea typeface="MS PGothic"/>
                <a:cs typeface="Calibri"/>
              </a:rPr>
              <a:t>Abbreviation: ED, emergency department.</a:t>
            </a:r>
            <a:endParaRPr lang="en-US" sz="1200" u="none" dirty="0">
              <a:solidFill>
                <a:srgbClr val="000000"/>
              </a:solidFill>
              <a:latin typeface="+mn-lt"/>
              <a:cs typeface="Calibri" panose="020F0502020204030204" pitchFamily="34" charset="0"/>
            </a:endParaRPr>
          </a:p>
          <a:p>
            <a:r>
              <a:rPr lang="en-US" sz="1200" u="none" dirty="0">
                <a:latin typeface="+mn-lt"/>
                <a:cs typeface="Calibri" panose="020F0502020204030204" pitchFamily="34" charset="0"/>
              </a:rPr>
              <a:t>Sources: Ontario Health Dementia in Ontario Cohort, adapted from methods of Jaakkimainen et al 2016. Data from </a:t>
            </a:r>
            <a:r>
              <a:rPr lang="en-US" sz="1200" u="none" dirty="0">
                <a:latin typeface="Calibri" panose="020F0502020204030204" pitchFamily="34" charset="0"/>
                <a:ea typeface="Calibri" panose="020F0502020204030204" pitchFamily="34" charset="0"/>
                <a:cs typeface="Calibri" panose="020F0502020204030204" pitchFamily="34" charset="0"/>
              </a:rPr>
              <a:t>Discharge Abstract Database, National Ambulatory Care Reporting System, and Ontario Health Insurance Plan Claims Database.</a:t>
            </a:r>
          </a:p>
        </p:txBody>
      </p:sp>
      <p:sp>
        <p:nvSpPr>
          <p:cNvPr id="4" name="Slide Number Placeholder 3">
            <a:extLst>
              <a:ext uri="{FF2B5EF4-FFF2-40B4-BE49-F238E27FC236}">
                <a16:creationId xmlns:a16="http://schemas.microsoft.com/office/drawing/2014/main" id="{A9890754-6157-DA03-2334-568A6231B3FF}"/>
              </a:ext>
            </a:extLst>
          </p:cNvPr>
          <p:cNvSpPr>
            <a:spLocks noGrp="1"/>
          </p:cNvSpPr>
          <p:nvPr>
            <p:ph type="sldNum" sz="quarter" idx="12"/>
          </p:nvPr>
        </p:nvSpPr>
        <p:spPr/>
        <p:txBody>
          <a:bodyPr/>
          <a:lstStyle/>
          <a:p>
            <a:fld id="{50C7822A-925F-4BD6-B806-1CDFC1AC7A8F}" type="slidenum">
              <a:rPr lang="en-CA" smtClean="0"/>
              <a:pPr/>
              <a:t>22</a:t>
            </a:fld>
            <a:endParaRPr lang="en-CA" dirty="0"/>
          </a:p>
        </p:txBody>
      </p:sp>
    </p:spTree>
    <p:extLst>
      <p:ext uri="{BB962C8B-B14F-4D97-AF65-F5344CB8AC3E}">
        <p14:creationId xmlns:p14="http://schemas.microsoft.com/office/powerpoint/2010/main" val="256528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D5A4031-0C65-21A1-40B0-FB115B7EC92C}"/>
              </a:ext>
            </a:extLst>
          </p:cNvPr>
          <p:cNvSpPr>
            <a:spLocks noGrp="1"/>
          </p:cNvSpPr>
          <p:nvPr>
            <p:ph type="title"/>
          </p:nvPr>
        </p:nvSpPr>
        <p:spPr>
          <a:xfrm>
            <a:off x="552450" y="399634"/>
            <a:ext cx="11087100" cy="697541"/>
          </a:xfrm>
        </p:spPr>
        <p:txBody>
          <a:bodyPr/>
          <a:lstStyle/>
          <a:p>
            <a:r>
              <a:rPr lang="en-CA" sz="3000" noProof="0" dirty="0"/>
              <a:t>The percentage of adults with dementia who had any unplanned ED visits or hospitalizations varied by Ontario Health region</a:t>
            </a:r>
          </a:p>
        </p:txBody>
      </p:sp>
      <p:graphicFrame>
        <p:nvGraphicFramePr>
          <p:cNvPr id="6" name="Chart 5" descr="Bar graph showing percentage of adults with dementia who had any unplanned emergency department visit or hospitalizations in fiscal year 2022 2023 by Ontario Health region. The highest percentages were found in the North East region.">
            <a:extLst>
              <a:ext uri="{FF2B5EF4-FFF2-40B4-BE49-F238E27FC236}">
                <a16:creationId xmlns:a16="http://schemas.microsoft.com/office/drawing/2014/main" id="{0637FF26-CAB3-A02A-022A-039189728D2A}"/>
              </a:ext>
            </a:extLst>
          </p:cNvPr>
          <p:cNvGraphicFramePr/>
          <p:nvPr>
            <p:extLst>
              <p:ext uri="{D42A27DB-BD31-4B8C-83A1-F6EECF244321}">
                <p14:modId xmlns:p14="http://schemas.microsoft.com/office/powerpoint/2010/main" val="3981015573"/>
              </p:ext>
            </p:extLst>
          </p:nvPr>
        </p:nvGraphicFramePr>
        <p:xfrm>
          <a:off x="1162050" y="1407064"/>
          <a:ext cx="9553575" cy="3781424"/>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64980261-7799-E219-D9CE-D1A38184A73E}"/>
              </a:ext>
            </a:extLst>
          </p:cNvPr>
          <p:cNvSpPr txBox="1">
            <a:spLocks/>
          </p:cNvSpPr>
          <p:nvPr/>
        </p:nvSpPr>
        <p:spPr>
          <a:xfrm>
            <a:off x="670560" y="5186303"/>
            <a:ext cx="10949940" cy="5502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algn="ctr"/>
            <a:r>
              <a:rPr lang="en-US" sz="1800" b="0" dirty="0">
                <a:latin typeface="Calibri"/>
                <a:cs typeface="Calibri"/>
              </a:rPr>
              <a:t>More than half of patients with dementia had at least 1 unscheduled ED visit in fiscal year 2022/23.</a:t>
            </a:r>
            <a:endParaRPr lang="en-CA" sz="1800" b="0" dirty="0">
              <a:latin typeface="Calibri"/>
              <a:cs typeface="Calibri"/>
            </a:endParaRPr>
          </a:p>
        </p:txBody>
      </p:sp>
      <p:sp>
        <p:nvSpPr>
          <p:cNvPr id="2" name="Rectangle 1">
            <a:extLst>
              <a:ext uri="{FF2B5EF4-FFF2-40B4-BE49-F238E27FC236}">
                <a16:creationId xmlns:a16="http://schemas.microsoft.com/office/drawing/2014/main" id="{C8912868-1C98-7161-8C4F-40BD00296E5E}"/>
              </a:ext>
            </a:extLst>
          </p:cNvPr>
          <p:cNvSpPr/>
          <p:nvPr/>
        </p:nvSpPr>
        <p:spPr>
          <a:xfrm>
            <a:off x="144583" y="5864348"/>
            <a:ext cx="11049002" cy="907941"/>
          </a:xfrm>
          <a:prstGeom prst="rect">
            <a:avLst/>
          </a:prstGeom>
        </p:spPr>
        <p:txBody>
          <a:bodyPr wrap="square" lIns="91440" tIns="45720" rIns="91440" bIns="4572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US" sz="1200" u="none" dirty="0">
                <a:latin typeface="+mn-lt"/>
                <a:ea typeface="MS PGothic"/>
                <a:cs typeface="Calibri"/>
              </a:rPr>
              <a:t>Note: Patient care settings may be inadequately determined in administrative databases, and patients from the North East and North West regions may face challenges accessing ED services. This could lead to increased utilization of acute hospitalization.</a:t>
            </a:r>
            <a:endParaRPr lang="en-US" sz="1200" u="none" strike="sngStrike" dirty="0">
              <a:solidFill>
                <a:srgbClr val="FF0000"/>
              </a:solidFill>
              <a:latin typeface="+mn-lt"/>
              <a:ea typeface="MS PGothic"/>
              <a:cs typeface="Calibri"/>
            </a:endParaRPr>
          </a:p>
          <a:p>
            <a:r>
              <a:rPr lang="en-US" sz="1200" u="none" dirty="0">
                <a:latin typeface="+mn-lt"/>
                <a:ea typeface="MS PGothic"/>
                <a:cs typeface="Calibri"/>
              </a:rPr>
              <a:t>Sources: Ontario Health Dementia in Ontario Cohort, adapted from methods of Jaakkimainen et al 2016. Data from </a:t>
            </a:r>
            <a:r>
              <a:rPr lang="en-US" sz="1200" u="none" dirty="0">
                <a:latin typeface="Calibri"/>
                <a:ea typeface="Calibri" panose="020F0502020204030204" pitchFamily="34" charset="0"/>
                <a:cs typeface="Calibri"/>
              </a:rPr>
              <a:t>Discharge Abstract Database, National Ambulatory Care Reporting System, and Ontario Health Insurance Plan Claims Database.</a:t>
            </a:r>
          </a:p>
        </p:txBody>
      </p:sp>
      <p:sp>
        <p:nvSpPr>
          <p:cNvPr id="4" name="Slide Number Placeholder 3">
            <a:extLst>
              <a:ext uri="{FF2B5EF4-FFF2-40B4-BE49-F238E27FC236}">
                <a16:creationId xmlns:a16="http://schemas.microsoft.com/office/drawing/2014/main" id="{2CD8D00F-9831-D547-D002-173A4D3AC359}"/>
              </a:ext>
            </a:extLst>
          </p:cNvPr>
          <p:cNvSpPr>
            <a:spLocks noGrp="1"/>
          </p:cNvSpPr>
          <p:nvPr>
            <p:ph type="sldNum" sz="quarter" idx="12"/>
          </p:nvPr>
        </p:nvSpPr>
        <p:spPr/>
        <p:txBody>
          <a:bodyPr/>
          <a:lstStyle/>
          <a:p>
            <a:fld id="{50C7822A-925F-4BD6-B806-1CDFC1AC7A8F}" type="slidenum">
              <a:rPr lang="en-CA" smtClean="0"/>
              <a:pPr/>
              <a:t>23</a:t>
            </a:fld>
            <a:endParaRPr lang="en-CA" dirty="0"/>
          </a:p>
        </p:txBody>
      </p:sp>
    </p:spTree>
    <p:extLst>
      <p:ext uri="{BB962C8B-B14F-4D97-AF65-F5344CB8AC3E}">
        <p14:creationId xmlns:p14="http://schemas.microsoft.com/office/powerpoint/2010/main" val="2589714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6790E-DA4F-F114-983E-FBDF2ED2C346}"/>
              </a:ext>
            </a:extLst>
          </p:cNvPr>
          <p:cNvSpPr>
            <a:spLocks noGrp="1"/>
          </p:cNvSpPr>
          <p:nvPr>
            <p:ph type="title"/>
          </p:nvPr>
        </p:nvSpPr>
        <p:spPr>
          <a:xfrm>
            <a:off x="552450" y="442446"/>
            <a:ext cx="11368368" cy="697541"/>
          </a:xfrm>
        </p:spPr>
        <p:txBody>
          <a:bodyPr/>
          <a:lstStyle/>
          <a:p>
            <a:r>
              <a:rPr lang="en-CA" sz="2400" noProof="0" dirty="0">
                <a:latin typeface="Calibri"/>
                <a:cs typeface="Calibri"/>
              </a:rPr>
              <a:t>Average length of stay in hospitals has increased over time, while the number of ALC days has remained close to the COVID-19 pandemic period numbers of fiscal year 2021/22</a:t>
            </a:r>
          </a:p>
        </p:txBody>
      </p:sp>
      <p:graphicFrame>
        <p:nvGraphicFramePr>
          <p:cNvPr id="5" name="Chart 4" descr="Line graph with two lines. The first line shows average length of stay in hospital, with data points of 13 days in fiscal year 2017 2018, 14.7 days in fiscal year 2021 2022, and 15.3 days in fiscal year 2023 2024. The second line shows average number of alternate level of care days, with data points of 4.8 days for fiscal year 2017 2018, 5.3 days for fiscal year 2021 2022, and 5.7 days for fiscal year 2023 2024.">
            <a:extLst>
              <a:ext uri="{FF2B5EF4-FFF2-40B4-BE49-F238E27FC236}">
                <a16:creationId xmlns:a16="http://schemas.microsoft.com/office/drawing/2014/main" id="{F66DD194-DD9F-A370-34E9-CDE0E6476840}"/>
              </a:ext>
            </a:extLst>
          </p:cNvPr>
          <p:cNvGraphicFramePr/>
          <p:nvPr>
            <p:extLst>
              <p:ext uri="{D42A27DB-BD31-4B8C-83A1-F6EECF244321}">
                <p14:modId xmlns:p14="http://schemas.microsoft.com/office/powerpoint/2010/main" val="63200575"/>
              </p:ext>
            </p:extLst>
          </p:nvPr>
        </p:nvGraphicFramePr>
        <p:xfrm>
          <a:off x="786555" y="1371599"/>
          <a:ext cx="10580790" cy="4518879"/>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14F5F9B6-7E92-3B2B-33BA-38DE4A31C838}"/>
              </a:ext>
            </a:extLst>
          </p:cNvPr>
          <p:cNvSpPr/>
          <p:nvPr/>
        </p:nvSpPr>
        <p:spPr>
          <a:xfrm>
            <a:off x="153199" y="5790556"/>
            <a:ext cx="11049002" cy="984885"/>
          </a:xfrm>
          <a:prstGeom prst="rect">
            <a:avLst/>
          </a:prstGeom>
        </p:spPr>
        <p:txBody>
          <a:bodyPr wrap="square" lIns="91440" tIns="45720" rIns="91440" bIns="4572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US" sz="1200" u="none" dirty="0">
                <a:latin typeface="+mn-lt"/>
                <a:ea typeface="MS PGothic"/>
                <a:cs typeface="Calibri"/>
              </a:rPr>
              <a:t>Abbreviation: ALC, alternate level of care.</a:t>
            </a:r>
          </a:p>
          <a:p>
            <a:pPr>
              <a:spcAft>
                <a:spcPts val="600"/>
              </a:spcAft>
            </a:pPr>
            <a:r>
              <a:rPr lang="en-US" sz="1200" u="none" dirty="0">
                <a:latin typeface="+mn-lt"/>
                <a:ea typeface="MS PGothic"/>
                <a:cs typeface="Calibri"/>
              </a:rPr>
              <a:t>Note: ALC days is defined as the number of days a patient occupies a bed but does not require the intensity of services provided in that care setting.</a:t>
            </a:r>
          </a:p>
          <a:p>
            <a:pPr>
              <a:spcAft>
                <a:spcPts val="600"/>
              </a:spcAft>
            </a:pPr>
            <a:r>
              <a:rPr lang="en-US" sz="1200" u="none" dirty="0">
                <a:latin typeface="+mn-lt"/>
                <a:ea typeface="MS PGothic"/>
                <a:cs typeface="Calibri"/>
              </a:rPr>
              <a:t>Sources: Ontario Health Dementia in Ontario Cohort, adapted from methods of Jaakkimainen et al 2016. Data from </a:t>
            </a:r>
            <a:r>
              <a:rPr lang="en-US" sz="1200" u="none" dirty="0">
                <a:latin typeface="Calibri"/>
                <a:ea typeface="Calibri" panose="020F0502020204030204" pitchFamily="34" charset="0"/>
                <a:cs typeface="Calibri"/>
              </a:rPr>
              <a:t>Discharge Abstract Database, National Ambulatory Care Reporting System, and Ontario Health Insurance Plan Claims Database.</a:t>
            </a:r>
          </a:p>
        </p:txBody>
      </p:sp>
      <p:sp>
        <p:nvSpPr>
          <p:cNvPr id="3" name="Slide Number Placeholder 2">
            <a:extLst>
              <a:ext uri="{FF2B5EF4-FFF2-40B4-BE49-F238E27FC236}">
                <a16:creationId xmlns:a16="http://schemas.microsoft.com/office/drawing/2014/main" id="{9421EC09-3FAA-C909-67A0-E3D48ABCBFA5}"/>
              </a:ext>
            </a:extLst>
          </p:cNvPr>
          <p:cNvSpPr>
            <a:spLocks noGrp="1"/>
          </p:cNvSpPr>
          <p:nvPr>
            <p:ph type="sldNum" sz="quarter" idx="12"/>
          </p:nvPr>
        </p:nvSpPr>
        <p:spPr/>
        <p:txBody>
          <a:bodyPr/>
          <a:lstStyle/>
          <a:p>
            <a:fld id="{50C7822A-925F-4BD6-B806-1CDFC1AC7A8F}" type="slidenum">
              <a:rPr lang="en-CA" smtClean="0"/>
              <a:pPr/>
              <a:t>24</a:t>
            </a:fld>
            <a:endParaRPr lang="en-CA" dirty="0"/>
          </a:p>
        </p:txBody>
      </p:sp>
    </p:spTree>
    <p:extLst>
      <p:ext uri="{BB962C8B-B14F-4D97-AF65-F5344CB8AC3E}">
        <p14:creationId xmlns:p14="http://schemas.microsoft.com/office/powerpoint/2010/main" val="459017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949C36C5-6C1F-DD50-B419-B15850E40F57}"/>
              </a:ext>
            </a:extLst>
          </p:cNvPr>
          <p:cNvSpPr txBox="1">
            <a:spLocks noGrp="1"/>
          </p:cNvSpPr>
          <p:nvPr>
            <p:ph type="title" idx="4294967295"/>
          </p:nvPr>
        </p:nvSpPr>
        <p:spPr>
          <a:xfrm>
            <a:off x="5519057" y="1587994"/>
            <a:ext cx="5539468" cy="31393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eaLnBrk="1" fontAlgn="base" latinLnBrk="0" hangingPunct="1">
              <a:lnSpc>
                <a:spcPct val="90000"/>
              </a:lnSpc>
              <a:spcBef>
                <a:spcPct val="0"/>
              </a:spcBef>
              <a:spcAft>
                <a:spcPct val="0"/>
              </a:spcAft>
              <a:buNone/>
              <a:defRPr sz="1400" b="1" i="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defTabSz="342891">
              <a:lnSpc>
                <a:spcPct val="100000"/>
              </a:lnSpc>
              <a:spcAft>
                <a:spcPts val="3600"/>
              </a:spcAft>
              <a:defRPr/>
            </a:pPr>
            <a:r>
              <a:rPr kumimoji="0" lang="en-CA" sz="2400" b="1" i="0" u="none" strike="noStrike" kern="1200" cap="none" spc="0" normalizeH="0" baseline="0" noProof="0" dirty="0">
                <a:ln>
                  <a:noFill/>
                </a:ln>
                <a:effectLst/>
                <a:uLnTx/>
                <a:uFillTx/>
                <a:latin typeface="+mn-lt"/>
                <a:ea typeface="MS PGothic"/>
                <a:cs typeface="Calibri"/>
              </a:rPr>
              <a:t>More than 75% </a:t>
            </a:r>
            <a:r>
              <a:rPr kumimoji="0" lang="en-CA" sz="2400" b="0" i="0" u="none" strike="noStrike" kern="1200" cap="none" spc="0" normalizeH="0" baseline="0" noProof="0" dirty="0">
                <a:ln>
                  <a:noFill/>
                </a:ln>
                <a:effectLst/>
                <a:uLnTx/>
                <a:uFillTx/>
                <a:latin typeface="+mn-lt"/>
                <a:ea typeface="MS PGothic"/>
                <a:cs typeface="Calibri"/>
              </a:rPr>
              <a:t>of older adults living in the community were either admitted to</a:t>
            </a:r>
            <a:r>
              <a:rPr lang="en-CA" sz="2400" b="0" u="none" dirty="0">
                <a:latin typeface="+mn-lt"/>
                <a:ea typeface="MS PGothic"/>
                <a:cs typeface="Calibri"/>
              </a:rPr>
              <a:t> </a:t>
            </a:r>
            <a:r>
              <a:rPr kumimoji="0" lang="en-CA" sz="2400" b="0" i="0" u="none" strike="noStrike" kern="1200" cap="none" spc="0" normalizeH="0" baseline="0" noProof="0" dirty="0">
                <a:ln>
                  <a:noFill/>
                </a:ln>
                <a:effectLst/>
                <a:uLnTx/>
                <a:uFillTx/>
                <a:latin typeface="+mn-lt"/>
                <a:ea typeface="MS PGothic"/>
                <a:cs typeface="Calibri"/>
              </a:rPr>
              <a:t>LTC or died within 5 years of being diagnosed with dementia.</a:t>
            </a:r>
            <a:r>
              <a:rPr kumimoji="0" lang="en-CA" sz="2400" b="0" i="0" u="none" strike="noStrike" kern="1200" cap="none" spc="0" normalizeH="0" baseline="30000" noProof="0" dirty="0">
                <a:ln>
                  <a:noFill/>
                </a:ln>
                <a:effectLst/>
                <a:uLnTx/>
                <a:uFillTx/>
                <a:latin typeface="+mn-lt"/>
                <a:ea typeface="MS PGothic"/>
                <a:cs typeface="Calibri"/>
              </a:rPr>
              <a:t>1</a:t>
            </a:r>
            <a:endParaRPr kumimoji="0" lang="en-CA" sz="2400" b="0" i="0" u="none" strike="noStrike" kern="1200" cap="none" spc="0" normalizeH="0" baseline="0" noProof="0" dirty="0">
              <a:ln>
                <a:noFill/>
              </a:ln>
              <a:effectLst/>
              <a:uLnTx/>
              <a:uFillTx/>
              <a:latin typeface="+mn-lt"/>
              <a:ea typeface="MS PGothic"/>
              <a:cs typeface="Calibri"/>
            </a:endParaRPr>
          </a:p>
          <a:p>
            <a:pPr defTabSz="342891">
              <a:lnSpc>
                <a:spcPct val="100000"/>
              </a:lnSpc>
              <a:defRPr/>
            </a:pPr>
            <a:r>
              <a:rPr kumimoji="0" lang="en-CA" sz="2400" b="0" i="0" u="none" strike="noStrike" kern="1200" cap="none" spc="0" normalizeH="0" baseline="0" noProof="0" dirty="0">
                <a:ln>
                  <a:noFill/>
                </a:ln>
                <a:effectLst/>
                <a:uLnTx/>
                <a:uFillTx/>
                <a:latin typeface="+mn-lt"/>
                <a:ea typeface="MS PGothic"/>
                <a:cs typeface="Calibri"/>
              </a:rPr>
              <a:t>In Ontario, the average </a:t>
            </a:r>
            <a:r>
              <a:rPr lang="en-CA" sz="2400" b="0" u="none" dirty="0">
                <a:latin typeface="+mn-lt"/>
                <a:ea typeface="MS PGothic"/>
                <a:cs typeface="Calibri"/>
              </a:rPr>
              <a:t>time between</a:t>
            </a:r>
            <a:r>
              <a:rPr kumimoji="0" lang="en-CA" sz="2400" b="0" i="0" u="none" strike="noStrike" kern="1200" cap="none" spc="0" normalizeH="0" baseline="0" noProof="0" dirty="0">
                <a:ln>
                  <a:noFill/>
                </a:ln>
                <a:effectLst/>
                <a:uLnTx/>
                <a:uFillTx/>
                <a:latin typeface="+mn-lt"/>
                <a:ea typeface="MS PGothic"/>
                <a:cs typeface="Calibri"/>
              </a:rPr>
              <a:t> a patient’s</a:t>
            </a:r>
            <a:r>
              <a:rPr lang="en-CA" sz="2400" b="0" u="none" dirty="0">
                <a:latin typeface="+mn-lt"/>
                <a:ea typeface="MS PGothic"/>
                <a:cs typeface="Calibri"/>
              </a:rPr>
              <a:t> </a:t>
            </a:r>
            <a:r>
              <a:rPr kumimoji="0" lang="en-CA" sz="2400" b="0" i="0" u="none" strike="noStrike" kern="1200" cap="none" spc="0" normalizeH="0" baseline="0" noProof="0" dirty="0">
                <a:ln>
                  <a:noFill/>
                </a:ln>
                <a:effectLst/>
                <a:uLnTx/>
                <a:uFillTx/>
                <a:latin typeface="+mn-lt"/>
                <a:ea typeface="MS PGothic"/>
                <a:cs typeface="Calibri"/>
              </a:rPr>
              <a:t>dementia </a:t>
            </a:r>
            <a:r>
              <a:rPr lang="en-CA" sz="2400" b="0" u="none" dirty="0">
                <a:latin typeface="+mn-lt"/>
                <a:ea typeface="MS PGothic"/>
                <a:cs typeface="Calibri"/>
              </a:rPr>
              <a:t>diagnosis and</a:t>
            </a:r>
            <a:r>
              <a:rPr kumimoji="0" lang="en-CA" sz="2400" b="0" i="0" u="none" strike="noStrike" kern="1200" cap="none" spc="0" normalizeH="0" baseline="0" noProof="0" dirty="0">
                <a:ln>
                  <a:noFill/>
                </a:ln>
                <a:effectLst/>
                <a:uLnTx/>
                <a:uFillTx/>
                <a:latin typeface="+mn-lt"/>
                <a:ea typeface="MS PGothic"/>
                <a:cs typeface="Calibri"/>
              </a:rPr>
              <a:t> admission to LTC is </a:t>
            </a:r>
            <a:r>
              <a:rPr kumimoji="0" lang="en-CA" sz="2400" b="1" i="0" u="none" strike="noStrike" kern="1200" cap="none" spc="0" normalizeH="0" baseline="0" noProof="0" dirty="0">
                <a:ln>
                  <a:noFill/>
                </a:ln>
                <a:effectLst/>
                <a:uLnTx/>
                <a:uFillTx/>
                <a:latin typeface="+mn-lt"/>
                <a:ea typeface="MS PGothic"/>
                <a:cs typeface="Calibri"/>
              </a:rPr>
              <a:t>3.3 years</a:t>
            </a:r>
            <a:r>
              <a:rPr kumimoji="0" lang="en-CA" sz="2400" b="0" i="0" u="none" strike="noStrike" kern="1200" cap="none" spc="0" normalizeH="0" baseline="0" noProof="0" dirty="0">
                <a:ln>
                  <a:noFill/>
                </a:ln>
                <a:effectLst/>
                <a:uLnTx/>
                <a:uFillTx/>
                <a:latin typeface="+mn-lt"/>
                <a:ea typeface="MS PGothic"/>
                <a:cs typeface="Calibri"/>
              </a:rPr>
              <a:t>.</a:t>
            </a:r>
            <a:r>
              <a:rPr kumimoji="0" lang="en-CA" sz="2400" b="0" i="0" u="none" strike="noStrike" kern="1200" cap="none" spc="0" normalizeH="0" baseline="30000" noProof="0" dirty="0">
                <a:ln>
                  <a:noFill/>
                </a:ln>
                <a:effectLst/>
                <a:uLnTx/>
                <a:uFillTx/>
                <a:latin typeface="+mn-lt"/>
                <a:ea typeface="MS PGothic"/>
                <a:cs typeface="Calibri"/>
              </a:rPr>
              <a:t>2</a:t>
            </a:r>
            <a:endParaRPr kumimoji="0" lang="en-CA" sz="2400" b="0" i="0" u="none" strike="noStrike" kern="1200" cap="none" spc="0" normalizeH="0" baseline="0" noProof="0" dirty="0">
              <a:ln>
                <a:noFill/>
              </a:ln>
              <a:effectLst/>
              <a:uLnTx/>
              <a:uFillTx/>
              <a:latin typeface="+mn-lt"/>
              <a:ea typeface="MS PGothic"/>
              <a:cs typeface="Calibri"/>
            </a:endParaRPr>
          </a:p>
        </p:txBody>
      </p:sp>
      <p:sp>
        <p:nvSpPr>
          <p:cNvPr id="2" name="Rectangle 1">
            <a:extLst>
              <a:ext uri="{FF2B5EF4-FFF2-40B4-BE49-F238E27FC236}">
                <a16:creationId xmlns:a16="http://schemas.microsoft.com/office/drawing/2014/main" id="{31BB8EE0-77A4-5EA7-897D-B9C1FBBF6F84}"/>
              </a:ext>
            </a:extLst>
          </p:cNvPr>
          <p:cNvSpPr/>
          <p:nvPr/>
        </p:nvSpPr>
        <p:spPr>
          <a:xfrm>
            <a:off x="152399" y="5620821"/>
            <a:ext cx="11049002" cy="1169551"/>
          </a:xfrm>
          <a:prstGeom prst="rect">
            <a:avLst/>
          </a:prstGeom>
        </p:spPr>
        <p:txBody>
          <a:bodyPr wrap="square" lIns="91440" tIns="45720" rIns="91440" bIns="4572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pPr>
            <a:r>
              <a:rPr lang="en-US" sz="1200" u="none" dirty="0">
                <a:latin typeface="+mn-lt"/>
                <a:ea typeface="MS PGothic"/>
                <a:cs typeface="Calibri"/>
              </a:rPr>
              <a:t>Sources:</a:t>
            </a:r>
          </a:p>
          <a:p>
            <a:pPr marL="228600" indent="-228600">
              <a:spcAft>
                <a:spcPts val="600"/>
              </a:spcAft>
              <a:buAutoNum type="arabicPeriod"/>
            </a:pPr>
            <a:r>
              <a:rPr lang="en-US" sz="1200" u="none" dirty="0">
                <a:latin typeface="+mn-lt"/>
                <a:ea typeface="MS PGothic"/>
                <a:cs typeface="Calibri"/>
              </a:rPr>
              <a:t>Huyer G, Brown CRL, Spruin S, Hsu AT, Fisher S, Manuel DG, et al. Five-year risk of admission to long-term care home and death for older adults given a new diagnosis of dementia: a population-based retrospective cohort study. CMAJ. 2020;192(16):E422-30.</a:t>
            </a:r>
          </a:p>
          <a:p>
            <a:pPr marL="228600" indent="-228600">
              <a:spcAft>
                <a:spcPts val="600"/>
              </a:spcAft>
              <a:buAutoNum type="arabicPeriod"/>
            </a:pPr>
            <a:r>
              <a:rPr lang="en-US" sz="1200" u="none" dirty="0">
                <a:latin typeface="+mn-lt"/>
                <a:ea typeface="MS PGothic"/>
                <a:cs typeface="Calibri"/>
              </a:rPr>
              <a:t>Ontario Health Dementia in Ontario Cohort, adapted from methods of Jaakkimainen et al 2016. Data from </a:t>
            </a:r>
            <a:r>
              <a:rPr lang="en-US" sz="1200" u="none" dirty="0">
                <a:latin typeface="Calibri"/>
                <a:ea typeface="Calibri" panose="020F0502020204030204" pitchFamily="34" charset="0"/>
                <a:cs typeface="Calibri"/>
              </a:rPr>
              <a:t>Discharge Abstract Database, National Ambulatory Care Reporting System, Ontario Health Insurance Plan Claims Database</a:t>
            </a:r>
            <a:r>
              <a:rPr lang="en-US" sz="1200" u="none" dirty="0">
                <a:latin typeface="+mn-lt"/>
                <a:ea typeface="Calibri" panose="020F0502020204030204" pitchFamily="34" charset="0"/>
                <a:cs typeface="Calibri"/>
              </a:rPr>
              <a:t>, and Continuing Care Reporting System database.</a:t>
            </a:r>
            <a:endParaRPr lang="en-US" sz="1200" u="none" dirty="0">
              <a:latin typeface="Calibri"/>
              <a:ea typeface="Calibri" panose="020F0502020204030204" pitchFamily="34" charset="0"/>
              <a:cs typeface="Calibri"/>
            </a:endParaRPr>
          </a:p>
        </p:txBody>
      </p:sp>
      <p:pic>
        <p:nvPicPr>
          <p:cNvPr id="6" name="Picture 5">
            <a:extLst>
              <a:ext uri="{FF2B5EF4-FFF2-40B4-BE49-F238E27FC236}">
                <a16:creationId xmlns:a16="http://schemas.microsoft.com/office/drawing/2014/main" id="{834C1D52-9100-1D47-5C6E-4AF9A06784F7}"/>
              </a:ext>
              <a:ext uri="{C183D7F6-B498-43B3-948B-1728B52AA6E4}">
                <adec:decorative xmlns:adec="http://schemas.microsoft.com/office/drawing/2017/decorative" val="1"/>
              </a:ext>
            </a:extLst>
          </p:cNvPr>
          <p:cNvPicPr>
            <a:picLocks noChangeAspect="1"/>
          </p:cNvPicPr>
          <p:nvPr/>
        </p:nvPicPr>
        <p:blipFill rotWithShape="1">
          <a:blip r:embed="rId2"/>
          <a:srcRect t="14330" r="45696" b="15579"/>
          <a:stretch/>
        </p:blipFill>
        <p:spPr>
          <a:xfrm>
            <a:off x="1315765" y="1619549"/>
            <a:ext cx="2373096" cy="3063028"/>
          </a:xfrm>
          <a:prstGeom prst="rect">
            <a:avLst/>
          </a:prstGeom>
        </p:spPr>
      </p:pic>
      <p:sp>
        <p:nvSpPr>
          <p:cNvPr id="5" name="Slide Number Placeholder 4">
            <a:extLst>
              <a:ext uri="{FF2B5EF4-FFF2-40B4-BE49-F238E27FC236}">
                <a16:creationId xmlns:a16="http://schemas.microsoft.com/office/drawing/2014/main" id="{FB5781BA-0464-C95D-BE40-6AB03B406976}"/>
              </a:ext>
            </a:extLst>
          </p:cNvPr>
          <p:cNvSpPr>
            <a:spLocks noGrp="1"/>
          </p:cNvSpPr>
          <p:nvPr>
            <p:ph type="sldNum" sz="quarter" idx="10"/>
          </p:nvPr>
        </p:nvSpPr>
        <p:spPr/>
        <p:txBody>
          <a:bodyPr/>
          <a:lstStyle/>
          <a:p>
            <a:fld id="{50C7822A-925F-4BD6-B806-1CDFC1AC7A8F}" type="slidenum">
              <a:rPr lang="en-CA" smtClean="0"/>
              <a:pPr/>
              <a:t>25</a:t>
            </a:fld>
            <a:endParaRPr lang="en-CA" dirty="0"/>
          </a:p>
        </p:txBody>
      </p:sp>
    </p:spTree>
    <p:extLst>
      <p:ext uri="{BB962C8B-B14F-4D97-AF65-F5344CB8AC3E}">
        <p14:creationId xmlns:p14="http://schemas.microsoft.com/office/powerpoint/2010/main" val="3030058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363001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600"/>
              </a:spcAft>
            </a:pPr>
            <a:r>
              <a:rPr lang="en-US" dirty="0"/>
              <a:t>“People with dementia living in the community frequently have their personhood taken away. They are all put in the same box – it is assumed because of their diagnosis they are all the same, with the same abilities. This is so not true. They are all unique with different strengths. A quality standard helps people understand this. If we have quality standards of care for people living with dementia, it leads to better care due to better understanding of the unique needs of this patient population. The patient feels heard and understood.”</a:t>
            </a:r>
            <a:endParaRPr lang="en-US" sz="1800" dirty="0">
              <a:ea typeface="Calibri"/>
              <a:cs typeface="Calibri"/>
            </a:endParaRPr>
          </a:p>
          <a:p>
            <a:r>
              <a:rPr lang="en-US" sz="1800" dirty="0"/>
              <a:t>– </a:t>
            </a:r>
            <a:r>
              <a:rPr lang="en-US" sz="1800" i="1" dirty="0"/>
              <a:t>Phyllis Fehr, Lived Experience Advisor, Dementia Care in the Community Quality Standard Advisory Committee</a:t>
            </a:r>
            <a:endParaRPr lang="en-US" sz="1800" i="1" dirty="0">
              <a:ea typeface="Calibri"/>
              <a:cs typeface="Calibri"/>
            </a:endParaRP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noGrp="1"/>
          </p:cNvSpPr>
          <p:nvPr>
            <p:ph type="title" idx="4294967295"/>
          </p:nvPr>
        </p:nvSpPr>
        <p:spPr>
          <a:xfrm>
            <a:off x="9953625" y="209550"/>
            <a:ext cx="1152525" cy="3219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en-CA" sz="20000" b="0" i="0" u="none" strike="noStrike" kern="1200" cap="none" spc="0" normalizeH="0" baseline="0" noProof="0" dirty="0">
                <a:ln>
                  <a:noFill/>
                </a:ln>
                <a:solidFill>
                  <a:schemeClr val="tx1"/>
                </a:solidFill>
                <a:effectLst/>
                <a:uLnTx/>
                <a:uFillTx/>
                <a:latin typeface="+mn-lt"/>
                <a:ea typeface="+mn-ea"/>
                <a:cs typeface="+mn-cs"/>
              </a:rPr>
              <a:t>”</a:t>
            </a:r>
            <a:endParaRPr kumimoji="0" lang="en-CA" sz="20000" b="0" i="1" u="none" strike="noStrike" kern="1200" cap="none" spc="0" normalizeH="0" baseline="0" noProof="0" dirty="0">
              <a:ln>
                <a:noFill/>
              </a:ln>
              <a:solidFill>
                <a:schemeClr val="tx1"/>
              </a:solidFill>
              <a:effectLst/>
              <a:highlight>
                <a:srgbClr val="FFFF00"/>
              </a:highlight>
              <a:uLnTx/>
              <a:uFillTx/>
              <a:latin typeface="+mn-lt"/>
              <a:ea typeface="+mn-ea"/>
              <a:cs typeface="+mn-cs"/>
            </a:endParaRPr>
          </a:p>
        </p:txBody>
      </p:sp>
      <p:sp>
        <p:nvSpPr>
          <p:cNvPr id="3" name="Slide Number Placeholder 2">
            <a:extLst>
              <a:ext uri="{FF2B5EF4-FFF2-40B4-BE49-F238E27FC236}">
                <a16:creationId xmlns:a16="http://schemas.microsoft.com/office/drawing/2014/main" id="{CC558A75-AB83-C310-7892-220DB4661F0C}"/>
              </a:ext>
            </a:extLst>
          </p:cNvPr>
          <p:cNvSpPr>
            <a:spLocks noGrp="1"/>
          </p:cNvSpPr>
          <p:nvPr>
            <p:ph type="sldNum" sz="quarter" idx="10"/>
          </p:nvPr>
        </p:nvSpPr>
        <p:spPr/>
        <p:txBody>
          <a:bodyPr/>
          <a:lstStyle/>
          <a:p>
            <a:fld id="{50C7822A-925F-4BD6-B806-1CDFC1AC7A8F}" type="slidenum">
              <a:rPr lang="en-CA" smtClean="0"/>
              <a:pPr/>
              <a:t>26</a:t>
            </a:fld>
            <a:endParaRPr lang="en-CA" dirty="0"/>
          </a:p>
        </p:txBody>
      </p:sp>
    </p:spTree>
    <p:extLst>
      <p:ext uri="{BB962C8B-B14F-4D97-AF65-F5344CB8AC3E}">
        <p14:creationId xmlns:p14="http://schemas.microsoft.com/office/powerpoint/2010/main" val="863682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Quality statements </a:t>
            </a:r>
            <a:br>
              <a:rPr kumimoji="0" lang="en-CA" sz="8000" b="0" i="0" u="none" strike="noStrike" kern="1200" cap="none" spc="0" normalizeH="0" baseline="0" noProof="0" dirty="0">
                <a:ln>
                  <a:noFill/>
                </a:ln>
                <a:solidFill>
                  <a:schemeClr val="bg1"/>
                </a:solidFill>
                <a:effectLst/>
                <a:uLnTx/>
                <a:uFillTx/>
                <a:latin typeface="+mn-lt"/>
                <a:ea typeface="+mn-ea"/>
                <a:cs typeface="+mn-cs"/>
              </a:rPr>
            </a:br>
            <a:r>
              <a:rPr kumimoji="0" lang="en-CA" sz="8000" b="0" i="0" u="none" strike="noStrike" kern="1200" cap="none" spc="0" normalizeH="0" baseline="0" noProof="0" dirty="0">
                <a:ln>
                  <a:noFill/>
                </a:ln>
                <a:solidFill>
                  <a:schemeClr val="bg1"/>
                </a:solidFill>
                <a:effectLst/>
                <a:uLnTx/>
                <a:uFillTx/>
                <a:latin typeface="+mn-lt"/>
                <a:ea typeface="+mn-ea"/>
                <a:cs typeface="+mn-cs"/>
              </a:rPr>
              <a:t>to improve care</a:t>
            </a:r>
          </a:p>
        </p:txBody>
      </p:sp>
    </p:spTree>
    <p:extLst>
      <p:ext uri="{BB962C8B-B14F-4D97-AF65-F5344CB8AC3E}">
        <p14:creationId xmlns:p14="http://schemas.microsoft.com/office/powerpoint/2010/main" val="5960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noProof="0" dirty="0"/>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noProof="0" dirty="0"/>
              <a:t>This quality standard addresses care for people with dementia living in the community, including the assessment of people suspected to have dementia or mild cognitive impairment. It focuses on primary care, specialist care, hospital outpatient services, home care, and community support services.</a:t>
            </a:r>
          </a:p>
          <a:p>
            <a:pPr marL="342900" indent="-342900">
              <a:buFont typeface="Arial" panose="020B0604020202020204" pitchFamily="34" charset="0"/>
              <a:buChar char="•"/>
            </a:pPr>
            <a:r>
              <a:rPr lang="en-CA" noProof="0" dirty="0"/>
              <a:t>This quality standard does not address care provided in an emergency department or hospital inpatient setting or to people living in long-term care homes, nor does it address specific aspects of palliative care for people with dementia.</a:t>
            </a:r>
          </a:p>
          <a:p>
            <a:pPr marL="342900" indent="-342900">
              <a:buFont typeface="Arial" panose="020B0604020202020204" pitchFamily="34" charset="0"/>
              <a:buChar char="•"/>
            </a:pPr>
            <a:r>
              <a:rPr lang="en-CA" noProof="0" dirty="0"/>
              <a:t>For a quality standard that addresses care for people with dementia and the specific behaviours of agitation or aggression who are in an emergency department, admitted to a hospital, or in a long-term care home, refer to </a:t>
            </a:r>
            <a:r>
              <a:rPr lang="en-CA" i="1" noProof="0" dirty="0">
                <a:hlinkClick r:id="rId3"/>
              </a:rPr>
              <a:t>Behavioural Symptoms of Dementia</a:t>
            </a:r>
            <a:r>
              <a:rPr lang="en-CA" noProof="0" dirty="0"/>
              <a:t>.</a:t>
            </a:r>
            <a:endParaRPr lang="en-CA" noProof="0" dirty="0">
              <a:highlight>
                <a:srgbClr val="FFFF00"/>
              </a:highlight>
            </a:endParaRPr>
          </a:p>
        </p:txBody>
      </p:sp>
      <p:sp>
        <p:nvSpPr>
          <p:cNvPr id="2" name="Slide Number Placeholder 1">
            <a:extLst>
              <a:ext uri="{FF2B5EF4-FFF2-40B4-BE49-F238E27FC236}">
                <a16:creationId xmlns:a16="http://schemas.microsoft.com/office/drawing/2014/main" id="{9A55D586-1260-D73C-3D71-74744A51A724}"/>
              </a:ext>
            </a:extLst>
          </p:cNvPr>
          <p:cNvSpPr>
            <a:spLocks noGrp="1"/>
          </p:cNvSpPr>
          <p:nvPr>
            <p:ph type="sldNum" sz="quarter" idx="12"/>
          </p:nvPr>
        </p:nvSpPr>
        <p:spPr/>
        <p:txBody>
          <a:bodyPr/>
          <a:lstStyle/>
          <a:p>
            <a:fld id="{50C7822A-925F-4BD6-B806-1CDFC1AC7A8F}" type="slidenum">
              <a:rPr lang="en-CA" smtClean="0"/>
              <a:pPr/>
              <a:t>28</a:t>
            </a:fld>
            <a:endParaRPr lang="en-CA" dirty="0"/>
          </a:p>
        </p:txBody>
      </p:sp>
    </p:spTree>
    <p:extLst>
      <p:ext uri="{BB962C8B-B14F-4D97-AF65-F5344CB8AC3E}">
        <p14:creationId xmlns:p14="http://schemas.microsoft.com/office/powerpoint/2010/main" val="390983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xfrm>
            <a:off x="533400" y="472558"/>
            <a:ext cx="11087100" cy="697541"/>
          </a:xfrm>
        </p:spPr>
        <p:txBody>
          <a:bodyPr vert="horz" lIns="0" tIns="0" rIns="0" bIns="0" rtlCol="0" anchor="ctr">
            <a:normAutofit/>
          </a:bodyPr>
          <a:lstStyle/>
          <a:p>
            <a:r>
              <a:rPr lang="en-CA" noProof="0" dirty="0"/>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1087100" cy="4533900"/>
          </a:xfrm>
        </p:spPr>
        <p:txBody>
          <a:bodyPr vert="horz" lIns="0" tIns="0" rIns="0" bIns="0" numCol="2" spcCol="457200" rtlCol="0">
            <a:normAutofit/>
          </a:bodyPr>
          <a:lstStyle/>
          <a:p>
            <a:pPr marL="457200" indent="-457200">
              <a:buFont typeface="+mj-lt"/>
              <a:buAutoNum type="arabicPeriod"/>
            </a:pPr>
            <a:r>
              <a:rPr lang="en-CA" i="0" noProof="0" dirty="0">
                <a:effectLst/>
              </a:rPr>
              <a:t>Comprehensive assessment and diagnosis</a:t>
            </a:r>
          </a:p>
          <a:p>
            <a:pPr marL="457200" indent="-457200">
              <a:buFont typeface="+mj-lt"/>
              <a:buAutoNum type="arabicPeriod"/>
            </a:pPr>
            <a:r>
              <a:rPr lang="en-CA" noProof="0" dirty="0"/>
              <a:t>Interprofessional care team</a:t>
            </a:r>
          </a:p>
          <a:p>
            <a:pPr marL="457200" indent="-457200">
              <a:buFont typeface="+mj-lt"/>
              <a:buAutoNum type="arabicPeriod"/>
            </a:pPr>
            <a:r>
              <a:rPr lang="en-CA" i="0" noProof="0" dirty="0">
                <a:effectLst/>
              </a:rPr>
              <a:t>Individualized care plan</a:t>
            </a:r>
          </a:p>
          <a:p>
            <a:pPr marL="457200" indent="-457200">
              <a:buFont typeface="+mj-lt"/>
              <a:buAutoNum type="arabicPeriod"/>
            </a:pPr>
            <a:r>
              <a:rPr lang="en-CA" noProof="0" dirty="0"/>
              <a:t>Named point of contact</a:t>
            </a:r>
          </a:p>
          <a:p>
            <a:pPr marL="457200" indent="-457200">
              <a:buFont typeface="+mj-lt"/>
              <a:buAutoNum type="arabicPeriod"/>
            </a:pPr>
            <a:r>
              <a:rPr lang="en-CA" noProof="0" dirty="0"/>
              <a:t>Education and training for people with dementia and their care partners</a:t>
            </a:r>
          </a:p>
          <a:p>
            <a:pPr marL="457200" indent="-457200">
              <a:buFont typeface="+mj-lt"/>
              <a:buAutoNum type="arabicPeriod"/>
            </a:pPr>
            <a:r>
              <a:rPr lang="en-CA" noProof="0" dirty="0"/>
              <a:t>Education and training for the health </a:t>
            </a:r>
            <a:br>
              <a:rPr lang="en-CA" noProof="0" dirty="0"/>
            </a:br>
            <a:r>
              <a:rPr lang="en-CA" noProof="0" dirty="0"/>
              <a:t>care team</a:t>
            </a:r>
          </a:p>
          <a:p>
            <a:pPr marL="457200" indent="-457200">
              <a:buFont typeface="+mj-lt"/>
              <a:buAutoNum type="arabicPeriod"/>
            </a:pPr>
            <a:r>
              <a:rPr lang="en-CA" noProof="0" dirty="0"/>
              <a:t>Access to support services</a:t>
            </a:r>
          </a:p>
          <a:p>
            <a:pPr marL="457200" indent="-457200">
              <a:buFont typeface="+mj-lt"/>
              <a:buAutoNum type="arabicPeriod"/>
            </a:pPr>
            <a:r>
              <a:rPr lang="en-CA" noProof="0" dirty="0"/>
              <a:t>Care partner assessment and support </a:t>
            </a:r>
          </a:p>
          <a:p>
            <a:pPr marL="457200" indent="-457200">
              <a:buFont typeface="+mj-lt"/>
              <a:buAutoNum type="arabicPeriod"/>
            </a:pPr>
            <a:r>
              <a:rPr lang="en-CA" noProof="0" dirty="0"/>
              <a:t>Safe living environment</a:t>
            </a:r>
          </a:p>
          <a:p>
            <a:pPr marL="457200" indent="-457200">
              <a:buFont typeface="+mj-lt"/>
              <a:buAutoNum type="arabicPeriod"/>
            </a:pPr>
            <a:r>
              <a:rPr lang="en-CA" noProof="0" dirty="0"/>
              <a:t> Access to primary care</a:t>
            </a:r>
          </a:p>
        </p:txBody>
      </p:sp>
      <p:sp>
        <p:nvSpPr>
          <p:cNvPr id="3" name="Slide Number Placeholder 2">
            <a:extLst>
              <a:ext uri="{FF2B5EF4-FFF2-40B4-BE49-F238E27FC236}">
                <a16:creationId xmlns:a16="http://schemas.microsoft.com/office/drawing/2014/main" id="{C2387BA4-BBCE-ECD3-3394-877421A14CDE}"/>
              </a:ext>
            </a:extLst>
          </p:cNvPr>
          <p:cNvSpPr>
            <a:spLocks noGrp="1"/>
          </p:cNvSpPr>
          <p:nvPr>
            <p:ph type="sldNum" sz="quarter" idx="12"/>
          </p:nvPr>
        </p:nvSpPr>
        <p:spPr/>
        <p:txBody>
          <a:bodyPr/>
          <a:lstStyle/>
          <a:p>
            <a:fld id="{50C7822A-925F-4BD6-B806-1CDFC1AC7A8F}" type="slidenum">
              <a:rPr lang="en-CA" smtClean="0"/>
              <a:pPr/>
              <a:t>29</a:t>
            </a:fld>
            <a:endParaRPr lang="en-CA" dirty="0"/>
          </a:p>
        </p:txBody>
      </p:sp>
    </p:spTree>
    <p:extLst>
      <p:ext uri="{BB962C8B-B14F-4D97-AF65-F5344CB8AC3E}">
        <p14:creationId xmlns:p14="http://schemas.microsoft.com/office/powerpoint/2010/main" val="9366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noProof="0"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noProof="0" dirty="0"/>
              <a:t>Inform clinicians and patients what quality care looks like</a:t>
            </a:r>
          </a:p>
          <a:p>
            <a:pPr marL="342900" indent="-342900">
              <a:buFont typeface="Arial" panose="020B0604020202020204" pitchFamily="34" charset="0"/>
              <a:buChar char="•"/>
            </a:pPr>
            <a:r>
              <a:rPr lang="en-CA" sz="3000" noProof="0" dirty="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CA" sz="3000" noProof="0" dirty="0"/>
              <a:t>Are grounded in the best available evidence</a:t>
            </a:r>
          </a:p>
        </p:txBody>
      </p:sp>
      <p:sp>
        <p:nvSpPr>
          <p:cNvPr id="2" name="Slide Number Placeholder 1">
            <a:extLst>
              <a:ext uri="{FF2B5EF4-FFF2-40B4-BE49-F238E27FC236}">
                <a16:creationId xmlns:a16="http://schemas.microsoft.com/office/drawing/2014/main" id="{C87B9EB9-27EF-A491-6C68-232F31FAA34E}"/>
              </a:ext>
            </a:extLst>
          </p:cNvPr>
          <p:cNvSpPr>
            <a:spLocks noGrp="1"/>
          </p:cNvSpPr>
          <p:nvPr>
            <p:ph type="sldNum" sz="quarter" idx="12"/>
          </p:nvPr>
        </p:nvSpPr>
        <p:spPr/>
        <p:txBody>
          <a:bodyPr/>
          <a:lstStyle/>
          <a:p>
            <a:fld id="{50C7822A-925F-4BD6-B806-1CDFC1AC7A8F}" type="slidenum">
              <a:rPr lang="en-CA" smtClean="0"/>
              <a:pPr/>
              <a:t>3</a:t>
            </a:fld>
            <a:endParaRPr lang="en-CA" dirty="0"/>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b="1" i="0" noProof="0" dirty="0">
                <a:solidFill>
                  <a:srgbClr val="000000"/>
                </a:solidFill>
                <a:effectLst/>
                <a:latin typeface="WordVisi_MSFontService"/>
              </a:rPr>
              <a:t>Comprehensive assessment and diagnosis</a:t>
            </a:r>
            <a:endParaRPr lang="en-CA" noProof="0" dirty="0">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noProof="0" dirty="0"/>
              <a:t>Quality statement 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noProof="0" dirty="0">
                <a:solidFill>
                  <a:schemeClr val="bg1"/>
                </a:solidFill>
              </a:rPr>
              <a:t>People suspected to have mild cognitive impairment or dementia receive a comprehensive assessment when signs are first identified. If diagnosed with either condition, they are then reassessed on a regular basis or when there is a significant change in their condition. </a:t>
            </a:r>
          </a:p>
        </p:txBody>
      </p:sp>
      <p:sp>
        <p:nvSpPr>
          <p:cNvPr id="2" name="Slide Number Placeholder 1">
            <a:extLst>
              <a:ext uri="{FF2B5EF4-FFF2-40B4-BE49-F238E27FC236}">
                <a16:creationId xmlns:a16="http://schemas.microsoft.com/office/drawing/2014/main" id="{BA2771C8-6ECB-A20D-FA75-0DD3ECC3EABC}"/>
              </a:ext>
            </a:extLst>
          </p:cNvPr>
          <p:cNvSpPr>
            <a:spLocks noGrp="1"/>
          </p:cNvSpPr>
          <p:nvPr>
            <p:ph type="sldNum" sz="quarter" idx="15"/>
          </p:nvPr>
        </p:nvSpPr>
        <p:spPr/>
        <p:txBody>
          <a:bodyPr/>
          <a:lstStyle/>
          <a:p>
            <a:fld id="{50C7822A-925F-4BD6-B806-1CDFC1AC7A8F}" type="slidenum">
              <a:rPr lang="en-CA" smtClean="0"/>
              <a:pPr/>
              <a:t>30</a:t>
            </a:fld>
            <a:endParaRPr lang="en-CA" dirty="0"/>
          </a:p>
        </p:txBody>
      </p:sp>
    </p:spTree>
    <p:extLst>
      <p:ext uri="{BB962C8B-B14F-4D97-AF65-F5344CB8AC3E}">
        <p14:creationId xmlns:p14="http://schemas.microsoft.com/office/powerpoint/2010/main" val="41537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noProof="0" dirty="0"/>
              <a:t>Interprofessional care team</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noProof="0" dirty="0"/>
              <a:t>Quality statement 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noProof="0" dirty="0">
                <a:solidFill>
                  <a:schemeClr val="bg1"/>
                </a:solidFill>
              </a:rPr>
              <a:t>People with dementia have access to community-based dementia care from an interprofessional team with expertise in dementia care, of which the person with dementia and their care partners are integral team members. </a:t>
            </a:r>
          </a:p>
        </p:txBody>
      </p:sp>
      <p:sp>
        <p:nvSpPr>
          <p:cNvPr id="3" name="Slide Number Placeholder 2">
            <a:extLst>
              <a:ext uri="{FF2B5EF4-FFF2-40B4-BE49-F238E27FC236}">
                <a16:creationId xmlns:a16="http://schemas.microsoft.com/office/drawing/2014/main" id="{5C692216-78A7-822A-D32F-CF45627E293C}"/>
              </a:ext>
            </a:extLst>
          </p:cNvPr>
          <p:cNvSpPr>
            <a:spLocks noGrp="1"/>
          </p:cNvSpPr>
          <p:nvPr>
            <p:ph type="sldNum" sz="quarter" idx="15"/>
          </p:nvPr>
        </p:nvSpPr>
        <p:spPr/>
        <p:txBody>
          <a:bodyPr/>
          <a:lstStyle/>
          <a:p>
            <a:fld id="{50C7822A-925F-4BD6-B806-1CDFC1AC7A8F}" type="slidenum">
              <a:rPr lang="en-CA" smtClean="0"/>
              <a:pPr/>
              <a:t>31</a:t>
            </a:fld>
            <a:endParaRPr lang="en-CA" dirty="0"/>
          </a:p>
        </p:txBody>
      </p:sp>
    </p:spTree>
    <p:extLst>
      <p:ext uri="{BB962C8B-B14F-4D97-AF65-F5344CB8AC3E}">
        <p14:creationId xmlns:p14="http://schemas.microsoft.com/office/powerpoint/2010/main" val="83003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noProof="0" dirty="0"/>
              <a:t>Individualized care plan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noProof="0" dirty="0"/>
              <a:t>Quality statement 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noProof="0" dirty="0">
                <a:solidFill>
                  <a:schemeClr val="bg1"/>
                </a:solidFill>
              </a:rPr>
              <a:t>People with dementia have an individualized care plan that guides their care. The plan identifies their individual needs, those of their care partners, and goals of care. The plan is reviewed and updated on a regular basis, including documentation of changing needs and goals and the person’s response to interventions. </a:t>
            </a:r>
          </a:p>
        </p:txBody>
      </p:sp>
      <p:sp>
        <p:nvSpPr>
          <p:cNvPr id="3" name="Slide Number Placeholder 2">
            <a:extLst>
              <a:ext uri="{FF2B5EF4-FFF2-40B4-BE49-F238E27FC236}">
                <a16:creationId xmlns:a16="http://schemas.microsoft.com/office/drawing/2014/main" id="{FA6F347E-C47A-9E25-D9DA-F29ABFD7C10C}"/>
              </a:ext>
            </a:extLst>
          </p:cNvPr>
          <p:cNvSpPr>
            <a:spLocks noGrp="1"/>
          </p:cNvSpPr>
          <p:nvPr>
            <p:ph type="sldNum" sz="quarter" idx="15"/>
          </p:nvPr>
        </p:nvSpPr>
        <p:spPr/>
        <p:txBody>
          <a:bodyPr/>
          <a:lstStyle/>
          <a:p>
            <a:fld id="{50C7822A-925F-4BD6-B806-1CDFC1AC7A8F}" type="slidenum">
              <a:rPr lang="en-CA" smtClean="0"/>
              <a:pPr/>
              <a:t>32</a:t>
            </a:fld>
            <a:endParaRPr lang="en-CA" dirty="0"/>
          </a:p>
        </p:txBody>
      </p:sp>
    </p:spTree>
    <p:extLst>
      <p:ext uri="{BB962C8B-B14F-4D97-AF65-F5344CB8AC3E}">
        <p14:creationId xmlns:p14="http://schemas.microsoft.com/office/powerpoint/2010/main" val="661098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noProof="0" dirty="0"/>
              <a:t>Named point of contact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noProof="0" dirty="0"/>
              <a:t>Quality statement 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noProof="0" dirty="0">
                <a:solidFill>
                  <a:schemeClr val="bg1"/>
                </a:solidFill>
              </a:rPr>
              <a:t>People with dementia, their family, and their care partners have 1 or more named interprofessional care team members who serve as a point of contact to facilitate care coordination and transitions across settings. </a:t>
            </a:r>
          </a:p>
        </p:txBody>
      </p:sp>
      <p:sp>
        <p:nvSpPr>
          <p:cNvPr id="3" name="Slide Number Placeholder 2">
            <a:extLst>
              <a:ext uri="{FF2B5EF4-FFF2-40B4-BE49-F238E27FC236}">
                <a16:creationId xmlns:a16="http://schemas.microsoft.com/office/drawing/2014/main" id="{2CD077AD-3524-1DD8-9A5E-D96350D7B42A}"/>
              </a:ext>
            </a:extLst>
          </p:cNvPr>
          <p:cNvSpPr>
            <a:spLocks noGrp="1"/>
          </p:cNvSpPr>
          <p:nvPr>
            <p:ph type="sldNum" sz="quarter" idx="15"/>
          </p:nvPr>
        </p:nvSpPr>
        <p:spPr/>
        <p:txBody>
          <a:bodyPr/>
          <a:lstStyle/>
          <a:p>
            <a:fld id="{50C7822A-925F-4BD6-B806-1CDFC1AC7A8F}" type="slidenum">
              <a:rPr lang="en-CA" smtClean="0"/>
              <a:pPr/>
              <a:t>33</a:t>
            </a:fld>
            <a:endParaRPr lang="en-CA" dirty="0"/>
          </a:p>
        </p:txBody>
      </p:sp>
    </p:spTree>
    <p:extLst>
      <p:ext uri="{BB962C8B-B14F-4D97-AF65-F5344CB8AC3E}">
        <p14:creationId xmlns:p14="http://schemas.microsoft.com/office/powerpoint/2010/main" val="2028923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2900" noProof="0" dirty="0"/>
              <a:t>Education and training for people with dementia and their care partners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noProof="0" dirty="0"/>
              <a:t>Quality statement 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noProof="0" dirty="0">
                <a:solidFill>
                  <a:schemeClr val="bg1"/>
                </a:solidFill>
              </a:rPr>
              <a:t>People with dementia and their care partners have access to education and training on dementia and available support services.</a:t>
            </a:r>
          </a:p>
        </p:txBody>
      </p:sp>
      <p:sp>
        <p:nvSpPr>
          <p:cNvPr id="3" name="Slide Number Placeholder 2">
            <a:extLst>
              <a:ext uri="{FF2B5EF4-FFF2-40B4-BE49-F238E27FC236}">
                <a16:creationId xmlns:a16="http://schemas.microsoft.com/office/drawing/2014/main" id="{16F5DB8E-8560-F84C-24E3-AE6ABEB67B42}"/>
              </a:ext>
            </a:extLst>
          </p:cNvPr>
          <p:cNvSpPr>
            <a:spLocks noGrp="1"/>
          </p:cNvSpPr>
          <p:nvPr>
            <p:ph type="sldNum" sz="quarter" idx="15"/>
          </p:nvPr>
        </p:nvSpPr>
        <p:spPr/>
        <p:txBody>
          <a:bodyPr/>
          <a:lstStyle/>
          <a:p>
            <a:fld id="{50C7822A-925F-4BD6-B806-1CDFC1AC7A8F}" type="slidenum">
              <a:rPr lang="en-CA" smtClean="0"/>
              <a:pPr/>
              <a:t>34</a:t>
            </a:fld>
            <a:endParaRPr lang="en-CA" dirty="0"/>
          </a:p>
        </p:txBody>
      </p:sp>
    </p:spTree>
    <p:extLst>
      <p:ext uri="{BB962C8B-B14F-4D97-AF65-F5344CB8AC3E}">
        <p14:creationId xmlns:p14="http://schemas.microsoft.com/office/powerpoint/2010/main" val="1766162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400" noProof="0" dirty="0"/>
              <a:t>Education and training for the health care team</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noProof="0" dirty="0"/>
              <a:t>Quality statement 6:</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noProof="0" dirty="0">
                <a:solidFill>
                  <a:schemeClr val="bg1"/>
                </a:solidFill>
              </a:rPr>
              <a:t>People with dementia receive care and services from health care team members who have education and training in dementia care. </a:t>
            </a:r>
          </a:p>
        </p:txBody>
      </p:sp>
      <p:sp>
        <p:nvSpPr>
          <p:cNvPr id="3" name="Slide Number Placeholder 2">
            <a:extLst>
              <a:ext uri="{FF2B5EF4-FFF2-40B4-BE49-F238E27FC236}">
                <a16:creationId xmlns:a16="http://schemas.microsoft.com/office/drawing/2014/main" id="{B29E7C58-21D6-D2E1-889D-986859DAB37A}"/>
              </a:ext>
            </a:extLst>
          </p:cNvPr>
          <p:cNvSpPr>
            <a:spLocks noGrp="1"/>
          </p:cNvSpPr>
          <p:nvPr>
            <p:ph type="sldNum" sz="quarter" idx="15"/>
          </p:nvPr>
        </p:nvSpPr>
        <p:spPr/>
        <p:txBody>
          <a:bodyPr/>
          <a:lstStyle/>
          <a:p>
            <a:fld id="{50C7822A-925F-4BD6-B806-1CDFC1AC7A8F}" type="slidenum">
              <a:rPr lang="en-CA" smtClean="0"/>
              <a:pPr/>
              <a:t>35</a:t>
            </a:fld>
            <a:endParaRPr lang="en-CA" dirty="0"/>
          </a:p>
        </p:txBody>
      </p:sp>
    </p:spTree>
    <p:extLst>
      <p:ext uri="{BB962C8B-B14F-4D97-AF65-F5344CB8AC3E}">
        <p14:creationId xmlns:p14="http://schemas.microsoft.com/office/powerpoint/2010/main" val="914047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noProof="0" dirty="0"/>
              <a:t>Access to support services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noProof="0" dirty="0"/>
              <a:t>Quality statement 7: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noProof="0" dirty="0">
                <a:solidFill>
                  <a:schemeClr val="bg1"/>
                </a:solidFill>
              </a:rPr>
              <a:t>People with dementia and their care partners have access to support services that are individualized and meet their ongoing goals and needs. </a:t>
            </a:r>
          </a:p>
        </p:txBody>
      </p:sp>
      <p:sp>
        <p:nvSpPr>
          <p:cNvPr id="3" name="Slide Number Placeholder 2">
            <a:extLst>
              <a:ext uri="{FF2B5EF4-FFF2-40B4-BE49-F238E27FC236}">
                <a16:creationId xmlns:a16="http://schemas.microsoft.com/office/drawing/2014/main" id="{693EA5D7-316C-929C-B2D7-3235F0D3EC6D}"/>
              </a:ext>
            </a:extLst>
          </p:cNvPr>
          <p:cNvSpPr>
            <a:spLocks noGrp="1"/>
          </p:cNvSpPr>
          <p:nvPr>
            <p:ph type="sldNum" sz="quarter" idx="15"/>
          </p:nvPr>
        </p:nvSpPr>
        <p:spPr/>
        <p:txBody>
          <a:bodyPr/>
          <a:lstStyle/>
          <a:p>
            <a:fld id="{50C7822A-925F-4BD6-B806-1CDFC1AC7A8F}" type="slidenum">
              <a:rPr lang="en-CA" smtClean="0"/>
              <a:pPr/>
              <a:t>36</a:t>
            </a:fld>
            <a:endParaRPr lang="en-CA" dirty="0"/>
          </a:p>
        </p:txBody>
      </p:sp>
    </p:spTree>
    <p:extLst>
      <p:ext uri="{BB962C8B-B14F-4D97-AF65-F5344CB8AC3E}">
        <p14:creationId xmlns:p14="http://schemas.microsoft.com/office/powerpoint/2010/main" val="2678446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noProof="0" dirty="0"/>
              <a:t>Care partner assessment and support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noProof="0" dirty="0"/>
              <a:t>Quality statement 8:</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noProof="0" dirty="0">
                <a:solidFill>
                  <a:schemeClr val="bg1"/>
                </a:solidFill>
              </a:rPr>
              <a:t>Care partners of people with dementia are assessed on an ongoing basis and offered supports to address their individual needs. </a:t>
            </a:r>
          </a:p>
        </p:txBody>
      </p:sp>
      <p:sp>
        <p:nvSpPr>
          <p:cNvPr id="3" name="Slide Number Placeholder 2">
            <a:extLst>
              <a:ext uri="{FF2B5EF4-FFF2-40B4-BE49-F238E27FC236}">
                <a16:creationId xmlns:a16="http://schemas.microsoft.com/office/drawing/2014/main" id="{0853172E-FF5D-9232-505A-42803B337DC0}"/>
              </a:ext>
            </a:extLst>
          </p:cNvPr>
          <p:cNvSpPr>
            <a:spLocks noGrp="1"/>
          </p:cNvSpPr>
          <p:nvPr>
            <p:ph type="sldNum" sz="quarter" idx="15"/>
          </p:nvPr>
        </p:nvSpPr>
        <p:spPr/>
        <p:txBody>
          <a:bodyPr/>
          <a:lstStyle/>
          <a:p>
            <a:fld id="{50C7822A-925F-4BD6-B806-1CDFC1AC7A8F}" type="slidenum">
              <a:rPr lang="en-CA" smtClean="0"/>
              <a:pPr/>
              <a:t>37</a:t>
            </a:fld>
            <a:endParaRPr lang="en-CA" dirty="0"/>
          </a:p>
        </p:txBody>
      </p:sp>
    </p:spTree>
    <p:extLst>
      <p:ext uri="{BB962C8B-B14F-4D97-AF65-F5344CB8AC3E}">
        <p14:creationId xmlns:p14="http://schemas.microsoft.com/office/powerpoint/2010/main" val="1260666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noProof="0" dirty="0"/>
              <a:t>Safe living environment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noProof="0" dirty="0"/>
              <a:t>Quality statement 9:</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noProof="0" dirty="0">
                <a:solidFill>
                  <a:schemeClr val="bg1"/>
                </a:solidFill>
              </a:rPr>
              <a:t>People with dementia have access to a safe living environment that meets their specific needs, including design modifications and a range of housing options. </a:t>
            </a:r>
          </a:p>
        </p:txBody>
      </p:sp>
      <p:sp>
        <p:nvSpPr>
          <p:cNvPr id="3" name="Slide Number Placeholder 2">
            <a:extLst>
              <a:ext uri="{FF2B5EF4-FFF2-40B4-BE49-F238E27FC236}">
                <a16:creationId xmlns:a16="http://schemas.microsoft.com/office/drawing/2014/main" id="{799F8BB4-3D93-34DB-BC01-440D270A37DB}"/>
              </a:ext>
            </a:extLst>
          </p:cNvPr>
          <p:cNvSpPr>
            <a:spLocks noGrp="1"/>
          </p:cNvSpPr>
          <p:nvPr>
            <p:ph type="sldNum" sz="quarter" idx="15"/>
          </p:nvPr>
        </p:nvSpPr>
        <p:spPr/>
        <p:txBody>
          <a:bodyPr/>
          <a:lstStyle/>
          <a:p>
            <a:fld id="{50C7822A-925F-4BD6-B806-1CDFC1AC7A8F}" type="slidenum">
              <a:rPr lang="en-CA" smtClean="0"/>
              <a:pPr/>
              <a:t>38</a:t>
            </a:fld>
            <a:endParaRPr lang="en-CA" dirty="0"/>
          </a:p>
        </p:txBody>
      </p:sp>
    </p:spTree>
    <p:extLst>
      <p:ext uri="{BB962C8B-B14F-4D97-AF65-F5344CB8AC3E}">
        <p14:creationId xmlns:p14="http://schemas.microsoft.com/office/powerpoint/2010/main" val="2222840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noProof="0" dirty="0"/>
              <a:t>Access to primary care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CA" noProof="0" dirty="0"/>
              <a:t>Quality statement 10:</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CA" noProof="0" dirty="0">
                <a:solidFill>
                  <a:schemeClr val="bg1"/>
                </a:solidFill>
              </a:rPr>
              <a:t>People with mild cognitive impairment or dementia have regular visits with a primary care physician or nurse practitioner who provides effective primary care that meets both their general health care needs and their specific needs related to cognitive impairment or dementia.</a:t>
            </a:r>
          </a:p>
        </p:txBody>
      </p:sp>
      <p:sp>
        <p:nvSpPr>
          <p:cNvPr id="2" name="Slide Number Placeholder 1">
            <a:extLst>
              <a:ext uri="{FF2B5EF4-FFF2-40B4-BE49-F238E27FC236}">
                <a16:creationId xmlns:a16="http://schemas.microsoft.com/office/drawing/2014/main" id="{E4B33D12-70B8-A673-2740-35A1E9F03426}"/>
              </a:ext>
            </a:extLst>
          </p:cNvPr>
          <p:cNvSpPr>
            <a:spLocks noGrp="1"/>
          </p:cNvSpPr>
          <p:nvPr>
            <p:ph type="sldNum" sz="quarter" idx="15"/>
          </p:nvPr>
        </p:nvSpPr>
        <p:spPr/>
        <p:txBody>
          <a:bodyPr/>
          <a:lstStyle/>
          <a:p>
            <a:fld id="{50C7822A-925F-4BD6-B806-1CDFC1AC7A8F}" type="slidenum">
              <a:rPr lang="en-CA" smtClean="0"/>
              <a:pPr/>
              <a:t>39</a:t>
            </a:fld>
            <a:endParaRPr lang="en-CA" dirty="0"/>
          </a:p>
        </p:txBody>
      </p:sp>
    </p:spTree>
    <p:extLst>
      <p:ext uri="{BB962C8B-B14F-4D97-AF65-F5344CB8AC3E}">
        <p14:creationId xmlns:p14="http://schemas.microsoft.com/office/powerpoint/2010/main" val="303305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CA" noProof="0" dirty="0"/>
              <a:t>Quality standards</a:t>
            </a:r>
          </a:p>
        </p:txBody>
      </p:sp>
      <p:graphicFrame>
        <p:nvGraphicFramePr>
          <p:cNvPr id="7" name="Diagram 6" descr="Quality standards&#10;- Help patients, residents, families, and care partners know what to ask for in their care&#10;- Help clinicians know what care to offer, based on evidence and expert consensus&#10;- Help health care organizations measure, assess, and improve the quality of care they provide&#10;- Help ensure consistent, high-quality care across the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3808699305"/>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1403D26-7E2B-2602-5854-B1425CF64FED}"/>
              </a:ext>
            </a:extLst>
          </p:cNvPr>
          <p:cNvSpPr>
            <a:spLocks noGrp="1"/>
          </p:cNvSpPr>
          <p:nvPr>
            <p:ph type="sldNum" sz="quarter" idx="15"/>
          </p:nvPr>
        </p:nvSpPr>
        <p:spPr/>
        <p:txBody>
          <a:bodyPr/>
          <a:lstStyle/>
          <a:p>
            <a:fld id="{50C7822A-925F-4BD6-B806-1CDFC1AC7A8F}" type="slidenum">
              <a:rPr lang="en-CA" smtClean="0"/>
              <a:pPr/>
              <a:t>4</a:t>
            </a:fld>
            <a:endParaRPr lang="en-CA" dirty="0"/>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Measures to support improvement</a:t>
            </a:r>
          </a:p>
        </p:txBody>
      </p:sp>
    </p:spTree>
    <p:extLst>
      <p:ext uri="{BB962C8B-B14F-4D97-AF65-F5344CB8AC3E}">
        <p14:creationId xmlns:p14="http://schemas.microsoft.com/office/powerpoint/2010/main" val="988386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noProof="0" dirty="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marR="0" lvl="0" indent="-342900">
              <a:spcBef>
                <a:spcPts val="1200"/>
              </a:spcBef>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Rate of emergency department visits for people with dementia living in the community</a:t>
            </a:r>
          </a:p>
          <a:p>
            <a:pPr marL="342900" marR="0" lvl="0" indent="-342900">
              <a:spcBef>
                <a:spcPts val="0"/>
              </a:spcBef>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Rate of hospitalizations for people with dementia living in the community</a:t>
            </a:r>
          </a:p>
          <a:p>
            <a:pPr marL="342900" marR="0" lvl="0" indent="-342900">
              <a:spcBef>
                <a:spcPts val="0"/>
              </a:spcBef>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Average length of stay in hospital for people with dementia living in the community</a:t>
            </a:r>
          </a:p>
          <a:p>
            <a:pPr marL="342900" marR="0" lvl="0" indent="-342900">
              <a:spcBef>
                <a:spcPts val="0"/>
              </a:spcBef>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Alternate-level-of-care days for people with dementia living in the community</a:t>
            </a:r>
          </a:p>
          <a:p>
            <a:pPr marL="342900" marR="0" lvl="0" indent="-342900">
              <a:spcBef>
                <a:spcPts val="0"/>
              </a:spcBef>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Average length of stay in the community for people with dementia</a:t>
            </a:r>
          </a:p>
        </p:txBody>
      </p:sp>
      <p:sp>
        <p:nvSpPr>
          <p:cNvPr id="3" name="Slide Number Placeholder 2">
            <a:extLst>
              <a:ext uri="{FF2B5EF4-FFF2-40B4-BE49-F238E27FC236}">
                <a16:creationId xmlns:a16="http://schemas.microsoft.com/office/drawing/2014/main" id="{697DA4D6-0143-1D5D-4500-F8D47A6ACD66}"/>
              </a:ext>
            </a:extLst>
          </p:cNvPr>
          <p:cNvSpPr>
            <a:spLocks noGrp="1"/>
          </p:cNvSpPr>
          <p:nvPr>
            <p:ph type="sldNum" sz="quarter" idx="12"/>
          </p:nvPr>
        </p:nvSpPr>
        <p:spPr/>
        <p:txBody>
          <a:bodyPr/>
          <a:lstStyle/>
          <a:p>
            <a:fld id="{50C7822A-925F-4BD6-B806-1CDFC1AC7A8F}" type="slidenum">
              <a:rPr lang="en-CA" smtClean="0"/>
              <a:pPr/>
              <a:t>41</a:t>
            </a:fld>
            <a:endParaRPr lang="en-CA" dirty="0"/>
          </a:p>
        </p:txBody>
      </p:sp>
    </p:spTree>
    <p:extLst>
      <p:ext uri="{BB962C8B-B14F-4D97-AF65-F5344CB8AC3E}">
        <p14:creationId xmlns:p14="http://schemas.microsoft.com/office/powerpoint/2010/main" val="2491820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noProof="0" dirty="0"/>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marR="0" lvl="0" indent="-342900">
              <a:spcBef>
                <a:spcPts val="1200"/>
              </a:spcBef>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Percentage of people with dementia living in the community and their care partners who each have optimized quality of life</a:t>
            </a:r>
          </a:p>
          <a:p>
            <a:pPr marL="342900" marR="0" lvl="0" indent="-342900">
              <a:spcBef>
                <a:spcPts val="0"/>
              </a:spcBef>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Percentage of people with dementia living in the community who are confident with self-care</a:t>
            </a:r>
          </a:p>
          <a:p>
            <a:pPr marL="342900" marR="0" lvl="0" indent="-342900">
              <a:spcBef>
                <a:spcPts val="0"/>
              </a:spcBef>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Percentage of care partners of people with dementia living in the community who are confident with their ability to work collaboratively with people with dementia to provide care based on their needs and preferences</a:t>
            </a:r>
          </a:p>
          <a:p>
            <a:pPr marL="342900" marR="0" lvl="0" indent="-342900">
              <a:spcBef>
                <a:spcPts val="0"/>
              </a:spcBef>
              <a:buClrTx/>
              <a:buSzPct val="100000"/>
              <a:buFont typeface="Arial" panose="020B0604020202020204" pitchFamily="34" charset="0"/>
              <a:buChar char="•"/>
            </a:pPr>
            <a:r>
              <a:rPr lang="en-CA" noProof="0" dirty="0">
                <a:effectLst/>
                <a:latin typeface="Calibri" panose="020F0502020204030204" pitchFamily="34" charset="0"/>
                <a:ea typeface="Calibri" panose="020F0502020204030204" pitchFamily="34" charset="0"/>
                <a:cs typeface="Arial" panose="020B0604020202020204" pitchFamily="34" charset="0"/>
              </a:rPr>
              <a:t>Percentage of people with dementia living in the community and their care partners who reported being satisfied or very satisfied with the care and services received in the community</a:t>
            </a:r>
          </a:p>
        </p:txBody>
      </p:sp>
      <p:sp>
        <p:nvSpPr>
          <p:cNvPr id="3" name="Slide Number Placeholder 2">
            <a:extLst>
              <a:ext uri="{FF2B5EF4-FFF2-40B4-BE49-F238E27FC236}">
                <a16:creationId xmlns:a16="http://schemas.microsoft.com/office/drawing/2014/main" id="{5F216E95-C43C-902A-D8B7-90D6C950420C}"/>
              </a:ext>
            </a:extLst>
          </p:cNvPr>
          <p:cNvSpPr>
            <a:spLocks noGrp="1"/>
          </p:cNvSpPr>
          <p:nvPr>
            <p:ph type="sldNum" sz="quarter" idx="12"/>
          </p:nvPr>
        </p:nvSpPr>
        <p:spPr/>
        <p:txBody>
          <a:bodyPr/>
          <a:lstStyle/>
          <a:p>
            <a:fld id="{50C7822A-925F-4BD6-B806-1CDFC1AC7A8F}" type="slidenum">
              <a:rPr lang="en-CA" smtClean="0"/>
              <a:pPr/>
              <a:t>42</a:t>
            </a:fld>
            <a:endParaRPr lang="en-CA" dirty="0"/>
          </a:p>
        </p:txBody>
      </p:sp>
    </p:spTree>
    <p:extLst>
      <p:ext uri="{BB962C8B-B14F-4D97-AF65-F5344CB8AC3E}">
        <p14:creationId xmlns:p14="http://schemas.microsoft.com/office/powerpoint/2010/main" val="3574350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noProof="0" dirty="0"/>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en-CA" noProof="0" dirty="0"/>
              <a:t>Parts of this material are based on data and information compiled and provided by the Canadian Institute for Health Information (CIHI). However, the analyses, conclusions, opinions, and statements expressed herein are those of the authors and not necessarily those of CIHI.</a:t>
            </a:r>
          </a:p>
        </p:txBody>
      </p:sp>
      <p:sp>
        <p:nvSpPr>
          <p:cNvPr id="2" name="Slide Number Placeholder 1">
            <a:extLst>
              <a:ext uri="{FF2B5EF4-FFF2-40B4-BE49-F238E27FC236}">
                <a16:creationId xmlns:a16="http://schemas.microsoft.com/office/drawing/2014/main" id="{EA589442-FA7F-2BC4-638E-6667A327702E}"/>
              </a:ext>
            </a:extLst>
          </p:cNvPr>
          <p:cNvSpPr>
            <a:spLocks noGrp="1"/>
          </p:cNvSpPr>
          <p:nvPr>
            <p:ph type="sldNum" sz="quarter" idx="12"/>
          </p:nvPr>
        </p:nvSpPr>
        <p:spPr/>
        <p:txBody>
          <a:bodyPr/>
          <a:lstStyle/>
          <a:p>
            <a:fld id="{50C7822A-925F-4BD6-B806-1CDFC1AC7A8F}" type="slidenum">
              <a:rPr lang="en-CA" smtClean="0"/>
              <a:pPr/>
              <a:t>43</a:t>
            </a:fld>
            <a:endParaRPr lang="en-CA" dirty="0"/>
          </a:p>
        </p:txBody>
      </p:sp>
    </p:spTree>
    <p:extLst>
      <p:ext uri="{BB962C8B-B14F-4D97-AF65-F5344CB8AC3E}">
        <p14:creationId xmlns:p14="http://schemas.microsoft.com/office/powerpoint/2010/main" val="81161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noProof="0" dirty="0"/>
              <a:t>Quality standard resources</a:t>
            </a:r>
          </a:p>
        </p:txBody>
      </p:sp>
      <p:sp>
        <p:nvSpPr>
          <p:cNvPr id="5" name="TextBox 2">
            <a:extLst>
              <a:ext uri="{FF2B5EF4-FFF2-40B4-BE49-F238E27FC236}">
                <a16:creationId xmlns:a16="http://schemas.microsoft.com/office/drawing/2014/main" id="{51942B0D-B547-AF32-57F8-D420ED71654D}"/>
              </a:ext>
            </a:extLst>
          </p:cNvPr>
          <p:cNvSpPr txBox="1"/>
          <p:nvPr/>
        </p:nvSpPr>
        <p:spPr>
          <a:xfrm>
            <a:off x="955382" y="3148991"/>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Quality Standard</a:t>
            </a:r>
          </a:p>
        </p:txBody>
      </p:sp>
      <p:pic>
        <p:nvPicPr>
          <p:cNvPr id="14" name="Picture 13" descr="Cover of the quality standard.">
            <a:extLst>
              <a:ext uri="{FF2B5EF4-FFF2-40B4-BE49-F238E27FC236}">
                <a16:creationId xmlns:a16="http://schemas.microsoft.com/office/drawing/2014/main" id="{56C3DA69-C5A3-6719-A4EF-4609C3623F96}"/>
              </a:ext>
            </a:extLst>
          </p:cNvPr>
          <p:cNvPicPr>
            <a:picLocks noChangeAspect="1"/>
          </p:cNvPicPr>
          <p:nvPr/>
        </p:nvPicPr>
        <p:blipFill>
          <a:blip r:embed="rId3"/>
          <a:srcRect/>
          <a:stretch/>
        </p:blipFill>
        <p:spPr>
          <a:xfrm>
            <a:off x="1203935" y="1442018"/>
            <a:ext cx="1258951" cy="1632536"/>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873455" y="3152587"/>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Patient Guide</a:t>
            </a:r>
          </a:p>
        </p:txBody>
      </p:sp>
      <p:pic>
        <p:nvPicPr>
          <p:cNvPr id="15" name="Picture 14" descr="Cover of the patient guide.">
            <a:extLst>
              <a:ext uri="{FF2B5EF4-FFF2-40B4-BE49-F238E27FC236}">
                <a16:creationId xmlns:a16="http://schemas.microsoft.com/office/drawing/2014/main" id="{F98F4E5A-E7F0-E7C4-CA40-BC4BE98C186D}"/>
              </a:ext>
            </a:extLst>
          </p:cNvPr>
          <p:cNvPicPr>
            <a:picLocks noChangeAspect="1"/>
          </p:cNvPicPr>
          <p:nvPr/>
        </p:nvPicPr>
        <p:blipFill>
          <a:blip r:embed="rId4"/>
          <a:srcRect/>
          <a:stretch/>
        </p:blipFill>
        <p:spPr>
          <a:xfrm>
            <a:off x="3974992" y="1449210"/>
            <a:ext cx="1256428" cy="162534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 name="TextBox 6">
            <a:extLst>
              <a:ext uri="{FF2B5EF4-FFF2-40B4-BE49-F238E27FC236}">
                <a16:creationId xmlns:a16="http://schemas.microsoft.com/office/drawing/2014/main" id="{F78A8C55-0FAA-AC09-AE6C-D0AA969EA9FB}"/>
              </a:ext>
            </a:extLst>
          </p:cNvPr>
          <p:cNvSpPr txBox="1"/>
          <p:nvPr/>
        </p:nvSpPr>
        <p:spPr>
          <a:xfrm>
            <a:off x="6598505" y="3151167"/>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Placemat</a:t>
            </a:r>
          </a:p>
        </p:txBody>
      </p:sp>
      <p:pic>
        <p:nvPicPr>
          <p:cNvPr id="16" name="Picture 15" descr="First page of the placemat.">
            <a:extLst>
              <a:ext uri="{FF2B5EF4-FFF2-40B4-BE49-F238E27FC236}">
                <a16:creationId xmlns:a16="http://schemas.microsoft.com/office/drawing/2014/main" id="{8C91C552-0377-0B10-7D33-D8C51FC338B6}"/>
              </a:ext>
            </a:extLst>
          </p:cNvPr>
          <p:cNvPicPr>
            <a:picLocks noChangeAspect="1"/>
          </p:cNvPicPr>
          <p:nvPr/>
        </p:nvPicPr>
        <p:blipFill>
          <a:blip r:embed="rId5"/>
          <a:srcRect/>
          <a:stretch/>
        </p:blipFill>
        <p:spPr>
          <a:xfrm>
            <a:off x="6495498" y="1431956"/>
            <a:ext cx="1255787" cy="1627537"/>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4" name="TextBox 3">
            <a:extLst>
              <a:ext uri="{FF2B5EF4-FFF2-40B4-BE49-F238E27FC236}">
                <a16:creationId xmlns:a16="http://schemas.microsoft.com/office/drawing/2014/main" id="{DF6272F2-6701-1E76-5BAC-8BF27143A94C}"/>
              </a:ext>
              <a:ext uri="{C183D7F6-B498-43B3-948B-1728B52AA6E4}">
                <adec:decorative xmlns:adec="http://schemas.microsoft.com/office/drawing/2017/decorative" val="0"/>
              </a:ext>
            </a:extLst>
          </p:cNvPr>
          <p:cNvSpPr txBox="1"/>
          <p:nvPr/>
        </p:nvSpPr>
        <p:spPr>
          <a:xfrm>
            <a:off x="8549189" y="3139229"/>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Case for Improvement Deck</a:t>
            </a:r>
          </a:p>
        </p:txBody>
      </p:sp>
      <p:pic>
        <p:nvPicPr>
          <p:cNvPr id="18" name="Picture 17" descr="Cover of the case for improvement deck.">
            <a:extLst>
              <a:ext uri="{FF2B5EF4-FFF2-40B4-BE49-F238E27FC236}">
                <a16:creationId xmlns:a16="http://schemas.microsoft.com/office/drawing/2014/main" id="{DFCA3B21-26B4-7042-5962-2760A32089EC}"/>
              </a:ext>
            </a:extLst>
          </p:cNvPr>
          <p:cNvPicPr>
            <a:picLocks noChangeAspect="1"/>
          </p:cNvPicPr>
          <p:nvPr/>
        </p:nvPicPr>
        <p:blipFill>
          <a:blip r:embed="rId6"/>
          <a:srcRect/>
          <a:stretch/>
        </p:blipFill>
        <p:spPr>
          <a:xfrm>
            <a:off x="8766635" y="1862502"/>
            <a:ext cx="2114062" cy="1189942"/>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798323" y="5497752"/>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chemeClr val="tx2"/>
                </a:solidFill>
                <a:latin typeface="Calibri"/>
                <a:ea typeface="MS PGothic"/>
                <a:cs typeface="Calibri"/>
              </a:rPr>
              <a:t>Measurement Guide</a:t>
            </a:r>
            <a:endParaRPr lang="en-US" sz="1800" u="none" dirty="0">
              <a:solidFill>
                <a:schemeClr val="tx2"/>
              </a:solidFill>
              <a:latin typeface="Calibri" panose="020F0502020204030204" pitchFamily="34" charset="0"/>
              <a:cs typeface="Calibri" panose="020F0502020204030204" pitchFamily="34" charset="0"/>
            </a:endParaRP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176714" y="3788050"/>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675822" y="5491904"/>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a:ea typeface="MS PGothic"/>
                <a:cs typeface="Calibri"/>
              </a:rPr>
              <a:t>Technical Specifications</a:t>
            </a:r>
            <a:endParaRPr lang="en-US" sz="1800" u="none" dirty="0">
              <a:solidFill>
                <a:srgbClr val="000000"/>
              </a:solidFill>
              <a:latin typeface="Calibri" panose="020F0502020204030204" pitchFamily="34" charset="0"/>
              <a:cs typeface="Calibri" panose="020F0502020204030204" pitchFamily="34" charset="0"/>
            </a:endParaRPr>
          </a:p>
        </p:txBody>
      </p:sp>
      <p:pic>
        <p:nvPicPr>
          <p:cNvPr id="17" name="Picture 16" descr="Cover of the technical specifications.">
            <a:extLst>
              <a:ext uri="{FF2B5EF4-FFF2-40B4-BE49-F238E27FC236}">
                <a16:creationId xmlns:a16="http://schemas.microsoft.com/office/drawing/2014/main" id="{4288D573-8509-074B-8983-E46B21A284A4}"/>
              </a:ext>
            </a:extLst>
          </p:cNvPr>
          <p:cNvPicPr>
            <a:picLocks noChangeAspect="1"/>
          </p:cNvPicPr>
          <p:nvPr/>
        </p:nvPicPr>
        <p:blipFill>
          <a:blip r:embed="rId8"/>
          <a:srcRect/>
          <a:stretch/>
        </p:blipFill>
        <p:spPr>
          <a:xfrm>
            <a:off x="5240351" y="3788050"/>
            <a:ext cx="1254095" cy="162534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025056" y="5496165"/>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Getting Started Guide</a:t>
            </a: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251160" y="4117473"/>
            <a:ext cx="162353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258579"/>
            <a:ext cx="11087100" cy="369332"/>
          </a:xfrm>
        </p:spPr>
        <p:txBody>
          <a:bodyPr/>
          <a:lstStyle/>
          <a:p>
            <a:r>
              <a:rPr lang="en-CA" b="0" noProof="0" dirty="0"/>
              <a:t>Find these resources here:</a:t>
            </a:r>
            <a:br>
              <a:rPr lang="en-CA" b="0" noProof="0" dirty="0"/>
            </a:br>
            <a:r>
              <a:rPr lang="en-CA" b="0" noProof="0" dirty="0">
                <a:hlinkClick r:id="rId10"/>
              </a:rPr>
              <a:t>https://www.hqontario.ca/evidence-to-improve-care/quality-standards/view-all-quality-standards/dementia</a:t>
            </a:r>
            <a:r>
              <a:rPr lang="en-CA" b="0" noProof="0" dirty="0"/>
              <a:t> </a:t>
            </a:r>
          </a:p>
        </p:txBody>
      </p:sp>
      <p:sp>
        <p:nvSpPr>
          <p:cNvPr id="13" name="Slide Number Placeholder 12">
            <a:extLst>
              <a:ext uri="{FF2B5EF4-FFF2-40B4-BE49-F238E27FC236}">
                <a16:creationId xmlns:a16="http://schemas.microsoft.com/office/drawing/2014/main" id="{31FDAFC8-F772-3FC1-8DD3-05267E42FC42}"/>
              </a:ext>
            </a:extLst>
          </p:cNvPr>
          <p:cNvSpPr>
            <a:spLocks noGrp="1"/>
          </p:cNvSpPr>
          <p:nvPr>
            <p:ph type="sldNum" sz="quarter" idx="11"/>
          </p:nvPr>
        </p:nvSpPr>
        <p:spPr/>
        <p:txBody>
          <a:bodyPr/>
          <a:lstStyle/>
          <a:p>
            <a:fld id="{50C7822A-925F-4BD6-B806-1CDFC1AC7A8F}" type="slidenum">
              <a:rPr lang="en-CA" smtClean="0"/>
              <a:pPr/>
              <a:t>5</a:t>
            </a:fld>
            <a:endParaRPr lang="en-CA" dirty="0"/>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noProof="0" dirty="0"/>
              <a:t>Inside the quality standard</a:t>
            </a:r>
          </a:p>
        </p:txBody>
      </p:sp>
      <p:sp>
        <p:nvSpPr>
          <p:cNvPr id="15" name="Callout: Down Arrow 14" descr="The quality statement.">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dirty="0">
                <a:solidFill>
                  <a:schemeClr val="bg1"/>
                </a:solidFill>
                <a:latin typeface="Calibri" panose="020F0502020204030204" pitchFamily="34" charset="0"/>
                <a:ea typeface="MS PGothic"/>
                <a:cs typeface="Calibri" panose="020F0502020204030204" pitchFamily="34" charset="0"/>
              </a:rPr>
              <a:t>The Quality Statement</a:t>
            </a:r>
            <a:endParaRPr lang="en-CA" b="1" dirty="0">
              <a:solidFill>
                <a:schemeClr val="bg1"/>
              </a:solidFill>
              <a:latin typeface="Calibri" panose="020F0502020204030204" pitchFamily="34" charset="0"/>
              <a:ea typeface="MS PGothic"/>
              <a:cs typeface="Calibri" panose="020F0502020204030204" pitchFamily="34" charset="0"/>
            </a:endParaRPr>
          </a:p>
        </p:txBody>
      </p:sp>
      <p:pic>
        <p:nvPicPr>
          <p:cNvPr id="4" name="Picture 3" descr="Quality statement 1 from the quality standard.">
            <a:extLst>
              <a:ext uri="{FF2B5EF4-FFF2-40B4-BE49-F238E27FC236}">
                <a16:creationId xmlns:a16="http://schemas.microsoft.com/office/drawing/2014/main" id="{2671FCA2-9380-1905-F136-5FD74D9FD8F1}"/>
              </a:ext>
            </a:extLst>
          </p:cNvPr>
          <p:cNvPicPr>
            <a:picLocks noChangeAspect="1"/>
          </p:cNvPicPr>
          <p:nvPr/>
        </p:nvPicPr>
        <p:blipFill>
          <a:blip r:embed="rId2"/>
          <a:srcRect/>
          <a:stretch/>
        </p:blipFill>
        <p:spPr>
          <a:xfrm>
            <a:off x="1913998" y="2210050"/>
            <a:ext cx="3266471" cy="1805788"/>
          </a:xfrm>
          <a:prstGeom prst="rect">
            <a:avLst/>
          </a:prstGeom>
          <a:effectLst>
            <a:outerShdw blurRad="50800" dist="38100" dir="2700000" algn="tl" rotWithShape="0">
              <a:prstClr val="black">
                <a:alpha val="40000"/>
              </a:prstClr>
            </a:outerShdw>
          </a:effectLst>
        </p:spPr>
      </p:pic>
      <p:sp>
        <p:nvSpPr>
          <p:cNvPr id="20" name="Callout: Down Arrow 19" descr="The definitions.">
            <a:extLst>
              <a:ext uri="{FF2B5EF4-FFF2-40B4-BE49-F238E27FC236}">
                <a16:creationId xmlns:a16="http://schemas.microsoft.com/office/drawing/2014/main" id="{1A53F153-3DCB-4B1D-C329-E2C2780C63A3}"/>
              </a:ext>
            </a:extLst>
          </p:cNvPr>
          <p:cNvSpPr/>
          <p:nvPr/>
        </p:nvSpPr>
        <p:spPr>
          <a:xfrm>
            <a:off x="2276840" y="4228082"/>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dirty="0">
                <a:solidFill>
                  <a:schemeClr val="bg1"/>
                </a:solidFill>
                <a:latin typeface="Calibri" panose="020F0502020204030204" pitchFamily="34" charset="0"/>
                <a:ea typeface="MS PGothic"/>
                <a:cs typeface="Calibri" panose="020F0502020204030204" pitchFamily="34" charset="0"/>
              </a:rPr>
              <a:t>The Definitions</a:t>
            </a:r>
            <a:endParaRPr lang="en-CA" b="1" dirty="0">
              <a:solidFill>
                <a:schemeClr val="bg1"/>
              </a:solidFill>
              <a:latin typeface="Calibri" panose="020F0502020204030204" pitchFamily="34" charset="0"/>
              <a:ea typeface="MS PGothic"/>
              <a:cs typeface="Calibri" panose="020F0502020204030204" pitchFamily="34" charset="0"/>
            </a:endParaRPr>
          </a:p>
        </p:txBody>
      </p:sp>
      <p:pic>
        <p:nvPicPr>
          <p:cNvPr id="5" name="Picture 4" descr="Definitions for quality statement 1 from the quality standard.">
            <a:extLst>
              <a:ext uri="{FF2B5EF4-FFF2-40B4-BE49-F238E27FC236}">
                <a16:creationId xmlns:a16="http://schemas.microsoft.com/office/drawing/2014/main" id="{31D9892A-7774-2969-7E07-31C80C8E5656}"/>
              </a:ext>
            </a:extLst>
          </p:cNvPr>
          <p:cNvPicPr>
            <a:picLocks noChangeAspect="1"/>
          </p:cNvPicPr>
          <p:nvPr/>
        </p:nvPicPr>
        <p:blipFill>
          <a:blip r:embed="rId3"/>
          <a:srcRect/>
          <a:stretch/>
        </p:blipFill>
        <p:spPr>
          <a:xfrm>
            <a:off x="1913998" y="5018613"/>
            <a:ext cx="3266471" cy="1524908"/>
          </a:xfrm>
          <a:prstGeom prst="rect">
            <a:avLst/>
          </a:prstGeom>
          <a:effectLst>
            <a:outerShdw blurRad="50800" dist="38100" dir="2700000" algn="tl" rotWithShape="0">
              <a:prstClr val="black">
                <a:alpha val="40000"/>
              </a:prstClr>
            </a:outerShdw>
          </a:effectLst>
        </p:spPr>
      </p:pic>
      <p:sp>
        <p:nvSpPr>
          <p:cNvPr id="19" name="Callout: Down Arrow 18" descr="The audience statements.">
            <a:extLst>
              <a:ext uri="{FF2B5EF4-FFF2-40B4-BE49-F238E27FC236}">
                <a16:creationId xmlns:a16="http://schemas.microsoft.com/office/drawing/2014/main" id="{4BB24016-9C38-0C43-21BB-511AC83DE9B2}"/>
              </a:ext>
            </a:extLst>
          </p:cNvPr>
          <p:cNvSpPr/>
          <p:nvPr/>
        </p:nvSpPr>
        <p:spPr>
          <a:xfrm>
            <a:off x="7374374" y="1455935"/>
            <a:ext cx="2825540"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dirty="0">
                <a:solidFill>
                  <a:schemeClr val="bg1"/>
                </a:solidFill>
                <a:latin typeface="Calibri" panose="020F0502020204030204" pitchFamily="34" charset="0"/>
                <a:ea typeface="MS PGothic"/>
                <a:cs typeface="Calibri" panose="020F0502020204030204" pitchFamily="34" charset="0"/>
              </a:rPr>
              <a:t>The Audience Statements</a:t>
            </a:r>
            <a:endParaRPr lang="en-CA" b="1" dirty="0">
              <a:solidFill>
                <a:schemeClr val="bg1"/>
              </a:solidFill>
              <a:latin typeface="Calibri" panose="020F0502020204030204" pitchFamily="34" charset="0"/>
              <a:ea typeface="MS PGothic"/>
              <a:cs typeface="Calibri" panose="020F0502020204030204" pitchFamily="34" charset="0"/>
            </a:endParaRPr>
          </a:p>
        </p:txBody>
      </p:sp>
      <p:pic>
        <p:nvPicPr>
          <p:cNvPr id="6" name="Picture 5" descr="Audience statements for quality statement 1 from the quality standard. There are statements for people with the condition, for clinicians, and for organizations and health service planners.">
            <a:extLst>
              <a:ext uri="{FF2B5EF4-FFF2-40B4-BE49-F238E27FC236}">
                <a16:creationId xmlns:a16="http://schemas.microsoft.com/office/drawing/2014/main" id="{84F89C5F-FD65-FE3C-06CC-F74B54760ECB}"/>
              </a:ext>
            </a:extLst>
          </p:cNvPr>
          <p:cNvPicPr>
            <a:picLocks noChangeAspect="1"/>
          </p:cNvPicPr>
          <p:nvPr/>
        </p:nvPicPr>
        <p:blipFill>
          <a:blip r:embed="rId4"/>
          <a:srcRect/>
          <a:stretch/>
        </p:blipFill>
        <p:spPr>
          <a:xfrm>
            <a:off x="7200745" y="2207307"/>
            <a:ext cx="3172795" cy="1823580"/>
          </a:xfrm>
          <a:prstGeom prst="rect">
            <a:avLst/>
          </a:prstGeom>
          <a:effectLst>
            <a:outerShdw blurRad="50800" dist="38100" dir="2700000" algn="tl" rotWithShape="0">
              <a:prstClr val="black">
                <a:alpha val="40000"/>
              </a:prstClr>
            </a:outerShdw>
          </a:effectLst>
        </p:spPr>
      </p:pic>
      <p:sp>
        <p:nvSpPr>
          <p:cNvPr id="21" name="Callout: Down Arrow 20" descr="The indicators.">
            <a:extLst>
              <a:ext uri="{FF2B5EF4-FFF2-40B4-BE49-F238E27FC236}">
                <a16:creationId xmlns:a16="http://schemas.microsoft.com/office/drawing/2014/main" id="{F07B6B82-5AAE-C6B6-0FD1-33B3621019A3}"/>
              </a:ext>
            </a:extLst>
          </p:cNvPr>
          <p:cNvSpPr/>
          <p:nvPr/>
        </p:nvSpPr>
        <p:spPr>
          <a:xfrm>
            <a:off x="7484605" y="4228083"/>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dirty="0">
                <a:solidFill>
                  <a:schemeClr val="bg1"/>
                </a:solidFill>
                <a:latin typeface="Calibri" panose="020F0502020204030204" pitchFamily="34" charset="0"/>
                <a:ea typeface="MS PGothic"/>
                <a:cs typeface="Calibri" panose="020F0502020204030204" pitchFamily="34" charset="0"/>
              </a:rPr>
              <a:t>The Indicators</a:t>
            </a:r>
            <a:endParaRPr lang="en-CA" b="1" dirty="0">
              <a:solidFill>
                <a:schemeClr val="bg1"/>
              </a:solidFill>
              <a:latin typeface="Calibri" panose="020F0502020204030204" pitchFamily="34" charset="0"/>
              <a:ea typeface="MS PGothic"/>
              <a:cs typeface="Calibri" panose="020F0502020204030204" pitchFamily="34" charset="0"/>
            </a:endParaRPr>
          </a:p>
        </p:txBody>
      </p:sp>
      <p:pic>
        <p:nvPicPr>
          <p:cNvPr id="7" name="Picture 6" descr="Quality indicators for quality statement 1 from the quality standard.">
            <a:extLst>
              <a:ext uri="{FF2B5EF4-FFF2-40B4-BE49-F238E27FC236}">
                <a16:creationId xmlns:a16="http://schemas.microsoft.com/office/drawing/2014/main" id="{E04AE983-B746-4EFD-DE20-918B84BCBB04}"/>
              </a:ext>
            </a:extLst>
          </p:cNvPr>
          <p:cNvPicPr>
            <a:picLocks noChangeAspect="1"/>
          </p:cNvPicPr>
          <p:nvPr/>
        </p:nvPicPr>
        <p:blipFill>
          <a:blip r:embed="rId5"/>
          <a:srcRect/>
          <a:stretch/>
        </p:blipFill>
        <p:spPr>
          <a:xfrm>
            <a:off x="7153907" y="5014671"/>
            <a:ext cx="3266471" cy="1503549"/>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FC0F187A-C609-9ADA-2379-AEFD412B5AD2}"/>
              </a:ext>
            </a:extLst>
          </p:cNvPr>
          <p:cNvSpPr>
            <a:spLocks noGrp="1"/>
          </p:cNvSpPr>
          <p:nvPr>
            <p:ph type="sldNum" sz="quarter" idx="11"/>
          </p:nvPr>
        </p:nvSpPr>
        <p:spPr/>
        <p:txBody>
          <a:bodyPr/>
          <a:lstStyle/>
          <a:p>
            <a:fld id="{50C7822A-925F-4BD6-B806-1CDFC1AC7A8F}" type="slidenum">
              <a:rPr lang="en-CA" smtClean="0"/>
              <a:pPr/>
              <a:t>6</a:t>
            </a:fld>
            <a:endParaRPr lang="en-CA" dirty="0"/>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noProof="0"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dirty="0"/>
              <a:t>Patient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CA" noProof="0" dirty="0"/>
              <a:t>The </a:t>
            </a:r>
            <a:r>
              <a:rPr lang="en-CA" b="1" noProof="0" dirty="0"/>
              <a:t>patient guide </a:t>
            </a:r>
            <a:r>
              <a:rPr lang="en-CA" noProof="0" dirty="0"/>
              <a:t>is designed to give patients information about what quality care looks like for various conditions based on the best evidence, so they can ask informed questions of their health care teams.</a:t>
            </a:r>
          </a:p>
        </p:txBody>
      </p:sp>
      <p:pic>
        <p:nvPicPr>
          <p:cNvPr id="10" name="Picture 9" descr="Cover of the patient guide.">
            <a:extLst>
              <a:ext uri="{FF2B5EF4-FFF2-40B4-BE49-F238E27FC236}">
                <a16:creationId xmlns:a16="http://schemas.microsoft.com/office/drawing/2014/main" id="{7DE3850B-096F-C4A7-5009-3E7FE29D4C20}"/>
              </a:ext>
            </a:extLst>
          </p:cNvPr>
          <p:cNvPicPr>
            <a:picLocks noChangeAspect="1"/>
          </p:cNvPicPr>
          <p:nvPr/>
        </p:nvPicPr>
        <p:blipFill>
          <a:blip r:embed="rId3"/>
          <a:srcRect/>
          <a:stretch/>
        </p:blipFill>
        <p:spPr>
          <a:xfrm>
            <a:off x="6721660" y="696655"/>
            <a:ext cx="4224330" cy="5464688"/>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A356A0F-344D-09A6-2BB2-C2832EAF163B}"/>
              </a:ext>
            </a:extLst>
          </p:cNvPr>
          <p:cNvSpPr>
            <a:spLocks noGrp="1"/>
          </p:cNvSpPr>
          <p:nvPr>
            <p:ph type="sldNum" sz="quarter" idx="14"/>
          </p:nvPr>
        </p:nvSpPr>
        <p:spPr/>
        <p:txBody>
          <a:bodyPr/>
          <a:lstStyle/>
          <a:p>
            <a:fld id="{50C7822A-925F-4BD6-B806-1CDFC1AC7A8F}" type="slidenum">
              <a:rPr lang="en-CA" smtClean="0"/>
              <a:pPr/>
              <a:t>7</a:t>
            </a:fld>
            <a:endParaRPr lang="en-CA" dirty="0"/>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CA" noProof="0" dirty="0"/>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noProof="0" dirty="0"/>
              <a:t>Placemat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CA" noProof="0" dirty="0"/>
              <a:t>The placemat is a </a:t>
            </a:r>
            <a:r>
              <a:rPr lang="en-CA" b="1" noProof="0" dirty="0"/>
              <a:t>quick-reference resource </a:t>
            </a:r>
            <a:br>
              <a:rPr lang="en-CA" b="1" noProof="0" dirty="0"/>
            </a:br>
            <a:r>
              <a:rPr lang="en-CA" b="1" noProof="0" dirty="0"/>
              <a:t>for clinicians</a:t>
            </a:r>
            <a:r>
              <a:rPr lang="en-CA" noProof="0" dirty="0"/>
              <a:t> that summarizes the quality standard and includes links to helpful resources and tools.</a:t>
            </a:r>
          </a:p>
        </p:txBody>
      </p:sp>
      <p:pic>
        <p:nvPicPr>
          <p:cNvPr id="5" name="Picture 4" descr="First page of the placemat.">
            <a:extLst>
              <a:ext uri="{FF2B5EF4-FFF2-40B4-BE49-F238E27FC236}">
                <a16:creationId xmlns:a16="http://schemas.microsoft.com/office/drawing/2014/main" id="{94F14FD4-DC1F-1B07-9520-37D512DB1378}"/>
              </a:ext>
            </a:extLst>
          </p:cNvPr>
          <p:cNvPicPr>
            <a:picLocks noChangeAspect="1"/>
          </p:cNvPicPr>
          <p:nvPr/>
        </p:nvPicPr>
        <p:blipFill>
          <a:blip r:embed="rId2"/>
          <a:srcRect/>
          <a:stretch/>
        </p:blipFill>
        <p:spPr>
          <a:xfrm>
            <a:off x="6739040" y="714097"/>
            <a:ext cx="4189570" cy="5429804"/>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D1C4151-F0A1-0DB2-85BE-6F31CD6140B7}"/>
              </a:ext>
            </a:extLst>
          </p:cNvPr>
          <p:cNvSpPr>
            <a:spLocks noGrp="1"/>
          </p:cNvSpPr>
          <p:nvPr>
            <p:ph type="sldNum" sz="quarter" idx="14"/>
          </p:nvPr>
        </p:nvSpPr>
        <p:spPr/>
        <p:txBody>
          <a:bodyPr/>
          <a:lstStyle/>
          <a:p>
            <a:fld id="{50C7822A-925F-4BD6-B806-1CDFC1AC7A8F}" type="slidenum">
              <a:rPr lang="en-CA" smtClean="0"/>
              <a:pPr/>
              <a:t>8</a:t>
            </a:fld>
            <a:endParaRPr lang="en-CA" dirty="0"/>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Case for improvement deck</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386782"/>
            <a:ext cx="5049253" cy="2084435"/>
          </a:xfrm>
        </p:spPr>
        <p:txBody>
          <a:bodyPr/>
          <a:lstStyle/>
          <a:p>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rPr>
              <a:t>case for improvement deck </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describes why the quality standard was created and shows some of the data used to develop it. Champions can use or adapt this deck to build support for the quality standard in their organizations</a:t>
            </a:r>
            <a:r>
              <a:rPr lang="en-US" dirty="0"/>
              <a:t>.</a:t>
            </a:r>
          </a:p>
        </p:txBody>
      </p:sp>
      <p:pic>
        <p:nvPicPr>
          <p:cNvPr id="2" name="Picture 1" descr="Cover of the case for improvement deck.">
            <a:extLst>
              <a:ext uri="{FF2B5EF4-FFF2-40B4-BE49-F238E27FC236}">
                <a16:creationId xmlns:a16="http://schemas.microsoft.com/office/drawing/2014/main" id="{35248D6E-BAAA-33D8-FC95-B7B2EFD205A1}"/>
              </a:ext>
            </a:extLst>
          </p:cNvPr>
          <p:cNvPicPr>
            <a:picLocks noChangeAspect="1"/>
          </p:cNvPicPr>
          <p:nvPr/>
        </p:nvPicPr>
        <p:blipFill>
          <a:blip r:embed="rId3"/>
          <a:srcRect/>
          <a:stretch/>
        </p:blipFill>
        <p:spPr>
          <a:xfrm>
            <a:off x="6646967" y="2037239"/>
            <a:ext cx="4945224" cy="2783519"/>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99016C36-9AEB-C9D2-7DD6-8996842215D5}"/>
              </a:ext>
            </a:extLst>
          </p:cNvPr>
          <p:cNvSpPr>
            <a:spLocks noGrp="1"/>
          </p:cNvSpPr>
          <p:nvPr>
            <p:ph type="sldNum" sz="quarter" idx="14"/>
          </p:nvPr>
        </p:nvSpPr>
        <p:spPr/>
        <p:txBody>
          <a:bodyPr/>
          <a:lstStyle/>
          <a:p>
            <a:fld id="{F4838459-7531-48CC-942F-86A532F04E35}" type="slidenum">
              <a:rPr lang="en-CA" smtClean="0"/>
              <a:t>9</a:t>
            </a:fld>
            <a:endParaRPr lang="en-CA"/>
          </a:p>
        </p:txBody>
      </p:sp>
    </p:spTree>
    <p:extLst>
      <p:ext uri="{BB962C8B-B14F-4D97-AF65-F5344CB8AC3E}">
        <p14:creationId xmlns:p14="http://schemas.microsoft.com/office/powerpoint/2010/main" val="3648762564"/>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SharedWithUsers xmlns="623dabe2-7971-4695-be10-17b1dbde532f">
      <UserInfo>
        <DisplayName>Funge, Daniel</DisplayName>
        <AccountId>5442</AccountId>
        <AccountType/>
      </UserInfo>
      <UserInfo>
        <DisplayName>Sutherland, Justin</DisplayName>
        <AccountId>13567</AccountId>
        <AccountType/>
      </UserInfo>
      <UserInfo>
        <DisplayName>Wang, George</DisplayName>
        <AccountId>14236</AccountId>
        <AccountType/>
      </UserInfo>
      <UserInfo>
        <DisplayName>Wang, Jerry</DisplayName>
        <AccountId>10683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639A4E-51D6-44A7-8ACA-F88ABA3871F8}">
  <ds:schemaRefs>
    <ds:schemaRef ds:uri="http://purl.org/dc/dcmitype/"/>
    <ds:schemaRef ds:uri="http://schemas.microsoft.com/office/infopath/2007/PartnerControls"/>
    <ds:schemaRef ds:uri="http://www.w3.org/XML/1998/namespace"/>
    <ds:schemaRef ds:uri="623dabe2-7971-4695-be10-17b1dbde532f"/>
    <ds:schemaRef ds:uri="http://schemas.microsoft.com/office/2006/metadata/properties"/>
    <ds:schemaRef ds:uri="http://schemas.microsoft.com/office/2006/documentManagement/types"/>
    <ds:schemaRef ds:uri="http://purl.org/dc/terms/"/>
    <ds:schemaRef ds:uri="f4a9ebb6-6bae-4df8-b4d9-b705f0eb6b4b"/>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3.xml><?xml version="1.0" encoding="utf-8"?>
<ds:datastoreItem xmlns:ds="http://schemas.openxmlformats.org/officeDocument/2006/customXml" ds:itemID="{2F1E2D94-9644-42C4-B59B-081CC29D691D}">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OH Template-Mar30</Template>
  <TotalTime>343</TotalTime>
  <Words>3753</Words>
  <Application>Microsoft Office PowerPoint</Application>
  <PresentationFormat>Widescreen</PresentationFormat>
  <Paragraphs>303</Paragraphs>
  <Slides>44</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MS PGothic</vt:lpstr>
      <vt:lpstr>Arial</vt:lpstr>
      <vt:lpstr>Calibri</vt:lpstr>
      <vt:lpstr>Calibri Light</vt:lpstr>
      <vt:lpstr>System Font Regular</vt:lpstr>
      <vt:lpstr>Wingdings</vt:lpstr>
      <vt:lpstr>WordVisi_MSFontService</vt:lpstr>
      <vt:lpstr>OH Template-Mar30</vt:lpstr>
      <vt:lpstr>Dementia</vt:lpstr>
      <vt:lpstr>Objectives</vt:lpstr>
      <vt:lpstr>Quality standards</vt:lpstr>
      <vt:lpstr>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dementia care in the community?</vt:lpstr>
      <vt:lpstr>About 733,040 people in Canada and 7.5% of adults aged 65 years and older in Ontario are living with dementia.1,2 </vt:lpstr>
      <vt:lpstr>Since fiscal year 2018/19, the prevalence of dementia among Ontario residents aged 65 years and older has incrementally declined</vt:lpstr>
      <vt:lpstr>Higher rates of people with dementia live in low-income neighbourhoods compared with people without dementia</vt:lpstr>
      <vt:lpstr>The majority of people with dementia aged 65 years and older live outside of LTC settings</vt:lpstr>
      <vt:lpstr>Adults aged 65 years and older with dementia living in the community have complex care needs  </vt:lpstr>
      <vt:lpstr>Primary care remains the most prevalent setting where people are first diagnosed with dementia at 76% in fiscal year 2022/23</vt:lpstr>
      <vt:lpstr>On average, there are 50 unscheduled hospitalizations and 124 unplanned ED visits for every 100 people with dementia each year</vt:lpstr>
      <vt:lpstr>The percentage of adults with dementia who had any unplanned ED visits or hospitalizations varied by Ontario Health region</vt:lpstr>
      <vt:lpstr>Average length of stay in hospitals has increased over time, while the number of ALC days has remained close to the COVID-19 pandemic period numbers of fiscal year 2021/22</vt:lpstr>
      <vt:lpstr>More than 75% of older adults living in the community were either admitted to LTC or died within 5 years of being diagnosed with dementia.1 In Ontario, the average time between a patient’s dementia diagnosis and admission to LTC is 3.3 years.2</vt:lpstr>
      <vt:lpstr>”</vt:lpstr>
      <vt:lpstr>Quality statements  to improve care</vt:lpstr>
      <vt:lpstr>Scope of this quality standard</vt:lpstr>
      <vt:lpstr>Quality statement topics</vt:lpstr>
      <vt:lpstr>Comprehensive assessment and diagnosis</vt:lpstr>
      <vt:lpstr>Interprofessional care team</vt:lpstr>
      <vt:lpstr>Individualized care plan</vt:lpstr>
      <vt:lpstr>Named point of contact</vt:lpstr>
      <vt:lpstr>Education and training for people with dementia and their care partners</vt:lpstr>
      <vt:lpstr>Education and training for the health care team</vt:lpstr>
      <vt:lpstr>Access to support services</vt:lpstr>
      <vt:lpstr>Care partner assessment and support</vt:lpstr>
      <vt:lpstr>Safe living environment</vt:lpstr>
      <vt:lpstr>Access to primary care</vt:lpstr>
      <vt:lpstr>Measures to support improvement</vt:lpstr>
      <vt:lpstr>Indicators that can be measured using provincial data</vt:lpstr>
      <vt:lpstr>Indicators that can be measured using only local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Dementia: Case for Improvement Slide Deck</dc:title>
  <dc:subject/>
  <dc:creator>Ontario Health</dc:creator>
  <cp:keywords/>
  <dc:description/>
  <cp:lastModifiedBy>Stoker, Kesiah</cp:lastModifiedBy>
  <cp:revision>5</cp:revision>
  <cp:lastPrinted>2023-03-01T15:21:33Z</cp:lastPrinted>
  <dcterms:created xsi:type="dcterms:W3CDTF">2023-04-11T19:41:18Z</dcterms:created>
  <dcterms:modified xsi:type="dcterms:W3CDTF">2024-07-23T19:09:09Z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