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0" r:id="rId4"/>
  </p:sldMasterIdLst>
  <p:notesMasterIdLst>
    <p:notesMasterId r:id="rId49"/>
  </p:notesMasterIdLst>
  <p:handoutMasterIdLst>
    <p:handoutMasterId r:id="rId50"/>
  </p:handoutMasterIdLst>
  <p:sldIdLst>
    <p:sldId id="322" r:id="rId5"/>
    <p:sldId id="356" r:id="rId6"/>
    <p:sldId id="357" r:id="rId7"/>
    <p:sldId id="358" r:id="rId8"/>
    <p:sldId id="359" r:id="rId9"/>
    <p:sldId id="360" r:id="rId10"/>
    <p:sldId id="361" r:id="rId11"/>
    <p:sldId id="367" r:id="rId12"/>
    <p:sldId id="1603" r:id="rId13"/>
    <p:sldId id="362" r:id="rId14"/>
    <p:sldId id="363" r:id="rId15"/>
    <p:sldId id="364" r:id="rId16"/>
    <p:sldId id="365" r:id="rId17"/>
    <p:sldId id="366" r:id="rId18"/>
    <p:sldId id="382" r:id="rId19"/>
    <p:sldId id="1593" r:id="rId20"/>
    <p:sldId id="1594" r:id="rId21"/>
    <p:sldId id="1595" r:id="rId22"/>
    <p:sldId id="1596" r:id="rId23"/>
    <p:sldId id="1597" r:id="rId24"/>
    <p:sldId id="1598" r:id="rId25"/>
    <p:sldId id="1599" r:id="rId26"/>
    <p:sldId id="1600" r:id="rId27"/>
    <p:sldId id="1601" r:id="rId28"/>
    <p:sldId id="1602" r:id="rId29"/>
    <p:sldId id="379" r:id="rId30"/>
    <p:sldId id="381" r:id="rId31"/>
    <p:sldId id="384" r:id="rId32"/>
    <p:sldId id="385" r:id="rId33"/>
    <p:sldId id="395" r:id="rId34"/>
    <p:sldId id="386" r:id="rId35"/>
    <p:sldId id="396" r:id="rId36"/>
    <p:sldId id="397" r:id="rId37"/>
    <p:sldId id="398" r:id="rId38"/>
    <p:sldId id="399" r:id="rId39"/>
    <p:sldId id="400" r:id="rId40"/>
    <p:sldId id="401" r:id="rId41"/>
    <p:sldId id="402" r:id="rId42"/>
    <p:sldId id="403" r:id="rId43"/>
    <p:sldId id="387" r:id="rId44"/>
    <p:sldId id="391" r:id="rId45"/>
    <p:sldId id="1589" r:id="rId46"/>
    <p:sldId id="390" r:id="rId47"/>
    <p:sldId id="394"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00" userDrawn="1">
          <p15:clr>
            <a:srgbClr val="A4A3A4"/>
          </p15:clr>
        </p15:guide>
        <p15:guide id="3" pos="3840" userDrawn="1">
          <p15:clr>
            <a:srgbClr val="A4A3A4"/>
          </p15:clr>
        </p15:guide>
        <p15:guide id="4" pos="7104" userDrawn="1">
          <p15:clr>
            <a:srgbClr val="A4A3A4"/>
          </p15:clr>
        </p15:guide>
        <p15:guide id="5" orient="horz" pos="576" userDrawn="1">
          <p15:clr>
            <a:srgbClr val="A4A3A4"/>
          </p15:clr>
        </p15:guide>
        <p15:guide id="6" orient="horz" pos="3744" userDrawn="1">
          <p15:clr>
            <a:srgbClr val="A4A3A4"/>
          </p15:clr>
        </p15:guide>
        <p15:guide id="7" pos="3960" userDrawn="1">
          <p15:clr>
            <a:srgbClr val="A4A3A4"/>
          </p15:clr>
        </p15:guide>
        <p15:guide id="8" pos="3696" userDrawn="1">
          <p15:clr>
            <a:srgbClr val="A4A3A4"/>
          </p15:clr>
        </p15:guide>
        <p15:guide id="9" pos="329" userDrawn="1">
          <p15:clr>
            <a:srgbClr val="A4A3A4"/>
          </p15:clr>
        </p15:guide>
        <p15:guide id="10" pos="7344" userDrawn="1">
          <p15:clr>
            <a:srgbClr val="A4A3A4"/>
          </p15:clr>
        </p15:guide>
        <p15:guide id="11" pos="7488" userDrawn="1">
          <p15:clr>
            <a:srgbClr val="A4A3A4"/>
          </p15:clr>
        </p15:guide>
        <p15:guide id="12" orient="horz" pos="4080" userDrawn="1">
          <p15:clr>
            <a:srgbClr val="A4A3A4"/>
          </p15:clr>
        </p15:guide>
        <p15:guide id="13" orient="horz" pos="168" userDrawn="1">
          <p15:clr>
            <a:srgbClr val="A4A3A4"/>
          </p15:clr>
        </p15:guide>
        <p15:guide id="14" orient="horz" pos="1224" userDrawn="1">
          <p15:clr>
            <a:srgbClr val="A4A3A4"/>
          </p15:clr>
        </p15:guide>
        <p15:guide id="15" pos="768" userDrawn="1">
          <p15:clr>
            <a:srgbClr val="A4A3A4"/>
          </p15:clr>
        </p15:guide>
        <p15:guide id="16" orient="horz" pos="33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7C6805-D4F8-B93B-B015-4D474A1E97B2}" name="Stoker, Kesiah" initials="SK" userId="S::kesiah.stoker@ontariohealth.ca::7d6f868f-a8a0-4a2e-b53b-4e83b6d4fcae" providerId="AD"/>
  <p188:author id="{140EC53F-1E9F-57D0-99BE-727B4A497F5C}" name="Wang, George" initials="WG" userId="S::george.wang@ontariohealth.ca::e9ca96ca-afa9-47b4-a550-1344521cad92" providerId="AD"/>
  <p188:author id="{6ECF6640-D457-CF41-79C2-0311DA4197C9}" name="Wang, Jerry" initials="JW" userId="S::jerryyixuan.wang@ontariohealth.ca::c9aadfd3-e47f-4a31-9ac0-e6a1ca77629d" providerId="AD"/>
  <p188:author id="{96D86249-AC73-C0DD-A9C0-AE41BEE1CAC4}" name="Phillips, Lacey" initials="PL" userId="S::lacey.phillips@ontariohealth.ca::97da2b8f-d8f9-4cf6-afc9-ae8f940ca630" providerId="AD"/>
  <p188:author id="{1491374D-04A9-779E-1BEE-A3E0F109A932}" name="Bennett, Suzannah" initials="BS" userId="S::suzannah.bennett@ontariohealth.ca::843130ed-5d9c-42f0-baed-19a822af7024" providerId="AD"/>
  <p188:author id="{D0FFAE60-4F43-C334-F9EF-F4728FDBE600}" name="Mulder, Tonja" initials="MT" userId="S::tonja.mulder@ontariohealth.ca::820ac58e-689d-4285-beef-c00b21dc2ef3" providerId="AD"/>
  <p188:author id="{CCCA06D2-2B1A-19B8-839D-F0CFA478F188}" name="Funge, Daniel" initials="FD" userId="S::daniel.funge@ontariohealth.ca::248dd956-cb03-4c1e-9365-ca153f70fb64" providerId="AD"/>
  <p188:author id="{32966AD6-DD37-978D-E2E9-9158C60A7F0B}" name="Harrison, Susan" initials="SH" userId="S::susan.harrison@ontariohealth.ca::1ddf3375-323b-4640-a3c6-9d3435a6c407" providerId="AD"/>
  <p188:author id="{552E99D7-0544-5E55-BFD5-B94D20887A59}" name="Nasir, Zil" initials="NZ" userId="S::zil.nasir@ontariohealth.ca::0e7472d3-bf0f-42ec-9542-556133ae7e0a" providerId="AD"/>
  <p188:author id="{480225E5-73A2-28FE-EC73-67EA34E9EF80}" name="Cowan, Kara" initials="KC" userId="S::kara.cowan@ontariohealth.ca::422dcf60-3108-48b9-a5a5-708e064ad6e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B2B83"/>
    <a:srgbClr val="B4A76C"/>
    <a:srgbClr val="000000"/>
    <a:srgbClr val="00B2E3"/>
    <a:srgbClr val="598787"/>
    <a:srgbClr val="FFDD10"/>
    <a:srgbClr val="CDCDCD"/>
    <a:srgbClr val="326295"/>
    <a:srgbClr val="049FDC"/>
    <a:srgbClr val="C6F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E5EB63-CF9C-43CE-B0B8-824324C41777}" v="142" dt="2024-07-23T19:02:02.0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91967" autoAdjust="0"/>
  </p:normalViewPr>
  <p:slideViewPr>
    <p:cSldViewPr snapToGrid="0">
      <p:cViewPr varScale="1">
        <p:scale>
          <a:sx n="106" d="100"/>
          <a:sy n="106" d="100"/>
        </p:scale>
        <p:origin x="120" y="408"/>
      </p:cViewPr>
      <p:guideLst>
        <p:guide orient="horz" pos="2160"/>
        <p:guide pos="600"/>
        <p:guide pos="3840"/>
        <p:guide pos="7104"/>
        <p:guide orient="horz" pos="576"/>
        <p:guide orient="horz" pos="3744"/>
        <p:guide pos="3960"/>
        <p:guide pos="3696"/>
        <p:guide pos="329"/>
        <p:guide pos="7344"/>
        <p:guide pos="7488"/>
        <p:guide orient="horz" pos="4080"/>
        <p:guide orient="horz" pos="168"/>
        <p:guide orient="horz" pos="1224"/>
        <p:guide pos="768"/>
        <p:guide orient="horz" pos="3336"/>
      </p:guideLst>
    </p:cSldViewPr>
  </p:slideViewPr>
  <p:outlineViewPr>
    <p:cViewPr>
      <p:scale>
        <a:sx n="33" d="100"/>
        <a:sy n="33" d="100"/>
      </p:scale>
      <p:origin x="0" y="-8406"/>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sir, Zil" userId="0e7472d3-bf0f-42ec-9542-556133ae7e0a" providerId="ADAL" clId="{3AEED779-156F-4ADB-8CAE-351D1B3723C5}"/>
    <pc:docChg chg="undo custSel addSld modSld sldOrd">
      <pc:chgData name="Nasir, Zil" userId="0e7472d3-bf0f-42ec-9542-556133ae7e0a" providerId="ADAL" clId="{3AEED779-156F-4ADB-8CAE-351D1B3723C5}" dt="2024-05-21T18:28:12.408" v="1018" actId="20577"/>
      <pc:docMkLst>
        <pc:docMk/>
      </pc:docMkLst>
      <pc:sldChg chg="modSp mod modCm">
        <pc:chgData name="Nasir, Zil" userId="0e7472d3-bf0f-42ec-9542-556133ae7e0a" providerId="ADAL" clId="{3AEED779-156F-4ADB-8CAE-351D1B3723C5}" dt="2024-05-21T17:10:58.410" v="64" actId="13926"/>
        <pc:sldMkLst>
          <pc:docMk/>
          <pc:sldMk cId="925506241" sldId="322"/>
        </pc:sldMkLst>
        <pc:spChg chg="mod">
          <ac:chgData name="Nasir, Zil" userId="0e7472d3-bf0f-42ec-9542-556133ae7e0a" providerId="ADAL" clId="{3AEED779-156F-4ADB-8CAE-351D1B3723C5}" dt="2024-05-21T17:10:54.491" v="63" actId="13926"/>
          <ac:spMkLst>
            <pc:docMk/>
            <pc:sldMk cId="925506241" sldId="322"/>
            <ac:spMk id="2" creationId="{19A068EC-1729-176F-DCD9-CB27FD380BE4}"/>
          </ac:spMkLst>
        </pc:spChg>
        <pc:spChg chg="mod">
          <ac:chgData name="Nasir, Zil" userId="0e7472d3-bf0f-42ec-9542-556133ae7e0a" providerId="ADAL" clId="{3AEED779-156F-4ADB-8CAE-351D1B3723C5}" dt="2024-05-21T17:10:58.410" v="64" actId="13926"/>
          <ac:spMkLst>
            <pc:docMk/>
            <pc:sldMk cId="925506241" sldId="322"/>
            <ac:spMk id="4" creationId="{19A3B049-3C13-A977-073D-E6E5B1D249D2}"/>
          </ac:spMkLst>
        </pc:spChg>
        <pc:extLst>
          <p:ext xmlns:p="http://schemas.openxmlformats.org/presentationml/2006/main" uri="{D6D511B9-2390-475A-947B-AFAB55BFBCF1}">
            <pc226:cmChg xmlns:pc226="http://schemas.microsoft.com/office/powerpoint/2022/06/main/command" chg="mod">
              <pc226:chgData name="Nasir, Zil" userId="0e7472d3-bf0f-42ec-9542-556133ae7e0a" providerId="ADAL" clId="{3AEED779-156F-4ADB-8CAE-351D1B3723C5}" dt="2024-05-21T17:10:44.831" v="62" actId="20577"/>
              <pc2:cmMkLst xmlns:pc2="http://schemas.microsoft.com/office/powerpoint/2019/9/main/command">
                <pc:docMk/>
                <pc:sldMk cId="925506241" sldId="322"/>
                <pc2:cmMk id="{1F34EF3C-3CFF-4DAC-8740-8EA5E774F172}"/>
              </pc2:cmMkLst>
            </pc226:cmChg>
          </p:ext>
        </pc:extLst>
      </pc:sldChg>
      <pc:sldChg chg="modSp mod">
        <pc:chgData name="Nasir, Zil" userId="0e7472d3-bf0f-42ec-9542-556133ae7e0a" providerId="ADAL" clId="{3AEED779-156F-4ADB-8CAE-351D1B3723C5}" dt="2024-05-21T17:12:48.176" v="139" actId="13926"/>
        <pc:sldMkLst>
          <pc:docMk/>
          <pc:sldMk cId="969934670" sldId="356"/>
        </pc:sldMkLst>
        <pc:spChg chg="mod">
          <ac:chgData name="Nasir, Zil" userId="0e7472d3-bf0f-42ec-9542-556133ae7e0a" providerId="ADAL" clId="{3AEED779-156F-4ADB-8CAE-351D1B3723C5}" dt="2024-05-21T17:12:48.176" v="139" actId="13926"/>
          <ac:spMkLst>
            <pc:docMk/>
            <pc:sldMk cId="969934670" sldId="356"/>
            <ac:spMk id="4" creationId="{34B929EA-085D-03CC-8ABC-3FFBF3231F85}"/>
          </ac:spMkLst>
        </pc:spChg>
      </pc:sldChg>
      <pc:sldChg chg="modSp mod">
        <pc:chgData name="Nasir, Zil" userId="0e7472d3-bf0f-42ec-9542-556133ae7e0a" providerId="ADAL" clId="{3AEED779-156F-4ADB-8CAE-351D1B3723C5}" dt="2024-05-21T17:21:24.732" v="200" actId="255"/>
        <pc:sldMkLst>
          <pc:docMk/>
          <pc:sldMk cId="345027054" sldId="382"/>
        </pc:sldMkLst>
        <pc:spChg chg="mod">
          <ac:chgData name="Nasir, Zil" userId="0e7472d3-bf0f-42ec-9542-556133ae7e0a" providerId="ADAL" clId="{3AEED779-156F-4ADB-8CAE-351D1B3723C5}" dt="2024-05-21T17:21:24.732" v="200" actId="255"/>
          <ac:spMkLst>
            <pc:docMk/>
            <pc:sldMk cId="345027054" sldId="382"/>
            <ac:spMk id="3" creationId="{557DC097-EEFC-ED47-45E0-3BCB04809765}"/>
          </ac:spMkLst>
        </pc:spChg>
      </pc:sldChg>
      <pc:sldChg chg="modSp mod">
        <pc:chgData name="Nasir, Zil" userId="0e7472d3-bf0f-42ec-9542-556133ae7e0a" providerId="ADAL" clId="{3AEED779-156F-4ADB-8CAE-351D1B3723C5}" dt="2024-05-21T18:10:13.026" v="893" actId="20577"/>
        <pc:sldMkLst>
          <pc:docMk/>
          <pc:sldMk cId="3909832607" sldId="384"/>
        </pc:sldMkLst>
        <pc:spChg chg="mod">
          <ac:chgData name="Nasir, Zil" userId="0e7472d3-bf0f-42ec-9542-556133ae7e0a" providerId="ADAL" clId="{3AEED779-156F-4ADB-8CAE-351D1B3723C5}" dt="2024-05-21T18:10:13.026" v="893" actId="20577"/>
          <ac:spMkLst>
            <pc:docMk/>
            <pc:sldMk cId="3909832607" sldId="384"/>
            <ac:spMk id="4" creationId="{34B929EA-085D-03CC-8ABC-3FFBF3231F85}"/>
          </ac:spMkLst>
        </pc:spChg>
      </pc:sldChg>
      <pc:sldChg chg="modSp mod">
        <pc:chgData name="Nasir, Zil" userId="0e7472d3-bf0f-42ec-9542-556133ae7e0a" providerId="ADAL" clId="{3AEED779-156F-4ADB-8CAE-351D1B3723C5}" dt="2024-05-21T18:01:04.558" v="727" actId="2711"/>
        <pc:sldMkLst>
          <pc:docMk/>
          <pc:sldMk cId="936660227" sldId="385"/>
        </pc:sldMkLst>
        <pc:spChg chg="mod">
          <ac:chgData name="Nasir, Zil" userId="0e7472d3-bf0f-42ec-9542-556133ae7e0a" providerId="ADAL" clId="{3AEED779-156F-4ADB-8CAE-351D1B3723C5}" dt="2024-05-21T18:01:04.558" v="727" actId="2711"/>
          <ac:spMkLst>
            <pc:docMk/>
            <pc:sldMk cId="936660227" sldId="385"/>
            <ac:spMk id="4" creationId="{34B929EA-085D-03CC-8ABC-3FFBF3231F85}"/>
          </ac:spMkLst>
        </pc:spChg>
      </pc:sldChg>
      <pc:sldChg chg="modSp mod">
        <pc:chgData name="Nasir, Zil" userId="0e7472d3-bf0f-42ec-9542-556133ae7e0a" providerId="ADAL" clId="{3AEED779-156F-4ADB-8CAE-351D1B3723C5}" dt="2024-05-21T18:12:09.872" v="916" actId="13926"/>
        <pc:sldMkLst>
          <pc:docMk/>
          <pc:sldMk cId="830031710" sldId="386"/>
        </pc:sldMkLst>
        <pc:spChg chg="mod">
          <ac:chgData name="Nasir, Zil" userId="0e7472d3-bf0f-42ec-9542-556133ae7e0a" providerId="ADAL" clId="{3AEED779-156F-4ADB-8CAE-351D1B3723C5}" dt="2024-05-21T18:12:06.589" v="915" actId="13926"/>
          <ac:spMkLst>
            <pc:docMk/>
            <pc:sldMk cId="830031710" sldId="386"/>
            <ac:spMk id="8" creationId="{A62CD457-E2DA-68F9-02F0-D85A239B732C}"/>
          </ac:spMkLst>
        </pc:spChg>
        <pc:spChg chg="mod">
          <ac:chgData name="Nasir, Zil" userId="0e7472d3-bf0f-42ec-9542-556133ae7e0a" providerId="ADAL" clId="{3AEED779-156F-4ADB-8CAE-351D1B3723C5}" dt="2024-05-21T18:12:09.872" v="916" actId="13926"/>
          <ac:spMkLst>
            <pc:docMk/>
            <pc:sldMk cId="830031710" sldId="386"/>
            <ac:spMk id="9" creationId="{88473CDD-13F8-8118-0452-F274E29EA5D9}"/>
          </ac:spMkLst>
        </pc:spChg>
        <pc:spChg chg="mod">
          <ac:chgData name="Nasir, Zil" userId="0e7472d3-bf0f-42ec-9542-556133ae7e0a" providerId="ADAL" clId="{3AEED779-156F-4ADB-8CAE-351D1B3723C5}" dt="2024-05-21T18:11:58.991" v="914"/>
          <ac:spMkLst>
            <pc:docMk/>
            <pc:sldMk cId="830031710" sldId="386"/>
            <ac:spMk id="10" creationId="{F40643EF-7EF3-DB44-3916-7877A3EC01E0}"/>
          </ac:spMkLst>
        </pc:spChg>
      </pc:sldChg>
      <pc:sldChg chg="modSp add mod ord">
        <pc:chgData name="Nasir, Zil" userId="0e7472d3-bf0f-42ec-9542-556133ae7e0a" providerId="ADAL" clId="{3AEED779-156F-4ADB-8CAE-351D1B3723C5}" dt="2024-05-21T18:11:36.532" v="910"/>
        <pc:sldMkLst>
          <pc:docMk/>
          <pc:sldMk cId="415376732" sldId="395"/>
        </pc:sldMkLst>
        <pc:spChg chg="mod">
          <ac:chgData name="Nasir, Zil" userId="0e7472d3-bf0f-42ec-9542-556133ae7e0a" providerId="ADAL" clId="{3AEED779-156F-4ADB-8CAE-351D1B3723C5}" dt="2024-05-21T18:11:06.907" v="902"/>
          <ac:spMkLst>
            <pc:docMk/>
            <pc:sldMk cId="415376732" sldId="395"/>
            <ac:spMk id="8" creationId="{A62CD457-E2DA-68F9-02F0-D85A239B732C}"/>
          </ac:spMkLst>
        </pc:spChg>
        <pc:spChg chg="mod">
          <ac:chgData name="Nasir, Zil" userId="0e7472d3-bf0f-42ec-9542-556133ae7e0a" providerId="ADAL" clId="{3AEED779-156F-4ADB-8CAE-351D1B3723C5}" dt="2024-05-21T18:11:20.290" v="907" actId="13926"/>
          <ac:spMkLst>
            <pc:docMk/>
            <pc:sldMk cId="415376732" sldId="395"/>
            <ac:spMk id="9" creationId="{88473CDD-13F8-8118-0452-F274E29EA5D9}"/>
          </ac:spMkLst>
        </pc:spChg>
        <pc:spChg chg="mod">
          <ac:chgData name="Nasir, Zil" userId="0e7472d3-bf0f-42ec-9542-556133ae7e0a" providerId="ADAL" clId="{3AEED779-156F-4ADB-8CAE-351D1B3723C5}" dt="2024-05-21T18:11:30.405" v="908"/>
          <ac:spMkLst>
            <pc:docMk/>
            <pc:sldMk cId="415376732" sldId="395"/>
            <ac:spMk id="10" creationId="{F40643EF-7EF3-DB44-3916-7877A3EC01E0}"/>
          </ac:spMkLst>
        </pc:spChg>
      </pc:sldChg>
      <pc:sldChg chg="modSp add mod">
        <pc:chgData name="Nasir, Zil" userId="0e7472d3-bf0f-42ec-9542-556133ae7e0a" providerId="ADAL" clId="{3AEED779-156F-4ADB-8CAE-351D1B3723C5}" dt="2024-05-21T18:28:12.408" v="1018" actId="20577"/>
        <pc:sldMkLst>
          <pc:docMk/>
          <pc:sldMk cId="661098042" sldId="396"/>
        </pc:sldMkLst>
        <pc:spChg chg="mod">
          <ac:chgData name="Nasir, Zil" userId="0e7472d3-bf0f-42ec-9542-556133ae7e0a" providerId="ADAL" clId="{3AEED779-156F-4ADB-8CAE-351D1B3723C5}" dt="2024-05-21T18:28:12.408" v="1018" actId="20577"/>
          <ac:spMkLst>
            <pc:docMk/>
            <pc:sldMk cId="661098042" sldId="396"/>
            <ac:spMk id="8" creationId="{A62CD457-E2DA-68F9-02F0-D85A239B732C}"/>
          </ac:spMkLst>
        </pc:spChg>
        <pc:spChg chg="mod">
          <ac:chgData name="Nasir, Zil" userId="0e7472d3-bf0f-42ec-9542-556133ae7e0a" providerId="ADAL" clId="{3AEED779-156F-4ADB-8CAE-351D1B3723C5}" dt="2024-05-21T18:12:36.163" v="921" actId="13926"/>
          <ac:spMkLst>
            <pc:docMk/>
            <pc:sldMk cId="661098042" sldId="396"/>
            <ac:spMk id="9" creationId="{88473CDD-13F8-8118-0452-F274E29EA5D9}"/>
          </ac:spMkLst>
        </pc:spChg>
        <pc:spChg chg="mod">
          <ac:chgData name="Nasir, Zil" userId="0e7472d3-bf0f-42ec-9542-556133ae7e0a" providerId="ADAL" clId="{3AEED779-156F-4ADB-8CAE-351D1B3723C5}" dt="2024-05-21T18:12:42.875" v="922"/>
          <ac:spMkLst>
            <pc:docMk/>
            <pc:sldMk cId="661098042" sldId="396"/>
            <ac:spMk id="10" creationId="{F40643EF-7EF3-DB44-3916-7877A3EC01E0}"/>
          </ac:spMkLst>
        </pc:spChg>
      </pc:sldChg>
      <pc:sldChg chg="modSp add mod">
        <pc:chgData name="Nasir, Zil" userId="0e7472d3-bf0f-42ec-9542-556133ae7e0a" providerId="ADAL" clId="{3AEED779-156F-4ADB-8CAE-351D1B3723C5}" dt="2024-05-21T18:13:20.133" v="930"/>
        <pc:sldMkLst>
          <pc:docMk/>
          <pc:sldMk cId="2028923451" sldId="397"/>
        </pc:sldMkLst>
        <pc:spChg chg="mod">
          <ac:chgData name="Nasir, Zil" userId="0e7472d3-bf0f-42ec-9542-556133ae7e0a" providerId="ADAL" clId="{3AEED779-156F-4ADB-8CAE-351D1B3723C5}" dt="2024-05-21T18:13:07.178" v="928" actId="13926"/>
          <ac:spMkLst>
            <pc:docMk/>
            <pc:sldMk cId="2028923451" sldId="397"/>
            <ac:spMk id="8" creationId="{A62CD457-E2DA-68F9-02F0-D85A239B732C}"/>
          </ac:spMkLst>
        </pc:spChg>
        <pc:spChg chg="mod">
          <ac:chgData name="Nasir, Zil" userId="0e7472d3-bf0f-42ec-9542-556133ae7e0a" providerId="ADAL" clId="{3AEED779-156F-4ADB-8CAE-351D1B3723C5}" dt="2024-05-21T18:13:12.659" v="929" actId="13926"/>
          <ac:spMkLst>
            <pc:docMk/>
            <pc:sldMk cId="2028923451" sldId="397"/>
            <ac:spMk id="9" creationId="{88473CDD-13F8-8118-0452-F274E29EA5D9}"/>
          </ac:spMkLst>
        </pc:spChg>
        <pc:spChg chg="mod">
          <ac:chgData name="Nasir, Zil" userId="0e7472d3-bf0f-42ec-9542-556133ae7e0a" providerId="ADAL" clId="{3AEED779-156F-4ADB-8CAE-351D1B3723C5}" dt="2024-05-21T18:13:20.133" v="930"/>
          <ac:spMkLst>
            <pc:docMk/>
            <pc:sldMk cId="2028923451" sldId="397"/>
            <ac:spMk id="10" creationId="{F40643EF-7EF3-DB44-3916-7877A3EC01E0}"/>
          </ac:spMkLst>
        </pc:spChg>
      </pc:sldChg>
      <pc:sldChg chg="modSp add mod">
        <pc:chgData name="Nasir, Zil" userId="0e7472d3-bf0f-42ec-9542-556133ae7e0a" providerId="ADAL" clId="{3AEED779-156F-4ADB-8CAE-351D1B3723C5}" dt="2024-05-21T18:16:20.452" v="957" actId="13926"/>
        <pc:sldMkLst>
          <pc:docMk/>
          <pc:sldMk cId="1766162994" sldId="398"/>
        </pc:sldMkLst>
        <pc:spChg chg="mod">
          <ac:chgData name="Nasir, Zil" userId="0e7472d3-bf0f-42ec-9542-556133ae7e0a" providerId="ADAL" clId="{3AEED779-156F-4ADB-8CAE-351D1B3723C5}" dt="2024-05-21T18:15:51.242" v="955" actId="255"/>
          <ac:spMkLst>
            <pc:docMk/>
            <pc:sldMk cId="1766162994" sldId="398"/>
            <ac:spMk id="8" creationId="{A62CD457-E2DA-68F9-02F0-D85A239B732C}"/>
          </ac:spMkLst>
        </pc:spChg>
        <pc:spChg chg="mod">
          <ac:chgData name="Nasir, Zil" userId="0e7472d3-bf0f-42ec-9542-556133ae7e0a" providerId="ADAL" clId="{3AEED779-156F-4ADB-8CAE-351D1B3723C5}" dt="2024-05-21T18:16:20.452" v="957" actId="13926"/>
          <ac:spMkLst>
            <pc:docMk/>
            <pc:sldMk cId="1766162994" sldId="398"/>
            <ac:spMk id="9" creationId="{88473CDD-13F8-8118-0452-F274E29EA5D9}"/>
          </ac:spMkLst>
        </pc:spChg>
        <pc:spChg chg="mod">
          <ac:chgData name="Nasir, Zil" userId="0e7472d3-bf0f-42ec-9542-556133ae7e0a" providerId="ADAL" clId="{3AEED779-156F-4ADB-8CAE-351D1B3723C5}" dt="2024-05-21T18:16:06.111" v="956"/>
          <ac:spMkLst>
            <pc:docMk/>
            <pc:sldMk cId="1766162994" sldId="398"/>
            <ac:spMk id="10" creationId="{F40643EF-7EF3-DB44-3916-7877A3EC01E0}"/>
          </ac:spMkLst>
        </pc:spChg>
      </pc:sldChg>
      <pc:sldChg chg="modSp add mod">
        <pc:chgData name="Nasir, Zil" userId="0e7472d3-bf0f-42ec-9542-556133ae7e0a" providerId="ADAL" clId="{3AEED779-156F-4ADB-8CAE-351D1B3723C5}" dt="2024-05-21T18:21:46.800" v="968" actId="13926"/>
        <pc:sldMkLst>
          <pc:docMk/>
          <pc:sldMk cId="914047147" sldId="399"/>
        </pc:sldMkLst>
        <pc:spChg chg="mod">
          <ac:chgData name="Nasir, Zil" userId="0e7472d3-bf0f-42ec-9542-556133ae7e0a" providerId="ADAL" clId="{3AEED779-156F-4ADB-8CAE-351D1B3723C5}" dt="2024-05-21T18:21:40.117" v="965" actId="13926"/>
          <ac:spMkLst>
            <pc:docMk/>
            <pc:sldMk cId="914047147" sldId="399"/>
            <ac:spMk id="8" creationId="{A62CD457-E2DA-68F9-02F0-D85A239B732C}"/>
          </ac:spMkLst>
        </pc:spChg>
        <pc:spChg chg="mod">
          <ac:chgData name="Nasir, Zil" userId="0e7472d3-bf0f-42ec-9542-556133ae7e0a" providerId="ADAL" clId="{3AEED779-156F-4ADB-8CAE-351D1B3723C5}" dt="2024-05-21T18:21:46.800" v="968" actId="13926"/>
          <ac:spMkLst>
            <pc:docMk/>
            <pc:sldMk cId="914047147" sldId="399"/>
            <ac:spMk id="9" creationId="{88473CDD-13F8-8118-0452-F274E29EA5D9}"/>
          </ac:spMkLst>
        </pc:spChg>
        <pc:spChg chg="mod">
          <ac:chgData name="Nasir, Zil" userId="0e7472d3-bf0f-42ec-9542-556133ae7e0a" providerId="ADAL" clId="{3AEED779-156F-4ADB-8CAE-351D1B3723C5}" dt="2024-05-21T18:20:58.563" v="958"/>
          <ac:spMkLst>
            <pc:docMk/>
            <pc:sldMk cId="914047147" sldId="399"/>
            <ac:spMk id="10" creationId="{F40643EF-7EF3-DB44-3916-7877A3EC01E0}"/>
          </ac:spMkLst>
        </pc:spChg>
      </pc:sldChg>
      <pc:sldChg chg="modSp add mod">
        <pc:chgData name="Nasir, Zil" userId="0e7472d3-bf0f-42ec-9542-556133ae7e0a" providerId="ADAL" clId="{3AEED779-156F-4ADB-8CAE-351D1B3723C5}" dt="2024-05-21T18:26:25.919" v="981" actId="20577"/>
        <pc:sldMkLst>
          <pc:docMk/>
          <pc:sldMk cId="2678446245" sldId="400"/>
        </pc:sldMkLst>
        <pc:spChg chg="mod">
          <ac:chgData name="Nasir, Zil" userId="0e7472d3-bf0f-42ec-9542-556133ae7e0a" providerId="ADAL" clId="{3AEED779-156F-4ADB-8CAE-351D1B3723C5}" dt="2024-05-21T18:26:21.570" v="972" actId="13926"/>
          <ac:spMkLst>
            <pc:docMk/>
            <pc:sldMk cId="2678446245" sldId="400"/>
            <ac:spMk id="8" creationId="{A62CD457-E2DA-68F9-02F0-D85A239B732C}"/>
          </ac:spMkLst>
        </pc:spChg>
        <pc:spChg chg="mod">
          <ac:chgData name="Nasir, Zil" userId="0e7472d3-bf0f-42ec-9542-556133ae7e0a" providerId="ADAL" clId="{3AEED779-156F-4ADB-8CAE-351D1B3723C5}" dt="2024-05-21T18:26:25.919" v="981" actId="20577"/>
          <ac:spMkLst>
            <pc:docMk/>
            <pc:sldMk cId="2678446245" sldId="400"/>
            <ac:spMk id="9" creationId="{88473CDD-13F8-8118-0452-F274E29EA5D9}"/>
          </ac:spMkLst>
        </pc:spChg>
        <pc:spChg chg="mod">
          <ac:chgData name="Nasir, Zil" userId="0e7472d3-bf0f-42ec-9542-556133ae7e0a" providerId="ADAL" clId="{3AEED779-156F-4ADB-8CAE-351D1B3723C5}" dt="2024-05-21T18:26:16.315" v="971"/>
          <ac:spMkLst>
            <pc:docMk/>
            <pc:sldMk cId="2678446245" sldId="400"/>
            <ac:spMk id="10" creationId="{F40643EF-7EF3-DB44-3916-7877A3EC01E0}"/>
          </ac:spMkLst>
        </pc:spChg>
      </pc:sldChg>
      <pc:sldChg chg="modSp add mod">
        <pc:chgData name="Nasir, Zil" userId="0e7472d3-bf0f-42ec-9542-556133ae7e0a" providerId="ADAL" clId="{3AEED779-156F-4ADB-8CAE-351D1B3723C5}" dt="2024-05-21T18:27:06.417" v="992" actId="13926"/>
        <pc:sldMkLst>
          <pc:docMk/>
          <pc:sldMk cId="1260666068" sldId="401"/>
        </pc:sldMkLst>
        <pc:spChg chg="mod">
          <ac:chgData name="Nasir, Zil" userId="0e7472d3-bf0f-42ec-9542-556133ae7e0a" providerId="ADAL" clId="{3AEED779-156F-4ADB-8CAE-351D1B3723C5}" dt="2024-05-21T18:27:06.417" v="992" actId="13926"/>
          <ac:spMkLst>
            <pc:docMk/>
            <pc:sldMk cId="1260666068" sldId="401"/>
            <ac:spMk id="8" creationId="{A62CD457-E2DA-68F9-02F0-D85A239B732C}"/>
          </ac:spMkLst>
        </pc:spChg>
        <pc:spChg chg="mod">
          <ac:chgData name="Nasir, Zil" userId="0e7472d3-bf0f-42ec-9542-556133ae7e0a" providerId="ADAL" clId="{3AEED779-156F-4ADB-8CAE-351D1B3723C5}" dt="2024-05-21T18:27:02.383" v="991" actId="20577"/>
          <ac:spMkLst>
            <pc:docMk/>
            <pc:sldMk cId="1260666068" sldId="401"/>
            <ac:spMk id="9" creationId="{88473CDD-13F8-8118-0452-F274E29EA5D9}"/>
          </ac:spMkLst>
        </pc:spChg>
        <pc:spChg chg="mod">
          <ac:chgData name="Nasir, Zil" userId="0e7472d3-bf0f-42ec-9542-556133ae7e0a" providerId="ADAL" clId="{3AEED779-156F-4ADB-8CAE-351D1B3723C5}" dt="2024-05-21T18:26:54.188" v="983"/>
          <ac:spMkLst>
            <pc:docMk/>
            <pc:sldMk cId="1260666068" sldId="401"/>
            <ac:spMk id="10" creationId="{F40643EF-7EF3-DB44-3916-7877A3EC01E0}"/>
          </ac:spMkLst>
        </pc:spChg>
      </pc:sldChg>
      <pc:sldChg chg="modSp add mod">
        <pc:chgData name="Nasir, Zil" userId="0e7472d3-bf0f-42ec-9542-556133ae7e0a" providerId="ADAL" clId="{3AEED779-156F-4ADB-8CAE-351D1B3723C5}" dt="2024-05-21T18:27:33.629" v="1003" actId="20577"/>
        <pc:sldMkLst>
          <pc:docMk/>
          <pc:sldMk cId="2222840904" sldId="402"/>
        </pc:sldMkLst>
        <pc:spChg chg="mod">
          <ac:chgData name="Nasir, Zil" userId="0e7472d3-bf0f-42ec-9542-556133ae7e0a" providerId="ADAL" clId="{3AEED779-156F-4ADB-8CAE-351D1B3723C5}" dt="2024-05-21T18:27:29.204" v="995" actId="13926"/>
          <ac:spMkLst>
            <pc:docMk/>
            <pc:sldMk cId="2222840904" sldId="402"/>
            <ac:spMk id="8" creationId="{A62CD457-E2DA-68F9-02F0-D85A239B732C}"/>
          </ac:spMkLst>
        </pc:spChg>
        <pc:spChg chg="mod">
          <ac:chgData name="Nasir, Zil" userId="0e7472d3-bf0f-42ec-9542-556133ae7e0a" providerId="ADAL" clId="{3AEED779-156F-4ADB-8CAE-351D1B3723C5}" dt="2024-05-21T18:27:33.629" v="1003" actId="20577"/>
          <ac:spMkLst>
            <pc:docMk/>
            <pc:sldMk cId="2222840904" sldId="402"/>
            <ac:spMk id="9" creationId="{88473CDD-13F8-8118-0452-F274E29EA5D9}"/>
          </ac:spMkLst>
        </pc:spChg>
        <pc:spChg chg="mod">
          <ac:chgData name="Nasir, Zil" userId="0e7472d3-bf0f-42ec-9542-556133ae7e0a" providerId="ADAL" clId="{3AEED779-156F-4ADB-8CAE-351D1B3723C5}" dt="2024-05-21T18:27:24.882" v="994"/>
          <ac:spMkLst>
            <pc:docMk/>
            <pc:sldMk cId="2222840904" sldId="402"/>
            <ac:spMk id="10" creationId="{F40643EF-7EF3-DB44-3916-7877A3EC01E0}"/>
          </ac:spMkLst>
        </pc:spChg>
      </pc:sldChg>
      <pc:sldChg chg="modSp add mod">
        <pc:chgData name="Nasir, Zil" userId="0e7472d3-bf0f-42ec-9542-556133ae7e0a" providerId="ADAL" clId="{3AEED779-156F-4ADB-8CAE-351D1B3723C5}" dt="2024-05-21T18:28:03.412" v="1017" actId="13926"/>
        <pc:sldMkLst>
          <pc:docMk/>
          <pc:sldMk cId="3033058146" sldId="403"/>
        </pc:sldMkLst>
        <pc:spChg chg="mod">
          <ac:chgData name="Nasir, Zil" userId="0e7472d3-bf0f-42ec-9542-556133ae7e0a" providerId="ADAL" clId="{3AEED779-156F-4ADB-8CAE-351D1B3723C5}" dt="2024-05-21T18:28:03.412" v="1017" actId="13926"/>
          <ac:spMkLst>
            <pc:docMk/>
            <pc:sldMk cId="3033058146" sldId="403"/>
            <ac:spMk id="8" creationId="{A62CD457-E2DA-68F9-02F0-D85A239B732C}"/>
          </ac:spMkLst>
        </pc:spChg>
        <pc:spChg chg="mod">
          <ac:chgData name="Nasir, Zil" userId="0e7472d3-bf0f-42ec-9542-556133ae7e0a" providerId="ADAL" clId="{3AEED779-156F-4ADB-8CAE-351D1B3723C5}" dt="2024-05-21T18:27:59.228" v="1016" actId="20577"/>
          <ac:spMkLst>
            <pc:docMk/>
            <pc:sldMk cId="3033058146" sldId="403"/>
            <ac:spMk id="9" creationId="{88473CDD-13F8-8118-0452-F274E29EA5D9}"/>
          </ac:spMkLst>
        </pc:spChg>
        <pc:spChg chg="mod">
          <ac:chgData name="Nasir, Zil" userId="0e7472d3-bf0f-42ec-9542-556133ae7e0a" providerId="ADAL" clId="{3AEED779-156F-4ADB-8CAE-351D1B3723C5}" dt="2024-05-21T18:27:45.939" v="1008" actId="20577"/>
          <ac:spMkLst>
            <pc:docMk/>
            <pc:sldMk cId="3033058146" sldId="403"/>
            <ac:spMk id="10" creationId="{F40643EF-7EF3-DB44-3916-7877A3EC01E0}"/>
          </ac:spMkLst>
        </pc:spChg>
      </pc:sldChg>
    </pc:docChg>
  </pc:docChgLst>
  <pc:docChgLst>
    <pc:chgData name="Stoker, Kesiah" userId="S::kesiah.stoker@ontariohealth.ca::7d6f868f-a8a0-4a2e-b53b-4e83b6d4fcae" providerId="AD" clId="Web-{87E4B0C9-E377-AD6A-AA61-53C959D9BBC0}"/>
    <pc:docChg chg="">
      <pc:chgData name="Stoker, Kesiah" userId="S::kesiah.stoker@ontariohealth.ca::7d6f868f-a8a0-4a2e-b53b-4e83b6d4fcae" providerId="AD" clId="Web-{87E4B0C9-E377-AD6A-AA61-53C959D9BBC0}" dt="2023-09-27T17:50:30.177" v="0"/>
      <pc:docMkLst>
        <pc:docMk/>
      </pc:docMkLst>
      <pc:sldChg chg="addCm">
        <pc:chgData name="Stoker, Kesiah" userId="S::kesiah.stoker@ontariohealth.ca::7d6f868f-a8a0-4a2e-b53b-4e83b6d4fcae" providerId="AD" clId="Web-{87E4B0C9-E377-AD6A-AA61-53C959D9BBC0}" dt="2023-09-27T17:50:30.177" v="0"/>
        <pc:sldMkLst>
          <pc:docMk/>
          <pc:sldMk cId="482592697" sldId="359"/>
        </pc:sldMkLst>
      </pc:sldChg>
    </pc:docChg>
  </pc:docChgLst>
  <pc:docChgLst>
    <pc:chgData name="Nasir, Zil" userId="S::zil.nasir@ontariohealth.ca::0e7472d3-bf0f-42ec-9542-556133ae7e0a" providerId="AD" clId="Web-{8D0CEE81-E907-CBE1-05B7-FFDB16ACED47}"/>
    <pc:docChg chg="modSld">
      <pc:chgData name="Nasir, Zil" userId="S::zil.nasir@ontariohealth.ca::0e7472d3-bf0f-42ec-9542-556133ae7e0a" providerId="AD" clId="Web-{8D0CEE81-E907-CBE1-05B7-FFDB16ACED47}" dt="2024-06-06T18:10:27.714" v="15" actId="20577"/>
      <pc:docMkLst>
        <pc:docMk/>
      </pc:docMkLst>
      <pc:sldChg chg="modSp">
        <pc:chgData name="Nasir, Zil" userId="S::zil.nasir@ontariohealth.ca::0e7472d3-bf0f-42ec-9542-556133ae7e0a" providerId="AD" clId="Web-{8D0CEE81-E907-CBE1-05B7-FFDB16ACED47}" dt="2024-06-06T18:10:27.714" v="15" actId="20577"/>
        <pc:sldMkLst>
          <pc:docMk/>
          <pc:sldMk cId="540429279" sldId="1591"/>
        </pc:sldMkLst>
        <pc:spChg chg="mod">
          <ac:chgData name="Nasir, Zil" userId="S::zil.nasir@ontariohealth.ca::0e7472d3-bf0f-42ec-9542-556133ae7e0a" providerId="AD" clId="Web-{8D0CEE81-E907-CBE1-05B7-FFDB16ACED47}" dt="2024-06-06T18:10:27.714" v="15" actId="20577"/>
          <ac:spMkLst>
            <pc:docMk/>
            <pc:sldMk cId="540429279" sldId="1591"/>
            <ac:spMk id="4" creationId="{34B929EA-085D-03CC-8ABC-3FFBF3231F85}"/>
          </ac:spMkLst>
        </pc:spChg>
      </pc:sldChg>
    </pc:docChg>
  </pc:docChgLst>
  <pc:docChgLst>
    <pc:chgData name="Stoker, Kesiah" userId="7d6f868f-a8a0-4a2e-b53b-4e83b6d4fcae" providerId="ADAL" clId="{91E5EB63-CF9C-43CE-B0B8-824324C41777}"/>
    <pc:docChg chg="undo redo custSel addSld delSld modSld modMainMaster">
      <pc:chgData name="Stoker, Kesiah" userId="7d6f868f-a8a0-4a2e-b53b-4e83b6d4fcae" providerId="ADAL" clId="{91E5EB63-CF9C-43CE-B0B8-824324C41777}" dt="2024-07-23T19:04:55.952" v="897" actId="13244"/>
      <pc:docMkLst>
        <pc:docMk/>
      </pc:docMkLst>
      <pc:sldChg chg="delSp mod">
        <pc:chgData name="Stoker, Kesiah" userId="7d6f868f-a8a0-4a2e-b53b-4e83b6d4fcae" providerId="ADAL" clId="{91E5EB63-CF9C-43CE-B0B8-824324C41777}" dt="2024-07-23T14:03:32.540" v="15" actId="478"/>
        <pc:sldMkLst>
          <pc:docMk/>
          <pc:sldMk cId="969934670" sldId="356"/>
        </pc:sldMkLst>
        <pc:spChg chg="del">
          <ac:chgData name="Stoker, Kesiah" userId="7d6f868f-a8a0-4a2e-b53b-4e83b6d4fcae" providerId="ADAL" clId="{91E5EB63-CF9C-43CE-B0B8-824324C41777}" dt="2024-07-23T14:03:32.540" v="15" actId="478"/>
          <ac:spMkLst>
            <pc:docMk/>
            <pc:sldMk cId="969934670" sldId="356"/>
            <ac:spMk id="3" creationId="{92D9EB36-6BE1-0426-D76B-B6258E17D6EE}"/>
          </ac:spMkLst>
        </pc:spChg>
      </pc:sldChg>
      <pc:sldChg chg="delSp mod">
        <pc:chgData name="Stoker, Kesiah" userId="7d6f868f-a8a0-4a2e-b53b-4e83b6d4fcae" providerId="ADAL" clId="{91E5EB63-CF9C-43CE-B0B8-824324C41777}" dt="2024-07-23T14:03:37.123" v="16" actId="478"/>
        <pc:sldMkLst>
          <pc:docMk/>
          <pc:sldMk cId="663100937" sldId="357"/>
        </pc:sldMkLst>
        <pc:spChg chg="del">
          <ac:chgData name="Stoker, Kesiah" userId="7d6f868f-a8a0-4a2e-b53b-4e83b6d4fcae" providerId="ADAL" clId="{91E5EB63-CF9C-43CE-B0B8-824324C41777}" dt="2024-07-23T14:03:37.123" v="16" actId="478"/>
          <ac:spMkLst>
            <pc:docMk/>
            <pc:sldMk cId="663100937" sldId="357"/>
            <ac:spMk id="3" creationId="{CC3AED13-9837-DC5F-E42A-04D84AF0830E}"/>
          </ac:spMkLst>
        </pc:spChg>
      </pc:sldChg>
      <pc:sldChg chg="delSp mod">
        <pc:chgData name="Stoker, Kesiah" userId="7d6f868f-a8a0-4a2e-b53b-4e83b6d4fcae" providerId="ADAL" clId="{91E5EB63-CF9C-43CE-B0B8-824324C41777}" dt="2024-07-23T14:03:41.380" v="17" actId="478"/>
        <pc:sldMkLst>
          <pc:docMk/>
          <pc:sldMk cId="909644597" sldId="358"/>
        </pc:sldMkLst>
        <pc:spChg chg="del">
          <ac:chgData name="Stoker, Kesiah" userId="7d6f868f-a8a0-4a2e-b53b-4e83b6d4fcae" providerId="ADAL" clId="{91E5EB63-CF9C-43CE-B0B8-824324C41777}" dt="2024-07-23T14:03:41.380" v="17" actId="478"/>
          <ac:spMkLst>
            <pc:docMk/>
            <pc:sldMk cId="909644597" sldId="358"/>
            <ac:spMk id="4" creationId="{9F62226F-9E89-1DC1-2295-D388A29782A6}"/>
          </ac:spMkLst>
        </pc:spChg>
      </pc:sldChg>
      <pc:sldChg chg="addSp delSp modSp mod delCm modNotesTx">
        <pc:chgData name="Stoker, Kesiah" userId="7d6f868f-a8a0-4a2e-b53b-4e83b6d4fcae" providerId="ADAL" clId="{91E5EB63-CF9C-43CE-B0B8-824324C41777}" dt="2024-07-23T19:04:24.723" v="895" actId="13244"/>
        <pc:sldMkLst>
          <pc:docMk/>
          <pc:sldMk cId="482592697" sldId="359"/>
        </pc:sldMkLst>
        <pc:spChg chg="del">
          <ac:chgData name="Stoker, Kesiah" userId="7d6f868f-a8a0-4a2e-b53b-4e83b6d4fcae" providerId="ADAL" clId="{91E5EB63-CF9C-43CE-B0B8-824324C41777}" dt="2024-07-23T14:03:45.205" v="18" actId="478"/>
          <ac:spMkLst>
            <pc:docMk/>
            <pc:sldMk cId="482592697" sldId="359"/>
            <ac:spMk id="4" creationId="{31F47D01-846B-C7EE-BFA4-517BCDADF210}"/>
          </ac:spMkLst>
        </pc:spChg>
        <pc:spChg chg="add mod ord">
          <ac:chgData name="Stoker, Kesiah" userId="7d6f868f-a8a0-4a2e-b53b-4e83b6d4fcae" providerId="ADAL" clId="{91E5EB63-CF9C-43CE-B0B8-824324C41777}" dt="2024-07-23T19:04:22.886" v="894" actId="13244"/>
          <ac:spMkLst>
            <pc:docMk/>
            <pc:sldMk cId="482592697" sldId="359"/>
            <ac:spMk id="4" creationId="{52EF90E4-AF4F-F6EF-59EF-D39E7D6F643E}"/>
          </ac:spMkLst>
        </pc:spChg>
        <pc:spChg chg="mod">
          <ac:chgData name="Stoker, Kesiah" userId="7d6f868f-a8a0-4a2e-b53b-4e83b6d4fcae" providerId="ADAL" clId="{91E5EB63-CF9C-43CE-B0B8-824324C41777}" dt="2024-07-23T15:11:57.579" v="641" actId="1038"/>
          <ac:spMkLst>
            <pc:docMk/>
            <pc:sldMk cId="482592697" sldId="359"/>
            <ac:spMk id="5" creationId="{51942B0D-B547-AF32-57F8-D420ED71654D}"/>
          </ac:spMkLst>
        </pc:spChg>
        <pc:spChg chg="mod">
          <ac:chgData name="Stoker, Kesiah" userId="7d6f868f-a8a0-4a2e-b53b-4e83b6d4fcae" providerId="ADAL" clId="{91E5EB63-CF9C-43CE-B0B8-824324C41777}" dt="2024-07-23T15:11:57.579" v="641" actId="1038"/>
          <ac:spMkLst>
            <pc:docMk/>
            <pc:sldMk cId="482592697" sldId="359"/>
            <ac:spMk id="6" creationId="{55101920-8D9F-8ECA-15CA-75C6A47AD034}"/>
          </ac:spMkLst>
        </pc:spChg>
        <pc:spChg chg="mod">
          <ac:chgData name="Stoker, Kesiah" userId="7d6f868f-a8a0-4a2e-b53b-4e83b6d4fcae" providerId="ADAL" clId="{91E5EB63-CF9C-43CE-B0B8-824324C41777}" dt="2024-07-23T15:11:57.579" v="641" actId="1038"/>
          <ac:spMkLst>
            <pc:docMk/>
            <pc:sldMk cId="482592697" sldId="359"/>
            <ac:spMk id="7" creationId="{F78A8C55-0FAA-AC09-AE6C-D0AA969EA9FB}"/>
          </ac:spMkLst>
        </pc:spChg>
        <pc:picChg chg="mod">
          <ac:chgData name="Stoker, Kesiah" userId="7d6f868f-a8a0-4a2e-b53b-4e83b6d4fcae" providerId="ADAL" clId="{91E5EB63-CF9C-43CE-B0B8-824324C41777}" dt="2024-07-23T15:11:57.579" v="641" actId="1038"/>
          <ac:picMkLst>
            <pc:docMk/>
            <pc:sldMk cId="482592697" sldId="359"/>
            <ac:picMk id="14" creationId="{56C3DA69-C5A3-6719-A4EF-4609C3623F96}"/>
          </ac:picMkLst>
        </pc:picChg>
        <pc:picChg chg="mod">
          <ac:chgData name="Stoker, Kesiah" userId="7d6f868f-a8a0-4a2e-b53b-4e83b6d4fcae" providerId="ADAL" clId="{91E5EB63-CF9C-43CE-B0B8-824324C41777}" dt="2024-07-23T15:11:57.579" v="641" actId="1038"/>
          <ac:picMkLst>
            <pc:docMk/>
            <pc:sldMk cId="482592697" sldId="359"/>
            <ac:picMk id="15" creationId="{F98F4E5A-E7F0-E7C4-CA40-BC4BE98C186D}"/>
          </ac:picMkLst>
        </pc:picChg>
        <pc:picChg chg="mod">
          <ac:chgData name="Stoker, Kesiah" userId="7d6f868f-a8a0-4a2e-b53b-4e83b6d4fcae" providerId="ADAL" clId="{91E5EB63-CF9C-43CE-B0B8-824324C41777}" dt="2024-07-23T15:11:57.579" v="641" actId="1038"/>
          <ac:picMkLst>
            <pc:docMk/>
            <pc:sldMk cId="482592697" sldId="359"/>
            <ac:picMk id="16" creationId="{8C91C552-0377-0B10-7D33-D8C51FC338B6}"/>
          </ac:picMkLst>
        </pc:picChg>
        <pc:picChg chg="mod">
          <ac:chgData name="Stoker, Kesiah" userId="7d6f868f-a8a0-4a2e-b53b-4e83b6d4fcae" providerId="ADAL" clId="{91E5EB63-CF9C-43CE-B0B8-824324C41777}" dt="2024-07-23T14:53:48.820" v="479" actId="962"/>
          <ac:picMkLst>
            <pc:docMk/>
            <pc:sldMk cId="482592697" sldId="359"/>
            <ac:picMk id="17" creationId="{4288D573-8509-074B-8983-E46B21A284A4}"/>
          </ac:picMkLst>
        </pc:picChg>
        <pc:picChg chg="add mod ord">
          <ac:chgData name="Stoker, Kesiah" userId="7d6f868f-a8a0-4a2e-b53b-4e83b6d4fcae" providerId="ADAL" clId="{91E5EB63-CF9C-43CE-B0B8-824324C41777}" dt="2024-07-23T19:04:24.723" v="895" actId="13244"/>
          <ac:picMkLst>
            <pc:docMk/>
            <pc:sldMk cId="482592697" sldId="359"/>
            <ac:picMk id="18" creationId="{B9D915E9-BB71-456F-8B97-E95B4F3462FB}"/>
          </ac:picMkLst>
        </pc:pic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91E5EB63-CF9C-43CE-B0B8-824324C41777}" dt="2024-07-23T14:52:34.127" v="465"/>
              <pc2:cmMkLst xmlns:pc2="http://schemas.microsoft.com/office/powerpoint/2019/9/main/command">
                <pc:docMk/>
                <pc:sldMk cId="482592697" sldId="359"/>
                <pc2:cmMk id="{35C7B5DB-5A2A-4F0B-B7F2-3D1384BE94F0}"/>
              </pc2:cmMkLst>
            </pc226:cmChg>
          </p:ext>
        </pc:extLst>
      </pc:sldChg>
      <pc:sldChg chg="delSp modSp mod">
        <pc:chgData name="Stoker, Kesiah" userId="7d6f868f-a8a0-4a2e-b53b-4e83b6d4fcae" providerId="ADAL" clId="{91E5EB63-CF9C-43CE-B0B8-824324C41777}" dt="2024-07-23T14:48:10.793" v="464" actId="962"/>
        <pc:sldMkLst>
          <pc:docMk/>
          <pc:sldMk cId="2872917886" sldId="360"/>
        </pc:sldMkLst>
        <pc:spChg chg="del">
          <ac:chgData name="Stoker, Kesiah" userId="7d6f868f-a8a0-4a2e-b53b-4e83b6d4fcae" providerId="ADAL" clId="{91E5EB63-CF9C-43CE-B0B8-824324C41777}" dt="2024-07-23T14:03:47.764" v="19" actId="478"/>
          <ac:spMkLst>
            <pc:docMk/>
            <pc:sldMk cId="2872917886" sldId="360"/>
            <ac:spMk id="12" creationId="{42FEF0FD-85CF-19FC-388F-66962BDB7A73}"/>
          </ac:spMkLst>
        </pc:spChg>
        <pc:spChg chg="mod">
          <ac:chgData name="Stoker, Kesiah" userId="7d6f868f-a8a0-4a2e-b53b-4e83b6d4fcae" providerId="ADAL" clId="{91E5EB63-CF9C-43CE-B0B8-824324C41777}" dt="2024-07-23T14:47:53.733" v="360" actId="962"/>
          <ac:spMkLst>
            <pc:docMk/>
            <pc:sldMk cId="2872917886" sldId="360"/>
            <ac:spMk id="15" creationId="{DE890FCF-0460-7429-44A9-ECEC567CE636}"/>
          </ac:spMkLst>
        </pc:spChg>
        <pc:spChg chg="mod">
          <ac:chgData name="Stoker, Kesiah" userId="7d6f868f-a8a0-4a2e-b53b-4e83b6d4fcae" providerId="ADAL" clId="{91E5EB63-CF9C-43CE-B0B8-824324C41777}" dt="2024-07-23T14:48:05.966" v="432" actId="962"/>
          <ac:spMkLst>
            <pc:docMk/>
            <pc:sldMk cId="2872917886" sldId="360"/>
            <ac:spMk id="19" creationId="{4BB24016-9C38-0C43-21BB-511AC83DE9B2}"/>
          </ac:spMkLst>
        </pc:spChg>
        <pc:spChg chg="mod">
          <ac:chgData name="Stoker, Kesiah" userId="7d6f868f-a8a0-4a2e-b53b-4e83b6d4fcae" providerId="ADAL" clId="{91E5EB63-CF9C-43CE-B0B8-824324C41777}" dt="2024-07-23T14:48:02.042" v="412" actId="962"/>
          <ac:spMkLst>
            <pc:docMk/>
            <pc:sldMk cId="2872917886" sldId="360"/>
            <ac:spMk id="20" creationId="{1A53F153-3DCB-4B1D-C329-E2C2780C63A3}"/>
          </ac:spMkLst>
        </pc:spChg>
        <pc:spChg chg="mod">
          <ac:chgData name="Stoker, Kesiah" userId="7d6f868f-a8a0-4a2e-b53b-4e83b6d4fcae" providerId="ADAL" clId="{91E5EB63-CF9C-43CE-B0B8-824324C41777}" dt="2024-07-23T14:48:10.793" v="464" actId="962"/>
          <ac:spMkLst>
            <pc:docMk/>
            <pc:sldMk cId="2872917886" sldId="360"/>
            <ac:spMk id="21" creationId="{F07B6B82-5AAE-C6B6-0FD1-33B3621019A3}"/>
          </ac:spMkLst>
        </pc:spChg>
      </pc:sldChg>
      <pc:sldChg chg="delSp modSp mod">
        <pc:chgData name="Stoker, Kesiah" userId="7d6f868f-a8a0-4a2e-b53b-4e83b6d4fcae" providerId="ADAL" clId="{91E5EB63-CF9C-43CE-B0B8-824324C41777}" dt="2024-07-23T14:54:12.847" v="482" actId="962"/>
        <pc:sldMkLst>
          <pc:docMk/>
          <pc:sldMk cId="3239380564" sldId="361"/>
        </pc:sldMkLst>
        <pc:spChg chg="del">
          <ac:chgData name="Stoker, Kesiah" userId="7d6f868f-a8a0-4a2e-b53b-4e83b6d4fcae" providerId="ADAL" clId="{91E5EB63-CF9C-43CE-B0B8-824324C41777}" dt="2024-07-23T14:03:49.787" v="20" actId="478"/>
          <ac:spMkLst>
            <pc:docMk/>
            <pc:sldMk cId="3239380564" sldId="361"/>
            <ac:spMk id="2" creationId="{C6373715-AEA2-6BF3-347E-E751DB7C8997}"/>
          </ac:spMkLst>
        </pc:spChg>
        <pc:picChg chg="mod">
          <ac:chgData name="Stoker, Kesiah" userId="7d6f868f-a8a0-4a2e-b53b-4e83b6d4fcae" providerId="ADAL" clId="{91E5EB63-CF9C-43CE-B0B8-824324C41777}" dt="2024-07-23T14:54:12.847" v="482" actId="962"/>
          <ac:picMkLst>
            <pc:docMk/>
            <pc:sldMk cId="3239380564" sldId="361"/>
            <ac:picMk id="10" creationId="{7DE3850B-096F-C4A7-5009-3E7FE29D4C20}"/>
          </ac:picMkLst>
        </pc:picChg>
      </pc:sldChg>
      <pc:sldChg chg="delSp mod">
        <pc:chgData name="Stoker, Kesiah" userId="7d6f868f-a8a0-4a2e-b53b-4e83b6d4fcae" providerId="ADAL" clId="{91E5EB63-CF9C-43CE-B0B8-824324C41777}" dt="2024-07-23T14:03:56.086" v="22" actId="478"/>
        <pc:sldMkLst>
          <pc:docMk/>
          <pc:sldMk cId="284031855" sldId="362"/>
        </pc:sldMkLst>
        <pc:spChg chg="del">
          <ac:chgData name="Stoker, Kesiah" userId="7d6f868f-a8a0-4a2e-b53b-4e83b6d4fcae" providerId="ADAL" clId="{91E5EB63-CF9C-43CE-B0B8-824324C41777}" dt="2024-07-23T14:03:56.086" v="22" actId="478"/>
          <ac:spMkLst>
            <pc:docMk/>
            <pc:sldMk cId="284031855" sldId="362"/>
            <ac:spMk id="3" creationId="{CC11EBE3-60DD-0F0B-C69E-C8F12F80F0BF}"/>
          </ac:spMkLst>
        </pc:spChg>
      </pc:sldChg>
      <pc:sldChg chg="addSp delSp mod">
        <pc:chgData name="Stoker, Kesiah" userId="7d6f868f-a8a0-4a2e-b53b-4e83b6d4fcae" providerId="ADAL" clId="{91E5EB63-CF9C-43CE-B0B8-824324C41777}" dt="2024-07-23T14:04:00.785" v="25" actId="478"/>
        <pc:sldMkLst>
          <pc:docMk/>
          <pc:sldMk cId="2224059937" sldId="363"/>
        </pc:sldMkLst>
        <pc:spChg chg="add del">
          <ac:chgData name="Stoker, Kesiah" userId="7d6f868f-a8a0-4a2e-b53b-4e83b6d4fcae" providerId="ADAL" clId="{91E5EB63-CF9C-43CE-B0B8-824324C41777}" dt="2024-07-23T14:03:58.779" v="24" actId="478"/>
          <ac:spMkLst>
            <pc:docMk/>
            <pc:sldMk cId="2224059937" sldId="363"/>
            <ac:spMk id="2" creationId="{A923AE61-30D8-B076-95CF-D954B7E474D2}"/>
          </ac:spMkLst>
        </pc:spChg>
        <pc:spChg chg="del">
          <ac:chgData name="Stoker, Kesiah" userId="7d6f868f-a8a0-4a2e-b53b-4e83b6d4fcae" providerId="ADAL" clId="{91E5EB63-CF9C-43CE-B0B8-824324C41777}" dt="2024-07-23T14:04:00.785" v="25" actId="478"/>
          <ac:spMkLst>
            <pc:docMk/>
            <pc:sldMk cId="2224059937" sldId="363"/>
            <ac:spMk id="4" creationId="{DC1DA359-7D8E-4E9F-7532-57537DFF4517}"/>
          </ac:spMkLst>
        </pc:spChg>
      </pc:sldChg>
      <pc:sldChg chg="addSp delSp mod">
        <pc:chgData name="Stoker, Kesiah" userId="7d6f868f-a8a0-4a2e-b53b-4e83b6d4fcae" providerId="ADAL" clId="{91E5EB63-CF9C-43CE-B0B8-824324C41777}" dt="2024-07-23T14:04:07.463" v="28" actId="478"/>
        <pc:sldMkLst>
          <pc:docMk/>
          <pc:sldMk cId="2499699887" sldId="364"/>
        </pc:sldMkLst>
        <pc:spChg chg="del">
          <ac:chgData name="Stoker, Kesiah" userId="7d6f868f-a8a0-4a2e-b53b-4e83b6d4fcae" providerId="ADAL" clId="{91E5EB63-CF9C-43CE-B0B8-824324C41777}" dt="2024-07-23T14:04:07.463" v="28" actId="478"/>
          <ac:spMkLst>
            <pc:docMk/>
            <pc:sldMk cId="2499699887" sldId="364"/>
            <ac:spMk id="2" creationId="{D16317C2-6E51-7193-BFA0-93615610FB5A}"/>
          </ac:spMkLst>
        </pc:spChg>
        <pc:spChg chg="add del">
          <ac:chgData name="Stoker, Kesiah" userId="7d6f868f-a8a0-4a2e-b53b-4e83b6d4fcae" providerId="ADAL" clId="{91E5EB63-CF9C-43CE-B0B8-824324C41777}" dt="2024-07-23T14:04:03.440" v="27" actId="478"/>
          <ac:spMkLst>
            <pc:docMk/>
            <pc:sldMk cId="2499699887" sldId="364"/>
            <ac:spMk id="3" creationId="{DFF96128-B347-5DE2-E4BF-C95B862605F7}"/>
          </ac:spMkLst>
        </pc:spChg>
      </pc:sldChg>
      <pc:sldChg chg="delSp mod">
        <pc:chgData name="Stoker, Kesiah" userId="7d6f868f-a8a0-4a2e-b53b-4e83b6d4fcae" providerId="ADAL" clId="{91E5EB63-CF9C-43CE-B0B8-824324C41777}" dt="2024-07-23T14:04:09.339" v="29" actId="478"/>
        <pc:sldMkLst>
          <pc:docMk/>
          <pc:sldMk cId="86015325" sldId="365"/>
        </pc:sldMkLst>
        <pc:spChg chg="del">
          <ac:chgData name="Stoker, Kesiah" userId="7d6f868f-a8a0-4a2e-b53b-4e83b6d4fcae" providerId="ADAL" clId="{91E5EB63-CF9C-43CE-B0B8-824324C41777}" dt="2024-07-23T14:04:09.339" v="29" actId="478"/>
          <ac:spMkLst>
            <pc:docMk/>
            <pc:sldMk cId="86015325" sldId="365"/>
            <ac:spMk id="10" creationId="{95F445F2-F7CE-1481-CB22-BD1BB2A12DB1}"/>
          </ac:spMkLst>
        </pc:spChg>
      </pc:sldChg>
      <pc:sldChg chg="delSp modSp mod">
        <pc:chgData name="Stoker, Kesiah" userId="7d6f868f-a8a0-4a2e-b53b-4e83b6d4fcae" providerId="ADAL" clId="{91E5EB63-CF9C-43CE-B0B8-824324C41777}" dt="2024-07-23T14:54:44.783" v="489" actId="962"/>
        <pc:sldMkLst>
          <pc:docMk/>
          <pc:sldMk cId="2687523301" sldId="366"/>
        </pc:sldMkLst>
        <pc:spChg chg="del">
          <ac:chgData name="Stoker, Kesiah" userId="7d6f868f-a8a0-4a2e-b53b-4e83b6d4fcae" providerId="ADAL" clId="{91E5EB63-CF9C-43CE-B0B8-824324C41777}" dt="2024-07-23T14:04:11.075" v="30" actId="478"/>
          <ac:spMkLst>
            <pc:docMk/>
            <pc:sldMk cId="2687523301" sldId="366"/>
            <ac:spMk id="2" creationId="{D1EDBF15-B6AF-7F9D-F60C-91763CB14BDE}"/>
          </ac:spMkLst>
        </pc:spChg>
        <pc:picChg chg="mod">
          <ac:chgData name="Stoker, Kesiah" userId="7d6f868f-a8a0-4a2e-b53b-4e83b6d4fcae" providerId="ADAL" clId="{91E5EB63-CF9C-43CE-B0B8-824324C41777}" dt="2024-07-23T14:54:44.783" v="489" actId="962"/>
          <ac:picMkLst>
            <pc:docMk/>
            <pc:sldMk cId="2687523301" sldId="366"/>
            <ac:picMk id="3" creationId="{8B6B1C5D-0A24-83C9-62C9-20026AA7C7D6}"/>
          </ac:picMkLst>
        </pc:picChg>
      </pc:sldChg>
      <pc:sldChg chg="delSp modSp mod delCm">
        <pc:chgData name="Stoker, Kesiah" userId="7d6f868f-a8a0-4a2e-b53b-4e83b6d4fcae" providerId="ADAL" clId="{91E5EB63-CF9C-43CE-B0B8-824324C41777}" dt="2024-07-23T14:54:29.228" v="486"/>
        <pc:sldMkLst>
          <pc:docMk/>
          <pc:sldMk cId="4193221867" sldId="367"/>
        </pc:sldMkLst>
        <pc:spChg chg="del">
          <ac:chgData name="Stoker, Kesiah" userId="7d6f868f-a8a0-4a2e-b53b-4e83b6d4fcae" providerId="ADAL" clId="{91E5EB63-CF9C-43CE-B0B8-824324C41777}" dt="2024-07-23T14:03:54.282" v="21" actId="478"/>
          <ac:spMkLst>
            <pc:docMk/>
            <pc:sldMk cId="4193221867" sldId="367"/>
            <ac:spMk id="4" creationId="{6B11CD0E-C7B3-899E-D47C-63ECD9BF2325}"/>
          </ac:spMkLst>
        </pc:spChg>
        <pc:picChg chg="mod">
          <ac:chgData name="Stoker, Kesiah" userId="7d6f868f-a8a0-4a2e-b53b-4e83b6d4fcae" providerId="ADAL" clId="{91E5EB63-CF9C-43CE-B0B8-824324C41777}" dt="2024-07-23T14:54:23.375" v="485" actId="962"/>
          <ac:picMkLst>
            <pc:docMk/>
            <pc:sldMk cId="4193221867" sldId="367"/>
            <ac:picMk id="5" creationId="{94F14FD4-DC1F-1B07-9520-37D512DB1378}"/>
          </ac:picMkLst>
        </pc:pic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91E5EB63-CF9C-43CE-B0B8-824324C41777}" dt="2024-07-23T14:54:29.228" v="486"/>
              <pc2:cmMkLst xmlns:pc2="http://schemas.microsoft.com/office/powerpoint/2019/9/main/command">
                <pc:docMk/>
                <pc:sldMk cId="4193221867" sldId="367"/>
                <pc2:cmMk id="{507760AF-245B-42D1-9D16-0A753167D4A6}"/>
              </pc2:cmMkLst>
            </pc226:cmChg>
          </p:ext>
        </pc:extLst>
      </pc:sldChg>
      <pc:sldChg chg="delSp modSp mod">
        <pc:chgData name="Stoker, Kesiah" userId="7d6f868f-a8a0-4a2e-b53b-4e83b6d4fcae" providerId="ADAL" clId="{91E5EB63-CF9C-43CE-B0B8-824324C41777}" dt="2024-07-23T19:01:15.287" v="892" actId="790"/>
        <pc:sldMkLst>
          <pc:docMk/>
          <pc:sldMk cId="863682701" sldId="379"/>
        </pc:sldMkLst>
        <pc:spChg chg="mod">
          <ac:chgData name="Stoker, Kesiah" userId="7d6f868f-a8a0-4a2e-b53b-4e83b6d4fcae" providerId="ADAL" clId="{91E5EB63-CF9C-43CE-B0B8-824324C41777}" dt="2024-07-23T19:01:15.287" v="892" actId="790"/>
          <ac:spMkLst>
            <pc:docMk/>
            <pc:sldMk cId="863682701" sldId="379"/>
            <ac:spMk id="2" creationId="{0468DB77-C676-7FBA-3B8B-6C4823E5C301}"/>
          </ac:spMkLst>
        </pc:spChg>
        <pc:spChg chg="del">
          <ac:chgData name="Stoker, Kesiah" userId="7d6f868f-a8a0-4a2e-b53b-4e83b6d4fcae" providerId="ADAL" clId="{91E5EB63-CF9C-43CE-B0B8-824324C41777}" dt="2024-07-23T14:04:46.870" v="41" actId="478"/>
          <ac:spMkLst>
            <pc:docMk/>
            <pc:sldMk cId="863682701" sldId="379"/>
            <ac:spMk id="6" creationId="{BC6D687A-43D4-C05A-331A-FD66BD2B4560}"/>
          </ac:spMkLst>
        </pc:spChg>
      </pc:sldChg>
      <pc:sldChg chg="delSp mod">
        <pc:chgData name="Stoker, Kesiah" userId="7d6f868f-a8a0-4a2e-b53b-4e83b6d4fcae" providerId="ADAL" clId="{91E5EB63-CF9C-43CE-B0B8-824324C41777}" dt="2024-07-23T14:04:49.209" v="42" actId="478"/>
        <pc:sldMkLst>
          <pc:docMk/>
          <pc:sldMk cId="3909832607" sldId="384"/>
        </pc:sldMkLst>
        <pc:spChg chg="del">
          <ac:chgData name="Stoker, Kesiah" userId="7d6f868f-a8a0-4a2e-b53b-4e83b6d4fcae" providerId="ADAL" clId="{91E5EB63-CF9C-43CE-B0B8-824324C41777}" dt="2024-07-23T14:04:49.209" v="42" actId="478"/>
          <ac:spMkLst>
            <pc:docMk/>
            <pc:sldMk cId="3909832607" sldId="384"/>
            <ac:spMk id="3" creationId="{F8889D44-83AC-CD26-95E7-8FC7B85BB490}"/>
          </ac:spMkLst>
        </pc:spChg>
      </pc:sldChg>
      <pc:sldChg chg="delSp mod">
        <pc:chgData name="Stoker, Kesiah" userId="7d6f868f-a8a0-4a2e-b53b-4e83b6d4fcae" providerId="ADAL" clId="{91E5EB63-CF9C-43CE-B0B8-824324C41777}" dt="2024-07-23T14:04:50.343" v="43" actId="478"/>
        <pc:sldMkLst>
          <pc:docMk/>
          <pc:sldMk cId="936660227" sldId="385"/>
        </pc:sldMkLst>
        <pc:spChg chg="del">
          <ac:chgData name="Stoker, Kesiah" userId="7d6f868f-a8a0-4a2e-b53b-4e83b6d4fcae" providerId="ADAL" clId="{91E5EB63-CF9C-43CE-B0B8-824324C41777}" dt="2024-07-23T14:04:50.343" v="43" actId="478"/>
          <ac:spMkLst>
            <pc:docMk/>
            <pc:sldMk cId="936660227" sldId="385"/>
            <ac:spMk id="2" creationId="{2FAA23BD-E75B-9170-30AE-58A48C0F0E3B}"/>
          </ac:spMkLst>
        </pc:spChg>
      </pc:sldChg>
      <pc:sldChg chg="delSp mod">
        <pc:chgData name="Stoker, Kesiah" userId="7d6f868f-a8a0-4a2e-b53b-4e83b6d4fcae" providerId="ADAL" clId="{91E5EB63-CF9C-43CE-B0B8-824324C41777}" dt="2024-07-23T14:04:52.267" v="45" actId="478"/>
        <pc:sldMkLst>
          <pc:docMk/>
          <pc:sldMk cId="830031710" sldId="386"/>
        </pc:sldMkLst>
        <pc:spChg chg="del">
          <ac:chgData name="Stoker, Kesiah" userId="7d6f868f-a8a0-4a2e-b53b-4e83b6d4fcae" providerId="ADAL" clId="{91E5EB63-CF9C-43CE-B0B8-824324C41777}" dt="2024-07-23T14:04:52.267" v="45" actId="478"/>
          <ac:spMkLst>
            <pc:docMk/>
            <pc:sldMk cId="830031710" sldId="386"/>
            <ac:spMk id="2" creationId="{4D82C9A4-FE68-23C5-8787-6EB2153F313C}"/>
          </ac:spMkLst>
        </pc:spChg>
      </pc:sldChg>
      <pc:sldChg chg="delSp mod">
        <pc:chgData name="Stoker, Kesiah" userId="7d6f868f-a8a0-4a2e-b53b-4e83b6d4fcae" providerId="ADAL" clId="{91E5EB63-CF9C-43CE-B0B8-824324C41777}" dt="2024-07-23T14:05:16.510" v="56" actId="478"/>
        <pc:sldMkLst>
          <pc:docMk/>
          <pc:sldMk cId="81161874" sldId="390"/>
        </pc:sldMkLst>
        <pc:spChg chg="del">
          <ac:chgData name="Stoker, Kesiah" userId="7d6f868f-a8a0-4a2e-b53b-4e83b6d4fcae" providerId="ADAL" clId="{91E5EB63-CF9C-43CE-B0B8-824324C41777}" dt="2024-07-23T14:05:16.510" v="56" actId="478"/>
          <ac:spMkLst>
            <pc:docMk/>
            <pc:sldMk cId="81161874" sldId="390"/>
            <ac:spMk id="3" creationId="{C65C18A0-E352-5112-D9E7-206A083882D7}"/>
          </ac:spMkLst>
        </pc:spChg>
      </pc:sldChg>
      <pc:sldChg chg="delSp mod">
        <pc:chgData name="Stoker, Kesiah" userId="7d6f868f-a8a0-4a2e-b53b-4e83b6d4fcae" providerId="ADAL" clId="{91E5EB63-CF9C-43CE-B0B8-824324C41777}" dt="2024-07-23T14:05:13.015" v="54" actId="478"/>
        <pc:sldMkLst>
          <pc:docMk/>
          <pc:sldMk cId="2491820790" sldId="391"/>
        </pc:sldMkLst>
        <pc:spChg chg="del">
          <ac:chgData name="Stoker, Kesiah" userId="7d6f868f-a8a0-4a2e-b53b-4e83b6d4fcae" providerId="ADAL" clId="{91E5EB63-CF9C-43CE-B0B8-824324C41777}" dt="2024-07-23T14:05:13.015" v="54" actId="478"/>
          <ac:spMkLst>
            <pc:docMk/>
            <pc:sldMk cId="2491820790" sldId="391"/>
            <ac:spMk id="2" creationId="{4209573C-BDE2-9B61-83C7-A99B72153B2B}"/>
          </ac:spMkLst>
        </pc:spChg>
      </pc:sldChg>
      <pc:sldChg chg="delSp mod">
        <pc:chgData name="Stoker, Kesiah" userId="7d6f868f-a8a0-4a2e-b53b-4e83b6d4fcae" providerId="ADAL" clId="{91E5EB63-CF9C-43CE-B0B8-824324C41777}" dt="2024-07-23T14:04:51.281" v="44" actId="478"/>
        <pc:sldMkLst>
          <pc:docMk/>
          <pc:sldMk cId="415376732" sldId="395"/>
        </pc:sldMkLst>
        <pc:spChg chg="del">
          <ac:chgData name="Stoker, Kesiah" userId="7d6f868f-a8a0-4a2e-b53b-4e83b6d4fcae" providerId="ADAL" clId="{91E5EB63-CF9C-43CE-B0B8-824324C41777}" dt="2024-07-23T14:04:51.281" v="44" actId="478"/>
          <ac:spMkLst>
            <pc:docMk/>
            <pc:sldMk cId="415376732" sldId="395"/>
            <ac:spMk id="3" creationId="{1895E52E-1973-72E4-E39B-159401372E9C}"/>
          </ac:spMkLst>
        </pc:spChg>
      </pc:sldChg>
      <pc:sldChg chg="delSp mod">
        <pc:chgData name="Stoker, Kesiah" userId="7d6f868f-a8a0-4a2e-b53b-4e83b6d4fcae" providerId="ADAL" clId="{91E5EB63-CF9C-43CE-B0B8-824324C41777}" dt="2024-07-23T14:04:53.548" v="46" actId="478"/>
        <pc:sldMkLst>
          <pc:docMk/>
          <pc:sldMk cId="661098042" sldId="396"/>
        </pc:sldMkLst>
        <pc:spChg chg="del">
          <ac:chgData name="Stoker, Kesiah" userId="7d6f868f-a8a0-4a2e-b53b-4e83b6d4fcae" providerId="ADAL" clId="{91E5EB63-CF9C-43CE-B0B8-824324C41777}" dt="2024-07-23T14:04:53.548" v="46" actId="478"/>
          <ac:spMkLst>
            <pc:docMk/>
            <pc:sldMk cId="661098042" sldId="396"/>
            <ac:spMk id="2" creationId="{837D8485-EE8D-02BB-2302-222553534485}"/>
          </ac:spMkLst>
        </pc:spChg>
      </pc:sldChg>
      <pc:sldChg chg="delSp mod">
        <pc:chgData name="Stoker, Kesiah" userId="7d6f868f-a8a0-4a2e-b53b-4e83b6d4fcae" providerId="ADAL" clId="{91E5EB63-CF9C-43CE-B0B8-824324C41777}" dt="2024-07-23T14:04:54.550" v="47" actId="478"/>
        <pc:sldMkLst>
          <pc:docMk/>
          <pc:sldMk cId="2028923451" sldId="397"/>
        </pc:sldMkLst>
        <pc:spChg chg="del">
          <ac:chgData name="Stoker, Kesiah" userId="7d6f868f-a8a0-4a2e-b53b-4e83b6d4fcae" providerId="ADAL" clId="{91E5EB63-CF9C-43CE-B0B8-824324C41777}" dt="2024-07-23T14:04:54.550" v="47" actId="478"/>
          <ac:spMkLst>
            <pc:docMk/>
            <pc:sldMk cId="2028923451" sldId="397"/>
            <ac:spMk id="2" creationId="{BE9C31AE-FD2A-3D05-F23D-C18AD1B58D06}"/>
          </ac:spMkLst>
        </pc:spChg>
      </pc:sldChg>
      <pc:sldChg chg="delSp mod">
        <pc:chgData name="Stoker, Kesiah" userId="7d6f868f-a8a0-4a2e-b53b-4e83b6d4fcae" providerId="ADAL" clId="{91E5EB63-CF9C-43CE-B0B8-824324C41777}" dt="2024-07-23T14:04:55.836" v="48" actId="478"/>
        <pc:sldMkLst>
          <pc:docMk/>
          <pc:sldMk cId="1766162994" sldId="398"/>
        </pc:sldMkLst>
        <pc:spChg chg="del">
          <ac:chgData name="Stoker, Kesiah" userId="7d6f868f-a8a0-4a2e-b53b-4e83b6d4fcae" providerId="ADAL" clId="{91E5EB63-CF9C-43CE-B0B8-824324C41777}" dt="2024-07-23T14:04:55.836" v="48" actId="478"/>
          <ac:spMkLst>
            <pc:docMk/>
            <pc:sldMk cId="1766162994" sldId="398"/>
            <ac:spMk id="2" creationId="{AF827E23-276F-BF1D-1EE1-B86D34DFE62D}"/>
          </ac:spMkLst>
        </pc:spChg>
      </pc:sldChg>
      <pc:sldChg chg="delSp modSp mod delCm modCm">
        <pc:chgData name="Stoker, Kesiah" userId="7d6f868f-a8a0-4a2e-b53b-4e83b6d4fcae" providerId="ADAL" clId="{91E5EB63-CF9C-43CE-B0B8-824324C41777}" dt="2024-07-23T14:45:37.164" v="328"/>
        <pc:sldMkLst>
          <pc:docMk/>
          <pc:sldMk cId="914047147" sldId="399"/>
        </pc:sldMkLst>
        <pc:spChg chg="del">
          <ac:chgData name="Stoker, Kesiah" userId="7d6f868f-a8a0-4a2e-b53b-4e83b6d4fcae" providerId="ADAL" clId="{91E5EB63-CF9C-43CE-B0B8-824324C41777}" dt="2024-07-23T14:05:01.868" v="49" actId="478"/>
          <ac:spMkLst>
            <pc:docMk/>
            <pc:sldMk cId="914047147" sldId="399"/>
            <ac:spMk id="2" creationId="{8BD3BB7E-0443-FC92-2C64-B73899FCD4BD}"/>
          </ac:spMkLst>
        </pc:spChg>
        <pc:spChg chg="mod">
          <ac:chgData name="Stoker, Kesiah" userId="7d6f868f-a8a0-4a2e-b53b-4e83b6d4fcae" providerId="ADAL" clId="{91E5EB63-CF9C-43CE-B0B8-824324C41777}" dt="2024-07-23T14:45:17.868" v="327" actId="790"/>
          <ac:spMkLst>
            <pc:docMk/>
            <pc:sldMk cId="914047147" sldId="399"/>
            <ac:spMk id="10" creationId="{F40643EF-7EF3-DB44-3916-7877A3EC01E0}"/>
          </ac:spMkLst>
        </pc:spChg>
        <pc:extLst>
          <p:ext xmlns:p="http://schemas.openxmlformats.org/presentationml/2006/main" uri="{D6D511B9-2390-475A-947B-AFAB55BFBCF1}">
            <pc226:cmChg xmlns:pc226="http://schemas.microsoft.com/office/powerpoint/2022/06/main/command" chg="del mod">
              <pc226:chgData name="Stoker, Kesiah" userId="7d6f868f-a8a0-4a2e-b53b-4e83b6d4fcae" providerId="ADAL" clId="{91E5EB63-CF9C-43CE-B0B8-824324C41777}" dt="2024-07-23T14:45:37.164" v="328"/>
              <pc2:cmMkLst xmlns:pc2="http://schemas.microsoft.com/office/powerpoint/2019/9/main/command">
                <pc:docMk/>
                <pc:sldMk cId="914047147" sldId="399"/>
                <pc2:cmMk id="{91ED9777-C3D1-4F24-8356-1A6114C115BC}"/>
              </pc2:cmMkLst>
            </pc226:cmChg>
          </p:ext>
        </pc:extLst>
      </pc:sldChg>
      <pc:sldChg chg="delSp mod">
        <pc:chgData name="Stoker, Kesiah" userId="7d6f868f-a8a0-4a2e-b53b-4e83b6d4fcae" providerId="ADAL" clId="{91E5EB63-CF9C-43CE-B0B8-824324C41777}" dt="2024-07-23T14:05:03.456" v="50" actId="478"/>
        <pc:sldMkLst>
          <pc:docMk/>
          <pc:sldMk cId="2678446245" sldId="400"/>
        </pc:sldMkLst>
        <pc:spChg chg="del">
          <ac:chgData name="Stoker, Kesiah" userId="7d6f868f-a8a0-4a2e-b53b-4e83b6d4fcae" providerId="ADAL" clId="{91E5EB63-CF9C-43CE-B0B8-824324C41777}" dt="2024-07-23T14:05:03.456" v="50" actId="478"/>
          <ac:spMkLst>
            <pc:docMk/>
            <pc:sldMk cId="2678446245" sldId="400"/>
            <ac:spMk id="2" creationId="{FB2E62BB-85B2-1705-CCFE-EDEDF5AB6A1C}"/>
          </ac:spMkLst>
        </pc:spChg>
      </pc:sldChg>
      <pc:sldChg chg="delSp mod">
        <pc:chgData name="Stoker, Kesiah" userId="7d6f868f-a8a0-4a2e-b53b-4e83b6d4fcae" providerId="ADAL" clId="{91E5EB63-CF9C-43CE-B0B8-824324C41777}" dt="2024-07-23T14:05:04.529" v="51" actId="478"/>
        <pc:sldMkLst>
          <pc:docMk/>
          <pc:sldMk cId="1260666068" sldId="401"/>
        </pc:sldMkLst>
        <pc:spChg chg="del">
          <ac:chgData name="Stoker, Kesiah" userId="7d6f868f-a8a0-4a2e-b53b-4e83b6d4fcae" providerId="ADAL" clId="{91E5EB63-CF9C-43CE-B0B8-824324C41777}" dt="2024-07-23T14:05:04.529" v="51" actId="478"/>
          <ac:spMkLst>
            <pc:docMk/>
            <pc:sldMk cId="1260666068" sldId="401"/>
            <ac:spMk id="2" creationId="{AE0FB5EC-9057-E833-616C-3E2D943CB28D}"/>
          </ac:spMkLst>
        </pc:spChg>
      </pc:sldChg>
      <pc:sldChg chg="delSp mod">
        <pc:chgData name="Stoker, Kesiah" userId="7d6f868f-a8a0-4a2e-b53b-4e83b6d4fcae" providerId="ADAL" clId="{91E5EB63-CF9C-43CE-B0B8-824324C41777}" dt="2024-07-23T14:05:05.518" v="52" actId="478"/>
        <pc:sldMkLst>
          <pc:docMk/>
          <pc:sldMk cId="2222840904" sldId="402"/>
        </pc:sldMkLst>
        <pc:spChg chg="del">
          <ac:chgData name="Stoker, Kesiah" userId="7d6f868f-a8a0-4a2e-b53b-4e83b6d4fcae" providerId="ADAL" clId="{91E5EB63-CF9C-43CE-B0B8-824324C41777}" dt="2024-07-23T14:05:05.518" v="52" actId="478"/>
          <ac:spMkLst>
            <pc:docMk/>
            <pc:sldMk cId="2222840904" sldId="402"/>
            <ac:spMk id="2" creationId="{4721C7A9-5757-790E-02F3-992861BD0DE2}"/>
          </ac:spMkLst>
        </pc:spChg>
      </pc:sldChg>
      <pc:sldChg chg="delSp mod">
        <pc:chgData name="Stoker, Kesiah" userId="7d6f868f-a8a0-4a2e-b53b-4e83b6d4fcae" providerId="ADAL" clId="{91E5EB63-CF9C-43CE-B0B8-824324C41777}" dt="2024-07-23T14:05:06.452" v="53" actId="478"/>
        <pc:sldMkLst>
          <pc:docMk/>
          <pc:sldMk cId="3033058146" sldId="403"/>
        </pc:sldMkLst>
        <pc:spChg chg="del">
          <ac:chgData name="Stoker, Kesiah" userId="7d6f868f-a8a0-4a2e-b53b-4e83b6d4fcae" providerId="ADAL" clId="{91E5EB63-CF9C-43CE-B0B8-824324C41777}" dt="2024-07-23T14:05:06.452" v="53" actId="478"/>
          <ac:spMkLst>
            <pc:docMk/>
            <pc:sldMk cId="3033058146" sldId="403"/>
            <ac:spMk id="4" creationId="{1AC14C63-9A44-5F26-4A68-751A59C1EAD0}"/>
          </ac:spMkLst>
        </pc:spChg>
      </pc:sldChg>
      <pc:sldChg chg="delSp del mod">
        <pc:chgData name="Stoker, Kesiah" userId="7d6f868f-a8a0-4a2e-b53b-4e83b6d4fcae" providerId="ADAL" clId="{91E5EB63-CF9C-43CE-B0B8-824324C41777}" dt="2024-07-23T14:28:52.067" v="159" actId="47"/>
        <pc:sldMkLst>
          <pc:docMk/>
          <pc:sldMk cId="1366570389" sldId="1578"/>
        </pc:sldMkLst>
        <pc:spChg chg="del">
          <ac:chgData name="Stoker, Kesiah" userId="7d6f868f-a8a0-4a2e-b53b-4e83b6d4fcae" providerId="ADAL" clId="{91E5EB63-CF9C-43CE-B0B8-824324C41777}" dt="2024-07-23T14:04:18.790" v="32" actId="478"/>
          <ac:spMkLst>
            <pc:docMk/>
            <pc:sldMk cId="1366570389" sldId="1578"/>
            <ac:spMk id="4" creationId="{2261B37B-29B0-9FF2-65CD-421E802D140C}"/>
          </ac:spMkLst>
        </pc:spChg>
      </pc:sldChg>
      <pc:sldChg chg="delSp del mod">
        <pc:chgData name="Stoker, Kesiah" userId="7d6f868f-a8a0-4a2e-b53b-4e83b6d4fcae" providerId="ADAL" clId="{91E5EB63-CF9C-43CE-B0B8-824324C41777}" dt="2024-07-23T14:35:54.579" v="219" actId="47"/>
        <pc:sldMkLst>
          <pc:docMk/>
          <pc:sldMk cId="3563620884" sldId="1579"/>
        </pc:sldMkLst>
        <pc:spChg chg="del">
          <ac:chgData name="Stoker, Kesiah" userId="7d6f868f-a8a0-4a2e-b53b-4e83b6d4fcae" providerId="ADAL" clId="{91E5EB63-CF9C-43CE-B0B8-824324C41777}" dt="2024-07-23T14:04:28.098" v="36" actId="478"/>
          <ac:spMkLst>
            <pc:docMk/>
            <pc:sldMk cId="3563620884" sldId="1579"/>
            <ac:spMk id="4" creationId="{022049D0-C955-BFF1-A60A-B556884E6780}"/>
          </ac:spMkLst>
        </pc:spChg>
      </pc:sldChg>
      <pc:sldChg chg="delSp del mod">
        <pc:chgData name="Stoker, Kesiah" userId="7d6f868f-a8a0-4a2e-b53b-4e83b6d4fcae" providerId="ADAL" clId="{91E5EB63-CF9C-43CE-B0B8-824324C41777}" dt="2024-07-23T14:30:07.628" v="170" actId="47"/>
        <pc:sldMkLst>
          <pc:docMk/>
          <pc:sldMk cId="82595346" sldId="1580"/>
        </pc:sldMkLst>
        <pc:spChg chg="del">
          <ac:chgData name="Stoker, Kesiah" userId="7d6f868f-a8a0-4a2e-b53b-4e83b6d4fcae" providerId="ADAL" clId="{91E5EB63-CF9C-43CE-B0B8-824324C41777}" dt="2024-07-23T14:04:21.598" v="33" actId="478"/>
          <ac:spMkLst>
            <pc:docMk/>
            <pc:sldMk cId="82595346" sldId="1580"/>
            <ac:spMk id="3" creationId="{FB8761AB-C294-9C10-A61F-C8CCDAB37C7C}"/>
          </ac:spMkLst>
        </pc:spChg>
      </pc:sldChg>
      <pc:sldChg chg="delSp del mod">
        <pc:chgData name="Stoker, Kesiah" userId="7d6f868f-a8a0-4a2e-b53b-4e83b6d4fcae" providerId="ADAL" clId="{91E5EB63-CF9C-43CE-B0B8-824324C41777}" dt="2024-07-23T14:31:36.158" v="183" actId="47"/>
        <pc:sldMkLst>
          <pc:docMk/>
          <pc:sldMk cId="3477278666" sldId="1582"/>
        </pc:sldMkLst>
        <pc:spChg chg="del">
          <ac:chgData name="Stoker, Kesiah" userId="7d6f868f-a8a0-4a2e-b53b-4e83b6d4fcae" providerId="ADAL" clId="{91E5EB63-CF9C-43CE-B0B8-824324C41777}" dt="2024-07-23T14:04:23.335" v="34" actId="478"/>
          <ac:spMkLst>
            <pc:docMk/>
            <pc:sldMk cId="3477278666" sldId="1582"/>
            <ac:spMk id="3" creationId="{A0E58D89-966E-B151-FC96-6DB389B82807}"/>
          </ac:spMkLst>
        </pc:spChg>
      </pc:sldChg>
      <pc:sldChg chg="delSp del mod">
        <pc:chgData name="Stoker, Kesiah" userId="7d6f868f-a8a0-4a2e-b53b-4e83b6d4fcae" providerId="ADAL" clId="{91E5EB63-CF9C-43CE-B0B8-824324C41777}" dt="2024-07-23T14:39:32.395" v="262" actId="47"/>
        <pc:sldMkLst>
          <pc:docMk/>
          <pc:sldMk cId="256528456" sldId="1583"/>
        </pc:sldMkLst>
        <pc:spChg chg="del">
          <ac:chgData name="Stoker, Kesiah" userId="7d6f868f-a8a0-4a2e-b53b-4e83b6d4fcae" providerId="ADAL" clId="{91E5EB63-CF9C-43CE-B0B8-824324C41777}" dt="2024-07-23T14:04:29.687" v="37" actId="478"/>
          <ac:spMkLst>
            <pc:docMk/>
            <pc:sldMk cId="256528456" sldId="1583"/>
            <ac:spMk id="3" creationId="{4A3F8F46-EFB4-7D79-D02C-B343C413691C}"/>
          </ac:spMkLst>
        </pc:spChg>
      </pc:sldChg>
      <pc:sldChg chg="delSp del mod">
        <pc:chgData name="Stoker, Kesiah" userId="7d6f868f-a8a0-4a2e-b53b-4e83b6d4fcae" providerId="ADAL" clId="{91E5EB63-CF9C-43CE-B0B8-824324C41777}" dt="2024-07-23T14:40:43.070" v="283" actId="47"/>
        <pc:sldMkLst>
          <pc:docMk/>
          <pc:sldMk cId="2589714986" sldId="1584"/>
        </pc:sldMkLst>
        <pc:spChg chg="del">
          <ac:chgData name="Stoker, Kesiah" userId="7d6f868f-a8a0-4a2e-b53b-4e83b6d4fcae" providerId="ADAL" clId="{91E5EB63-CF9C-43CE-B0B8-824324C41777}" dt="2024-07-23T14:04:41.889" v="38" actId="478"/>
          <ac:spMkLst>
            <pc:docMk/>
            <pc:sldMk cId="2589714986" sldId="1584"/>
            <ac:spMk id="3" creationId="{8159584F-08EC-BE9A-9974-2B4D3035B2AF}"/>
          </ac:spMkLst>
        </pc:spChg>
      </pc:sldChg>
      <pc:sldChg chg="delSp del mod">
        <pc:chgData name="Stoker, Kesiah" userId="7d6f868f-a8a0-4a2e-b53b-4e83b6d4fcae" providerId="ADAL" clId="{91E5EB63-CF9C-43CE-B0B8-824324C41777}" dt="2024-07-23T14:43:16.066" v="319" actId="47"/>
        <pc:sldMkLst>
          <pc:docMk/>
          <pc:sldMk cId="459017521" sldId="1585"/>
        </pc:sldMkLst>
        <pc:spChg chg="del">
          <ac:chgData name="Stoker, Kesiah" userId="7d6f868f-a8a0-4a2e-b53b-4e83b6d4fcae" providerId="ADAL" clId="{91E5EB63-CF9C-43CE-B0B8-824324C41777}" dt="2024-07-23T14:04:43.445" v="39" actId="478"/>
          <ac:spMkLst>
            <pc:docMk/>
            <pc:sldMk cId="459017521" sldId="1585"/>
            <ac:spMk id="2" creationId="{16909515-61F7-18F3-924F-5E802874A175}"/>
          </ac:spMkLst>
        </pc:spChg>
      </pc:sldChg>
      <pc:sldChg chg="delSp del mod">
        <pc:chgData name="Stoker, Kesiah" userId="7d6f868f-a8a0-4a2e-b53b-4e83b6d4fcae" providerId="ADAL" clId="{91E5EB63-CF9C-43CE-B0B8-824324C41777}" dt="2024-07-23T14:33:57.409" v="197" actId="47"/>
        <pc:sldMkLst>
          <pc:docMk/>
          <pc:sldMk cId="1793709505" sldId="1587"/>
        </pc:sldMkLst>
        <pc:spChg chg="del">
          <ac:chgData name="Stoker, Kesiah" userId="7d6f868f-a8a0-4a2e-b53b-4e83b6d4fcae" providerId="ADAL" clId="{91E5EB63-CF9C-43CE-B0B8-824324C41777}" dt="2024-07-23T14:04:26.615" v="35" actId="478"/>
          <ac:spMkLst>
            <pc:docMk/>
            <pc:sldMk cId="1793709505" sldId="1587"/>
            <ac:spMk id="7" creationId="{AF97FAB2-C9CE-7602-CA4D-7AA86CBA35E7}"/>
          </ac:spMkLst>
        </pc:spChg>
      </pc:sldChg>
      <pc:sldChg chg="delSp del mod">
        <pc:chgData name="Stoker, Kesiah" userId="7d6f868f-a8a0-4a2e-b53b-4e83b6d4fcae" providerId="ADAL" clId="{91E5EB63-CF9C-43CE-B0B8-824324C41777}" dt="2024-07-23T14:44:11.185" v="325" actId="47"/>
        <pc:sldMkLst>
          <pc:docMk/>
          <pc:sldMk cId="3030058944" sldId="1588"/>
        </pc:sldMkLst>
        <pc:spChg chg="del">
          <ac:chgData name="Stoker, Kesiah" userId="7d6f868f-a8a0-4a2e-b53b-4e83b6d4fcae" providerId="ADAL" clId="{91E5EB63-CF9C-43CE-B0B8-824324C41777}" dt="2024-07-23T14:04:44.926" v="40" actId="478"/>
          <ac:spMkLst>
            <pc:docMk/>
            <pc:sldMk cId="3030058944" sldId="1588"/>
            <ac:spMk id="3" creationId="{9F99BEA2-94BF-0DB3-4A91-FBAA70C93AC8}"/>
          </ac:spMkLst>
        </pc:spChg>
      </pc:sldChg>
      <pc:sldChg chg="delSp mod">
        <pc:chgData name="Stoker, Kesiah" userId="7d6f868f-a8a0-4a2e-b53b-4e83b6d4fcae" providerId="ADAL" clId="{91E5EB63-CF9C-43CE-B0B8-824324C41777}" dt="2024-07-23T14:05:15.244" v="55" actId="478"/>
        <pc:sldMkLst>
          <pc:docMk/>
          <pc:sldMk cId="3574350645" sldId="1589"/>
        </pc:sldMkLst>
        <pc:spChg chg="del">
          <ac:chgData name="Stoker, Kesiah" userId="7d6f868f-a8a0-4a2e-b53b-4e83b6d4fcae" providerId="ADAL" clId="{91E5EB63-CF9C-43CE-B0B8-824324C41777}" dt="2024-07-23T14:05:15.244" v="55" actId="478"/>
          <ac:spMkLst>
            <pc:docMk/>
            <pc:sldMk cId="3574350645" sldId="1589"/>
            <ac:spMk id="2" creationId="{54A9A145-9ECF-B881-E6DB-95E92E71CC72}"/>
          </ac:spMkLst>
        </pc:spChg>
      </pc:sldChg>
      <pc:sldChg chg="delSp del mod delCm">
        <pc:chgData name="Stoker, Kesiah" userId="7d6f868f-a8a0-4a2e-b53b-4e83b6d4fcae" providerId="ADAL" clId="{91E5EB63-CF9C-43CE-B0B8-824324C41777}" dt="2024-07-23T14:25:39.013" v="144" actId="47"/>
        <pc:sldMkLst>
          <pc:docMk/>
          <pc:sldMk cId="2167963438" sldId="1592"/>
        </pc:sldMkLst>
        <pc:spChg chg="del">
          <ac:chgData name="Stoker, Kesiah" userId="7d6f868f-a8a0-4a2e-b53b-4e83b6d4fcae" providerId="ADAL" clId="{91E5EB63-CF9C-43CE-B0B8-824324C41777}" dt="2024-07-23T14:04:16.300" v="31" actId="478"/>
          <ac:spMkLst>
            <pc:docMk/>
            <pc:sldMk cId="2167963438" sldId="1592"/>
            <ac:spMk id="8" creationId="{51173E04-9943-5693-850F-7288D49BFD53}"/>
          </ac:spMkLst>
        </pc:sp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91E5EB63-CF9C-43CE-B0B8-824324C41777}" dt="2024-07-23T14:21:04.418" v="114"/>
              <pc2:cmMkLst xmlns:pc2="http://schemas.microsoft.com/office/powerpoint/2019/9/main/command">
                <pc:docMk/>
                <pc:sldMk cId="2167963438" sldId="1592"/>
                <pc2:cmMk id="{B5BDC2ED-07A8-491C-A3C9-097CE9628542}"/>
              </pc2:cmMkLst>
            </pc226:cmChg>
          </p:ext>
        </pc:extLst>
      </pc:sldChg>
      <pc:sldChg chg="addSp delSp modSp add mod delCm modCm">
        <pc:chgData name="Stoker, Kesiah" userId="7d6f868f-a8a0-4a2e-b53b-4e83b6d4fcae" providerId="ADAL" clId="{91E5EB63-CF9C-43CE-B0B8-824324C41777}" dt="2024-07-23T18:57:04.862" v="891" actId="790"/>
        <pc:sldMkLst>
          <pc:docMk/>
          <pc:sldMk cId="285401907" sldId="1593"/>
        </pc:sldMkLst>
        <pc:spChg chg="mod">
          <ac:chgData name="Stoker, Kesiah" userId="7d6f868f-a8a0-4a2e-b53b-4e83b6d4fcae" providerId="ADAL" clId="{91E5EB63-CF9C-43CE-B0B8-824324C41777}" dt="2024-07-23T18:56:54.735" v="890" actId="790"/>
          <ac:spMkLst>
            <pc:docMk/>
            <pc:sldMk cId="285401907" sldId="1593"/>
            <ac:spMk id="6" creationId="{D58865F0-4395-116B-E5D1-6905C4FF1267}"/>
          </ac:spMkLst>
        </pc:spChg>
        <pc:spChg chg="del">
          <ac:chgData name="Stoker, Kesiah" userId="7d6f868f-a8a0-4a2e-b53b-4e83b6d4fcae" providerId="ADAL" clId="{91E5EB63-CF9C-43CE-B0B8-824324C41777}" dt="2024-07-23T14:20:22.821" v="104" actId="478"/>
          <ac:spMkLst>
            <pc:docMk/>
            <pc:sldMk cId="285401907" sldId="1593"/>
            <ac:spMk id="8" creationId="{51173E04-9943-5693-850F-7288D49BFD53}"/>
          </ac:spMkLst>
        </pc:spChg>
        <pc:spChg chg="add del mod">
          <ac:chgData name="Stoker, Kesiah" userId="7d6f868f-a8a0-4a2e-b53b-4e83b6d4fcae" providerId="ADAL" clId="{91E5EB63-CF9C-43CE-B0B8-824324C41777}" dt="2024-07-23T18:56:54.735" v="890" actId="790"/>
          <ac:spMkLst>
            <pc:docMk/>
            <pc:sldMk cId="285401907" sldId="1593"/>
            <ac:spMk id="9" creationId="{EF283FB2-CF47-C885-1567-68AEF8694404}"/>
          </ac:spMkLst>
        </pc:spChg>
        <pc:spChg chg="mod">
          <ac:chgData name="Stoker, Kesiah" userId="7d6f868f-a8a0-4a2e-b53b-4e83b6d4fcae" providerId="ADAL" clId="{91E5EB63-CF9C-43CE-B0B8-824324C41777}" dt="2024-07-23T18:56:54.735" v="890" actId="790"/>
          <ac:spMkLst>
            <pc:docMk/>
            <pc:sldMk cId="285401907" sldId="1593"/>
            <ac:spMk id="17" creationId="{75A8B39D-8004-7CA7-B888-9964151CB41B}"/>
          </ac:spMkLst>
        </pc:spChg>
        <pc:spChg chg="mod">
          <ac:chgData name="Stoker, Kesiah" userId="7d6f868f-a8a0-4a2e-b53b-4e83b6d4fcae" providerId="ADAL" clId="{91E5EB63-CF9C-43CE-B0B8-824324C41777}" dt="2024-07-23T18:57:04.862" v="891" actId="790"/>
          <ac:spMkLst>
            <pc:docMk/>
            <pc:sldMk cId="285401907" sldId="1593"/>
            <ac:spMk id="18" creationId="{146EB7FF-EEBF-3B5A-63D2-5108C190C7B2}"/>
          </ac:spMkLst>
        </pc:spChg>
        <pc:extLst>
          <p:ext xmlns:p="http://schemas.openxmlformats.org/presentationml/2006/main" uri="{D6D511B9-2390-475A-947B-AFAB55BFBCF1}">
            <pc226:cmChg xmlns:pc226="http://schemas.microsoft.com/office/powerpoint/2022/06/main/command" chg="del mod">
              <pc226:chgData name="Stoker, Kesiah" userId="7d6f868f-a8a0-4a2e-b53b-4e83b6d4fcae" providerId="ADAL" clId="{91E5EB63-CF9C-43CE-B0B8-824324C41777}" dt="2024-07-23T14:16:25.825" v="74"/>
              <pc2:cmMkLst xmlns:pc2="http://schemas.microsoft.com/office/powerpoint/2019/9/main/command">
                <pc:docMk/>
                <pc:sldMk cId="285401907" sldId="1593"/>
                <pc2:cmMk id="{C2A4B299-31F6-4CEE-9178-6C83E57D5D8F}"/>
              </pc2:cmMkLst>
            </pc226:cmChg>
            <pc226:cmChg xmlns:pc226="http://schemas.microsoft.com/office/powerpoint/2022/06/main/command" chg="del">
              <pc226:chgData name="Stoker, Kesiah" userId="7d6f868f-a8a0-4a2e-b53b-4e83b6d4fcae" providerId="ADAL" clId="{91E5EB63-CF9C-43CE-B0B8-824324C41777}" dt="2024-07-23T14:15:42.436" v="71"/>
              <pc2:cmMkLst xmlns:pc2="http://schemas.microsoft.com/office/powerpoint/2019/9/main/command">
                <pc:docMk/>
                <pc:sldMk cId="285401907" sldId="1593"/>
                <pc2:cmMk id="{6CC50CC7-53C7-45A5-9A47-E9445AE40E82}"/>
              </pc2:cmMkLst>
            </pc226:cmChg>
          </p:ext>
        </pc:extLst>
      </pc:sldChg>
      <pc:sldChg chg="delSp modSp add mod delCm">
        <pc:chgData name="Stoker, Kesiah" userId="7d6f868f-a8a0-4a2e-b53b-4e83b6d4fcae" providerId="ADAL" clId="{91E5EB63-CF9C-43CE-B0B8-824324C41777}" dt="2024-07-23T18:26:06.238" v="853" actId="20577"/>
        <pc:sldMkLst>
          <pc:docMk/>
          <pc:sldMk cId="1678765134" sldId="1594"/>
        </pc:sldMkLst>
        <pc:spChg chg="mod">
          <ac:chgData name="Stoker, Kesiah" userId="7d6f868f-a8a0-4a2e-b53b-4e83b6d4fcae" providerId="ADAL" clId="{91E5EB63-CF9C-43CE-B0B8-824324C41777}" dt="2024-07-23T18:26:06.238" v="853" actId="20577"/>
          <ac:spMkLst>
            <pc:docMk/>
            <pc:sldMk cId="1678765134" sldId="1594"/>
            <ac:spMk id="3" creationId="{32C96D85-22F5-4F13-876C-5E2AEB13EC90}"/>
          </ac:spMkLst>
        </pc:spChg>
        <pc:spChg chg="del">
          <ac:chgData name="Stoker, Kesiah" userId="7d6f868f-a8a0-4a2e-b53b-4e83b6d4fcae" providerId="ADAL" clId="{91E5EB63-CF9C-43CE-B0B8-824324C41777}" dt="2024-07-23T14:20:25.746" v="105" actId="478"/>
          <ac:spMkLst>
            <pc:docMk/>
            <pc:sldMk cId="1678765134" sldId="1594"/>
            <ac:spMk id="4" creationId="{2261B37B-29B0-9FF2-65CD-421E802D140C}"/>
          </ac:spMkLst>
        </pc:spChg>
        <pc:spChg chg="mod">
          <ac:chgData name="Stoker, Kesiah" userId="7d6f868f-a8a0-4a2e-b53b-4e83b6d4fcae" providerId="ADAL" clId="{91E5EB63-CF9C-43CE-B0B8-824324C41777}" dt="2024-07-23T14:29:06.049" v="162" actId="1076"/>
          <ac:spMkLst>
            <pc:docMk/>
            <pc:sldMk cId="1678765134" sldId="1594"/>
            <ac:spMk id="10" creationId="{8021FDCC-0E4F-F793-2F2A-0AA542739060}"/>
          </ac:spMkLst>
        </pc:spChg>
        <pc:graphicFrameChg chg="mod">
          <ac:chgData name="Stoker, Kesiah" userId="7d6f868f-a8a0-4a2e-b53b-4e83b6d4fcae" providerId="ADAL" clId="{91E5EB63-CF9C-43CE-B0B8-824324C41777}" dt="2024-07-23T18:16:24.695" v="840" actId="1076"/>
          <ac:graphicFrameMkLst>
            <pc:docMk/>
            <pc:sldMk cId="1678765134" sldId="1594"/>
            <ac:graphicFrameMk id="9" creationId="{456A5B77-5484-3544-409D-63EB960B1B52}"/>
          </ac:graphicFrameMkLst>
        </pc:graphicFrame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91E5EB63-CF9C-43CE-B0B8-824324C41777}" dt="2024-07-23T14:21:45.437" v="115"/>
              <pc2:cmMkLst xmlns:pc2="http://schemas.microsoft.com/office/powerpoint/2019/9/main/command">
                <pc:docMk/>
                <pc:sldMk cId="1678765134" sldId="1594"/>
                <pc2:cmMk id="{5B81F204-C306-4B34-9DC0-DB3C67E1E8F1}"/>
              </pc2:cmMkLst>
            </pc226:cmChg>
          </p:ext>
        </pc:extLst>
      </pc:sldChg>
      <pc:sldChg chg="delSp modSp add mod">
        <pc:chgData name="Stoker, Kesiah" userId="7d6f868f-a8a0-4a2e-b53b-4e83b6d4fcae" providerId="ADAL" clId="{91E5EB63-CF9C-43CE-B0B8-824324C41777}" dt="2024-07-23T18:39:41.608" v="857" actId="27918"/>
        <pc:sldMkLst>
          <pc:docMk/>
          <pc:sldMk cId="3042238118" sldId="1595"/>
        </pc:sldMkLst>
        <pc:spChg chg="mod">
          <ac:chgData name="Stoker, Kesiah" userId="7d6f868f-a8a0-4a2e-b53b-4e83b6d4fcae" providerId="ADAL" clId="{91E5EB63-CF9C-43CE-B0B8-824324C41777}" dt="2024-07-23T14:28:59.970" v="161" actId="255"/>
          <ac:spMkLst>
            <pc:docMk/>
            <pc:sldMk cId="3042238118" sldId="1595"/>
            <ac:spMk id="2" creationId="{A10B5419-5CD9-F33E-6051-3478B8EA6311}"/>
          </ac:spMkLst>
        </pc:spChg>
        <pc:spChg chg="del">
          <ac:chgData name="Stoker, Kesiah" userId="7d6f868f-a8a0-4a2e-b53b-4e83b6d4fcae" providerId="ADAL" clId="{91E5EB63-CF9C-43CE-B0B8-824324C41777}" dt="2024-07-23T14:20:27.891" v="106" actId="478"/>
          <ac:spMkLst>
            <pc:docMk/>
            <pc:sldMk cId="3042238118" sldId="1595"/>
            <ac:spMk id="3" creationId="{FB8761AB-C294-9C10-A61F-C8CCDAB37C7C}"/>
          </ac:spMkLst>
        </pc:spChg>
        <pc:spChg chg="mod">
          <ac:chgData name="Stoker, Kesiah" userId="7d6f868f-a8a0-4a2e-b53b-4e83b6d4fcae" providerId="ADAL" clId="{91E5EB63-CF9C-43CE-B0B8-824324C41777}" dt="2024-07-23T14:29:47.816" v="169" actId="1076"/>
          <ac:spMkLst>
            <pc:docMk/>
            <pc:sldMk cId="3042238118" sldId="1595"/>
            <ac:spMk id="8" creationId="{926135FE-039E-ADAC-9447-72EE4F361519}"/>
          </ac:spMkLst>
        </pc:spChg>
        <pc:graphicFrameChg chg="mod">
          <ac:chgData name="Stoker, Kesiah" userId="7d6f868f-a8a0-4a2e-b53b-4e83b6d4fcae" providerId="ADAL" clId="{91E5EB63-CF9C-43CE-B0B8-824324C41777}" dt="2024-07-23T18:39:38.309" v="856"/>
          <ac:graphicFrameMkLst>
            <pc:docMk/>
            <pc:sldMk cId="3042238118" sldId="1595"/>
            <ac:graphicFrameMk id="7" creationId="{6FF36E3C-0327-3832-0B32-ACBF32E31933}"/>
          </ac:graphicFrameMkLst>
        </pc:graphicFrameChg>
      </pc:sldChg>
      <pc:sldChg chg="delSp modSp add mod">
        <pc:chgData name="Stoker, Kesiah" userId="7d6f868f-a8a0-4a2e-b53b-4e83b6d4fcae" providerId="ADAL" clId="{91E5EB63-CF9C-43CE-B0B8-824324C41777}" dt="2024-07-23T18:40:51.194" v="860" actId="1076"/>
        <pc:sldMkLst>
          <pc:docMk/>
          <pc:sldMk cId="1177351268" sldId="1596"/>
        </pc:sldMkLst>
        <pc:spChg chg="mod">
          <ac:chgData name="Stoker, Kesiah" userId="7d6f868f-a8a0-4a2e-b53b-4e83b6d4fcae" providerId="ADAL" clId="{91E5EB63-CF9C-43CE-B0B8-824324C41777}" dt="2024-07-23T14:23:56.587" v="122" actId="20577"/>
          <ac:spMkLst>
            <pc:docMk/>
            <pc:sldMk cId="1177351268" sldId="1596"/>
            <ac:spMk id="2" creationId="{977F6A5E-3295-43B7-0A56-E79BA2EACAB4}"/>
          </ac:spMkLst>
        </pc:spChg>
        <pc:spChg chg="del">
          <ac:chgData name="Stoker, Kesiah" userId="7d6f868f-a8a0-4a2e-b53b-4e83b6d4fcae" providerId="ADAL" clId="{91E5EB63-CF9C-43CE-B0B8-824324C41777}" dt="2024-07-23T14:20:30.328" v="107" actId="478"/>
          <ac:spMkLst>
            <pc:docMk/>
            <pc:sldMk cId="1177351268" sldId="1596"/>
            <ac:spMk id="3" creationId="{A0E58D89-966E-B151-FC96-6DB389B82807}"/>
          </ac:spMkLst>
        </pc:spChg>
        <pc:spChg chg="mod">
          <ac:chgData name="Stoker, Kesiah" userId="7d6f868f-a8a0-4a2e-b53b-4e83b6d4fcae" providerId="ADAL" clId="{91E5EB63-CF9C-43CE-B0B8-824324C41777}" dt="2024-07-23T14:31:19.717" v="182" actId="1036"/>
          <ac:spMkLst>
            <pc:docMk/>
            <pc:sldMk cId="1177351268" sldId="1596"/>
            <ac:spMk id="4" creationId="{A3867BC2-238C-2FF1-FA66-6F4FA470E47A}"/>
          </ac:spMkLst>
        </pc:spChg>
        <pc:spChg chg="mod">
          <ac:chgData name="Stoker, Kesiah" userId="7d6f868f-a8a0-4a2e-b53b-4e83b6d4fcae" providerId="ADAL" clId="{91E5EB63-CF9C-43CE-B0B8-824324C41777}" dt="2024-07-23T14:24:12.045" v="125" actId="1076"/>
          <ac:spMkLst>
            <pc:docMk/>
            <pc:sldMk cId="1177351268" sldId="1596"/>
            <ac:spMk id="8" creationId="{A969D7AA-BFDA-5701-8FAE-324FC085407E}"/>
          </ac:spMkLst>
        </pc:spChg>
        <pc:grpChg chg="mod">
          <ac:chgData name="Stoker, Kesiah" userId="7d6f868f-a8a0-4a2e-b53b-4e83b6d4fcae" providerId="ADAL" clId="{91E5EB63-CF9C-43CE-B0B8-824324C41777}" dt="2024-07-23T17:59:32.164" v="763" actId="962"/>
          <ac:grpSpMkLst>
            <pc:docMk/>
            <pc:sldMk cId="1177351268" sldId="1596"/>
            <ac:grpSpMk id="5" creationId="{DA2AFDCD-51DC-769F-7858-60DB6B4949FB}"/>
          </ac:grpSpMkLst>
        </pc:grpChg>
        <pc:graphicFrameChg chg="mod">
          <ac:chgData name="Stoker, Kesiah" userId="7d6f868f-a8a0-4a2e-b53b-4e83b6d4fcae" providerId="ADAL" clId="{91E5EB63-CF9C-43CE-B0B8-824324C41777}" dt="2024-07-23T18:40:51.194" v="860" actId="1076"/>
          <ac:graphicFrameMkLst>
            <pc:docMk/>
            <pc:sldMk cId="1177351268" sldId="1596"/>
            <ac:graphicFrameMk id="7" creationId="{F66708B5-6B70-2E4E-07CE-9B993EF8B294}"/>
          </ac:graphicFrameMkLst>
        </pc:graphicFrameChg>
      </pc:sldChg>
      <pc:sldChg chg="delSp modSp add mod">
        <pc:chgData name="Stoker, Kesiah" userId="7d6f868f-a8a0-4a2e-b53b-4e83b6d4fcae" providerId="ADAL" clId="{91E5EB63-CF9C-43CE-B0B8-824324C41777}" dt="2024-07-23T14:36:41.790" v="236" actId="1035"/>
        <pc:sldMkLst>
          <pc:docMk/>
          <pc:sldMk cId="3595300437" sldId="1597"/>
        </pc:sldMkLst>
        <pc:spChg chg="mod">
          <ac:chgData name="Stoker, Kesiah" userId="7d6f868f-a8a0-4a2e-b53b-4e83b6d4fcae" providerId="ADAL" clId="{91E5EB63-CF9C-43CE-B0B8-824324C41777}" dt="2024-07-23T14:33:25.977" v="196" actId="1036"/>
          <ac:spMkLst>
            <pc:docMk/>
            <pc:sldMk cId="3595300437" sldId="1597"/>
            <ac:spMk id="2" creationId="{31BB8EE0-77A4-5EA7-897D-B9C1FBBF6F84}"/>
          </ac:spMkLst>
        </pc:spChg>
        <pc:spChg chg="mod">
          <ac:chgData name="Stoker, Kesiah" userId="7d6f868f-a8a0-4a2e-b53b-4e83b6d4fcae" providerId="ADAL" clId="{91E5EB63-CF9C-43CE-B0B8-824324C41777}" dt="2024-07-23T14:36:41.790" v="236" actId="1035"/>
          <ac:spMkLst>
            <pc:docMk/>
            <pc:sldMk cId="3595300437" sldId="1597"/>
            <ac:spMk id="3" creationId="{37E16E1C-3077-FC40-1E22-D5C591876F8D}"/>
          </ac:spMkLst>
        </pc:spChg>
        <pc:spChg chg="del">
          <ac:chgData name="Stoker, Kesiah" userId="7d6f868f-a8a0-4a2e-b53b-4e83b6d4fcae" providerId="ADAL" clId="{91E5EB63-CF9C-43CE-B0B8-824324C41777}" dt="2024-07-23T14:20:32.651" v="108" actId="478"/>
          <ac:spMkLst>
            <pc:docMk/>
            <pc:sldMk cId="3595300437" sldId="1597"/>
            <ac:spMk id="7" creationId="{AF97FAB2-C9CE-7602-CA4D-7AA86CBA35E7}"/>
          </ac:spMkLst>
        </pc:spChg>
        <pc:spChg chg="mod">
          <ac:chgData name="Stoker, Kesiah" userId="7d6f868f-a8a0-4a2e-b53b-4e83b6d4fcae" providerId="ADAL" clId="{91E5EB63-CF9C-43CE-B0B8-824324C41777}" dt="2024-07-23T14:33:09.689" v="190" actId="14100"/>
          <ac:spMkLst>
            <pc:docMk/>
            <pc:sldMk cId="3595300437" sldId="1597"/>
            <ac:spMk id="12" creationId="{F82ADCB5-844C-DCD1-F419-19BAD2A31B1D}"/>
          </ac:spMkLst>
        </pc:spChg>
        <pc:spChg chg="mod">
          <ac:chgData name="Stoker, Kesiah" userId="7d6f868f-a8a0-4a2e-b53b-4e83b6d4fcae" providerId="ADAL" clId="{91E5EB63-CF9C-43CE-B0B8-824324C41777}" dt="2024-07-23T14:33:00.431" v="189" actId="1076"/>
          <ac:spMkLst>
            <pc:docMk/>
            <pc:sldMk cId="3595300437" sldId="1597"/>
            <ac:spMk id="13" creationId="{554CDBD7-574A-1464-BD99-227E49A7068E}"/>
          </ac:spMkLst>
        </pc:spChg>
      </pc:sldChg>
      <pc:sldChg chg="delSp modSp add mod">
        <pc:chgData name="Stoker, Kesiah" userId="7d6f868f-a8a0-4a2e-b53b-4e83b6d4fcae" providerId="ADAL" clId="{91E5EB63-CF9C-43CE-B0B8-824324C41777}" dt="2024-07-23T18:01:52.490" v="769" actId="962"/>
        <pc:sldMkLst>
          <pc:docMk/>
          <pc:sldMk cId="3072495243" sldId="1598"/>
        </pc:sldMkLst>
        <pc:spChg chg="mod">
          <ac:chgData name="Stoker, Kesiah" userId="7d6f868f-a8a0-4a2e-b53b-4e83b6d4fcae" providerId="ADAL" clId="{91E5EB63-CF9C-43CE-B0B8-824324C41777}" dt="2024-07-23T14:41:55.121" v="306" actId="1038"/>
          <ac:spMkLst>
            <pc:docMk/>
            <pc:sldMk cId="3072495243" sldId="1598"/>
            <ac:spMk id="2" creationId="{A10B5419-5CD9-F33E-6051-3478B8EA6311}"/>
          </ac:spMkLst>
        </pc:spChg>
        <pc:spChg chg="mod">
          <ac:chgData name="Stoker, Kesiah" userId="7d6f868f-a8a0-4a2e-b53b-4e83b6d4fcae" providerId="ADAL" clId="{91E5EB63-CF9C-43CE-B0B8-824324C41777}" dt="2024-07-23T14:35:33.315" v="218" actId="1038"/>
          <ac:spMkLst>
            <pc:docMk/>
            <pc:sldMk cId="3072495243" sldId="1598"/>
            <ac:spMk id="3" creationId="{31287A36-5C75-530A-8EA6-5946A8D7DAB4}"/>
          </ac:spMkLst>
        </pc:spChg>
        <pc:spChg chg="del">
          <ac:chgData name="Stoker, Kesiah" userId="7d6f868f-a8a0-4a2e-b53b-4e83b6d4fcae" providerId="ADAL" clId="{91E5EB63-CF9C-43CE-B0B8-824324C41777}" dt="2024-07-23T14:20:35.341" v="109" actId="478"/>
          <ac:spMkLst>
            <pc:docMk/>
            <pc:sldMk cId="3072495243" sldId="1598"/>
            <ac:spMk id="4" creationId="{022049D0-C955-BFF1-A60A-B556884E6780}"/>
          </ac:spMkLst>
        </pc:spChg>
        <pc:graphicFrameChg chg="mod">
          <ac:chgData name="Stoker, Kesiah" userId="7d6f868f-a8a0-4a2e-b53b-4e83b6d4fcae" providerId="ADAL" clId="{91E5EB63-CF9C-43CE-B0B8-824324C41777}" dt="2024-07-23T18:01:52.490" v="769" actId="962"/>
          <ac:graphicFrameMkLst>
            <pc:docMk/>
            <pc:sldMk cId="3072495243" sldId="1598"/>
            <ac:graphicFrameMk id="5" creationId="{4692725D-144A-0CAA-D6BC-1492A19F7810}"/>
          </ac:graphicFrameMkLst>
        </pc:graphicFrameChg>
      </pc:sldChg>
      <pc:sldChg chg="delSp modSp add mod">
        <pc:chgData name="Stoker, Kesiah" userId="7d6f868f-a8a0-4a2e-b53b-4e83b6d4fcae" providerId="ADAL" clId="{91E5EB63-CF9C-43CE-B0B8-824324C41777}" dt="2024-07-23T18:48:05.732" v="882" actId="1036"/>
        <pc:sldMkLst>
          <pc:docMk/>
          <pc:sldMk cId="2777991887" sldId="1599"/>
        </pc:sldMkLst>
        <pc:spChg chg="mod">
          <ac:chgData name="Stoker, Kesiah" userId="7d6f868f-a8a0-4a2e-b53b-4e83b6d4fcae" providerId="ADAL" clId="{91E5EB63-CF9C-43CE-B0B8-824324C41777}" dt="2024-07-23T18:48:05.732" v="882" actId="1036"/>
          <ac:spMkLst>
            <pc:docMk/>
            <pc:sldMk cId="2777991887" sldId="1599"/>
            <ac:spMk id="2" creationId="{4089201C-AB38-7653-89DD-E80B14908936}"/>
          </ac:spMkLst>
        </pc:spChg>
        <pc:spChg chg="del">
          <ac:chgData name="Stoker, Kesiah" userId="7d6f868f-a8a0-4a2e-b53b-4e83b6d4fcae" providerId="ADAL" clId="{91E5EB63-CF9C-43CE-B0B8-824324C41777}" dt="2024-07-23T14:20:37.646" v="110" actId="478"/>
          <ac:spMkLst>
            <pc:docMk/>
            <pc:sldMk cId="2777991887" sldId="1599"/>
            <ac:spMk id="3" creationId="{4A3F8F46-EFB4-7D79-D02C-B343C413691C}"/>
          </ac:spMkLst>
        </pc:spChg>
        <pc:spChg chg="mod">
          <ac:chgData name="Stoker, Kesiah" userId="7d6f868f-a8a0-4a2e-b53b-4e83b6d4fcae" providerId="ADAL" clId="{91E5EB63-CF9C-43CE-B0B8-824324C41777}" dt="2024-07-23T14:36:28.389" v="230" actId="1076"/>
          <ac:spMkLst>
            <pc:docMk/>
            <pc:sldMk cId="2777991887" sldId="1599"/>
            <ac:spMk id="5" creationId="{AD361B8A-B4A7-3DD2-EB30-0212610594D8}"/>
          </ac:spMkLst>
        </pc:spChg>
        <pc:graphicFrameChg chg="mod">
          <ac:chgData name="Stoker, Kesiah" userId="7d6f868f-a8a0-4a2e-b53b-4e83b6d4fcae" providerId="ADAL" clId="{91E5EB63-CF9C-43CE-B0B8-824324C41777}" dt="2024-07-23T18:42:54.675" v="862" actId="113"/>
          <ac:graphicFrameMkLst>
            <pc:docMk/>
            <pc:sldMk cId="2777991887" sldId="1599"/>
            <ac:graphicFrameMk id="8" creationId="{97CDBDFF-F842-67F4-D598-648E789EAC2A}"/>
          </ac:graphicFrameMkLst>
        </pc:graphicFrameChg>
      </pc:sldChg>
      <pc:sldChg chg="delSp modSp add mod">
        <pc:chgData name="Stoker, Kesiah" userId="7d6f868f-a8a0-4a2e-b53b-4e83b6d4fcae" providerId="ADAL" clId="{91E5EB63-CF9C-43CE-B0B8-824324C41777}" dt="2024-07-23T18:46:23.569" v="876" actId="255"/>
        <pc:sldMkLst>
          <pc:docMk/>
          <pc:sldMk cId="3731079982" sldId="1600"/>
        </pc:sldMkLst>
        <pc:spChg chg="mod">
          <ac:chgData name="Stoker, Kesiah" userId="7d6f868f-a8a0-4a2e-b53b-4e83b6d4fcae" providerId="ADAL" clId="{91E5EB63-CF9C-43CE-B0B8-824324C41777}" dt="2024-07-23T14:40:14.445" v="282" actId="1036"/>
          <ac:spMkLst>
            <pc:docMk/>
            <pc:sldMk cId="3731079982" sldId="1600"/>
            <ac:spMk id="2" creationId="{C8912868-1C98-7161-8C4F-40BD00296E5E}"/>
          </ac:spMkLst>
        </pc:spChg>
        <pc:spChg chg="del">
          <ac:chgData name="Stoker, Kesiah" userId="7d6f868f-a8a0-4a2e-b53b-4e83b6d4fcae" providerId="ADAL" clId="{91E5EB63-CF9C-43CE-B0B8-824324C41777}" dt="2024-07-23T14:20:40.184" v="111" actId="478"/>
          <ac:spMkLst>
            <pc:docMk/>
            <pc:sldMk cId="3731079982" sldId="1600"/>
            <ac:spMk id="3" creationId="{8159584F-08EC-BE9A-9974-2B4D3035B2AF}"/>
          </ac:spMkLst>
        </pc:spChg>
        <pc:spChg chg="mod">
          <ac:chgData name="Stoker, Kesiah" userId="7d6f868f-a8a0-4a2e-b53b-4e83b6d4fcae" providerId="ADAL" clId="{91E5EB63-CF9C-43CE-B0B8-824324C41777}" dt="2024-07-23T14:39:15.244" v="261" actId="1035"/>
          <ac:spMkLst>
            <pc:docMk/>
            <pc:sldMk cId="3731079982" sldId="1600"/>
            <ac:spMk id="5" creationId="{FD5A4031-0C65-21A1-40B0-FB115B7EC92C}"/>
          </ac:spMkLst>
        </pc:spChg>
        <pc:spChg chg="mod">
          <ac:chgData name="Stoker, Kesiah" userId="7d6f868f-a8a0-4a2e-b53b-4e83b6d4fcae" providerId="ADAL" clId="{91E5EB63-CF9C-43CE-B0B8-824324C41777}" dt="2024-07-23T18:46:23.569" v="876" actId="255"/>
          <ac:spMkLst>
            <pc:docMk/>
            <pc:sldMk cId="3731079982" sldId="1600"/>
            <ac:spMk id="7" creationId="{64980261-7799-E219-D9CE-D1A38184A73E}"/>
          </ac:spMkLst>
        </pc:spChg>
        <pc:graphicFrameChg chg="mod">
          <ac:chgData name="Stoker, Kesiah" userId="7d6f868f-a8a0-4a2e-b53b-4e83b6d4fcae" providerId="ADAL" clId="{91E5EB63-CF9C-43CE-B0B8-824324C41777}" dt="2024-07-23T18:45:19.720" v="874" actId="255"/>
          <ac:graphicFrameMkLst>
            <pc:docMk/>
            <pc:sldMk cId="3731079982" sldId="1600"/>
            <ac:graphicFrameMk id="6" creationId="{0637FF26-CAB3-A02A-022A-039189728D2A}"/>
          </ac:graphicFrameMkLst>
        </pc:graphicFrameChg>
      </pc:sldChg>
      <pc:sldChg chg="delSp modSp add mod">
        <pc:chgData name="Stoker, Kesiah" userId="7d6f868f-a8a0-4a2e-b53b-4e83b6d4fcae" providerId="ADAL" clId="{91E5EB63-CF9C-43CE-B0B8-824324C41777}" dt="2024-07-23T18:15:02.322" v="832" actId="1035"/>
        <pc:sldMkLst>
          <pc:docMk/>
          <pc:sldMk cId="3755585991" sldId="1601"/>
        </pc:sldMkLst>
        <pc:spChg chg="del">
          <ac:chgData name="Stoker, Kesiah" userId="7d6f868f-a8a0-4a2e-b53b-4e83b6d4fcae" providerId="ADAL" clId="{91E5EB63-CF9C-43CE-B0B8-824324C41777}" dt="2024-07-23T14:20:42.892" v="112" actId="478"/>
          <ac:spMkLst>
            <pc:docMk/>
            <pc:sldMk cId="3755585991" sldId="1601"/>
            <ac:spMk id="2" creationId="{16909515-61F7-18F3-924F-5E802874A175}"/>
          </ac:spMkLst>
        </pc:spChg>
        <pc:spChg chg="mod">
          <ac:chgData name="Stoker, Kesiah" userId="7d6f868f-a8a0-4a2e-b53b-4e83b6d4fcae" providerId="ADAL" clId="{91E5EB63-CF9C-43CE-B0B8-824324C41777}" dt="2024-07-23T14:41:39.911" v="300" actId="255"/>
          <ac:spMkLst>
            <pc:docMk/>
            <pc:sldMk cId="3755585991" sldId="1601"/>
            <ac:spMk id="8" creationId="{DD66790E-DA4F-F114-983E-FBDF2ED2C346}"/>
          </ac:spMkLst>
        </pc:spChg>
        <pc:spChg chg="mod">
          <ac:chgData name="Stoker, Kesiah" userId="7d6f868f-a8a0-4a2e-b53b-4e83b6d4fcae" providerId="ADAL" clId="{91E5EB63-CF9C-43CE-B0B8-824324C41777}" dt="2024-07-23T14:42:48.778" v="318" actId="1038"/>
          <ac:spMkLst>
            <pc:docMk/>
            <pc:sldMk cId="3755585991" sldId="1601"/>
            <ac:spMk id="9" creationId="{14F5F9B6-7E92-3B2B-33BA-38DE4A31C838}"/>
          </ac:spMkLst>
        </pc:spChg>
        <pc:graphicFrameChg chg="mod">
          <ac:chgData name="Stoker, Kesiah" userId="7d6f868f-a8a0-4a2e-b53b-4e83b6d4fcae" providerId="ADAL" clId="{91E5EB63-CF9C-43CE-B0B8-824324C41777}" dt="2024-07-23T18:15:02.322" v="832" actId="1035"/>
          <ac:graphicFrameMkLst>
            <pc:docMk/>
            <pc:sldMk cId="3755585991" sldId="1601"/>
            <ac:graphicFrameMk id="5" creationId="{F66DD194-DD9F-A370-34E9-CDE0E6476840}"/>
          </ac:graphicFrameMkLst>
        </pc:graphicFrameChg>
      </pc:sldChg>
      <pc:sldChg chg="delSp modSp add mod">
        <pc:chgData name="Stoker, Kesiah" userId="7d6f868f-a8a0-4a2e-b53b-4e83b6d4fcae" providerId="ADAL" clId="{91E5EB63-CF9C-43CE-B0B8-824324C41777}" dt="2024-07-23T19:03:13.028" v="893" actId="14100"/>
        <pc:sldMkLst>
          <pc:docMk/>
          <pc:sldMk cId="2215997479" sldId="1602"/>
        </pc:sldMkLst>
        <pc:spChg chg="mod">
          <ac:chgData name="Stoker, Kesiah" userId="7d6f868f-a8a0-4a2e-b53b-4e83b6d4fcae" providerId="ADAL" clId="{91E5EB63-CF9C-43CE-B0B8-824324C41777}" dt="2024-07-23T19:03:13.028" v="893" actId="14100"/>
          <ac:spMkLst>
            <pc:docMk/>
            <pc:sldMk cId="2215997479" sldId="1602"/>
            <ac:spMk id="2" creationId="{31BB8EE0-77A4-5EA7-897D-B9C1FBBF6F84}"/>
          </ac:spMkLst>
        </pc:spChg>
        <pc:spChg chg="del">
          <ac:chgData name="Stoker, Kesiah" userId="7d6f868f-a8a0-4a2e-b53b-4e83b6d4fcae" providerId="ADAL" clId="{91E5EB63-CF9C-43CE-B0B8-824324C41777}" dt="2024-07-23T14:20:45.052" v="113" actId="478"/>
          <ac:spMkLst>
            <pc:docMk/>
            <pc:sldMk cId="2215997479" sldId="1602"/>
            <ac:spMk id="3" creationId="{9F99BEA2-94BF-0DB3-4A91-FBAA70C93AC8}"/>
          </ac:spMkLst>
        </pc:spChg>
        <pc:spChg chg="mod">
          <ac:chgData name="Stoker, Kesiah" userId="7d6f868f-a8a0-4a2e-b53b-4e83b6d4fcae" providerId="ADAL" clId="{91E5EB63-CF9C-43CE-B0B8-824324C41777}" dt="2024-07-23T18:48:10.802" v="884" actId="1076"/>
          <ac:spMkLst>
            <pc:docMk/>
            <pc:sldMk cId="2215997479" sldId="1602"/>
            <ac:spMk id="4" creationId="{949C36C5-6C1F-DD50-B419-B15850E40F57}"/>
          </ac:spMkLst>
        </pc:spChg>
      </pc:sldChg>
      <pc:sldChg chg="addSp modSp add mod">
        <pc:chgData name="Stoker, Kesiah" userId="7d6f868f-a8a0-4a2e-b53b-4e83b6d4fcae" providerId="ADAL" clId="{91E5EB63-CF9C-43CE-B0B8-824324C41777}" dt="2024-07-23T19:04:55.952" v="897" actId="13244"/>
        <pc:sldMkLst>
          <pc:docMk/>
          <pc:sldMk cId="2895079067" sldId="1603"/>
        </pc:sldMkLst>
        <pc:spChg chg="mod ord">
          <ac:chgData name="Stoker, Kesiah" userId="7d6f868f-a8a0-4a2e-b53b-4e83b6d4fcae" providerId="ADAL" clId="{91E5EB63-CF9C-43CE-B0B8-824324C41777}" dt="2024-07-23T19:04:55.952" v="897" actId="13244"/>
          <ac:spMkLst>
            <pc:docMk/>
            <pc:sldMk cId="2895079067" sldId="1603"/>
            <ac:spMk id="2" creationId="{37918D98-F7C0-218C-5B83-6AB4AC8745BD}"/>
          </ac:spMkLst>
        </pc:spChg>
        <pc:spChg chg="mod">
          <ac:chgData name="Stoker, Kesiah" userId="7d6f868f-a8a0-4a2e-b53b-4e83b6d4fcae" providerId="ADAL" clId="{91E5EB63-CF9C-43CE-B0B8-824324C41777}" dt="2024-07-23T18:56:00.365" v="889" actId="790"/>
          <ac:spMkLst>
            <pc:docMk/>
            <pc:sldMk cId="2895079067" sldId="1603"/>
            <ac:spMk id="7" creationId="{4305AD1D-6BAF-A55F-AF71-CCF47C7F038E}"/>
          </ac:spMkLst>
        </pc:spChg>
        <pc:spChg chg="mod ord">
          <ac:chgData name="Stoker, Kesiah" userId="7d6f868f-a8a0-4a2e-b53b-4e83b6d4fcae" providerId="ADAL" clId="{91E5EB63-CF9C-43CE-B0B8-824324C41777}" dt="2024-07-23T19:04:52.210" v="896" actId="13244"/>
          <ac:spMkLst>
            <pc:docMk/>
            <pc:sldMk cId="2895079067" sldId="1603"/>
            <ac:spMk id="8" creationId="{CB443B1F-5AB2-361B-2E56-2B5D78C89B30}"/>
          </ac:spMkLst>
        </pc:spChg>
        <pc:spChg chg="mod">
          <ac:chgData name="Stoker, Kesiah" userId="7d6f868f-a8a0-4a2e-b53b-4e83b6d4fcae" providerId="ADAL" clId="{91E5EB63-CF9C-43CE-B0B8-824324C41777}" dt="2024-07-23T18:56:00.365" v="889" actId="790"/>
          <ac:spMkLst>
            <pc:docMk/>
            <pc:sldMk cId="2895079067" sldId="1603"/>
            <ac:spMk id="12" creationId="{E88BA993-D338-2C69-272C-738B9099574D}"/>
          </ac:spMkLst>
        </pc:spChg>
        <pc:picChg chg="add mod">
          <ac:chgData name="Stoker, Kesiah" userId="7d6f868f-a8a0-4a2e-b53b-4e83b6d4fcae" providerId="ADAL" clId="{91E5EB63-CF9C-43CE-B0B8-824324C41777}" dt="2024-07-23T15:13:52.049" v="738" actId="962"/>
          <ac:picMkLst>
            <pc:docMk/>
            <pc:sldMk cId="2895079067" sldId="1603"/>
            <ac:picMk id="4" creationId="{F918D825-70E1-B6D6-F296-55D87E7772FE}"/>
          </ac:picMkLst>
        </pc:picChg>
      </pc:sldChg>
      <pc:sldMasterChg chg="delSp modSp mod modSldLayout">
        <pc:chgData name="Stoker, Kesiah" userId="7d6f868f-a8a0-4a2e-b53b-4e83b6d4fcae" providerId="ADAL" clId="{91E5EB63-CF9C-43CE-B0B8-824324C41777}" dt="2024-07-23T14:03:17.682" v="14"/>
        <pc:sldMasterMkLst>
          <pc:docMk/>
          <pc:sldMasterMk cId="2465387210" sldId="2147483710"/>
        </pc:sldMasterMkLst>
        <pc:spChg chg="del">
          <ac:chgData name="Stoker, Kesiah" userId="7d6f868f-a8a0-4a2e-b53b-4e83b6d4fcae" providerId="ADAL" clId="{91E5EB63-CF9C-43CE-B0B8-824324C41777}" dt="2024-07-23T14:02:15.164" v="0" actId="478"/>
          <ac:spMkLst>
            <pc:docMk/>
            <pc:sldMasterMk cId="2465387210" sldId="2147483710"/>
            <ac:spMk id="4" creationId="{854F365F-DF38-B254-6D13-5098BA8F3581}"/>
          </ac:spMkLst>
        </pc:spChg>
        <pc:spChg chg="mod">
          <ac:chgData name="Stoker, Kesiah" userId="7d6f868f-a8a0-4a2e-b53b-4e83b6d4fcae" providerId="ADAL" clId="{91E5EB63-CF9C-43CE-B0B8-824324C41777}" dt="2024-07-23T14:02:45.333" v="2" actId="1076"/>
          <ac:spMkLst>
            <pc:docMk/>
            <pc:sldMasterMk cId="2465387210" sldId="2147483710"/>
            <ac:spMk id="5" creationId="{49FB2764-84A0-0456-26DC-BEA2F3B35057}"/>
          </ac:spMkLst>
        </pc:spChg>
        <pc:sldLayoutChg chg="addSp delSp modSp mod">
          <pc:chgData name="Stoker, Kesiah" userId="7d6f868f-a8a0-4a2e-b53b-4e83b6d4fcae" providerId="ADAL" clId="{91E5EB63-CF9C-43CE-B0B8-824324C41777}" dt="2024-07-23T14:02:56.480" v="4"/>
          <pc:sldLayoutMkLst>
            <pc:docMk/>
            <pc:sldMasterMk cId="2465387210" sldId="2147483710"/>
            <pc:sldLayoutMk cId="2645032755" sldId="2147483719"/>
          </pc:sldLayoutMkLst>
          <pc:spChg chg="del">
            <ac:chgData name="Stoker, Kesiah" userId="7d6f868f-a8a0-4a2e-b53b-4e83b6d4fcae" providerId="ADAL" clId="{91E5EB63-CF9C-43CE-B0B8-824324C41777}" dt="2024-07-23T14:02:49.999" v="3" actId="478"/>
            <ac:spMkLst>
              <pc:docMk/>
              <pc:sldMasterMk cId="2465387210" sldId="2147483710"/>
              <pc:sldLayoutMk cId="2645032755" sldId="2147483719"/>
              <ac:spMk id="4" creationId="{36BF868D-DE7B-3CA6-1B2D-BADEACA1992F}"/>
            </ac:spMkLst>
          </pc:spChg>
          <pc:spChg chg="add mod">
            <ac:chgData name="Stoker, Kesiah" userId="7d6f868f-a8a0-4a2e-b53b-4e83b6d4fcae" providerId="ADAL" clId="{91E5EB63-CF9C-43CE-B0B8-824324C41777}" dt="2024-07-23T14:02:56.480" v="4"/>
            <ac:spMkLst>
              <pc:docMk/>
              <pc:sldMasterMk cId="2465387210" sldId="2147483710"/>
              <pc:sldLayoutMk cId="2645032755" sldId="2147483719"/>
              <ac:spMk id="5" creationId="{97A42F2F-F211-E72C-1ECF-40C9FBABFEC6}"/>
            </ac:spMkLst>
          </pc:spChg>
        </pc:sldLayoutChg>
        <pc:sldLayoutChg chg="addSp modSp">
          <pc:chgData name="Stoker, Kesiah" userId="7d6f868f-a8a0-4a2e-b53b-4e83b6d4fcae" providerId="ADAL" clId="{91E5EB63-CF9C-43CE-B0B8-824324C41777}" dt="2024-07-23T14:02:58.539" v="5"/>
          <pc:sldLayoutMkLst>
            <pc:docMk/>
            <pc:sldMasterMk cId="2465387210" sldId="2147483710"/>
            <pc:sldLayoutMk cId="3517732716" sldId="2147483720"/>
          </pc:sldLayoutMkLst>
          <pc:spChg chg="add mod">
            <ac:chgData name="Stoker, Kesiah" userId="7d6f868f-a8a0-4a2e-b53b-4e83b6d4fcae" providerId="ADAL" clId="{91E5EB63-CF9C-43CE-B0B8-824324C41777}" dt="2024-07-23T14:02:58.539" v="5"/>
            <ac:spMkLst>
              <pc:docMk/>
              <pc:sldMasterMk cId="2465387210" sldId="2147483710"/>
              <pc:sldLayoutMk cId="3517732716" sldId="2147483720"/>
              <ac:spMk id="3" creationId="{C9E2428B-0A82-DA35-1C01-383769BF3FB4}"/>
            </ac:spMkLst>
          </pc:spChg>
        </pc:sldLayoutChg>
        <pc:sldLayoutChg chg="addSp modSp">
          <pc:chgData name="Stoker, Kesiah" userId="7d6f868f-a8a0-4a2e-b53b-4e83b6d4fcae" providerId="ADAL" clId="{91E5EB63-CF9C-43CE-B0B8-824324C41777}" dt="2024-07-23T14:03:00.627" v="6"/>
          <pc:sldLayoutMkLst>
            <pc:docMk/>
            <pc:sldMasterMk cId="2465387210" sldId="2147483710"/>
            <pc:sldLayoutMk cId="3370471312" sldId="2147483721"/>
          </pc:sldLayoutMkLst>
          <pc:spChg chg="add mod">
            <ac:chgData name="Stoker, Kesiah" userId="7d6f868f-a8a0-4a2e-b53b-4e83b6d4fcae" providerId="ADAL" clId="{91E5EB63-CF9C-43CE-B0B8-824324C41777}" dt="2024-07-23T14:03:00.627" v="6"/>
            <ac:spMkLst>
              <pc:docMk/>
              <pc:sldMasterMk cId="2465387210" sldId="2147483710"/>
              <pc:sldLayoutMk cId="3370471312" sldId="2147483721"/>
              <ac:spMk id="4" creationId="{4C3FF3B1-C827-3CFF-2FAA-B487D39610A4}"/>
            </ac:spMkLst>
          </pc:spChg>
        </pc:sldLayoutChg>
        <pc:sldLayoutChg chg="addSp modSp">
          <pc:chgData name="Stoker, Kesiah" userId="7d6f868f-a8a0-4a2e-b53b-4e83b6d4fcae" providerId="ADAL" clId="{91E5EB63-CF9C-43CE-B0B8-824324C41777}" dt="2024-07-23T14:03:02.361" v="7"/>
          <pc:sldLayoutMkLst>
            <pc:docMk/>
            <pc:sldMasterMk cId="2465387210" sldId="2147483710"/>
            <pc:sldLayoutMk cId="2330753927" sldId="2147483722"/>
          </pc:sldLayoutMkLst>
          <pc:spChg chg="add mod">
            <ac:chgData name="Stoker, Kesiah" userId="7d6f868f-a8a0-4a2e-b53b-4e83b6d4fcae" providerId="ADAL" clId="{91E5EB63-CF9C-43CE-B0B8-824324C41777}" dt="2024-07-23T14:03:02.361" v="7"/>
            <ac:spMkLst>
              <pc:docMk/>
              <pc:sldMasterMk cId="2465387210" sldId="2147483710"/>
              <pc:sldLayoutMk cId="2330753927" sldId="2147483722"/>
              <ac:spMk id="3" creationId="{22E52011-FFF0-80BF-2AB9-C5D5F4992DBD}"/>
            </ac:spMkLst>
          </pc:spChg>
        </pc:sldLayoutChg>
        <pc:sldLayoutChg chg="addSp modSp">
          <pc:chgData name="Stoker, Kesiah" userId="7d6f868f-a8a0-4a2e-b53b-4e83b6d4fcae" providerId="ADAL" clId="{91E5EB63-CF9C-43CE-B0B8-824324C41777}" dt="2024-07-23T14:03:04.230" v="8"/>
          <pc:sldLayoutMkLst>
            <pc:docMk/>
            <pc:sldMasterMk cId="2465387210" sldId="2147483710"/>
            <pc:sldLayoutMk cId="2099967453" sldId="2147483723"/>
          </pc:sldLayoutMkLst>
          <pc:spChg chg="add mod">
            <ac:chgData name="Stoker, Kesiah" userId="7d6f868f-a8a0-4a2e-b53b-4e83b6d4fcae" providerId="ADAL" clId="{91E5EB63-CF9C-43CE-B0B8-824324C41777}" dt="2024-07-23T14:03:04.230" v="8"/>
            <ac:spMkLst>
              <pc:docMk/>
              <pc:sldMasterMk cId="2465387210" sldId="2147483710"/>
              <pc:sldLayoutMk cId="2099967453" sldId="2147483723"/>
              <ac:spMk id="4" creationId="{C71EDED0-7FD9-13DF-27FD-3A1E5A9B78B6}"/>
            </ac:spMkLst>
          </pc:spChg>
        </pc:sldLayoutChg>
        <pc:sldLayoutChg chg="addSp modSp">
          <pc:chgData name="Stoker, Kesiah" userId="7d6f868f-a8a0-4a2e-b53b-4e83b6d4fcae" providerId="ADAL" clId="{91E5EB63-CF9C-43CE-B0B8-824324C41777}" dt="2024-07-23T14:03:09.294" v="9"/>
          <pc:sldLayoutMkLst>
            <pc:docMk/>
            <pc:sldMasterMk cId="2465387210" sldId="2147483710"/>
            <pc:sldLayoutMk cId="929998523" sldId="2147483724"/>
          </pc:sldLayoutMkLst>
          <pc:spChg chg="add mod">
            <ac:chgData name="Stoker, Kesiah" userId="7d6f868f-a8a0-4a2e-b53b-4e83b6d4fcae" providerId="ADAL" clId="{91E5EB63-CF9C-43CE-B0B8-824324C41777}" dt="2024-07-23T14:03:09.294" v="9"/>
            <ac:spMkLst>
              <pc:docMk/>
              <pc:sldMasterMk cId="2465387210" sldId="2147483710"/>
              <pc:sldLayoutMk cId="929998523" sldId="2147483724"/>
              <ac:spMk id="4" creationId="{1B651FA5-F367-ECE1-3502-6C061BD10209}"/>
            </ac:spMkLst>
          </pc:spChg>
        </pc:sldLayoutChg>
        <pc:sldLayoutChg chg="addSp modSp">
          <pc:chgData name="Stoker, Kesiah" userId="7d6f868f-a8a0-4a2e-b53b-4e83b6d4fcae" providerId="ADAL" clId="{91E5EB63-CF9C-43CE-B0B8-824324C41777}" dt="2024-07-23T14:03:10.982" v="10"/>
          <pc:sldLayoutMkLst>
            <pc:docMk/>
            <pc:sldMasterMk cId="2465387210" sldId="2147483710"/>
            <pc:sldLayoutMk cId="1460573692" sldId="2147483725"/>
          </pc:sldLayoutMkLst>
          <pc:spChg chg="add mod">
            <ac:chgData name="Stoker, Kesiah" userId="7d6f868f-a8a0-4a2e-b53b-4e83b6d4fcae" providerId="ADAL" clId="{91E5EB63-CF9C-43CE-B0B8-824324C41777}" dt="2024-07-23T14:03:10.982" v="10"/>
            <ac:spMkLst>
              <pc:docMk/>
              <pc:sldMasterMk cId="2465387210" sldId="2147483710"/>
              <pc:sldLayoutMk cId="1460573692" sldId="2147483725"/>
              <ac:spMk id="3" creationId="{0D316E0D-3002-5DA1-BF41-AE9122CC99DE}"/>
            </ac:spMkLst>
          </pc:spChg>
        </pc:sldLayoutChg>
        <pc:sldLayoutChg chg="addSp modSp">
          <pc:chgData name="Stoker, Kesiah" userId="7d6f868f-a8a0-4a2e-b53b-4e83b6d4fcae" providerId="ADAL" clId="{91E5EB63-CF9C-43CE-B0B8-824324C41777}" dt="2024-07-23T14:03:12.501" v="11"/>
          <pc:sldLayoutMkLst>
            <pc:docMk/>
            <pc:sldMasterMk cId="2465387210" sldId="2147483710"/>
            <pc:sldLayoutMk cId="1858604457" sldId="2147483726"/>
          </pc:sldLayoutMkLst>
          <pc:spChg chg="add mod">
            <ac:chgData name="Stoker, Kesiah" userId="7d6f868f-a8a0-4a2e-b53b-4e83b6d4fcae" providerId="ADAL" clId="{91E5EB63-CF9C-43CE-B0B8-824324C41777}" dt="2024-07-23T14:03:12.501" v="11"/>
            <ac:spMkLst>
              <pc:docMk/>
              <pc:sldMasterMk cId="2465387210" sldId="2147483710"/>
              <pc:sldLayoutMk cId="1858604457" sldId="2147483726"/>
              <ac:spMk id="5" creationId="{24A86388-8F14-5BE3-27B2-62EB8FA69062}"/>
            </ac:spMkLst>
          </pc:spChg>
        </pc:sldLayoutChg>
        <pc:sldLayoutChg chg="addSp modSp">
          <pc:chgData name="Stoker, Kesiah" userId="7d6f868f-a8a0-4a2e-b53b-4e83b6d4fcae" providerId="ADAL" clId="{91E5EB63-CF9C-43CE-B0B8-824324C41777}" dt="2024-07-23T14:03:14.553" v="12"/>
          <pc:sldLayoutMkLst>
            <pc:docMk/>
            <pc:sldMasterMk cId="2465387210" sldId="2147483710"/>
            <pc:sldLayoutMk cId="2568519414" sldId="2147483727"/>
          </pc:sldLayoutMkLst>
          <pc:spChg chg="add mod">
            <ac:chgData name="Stoker, Kesiah" userId="7d6f868f-a8a0-4a2e-b53b-4e83b6d4fcae" providerId="ADAL" clId="{91E5EB63-CF9C-43CE-B0B8-824324C41777}" dt="2024-07-23T14:03:14.553" v="12"/>
            <ac:spMkLst>
              <pc:docMk/>
              <pc:sldMasterMk cId="2465387210" sldId="2147483710"/>
              <pc:sldLayoutMk cId="2568519414" sldId="2147483727"/>
              <ac:spMk id="9" creationId="{0F80E0CC-D1C6-2454-52DA-6C8120DA215F}"/>
            </ac:spMkLst>
          </pc:spChg>
        </pc:sldLayoutChg>
        <pc:sldLayoutChg chg="addSp modSp">
          <pc:chgData name="Stoker, Kesiah" userId="7d6f868f-a8a0-4a2e-b53b-4e83b6d4fcae" providerId="ADAL" clId="{91E5EB63-CF9C-43CE-B0B8-824324C41777}" dt="2024-07-23T14:03:16.064" v="13"/>
          <pc:sldLayoutMkLst>
            <pc:docMk/>
            <pc:sldMasterMk cId="2465387210" sldId="2147483710"/>
            <pc:sldLayoutMk cId="4199440311" sldId="2147483728"/>
          </pc:sldLayoutMkLst>
          <pc:spChg chg="add mod">
            <ac:chgData name="Stoker, Kesiah" userId="7d6f868f-a8a0-4a2e-b53b-4e83b6d4fcae" providerId="ADAL" clId="{91E5EB63-CF9C-43CE-B0B8-824324C41777}" dt="2024-07-23T14:03:16.064" v="13"/>
            <ac:spMkLst>
              <pc:docMk/>
              <pc:sldMasterMk cId="2465387210" sldId="2147483710"/>
              <pc:sldLayoutMk cId="4199440311" sldId="2147483728"/>
              <ac:spMk id="4" creationId="{FB68E4BA-2066-63AA-47F7-5E3F6EC6D57E}"/>
            </ac:spMkLst>
          </pc:spChg>
        </pc:sldLayoutChg>
        <pc:sldLayoutChg chg="addSp modSp">
          <pc:chgData name="Stoker, Kesiah" userId="7d6f868f-a8a0-4a2e-b53b-4e83b6d4fcae" providerId="ADAL" clId="{91E5EB63-CF9C-43CE-B0B8-824324C41777}" dt="2024-07-23T14:03:17.682" v="14"/>
          <pc:sldLayoutMkLst>
            <pc:docMk/>
            <pc:sldMasterMk cId="2465387210" sldId="2147483710"/>
            <pc:sldLayoutMk cId="3443384986" sldId="2147483729"/>
          </pc:sldLayoutMkLst>
          <pc:spChg chg="add mod">
            <ac:chgData name="Stoker, Kesiah" userId="7d6f868f-a8a0-4a2e-b53b-4e83b6d4fcae" providerId="ADAL" clId="{91E5EB63-CF9C-43CE-B0B8-824324C41777}" dt="2024-07-23T14:03:17.682" v="14"/>
            <ac:spMkLst>
              <pc:docMk/>
              <pc:sldMasterMk cId="2465387210" sldId="2147483710"/>
              <pc:sldLayoutMk cId="3443384986" sldId="2147483729"/>
              <ac:spMk id="2" creationId="{21313906-917D-2C1A-B9DA-305EB0A0DF44}"/>
            </ac:spMkLst>
          </pc:spChg>
        </pc:sldLayoutChg>
      </pc:sldMasterChg>
    </pc:docChg>
  </pc:docChgLst>
  <pc:docChgLst>
    <pc:chgData name="Wang, Jerry" userId="c9aadfd3-e47f-4a31-9ac0-e6a1ca77629d" providerId="ADAL" clId="{202A1E14-DB15-479E-9489-876DEF041657}"/>
    <pc:docChg chg="custSel modSld">
      <pc:chgData name="Wang, Jerry" userId="c9aadfd3-e47f-4a31-9ac0-e6a1ca77629d" providerId="ADAL" clId="{202A1E14-DB15-479E-9489-876DEF041657}" dt="2024-06-27T17:09:01.952" v="24"/>
      <pc:docMkLst>
        <pc:docMk/>
      </pc:docMkLst>
      <pc:sldChg chg="addSp delSp modSp mod modCm">
        <pc:chgData name="Wang, Jerry" userId="c9aadfd3-e47f-4a31-9ac0-e6a1ca77629d" providerId="ADAL" clId="{202A1E14-DB15-479E-9489-876DEF041657}" dt="2024-06-27T17:08:11.649" v="18"/>
        <pc:sldMkLst>
          <pc:docMk/>
          <pc:sldMk cId="1366570389" sldId="1578"/>
        </pc:sldMkLst>
        <pc:spChg chg="del">
          <ac:chgData name="Wang, Jerry" userId="c9aadfd3-e47f-4a31-9ac0-e6a1ca77629d" providerId="ADAL" clId="{202A1E14-DB15-479E-9489-876DEF041657}" dt="2024-06-26T14:02:48.105" v="1" actId="478"/>
          <ac:spMkLst>
            <pc:docMk/>
            <pc:sldMk cId="1366570389" sldId="1578"/>
            <ac:spMk id="2" creationId="{16C823F9-4B4B-473A-898C-AF9D37A61468}"/>
          </ac:spMkLst>
        </pc:spChg>
        <pc:spChg chg="add del mod">
          <ac:chgData name="Wang, Jerry" userId="c9aadfd3-e47f-4a31-9ac0-e6a1ca77629d" providerId="ADAL" clId="{202A1E14-DB15-479E-9489-876DEF041657}" dt="2024-06-26T14:03:07.881" v="4" actId="478"/>
          <ac:spMkLst>
            <pc:docMk/>
            <pc:sldMk cId="1366570389" sldId="1578"/>
            <ac:spMk id="6" creationId="{C8D5D23D-D05E-6505-15D7-9C4FB0B43A2B}"/>
          </ac:spMkLst>
        </pc:spChg>
        <pc:graphicFrameChg chg="mod">
          <ac:chgData name="Wang, Jerry" userId="c9aadfd3-e47f-4a31-9ac0-e6a1ca77629d" providerId="ADAL" clId="{202A1E14-DB15-479E-9489-876DEF041657}" dt="2024-06-26T14:04:43.899" v="14" actId="1076"/>
          <ac:graphicFrameMkLst>
            <pc:docMk/>
            <pc:sldMk cId="1366570389" sldId="1578"/>
            <ac:graphicFrameMk id="9" creationId="{456A5B77-5484-3544-409D-63EB960B1B52}"/>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202A1E14-DB15-479E-9489-876DEF041657}" dt="2024-06-27T17:08:11.649" v="18"/>
              <pc2:cmMkLst xmlns:pc2="http://schemas.microsoft.com/office/powerpoint/2019/9/main/command">
                <pc:docMk/>
                <pc:sldMk cId="1366570389" sldId="1578"/>
                <pc2:cmMk id="{F2B42801-068D-4E8E-B9A1-486257E2E8A1}"/>
              </pc2:cmMkLst>
              <pc226:cmRplyChg chg="add">
                <pc226:chgData name="Wang, Jerry" userId="c9aadfd3-e47f-4a31-9ac0-e6a1ca77629d" providerId="ADAL" clId="{202A1E14-DB15-479E-9489-876DEF041657}" dt="2024-06-27T17:08:08.777" v="17"/>
                <pc2:cmRplyMkLst xmlns:pc2="http://schemas.microsoft.com/office/powerpoint/2019/9/main/command">
                  <pc:docMk/>
                  <pc:sldMk cId="1366570389" sldId="1578"/>
                  <pc2:cmMk id="{F2B42801-068D-4E8E-B9A1-486257E2E8A1}"/>
                  <pc2:cmRplyMk id="{D21781C4-FFFF-4590-85B3-52ACF1D70FCA}"/>
                </pc2:cmRplyMkLst>
              </pc226:cmRplyChg>
            </pc226:cmChg>
            <pc226:cmChg xmlns:pc226="http://schemas.microsoft.com/office/powerpoint/2022/06/main/command" chg="mod">
              <pc226:chgData name="Wang, Jerry" userId="c9aadfd3-e47f-4a31-9ac0-e6a1ca77629d" providerId="ADAL" clId="{202A1E14-DB15-479E-9489-876DEF041657}" dt="2024-06-26T14:02:48.116" v="2" actId="2056"/>
              <pc2:cmMkLst xmlns:pc2="http://schemas.microsoft.com/office/powerpoint/2019/9/main/command">
                <pc:docMk/>
                <pc:sldMk cId="1366570389" sldId="1578"/>
                <pc2:cmMk id="{A569F0E4-343D-4454-ABCE-EB7EF7AA2969}"/>
              </pc2:cmMkLst>
            </pc226:cmChg>
          </p:ext>
        </pc:extLst>
      </pc:sldChg>
      <pc:sldChg chg="modSp mod modCm">
        <pc:chgData name="Wang, Jerry" userId="c9aadfd3-e47f-4a31-9ac0-e6a1ca77629d" providerId="ADAL" clId="{202A1E14-DB15-479E-9489-876DEF041657}" dt="2024-06-27T17:09:01.952" v="24"/>
        <pc:sldMkLst>
          <pc:docMk/>
          <pc:sldMk cId="3030058944" sldId="1588"/>
        </pc:sldMkLst>
        <pc:spChg chg="mod">
          <ac:chgData name="Wang, Jerry" userId="c9aadfd3-e47f-4a31-9ac0-e6a1ca77629d" providerId="ADAL" clId="{202A1E14-DB15-479E-9489-876DEF041657}" dt="2024-06-27T17:08:50.527" v="22" actId="20577"/>
          <ac:spMkLst>
            <pc:docMk/>
            <pc:sldMk cId="3030058944" sldId="1588"/>
            <ac:spMk id="4" creationId="{949C36C5-6C1F-DD50-B419-B15850E40F57}"/>
          </ac:spMkLst>
        </pc:sp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202A1E14-DB15-479E-9489-876DEF041657}" dt="2024-06-27T17:09:01.952" v="24"/>
              <pc2:cmMkLst xmlns:pc2="http://schemas.microsoft.com/office/powerpoint/2019/9/main/command">
                <pc:docMk/>
                <pc:sldMk cId="3030058944" sldId="1588"/>
                <pc2:cmMk id="{A7C4454B-63DA-4E28-A4AC-F568A777B7DC}"/>
              </pc2:cmMkLst>
              <pc226:cmRplyChg chg="add">
                <pc226:chgData name="Wang, Jerry" userId="c9aadfd3-e47f-4a31-9ac0-e6a1ca77629d" providerId="ADAL" clId="{202A1E14-DB15-479E-9489-876DEF041657}" dt="2024-06-27T17:08:58.837" v="23"/>
                <pc2:cmRplyMkLst xmlns:pc2="http://schemas.microsoft.com/office/powerpoint/2019/9/main/command">
                  <pc:docMk/>
                  <pc:sldMk cId="3030058944" sldId="1588"/>
                  <pc2:cmMk id="{A7C4454B-63DA-4E28-A4AC-F568A777B7DC}"/>
                  <pc2:cmRplyMk id="{BE503711-9CF2-4C37-82B2-15C7DCEDD3F5}"/>
                </pc2:cmRplyMkLst>
              </pc226:cmRplyChg>
            </pc226:cmChg>
          </p:ext>
        </pc:extLst>
      </pc:sldChg>
    </pc:docChg>
  </pc:docChgLst>
  <pc:docChgLst>
    <pc:chgData name="George" userId="e9ca96ca-afa9-47b4-a550-1344521cad92" providerId="ADAL" clId="{94CF2210-9C88-42CD-87AE-FAC33100228F}"/>
    <pc:docChg chg="undo custSel addSld delSld modSld">
      <pc:chgData name="George" userId="e9ca96ca-afa9-47b4-a550-1344521cad92" providerId="ADAL" clId="{94CF2210-9C88-42CD-87AE-FAC33100228F}" dt="2024-06-06T21:08:13.355" v="1006" actId="729"/>
      <pc:docMkLst>
        <pc:docMk/>
      </pc:docMkLst>
      <pc:sldChg chg="addCm">
        <pc:chgData name="George" userId="e9ca96ca-afa9-47b4-a550-1344521cad92" providerId="ADAL" clId="{94CF2210-9C88-42CD-87AE-FAC33100228F}" dt="2024-06-06T20:47:04.703" v="922"/>
        <pc:sldMkLst>
          <pc:docMk/>
          <pc:sldMk cId="1754173097" sldId="1577"/>
        </pc:sldMkLst>
        <pc:extLst>
          <p:ext xmlns:p="http://schemas.openxmlformats.org/presentationml/2006/main" uri="{D6D511B9-2390-475A-947B-AFAB55BFBCF1}">
            <pc226:cmChg xmlns:pc226="http://schemas.microsoft.com/office/powerpoint/2022/06/main/command" chg="add">
              <pc226:chgData name="George" userId="e9ca96ca-afa9-47b4-a550-1344521cad92" providerId="ADAL" clId="{94CF2210-9C88-42CD-87AE-FAC33100228F}" dt="2024-06-06T20:47:04.703" v="922"/>
              <pc2:cmMkLst xmlns:pc2="http://schemas.microsoft.com/office/powerpoint/2019/9/main/command">
                <pc:docMk/>
                <pc:sldMk cId="1754173097" sldId="1577"/>
                <pc2:cmMk id="{3DCBA19C-4469-4B16-931F-9372013E5E38}"/>
              </pc2:cmMkLst>
            </pc226:cmChg>
          </p:ext>
        </pc:extLst>
      </pc:sldChg>
      <pc:sldChg chg="modSp mod">
        <pc:chgData name="George" userId="e9ca96ca-afa9-47b4-a550-1344521cad92" providerId="ADAL" clId="{94CF2210-9C88-42CD-87AE-FAC33100228F}" dt="2024-06-06T21:01:51.785" v="998" actId="113"/>
        <pc:sldMkLst>
          <pc:docMk/>
          <pc:sldMk cId="3563620884" sldId="1579"/>
        </pc:sldMkLst>
        <pc:spChg chg="mod">
          <ac:chgData name="George" userId="e9ca96ca-afa9-47b4-a550-1344521cad92" providerId="ADAL" clId="{94CF2210-9C88-42CD-87AE-FAC33100228F}" dt="2024-06-06T17:50:24.774" v="331" actId="1076"/>
          <ac:spMkLst>
            <pc:docMk/>
            <pc:sldMk cId="3563620884" sldId="1579"/>
            <ac:spMk id="2" creationId="{A10B5419-5CD9-F33E-6051-3478B8EA6311}"/>
          </ac:spMkLst>
        </pc:spChg>
        <pc:spChg chg="mod">
          <ac:chgData name="George" userId="e9ca96ca-afa9-47b4-a550-1344521cad92" providerId="ADAL" clId="{94CF2210-9C88-42CD-87AE-FAC33100228F}" dt="2024-06-06T21:01:51.785" v="998" actId="113"/>
          <ac:spMkLst>
            <pc:docMk/>
            <pc:sldMk cId="3563620884" sldId="1579"/>
            <ac:spMk id="3" creationId="{31287A36-5C75-530A-8EA6-5946A8D7DAB4}"/>
          </ac:spMkLst>
        </pc:spChg>
      </pc:sldChg>
      <pc:sldChg chg="modSp">
        <pc:chgData name="George" userId="e9ca96ca-afa9-47b4-a550-1344521cad92" providerId="ADAL" clId="{94CF2210-9C88-42CD-87AE-FAC33100228F}" dt="2024-06-06T17:46:20.963" v="327" actId="20577"/>
        <pc:sldMkLst>
          <pc:docMk/>
          <pc:sldMk cId="82595346" sldId="1580"/>
        </pc:sldMkLst>
        <pc:graphicFrameChg chg="mod">
          <ac:chgData name="George" userId="e9ca96ca-afa9-47b4-a550-1344521cad92" providerId="ADAL" clId="{94CF2210-9C88-42CD-87AE-FAC33100228F}" dt="2024-06-06T17:46:20.963" v="327" actId="20577"/>
          <ac:graphicFrameMkLst>
            <pc:docMk/>
            <pc:sldMk cId="82595346" sldId="1580"/>
            <ac:graphicFrameMk id="7" creationId="{6FF36E3C-0327-3832-0B32-ACBF32E31933}"/>
          </ac:graphicFrameMkLst>
        </pc:graphicFrameChg>
      </pc:sldChg>
      <pc:sldChg chg="modSp modCm">
        <pc:chgData name="George" userId="e9ca96ca-afa9-47b4-a550-1344521cad92" providerId="ADAL" clId="{94CF2210-9C88-42CD-87AE-FAC33100228F}" dt="2024-06-06T16:02:38.519" v="6"/>
        <pc:sldMkLst>
          <pc:docMk/>
          <pc:sldMk cId="3477278666" sldId="1582"/>
        </pc:sldMkLst>
        <pc:graphicFrameChg chg="mod">
          <ac:chgData name="George" userId="e9ca96ca-afa9-47b4-a550-1344521cad92" providerId="ADAL" clId="{94CF2210-9C88-42CD-87AE-FAC33100228F}" dt="2024-06-06T16:02:34.827" v="5" actId="20577"/>
          <ac:graphicFrameMkLst>
            <pc:docMk/>
            <pc:sldMk cId="3477278666" sldId="1582"/>
            <ac:graphicFrameMk id="7" creationId="{F66708B5-6B70-2E4E-07CE-9B993EF8B294}"/>
          </ac:graphicFrameMkLst>
        </pc:graphicFrameChg>
        <pc:extLst>
          <p:ext xmlns:p="http://schemas.openxmlformats.org/presentationml/2006/main" uri="{D6D511B9-2390-475A-947B-AFAB55BFBCF1}">
            <pc226:cmChg xmlns:pc226="http://schemas.microsoft.com/office/powerpoint/2022/06/main/command" chg="mod">
              <pc226:chgData name="George" userId="e9ca96ca-afa9-47b4-a550-1344521cad92" providerId="ADAL" clId="{94CF2210-9C88-42CD-87AE-FAC33100228F}" dt="2024-06-06T16:02:38.519" v="6"/>
              <pc2:cmMkLst xmlns:pc2="http://schemas.microsoft.com/office/powerpoint/2019/9/main/command">
                <pc:docMk/>
                <pc:sldMk cId="3477278666" sldId="1582"/>
                <pc2:cmMk id="{98EFA4C7-646A-487C-AB07-40723CB8215C}"/>
              </pc2:cmMkLst>
            </pc226:cmChg>
          </p:ext>
        </pc:extLst>
      </pc:sldChg>
      <pc:sldChg chg="modSp mod">
        <pc:chgData name="George" userId="e9ca96ca-afa9-47b4-a550-1344521cad92" providerId="ADAL" clId="{94CF2210-9C88-42CD-87AE-FAC33100228F}" dt="2024-06-06T17:48:43.975" v="328" actId="1076"/>
        <pc:sldMkLst>
          <pc:docMk/>
          <pc:sldMk cId="256528456" sldId="1583"/>
        </pc:sldMkLst>
        <pc:spChg chg="mod">
          <ac:chgData name="George" userId="e9ca96ca-afa9-47b4-a550-1344521cad92" providerId="ADAL" clId="{94CF2210-9C88-42CD-87AE-FAC33100228F}" dt="2024-06-06T17:48:43.975" v="328" actId="1076"/>
          <ac:spMkLst>
            <pc:docMk/>
            <pc:sldMk cId="256528456" sldId="1583"/>
            <ac:spMk id="5" creationId="{AD361B8A-B4A7-3DD2-EB30-0212610594D8}"/>
          </ac:spMkLst>
        </pc:spChg>
      </pc:sldChg>
      <pc:sldChg chg="modSp mod modNotesTx">
        <pc:chgData name="George" userId="e9ca96ca-afa9-47b4-a550-1344521cad92" providerId="ADAL" clId="{94CF2210-9C88-42CD-87AE-FAC33100228F}" dt="2024-06-06T21:07:58.195" v="1005" actId="20577"/>
        <pc:sldMkLst>
          <pc:docMk/>
          <pc:sldMk cId="2589714986" sldId="1584"/>
        </pc:sldMkLst>
        <pc:spChg chg="mod">
          <ac:chgData name="George" userId="e9ca96ca-afa9-47b4-a550-1344521cad92" providerId="ADAL" clId="{94CF2210-9C88-42CD-87AE-FAC33100228F}" dt="2024-06-06T21:07:58.195" v="1005" actId="20577"/>
          <ac:spMkLst>
            <pc:docMk/>
            <pc:sldMk cId="2589714986" sldId="1584"/>
            <ac:spMk id="2" creationId="{C8912868-1C98-7161-8C4F-40BD00296E5E}"/>
          </ac:spMkLst>
        </pc:spChg>
      </pc:sldChg>
      <pc:sldChg chg="modSp mod">
        <pc:chgData name="George" userId="e9ca96ca-afa9-47b4-a550-1344521cad92" providerId="ADAL" clId="{94CF2210-9C88-42CD-87AE-FAC33100228F}" dt="2024-06-06T19:17:57.937" v="428" actId="20577"/>
        <pc:sldMkLst>
          <pc:docMk/>
          <pc:sldMk cId="459017521" sldId="1585"/>
        </pc:sldMkLst>
        <pc:spChg chg="mod">
          <ac:chgData name="George" userId="e9ca96ca-afa9-47b4-a550-1344521cad92" providerId="ADAL" clId="{94CF2210-9C88-42CD-87AE-FAC33100228F}" dt="2024-06-06T19:17:57.937" v="428" actId="20577"/>
          <ac:spMkLst>
            <pc:docMk/>
            <pc:sldMk cId="459017521" sldId="1585"/>
            <ac:spMk id="9" creationId="{14F5F9B6-7E92-3B2B-33BA-38DE4A31C838}"/>
          </ac:spMkLst>
        </pc:spChg>
      </pc:sldChg>
      <pc:sldChg chg="mod modShow addCm">
        <pc:chgData name="George" userId="e9ca96ca-afa9-47b4-a550-1344521cad92" providerId="ADAL" clId="{94CF2210-9C88-42CD-87AE-FAC33100228F}" dt="2024-06-06T21:08:13.355" v="1006" actId="729"/>
        <pc:sldMkLst>
          <pc:docMk/>
          <pc:sldMk cId="1552892765" sldId="1586"/>
        </pc:sldMkLst>
        <pc:extLst>
          <p:ext xmlns:p="http://schemas.openxmlformats.org/presentationml/2006/main" uri="{D6D511B9-2390-475A-947B-AFAB55BFBCF1}">
            <pc226:cmChg xmlns:pc226="http://schemas.microsoft.com/office/powerpoint/2022/06/main/command" chg="add">
              <pc226:chgData name="George" userId="e9ca96ca-afa9-47b4-a550-1344521cad92" providerId="ADAL" clId="{94CF2210-9C88-42CD-87AE-FAC33100228F}" dt="2024-06-06T21:03:45.281" v="999"/>
              <pc2:cmMkLst xmlns:pc2="http://schemas.microsoft.com/office/powerpoint/2019/9/main/command">
                <pc:docMk/>
                <pc:sldMk cId="1552892765" sldId="1586"/>
                <pc2:cmMk id="{306E136E-567E-4D21-B8DC-C6BBC47DFED3}"/>
              </pc2:cmMkLst>
            </pc226:cmChg>
          </p:ext>
        </pc:extLst>
      </pc:sldChg>
      <pc:sldChg chg="addSp delSp modSp mod modCm">
        <pc:chgData name="George" userId="e9ca96ca-afa9-47b4-a550-1344521cad92" providerId="ADAL" clId="{94CF2210-9C88-42CD-87AE-FAC33100228F}" dt="2024-06-06T20:54:21.262" v="944" actId="1076"/>
        <pc:sldMkLst>
          <pc:docMk/>
          <pc:sldMk cId="1793709505" sldId="1587"/>
        </pc:sldMkLst>
        <pc:spChg chg="mod">
          <ac:chgData name="George" userId="e9ca96ca-afa9-47b4-a550-1344521cad92" providerId="ADAL" clId="{94CF2210-9C88-42CD-87AE-FAC33100228F}" dt="2024-06-06T20:54:09.109" v="939" actId="120"/>
          <ac:spMkLst>
            <pc:docMk/>
            <pc:sldMk cId="1793709505" sldId="1587"/>
            <ac:spMk id="4" creationId="{949C36C5-6C1F-DD50-B419-B15850E40F57}"/>
          </ac:spMkLst>
        </pc:spChg>
        <pc:spChg chg="mod">
          <ac:chgData name="George" userId="e9ca96ca-afa9-47b4-a550-1344521cad92" providerId="ADAL" clId="{94CF2210-9C88-42CD-87AE-FAC33100228F}" dt="2024-06-06T20:54:21.262" v="944" actId="1076"/>
          <ac:spMkLst>
            <pc:docMk/>
            <pc:sldMk cId="1793709505" sldId="1587"/>
            <ac:spMk id="5" creationId="{922121C4-74C7-C014-7114-CE56CFE1C9F0}"/>
          </ac:spMkLst>
        </pc:spChg>
        <pc:spChg chg="add del mod">
          <ac:chgData name="George" userId="e9ca96ca-afa9-47b4-a550-1344521cad92" providerId="ADAL" clId="{94CF2210-9C88-42CD-87AE-FAC33100228F}" dt="2024-06-06T20:54:19.524" v="943" actId="1076"/>
          <ac:spMkLst>
            <pc:docMk/>
            <pc:sldMk cId="1793709505" sldId="1587"/>
            <ac:spMk id="6" creationId="{952B930E-7B1C-C6A2-39CF-1B92FCAC65A6}"/>
          </ac:spMkLst>
        </pc:spChg>
        <pc:spChg chg="add del mod">
          <ac:chgData name="George" userId="e9ca96ca-afa9-47b4-a550-1344521cad92" providerId="ADAL" clId="{94CF2210-9C88-42CD-87AE-FAC33100228F}" dt="2024-06-06T20:52:39.356" v="934" actId="478"/>
          <ac:spMkLst>
            <pc:docMk/>
            <pc:sldMk cId="1793709505" sldId="1587"/>
            <ac:spMk id="9" creationId="{C2986B88-FACA-D3F4-E13F-487BDCA918AA}"/>
          </ac:spMkLst>
        </pc:spChg>
        <pc:grpChg chg="mod">
          <ac:chgData name="George" userId="e9ca96ca-afa9-47b4-a550-1344521cad92" providerId="ADAL" clId="{94CF2210-9C88-42CD-87AE-FAC33100228F}" dt="2024-06-06T20:54:16.539" v="942" actId="14100"/>
          <ac:grpSpMkLst>
            <pc:docMk/>
            <pc:sldMk cId="1793709505" sldId="1587"/>
            <ac:grpSpMk id="3" creationId="{FDACC946-3992-E8ED-DA85-4159D5E347F5}"/>
          </ac:grpSpMkLst>
        </pc:grpChg>
        <pc:extLst>
          <p:ext xmlns:p="http://schemas.openxmlformats.org/presentationml/2006/main" uri="{D6D511B9-2390-475A-947B-AFAB55BFBCF1}">
            <pc226:cmChg xmlns:pc226="http://schemas.microsoft.com/office/powerpoint/2022/06/main/command" chg="mod">
              <pc226:chgData name="George" userId="e9ca96ca-afa9-47b4-a550-1344521cad92" providerId="ADAL" clId="{94CF2210-9C88-42CD-87AE-FAC33100228F}" dt="2024-06-06T16:02:52.605" v="8"/>
              <pc2:cmMkLst xmlns:pc2="http://schemas.microsoft.com/office/powerpoint/2019/9/main/command">
                <pc:docMk/>
                <pc:sldMk cId="1793709505" sldId="1587"/>
                <pc2:cmMk id="{86556854-B299-411F-B00F-301742CCDC7E}"/>
              </pc2:cmMkLst>
            </pc226:cmChg>
          </p:ext>
        </pc:extLst>
      </pc:sldChg>
      <pc:sldChg chg="addCm">
        <pc:chgData name="George" userId="e9ca96ca-afa9-47b4-a550-1344521cad92" providerId="ADAL" clId="{94CF2210-9C88-42CD-87AE-FAC33100228F}" dt="2024-06-06T20:43:54.888" v="921"/>
        <pc:sldMkLst>
          <pc:docMk/>
          <pc:sldMk cId="540429279" sldId="1591"/>
        </pc:sldMkLst>
        <pc:extLst>
          <p:ext xmlns:p="http://schemas.openxmlformats.org/presentationml/2006/main" uri="{D6D511B9-2390-475A-947B-AFAB55BFBCF1}">
            <pc226:cmChg xmlns:pc226="http://schemas.microsoft.com/office/powerpoint/2022/06/main/command" chg="add">
              <pc226:chgData name="George" userId="e9ca96ca-afa9-47b4-a550-1344521cad92" providerId="ADAL" clId="{94CF2210-9C88-42CD-87AE-FAC33100228F}" dt="2024-06-06T20:43:54.888" v="921"/>
              <pc2:cmMkLst xmlns:pc2="http://schemas.microsoft.com/office/powerpoint/2019/9/main/command">
                <pc:docMk/>
                <pc:sldMk cId="540429279" sldId="1591"/>
                <pc2:cmMk id="{8A7E8885-F409-4728-AAA5-254F319A677A}"/>
              </pc2:cmMkLst>
            </pc226:cmChg>
          </p:ext>
        </pc:extLst>
      </pc:sldChg>
      <pc:sldChg chg="new del">
        <pc:chgData name="George" userId="e9ca96ca-afa9-47b4-a550-1344521cad92" providerId="ADAL" clId="{94CF2210-9C88-42CD-87AE-FAC33100228F}" dt="2024-06-06T17:51:02.337" v="333" actId="680"/>
        <pc:sldMkLst>
          <pc:docMk/>
          <pc:sldMk cId="626421761" sldId="1592"/>
        </pc:sldMkLst>
      </pc:sldChg>
      <pc:sldChg chg="modSp add mod modShow addCm modCm">
        <pc:chgData name="George" userId="e9ca96ca-afa9-47b4-a550-1344521cad92" providerId="ADAL" clId="{94CF2210-9C88-42CD-87AE-FAC33100228F}" dt="2024-06-06T21:07:24.332" v="1001" actId="729"/>
        <pc:sldMkLst>
          <pc:docMk/>
          <pc:sldMk cId="1393102217" sldId="1592"/>
        </pc:sldMkLst>
        <pc:graphicFrameChg chg="mod">
          <ac:chgData name="George" userId="e9ca96ca-afa9-47b4-a550-1344521cad92" providerId="ADAL" clId="{94CF2210-9C88-42CD-87AE-FAC33100228F}" dt="2024-06-06T19:06:12.516" v="415" actId="113"/>
          <ac:graphicFrameMkLst>
            <pc:docMk/>
            <pc:sldMk cId="1393102217" sldId="1592"/>
            <ac:graphicFrameMk id="5" creationId="{4692725D-144A-0CAA-D6BC-1492A19F7810}"/>
          </ac:graphicFrameMkLst>
        </pc:graphicFrameChg>
        <pc:extLst>
          <p:ext xmlns:p="http://schemas.openxmlformats.org/presentationml/2006/main" uri="{D6D511B9-2390-475A-947B-AFAB55BFBCF1}">
            <pc226:cmChg xmlns:pc226="http://schemas.microsoft.com/office/powerpoint/2022/06/main/command" chg="add mod">
              <pc226:chgData name="George" userId="e9ca96ca-afa9-47b4-a550-1344521cad92" providerId="ADAL" clId="{94CF2210-9C88-42CD-87AE-FAC33100228F}" dt="2024-06-06T21:07:20.081" v="1000"/>
              <pc2:cmMkLst xmlns:pc2="http://schemas.microsoft.com/office/powerpoint/2019/9/main/command">
                <pc:docMk/>
                <pc:sldMk cId="1393102217" sldId="1592"/>
                <pc2:cmMk id="{DD8258F8-8285-4A9C-99B5-4E86632D7101}"/>
              </pc2:cmMkLst>
            </pc226:cmChg>
          </p:ext>
        </pc:extLst>
      </pc:sldChg>
    </pc:docChg>
  </pc:docChgLst>
  <pc:docChgLst>
    <pc:chgData name="Wang, George" userId="e9ca96ca-afa9-47b4-a550-1344521cad92" providerId="ADAL" clId="{94CF2210-9C88-42CD-87AE-FAC33100228F}"/>
    <pc:docChg chg="custSel delSld modSld">
      <pc:chgData name="Wang, George" userId="e9ca96ca-afa9-47b4-a550-1344521cad92" providerId="ADAL" clId="{94CF2210-9C88-42CD-87AE-FAC33100228F}" dt="2024-06-07T15:52:28.900" v="177" actId="2696"/>
      <pc:docMkLst>
        <pc:docMk/>
      </pc:docMkLst>
      <pc:sldChg chg="modSp mod">
        <pc:chgData name="Wang, George" userId="e9ca96ca-afa9-47b4-a550-1344521cad92" providerId="ADAL" clId="{94CF2210-9C88-42CD-87AE-FAC33100228F}" dt="2024-05-31T18:34:44.200" v="167" actId="20577"/>
        <pc:sldMkLst>
          <pc:docMk/>
          <pc:sldMk cId="1754173097" sldId="1577"/>
        </pc:sldMkLst>
        <pc:spChg chg="mod">
          <ac:chgData name="Wang, George" userId="e9ca96ca-afa9-47b4-a550-1344521cad92" providerId="ADAL" clId="{94CF2210-9C88-42CD-87AE-FAC33100228F}" dt="2024-05-31T18:34:44.200" v="167" actId="20577"/>
          <ac:spMkLst>
            <pc:docMk/>
            <pc:sldMk cId="1754173097" sldId="1577"/>
            <ac:spMk id="3" creationId="{32C96D85-22F5-4F13-876C-5E2AEB13EC90}"/>
          </ac:spMkLst>
        </pc:spChg>
      </pc:sldChg>
      <pc:sldChg chg="modSp mod">
        <pc:chgData name="Wang, George" userId="e9ca96ca-afa9-47b4-a550-1344521cad92" providerId="ADAL" clId="{94CF2210-9C88-42CD-87AE-FAC33100228F}" dt="2024-05-31T18:34:54.054" v="168"/>
        <pc:sldMkLst>
          <pc:docMk/>
          <pc:sldMk cId="1366570389" sldId="1578"/>
        </pc:sldMkLst>
        <pc:spChg chg="mod">
          <ac:chgData name="Wang, George" userId="e9ca96ca-afa9-47b4-a550-1344521cad92" providerId="ADAL" clId="{94CF2210-9C88-42CD-87AE-FAC33100228F}" dt="2024-05-31T18:34:54.054" v="168"/>
          <ac:spMkLst>
            <pc:docMk/>
            <pc:sldMk cId="1366570389" sldId="1578"/>
            <ac:spMk id="3" creationId="{32C96D85-22F5-4F13-876C-5E2AEB13EC90}"/>
          </ac:spMkLst>
        </pc:spChg>
      </pc:sldChg>
      <pc:sldChg chg="modSp mod">
        <pc:chgData name="Wang, George" userId="e9ca96ca-afa9-47b4-a550-1344521cad92" providerId="ADAL" clId="{94CF2210-9C88-42CD-87AE-FAC33100228F}" dt="2024-05-31T18:20:48.338" v="165" actId="20577"/>
        <pc:sldMkLst>
          <pc:docMk/>
          <pc:sldMk cId="82595346" sldId="1580"/>
        </pc:sldMkLst>
        <pc:spChg chg="mod">
          <ac:chgData name="Wang, George" userId="e9ca96ca-afa9-47b4-a550-1344521cad92" providerId="ADAL" clId="{94CF2210-9C88-42CD-87AE-FAC33100228F}" dt="2024-05-31T18:20:48.338" v="165" actId="20577"/>
          <ac:spMkLst>
            <pc:docMk/>
            <pc:sldMk cId="82595346" sldId="1580"/>
            <ac:spMk id="8" creationId="{926135FE-039E-ADAC-9447-72EE4F361519}"/>
          </ac:spMkLst>
        </pc:spChg>
      </pc:sldChg>
      <pc:sldChg chg="modCm">
        <pc:chgData name="Wang, George" userId="e9ca96ca-afa9-47b4-a550-1344521cad92" providerId="ADAL" clId="{94CF2210-9C88-42CD-87AE-FAC33100228F}" dt="2024-06-07T15:43:21.524" v="174" actId="2056"/>
        <pc:sldMkLst>
          <pc:docMk/>
          <pc:sldMk cId="3477278666" sldId="1582"/>
        </pc:sldMkLst>
        <pc:extLst>
          <p:ext xmlns:p="http://schemas.openxmlformats.org/presentationml/2006/main" uri="{D6D511B9-2390-475A-947B-AFAB55BFBCF1}">
            <pc226:cmChg xmlns:pc226="http://schemas.microsoft.com/office/powerpoint/2022/06/main/command" chg="mod">
              <pc226:chgData name="Wang, George" userId="e9ca96ca-afa9-47b4-a550-1344521cad92" providerId="ADAL" clId="{94CF2210-9C88-42CD-87AE-FAC33100228F}" dt="2024-06-07T15:43:21.524" v="174" actId="2056"/>
              <pc2:cmMkLst xmlns:pc2="http://schemas.microsoft.com/office/powerpoint/2019/9/main/command">
                <pc:docMk/>
                <pc:sldMk cId="3477278666" sldId="1582"/>
                <pc2:cmMk id="{98EFA4C7-646A-487C-AB07-40723CB8215C}"/>
              </pc2:cmMkLst>
            </pc226:cmChg>
          </p:ext>
        </pc:extLst>
      </pc:sldChg>
      <pc:sldChg chg="del">
        <pc:chgData name="Wang, George" userId="e9ca96ca-afa9-47b4-a550-1344521cad92" providerId="ADAL" clId="{94CF2210-9C88-42CD-87AE-FAC33100228F}" dt="2024-06-07T15:52:17.180" v="175" actId="2696"/>
        <pc:sldMkLst>
          <pc:docMk/>
          <pc:sldMk cId="1552892765" sldId="1586"/>
        </pc:sldMkLst>
      </pc:sldChg>
      <pc:sldChg chg="modCm">
        <pc:chgData name="Wang, George" userId="e9ca96ca-afa9-47b4-a550-1344521cad92" providerId="ADAL" clId="{94CF2210-9C88-42CD-87AE-FAC33100228F}" dt="2024-06-07T15:43:21.524" v="174" actId="2056"/>
        <pc:sldMkLst>
          <pc:docMk/>
          <pc:sldMk cId="1793709505" sldId="1587"/>
        </pc:sldMkLst>
        <pc:extLst>
          <p:ext xmlns:p="http://schemas.openxmlformats.org/presentationml/2006/main" uri="{D6D511B9-2390-475A-947B-AFAB55BFBCF1}">
            <pc226:cmChg xmlns:pc226="http://schemas.microsoft.com/office/powerpoint/2022/06/main/command" chg="mod">
              <pc226:chgData name="Wang, George" userId="e9ca96ca-afa9-47b4-a550-1344521cad92" providerId="ADAL" clId="{94CF2210-9C88-42CD-87AE-FAC33100228F}" dt="2024-06-07T15:43:21.524" v="174" actId="2056"/>
              <pc2:cmMkLst xmlns:pc2="http://schemas.microsoft.com/office/powerpoint/2019/9/main/command">
                <pc:docMk/>
                <pc:sldMk cId="1793709505" sldId="1587"/>
                <pc2:cmMk id="{2DA6BC29-E2AB-4EB4-8B05-4F26FB5551CD}"/>
              </pc2:cmMkLst>
            </pc226:cmChg>
          </p:ext>
        </pc:extLst>
      </pc:sldChg>
      <pc:sldChg chg="del">
        <pc:chgData name="Wang, George" userId="e9ca96ca-afa9-47b4-a550-1344521cad92" providerId="ADAL" clId="{94CF2210-9C88-42CD-87AE-FAC33100228F}" dt="2024-06-07T15:52:28.900" v="177" actId="2696"/>
        <pc:sldMkLst>
          <pc:docMk/>
          <pc:sldMk cId="540429279" sldId="1591"/>
        </pc:sldMkLst>
      </pc:sldChg>
      <pc:sldChg chg="del">
        <pc:chgData name="Wang, George" userId="e9ca96ca-afa9-47b4-a550-1344521cad92" providerId="ADAL" clId="{94CF2210-9C88-42CD-87AE-FAC33100228F}" dt="2024-06-07T15:52:21.598" v="176" actId="2696"/>
        <pc:sldMkLst>
          <pc:docMk/>
          <pc:sldMk cId="2811385893" sldId="1592"/>
        </pc:sldMkLst>
      </pc:sldChg>
    </pc:docChg>
  </pc:docChgLst>
  <pc:docChgLst>
    <pc:chgData name="Stoker, Kesiah" userId="7d6f868f-a8a0-4a2e-b53b-4e83b6d4fcae" providerId="ADAL" clId="{D9265211-24E6-4109-897C-7F90F2CA261A}"/>
    <pc:docChg chg="modSld sldOrd">
      <pc:chgData name="Stoker, Kesiah" userId="7d6f868f-a8a0-4a2e-b53b-4e83b6d4fcae" providerId="ADAL" clId="{D9265211-24E6-4109-897C-7F90F2CA261A}" dt="2023-09-27T17:34:40.600" v="2"/>
      <pc:docMkLst>
        <pc:docMk/>
      </pc:docMkLst>
      <pc:sldChg chg="ord">
        <pc:chgData name="Stoker, Kesiah" userId="7d6f868f-a8a0-4a2e-b53b-4e83b6d4fcae" providerId="ADAL" clId="{D9265211-24E6-4109-897C-7F90F2CA261A}" dt="2023-09-27T15:28:27.379" v="1"/>
        <pc:sldMkLst>
          <pc:docMk/>
          <pc:sldMk cId="4193221867" sldId="367"/>
        </pc:sldMkLst>
      </pc:sldChg>
      <pc:sldChg chg="addCm">
        <pc:chgData name="Stoker, Kesiah" userId="7d6f868f-a8a0-4a2e-b53b-4e83b6d4fcae" providerId="ADAL" clId="{D9265211-24E6-4109-897C-7F90F2CA261A}" dt="2023-09-27T17:34:40.600" v="2"/>
        <pc:sldMkLst>
          <pc:docMk/>
          <pc:sldMk cId="1399319325" sldId="393"/>
        </pc:sldMkLst>
      </pc:sldChg>
    </pc:docChg>
  </pc:docChgLst>
  <pc:docChgLst>
    <pc:chgData name="Stoker, Kesiah" userId="7d6f868f-a8a0-4a2e-b53b-4e83b6d4fcae" providerId="ADAL" clId="{7FDA4D3E-C168-46EE-A1B9-493DB64A3C9A}"/>
    <pc:docChg chg="undo custSel modSld modMainMaster">
      <pc:chgData name="Stoker, Kesiah" userId="7d6f868f-a8a0-4a2e-b53b-4e83b6d4fcae" providerId="ADAL" clId="{7FDA4D3E-C168-46EE-A1B9-493DB64A3C9A}" dt="2024-07-04T15:33:29.016" v="3100" actId="790"/>
      <pc:docMkLst>
        <pc:docMk/>
      </pc:docMkLst>
      <pc:sldChg chg="modSp mod modNotesTx">
        <pc:chgData name="Stoker, Kesiah" userId="7d6f868f-a8a0-4a2e-b53b-4e83b6d4fcae" providerId="ADAL" clId="{7FDA4D3E-C168-46EE-A1B9-493DB64A3C9A}" dt="2024-07-04T15:33:29.016" v="3100" actId="790"/>
        <pc:sldMkLst>
          <pc:docMk/>
          <pc:sldMk cId="925506241" sldId="322"/>
        </pc:sldMkLst>
        <pc:spChg chg="mod">
          <ac:chgData name="Stoker, Kesiah" userId="7d6f868f-a8a0-4a2e-b53b-4e83b6d4fcae" providerId="ADAL" clId="{7FDA4D3E-C168-46EE-A1B9-493DB64A3C9A}" dt="2024-07-04T15:33:24.973" v="3099" actId="790"/>
          <ac:spMkLst>
            <pc:docMk/>
            <pc:sldMk cId="925506241" sldId="322"/>
            <ac:spMk id="2" creationId="{19A068EC-1729-176F-DCD9-CB27FD380BE4}"/>
          </ac:spMkLst>
        </pc:spChg>
        <pc:spChg chg="mod">
          <ac:chgData name="Stoker, Kesiah" userId="7d6f868f-a8a0-4a2e-b53b-4e83b6d4fcae" providerId="ADAL" clId="{7FDA4D3E-C168-46EE-A1B9-493DB64A3C9A}" dt="2024-07-04T15:33:24.973" v="3099" actId="790"/>
          <ac:spMkLst>
            <pc:docMk/>
            <pc:sldMk cId="925506241" sldId="322"/>
            <ac:spMk id="3" creationId="{23DB4A33-47C1-AC38-C86F-200DAB012B08}"/>
          </ac:spMkLst>
        </pc:spChg>
        <pc:spChg chg="mod">
          <ac:chgData name="Stoker, Kesiah" userId="7d6f868f-a8a0-4a2e-b53b-4e83b6d4fcae" providerId="ADAL" clId="{7FDA4D3E-C168-46EE-A1B9-493DB64A3C9A}" dt="2024-07-04T15:33:24.973" v="3099" actId="790"/>
          <ac:spMkLst>
            <pc:docMk/>
            <pc:sldMk cId="925506241" sldId="322"/>
            <ac:spMk id="4" creationId="{19A3B049-3C13-A977-073D-E6E5B1D249D2}"/>
          </ac:spMkLst>
        </pc:spChg>
      </pc:sldChg>
      <pc:sldChg chg="modSp mod">
        <pc:chgData name="Stoker, Kesiah" userId="7d6f868f-a8a0-4a2e-b53b-4e83b6d4fcae" providerId="ADAL" clId="{7FDA4D3E-C168-46EE-A1B9-493DB64A3C9A}" dt="2024-07-04T15:33:18.299" v="3098" actId="790"/>
        <pc:sldMkLst>
          <pc:docMk/>
          <pc:sldMk cId="969934670" sldId="356"/>
        </pc:sldMkLst>
        <pc:spChg chg="mod">
          <ac:chgData name="Stoker, Kesiah" userId="7d6f868f-a8a0-4a2e-b53b-4e83b6d4fcae" providerId="ADAL" clId="{7FDA4D3E-C168-46EE-A1B9-493DB64A3C9A}" dt="2024-07-04T15:33:18.299" v="3098" actId="790"/>
          <ac:spMkLst>
            <pc:docMk/>
            <pc:sldMk cId="969934670" sldId="356"/>
            <ac:spMk id="4" creationId="{34B929EA-085D-03CC-8ABC-3FFBF3231F85}"/>
          </ac:spMkLst>
        </pc:spChg>
        <pc:spChg chg="mod">
          <ac:chgData name="Stoker, Kesiah" userId="7d6f868f-a8a0-4a2e-b53b-4e83b6d4fcae" providerId="ADAL" clId="{7FDA4D3E-C168-46EE-A1B9-493DB64A3C9A}" dt="2024-07-04T15:33:18.299" v="3098" actId="790"/>
          <ac:spMkLst>
            <pc:docMk/>
            <pc:sldMk cId="969934670" sldId="356"/>
            <ac:spMk id="27" creationId="{6D7733A8-17FB-66BD-9A1B-C0C33D2F92B0}"/>
          </ac:spMkLst>
        </pc:spChg>
      </pc:sldChg>
      <pc:sldChg chg="modSp mod modNotesTx">
        <pc:chgData name="Stoker, Kesiah" userId="7d6f868f-a8a0-4a2e-b53b-4e83b6d4fcae" providerId="ADAL" clId="{7FDA4D3E-C168-46EE-A1B9-493DB64A3C9A}" dt="2024-07-04T15:33:08.988" v="3097" actId="790"/>
        <pc:sldMkLst>
          <pc:docMk/>
          <pc:sldMk cId="663100937" sldId="357"/>
        </pc:sldMkLst>
        <pc:spChg chg="mod">
          <ac:chgData name="Stoker, Kesiah" userId="7d6f868f-a8a0-4a2e-b53b-4e83b6d4fcae" providerId="ADAL" clId="{7FDA4D3E-C168-46EE-A1B9-493DB64A3C9A}" dt="2024-07-04T15:33:05.213" v="3096" actId="790"/>
          <ac:spMkLst>
            <pc:docMk/>
            <pc:sldMk cId="663100937" sldId="357"/>
            <ac:spMk id="4" creationId="{34B929EA-085D-03CC-8ABC-3FFBF3231F85}"/>
          </ac:spMkLst>
        </pc:spChg>
        <pc:spChg chg="mod">
          <ac:chgData name="Stoker, Kesiah" userId="7d6f868f-a8a0-4a2e-b53b-4e83b6d4fcae" providerId="ADAL" clId="{7FDA4D3E-C168-46EE-A1B9-493DB64A3C9A}" dt="2024-07-04T15:33:05.213" v="3096" actId="790"/>
          <ac:spMkLst>
            <pc:docMk/>
            <pc:sldMk cId="663100937" sldId="357"/>
            <ac:spMk id="27" creationId="{6D7733A8-17FB-66BD-9A1B-C0C33D2F92B0}"/>
          </ac:spMkLst>
        </pc:spChg>
      </pc:sldChg>
      <pc:sldChg chg="modSp mod modNotesTx">
        <pc:chgData name="Stoker, Kesiah" userId="7d6f868f-a8a0-4a2e-b53b-4e83b6d4fcae" providerId="ADAL" clId="{7FDA4D3E-C168-46EE-A1B9-493DB64A3C9A}" dt="2024-07-04T15:32:59.831" v="3095" actId="790"/>
        <pc:sldMkLst>
          <pc:docMk/>
          <pc:sldMk cId="909644597" sldId="358"/>
        </pc:sldMkLst>
        <pc:spChg chg="mod">
          <ac:chgData name="Stoker, Kesiah" userId="7d6f868f-a8a0-4a2e-b53b-4e83b6d4fcae" providerId="ADAL" clId="{7FDA4D3E-C168-46EE-A1B9-493DB64A3C9A}" dt="2024-07-04T14:09:19.231" v="197"/>
          <ac:spMkLst>
            <pc:docMk/>
            <pc:sldMk cId="909644597" sldId="358"/>
            <ac:spMk id="2" creationId="{30FE1012-5468-212D-6775-E22ED9836EF7}"/>
          </ac:spMkLst>
        </pc:spChg>
        <pc:graphicFrameChg chg="mod">
          <ac:chgData name="Stoker, Kesiah" userId="7d6f868f-a8a0-4a2e-b53b-4e83b6d4fcae" providerId="ADAL" clId="{7FDA4D3E-C168-46EE-A1B9-493DB64A3C9A}" dt="2024-07-04T14:09:59.083" v="206" actId="20577"/>
          <ac:graphicFrameMkLst>
            <pc:docMk/>
            <pc:sldMk cId="909644597" sldId="358"/>
            <ac:graphicFrameMk id="7" creationId="{19C5F5E8-BF21-1621-6EE4-9674393947C9}"/>
          </ac:graphicFrameMkLst>
        </pc:graphicFrameChg>
      </pc:sldChg>
      <pc:sldChg chg="modSp mod addCm modCm modNotesTx">
        <pc:chgData name="Stoker, Kesiah" userId="7d6f868f-a8a0-4a2e-b53b-4e83b6d4fcae" providerId="ADAL" clId="{7FDA4D3E-C168-46EE-A1B9-493DB64A3C9A}" dt="2024-07-04T15:32:49.232" v="3094" actId="790"/>
        <pc:sldMkLst>
          <pc:docMk/>
          <pc:sldMk cId="482592697" sldId="359"/>
        </pc:sldMkLst>
        <pc:spChg chg="mod">
          <ac:chgData name="Stoker, Kesiah" userId="7d6f868f-a8a0-4a2e-b53b-4e83b6d4fcae" providerId="ADAL" clId="{7FDA4D3E-C168-46EE-A1B9-493DB64A3C9A}" dt="2024-07-04T15:32:45.722" v="3093" actId="790"/>
          <ac:spMkLst>
            <pc:docMk/>
            <pc:sldMk cId="482592697" sldId="359"/>
            <ac:spMk id="2" creationId="{3B2CDD41-2B2B-8A1E-B73A-6B64A506068E}"/>
          </ac:spMkLst>
        </pc:spChg>
        <pc:spChg chg="mod">
          <ac:chgData name="Stoker, Kesiah" userId="7d6f868f-a8a0-4a2e-b53b-4e83b6d4fcae" providerId="ADAL" clId="{7FDA4D3E-C168-46EE-A1B9-493DB64A3C9A}" dt="2024-07-04T15:32:45.722" v="3093" actId="790"/>
          <ac:spMkLst>
            <pc:docMk/>
            <pc:sldMk cId="482592697" sldId="359"/>
            <ac:spMk id="3" creationId="{813DC22C-CA7E-D280-9613-B31927BE2821}"/>
          </ac:spMkLst>
        </pc:spChg>
        <pc:spChg chg="mod">
          <ac:chgData name="Stoker, Kesiah" userId="7d6f868f-a8a0-4a2e-b53b-4e83b6d4fcae" providerId="ADAL" clId="{7FDA4D3E-C168-46EE-A1B9-493DB64A3C9A}" dt="2024-07-04T15:32:45.722" v="3093" actId="790"/>
          <ac:spMkLst>
            <pc:docMk/>
            <pc:sldMk cId="482592697" sldId="359"/>
            <ac:spMk id="5" creationId="{51942B0D-B547-AF32-57F8-D420ED71654D}"/>
          </ac:spMkLst>
        </pc:spChg>
        <pc:spChg chg="mod">
          <ac:chgData name="Stoker, Kesiah" userId="7d6f868f-a8a0-4a2e-b53b-4e83b6d4fcae" providerId="ADAL" clId="{7FDA4D3E-C168-46EE-A1B9-493DB64A3C9A}" dt="2024-07-04T15:32:45.722" v="3093" actId="790"/>
          <ac:spMkLst>
            <pc:docMk/>
            <pc:sldMk cId="482592697" sldId="359"/>
            <ac:spMk id="6" creationId="{55101920-8D9F-8ECA-15CA-75C6A47AD034}"/>
          </ac:spMkLst>
        </pc:spChg>
        <pc:spChg chg="mod">
          <ac:chgData name="Stoker, Kesiah" userId="7d6f868f-a8a0-4a2e-b53b-4e83b6d4fcae" providerId="ADAL" clId="{7FDA4D3E-C168-46EE-A1B9-493DB64A3C9A}" dt="2024-07-04T15:32:45.722" v="3093" actId="790"/>
          <ac:spMkLst>
            <pc:docMk/>
            <pc:sldMk cId="482592697" sldId="359"/>
            <ac:spMk id="7" creationId="{F78A8C55-0FAA-AC09-AE6C-D0AA969EA9FB}"/>
          </ac:spMkLst>
        </pc:spChg>
        <pc:spChg chg="mod">
          <ac:chgData name="Stoker, Kesiah" userId="7d6f868f-a8a0-4a2e-b53b-4e83b6d4fcae" providerId="ADAL" clId="{7FDA4D3E-C168-46EE-A1B9-493DB64A3C9A}" dt="2024-07-04T15:32:45.722" v="3093" actId="790"/>
          <ac:spMkLst>
            <pc:docMk/>
            <pc:sldMk cId="482592697" sldId="359"/>
            <ac:spMk id="9" creationId="{F26C9640-EA3A-E14C-7E08-C84D4F09D62D}"/>
          </ac:spMkLst>
        </pc:spChg>
        <pc:spChg chg="mod">
          <ac:chgData name="Stoker, Kesiah" userId="7d6f868f-a8a0-4a2e-b53b-4e83b6d4fcae" providerId="ADAL" clId="{7FDA4D3E-C168-46EE-A1B9-493DB64A3C9A}" dt="2024-07-04T15:32:45.722" v="3093" actId="790"/>
          <ac:spMkLst>
            <pc:docMk/>
            <pc:sldMk cId="482592697" sldId="359"/>
            <ac:spMk id="11" creationId="{63410C60-AB62-8392-43D5-EFC7B6490CDD}"/>
          </ac:spMkLst>
        </pc:spChg>
        <pc:spChg chg="mod">
          <ac:chgData name="Stoker, Kesiah" userId="7d6f868f-a8a0-4a2e-b53b-4e83b6d4fcae" providerId="ADAL" clId="{7FDA4D3E-C168-46EE-A1B9-493DB64A3C9A}" dt="2024-07-04T15:32:45.722" v="3093" actId="790"/>
          <ac:spMkLst>
            <pc:docMk/>
            <pc:sldMk cId="482592697" sldId="359"/>
            <ac:spMk id="12" creationId="{F771BB59-2D5C-1C8B-C06B-135DBA926C5F}"/>
          </ac:spMkLst>
        </pc:spChg>
        <pc:picChg chg="mod">
          <ac:chgData name="Stoker, Kesiah" userId="7d6f868f-a8a0-4a2e-b53b-4e83b6d4fcae" providerId="ADAL" clId="{7FDA4D3E-C168-46EE-A1B9-493DB64A3C9A}" dt="2024-07-04T14:29:54.042" v="509" actId="962"/>
          <ac:picMkLst>
            <pc:docMk/>
            <pc:sldMk cId="482592697" sldId="359"/>
            <ac:picMk id="8" creationId="{62BAC47B-321B-FB6B-35E8-5713DE0FE6B0}"/>
          </ac:picMkLst>
        </pc:picChg>
        <pc:picChg chg="mod">
          <ac:chgData name="Stoker, Kesiah" userId="7d6f868f-a8a0-4a2e-b53b-4e83b6d4fcae" providerId="ADAL" clId="{7FDA4D3E-C168-46EE-A1B9-493DB64A3C9A}" dt="2024-07-04T14:29:44.792" v="445" actId="962"/>
          <ac:picMkLst>
            <pc:docMk/>
            <pc:sldMk cId="482592697" sldId="359"/>
            <ac:picMk id="10" creationId="{3F553A37-1B97-06FF-4F8E-47544D3467B4}"/>
          </ac:picMkLst>
        </pc:picChg>
        <pc:picChg chg="mod">
          <ac:chgData name="Stoker, Kesiah" userId="7d6f868f-a8a0-4a2e-b53b-4e83b6d4fcae" providerId="ADAL" clId="{7FDA4D3E-C168-46EE-A1B9-493DB64A3C9A}" dt="2024-07-04T14:29:03.565" v="339" actId="962"/>
          <ac:picMkLst>
            <pc:docMk/>
            <pc:sldMk cId="482592697" sldId="359"/>
            <ac:picMk id="14" creationId="{56C3DA69-C5A3-6719-A4EF-4609C3623F96}"/>
          </ac:picMkLst>
        </pc:picChg>
        <pc:picChg chg="mod">
          <ac:chgData name="Stoker, Kesiah" userId="7d6f868f-a8a0-4a2e-b53b-4e83b6d4fcae" providerId="ADAL" clId="{7FDA4D3E-C168-46EE-A1B9-493DB64A3C9A}" dt="2024-07-04T14:29:30.436" v="395" actId="962"/>
          <ac:picMkLst>
            <pc:docMk/>
            <pc:sldMk cId="482592697" sldId="359"/>
            <ac:picMk id="15" creationId="{F98F4E5A-E7F0-E7C4-CA40-BC4BE98C186D}"/>
          </ac:picMkLst>
        </pc:picChg>
        <pc:picChg chg="mod">
          <ac:chgData name="Stoker, Kesiah" userId="7d6f868f-a8a0-4a2e-b53b-4e83b6d4fcae" providerId="ADAL" clId="{7FDA4D3E-C168-46EE-A1B9-493DB64A3C9A}" dt="2024-07-04T14:30:47.743" v="637" actId="962"/>
          <ac:picMkLst>
            <pc:docMk/>
            <pc:sldMk cId="482592697" sldId="359"/>
            <ac:picMk id="16" creationId="{8C91C552-0377-0B10-7D33-D8C51FC338B6}"/>
          </ac:picMkLst>
        </pc:picChg>
        <pc:picChg chg="mod">
          <ac:chgData name="Stoker, Kesiah" userId="7d6f868f-a8a0-4a2e-b53b-4e83b6d4fcae" providerId="ADAL" clId="{7FDA4D3E-C168-46EE-A1B9-493DB64A3C9A}" dt="2024-07-04T14:30:20.263" v="585" actId="962"/>
          <ac:picMkLst>
            <pc:docMk/>
            <pc:sldMk cId="482592697" sldId="359"/>
            <ac:picMk id="17" creationId="{4288D573-8509-074B-8983-E46B21A284A4}"/>
          </ac:picMkLst>
        </pc:picChg>
        <pc:extLst>
          <p:ext xmlns:p="http://schemas.openxmlformats.org/presentationml/2006/main" uri="{D6D511B9-2390-475A-947B-AFAB55BFBCF1}">
            <pc226:cmChg xmlns:pc226="http://schemas.microsoft.com/office/powerpoint/2022/06/main/command" chg="add mod">
              <pc226:chgData name="Stoker, Kesiah" userId="7d6f868f-a8a0-4a2e-b53b-4e83b6d4fcae" providerId="ADAL" clId="{7FDA4D3E-C168-46EE-A1B9-493DB64A3C9A}" dt="2024-07-04T14:37:27.946" v="1636"/>
              <pc2:cmMkLst xmlns:pc2="http://schemas.microsoft.com/office/powerpoint/2019/9/main/command">
                <pc:docMk/>
                <pc:sldMk cId="482592697" sldId="359"/>
                <pc2:cmMk id="{35C7B5DB-5A2A-4F0B-B7F2-3D1384BE94F0}"/>
              </pc2:cmMkLst>
            </pc226:cmChg>
          </p:ext>
        </pc:extLst>
      </pc:sldChg>
      <pc:sldChg chg="modSp mod addCm delCm">
        <pc:chgData name="Stoker, Kesiah" userId="7d6f868f-a8a0-4a2e-b53b-4e83b6d4fcae" providerId="ADAL" clId="{7FDA4D3E-C168-46EE-A1B9-493DB64A3C9A}" dt="2024-07-04T15:32:35.097" v="3092" actId="790"/>
        <pc:sldMkLst>
          <pc:docMk/>
          <pc:sldMk cId="2872917886" sldId="360"/>
        </pc:sldMkLst>
        <pc:spChg chg="mod">
          <ac:chgData name="Stoker, Kesiah" userId="7d6f868f-a8a0-4a2e-b53b-4e83b6d4fcae" providerId="ADAL" clId="{7FDA4D3E-C168-46EE-A1B9-493DB64A3C9A}" dt="2024-07-04T15:32:35.097" v="3092" actId="790"/>
          <ac:spMkLst>
            <pc:docMk/>
            <pc:sldMk cId="2872917886" sldId="360"/>
            <ac:spMk id="2" creationId="{3B2CDD41-2B2B-8A1E-B73A-6B64A506068E}"/>
          </ac:spMkLst>
        </pc:spChg>
        <pc:spChg chg="mod">
          <ac:chgData name="Stoker, Kesiah" userId="7d6f868f-a8a0-4a2e-b53b-4e83b6d4fcae" providerId="ADAL" clId="{7FDA4D3E-C168-46EE-A1B9-493DB64A3C9A}" dt="2024-07-04T15:32:35.097" v="3092" actId="790"/>
          <ac:spMkLst>
            <pc:docMk/>
            <pc:sldMk cId="2872917886" sldId="360"/>
            <ac:spMk id="15" creationId="{DE890FCF-0460-7429-44A9-ECEC567CE636}"/>
          </ac:spMkLst>
        </pc:spChg>
        <pc:spChg chg="mod">
          <ac:chgData name="Stoker, Kesiah" userId="7d6f868f-a8a0-4a2e-b53b-4e83b6d4fcae" providerId="ADAL" clId="{7FDA4D3E-C168-46EE-A1B9-493DB64A3C9A}" dt="2024-07-04T15:32:35.097" v="3092" actId="790"/>
          <ac:spMkLst>
            <pc:docMk/>
            <pc:sldMk cId="2872917886" sldId="360"/>
            <ac:spMk id="19" creationId="{4BB24016-9C38-0C43-21BB-511AC83DE9B2}"/>
          </ac:spMkLst>
        </pc:spChg>
        <pc:spChg chg="mod">
          <ac:chgData name="Stoker, Kesiah" userId="7d6f868f-a8a0-4a2e-b53b-4e83b6d4fcae" providerId="ADAL" clId="{7FDA4D3E-C168-46EE-A1B9-493DB64A3C9A}" dt="2024-07-04T15:32:35.097" v="3092" actId="790"/>
          <ac:spMkLst>
            <pc:docMk/>
            <pc:sldMk cId="2872917886" sldId="360"/>
            <ac:spMk id="20" creationId="{1A53F153-3DCB-4B1D-C329-E2C2780C63A3}"/>
          </ac:spMkLst>
        </pc:spChg>
        <pc:spChg chg="mod">
          <ac:chgData name="Stoker, Kesiah" userId="7d6f868f-a8a0-4a2e-b53b-4e83b6d4fcae" providerId="ADAL" clId="{7FDA4D3E-C168-46EE-A1B9-493DB64A3C9A}" dt="2024-07-04T15:32:35.097" v="3092" actId="790"/>
          <ac:spMkLst>
            <pc:docMk/>
            <pc:sldMk cId="2872917886" sldId="360"/>
            <ac:spMk id="21" creationId="{F07B6B82-5AAE-C6B6-0FD1-33B3621019A3}"/>
          </ac:spMkLst>
        </pc:spChg>
        <pc:picChg chg="mod">
          <ac:chgData name="Stoker, Kesiah" userId="7d6f868f-a8a0-4a2e-b53b-4e83b6d4fcae" providerId="ADAL" clId="{7FDA4D3E-C168-46EE-A1B9-493DB64A3C9A}" dt="2024-07-04T14:31:25.435" v="747" actId="962"/>
          <ac:picMkLst>
            <pc:docMk/>
            <pc:sldMk cId="2872917886" sldId="360"/>
            <ac:picMk id="4" creationId="{2671FCA2-9380-1905-F136-5FD74D9FD8F1}"/>
          </ac:picMkLst>
        </pc:picChg>
        <pc:picChg chg="mod">
          <ac:chgData name="Stoker, Kesiah" userId="7d6f868f-a8a0-4a2e-b53b-4e83b6d4fcae" providerId="ADAL" clId="{7FDA4D3E-C168-46EE-A1B9-493DB64A3C9A}" dt="2024-07-04T14:32:17.996" v="887" actId="962"/>
          <ac:picMkLst>
            <pc:docMk/>
            <pc:sldMk cId="2872917886" sldId="360"/>
            <ac:picMk id="5" creationId="{31D9892A-7774-2969-7E07-31C80C8E5656}"/>
          </ac:picMkLst>
        </pc:picChg>
        <pc:picChg chg="mod">
          <ac:chgData name="Stoker, Kesiah" userId="7d6f868f-a8a0-4a2e-b53b-4e83b6d4fcae" providerId="ADAL" clId="{7FDA4D3E-C168-46EE-A1B9-493DB64A3C9A}" dt="2024-07-04T14:35:21.465" v="1625" actId="962"/>
          <ac:picMkLst>
            <pc:docMk/>
            <pc:sldMk cId="2872917886" sldId="360"/>
            <ac:picMk id="6" creationId="{84F89C5F-FD65-FE3C-06CC-F74B54760ECB}"/>
          </ac:picMkLst>
        </pc:picChg>
        <pc:picChg chg="mod">
          <ac:chgData name="Stoker, Kesiah" userId="7d6f868f-a8a0-4a2e-b53b-4e83b6d4fcae" providerId="ADAL" clId="{7FDA4D3E-C168-46EE-A1B9-493DB64A3C9A}" dt="2024-07-04T14:33:03.048" v="1023" actId="962"/>
          <ac:picMkLst>
            <pc:docMk/>
            <pc:sldMk cId="2872917886" sldId="360"/>
            <ac:picMk id="7" creationId="{E04AE983-B746-4EFD-DE20-918B84BCBB04}"/>
          </ac:picMkLst>
        </pc:picChg>
        <pc:extLst>
          <p:ext xmlns:p="http://schemas.openxmlformats.org/presentationml/2006/main" uri="{D6D511B9-2390-475A-947B-AFAB55BFBCF1}">
            <pc226:cmChg xmlns:pc226="http://schemas.microsoft.com/office/powerpoint/2022/06/main/command" chg="add del">
              <pc226:chgData name="Stoker, Kesiah" userId="7d6f868f-a8a0-4a2e-b53b-4e83b6d4fcae" providerId="ADAL" clId="{7FDA4D3E-C168-46EE-A1B9-493DB64A3C9A}" dt="2024-07-04T14:22:32.306" v="269"/>
              <pc2:cmMkLst xmlns:pc2="http://schemas.microsoft.com/office/powerpoint/2019/9/main/command">
                <pc:docMk/>
                <pc:sldMk cId="2872917886" sldId="360"/>
                <pc2:cmMk id="{BC75E0CF-7A50-4267-8F25-2BAB17A59F43}"/>
              </pc2:cmMkLst>
            </pc226:cmChg>
          </p:ext>
        </pc:extLst>
      </pc:sldChg>
      <pc:sldChg chg="modSp mod modNotesTx">
        <pc:chgData name="Stoker, Kesiah" userId="7d6f868f-a8a0-4a2e-b53b-4e83b6d4fcae" providerId="ADAL" clId="{7FDA4D3E-C168-46EE-A1B9-493DB64A3C9A}" dt="2024-07-04T15:32:27.075" v="3091" actId="790"/>
        <pc:sldMkLst>
          <pc:docMk/>
          <pc:sldMk cId="3239380564" sldId="361"/>
        </pc:sldMkLst>
        <pc:spChg chg="mod">
          <ac:chgData name="Stoker, Kesiah" userId="7d6f868f-a8a0-4a2e-b53b-4e83b6d4fcae" providerId="ADAL" clId="{7FDA4D3E-C168-46EE-A1B9-493DB64A3C9A}" dt="2024-07-04T15:32:23.296" v="3090" actId="790"/>
          <ac:spMkLst>
            <pc:docMk/>
            <pc:sldMk cId="3239380564" sldId="361"/>
            <ac:spMk id="7" creationId="{4305AD1D-6BAF-A55F-AF71-CCF47C7F038E}"/>
          </ac:spMkLst>
        </pc:spChg>
        <pc:spChg chg="mod">
          <ac:chgData name="Stoker, Kesiah" userId="7d6f868f-a8a0-4a2e-b53b-4e83b6d4fcae" providerId="ADAL" clId="{7FDA4D3E-C168-46EE-A1B9-493DB64A3C9A}" dt="2024-07-04T15:32:23.296" v="3090" actId="790"/>
          <ac:spMkLst>
            <pc:docMk/>
            <pc:sldMk cId="3239380564" sldId="361"/>
            <ac:spMk id="8" creationId="{CB443B1F-5AB2-361B-2E56-2B5D78C89B30}"/>
          </ac:spMkLst>
        </pc:spChg>
        <pc:spChg chg="mod">
          <ac:chgData name="Stoker, Kesiah" userId="7d6f868f-a8a0-4a2e-b53b-4e83b6d4fcae" providerId="ADAL" clId="{7FDA4D3E-C168-46EE-A1B9-493DB64A3C9A}" dt="2024-07-04T15:32:23.296" v="3090" actId="790"/>
          <ac:spMkLst>
            <pc:docMk/>
            <pc:sldMk cId="3239380564" sldId="361"/>
            <ac:spMk id="12" creationId="{E88BA993-D338-2C69-272C-738B9099574D}"/>
          </ac:spMkLst>
        </pc:spChg>
        <pc:picChg chg="mod">
          <ac:chgData name="Stoker, Kesiah" userId="7d6f868f-a8a0-4a2e-b53b-4e83b6d4fcae" providerId="ADAL" clId="{7FDA4D3E-C168-46EE-A1B9-493DB64A3C9A}" dt="2024-07-04T14:36:41.837" v="1632" actId="962"/>
          <ac:picMkLst>
            <pc:docMk/>
            <pc:sldMk cId="3239380564" sldId="361"/>
            <ac:picMk id="10" creationId="{7DE3850B-096F-C4A7-5009-3E7FE29D4C20}"/>
          </ac:picMkLst>
        </pc:picChg>
      </pc:sldChg>
      <pc:sldChg chg="modSp mod">
        <pc:chgData name="Stoker, Kesiah" userId="7d6f868f-a8a0-4a2e-b53b-4e83b6d4fcae" providerId="ADAL" clId="{7FDA4D3E-C168-46EE-A1B9-493DB64A3C9A}" dt="2024-07-04T15:32:12.148" v="3088" actId="790"/>
        <pc:sldMkLst>
          <pc:docMk/>
          <pc:sldMk cId="284031855" sldId="362"/>
        </pc:sldMkLst>
        <pc:spChg chg="mod">
          <ac:chgData name="Stoker, Kesiah" userId="7d6f868f-a8a0-4a2e-b53b-4e83b6d4fcae" providerId="ADAL" clId="{7FDA4D3E-C168-46EE-A1B9-493DB64A3C9A}" dt="2024-07-04T15:32:12.148" v="3088" actId="790"/>
          <ac:spMkLst>
            <pc:docMk/>
            <pc:sldMk cId="284031855" sldId="362"/>
            <ac:spMk id="4" creationId="{34B929EA-085D-03CC-8ABC-3FFBF3231F85}"/>
          </ac:spMkLst>
        </pc:spChg>
        <pc:spChg chg="mod">
          <ac:chgData name="Stoker, Kesiah" userId="7d6f868f-a8a0-4a2e-b53b-4e83b6d4fcae" providerId="ADAL" clId="{7FDA4D3E-C168-46EE-A1B9-493DB64A3C9A}" dt="2024-07-04T15:32:12.148" v="3088" actId="790"/>
          <ac:spMkLst>
            <pc:docMk/>
            <pc:sldMk cId="284031855" sldId="362"/>
            <ac:spMk id="27" creationId="{6D7733A8-17FB-66BD-9A1B-C0C33D2F92B0}"/>
          </ac:spMkLst>
        </pc:spChg>
        <pc:spChg chg="mod">
          <ac:chgData name="Stoker, Kesiah" userId="7d6f868f-a8a0-4a2e-b53b-4e83b6d4fcae" providerId="ADAL" clId="{7FDA4D3E-C168-46EE-A1B9-493DB64A3C9A}" dt="2024-07-04T15:32:12.148" v="3088" actId="790"/>
          <ac:spMkLst>
            <pc:docMk/>
            <pc:sldMk cId="284031855" sldId="362"/>
            <ac:spMk id="28" creationId="{B3A1D469-A7F2-D8F7-44B7-D8A645635D39}"/>
          </ac:spMkLst>
        </pc:spChg>
      </pc:sldChg>
      <pc:sldChg chg="modSp mod modNotesTx">
        <pc:chgData name="Stoker, Kesiah" userId="7d6f868f-a8a0-4a2e-b53b-4e83b6d4fcae" providerId="ADAL" clId="{7FDA4D3E-C168-46EE-A1B9-493DB64A3C9A}" dt="2024-07-04T15:31:53.433" v="3086" actId="790"/>
        <pc:sldMkLst>
          <pc:docMk/>
          <pc:sldMk cId="2224059937" sldId="363"/>
        </pc:sldMkLst>
        <pc:spChg chg="mod">
          <ac:chgData name="Stoker, Kesiah" userId="7d6f868f-a8a0-4a2e-b53b-4e83b6d4fcae" providerId="ADAL" clId="{7FDA4D3E-C168-46EE-A1B9-493DB64A3C9A}" dt="2024-07-04T15:31:49.755" v="3085" actId="790"/>
          <ac:spMkLst>
            <pc:docMk/>
            <pc:sldMk cId="2224059937" sldId="363"/>
            <ac:spMk id="7" creationId="{4305AD1D-6BAF-A55F-AF71-CCF47C7F038E}"/>
          </ac:spMkLst>
        </pc:spChg>
        <pc:spChg chg="mod">
          <ac:chgData name="Stoker, Kesiah" userId="7d6f868f-a8a0-4a2e-b53b-4e83b6d4fcae" providerId="ADAL" clId="{7FDA4D3E-C168-46EE-A1B9-493DB64A3C9A}" dt="2024-07-04T15:31:49.755" v="3085" actId="790"/>
          <ac:spMkLst>
            <pc:docMk/>
            <pc:sldMk cId="2224059937" sldId="363"/>
            <ac:spMk id="8" creationId="{CB443B1F-5AB2-361B-2E56-2B5D78C89B30}"/>
          </ac:spMkLst>
        </pc:spChg>
        <pc:spChg chg="mod">
          <ac:chgData name="Stoker, Kesiah" userId="7d6f868f-a8a0-4a2e-b53b-4e83b6d4fcae" providerId="ADAL" clId="{7FDA4D3E-C168-46EE-A1B9-493DB64A3C9A}" dt="2024-07-04T15:31:49.755" v="3085" actId="790"/>
          <ac:spMkLst>
            <pc:docMk/>
            <pc:sldMk cId="2224059937" sldId="363"/>
            <ac:spMk id="12" creationId="{E88BA993-D338-2C69-272C-738B9099574D}"/>
          </ac:spMkLst>
        </pc:spChg>
        <pc:picChg chg="mod">
          <ac:chgData name="Stoker, Kesiah" userId="7d6f868f-a8a0-4a2e-b53b-4e83b6d4fcae" providerId="ADAL" clId="{7FDA4D3E-C168-46EE-A1B9-493DB64A3C9A}" dt="2024-07-04T14:40:17.283" v="1739" actId="962"/>
          <ac:picMkLst>
            <pc:docMk/>
            <pc:sldMk cId="2224059937" sldId="363"/>
            <ac:picMk id="6" creationId="{45C28FB9-DFF1-3B30-A652-2A444EE721D3}"/>
          </ac:picMkLst>
        </pc:picChg>
      </pc:sldChg>
      <pc:sldChg chg="modSp mod modNotesTx">
        <pc:chgData name="Stoker, Kesiah" userId="7d6f868f-a8a0-4a2e-b53b-4e83b6d4fcae" providerId="ADAL" clId="{7FDA4D3E-C168-46EE-A1B9-493DB64A3C9A}" dt="2024-07-04T15:32:02.291" v="3087" actId="790"/>
        <pc:sldMkLst>
          <pc:docMk/>
          <pc:sldMk cId="2499699887" sldId="364"/>
        </pc:sldMkLst>
        <pc:spChg chg="mod">
          <ac:chgData name="Stoker, Kesiah" userId="7d6f868f-a8a0-4a2e-b53b-4e83b6d4fcae" providerId="ADAL" clId="{7FDA4D3E-C168-46EE-A1B9-493DB64A3C9A}" dt="2024-07-04T15:31:41.076" v="3084" actId="790"/>
          <ac:spMkLst>
            <pc:docMk/>
            <pc:sldMk cId="2499699887" sldId="364"/>
            <ac:spMk id="5" creationId="{6AA11D48-10C0-8CB2-2C42-8A3829E9FB9E}"/>
          </ac:spMkLst>
        </pc:spChg>
        <pc:spChg chg="mod">
          <ac:chgData name="Stoker, Kesiah" userId="7d6f868f-a8a0-4a2e-b53b-4e83b6d4fcae" providerId="ADAL" clId="{7FDA4D3E-C168-46EE-A1B9-493DB64A3C9A}" dt="2024-07-04T15:31:41.076" v="3084" actId="790"/>
          <ac:spMkLst>
            <pc:docMk/>
            <pc:sldMk cId="2499699887" sldId="364"/>
            <ac:spMk id="7" creationId="{4305AD1D-6BAF-A55F-AF71-CCF47C7F038E}"/>
          </ac:spMkLst>
        </pc:spChg>
        <pc:spChg chg="mod">
          <ac:chgData name="Stoker, Kesiah" userId="7d6f868f-a8a0-4a2e-b53b-4e83b6d4fcae" providerId="ADAL" clId="{7FDA4D3E-C168-46EE-A1B9-493DB64A3C9A}" dt="2024-07-04T15:31:41.076" v="3084" actId="790"/>
          <ac:spMkLst>
            <pc:docMk/>
            <pc:sldMk cId="2499699887" sldId="364"/>
            <ac:spMk id="8" creationId="{CB443B1F-5AB2-361B-2E56-2B5D78C89B30}"/>
          </ac:spMkLst>
        </pc:spChg>
        <pc:spChg chg="mod">
          <ac:chgData name="Stoker, Kesiah" userId="7d6f868f-a8a0-4a2e-b53b-4e83b6d4fcae" providerId="ADAL" clId="{7FDA4D3E-C168-46EE-A1B9-493DB64A3C9A}" dt="2024-07-04T15:31:41.076" v="3084" actId="790"/>
          <ac:spMkLst>
            <pc:docMk/>
            <pc:sldMk cId="2499699887" sldId="364"/>
            <ac:spMk id="12" creationId="{E88BA993-D338-2C69-272C-738B9099574D}"/>
          </ac:spMkLst>
        </pc:spChg>
        <pc:picChg chg="mod">
          <ac:chgData name="Stoker, Kesiah" userId="7d6f868f-a8a0-4a2e-b53b-4e83b6d4fcae" providerId="ADAL" clId="{7FDA4D3E-C168-46EE-A1B9-493DB64A3C9A}" dt="2024-07-04T14:42:03.865" v="1855" actId="962"/>
          <ac:picMkLst>
            <pc:docMk/>
            <pc:sldMk cId="2499699887" sldId="364"/>
            <ac:picMk id="4" creationId="{0F2F2847-2521-3FB2-E5CD-C71889052DA2}"/>
          </ac:picMkLst>
        </pc:picChg>
      </pc:sldChg>
      <pc:sldChg chg="modSp mod">
        <pc:chgData name="Stoker, Kesiah" userId="7d6f868f-a8a0-4a2e-b53b-4e83b6d4fcae" providerId="ADAL" clId="{7FDA4D3E-C168-46EE-A1B9-493DB64A3C9A}" dt="2024-07-04T15:31:31.448" v="3083" actId="790"/>
        <pc:sldMkLst>
          <pc:docMk/>
          <pc:sldMk cId="86015325" sldId="365"/>
        </pc:sldMkLst>
        <pc:spChg chg="mod">
          <ac:chgData name="Stoker, Kesiah" userId="7d6f868f-a8a0-4a2e-b53b-4e83b6d4fcae" providerId="ADAL" clId="{7FDA4D3E-C168-46EE-A1B9-493DB64A3C9A}" dt="2024-07-04T15:31:31.448" v="3083" actId="790"/>
          <ac:spMkLst>
            <pc:docMk/>
            <pc:sldMk cId="86015325" sldId="365"/>
            <ac:spMk id="7" creationId="{4305AD1D-6BAF-A55F-AF71-CCF47C7F038E}"/>
          </ac:spMkLst>
        </pc:spChg>
        <pc:spChg chg="mod">
          <ac:chgData name="Stoker, Kesiah" userId="7d6f868f-a8a0-4a2e-b53b-4e83b6d4fcae" providerId="ADAL" clId="{7FDA4D3E-C168-46EE-A1B9-493DB64A3C9A}" dt="2024-07-04T15:31:31.448" v="3083" actId="790"/>
          <ac:spMkLst>
            <pc:docMk/>
            <pc:sldMk cId="86015325" sldId="365"/>
            <ac:spMk id="8" creationId="{CB443B1F-5AB2-361B-2E56-2B5D78C89B30}"/>
          </ac:spMkLst>
        </pc:spChg>
        <pc:spChg chg="mod">
          <ac:chgData name="Stoker, Kesiah" userId="7d6f868f-a8a0-4a2e-b53b-4e83b6d4fcae" providerId="ADAL" clId="{7FDA4D3E-C168-46EE-A1B9-493DB64A3C9A}" dt="2024-07-04T15:31:31.448" v="3083" actId="790"/>
          <ac:spMkLst>
            <pc:docMk/>
            <pc:sldMk cId="86015325" sldId="365"/>
            <ac:spMk id="12" creationId="{E88BA993-D338-2C69-272C-738B9099574D}"/>
          </ac:spMkLst>
        </pc:spChg>
        <pc:picChg chg="mod">
          <ac:chgData name="Stoker, Kesiah" userId="7d6f868f-a8a0-4a2e-b53b-4e83b6d4fcae" providerId="ADAL" clId="{7FDA4D3E-C168-46EE-A1B9-493DB64A3C9A}" dt="2024-07-04T14:43:01.108" v="1910" actId="962"/>
          <ac:picMkLst>
            <pc:docMk/>
            <pc:sldMk cId="86015325" sldId="365"/>
            <ac:picMk id="9" creationId="{A166E758-34A4-FDA0-5F55-E211C00BE2AC}"/>
          </ac:picMkLst>
        </pc:picChg>
      </pc:sldChg>
      <pc:sldChg chg="modSp mod">
        <pc:chgData name="Stoker, Kesiah" userId="7d6f868f-a8a0-4a2e-b53b-4e83b6d4fcae" providerId="ADAL" clId="{7FDA4D3E-C168-46EE-A1B9-493DB64A3C9A}" dt="2024-07-04T15:31:21.047" v="3082" actId="790"/>
        <pc:sldMkLst>
          <pc:docMk/>
          <pc:sldMk cId="2687523301" sldId="366"/>
        </pc:sldMkLst>
        <pc:spChg chg="mod">
          <ac:chgData name="Stoker, Kesiah" userId="7d6f868f-a8a0-4a2e-b53b-4e83b6d4fcae" providerId="ADAL" clId="{7FDA4D3E-C168-46EE-A1B9-493DB64A3C9A}" dt="2024-07-04T15:31:21.047" v="3082" actId="790"/>
          <ac:spMkLst>
            <pc:docMk/>
            <pc:sldMk cId="2687523301" sldId="366"/>
            <ac:spMk id="7" creationId="{4305AD1D-6BAF-A55F-AF71-CCF47C7F038E}"/>
          </ac:spMkLst>
        </pc:spChg>
        <pc:spChg chg="mod">
          <ac:chgData name="Stoker, Kesiah" userId="7d6f868f-a8a0-4a2e-b53b-4e83b6d4fcae" providerId="ADAL" clId="{7FDA4D3E-C168-46EE-A1B9-493DB64A3C9A}" dt="2024-07-04T15:31:21.047" v="3082" actId="790"/>
          <ac:spMkLst>
            <pc:docMk/>
            <pc:sldMk cId="2687523301" sldId="366"/>
            <ac:spMk id="8" creationId="{CB443B1F-5AB2-361B-2E56-2B5D78C89B30}"/>
          </ac:spMkLst>
        </pc:spChg>
        <pc:spChg chg="mod">
          <ac:chgData name="Stoker, Kesiah" userId="7d6f868f-a8a0-4a2e-b53b-4e83b6d4fcae" providerId="ADAL" clId="{7FDA4D3E-C168-46EE-A1B9-493DB64A3C9A}" dt="2024-07-04T15:31:21.047" v="3082" actId="790"/>
          <ac:spMkLst>
            <pc:docMk/>
            <pc:sldMk cId="2687523301" sldId="366"/>
            <ac:spMk id="12" creationId="{E88BA993-D338-2C69-272C-738B9099574D}"/>
          </ac:spMkLst>
        </pc:spChg>
        <pc:picChg chg="mod">
          <ac:chgData name="Stoker, Kesiah" userId="7d6f868f-a8a0-4a2e-b53b-4e83b6d4fcae" providerId="ADAL" clId="{7FDA4D3E-C168-46EE-A1B9-493DB64A3C9A}" dt="2024-07-04T14:43:48.273" v="1996" actId="962"/>
          <ac:picMkLst>
            <pc:docMk/>
            <pc:sldMk cId="2687523301" sldId="366"/>
            <ac:picMk id="3" creationId="{8B6B1C5D-0A24-83C9-62C9-20026AA7C7D6}"/>
          </ac:picMkLst>
        </pc:picChg>
      </pc:sldChg>
      <pc:sldChg chg="modSp mod addCm modCm">
        <pc:chgData name="Stoker, Kesiah" userId="7d6f868f-a8a0-4a2e-b53b-4e83b6d4fcae" providerId="ADAL" clId="{7FDA4D3E-C168-46EE-A1B9-493DB64A3C9A}" dt="2024-07-04T15:32:18.083" v="3089" actId="790"/>
        <pc:sldMkLst>
          <pc:docMk/>
          <pc:sldMk cId="4193221867" sldId="367"/>
        </pc:sldMkLst>
        <pc:spChg chg="mod">
          <ac:chgData name="Stoker, Kesiah" userId="7d6f868f-a8a0-4a2e-b53b-4e83b6d4fcae" providerId="ADAL" clId="{7FDA4D3E-C168-46EE-A1B9-493DB64A3C9A}" dt="2024-07-04T15:32:18.083" v="3089" actId="790"/>
          <ac:spMkLst>
            <pc:docMk/>
            <pc:sldMk cId="4193221867" sldId="367"/>
            <ac:spMk id="7" creationId="{4305AD1D-6BAF-A55F-AF71-CCF47C7F038E}"/>
          </ac:spMkLst>
        </pc:spChg>
        <pc:spChg chg="mod">
          <ac:chgData name="Stoker, Kesiah" userId="7d6f868f-a8a0-4a2e-b53b-4e83b6d4fcae" providerId="ADAL" clId="{7FDA4D3E-C168-46EE-A1B9-493DB64A3C9A}" dt="2024-07-04T15:32:18.083" v="3089" actId="790"/>
          <ac:spMkLst>
            <pc:docMk/>
            <pc:sldMk cId="4193221867" sldId="367"/>
            <ac:spMk id="8" creationId="{CB443B1F-5AB2-361B-2E56-2B5D78C89B30}"/>
          </ac:spMkLst>
        </pc:spChg>
        <pc:spChg chg="mod">
          <ac:chgData name="Stoker, Kesiah" userId="7d6f868f-a8a0-4a2e-b53b-4e83b6d4fcae" providerId="ADAL" clId="{7FDA4D3E-C168-46EE-A1B9-493DB64A3C9A}" dt="2024-07-04T15:32:18.083" v="3089" actId="790"/>
          <ac:spMkLst>
            <pc:docMk/>
            <pc:sldMk cId="4193221867" sldId="367"/>
            <ac:spMk id="12" creationId="{E88BA993-D338-2C69-272C-738B9099574D}"/>
          </ac:spMkLst>
        </pc:spChg>
        <pc:picChg chg="mod">
          <ac:chgData name="Stoker, Kesiah" userId="7d6f868f-a8a0-4a2e-b53b-4e83b6d4fcae" providerId="ADAL" clId="{7FDA4D3E-C168-46EE-A1B9-493DB64A3C9A}" dt="2024-07-04T14:38:36.636" v="1673" actId="962"/>
          <ac:picMkLst>
            <pc:docMk/>
            <pc:sldMk cId="4193221867" sldId="367"/>
            <ac:picMk id="5" creationId="{94F14FD4-DC1F-1B07-9520-37D512DB1378}"/>
          </ac:picMkLst>
        </pc:picChg>
        <pc:extLst>
          <p:ext xmlns:p="http://schemas.openxmlformats.org/presentationml/2006/main" uri="{D6D511B9-2390-475A-947B-AFAB55BFBCF1}">
            <pc226:cmChg xmlns:pc226="http://schemas.microsoft.com/office/powerpoint/2022/06/main/command" chg="add mod">
              <pc226:chgData name="Stoker, Kesiah" userId="7d6f868f-a8a0-4a2e-b53b-4e83b6d4fcae" providerId="ADAL" clId="{7FDA4D3E-C168-46EE-A1B9-493DB64A3C9A}" dt="2024-07-04T14:39:06.183" v="1675"/>
              <pc2:cmMkLst xmlns:pc2="http://schemas.microsoft.com/office/powerpoint/2019/9/main/command">
                <pc:docMk/>
                <pc:sldMk cId="4193221867" sldId="367"/>
                <pc2:cmMk id="{507760AF-245B-42D1-9D16-0A753167D4A6}"/>
              </pc2:cmMkLst>
            </pc226:cmChg>
          </p:ext>
        </pc:extLst>
      </pc:sldChg>
      <pc:sldChg chg="modSp mod">
        <pc:chgData name="Stoker, Kesiah" userId="7d6f868f-a8a0-4a2e-b53b-4e83b6d4fcae" providerId="ADAL" clId="{7FDA4D3E-C168-46EE-A1B9-493DB64A3C9A}" dt="2024-07-04T15:30:50.695" v="3080" actId="790"/>
        <pc:sldMkLst>
          <pc:docMk/>
          <pc:sldMk cId="863682701" sldId="379"/>
        </pc:sldMkLst>
        <pc:spChg chg="mod">
          <ac:chgData name="Stoker, Kesiah" userId="7d6f868f-a8a0-4a2e-b53b-4e83b6d4fcae" providerId="ADAL" clId="{7FDA4D3E-C168-46EE-A1B9-493DB64A3C9A}" dt="2024-07-04T15:30:50.695" v="3080" actId="790"/>
          <ac:spMkLst>
            <pc:docMk/>
            <pc:sldMk cId="863682701" sldId="379"/>
            <ac:spMk id="2" creationId="{0468DB77-C676-7FBA-3B8B-6C4823E5C301}"/>
          </ac:spMkLst>
        </pc:spChg>
      </pc:sldChg>
      <pc:sldChg chg="modSp mod">
        <pc:chgData name="Stoker, Kesiah" userId="7d6f868f-a8a0-4a2e-b53b-4e83b6d4fcae" providerId="ADAL" clId="{7FDA4D3E-C168-46EE-A1B9-493DB64A3C9A}" dt="2024-07-04T15:30:40.430" v="3079" actId="790"/>
        <pc:sldMkLst>
          <pc:docMk/>
          <pc:sldMk cId="59602600" sldId="381"/>
        </pc:sldMkLst>
        <pc:spChg chg="mod">
          <ac:chgData name="Stoker, Kesiah" userId="7d6f868f-a8a0-4a2e-b53b-4e83b6d4fcae" providerId="ADAL" clId="{7FDA4D3E-C168-46EE-A1B9-493DB64A3C9A}" dt="2024-07-04T15:30:40.430" v="3079" actId="790"/>
          <ac:spMkLst>
            <pc:docMk/>
            <pc:sldMk cId="59602600" sldId="381"/>
            <ac:spMk id="3" creationId="{557DC097-EEFC-ED47-45E0-3BCB04809765}"/>
          </ac:spMkLst>
        </pc:spChg>
      </pc:sldChg>
      <pc:sldChg chg="modSp mod">
        <pc:chgData name="Stoker, Kesiah" userId="7d6f868f-a8a0-4a2e-b53b-4e83b6d4fcae" providerId="ADAL" clId="{7FDA4D3E-C168-46EE-A1B9-493DB64A3C9A}" dt="2024-07-04T15:31:02.315" v="3081" actId="790"/>
        <pc:sldMkLst>
          <pc:docMk/>
          <pc:sldMk cId="345027054" sldId="382"/>
        </pc:sldMkLst>
        <pc:spChg chg="mod">
          <ac:chgData name="Stoker, Kesiah" userId="7d6f868f-a8a0-4a2e-b53b-4e83b6d4fcae" providerId="ADAL" clId="{7FDA4D3E-C168-46EE-A1B9-493DB64A3C9A}" dt="2024-07-04T15:31:02.315" v="3081" actId="790"/>
          <ac:spMkLst>
            <pc:docMk/>
            <pc:sldMk cId="345027054" sldId="382"/>
            <ac:spMk id="3" creationId="{557DC097-EEFC-ED47-45E0-3BCB04809765}"/>
          </ac:spMkLst>
        </pc:spChg>
      </pc:sldChg>
      <pc:sldChg chg="modSp mod modNotesTx">
        <pc:chgData name="Stoker, Kesiah" userId="7d6f868f-a8a0-4a2e-b53b-4e83b6d4fcae" providerId="ADAL" clId="{7FDA4D3E-C168-46EE-A1B9-493DB64A3C9A}" dt="2024-07-04T15:30:29.506" v="3078" actId="790"/>
        <pc:sldMkLst>
          <pc:docMk/>
          <pc:sldMk cId="3909832607" sldId="384"/>
        </pc:sldMkLst>
        <pc:spChg chg="mod">
          <ac:chgData name="Stoker, Kesiah" userId="7d6f868f-a8a0-4a2e-b53b-4e83b6d4fcae" providerId="ADAL" clId="{7FDA4D3E-C168-46EE-A1B9-493DB64A3C9A}" dt="2024-07-04T15:30:22.499" v="3077" actId="790"/>
          <ac:spMkLst>
            <pc:docMk/>
            <pc:sldMk cId="3909832607" sldId="384"/>
            <ac:spMk id="4" creationId="{34B929EA-085D-03CC-8ABC-3FFBF3231F85}"/>
          </ac:spMkLst>
        </pc:spChg>
        <pc:spChg chg="mod">
          <ac:chgData name="Stoker, Kesiah" userId="7d6f868f-a8a0-4a2e-b53b-4e83b6d4fcae" providerId="ADAL" clId="{7FDA4D3E-C168-46EE-A1B9-493DB64A3C9A}" dt="2024-07-04T15:30:22.499" v="3077" actId="790"/>
          <ac:spMkLst>
            <pc:docMk/>
            <pc:sldMk cId="3909832607" sldId="384"/>
            <ac:spMk id="27" creationId="{6D7733A8-17FB-66BD-9A1B-C0C33D2F92B0}"/>
          </ac:spMkLst>
        </pc:spChg>
      </pc:sldChg>
      <pc:sldChg chg="modSp mod">
        <pc:chgData name="Stoker, Kesiah" userId="7d6f868f-a8a0-4a2e-b53b-4e83b6d4fcae" providerId="ADAL" clId="{7FDA4D3E-C168-46EE-A1B9-493DB64A3C9A}" dt="2024-07-04T15:30:07.219" v="3076" actId="790"/>
        <pc:sldMkLst>
          <pc:docMk/>
          <pc:sldMk cId="936660227" sldId="385"/>
        </pc:sldMkLst>
        <pc:spChg chg="mod">
          <ac:chgData name="Stoker, Kesiah" userId="7d6f868f-a8a0-4a2e-b53b-4e83b6d4fcae" providerId="ADAL" clId="{7FDA4D3E-C168-46EE-A1B9-493DB64A3C9A}" dt="2024-07-04T15:30:07.219" v="3076" actId="790"/>
          <ac:spMkLst>
            <pc:docMk/>
            <pc:sldMk cId="936660227" sldId="385"/>
            <ac:spMk id="4" creationId="{34B929EA-085D-03CC-8ABC-3FFBF3231F85}"/>
          </ac:spMkLst>
        </pc:spChg>
        <pc:spChg chg="mod">
          <ac:chgData name="Stoker, Kesiah" userId="7d6f868f-a8a0-4a2e-b53b-4e83b6d4fcae" providerId="ADAL" clId="{7FDA4D3E-C168-46EE-A1B9-493DB64A3C9A}" dt="2024-07-04T15:30:07.219" v="3076" actId="790"/>
          <ac:spMkLst>
            <pc:docMk/>
            <pc:sldMk cId="936660227" sldId="385"/>
            <ac:spMk id="27" creationId="{6D7733A8-17FB-66BD-9A1B-C0C33D2F92B0}"/>
          </ac:spMkLst>
        </pc:spChg>
      </pc:sldChg>
      <pc:sldChg chg="modSp mod">
        <pc:chgData name="Stoker, Kesiah" userId="7d6f868f-a8a0-4a2e-b53b-4e83b6d4fcae" providerId="ADAL" clId="{7FDA4D3E-C168-46EE-A1B9-493DB64A3C9A}" dt="2024-07-04T15:19:17.348" v="2944" actId="790"/>
        <pc:sldMkLst>
          <pc:docMk/>
          <pc:sldMk cId="830031710" sldId="386"/>
        </pc:sldMkLst>
        <pc:spChg chg="mod">
          <ac:chgData name="Stoker, Kesiah" userId="7d6f868f-a8a0-4a2e-b53b-4e83b6d4fcae" providerId="ADAL" clId="{7FDA4D3E-C168-46EE-A1B9-493DB64A3C9A}" dt="2024-07-04T15:19:17.348" v="2944" actId="790"/>
          <ac:spMkLst>
            <pc:docMk/>
            <pc:sldMk cId="830031710" sldId="386"/>
            <ac:spMk id="8" creationId="{A62CD457-E2DA-68F9-02F0-D85A239B732C}"/>
          </ac:spMkLst>
        </pc:spChg>
        <pc:spChg chg="mod">
          <ac:chgData name="Stoker, Kesiah" userId="7d6f868f-a8a0-4a2e-b53b-4e83b6d4fcae" providerId="ADAL" clId="{7FDA4D3E-C168-46EE-A1B9-493DB64A3C9A}" dt="2024-07-04T15:19:17.348" v="2944" actId="790"/>
          <ac:spMkLst>
            <pc:docMk/>
            <pc:sldMk cId="830031710" sldId="386"/>
            <ac:spMk id="9" creationId="{88473CDD-13F8-8118-0452-F274E29EA5D9}"/>
          </ac:spMkLst>
        </pc:spChg>
        <pc:spChg chg="mod">
          <ac:chgData name="Stoker, Kesiah" userId="7d6f868f-a8a0-4a2e-b53b-4e83b6d4fcae" providerId="ADAL" clId="{7FDA4D3E-C168-46EE-A1B9-493DB64A3C9A}" dt="2024-07-04T15:19:17.348" v="2944" actId="790"/>
          <ac:spMkLst>
            <pc:docMk/>
            <pc:sldMk cId="830031710" sldId="386"/>
            <ac:spMk id="10" creationId="{F40643EF-7EF3-DB44-3916-7877A3EC01E0}"/>
          </ac:spMkLst>
        </pc:spChg>
      </pc:sldChg>
      <pc:sldChg chg="modSp mod modNotesTx">
        <pc:chgData name="Stoker, Kesiah" userId="7d6f868f-a8a0-4a2e-b53b-4e83b6d4fcae" providerId="ADAL" clId="{7FDA4D3E-C168-46EE-A1B9-493DB64A3C9A}" dt="2024-07-04T15:29:52.864" v="3075" actId="790"/>
        <pc:sldMkLst>
          <pc:docMk/>
          <pc:sldMk cId="988386414" sldId="387"/>
        </pc:sldMkLst>
        <pc:spChg chg="mod">
          <ac:chgData name="Stoker, Kesiah" userId="7d6f868f-a8a0-4a2e-b53b-4e83b6d4fcae" providerId="ADAL" clId="{7FDA4D3E-C168-46EE-A1B9-493DB64A3C9A}" dt="2024-07-04T15:29:46.861" v="3074" actId="790"/>
          <ac:spMkLst>
            <pc:docMk/>
            <pc:sldMk cId="988386414" sldId="387"/>
            <ac:spMk id="3" creationId="{557DC097-EEFC-ED47-45E0-3BCB04809765}"/>
          </ac:spMkLst>
        </pc:spChg>
      </pc:sldChg>
      <pc:sldChg chg="modSp mod">
        <pc:chgData name="Stoker, Kesiah" userId="7d6f868f-a8a0-4a2e-b53b-4e83b6d4fcae" providerId="ADAL" clId="{7FDA4D3E-C168-46EE-A1B9-493DB64A3C9A}" dt="2024-07-04T15:29:24.729" v="3072" actId="790"/>
        <pc:sldMkLst>
          <pc:docMk/>
          <pc:sldMk cId="81161874" sldId="390"/>
        </pc:sldMkLst>
        <pc:spChg chg="mod">
          <ac:chgData name="Stoker, Kesiah" userId="7d6f868f-a8a0-4a2e-b53b-4e83b6d4fcae" providerId="ADAL" clId="{7FDA4D3E-C168-46EE-A1B9-493DB64A3C9A}" dt="2024-07-04T15:29:24.729" v="3072" actId="790"/>
          <ac:spMkLst>
            <pc:docMk/>
            <pc:sldMk cId="81161874" sldId="390"/>
            <ac:spMk id="4" creationId="{34B929EA-085D-03CC-8ABC-3FFBF3231F85}"/>
          </ac:spMkLst>
        </pc:spChg>
        <pc:spChg chg="mod">
          <ac:chgData name="Stoker, Kesiah" userId="7d6f868f-a8a0-4a2e-b53b-4e83b6d4fcae" providerId="ADAL" clId="{7FDA4D3E-C168-46EE-A1B9-493DB64A3C9A}" dt="2024-07-04T15:29:24.729" v="3072" actId="790"/>
          <ac:spMkLst>
            <pc:docMk/>
            <pc:sldMk cId="81161874" sldId="390"/>
            <ac:spMk id="27" creationId="{6D7733A8-17FB-66BD-9A1B-C0C33D2F92B0}"/>
          </ac:spMkLst>
        </pc:spChg>
      </pc:sldChg>
      <pc:sldChg chg="modSp mod">
        <pc:chgData name="Stoker, Kesiah" userId="7d6f868f-a8a0-4a2e-b53b-4e83b6d4fcae" providerId="ADAL" clId="{7FDA4D3E-C168-46EE-A1B9-493DB64A3C9A}" dt="2024-07-04T15:29:02.330" v="3070" actId="790"/>
        <pc:sldMkLst>
          <pc:docMk/>
          <pc:sldMk cId="2491820790" sldId="391"/>
        </pc:sldMkLst>
        <pc:spChg chg="mod">
          <ac:chgData name="Stoker, Kesiah" userId="7d6f868f-a8a0-4a2e-b53b-4e83b6d4fcae" providerId="ADAL" clId="{7FDA4D3E-C168-46EE-A1B9-493DB64A3C9A}" dt="2024-07-04T15:29:02.330" v="3070" actId="790"/>
          <ac:spMkLst>
            <pc:docMk/>
            <pc:sldMk cId="2491820790" sldId="391"/>
            <ac:spMk id="4" creationId="{34B929EA-085D-03CC-8ABC-3FFBF3231F85}"/>
          </ac:spMkLst>
        </pc:spChg>
        <pc:spChg chg="mod">
          <ac:chgData name="Stoker, Kesiah" userId="7d6f868f-a8a0-4a2e-b53b-4e83b6d4fcae" providerId="ADAL" clId="{7FDA4D3E-C168-46EE-A1B9-493DB64A3C9A}" dt="2024-07-04T15:29:02.330" v="3070" actId="790"/>
          <ac:spMkLst>
            <pc:docMk/>
            <pc:sldMk cId="2491820790" sldId="391"/>
            <ac:spMk id="27" creationId="{6D7733A8-17FB-66BD-9A1B-C0C33D2F92B0}"/>
          </ac:spMkLst>
        </pc:spChg>
      </pc:sldChg>
      <pc:sldChg chg="modSp mod">
        <pc:chgData name="Stoker, Kesiah" userId="7d6f868f-a8a0-4a2e-b53b-4e83b6d4fcae" providerId="ADAL" clId="{7FDA4D3E-C168-46EE-A1B9-493DB64A3C9A}" dt="2024-07-04T15:29:35.349" v="3073" actId="790"/>
        <pc:sldMkLst>
          <pc:docMk/>
          <pc:sldMk cId="3673535282" sldId="394"/>
        </pc:sldMkLst>
        <pc:spChg chg="mod">
          <ac:chgData name="Stoker, Kesiah" userId="7d6f868f-a8a0-4a2e-b53b-4e83b6d4fcae" providerId="ADAL" clId="{7FDA4D3E-C168-46EE-A1B9-493DB64A3C9A}" dt="2024-07-04T15:29:35.349" v="3073" actId="790"/>
          <ac:spMkLst>
            <pc:docMk/>
            <pc:sldMk cId="3673535282" sldId="394"/>
            <ac:spMk id="3" creationId="{28E49F21-0E93-A022-1D81-1462AB999B0D}"/>
          </ac:spMkLst>
        </pc:spChg>
      </pc:sldChg>
      <pc:sldChg chg="modSp mod">
        <pc:chgData name="Stoker, Kesiah" userId="7d6f868f-a8a0-4a2e-b53b-4e83b6d4fcae" providerId="ADAL" clId="{7FDA4D3E-C168-46EE-A1B9-493DB64A3C9A}" dt="2024-07-04T15:18:44.386" v="2938" actId="790"/>
        <pc:sldMkLst>
          <pc:docMk/>
          <pc:sldMk cId="415376732" sldId="395"/>
        </pc:sldMkLst>
        <pc:spChg chg="mod">
          <ac:chgData name="Stoker, Kesiah" userId="7d6f868f-a8a0-4a2e-b53b-4e83b6d4fcae" providerId="ADAL" clId="{7FDA4D3E-C168-46EE-A1B9-493DB64A3C9A}" dt="2024-07-04T15:18:44.386" v="2938" actId="790"/>
          <ac:spMkLst>
            <pc:docMk/>
            <pc:sldMk cId="415376732" sldId="395"/>
            <ac:spMk id="8" creationId="{A62CD457-E2DA-68F9-02F0-D85A239B732C}"/>
          </ac:spMkLst>
        </pc:spChg>
        <pc:spChg chg="mod">
          <ac:chgData name="Stoker, Kesiah" userId="7d6f868f-a8a0-4a2e-b53b-4e83b6d4fcae" providerId="ADAL" clId="{7FDA4D3E-C168-46EE-A1B9-493DB64A3C9A}" dt="2024-07-04T15:18:44.386" v="2938" actId="790"/>
          <ac:spMkLst>
            <pc:docMk/>
            <pc:sldMk cId="415376732" sldId="395"/>
            <ac:spMk id="9" creationId="{88473CDD-13F8-8118-0452-F274E29EA5D9}"/>
          </ac:spMkLst>
        </pc:spChg>
        <pc:spChg chg="mod">
          <ac:chgData name="Stoker, Kesiah" userId="7d6f868f-a8a0-4a2e-b53b-4e83b6d4fcae" providerId="ADAL" clId="{7FDA4D3E-C168-46EE-A1B9-493DB64A3C9A}" dt="2024-07-04T15:18:44.386" v="2938" actId="790"/>
          <ac:spMkLst>
            <pc:docMk/>
            <pc:sldMk cId="415376732" sldId="395"/>
            <ac:spMk id="10" creationId="{F40643EF-7EF3-DB44-3916-7877A3EC01E0}"/>
          </ac:spMkLst>
        </pc:spChg>
      </pc:sldChg>
      <pc:sldChg chg="modSp mod">
        <pc:chgData name="Stoker, Kesiah" userId="7d6f868f-a8a0-4a2e-b53b-4e83b6d4fcae" providerId="ADAL" clId="{7FDA4D3E-C168-46EE-A1B9-493DB64A3C9A}" dt="2024-07-04T15:19:53.539" v="2950" actId="790"/>
        <pc:sldMkLst>
          <pc:docMk/>
          <pc:sldMk cId="661098042" sldId="396"/>
        </pc:sldMkLst>
        <pc:spChg chg="mod">
          <ac:chgData name="Stoker, Kesiah" userId="7d6f868f-a8a0-4a2e-b53b-4e83b6d4fcae" providerId="ADAL" clId="{7FDA4D3E-C168-46EE-A1B9-493DB64A3C9A}" dt="2024-07-04T15:19:53.539" v="2950" actId="790"/>
          <ac:spMkLst>
            <pc:docMk/>
            <pc:sldMk cId="661098042" sldId="396"/>
            <ac:spMk id="8" creationId="{A62CD457-E2DA-68F9-02F0-D85A239B732C}"/>
          </ac:spMkLst>
        </pc:spChg>
        <pc:spChg chg="mod">
          <ac:chgData name="Stoker, Kesiah" userId="7d6f868f-a8a0-4a2e-b53b-4e83b6d4fcae" providerId="ADAL" clId="{7FDA4D3E-C168-46EE-A1B9-493DB64A3C9A}" dt="2024-07-04T15:19:53.539" v="2950" actId="790"/>
          <ac:spMkLst>
            <pc:docMk/>
            <pc:sldMk cId="661098042" sldId="396"/>
            <ac:spMk id="9" creationId="{88473CDD-13F8-8118-0452-F274E29EA5D9}"/>
          </ac:spMkLst>
        </pc:spChg>
        <pc:spChg chg="mod">
          <ac:chgData name="Stoker, Kesiah" userId="7d6f868f-a8a0-4a2e-b53b-4e83b6d4fcae" providerId="ADAL" clId="{7FDA4D3E-C168-46EE-A1B9-493DB64A3C9A}" dt="2024-07-04T15:19:53.539" v="2950" actId="790"/>
          <ac:spMkLst>
            <pc:docMk/>
            <pc:sldMk cId="661098042" sldId="396"/>
            <ac:spMk id="10" creationId="{F40643EF-7EF3-DB44-3916-7877A3EC01E0}"/>
          </ac:spMkLst>
        </pc:spChg>
      </pc:sldChg>
      <pc:sldChg chg="modSp mod">
        <pc:chgData name="Stoker, Kesiah" userId="7d6f868f-a8a0-4a2e-b53b-4e83b6d4fcae" providerId="ADAL" clId="{7FDA4D3E-C168-46EE-A1B9-493DB64A3C9A}" dt="2024-07-04T15:20:32.880" v="2958" actId="790"/>
        <pc:sldMkLst>
          <pc:docMk/>
          <pc:sldMk cId="2028923451" sldId="397"/>
        </pc:sldMkLst>
        <pc:spChg chg="mod">
          <ac:chgData name="Stoker, Kesiah" userId="7d6f868f-a8a0-4a2e-b53b-4e83b6d4fcae" providerId="ADAL" clId="{7FDA4D3E-C168-46EE-A1B9-493DB64A3C9A}" dt="2024-07-04T15:20:32.880" v="2958" actId="790"/>
          <ac:spMkLst>
            <pc:docMk/>
            <pc:sldMk cId="2028923451" sldId="397"/>
            <ac:spMk id="8" creationId="{A62CD457-E2DA-68F9-02F0-D85A239B732C}"/>
          </ac:spMkLst>
        </pc:spChg>
        <pc:spChg chg="mod">
          <ac:chgData name="Stoker, Kesiah" userId="7d6f868f-a8a0-4a2e-b53b-4e83b6d4fcae" providerId="ADAL" clId="{7FDA4D3E-C168-46EE-A1B9-493DB64A3C9A}" dt="2024-07-04T15:20:32.880" v="2958" actId="790"/>
          <ac:spMkLst>
            <pc:docMk/>
            <pc:sldMk cId="2028923451" sldId="397"/>
            <ac:spMk id="9" creationId="{88473CDD-13F8-8118-0452-F274E29EA5D9}"/>
          </ac:spMkLst>
        </pc:spChg>
        <pc:spChg chg="mod">
          <ac:chgData name="Stoker, Kesiah" userId="7d6f868f-a8a0-4a2e-b53b-4e83b6d4fcae" providerId="ADAL" clId="{7FDA4D3E-C168-46EE-A1B9-493DB64A3C9A}" dt="2024-07-04T15:20:32.880" v="2958" actId="790"/>
          <ac:spMkLst>
            <pc:docMk/>
            <pc:sldMk cId="2028923451" sldId="397"/>
            <ac:spMk id="10" creationId="{F40643EF-7EF3-DB44-3916-7877A3EC01E0}"/>
          </ac:spMkLst>
        </pc:spChg>
      </pc:sldChg>
      <pc:sldChg chg="modSp mod">
        <pc:chgData name="Stoker, Kesiah" userId="7d6f868f-a8a0-4a2e-b53b-4e83b6d4fcae" providerId="ADAL" clId="{7FDA4D3E-C168-46EE-A1B9-493DB64A3C9A}" dt="2024-07-04T15:21:43.488" v="2972" actId="790"/>
        <pc:sldMkLst>
          <pc:docMk/>
          <pc:sldMk cId="1766162994" sldId="398"/>
        </pc:sldMkLst>
        <pc:spChg chg="mod">
          <ac:chgData name="Stoker, Kesiah" userId="7d6f868f-a8a0-4a2e-b53b-4e83b6d4fcae" providerId="ADAL" clId="{7FDA4D3E-C168-46EE-A1B9-493DB64A3C9A}" dt="2024-07-04T15:21:43.488" v="2972" actId="790"/>
          <ac:spMkLst>
            <pc:docMk/>
            <pc:sldMk cId="1766162994" sldId="398"/>
            <ac:spMk id="8" creationId="{A62CD457-E2DA-68F9-02F0-D85A239B732C}"/>
          </ac:spMkLst>
        </pc:spChg>
        <pc:spChg chg="mod">
          <ac:chgData name="Stoker, Kesiah" userId="7d6f868f-a8a0-4a2e-b53b-4e83b6d4fcae" providerId="ADAL" clId="{7FDA4D3E-C168-46EE-A1B9-493DB64A3C9A}" dt="2024-07-04T15:21:43.488" v="2972" actId="790"/>
          <ac:spMkLst>
            <pc:docMk/>
            <pc:sldMk cId="1766162994" sldId="398"/>
            <ac:spMk id="9" creationId="{88473CDD-13F8-8118-0452-F274E29EA5D9}"/>
          </ac:spMkLst>
        </pc:spChg>
        <pc:spChg chg="mod">
          <ac:chgData name="Stoker, Kesiah" userId="7d6f868f-a8a0-4a2e-b53b-4e83b6d4fcae" providerId="ADAL" clId="{7FDA4D3E-C168-46EE-A1B9-493DB64A3C9A}" dt="2024-07-04T15:21:43.488" v="2972" actId="790"/>
          <ac:spMkLst>
            <pc:docMk/>
            <pc:sldMk cId="1766162994" sldId="398"/>
            <ac:spMk id="10" creationId="{F40643EF-7EF3-DB44-3916-7877A3EC01E0}"/>
          </ac:spMkLst>
        </pc:spChg>
      </pc:sldChg>
      <pc:sldChg chg="modSp mod addCm">
        <pc:chgData name="Stoker, Kesiah" userId="7d6f868f-a8a0-4a2e-b53b-4e83b6d4fcae" providerId="ADAL" clId="{7FDA4D3E-C168-46EE-A1B9-493DB64A3C9A}" dt="2024-07-04T15:22:23.767" v="2982"/>
        <pc:sldMkLst>
          <pc:docMk/>
          <pc:sldMk cId="914047147" sldId="399"/>
        </pc:sldMkLst>
        <pc:spChg chg="mod">
          <ac:chgData name="Stoker, Kesiah" userId="7d6f868f-a8a0-4a2e-b53b-4e83b6d4fcae" providerId="ADAL" clId="{7FDA4D3E-C168-46EE-A1B9-493DB64A3C9A}" dt="2024-07-04T15:22:08.106" v="2978" actId="255"/>
          <ac:spMkLst>
            <pc:docMk/>
            <pc:sldMk cId="914047147" sldId="399"/>
            <ac:spMk id="8" creationId="{A62CD457-E2DA-68F9-02F0-D85A239B732C}"/>
          </ac:spMkLst>
        </pc:spChg>
        <pc:spChg chg="mod">
          <ac:chgData name="Stoker, Kesiah" userId="7d6f868f-a8a0-4a2e-b53b-4e83b6d4fcae" providerId="ADAL" clId="{7FDA4D3E-C168-46EE-A1B9-493DB64A3C9A}" dt="2024-07-04T15:21:50.492" v="2975" actId="20577"/>
          <ac:spMkLst>
            <pc:docMk/>
            <pc:sldMk cId="914047147" sldId="399"/>
            <ac:spMk id="9" creationId="{88473CDD-13F8-8118-0452-F274E29EA5D9}"/>
          </ac:spMkLst>
        </pc:spChg>
        <pc:spChg chg="mod">
          <ac:chgData name="Stoker, Kesiah" userId="7d6f868f-a8a0-4a2e-b53b-4e83b6d4fcae" providerId="ADAL" clId="{7FDA4D3E-C168-46EE-A1B9-493DB64A3C9A}" dt="2024-07-04T15:22:15.465" v="2981" actId="20577"/>
          <ac:spMkLst>
            <pc:docMk/>
            <pc:sldMk cId="914047147" sldId="399"/>
            <ac:spMk id="10" creationId="{F40643EF-7EF3-DB44-3916-7877A3EC01E0}"/>
          </ac:spMkLst>
        </pc:spChg>
        <pc:extLst>
          <p:ext xmlns:p="http://schemas.openxmlformats.org/presentationml/2006/main" uri="{D6D511B9-2390-475A-947B-AFAB55BFBCF1}">
            <pc226:cmChg xmlns:pc226="http://schemas.microsoft.com/office/powerpoint/2022/06/main/command" chg="add">
              <pc226:chgData name="Stoker, Kesiah" userId="7d6f868f-a8a0-4a2e-b53b-4e83b6d4fcae" providerId="ADAL" clId="{7FDA4D3E-C168-46EE-A1B9-493DB64A3C9A}" dt="2024-07-04T15:22:23.767" v="2982"/>
              <pc2:cmMkLst xmlns:pc2="http://schemas.microsoft.com/office/powerpoint/2019/9/main/command">
                <pc:docMk/>
                <pc:sldMk cId="914047147" sldId="399"/>
                <pc2:cmMk id="{91ED9777-C3D1-4F24-8356-1A6114C115BC}"/>
              </pc2:cmMkLst>
            </pc226:cmChg>
          </p:ext>
        </pc:extLst>
      </pc:sldChg>
      <pc:sldChg chg="modSp mod">
        <pc:chgData name="Stoker, Kesiah" userId="7d6f868f-a8a0-4a2e-b53b-4e83b6d4fcae" providerId="ADAL" clId="{7FDA4D3E-C168-46EE-A1B9-493DB64A3C9A}" dt="2024-07-04T15:22:59.181" v="2988" actId="790"/>
        <pc:sldMkLst>
          <pc:docMk/>
          <pc:sldMk cId="2678446245" sldId="400"/>
        </pc:sldMkLst>
        <pc:spChg chg="mod">
          <ac:chgData name="Stoker, Kesiah" userId="7d6f868f-a8a0-4a2e-b53b-4e83b6d4fcae" providerId="ADAL" clId="{7FDA4D3E-C168-46EE-A1B9-493DB64A3C9A}" dt="2024-07-04T15:22:59.181" v="2988" actId="790"/>
          <ac:spMkLst>
            <pc:docMk/>
            <pc:sldMk cId="2678446245" sldId="400"/>
            <ac:spMk id="8" creationId="{A62CD457-E2DA-68F9-02F0-D85A239B732C}"/>
          </ac:spMkLst>
        </pc:spChg>
        <pc:spChg chg="mod">
          <ac:chgData name="Stoker, Kesiah" userId="7d6f868f-a8a0-4a2e-b53b-4e83b6d4fcae" providerId="ADAL" clId="{7FDA4D3E-C168-46EE-A1B9-493DB64A3C9A}" dt="2024-07-04T15:22:59.181" v="2988" actId="790"/>
          <ac:spMkLst>
            <pc:docMk/>
            <pc:sldMk cId="2678446245" sldId="400"/>
            <ac:spMk id="9" creationId="{88473CDD-13F8-8118-0452-F274E29EA5D9}"/>
          </ac:spMkLst>
        </pc:spChg>
        <pc:spChg chg="mod">
          <ac:chgData name="Stoker, Kesiah" userId="7d6f868f-a8a0-4a2e-b53b-4e83b6d4fcae" providerId="ADAL" clId="{7FDA4D3E-C168-46EE-A1B9-493DB64A3C9A}" dt="2024-07-04T15:22:59.181" v="2988" actId="790"/>
          <ac:spMkLst>
            <pc:docMk/>
            <pc:sldMk cId="2678446245" sldId="400"/>
            <ac:spMk id="10" creationId="{F40643EF-7EF3-DB44-3916-7877A3EC01E0}"/>
          </ac:spMkLst>
        </pc:spChg>
      </pc:sldChg>
      <pc:sldChg chg="modSp mod">
        <pc:chgData name="Stoker, Kesiah" userId="7d6f868f-a8a0-4a2e-b53b-4e83b6d4fcae" providerId="ADAL" clId="{7FDA4D3E-C168-46EE-A1B9-493DB64A3C9A}" dt="2024-07-04T15:23:48.530" v="2996" actId="790"/>
        <pc:sldMkLst>
          <pc:docMk/>
          <pc:sldMk cId="1260666068" sldId="401"/>
        </pc:sldMkLst>
        <pc:spChg chg="mod">
          <ac:chgData name="Stoker, Kesiah" userId="7d6f868f-a8a0-4a2e-b53b-4e83b6d4fcae" providerId="ADAL" clId="{7FDA4D3E-C168-46EE-A1B9-493DB64A3C9A}" dt="2024-07-04T15:23:48.530" v="2996" actId="790"/>
          <ac:spMkLst>
            <pc:docMk/>
            <pc:sldMk cId="1260666068" sldId="401"/>
            <ac:spMk id="8" creationId="{A62CD457-E2DA-68F9-02F0-D85A239B732C}"/>
          </ac:spMkLst>
        </pc:spChg>
        <pc:spChg chg="mod">
          <ac:chgData name="Stoker, Kesiah" userId="7d6f868f-a8a0-4a2e-b53b-4e83b6d4fcae" providerId="ADAL" clId="{7FDA4D3E-C168-46EE-A1B9-493DB64A3C9A}" dt="2024-07-04T15:23:48.530" v="2996" actId="790"/>
          <ac:spMkLst>
            <pc:docMk/>
            <pc:sldMk cId="1260666068" sldId="401"/>
            <ac:spMk id="9" creationId="{88473CDD-13F8-8118-0452-F274E29EA5D9}"/>
          </ac:spMkLst>
        </pc:spChg>
        <pc:spChg chg="mod">
          <ac:chgData name="Stoker, Kesiah" userId="7d6f868f-a8a0-4a2e-b53b-4e83b6d4fcae" providerId="ADAL" clId="{7FDA4D3E-C168-46EE-A1B9-493DB64A3C9A}" dt="2024-07-04T15:23:48.530" v="2996" actId="790"/>
          <ac:spMkLst>
            <pc:docMk/>
            <pc:sldMk cId="1260666068" sldId="401"/>
            <ac:spMk id="10" creationId="{F40643EF-7EF3-DB44-3916-7877A3EC01E0}"/>
          </ac:spMkLst>
        </pc:spChg>
      </pc:sldChg>
      <pc:sldChg chg="modSp mod">
        <pc:chgData name="Stoker, Kesiah" userId="7d6f868f-a8a0-4a2e-b53b-4e83b6d4fcae" providerId="ADAL" clId="{7FDA4D3E-C168-46EE-A1B9-493DB64A3C9A}" dt="2024-07-04T15:24:21.453" v="3003" actId="790"/>
        <pc:sldMkLst>
          <pc:docMk/>
          <pc:sldMk cId="2222840904" sldId="402"/>
        </pc:sldMkLst>
        <pc:spChg chg="mod">
          <ac:chgData name="Stoker, Kesiah" userId="7d6f868f-a8a0-4a2e-b53b-4e83b6d4fcae" providerId="ADAL" clId="{7FDA4D3E-C168-46EE-A1B9-493DB64A3C9A}" dt="2024-07-04T15:24:21.453" v="3003" actId="790"/>
          <ac:spMkLst>
            <pc:docMk/>
            <pc:sldMk cId="2222840904" sldId="402"/>
            <ac:spMk id="8" creationId="{A62CD457-E2DA-68F9-02F0-D85A239B732C}"/>
          </ac:spMkLst>
        </pc:spChg>
        <pc:spChg chg="mod">
          <ac:chgData name="Stoker, Kesiah" userId="7d6f868f-a8a0-4a2e-b53b-4e83b6d4fcae" providerId="ADAL" clId="{7FDA4D3E-C168-46EE-A1B9-493DB64A3C9A}" dt="2024-07-04T15:24:21.453" v="3003" actId="790"/>
          <ac:spMkLst>
            <pc:docMk/>
            <pc:sldMk cId="2222840904" sldId="402"/>
            <ac:spMk id="9" creationId="{88473CDD-13F8-8118-0452-F274E29EA5D9}"/>
          </ac:spMkLst>
        </pc:spChg>
        <pc:spChg chg="mod">
          <ac:chgData name="Stoker, Kesiah" userId="7d6f868f-a8a0-4a2e-b53b-4e83b6d4fcae" providerId="ADAL" clId="{7FDA4D3E-C168-46EE-A1B9-493DB64A3C9A}" dt="2024-07-04T15:24:21.453" v="3003" actId="790"/>
          <ac:spMkLst>
            <pc:docMk/>
            <pc:sldMk cId="2222840904" sldId="402"/>
            <ac:spMk id="10" creationId="{F40643EF-7EF3-DB44-3916-7877A3EC01E0}"/>
          </ac:spMkLst>
        </pc:spChg>
      </pc:sldChg>
      <pc:sldChg chg="modSp mod">
        <pc:chgData name="Stoker, Kesiah" userId="7d6f868f-a8a0-4a2e-b53b-4e83b6d4fcae" providerId="ADAL" clId="{7FDA4D3E-C168-46EE-A1B9-493DB64A3C9A}" dt="2024-07-04T15:25:03.649" v="3013" actId="790"/>
        <pc:sldMkLst>
          <pc:docMk/>
          <pc:sldMk cId="3033058146" sldId="403"/>
        </pc:sldMkLst>
        <pc:spChg chg="mod">
          <ac:chgData name="Stoker, Kesiah" userId="7d6f868f-a8a0-4a2e-b53b-4e83b6d4fcae" providerId="ADAL" clId="{7FDA4D3E-C168-46EE-A1B9-493DB64A3C9A}" dt="2024-07-04T15:25:03.649" v="3013" actId="790"/>
          <ac:spMkLst>
            <pc:docMk/>
            <pc:sldMk cId="3033058146" sldId="403"/>
            <ac:spMk id="8" creationId="{A62CD457-E2DA-68F9-02F0-D85A239B732C}"/>
          </ac:spMkLst>
        </pc:spChg>
        <pc:spChg chg="mod">
          <ac:chgData name="Stoker, Kesiah" userId="7d6f868f-a8a0-4a2e-b53b-4e83b6d4fcae" providerId="ADAL" clId="{7FDA4D3E-C168-46EE-A1B9-493DB64A3C9A}" dt="2024-07-04T15:25:03.649" v="3013" actId="790"/>
          <ac:spMkLst>
            <pc:docMk/>
            <pc:sldMk cId="3033058146" sldId="403"/>
            <ac:spMk id="9" creationId="{88473CDD-13F8-8118-0452-F274E29EA5D9}"/>
          </ac:spMkLst>
        </pc:spChg>
        <pc:spChg chg="mod">
          <ac:chgData name="Stoker, Kesiah" userId="7d6f868f-a8a0-4a2e-b53b-4e83b6d4fcae" providerId="ADAL" clId="{7FDA4D3E-C168-46EE-A1B9-493DB64A3C9A}" dt="2024-07-04T15:25:03.649" v="3013" actId="790"/>
          <ac:spMkLst>
            <pc:docMk/>
            <pc:sldMk cId="3033058146" sldId="403"/>
            <ac:spMk id="10" creationId="{F40643EF-7EF3-DB44-3916-7877A3EC01E0}"/>
          </ac:spMkLst>
        </pc:spChg>
      </pc:sldChg>
      <pc:sldChg chg="modSp mod modNotesTx">
        <pc:chgData name="Stoker, Kesiah" userId="7d6f868f-a8a0-4a2e-b53b-4e83b6d4fcae" providerId="ADAL" clId="{7FDA4D3E-C168-46EE-A1B9-493DB64A3C9A}" dt="2024-07-04T15:29:11.161" v="3071" actId="790"/>
        <pc:sldMkLst>
          <pc:docMk/>
          <pc:sldMk cId="3574350645" sldId="1589"/>
        </pc:sldMkLst>
        <pc:spChg chg="mod">
          <ac:chgData name="Stoker, Kesiah" userId="7d6f868f-a8a0-4a2e-b53b-4e83b6d4fcae" providerId="ADAL" clId="{7FDA4D3E-C168-46EE-A1B9-493DB64A3C9A}" dt="2024-07-04T15:29:11.161" v="3071" actId="790"/>
          <ac:spMkLst>
            <pc:docMk/>
            <pc:sldMk cId="3574350645" sldId="1589"/>
            <ac:spMk id="4" creationId="{34B929EA-085D-03CC-8ABC-3FFBF3231F85}"/>
          </ac:spMkLst>
        </pc:spChg>
        <pc:spChg chg="mod">
          <ac:chgData name="Stoker, Kesiah" userId="7d6f868f-a8a0-4a2e-b53b-4e83b6d4fcae" providerId="ADAL" clId="{7FDA4D3E-C168-46EE-A1B9-493DB64A3C9A}" dt="2024-07-04T15:29:11.161" v="3071" actId="790"/>
          <ac:spMkLst>
            <pc:docMk/>
            <pc:sldMk cId="3574350645" sldId="1589"/>
            <ac:spMk id="27" creationId="{6D7733A8-17FB-66BD-9A1B-C0C33D2F92B0}"/>
          </ac:spMkLst>
        </pc:spChg>
      </pc:sldChg>
      <pc:sldChg chg="modSp mod">
        <pc:chgData name="Stoker, Kesiah" userId="7d6f868f-a8a0-4a2e-b53b-4e83b6d4fcae" providerId="ADAL" clId="{7FDA4D3E-C168-46EE-A1B9-493DB64A3C9A}" dt="2024-07-04T14:48:27.797" v="2112" actId="20577"/>
        <pc:sldMkLst>
          <pc:docMk/>
          <pc:sldMk cId="2167963438" sldId="1592"/>
        </pc:sldMkLst>
        <pc:spChg chg="mod">
          <ac:chgData name="Stoker, Kesiah" userId="7d6f868f-a8a0-4a2e-b53b-4e83b6d4fcae" providerId="ADAL" clId="{7FDA4D3E-C168-46EE-A1B9-493DB64A3C9A}" dt="2024-07-04T14:48:27.797" v="2112" actId="20577"/>
          <ac:spMkLst>
            <pc:docMk/>
            <pc:sldMk cId="2167963438" sldId="1592"/>
            <ac:spMk id="18" creationId="{146EB7FF-EEBF-3B5A-63D2-5108C190C7B2}"/>
          </ac:spMkLst>
        </pc:spChg>
      </pc:sldChg>
      <pc:sldMasterChg chg="modSldLayout">
        <pc:chgData name="Stoker, Kesiah" userId="7d6f868f-a8a0-4a2e-b53b-4e83b6d4fcae" providerId="ADAL" clId="{7FDA4D3E-C168-46EE-A1B9-493DB64A3C9A}" dt="2024-07-04T13:53:51.483" v="4" actId="14826"/>
        <pc:sldMasterMkLst>
          <pc:docMk/>
          <pc:sldMasterMk cId="2465387210" sldId="2147483710"/>
        </pc:sldMasterMkLst>
        <pc:sldLayoutChg chg="addSp delSp modSp mod">
          <pc:chgData name="Stoker, Kesiah" userId="7d6f868f-a8a0-4a2e-b53b-4e83b6d4fcae" providerId="ADAL" clId="{7FDA4D3E-C168-46EE-A1B9-493DB64A3C9A}" dt="2024-07-04T13:53:51.483" v="4" actId="14826"/>
          <pc:sldLayoutMkLst>
            <pc:docMk/>
            <pc:sldMasterMk cId="2465387210" sldId="2147483710"/>
            <pc:sldLayoutMk cId="2517144388" sldId="2147483714"/>
          </pc:sldLayoutMkLst>
          <pc:picChg chg="add del mod">
            <ac:chgData name="Stoker, Kesiah" userId="7d6f868f-a8a0-4a2e-b53b-4e83b6d4fcae" providerId="ADAL" clId="{7FDA4D3E-C168-46EE-A1B9-493DB64A3C9A}" dt="2024-07-04T13:53:51.483" v="4" actId="14826"/>
            <ac:picMkLst>
              <pc:docMk/>
              <pc:sldMasterMk cId="2465387210" sldId="2147483710"/>
              <pc:sldLayoutMk cId="2517144388" sldId="2147483714"/>
              <ac:picMk id="2" creationId="{C3E34DFA-DA63-6CCF-5C2C-C1EF58F6EC99}"/>
            </ac:picMkLst>
          </pc:picChg>
          <pc:picChg chg="del mod">
            <ac:chgData name="Stoker, Kesiah" userId="7d6f868f-a8a0-4a2e-b53b-4e83b6d4fcae" providerId="ADAL" clId="{7FDA4D3E-C168-46EE-A1B9-493DB64A3C9A}" dt="2024-07-04T13:53:40.118" v="1" actId="478"/>
            <ac:picMkLst>
              <pc:docMk/>
              <pc:sldMasterMk cId="2465387210" sldId="2147483710"/>
              <pc:sldLayoutMk cId="2517144388" sldId="2147483714"/>
              <ac:picMk id="6" creationId="{DD88DF62-A761-6299-BEEA-2348FAA40118}"/>
            </ac:picMkLst>
          </pc:picChg>
        </pc:sldLayoutChg>
      </pc:sldMasterChg>
    </pc:docChg>
  </pc:docChgLst>
  <pc:docChgLst>
    <pc:chgData name="McKane, Jeanne" userId="ccaae3d9-a257-43fb-bdc8-036ccece4828" providerId="ADAL" clId="{C07C40F9-EBC5-4724-9D70-A9A1CB5F559D}"/>
    <pc:docChg chg="modSld">
      <pc:chgData name="McKane, Jeanne" userId="ccaae3d9-a257-43fb-bdc8-036ccece4828" providerId="ADAL" clId="{C07C40F9-EBC5-4724-9D70-A9A1CB5F559D}" dt="2023-11-09T19:12:15.174" v="10" actId="20577"/>
      <pc:docMkLst>
        <pc:docMk/>
      </pc:docMkLst>
      <pc:sldChg chg="modSp mod">
        <pc:chgData name="McKane, Jeanne" userId="ccaae3d9-a257-43fb-bdc8-036ccece4828" providerId="ADAL" clId="{C07C40F9-EBC5-4724-9D70-A9A1CB5F559D}" dt="2023-11-09T19:11:34.433" v="8" actId="113"/>
        <pc:sldMkLst>
          <pc:docMk/>
          <pc:sldMk cId="2872917886" sldId="360"/>
        </pc:sldMkLst>
        <pc:spChg chg="mod">
          <ac:chgData name="McKane, Jeanne" userId="ccaae3d9-a257-43fb-bdc8-036ccece4828" providerId="ADAL" clId="{C07C40F9-EBC5-4724-9D70-A9A1CB5F559D}" dt="2023-11-09T19:11:21.468" v="1" actId="113"/>
          <ac:spMkLst>
            <pc:docMk/>
            <pc:sldMk cId="2872917886" sldId="360"/>
            <ac:spMk id="15" creationId="{DE890FCF-0460-7429-44A9-ECEC567CE636}"/>
          </ac:spMkLst>
        </pc:spChg>
        <pc:spChg chg="mod">
          <ac:chgData name="McKane, Jeanne" userId="ccaae3d9-a257-43fb-bdc8-036ccece4828" providerId="ADAL" clId="{C07C40F9-EBC5-4724-9D70-A9A1CB5F559D}" dt="2023-11-09T19:11:31.631" v="6" actId="14100"/>
          <ac:spMkLst>
            <pc:docMk/>
            <pc:sldMk cId="2872917886" sldId="360"/>
            <ac:spMk id="19" creationId="{4BB24016-9C38-0C43-21BB-511AC83DE9B2}"/>
          </ac:spMkLst>
        </pc:spChg>
        <pc:spChg chg="mod">
          <ac:chgData name="McKane, Jeanne" userId="ccaae3d9-a257-43fb-bdc8-036ccece4828" providerId="ADAL" clId="{C07C40F9-EBC5-4724-9D70-A9A1CB5F559D}" dt="2023-11-09T19:11:25.622" v="3" actId="113"/>
          <ac:spMkLst>
            <pc:docMk/>
            <pc:sldMk cId="2872917886" sldId="360"/>
            <ac:spMk id="20" creationId="{1A53F153-3DCB-4B1D-C329-E2C2780C63A3}"/>
          </ac:spMkLst>
        </pc:spChg>
        <pc:spChg chg="mod">
          <ac:chgData name="McKane, Jeanne" userId="ccaae3d9-a257-43fb-bdc8-036ccece4828" providerId="ADAL" clId="{C07C40F9-EBC5-4724-9D70-A9A1CB5F559D}" dt="2023-11-09T19:11:34.433" v="8" actId="113"/>
          <ac:spMkLst>
            <pc:docMk/>
            <pc:sldMk cId="2872917886" sldId="360"/>
            <ac:spMk id="21" creationId="{F07B6B82-5AAE-C6B6-0FD1-33B3621019A3}"/>
          </ac:spMkLst>
        </pc:spChg>
      </pc:sldChg>
      <pc:sldChg chg="modSp mod">
        <pc:chgData name="McKane, Jeanne" userId="ccaae3d9-a257-43fb-bdc8-036ccece4828" providerId="ADAL" clId="{C07C40F9-EBC5-4724-9D70-A9A1CB5F559D}" dt="2023-11-09T19:12:15.174" v="10" actId="20577"/>
        <pc:sldMkLst>
          <pc:docMk/>
          <pc:sldMk cId="86015325" sldId="365"/>
        </pc:sldMkLst>
        <pc:spChg chg="mod">
          <ac:chgData name="McKane, Jeanne" userId="ccaae3d9-a257-43fb-bdc8-036ccece4828" providerId="ADAL" clId="{C07C40F9-EBC5-4724-9D70-A9A1CB5F559D}" dt="2023-11-09T19:12:15.174" v="10" actId="20577"/>
          <ac:spMkLst>
            <pc:docMk/>
            <pc:sldMk cId="86015325" sldId="365"/>
            <ac:spMk id="12" creationId="{E88BA993-D338-2C69-272C-738B9099574D}"/>
          </ac:spMkLst>
        </pc:spChg>
      </pc:sldChg>
    </pc:docChg>
  </pc:docChgLst>
  <pc:docChgLst>
    <pc:chgData name="Nasir, Zil" userId="S::zil.nasir@ontariohealth.ca::0e7472d3-bf0f-42ec-9542-556133ae7e0a" providerId="AD" clId="Web-{97953EB1-7485-EDEA-69A5-B39F44F997F3}"/>
    <pc:docChg chg="modSld">
      <pc:chgData name="Nasir, Zil" userId="S::zil.nasir@ontariohealth.ca::0e7472d3-bf0f-42ec-9542-556133ae7e0a" providerId="AD" clId="Web-{97953EB1-7485-EDEA-69A5-B39F44F997F3}" dt="2024-06-03T13:59:53.986" v="222"/>
      <pc:docMkLst>
        <pc:docMk/>
      </pc:docMkLst>
      <pc:sldChg chg="modCm">
        <pc:chgData name="Nasir, Zil" userId="S::zil.nasir@ontariohealth.ca::0e7472d3-bf0f-42ec-9542-556133ae7e0a" providerId="AD" clId="Web-{97953EB1-7485-EDEA-69A5-B39F44F997F3}" dt="2024-06-03T13:59:53.986" v="222"/>
        <pc:sldMkLst>
          <pc:docMk/>
          <pc:sldMk cId="863682701" sldId="379"/>
        </pc:sldMkLst>
        <pc:extLst>
          <p:ext xmlns:p="http://schemas.openxmlformats.org/presentationml/2006/main" uri="{D6D511B9-2390-475A-947B-AFAB55BFBCF1}">
            <pc226:cmChg xmlns:pc226="http://schemas.microsoft.com/office/powerpoint/2022/06/main/command" chg="">
              <pc226:chgData name="Nasir, Zil" userId="S::zil.nasir@ontariohealth.ca::0e7472d3-bf0f-42ec-9542-556133ae7e0a" providerId="AD" clId="Web-{97953EB1-7485-EDEA-69A5-B39F44F997F3}" dt="2024-06-03T13:59:53.986" v="222"/>
              <pc2:cmMkLst xmlns:pc2="http://schemas.microsoft.com/office/powerpoint/2019/9/main/command">
                <pc:docMk/>
                <pc:sldMk cId="863682701" sldId="379"/>
                <pc2:cmMk id="{CDA75DF4-9801-4D9A-AB5C-7603F0399964}"/>
              </pc2:cmMkLst>
              <pc226:cmRplyChg chg="mod">
                <pc226:chgData name="Nasir, Zil" userId="S::zil.nasir@ontariohealth.ca::0e7472d3-bf0f-42ec-9542-556133ae7e0a" providerId="AD" clId="Web-{97953EB1-7485-EDEA-69A5-B39F44F997F3}" dt="2024-06-03T13:59:53.986" v="222"/>
                <pc2:cmRplyMkLst xmlns:pc2="http://schemas.microsoft.com/office/powerpoint/2019/9/main/command">
                  <pc:docMk/>
                  <pc:sldMk cId="863682701" sldId="379"/>
                  <pc2:cmMk id="{CDA75DF4-9801-4D9A-AB5C-7603F0399964}"/>
                  <pc2:cmRplyMk id="{53F2FD72-DC83-4EBB-BD48-39C383D5E7C9}"/>
                </pc2:cmRplyMkLst>
              </pc226:cmRplyChg>
            </pc226:cmChg>
          </p:ext>
        </pc:extLst>
      </pc:sldChg>
      <pc:sldChg chg="modSp">
        <pc:chgData name="Nasir, Zil" userId="S::zil.nasir@ontariohealth.ca::0e7472d3-bf0f-42ec-9542-556133ae7e0a" providerId="AD" clId="Web-{97953EB1-7485-EDEA-69A5-B39F44F997F3}" dt="2024-06-03T13:52:37.119" v="25" actId="20577"/>
        <pc:sldMkLst>
          <pc:docMk/>
          <pc:sldMk cId="1366570389" sldId="1578"/>
        </pc:sldMkLst>
        <pc:spChg chg="mod">
          <ac:chgData name="Nasir, Zil" userId="S::zil.nasir@ontariohealth.ca::0e7472d3-bf0f-42ec-9542-556133ae7e0a" providerId="AD" clId="Web-{97953EB1-7485-EDEA-69A5-B39F44F997F3}" dt="2024-06-03T13:52:37.119" v="25" actId="20577"/>
          <ac:spMkLst>
            <pc:docMk/>
            <pc:sldMk cId="1366570389" sldId="1578"/>
            <ac:spMk id="2" creationId="{16C823F9-4B4B-473A-898C-AF9D37A61468}"/>
          </ac:spMkLst>
        </pc:spChg>
      </pc:sldChg>
      <pc:sldChg chg="modSp">
        <pc:chgData name="Nasir, Zil" userId="S::zil.nasir@ontariohealth.ca::0e7472d3-bf0f-42ec-9542-556133ae7e0a" providerId="AD" clId="Web-{97953EB1-7485-EDEA-69A5-B39F44F997F3}" dt="2024-06-03T13:56:24.608" v="161" actId="20577"/>
        <pc:sldMkLst>
          <pc:docMk/>
          <pc:sldMk cId="3563620884" sldId="1579"/>
        </pc:sldMkLst>
        <pc:spChg chg="mod">
          <ac:chgData name="Nasir, Zil" userId="S::zil.nasir@ontariohealth.ca::0e7472d3-bf0f-42ec-9542-556133ae7e0a" providerId="AD" clId="Web-{97953EB1-7485-EDEA-69A5-B39F44F997F3}" dt="2024-06-03T13:56:24.608" v="161" actId="20577"/>
          <ac:spMkLst>
            <pc:docMk/>
            <pc:sldMk cId="3563620884" sldId="1579"/>
            <ac:spMk id="2" creationId="{A10B5419-5CD9-F33E-6051-3478B8EA6311}"/>
          </ac:spMkLst>
        </pc:spChg>
      </pc:sldChg>
      <pc:sldChg chg="modSp">
        <pc:chgData name="Nasir, Zil" userId="S::zil.nasir@ontariohealth.ca::0e7472d3-bf0f-42ec-9542-556133ae7e0a" providerId="AD" clId="Web-{97953EB1-7485-EDEA-69A5-B39F44F997F3}" dt="2024-06-03T13:56:55.327" v="165" actId="20577"/>
        <pc:sldMkLst>
          <pc:docMk/>
          <pc:sldMk cId="256528456" sldId="1583"/>
        </pc:sldMkLst>
        <pc:spChg chg="mod">
          <ac:chgData name="Nasir, Zil" userId="S::zil.nasir@ontariohealth.ca::0e7472d3-bf0f-42ec-9542-556133ae7e0a" providerId="AD" clId="Web-{97953EB1-7485-EDEA-69A5-B39F44F997F3}" dt="2024-06-03T13:56:55.327" v="165" actId="20577"/>
          <ac:spMkLst>
            <pc:docMk/>
            <pc:sldMk cId="256528456" sldId="1583"/>
            <ac:spMk id="5" creationId="{AD361B8A-B4A7-3DD2-EB30-0212610594D8}"/>
          </ac:spMkLst>
        </pc:spChg>
      </pc:sldChg>
      <pc:sldChg chg="modSp">
        <pc:chgData name="Nasir, Zil" userId="S::zil.nasir@ontariohealth.ca::0e7472d3-bf0f-42ec-9542-556133ae7e0a" providerId="AD" clId="Web-{97953EB1-7485-EDEA-69A5-B39F44F997F3}" dt="2024-06-03T13:58:53.298" v="221" actId="20577"/>
        <pc:sldMkLst>
          <pc:docMk/>
          <pc:sldMk cId="459017521" sldId="1585"/>
        </pc:sldMkLst>
        <pc:spChg chg="mod">
          <ac:chgData name="Nasir, Zil" userId="S::zil.nasir@ontariohealth.ca::0e7472d3-bf0f-42ec-9542-556133ae7e0a" providerId="AD" clId="Web-{97953EB1-7485-EDEA-69A5-B39F44F997F3}" dt="2024-06-03T13:58:53.298" v="221" actId="20577"/>
          <ac:spMkLst>
            <pc:docMk/>
            <pc:sldMk cId="459017521" sldId="1585"/>
            <ac:spMk id="8" creationId="{DD66790E-DA4F-F114-983E-FBDF2ED2C346}"/>
          </ac:spMkLst>
        </pc:spChg>
      </pc:sldChg>
      <pc:sldChg chg="modSp">
        <pc:chgData name="Nasir, Zil" userId="S::zil.nasir@ontariohealth.ca::0e7472d3-bf0f-42ec-9542-556133ae7e0a" providerId="AD" clId="Web-{97953EB1-7485-EDEA-69A5-B39F44F997F3}" dt="2024-06-03T13:54:43.262" v="81" actId="20577"/>
        <pc:sldMkLst>
          <pc:docMk/>
          <pc:sldMk cId="1793709505" sldId="1587"/>
        </pc:sldMkLst>
        <pc:spChg chg="mod">
          <ac:chgData name="Nasir, Zil" userId="S::zil.nasir@ontariohealth.ca::0e7472d3-bf0f-42ec-9542-556133ae7e0a" providerId="AD" clId="Web-{97953EB1-7485-EDEA-69A5-B39F44F997F3}" dt="2024-06-03T13:54:43.262" v="81" actId="20577"/>
          <ac:spMkLst>
            <pc:docMk/>
            <pc:sldMk cId="1793709505" sldId="1587"/>
            <ac:spMk id="5" creationId="{922121C4-74C7-C014-7114-CE56CFE1C9F0}"/>
          </ac:spMkLst>
        </pc:spChg>
      </pc:sldChg>
    </pc:docChg>
  </pc:docChgLst>
  <pc:docChgLst>
    <pc:chgData name="Funge, Daniel" userId="S::daniel.funge@ontariohealth.ca::248dd956-cb03-4c1e-9365-ca153f70fb64" providerId="AD" clId="Web-{1E1C9B35-319D-7777-3FE4-0C6E6A102A9D}"/>
    <pc:docChg chg="">
      <pc:chgData name="Funge, Daniel" userId="S::daniel.funge@ontariohealth.ca::248dd956-cb03-4c1e-9365-ca153f70fb64" providerId="AD" clId="Web-{1E1C9B35-319D-7777-3FE4-0C6E6A102A9D}" dt="2024-06-19T13:39:20.779" v="0"/>
      <pc:docMkLst>
        <pc:docMk/>
      </pc:docMkLst>
      <pc:sldChg chg="addCm">
        <pc:chgData name="Funge, Daniel" userId="S::daniel.funge@ontariohealth.ca::248dd956-cb03-4c1e-9365-ca153f70fb64" providerId="AD" clId="Web-{1E1C9B35-319D-7777-3FE4-0C6E6A102A9D}" dt="2024-06-19T13:39:20.779" v="0"/>
        <pc:sldMkLst>
          <pc:docMk/>
          <pc:sldMk cId="459017521" sldId="1585"/>
        </pc:sldMkLst>
        <pc:extLst>
          <p:ext xmlns:p="http://schemas.openxmlformats.org/presentationml/2006/main" uri="{D6D511B9-2390-475A-947B-AFAB55BFBCF1}">
            <pc226:cmChg xmlns:pc226="http://schemas.microsoft.com/office/powerpoint/2022/06/main/command" chg="add">
              <pc226:chgData name="Funge, Daniel" userId="S::daniel.funge@ontariohealth.ca::248dd956-cb03-4c1e-9365-ca153f70fb64" providerId="AD" clId="Web-{1E1C9B35-319D-7777-3FE4-0C6E6A102A9D}" dt="2024-06-19T13:39:20.779" v="0"/>
              <pc2:cmMkLst xmlns:pc2="http://schemas.microsoft.com/office/powerpoint/2019/9/main/command">
                <pc:docMk/>
                <pc:sldMk cId="459017521" sldId="1585"/>
                <pc2:cmMk id="{DCE57E9C-B362-416D-9573-3A99D19FAB41}"/>
              </pc2:cmMkLst>
            </pc226:cmChg>
          </p:ext>
        </pc:extLst>
      </pc:sldChg>
    </pc:docChg>
  </pc:docChgLst>
  <pc:docChgLst>
    <pc:chgData name="Harrison, Susan" userId="S::susan.harrison@ontariohealth.ca::1ddf3375-323b-4640-a3c6-9d3435a6c407" providerId="AD" clId="Web-{09134F21-360E-25D0-FB57-894CC24CD36A}"/>
    <pc:docChg chg="modSld">
      <pc:chgData name="Harrison, Susan" userId="S::susan.harrison@ontariohealth.ca::1ddf3375-323b-4640-a3c6-9d3435a6c407" providerId="AD" clId="Web-{09134F21-360E-25D0-FB57-894CC24CD36A}" dt="2023-12-05T18:57:37.768" v="15" actId="20577"/>
      <pc:docMkLst>
        <pc:docMk/>
      </pc:docMkLst>
      <pc:sldChg chg="modSp">
        <pc:chgData name="Harrison, Susan" userId="S::susan.harrison@ontariohealth.ca::1ddf3375-323b-4640-a3c6-9d3435a6c407" providerId="AD" clId="Web-{09134F21-360E-25D0-FB57-894CC24CD36A}" dt="2023-12-05T18:57:37.768" v="15" actId="20577"/>
        <pc:sldMkLst>
          <pc:docMk/>
          <pc:sldMk cId="2687523301" sldId="366"/>
        </pc:sldMkLst>
        <pc:spChg chg="mod">
          <ac:chgData name="Harrison, Susan" userId="S::susan.harrison@ontariohealth.ca::1ddf3375-323b-4640-a3c6-9d3435a6c407" providerId="AD" clId="Web-{09134F21-360E-25D0-FB57-894CC24CD36A}" dt="2023-12-05T18:57:37.768" v="15" actId="20577"/>
          <ac:spMkLst>
            <pc:docMk/>
            <pc:sldMk cId="2687523301" sldId="366"/>
            <ac:spMk id="12" creationId="{E88BA993-D338-2C69-272C-738B9099574D}"/>
          </ac:spMkLst>
        </pc:spChg>
      </pc:sldChg>
    </pc:docChg>
  </pc:docChgLst>
  <pc:docChgLst>
    <pc:chgData name="Cowan, Kara" userId="422dcf60-3108-48b9-a5a5-708e064ad6eb" providerId="ADAL" clId="{543345A3-AB63-4B3A-9356-356EFDE0EEA5}"/>
    <pc:docChg chg="undo custSel modSld">
      <pc:chgData name="Cowan, Kara" userId="422dcf60-3108-48b9-a5a5-708e064ad6eb" providerId="ADAL" clId="{543345A3-AB63-4B3A-9356-356EFDE0EEA5}" dt="2024-01-30T15:55:20.871" v="52" actId="6549"/>
      <pc:docMkLst>
        <pc:docMk/>
      </pc:docMkLst>
      <pc:sldChg chg="modSp mod">
        <pc:chgData name="Cowan, Kara" userId="422dcf60-3108-48b9-a5a5-708e064ad6eb" providerId="ADAL" clId="{543345A3-AB63-4B3A-9356-356EFDE0EEA5}" dt="2023-12-12T20:07:33.161" v="6" actId="20577"/>
        <pc:sldMkLst>
          <pc:docMk/>
          <pc:sldMk cId="969934670" sldId="356"/>
        </pc:sldMkLst>
        <pc:spChg chg="mod">
          <ac:chgData name="Cowan, Kara" userId="422dcf60-3108-48b9-a5a5-708e064ad6eb" providerId="ADAL" clId="{543345A3-AB63-4B3A-9356-356EFDE0EEA5}" dt="2023-12-12T20:07:33.161" v="6" actId="20577"/>
          <ac:spMkLst>
            <pc:docMk/>
            <pc:sldMk cId="969934670" sldId="356"/>
            <ac:spMk id="3" creationId="{92D9EB36-6BE1-0426-D76B-B6258E17D6EE}"/>
          </ac:spMkLst>
        </pc:spChg>
      </pc:sldChg>
      <pc:sldChg chg="modSp mod">
        <pc:chgData name="Cowan, Kara" userId="422dcf60-3108-48b9-a5a5-708e064ad6eb" providerId="ADAL" clId="{543345A3-AB63-4B3A-9356-356EFDE0EEA5}" dt="2023-12-12T20:07:36.076" v="7" actId="20577"/>
        <pc:sldMkLst>
          <pc:docMk/>
          <pc:sldMk cId="663100937" sldId="357"/>
        </pc:sldMkLst>
        <pc:spChg chg="mod">
          <ac:chgData name="Cowan, Kara" userId="422dcf60-3108-48b9-a5a5-708e064ad6eb" providerId="ADAL" clId="{543345A3-AB63-4B3A-9356-356EFDE0EEA5}" dt="2023-12-12T20:07:36.076" v="7" actId="20577"/>
          <ac:spMkLst>
            <pc:docMk/>
            <pc:sldMk cId="663100937" sldId="357"/>
            <ac:spMk id="3" creationId="{CC3AED13-9837-DC5F-E42A-04D84AF0830E}"/>
          </ac:spMkLst>
        </pc:spChg>
      </pc:sldChg>
      <pc:sldChg chg="modSp mod">
        <pc:chgData name="Cowan, Kara" userId="422dcf60-3108-48b9-a5a5-708e064ad6eb" providerId="ADAL" clId="{543345A3-AB63-4B3A-9356-356EFDE0EEA5}" dt="2023-12-12T20:07:39.702" v="8" actId="20577"/>
        <pc:sldMkLst>
          <pc:docMk/>
          <pc:sldMk cId="909644597" sldId="358"/>
        </pc:sldMkLst>
        <pc:spChg chg="mod">
          <ac:chgData name="Cowan, Kara" userId="422dcf60-3108-48b9-a5a5-708e064ad6eb" providerId="ADAL" clId="{543345A3-AB63-4B3A-9356-356EFDE0EEA5}" dt="2023-12-12T20:07:39.702" v="8" actId="20577"/>
          <ac:spMkLst>
            <pc:docMk/>
            <pc:sldMk cId="909644597" sldId="358"/>
            <ac:spMk id="4" creationId="{9F62226F-9E89-1DC1-2295-D388A29782A6}"/>
          </ac:spMkLst>
        </pc:spChg>
      </pc:sldChg>
      <pc:sldChg chg="modSp mod">
        <pc:chgData name="Cowan, Kara" userId="422dcf60-3108-48b9-a5a5-708e064ad6eb" providerId="ADAL" clId="{543345A3-AB63-4B3A-9356-356EFDE0EEA5}" dt="2023-12-12T20:07:44.821" v="9" actId="20577"/>
        <pc:sldMkLst>
          <pc:docMk/>
          <pc:sldMk cId="482592697" sldId="359"/>
        </pc:sldMkLst>
        <pc:spChg chg="mod">
          <ac:chgData name="Cowan, Kara" userId="422dcf60-3108-48b9-a5a5-708e064ad6eb" providerId="ADAL" clId="{543345A3-AB63-4B3A-9356-356EFDE0EEA5}" dt="2023-12-12T20:07:44.821" v="9" actId="20577"/>
          <ac:spMkLst>
            <pc:docMk/>
            <pc:sldMk cId="482592697" sldId="359"/>
            <ac:spMk id="4" creationId="{31F47D01-846B-C7EE-BFA4-517BCDADF210}"/>
          </ac:spMkLst>
        </pc:spChg>
      </pc:sldChg>
      <pc:sldChg chg="modSp mod">
        <pc:chgData name="Cowan, Kara" userId="422dcf60-3108-48b9-a5a5-708e064ad6eb" providerId="ADAL" clId="{543345A3-AB63-4B3A-9356-356EFDE0EEA5}" dt="2023-12-12T20:07:48.477" v="10" actId="20577"/>
        <pc:sldMkLst>
          <pc:docMk/>
          <pc:sldMk cId="2872917886" sldId="360"/>
        </pc:sldMkLst>
        <pc:spChg chg="mod">
          <ac:chgData name="Cowan, Kara" userId="422dcf60-3108-48b9-a5a5-708e064ad6eb" providerId="ADAL" clId="{543345A3-AB63-4B3A-9356-356EFDE0EEA5}" dt="2023-12-12T20:07:48.477" v="10" actId="20577"/>
          <ac:spMkLst>
            <pc:docMk/>
            <pc:sldMk cId="2872917886" sldId="360"/>
            <ac:spMk id="12" creationId="{42FEF0FD-85CF-19FC-388F-66962BDB7A73}"/>
          </ac:spMkLst>
        </pc:spChg>
        <pc:spChg chg="mod">
          <ac:chgData name="Cowan, Kara" userId="422dcf60-3108-48b9-a5a5-708e064ad6eb" providerId="ADAL" clId="{543345A3-AB63-4B3A-9356-356EFDE0EEA5}" dt="2023-12-12T15:34:47.045" v="0" actId="207"/>
          <ac:spMkLst>
            <pc:docMk/>
            <pc:sldMk cId="2872917886" sldId="360"/>
            <ac:spMk id="15" creationId="{DE890FCF-0460-7429-44A9-ECEC567CE636}"/>
          </ac:spMkLst>
        </pc:spChg>
        <pc:spChg chg="mod">
          <ac:chgData name="Cowan, Kara" userId="422dcf60-3108-48b9-a5a5-708e064ad6eb" providerId="ADAL" clId="{543345A3-AB63-4B3A-9356-356EFDE0EEA5}" dt="2023-12-12T15:34:49.865" v="1" actId="207"/>
          <ac:spMkLst>
            <pc:docMk/>
            <pc:sldMk cId="2872917886" sldId="360"/>
            <ac:spMk id="19" creationId="{4BB24016-9C38-0C43-21BB-511AC83DE9B2}"/>
          </ac:spMkLst>
        </pc:spChg>
        <pc:spChg chg="mod">
          <ac:chgData name="Cowan, Kara" userId="422dcf60-3108-48b9-a5a5-708e064ad6eb" providerId="ADAL" clId="{543345A3-AB63-4B3A-9356-356EFDE0EEA5}" dt="2023-12-12T15:34:52.648" v="2" actId="207"/>
          <ac:spMkLst>
            <pc:docMk/>
            <pc:sldMk cId="2872917886" sldId="360"/>
            <ac:spMk id="20" creationId="{1A53F153-3DCB-4B1D-C329-E2C2780C63A3}"/>
          </ac:spMkLst>
        </pc:spChg>
        <pc:spChg chg="mod">
          <ac:chgData name="Cowan, Kara" userId="422dcf60-3108-48b9-a5a5-708e064ad6eb" providerId="ADAL" clId="{543345A3-AB63-4B3A-9356-356EFDE0EEA5}" dt="2023-12-12T15:34:55.719" v="3" actId="207"/>
          <ac:spMkLst>
            <pc:docMk/>
            <pc:sldMk cId="2872917886" sldId="360"/>
            <ac:spMk id="21" creationId="{F07B6B82-5AAE-C6B6-0FD1-33B3621019A3}"/>
          </ac:spMkLst>
        </pc:spChg>
      </pc:sldChg>
      <pc:sldChg chg="modSp mod">
        <pc:chgData name="Cowan, Kara" userId="422dcf60-3108-48b9-a5a5-708e064ad6eb" providerId="ADAL" clId="{543345A3-AB63-4B3A-9356-356EFDE0EEA5}" dt="2023-12-12T20:07:52.005" v="11" actId="20577"/>
        <pc:sldMkLst>
          <pc:docMk/>
          <pc:sldMk cId="3239380564" sldId="361"/>
        </pc:sldMkLst>
        <pc:spChg chg="mod">
          <ac:chgData name="Cowan, Kara" userId="422dcf60-3108-48b9-a5a5-708e064ad6eb" providerId="ADAL" clId="{543345A3-AB63-4B3A-9356-356EFDE0EEA5}" dt="2023-12-12T20:07:52.005" v="11" actId="20577"/>
          <ac:spMkLst>
            <pc:docMk/>
            <pc:sldMk cId="3239380564" sldId="361"/>
            <ac:spMk id="2" creationId="{C6373715-AEA2-6BF3-347E-E751DB7C8997}"/>
          </ac:spMkLst>
        </pc:spChg>
      </pc:sldChg>
      <pc:sldChg chg="modSp mod">
        <pc:chgData name="Cowan, Kara" userId="422dcf60-3108-48b9-a5a5-708e064ad6eb" providerId="ADAL" clId="{543345A3-AB63-4B3A-9356-356EFDE0EEA5}" dt="2024-01-30T15:55:00.686" v="41" actId="20577"/>
        <pc:sldMkLst>
          <pc:docMk/>
          <pc:sldMk cId="284031855" sldId="362"/>
        </pc:sldMkLst>
        <pc:spChg chg="mod">
          <ac:chgData name="Cowan, Kara" userId="422dcf60-3108-48b9-a5a5-708e064ad6eb" providerId="ADAL" clId="{543345A3-AB63-4B3A-9356-356EFDE0EEA5}" dt="2024-01-30T15:55:00.686" v="41" actId="20577"/>
          <ac:spMkLst>
            <pc:docMk/>
            <pc:sldMk cId="284031855" sldId="362"/>
            <ac:spMk id="3" creationId="{CC11EBE3-60DD-0F0B-C69E-C8F12F80F0BF}"/>
          </ac:spMkLst>
        </pc:spChg>
      </pc:sldChg>
      <pc:sldChg chg="modSp mod">
        <pc:chgData name="Cowan, Kara" userId="422dcf60-3108-48b9-a5a5-708e064ad6eb" providerId="ADAL" clId="{543345A3-AB63-4B3A-9356-356EFDE0EEA5}" dt="2024-01-30T15:55:04.627" v="44" actId="20577"/>
        <pc:sldMkLst>
          <pc:docMk/>
          <pc:sldMk cId="2224059937" sldId="363"/>
        </pc:sldMkLst>
        <pc:spChg chg="mod">
          <ac:chgData name="Cowan, Kara" userId="422dcf60-3108-48b9-a5a5-708e064ad6eb" providerId="ADAL" clId="{543345A3-AB63-4B3A-9356-356EFDE0EEA5}" dt="2024-01-30T15:55:04.627" v="44" actId="20577"/>
          <ac:spMkLst>
            <pc:docMk/>
            <pc:sldMk cId="2224059937" sldId="363"/>
            <ac:spMk id="4" creationId="{DC1DA359-7D8E-4E9F-7532-57537DFF4517}"/>
          </ac:spMkLst>
        </pc:spChg>
      </pc:sldChg>
      <pc:sldChg chg="modSp mod">
        <pc:chgData name="Cowan, Kara" userId="422dcf60-3108-48b9-a5a5-708e064ad6eb" providerId="ADAL" clId="{543345A3-AB63-4B3A-9356-356EFDE0EEA5}" dt="2024-01-30T15:55:09.124" v="46" actId="6549"/>
        <pc:sldMkLst>
          <pc:docMk/>
          <pc:sldMk cId="2499699887" sldId="364"/>
        </pc:sldMkLst>
        <pc:spChg chg="mod">
          <ac:chgData name="Cowan, Kara" userId="422dcf60-3108-48b9-a5a5-708e064ad6eb" providerId="ADAL" clId="{543345A3-AB63-4B3A-9356-356EFDE0EEA5}" dt="2024-01-30T15:55:09.124" v="46" actId="6549"/>
          <ac:spMkLst>
            <pc:docMk/>
            <pc:sldMk cId="2499699887" sldId="364"/>
            <ac:spMk id="2" creationId="{D16317C2-6E51-7193-BFA0-93615610FB5A}"/>
          </ac:spMkLst>
        </pc:spChg>
      </pc:sldChg>
      <pc:sldChg chg="modSp mod">
        <pc:chgData name="Cowan, Kara" userId="422dcf60-3108-48b9-a5a5-708e064ad6eb" providerId="ADAL" clId="{543345A3-AB63-4B3A-9356-356EFDE0EEA5}" dt="2024-01-30T15:55:12.222" v="48" actId="6549"/>
        <pc:sldMkLst>
          <pc:docMk/>
          <pc:sldMk cId="86015325" sldId="365"/>
        </pc:sldMkLst>
        <pc:spChg chg="mod">
          <ac:chgData name="Cowan, Kara" userId="422dcf60-3108-48b9-a5a5-708e064ad6eb" providerId="ADAL" clId="{543345A3-AB63-4B3A-9356-356EFDE0EEA5}" dt="2024-01-30T15:55:12.222" v="48" actId="6549"/>
          <ac:spMkLst>
            <pc:docMk/>
            <pc:sldMk cId="86015325" sldId="365"/>
            <ac:spMk id="10" creationId="{95F445F2-F7CE-1481-CB22-BD1BB2A12DB1}"/>
          </ac:spMkLst>
        </pc:spChg>
      </pc:sldChg>
      <pc:sldChg chg="modSp mod">
        <pc:chgData name="Cowan, Kara" userId="422dcf60-3108-48b9-a5a5-708e064ad6eb" providerId="ADAL" clId="{543345A3-AB63-4B3A-9356-356EFDE0EEA5}" dt="2024-01-30T15:55:15.880" v="50" actId="6549"/>
        <pc:sldMkLst>
          <pc:docMk/>
          <pc:sldMk cId="2687523301" sldId="366"/>
        </pc:sldMkLst>
        <pc:spChg chg="mod">
          <ac:chgData name="Cowan, Kara" userId="422dcf60-3108-48b9-a5a5-708e064ad6eb" providerId="ADAL" clId="{543345A3-AB63-4B3A-9356-356EFDE0EEA5}" dt="2024-01-30T15:55:15.880" v="50" actId="6549"/>
          <ac:spMkLst>
            <pc:docMk/>
            <pc:sldMk cId="2687523301" sldId="366"/>
            <ac:spMk id="2" creationId="{D1EDBF15-B6AF-7F9D-F60C-91763CB14BDE}"/>
          </ac:spMkLst>
        </pc:spChg>
        <pc:spChg chg="mod">
          <ac:chgData name="Cowan, Kara" userId="422dcf60-3108-48b9-a5a5-708e064ad6eb" providerId="ADAL" clId="{543345A3-AB63-4B3A-9356-356EFDE0EEA5}" dt="2023-12-13T14:18:04.571" v="36" actId="20577"/>
          <ac:spMkLst>
            <pc:docMk/>
            <pc:sldMk cId="2687523301" sldId="366"/>
            <ac:spMk id="12" creationId="{E88BA993-D338-2C69-272C-738B9099574D}"/>
          </ac:spMkLst>
        </pc:spChg>
      </pc:sldChg>
      <pc:sldChg chg="modSp mod">
        <pc:chgData name="Cowan, Kara" userId="422dcf60-3108-48b9-a5a5-708e064ad6eb" providerId="ADAL" clId="{543345A3-AB63-4B3A-9356-356EFDE0EEA5}" dt="2024-01-30T15:54:56.244" v="39" actId="20577"/>
        <pc:sldMkLst>
          <pc:docMk/>
          <pc:sldMk cId="4193221867" sldId="367"/>
        </pc:sldMkLst>
        <pc:spChg chg="mod">
          <ac:chgData name="Cowan, Kara" userId="422dcf60-3108-48b9-a5a5-708e064ad6eb" providerId="ADAL" clId="{543345A3-AB63-4B3A-9356-356EFDE0EEA5}" dt="2024-01-30T15:54:56.244" v="39" actId="20577"/>
          <ac:spMkLst>
            <pc:docMk/>
            <pc:sldMk cId="4193221867" sldId="367"/>
            <ac:spMk id="4" creationId="{6B11CD0E-C7B3-899E-D47C-63ECD9BF2325}"/>
          </ac:spMkLst>
        </pc:spChg>
      </pc:sldChg>
      <pc:sldChg chg="modSp mod">
        <pc:chgData name="Cowan, Kara" userId="422dcf60-3108-48b9-a5a5-708e064ad6eb" providerId="ADAL" clId="{543345A3-AB63-4B3A-9356-356EFDE0EEA5}" dt="2024-01-30T15:55:20.871" v="52" actId="6549"/>
        <pc:sldMkLst>
          <pc:docMk/>
          <pc:sldMk cId="2686800988" sldId="368"/>
        </pc:sldMkLst>
        <pc:spChg chg="mod">
          <ac:chgData name="Cowan, Kara" userId="422dcf60-3108-48b9-a5a5-708e064ad6eb" providerId="ADAL" clId="{543345A3-AB63-4B3A-9356-356EFDE0EEA5}" dt="2024-01-30T15:55:20.871" v="52" actId="6549"/>
          <ac:spMkLst>
            <pc:docMk/>
            <pc:sldMk cId="2686800988" sldId="368"/>
            <ac:spMk id="4" creationId="{9B731696-A770-239B-9D3A-1B0F37B790FA}"/>
          </ac:spMkLst>
        </pc:spChg>
      </pc:sldChg>
      <pc:sldChg chg="delSp mod">
        <pc:chgData name="Cowan, Kara" userId="422dcf60-3108-48b9-a5a5-708e064ad6eb" providerId="ADAL" clId="{543345A3-AB63-4B3A-9356-356EFDE0EEA5}" dt="2023-12-12T20:08:33.082" v="25" actId="478"/>
        <pc:sldMkLst>
          <pc:docMk/>
          <pc:sldMk cId="59602600" sldId="381"/>
        </pc:sldMkLst>
        <pc:spChg chg="del">
          <ac:chgData name="Cowan, Kara" userId="422dcf60-3108-48b9-a5a5-708e064ad6eb" providerId="ADAL" clId="{543345A3-AB63-4B3A-9356-356EFDE0EEA5}" dt="2023-12-12T20:08:33.082" v="25" actId="478"/>
          <ac:spMkLst>
            <pc:docMk/>
            <pc:sldMk cId="59602600" sldId="381"/>
            <ac:spMk id="4" creationId="{1AC3CC77-1B0B-B8F5-A882-6B2B1628201E}"/>
          </ac:spMkLst>
        </pc:spChg>
      </pc:sldChg>
      <pc:sldChg chg="delSp mod">
        <pc:chgData name="Cowan, Kara" userId="422dcf60-3108-48b9-a5a5-708e064ad6eb" providerId="ADAL" clId="{543345A3-AB63-4B3A-9356-356EFDE0EEA5}" dt="2023-12-12T20:08:24.921" v="24" actId="478"/>
        <pc:sldMkLst>
          <pc:docMk/>
          <pc:sldMk cId="345027054" sldId="382"/>
        </pc:sldMkLst>
        <pc:spChg chg="del">
          <ac:chgData name="Cowan, Kara" userId="422dcf60-3108-48b9-a5a5-708e064ad6eb" providerId="ADAL" clId="{543345A3-AB63-4B3A-9356-356EFDE0EEA5}" dt="2023-12-12T20:08:24.921" v="24" actId="478"/>
          <ac:spMkLst>
            <pc:docMk/>
            <pc:sldMk cId="345027054" sldId="382"/>
            <ac:spMk id="4" creationId="{1AC3CC77-1B0B-B8F5-A882-6B2B1628201E}"/>
          </ac:spMkLst>
        </pc:spChg>
      </pc:sldChg>
      <pc:sldChg chg="delSp mod">
        <pc:chgData name="Cowan, Kara" userId="422dcf60-3108-48b9-a5a5-708e064ad6eb" providerId="ADAL" clId="{543345A3-AB63-4B3A-9356-356EFDE0EEA5}" dt="2023-12-12T20:08:41.129" v="26" actId="478"/>
        <pc:sldMkLst>
          <pc:docMk/>
          <pc:sldMk cId="988386414" sldId="387"/>
        </pc:sldMkLst>
        <pc:spChg chg="del">
          <ac:chgData name="Cowan, Kara" userId="422dcf60-3108-48b9-a5a5-708e064ad6eb" providerId="ADAL" clId="{543345A3-AB63-4B3A-9356-356EFDE0EEA5}" dt="2023-12-12T20:08:41.129" v="26" actId="478"/>
          <ac:spMkLst>
            <pc:docMk/>
            <pc:sldMk cId="988386414" sldId="387"/>
            <ac:spMk id="4" creationId="{1AC3CC77-1B0B-B8F5-A882-6B2B1628201E}"/>
          </ac:spMkLst>
        </pc:spChg>
      </pc:sldChg>
    </pc:docChg>
  </pc:docChgLst>
  <pc:docChgLst>
    <pc:chgData name="Funge, Daniel" userId="S::daniel.funge@ontariohealth.ca::248dd956-cb03-4c1e-9365-ca153f70fb64" providerId="AD" clId="Web-{477DAB3F-5330-D4E7-7E88-3F4D5C450B43}"/>
    <pc:docChg chg="mod">
      <pc:chgData name="Funge, Daniel" userId="S::daniel.funge@ontariohealth.ca::248dd956-cb03-4c1e-9365-ca153f70fb64" providerId="AD" clId="Web-{477DAB3F-5330-D4E7-7E88-3F4D5C450B43}" dt="2024-06-04T15:17:53.445" v="12"/>
      <pc:docMkLst>
        <pc:docMk/>
      </pc:docMkLst>
      <pc:sldChg chg="addCm">
        <pc:chgData name="Funge, Daniel" userId="S::daniel.funge@ontariohealth.ca::248dd956-cb03-4c1e-9365-ca153f70fb64" providerId="AD" clId="Web-{477DAB3F-5330-D4E7-7E88-3F4D5C450B43}" dt="2024-06-04T14:17:20.688" v="1"/>
        <pc:sldMkLst>
          <pc:docMk/>
          <pc:sldMk cId="2686800988" sldId="368"/>
        </pc:sldMkLst>
        <pc:extLst>
          <p:ext xmlns:p="http://schemas.openxmlformats.org/presentationml/2006/main" uri="{D6D511B9-2390-475A-947B-AFAB55BFBCF1}">
            <pc226:cmChg xmlns:pc226="http://schemas.microsoft.com/office/powerpoint/2022/06/main/command" chg="add">
              <pc226:chgData name="Funge, Daniel" userId="S::daniel.funge@ontariohealth.ca::248dd956-cb03-4c1e-9365-ca153f70fb64" providerId="AD" clId="Web-{477DAB3F-5330-D4E7-7E88-3F4D5C450B43}" dt="2024-06-04T14:17:20.688" v="1"/>
              <pc2:cmMkLst xmlns:pc2="http://schemas.microsoft.com/office/powerpoint/2019/9/main/command">
                <pc:docMk/>
                <pc:sldMk cId="2686800988" sldId="368"/>
                <pc2:cmMk id="{8CC6A433-62EC-41BD-A11E-6C7ED9B2FA07}"/>
              </pc2:cmMkLst>
            </pc226:cmChg>
          </p:ext>
        </pc:extLst>
      </pc:sldChg>
      <pc:sldChg chg="addCm modCm">
        <pc:chgData name="Funge, Daniel" userId="S::daniel.funge@ontariohealth.ca::248dd956-cb03-4c1e-9365-ca153f70fb64" providerId="AD" clId="Web-{477DAB3F-5330-D4E7-7E88-3F4D5C450B43}" dt="2024-06-04T14:26:01.709" v="3"/>
        <pc:sldMkLst>
          <pc:docMk/>
          <pc:sldMk cId="1754173097" sldId="1577"/>
        </pc:sldMkLst>
        <pc:extLst>
          <p:ext xmlns:p="http://schemas.openxmlformats.org/presentationml/2006/main" uri="{D6D511B9-2390-475A-947B-AFAB55BFBCF1}">
            <pc226:cmChg xmlns:pc226="http://schemas.microsoft.com/office/powerpoint/2022/06/main/command" chg="add">
              <pc226:chgData name="Funge, Daniel" userId="S::daniel.funge@ontariohealth.ca::248dd956-cb03-4c1e-9365-ca153f70fb64" providerId="AD" clId="Web-{477DAB3F-5330-D4E7-7E88-3F4D5C450B43}" dt="2024-06-04T14:26:01.709" v="3"/>
              <pc2:cmMkLst xmlns:pc2="http://schemas.microsoft.com/office/powerpoint/2019/9/main/command">
                <pc:docMk/>
                <pc:sldMk cId="1754173097" sldId="1577"/>
                <pc2:cmMk id="{31C3B450-C8FC-4C6D-BD18-F8FE73504726}"/>
              </pc2:cmMkLst>
              <pc226:cmRplyChg chg="add">
                <pc226:chgData name="Funge, Daniel" userId="S::daniel.funge@ontariohealth.ca::248dd956-cb03-4c1e-9365-ca153f70fb64" providerId="AD" clId="Web-{477DAB3F-5330-D4E7-7E88-3F4D5C450B43}" dt="2024-06-04T14:26:01.709" v="3"/>
                <pc2:cmRplyMkLst xmlns:pc2="http://schemas.microsoft.com/office/powerpoint/2019/9/main/command">
                  <pc:docMk/>
                  <pc:sldMk cId="1754173097" sldId="1577"/>
                  <pc2:cmMk id="{31C3B450-C8FC-4C6D-BD18-F8FE73504726}"/>
                  <pc2:cmRplyMk id="{EE1C536C-B7CC-4C57-B605-6B0913ED0B6A}"/>
                </pc2:cmRplyMkLst>
              </pc226:cmRplyChg>
            </pc226:cmChg>
          </p:ext>
        </pc:extLst>
      </pc:sldChg>
      <pc:sldChg chg="addCm">
        <pc:chgData name="Funge, Daniel" userId="S::daniel.funge@ontariohealth.ca::248dd956-cb03-4c1e-9365-ca153f70fb64" providerId="AD" clId="Web-{477DAB3F-5330-D4E7-7E88-3F4D5C450B43}" dt="2024-06-04T14:43:49.053" v="7"/>
        <pc:sldMkLst>
          <pc:docMk/>
          <pc:sldMk cId="1366570389" sldId="1578"/>
        </pc:sldMkLst>
        <pc:extLst>
          <p:ext xmlns:p="http://schemas.openxmlformats.org/presentationml/2006/main" uri="{D6D511B9-2390-475A-947B-AFAB55BFBCF1}">
            <pc226:cmChg xmlns:pc226="http://schemas.microsoft.com/office/powerpoint/2022/06/main/command" chg="add">
              <pc226:chgData name="Funge, Daniel" userId="S::daniel.funge@ontariohealth.ca::248dd956-cb03-4c1e-9365-ca153f70fb64" providerId="AD" clId="Web-{477DAB3F-5330-D4E7-7E88-3F4D5C450B43}" dt="2024-06-04T14:43:49.053" v="7"/>
              <pc2:cmMkLst xmlns:pc2="http://schemas.microsoft.com/office/powerpoint/2019/9/main/command">
                <pc:docMk/>
                <pc:sldMk cId="1366570389" sldId="1578"/>
                <pc2:cmMk id="{9AF8CF1C-71C6-408C-BE29-21088CAD0B42}"/>
              </pc2:cmMkLst>
            </pc226:cmChg>
          </p:ext>
        </pc:extLst>
      </pc:sldChg>
      <pc:sldChg chg="addCm">
        <pc:chgData name="Funge, Daniel" userId="S::daniel.funge@ontariohealth.ca::248dd956-cb03-4c1e-9365-ca153f70fb64" providerId="AD" clId="Web-{477DAB3F-5330-D4E7-7E88-3F4D5C450B43}" dt="2024-06-04T14:51:47.189" v="9"/>
        <pc:sldMkLst>
          <pc:docMk/>
          <pc:sldMk cId="3563620884" sldId="1579"/>
        </pc:sldMkLst>
        <pc:extLst>
          <p:ext xmlns:p="http://schemas.openxmlformats.org/presentationml/2006/main" uri="{D6D511B9-2390-475A-947B-AFAB55BFBCF1}">
            <pc226:cmChg xmlns:pc226="http://schemas.microsoft.com/office/powerpoint/2022/06/main/command" chg="add">
              <pc226:chgData name="Funge, Daniel" userId="S::daniel.funge@ontariohealth.ca::248dd956-cb03-4c1e-9365-ca153f70fb64" providerId="AD" clId="Web-{477DAB3F-5330-D4E7-7E88-3F4D5C450B43}" dt="2024-06-04T14:51:47.189" v="9"/>
              <pc2:cmMkLst xmlns:pc2="http://schemas.microsoft.com/office/powerpoint/2019/9/main/command">
                <pc:docMk/>
                <pc:sldMk cId="3563620884" sldId="1579"/>
                <pc2:cmMk id="{16365325-13E9-43AF-BCD5-32D5E42EF405}"/>
              </pc2:cmMkLst>
            </pc226:cmChg>
          </p:ext>
        </pc:extLst>
      </pc:sldChg>
      <pc:sldChg chg="addCm modCm">
        <pc:chgData name="Funge, Daniel" userId="S::daniel.funge@ontariohealth.ca::248dd956-cb03-4c1e-9365-ca153f70fb64" providerId="AD" clId="Web-{477DAB3F-5330-D4E7-7E88-3F4D5C450B43}" dt="2024-06-04T14:40:59.018" v="6"/>
        <pc:sldMkLst>
          <pc:docMk/>
          <pc:sldMk cId="82595346" sldId="1580"/>
        </pc:sldMkLst>
        <pc:extLst>
          <p:ext xmlns:p="http://schemas.openxmlformats.org/presentationml/2006/main" uri="{D6D511B9-2390-475A-947B-AFAB55BFBCF1}">
            <pc226:cmChg xmlns:pc226="http://schemas.microsoft.com/office/powerpoint/2022/06/main/command" chg="add">
              <pc226:chgData name="Funge, Daniel" userId="S::daniel.funge@ontariohealth.ca::248dd956-cb03-4c1e-9365-ca153f70fb64" providerId="AD" clId="Web-{477DAB3F-5330-D4E7-7E88-3F4D5C450B43}" dt="2024-06-04T14:31:10.697" v="4"/>
              <pc2:cmMkLst xmlns:pc2="http://schemas.microsoft.com/office/powerpoint/2019/9/main/command">
                <pc:docMk/>
                <pc:sldMk cId="82595346" sldId="1580"/>
                <pc2:cmMk id="{09EFF419-B642-4574-900C-EF5F6763F5C2}"/>
              </pc2:cmMkLst>
            </pc226:cmChg>
            <pc226:cmChg xmlns:pc226="http://schemas.microsoft.com/office/powerpoint/2022/06/main/command" chg="mod">
              <pc226:chgData name="Funge, Daniel" userId="S::daniel.funge@ontariohealth.ca::248dd956-cb03-4c1e-9365-ca153f70fb64" providerId="AD" clId="Web-{477DAB3F-5330-D4E7-7E88-3F4D5C450B43}" dt="2024-06-04T14:40:59.018" v="6"/>
              <pc2:cmMkLst xmlns:pc2="http://schemas.microsoft.com/office/powerpoint/2019/9/main/command">
                <pc:docMk/>
                <pc:sldMk cId="82595346" sldId="1580"/>
                <pc2:cmMk id="{AB9D41A9-09D5-4DF6-B471-B772491664E6}"/>
              </pc2:cmMkLst>
              <pc226:cmRplyChg chg="add">
                <pc226:chgData name="Funge, Daniel" userId="S::daniel.funge@ontariohealth.ca::248dd956-cb03-4c1e-9365-ca153f70fb64" providerId="AD" clId="Web-{477DAB3F-5330-D4E7-7E88-3F4D5C450B43}" dt="2024-06-04T14:40:59.018" v="6"/>
                <pc2:cmRplyMkLst xmlns:pc2="http://schemas.microsoft.com/office/powerpoint/2019/9/main/command">
                  <pc:docMk/>
                  <pc:sldMk cId="82595346" sldId="1580"/>
                  <pc2:cmMk id="{AB9D41A9-09D5-4DF6-B471-B772491664E6}"/>
                  <pc2:cmRplyMk id="{3088D058-6252-45E2-BBA0-963700E23D9D}"/>
                </pc2:cmRplyMkLst>
              </pc226:cmRplyChg>
            </pc226:cmChg>
          </p:ext>
        </pc:extLst>
      </pc:sldChg>
      <pc:sldChg chg="addCm">
        <pc:chgData name="Funge, Daniel" userId="S::daniel.funge@ontariohealth.ca::248dd956-cb03-4c1e-9365-ca153f70fb64" providerId="AD" clId="Web-{477DAB3F-5330-D4E7-7E88-3F4D5C450B43}" dt="2024-06-04T14:53:48.161" v="10"/>
        <pc:sldMkLst>
          <pc:docMk/>
          <pc:sldMk cId="256528456" sldId="1583"/>
        </pc:sldMkLst>
        <pc:extLst>
          <p:ext xmlns:p="http://schemas.openxmlformats.org/presentationml/2006/main" uri="{D6D511B9-2390-475A-947B-AFAB55BFBCF1}">
            <pc226:cmChg xmlns:pc226="http://schemas.microsoft.com/office/powerpoint/2022/06/main/command" chg="add">
              <pc226:chgData name="Funge, Daniel" userId="S::daniel.funge@ontariohealth.ca::248dd956-cb03-4c1e-9365-ca153f70fb64" providerId="AD" clId="Web-{477DAB3F-5330-D4E7-7E88-3F4D5C450B43}" dt="2024-06-04T14:53:48.161" v="10"/>
              <pc2:cmMkLst xmlns:pc2="http://schemas.microsoft.com/office/powerpoint/2019/9/main/command">
                <pc:docMk/>
                <pc:sldMk cId="256528456" sldId="1583"/>
                <pc2:cmMk id="{DCC123BC-9217-4D6F-9B9A-F3109C63DC1F}"/>
              </pc2:cmMkLst>
            </pc226:cmChg>
          </p:ext>
        </pc:extLst>
      </pc:sldChg>
      <pc:sldChg chg="addCm">
        <pc:chgData name="Funge, Daniel" userId="S::daniel.funge@ontariohealth.ca::248dd956-cb03-4c1e-9365-ca153f70fb64" providerId="AD" clId="Web-{477DAB3F-5330-D4E7-7E88-3F4D5C450B43}" dt="2024-06-04T15:04:18.942" v="11"/>
        <pc:sldMkLst>
          <pc:docMk/>
          <pc:sldMk cId="459017521" sldId="1585"/>
        </pc:sldMkLst>
        <pc:extLst>
          <p:ext xmlns:p="http://schemas.openxmlformats.org/presentationml/2006/main" uri="{D6D511B9-2390-475A-947B-AFAB55BFBCF1}">
            <pc226:cmChg xmlns:pc226="http://schemas.microsoft.com/office/powerpoint/2022/06/main/command" chg="add">
              <pc226:chgData name="Funge, Daniel" userId="S::daniel.funge@ontariohealth.ca::248dd956-cb03-4c1e-9365-ca153f70fb64" providerId="AD" clId="Web-{477DAB3F-5330-D4E7-7E88-3F4D5C450B43}" dt="2024-06-04T15:04:18.942" v="11"/>
              <pc2:cmMkLst xmlns:pc2="http://schemas.microsoft.com/office/powerpoint/2019/9/main/command">
                <pc:docMk/>
                <pc:sldMk cId="459017521" sldId="1585"/>
                <pc2:cmMk id="{BAE9A909-3D84-42D9-BFDD-48DAE2F1FBA8}"/>
              </pc2:cmMkLst>
            </pc226:cmChg>
          </p:ext>
        </pc:extLst>
      </pc:sldChg>
      <pc:sldChg chg="modCm">
        <pc:chgData name="Funge, Daniel" userId="S::daniel.funge@ontariohealth.ca::248dd956-cb03-4c1e-9365-ca153f70fb64" providerId="AD" clId="Web-{477DAB3F-5330-D4E7-7E88-3F4D5C450B43}" dt="2024-06-04T15:17:53.445" v="12"/>
        <pc:sldMkLst>
          <pc:docMk/>
          <pc:sldMk cId="1552892765" sldId="1586"/>
        </pc:sldMkLst>
        <pc:extLst>
          <p:ext xmlns:p="http://schemas.openxmlformats.org/presentationml/2006/main" uri="{D6D511B9-2390-475A-947B-AFAB55BFBCF1}">
            <pc226:cmChg xmlns:pc226="http://schemas.microsoft.com/office/powerpoint/2022/06/main/command" chg="">
              <pc226:chgData name="Funge, Daniel" userId="S::daniel.funge@ontariohealth.ca::248dd956-cb03-4c1e-9365-ca153f70fb64" providerId="AD" clId="Web-{477DAB3F-5330-D4E7-7E88-3F4D5C450B43}" dt="2024-06-04T15:17:53.445" v="12"/>
              <pc2:cmMkLst xmlns:pc2="http://schemas.microsoft.com/office/powerpoint/2019/9/main/command">
                <pc:docMk/>
                <pc:sldMk cId="1552892765" sldId="1586"/>
                <pc2:cmMk id="{8BD1D9E8-AA4A-4BC6-A100-2D983EF67F12}"/>
              </pc2:cmMkLst>
              <pc226:cmRplyChg chg="add">
                <pc226:chgData name="Funge, Daniel" userId="S::daniel.funge@ontariohealth.ca::248dd956-cb03-4c1e-9365-ca153f70fb64" providerId="AD" clId="Web-{477DAB3F-5330-D4E7-7E88-3F4D5C450B43}" dt="2024-06-04T15:17:53.445" v="12"/>
                <pc2:cmRplyMkLst xmlns:pc2="http://schemas.microsoft.com/office/powerpoint/2019/9/main/command">
                  <pc:docMk/>
                  <pc:sldMk cId="1552892765" sldId="1586"/>
                  <pc2:cmMk id="{8BD1D9E8-AA4A-4BC6-A100-2D983EF67F12}"/>
                  <pc2:cmRplyMk id="{F536BD9F-3AD9-4CE0-8481-7916B455DE9C}"/>
                </pc2:cmRplyMkLst>
              </pc226:cmRplyChg>
            </pc226:cmChg>
          </p:ext>
        </pc:extLst>
      </pc:sldChg>
      <pc:sldChg chg="addCm">
        <pc:chgData name="Funge, Daniel" userId="S::daniel.funge@ontariohealth.ca::248dd956-cb03-4c1e-9365-ca153f70fb64" providerId="AD" clId="Web-{477DAB3F-5330-D4E7-7E88-3F4D5C450B43}" dt="2024-06-04T14:44:41.664" v="8"/>
        <pc:sldMkLst>
          <pc:docMk/>
          <pc:sldMk cId="1793709505" sldId="1587"/>
        </pc:sldMkLst>
        <pc:extLst>
          <p:ext xmlns:p="http://schemas.openxmlformats.org/presentationml/2006/main" uri="{D6D511B9-2390-475A-947B-AFAB55BFBCF1}">
            <pc226:cmChg xmlns:pc226="http://schemas.microsoft.com/office/powerpoint/2022/06/main/command" chg="add">
              <pc226:chgData name="Funge, Daniel" userId="S::daniel.funge@ontariohealth.ca::248dd956-cb03-4c1e-9365-ca153f70fb64" providerId="AD" clId="Web-{477DAB3F-5330-D4E7-7E88-3F4D5C450B43}" dt="2024-06-04T14:44:41.664" v="8"/>
              <pc2:cmMkLst xmlns:pc2="http://schemas.microsoft.com/office/powerpoint/2019/9/main/command">
                <pc:docMk/>
                <pc:sldMk cId="1793709505" sldId="1587"/>
                <pc2:cmMk id="{86556854-B299-411F-B00F-301742CCDC7E}"/>
              </pc2:cmMkLst>
            </pc226:cmChg>
          </p:ext>
        </pc:extLst>
      </pc:sldChg>
    </pc:docChg>
  </pc:docChgLst>
  <pc:docChgLst>
    <pc:chgData name="Wang, George" userId="S::george.wang@ontariohealth.ca::e9ca96ca-afa9-47b4-a550-1344521cad92" providerId="AD" clId="Web-{89B86CF4-E92C-86EB-BF61-66527374BA30}"/>
    <pc:docChg chg="mod">
      <pc:chgData name="Wang, George" userId="S::george.wang@ontariohealth.ca::e9ca96ca-afa9-47b4-a550-1344521cad92" providerId="AD" clId="Web-{89B86CF4-E92C-86EB-BF61-66527374BA30}" dt="2024-06-04T13:30:08.656" v="1"/>
      <pc:docMkLst>
        <pc:docMk/>
      </pc:docMkLst>
      <pc:sldChg chg="addCm">
        <pc:chgData name="Wang, George" userId="S::george.wang@ontariohealth.ca::e9ca96ca-afa9-47b4-a550-1344521cad92" providerId="AD" clId="Web-{89B86CF4-E92C-86EB-BF61-66527374BA30}" dt="2024-06-04T13:30:08.656" v="1"/>
        <pc:sldMkLst>
          <pc:docMk/>
          <pc:sldMk cId="1366570389" sldId="1578"/>
        </pc:sldMkLst>
        <pc:extLst>
          <p:ext xmlns:p="http://schemas.openxmlformats.org/presentationml/2006/main" uri="{D6D511B9-2390-475A-947B-AFAB55BFBCF1}">
            <pc226:cmChg xmlns:pc226="http://schemas.microsoft.com/office/powerpoint/2022/06/main/command" chg="add">
              <pc226:chgData name="Wang, George" userId="S::george.wang@ontariohealth.ca::e9ca96ca-afa9-47b4-a550-1344521cad92" providerId="AD" clId="Web-{89B86CF4-E92C-86EB-BF61-66527374BA30}" dt="2024-06-04T13:30:08.656" v="1"/>
              <pc2:cmMkLst xmlns:pc2="http://schemas.microsoft.com/office/powerpoint/2019/9/main/command">
                <pc:docMk/>
                <pc:sldMk cId="1366570389" sldId="1578"/>
                <pc2:cmMk id="{8A89A2DF-FAC2-4DFF-BD24-FEE820AC88E5}"/>
              </pc2:cmMkLst>
            </pc226:cmChg>
          </p:ext>
        </pc:extLst>
      </pc:sldChg>
    </pc:docChg>
  </pc:docChgLst>
  <pc:docChgLst>
    <pc:chgData name="Nasir, Zil" userId="S::zil.nasir@ontariohealth.ca::0e7472d3-bf0f-42ec-9542-556133ae7e0a" providerId="AD" clId="Web-{A53B3ADB-4628-8A0C-D235-1A049E9445AB}"/>
    <pc:docChg chg="modSld">
      <pc:chgData name="Nasir, Zil" userId="S::zil.nasir@ontariohealth.ca::0e7472d3-bf0f-42ec-9542-556133ae7e0a" providerId="AD" clId="Web-{A53B3ADB-4628-8A0C-D235-1A049E9445AB}" dt="2024-06-10T18:57:16.899" v="41" actId="20577"/>
      <pc:docMkLst>
        <pc:docMk/>
      </pc:docMkLst>
      <pc:sldChg chg="modSp">
        <pc:chgData name="Nasir, Zil" userId="S::zil.nasir@ontariohealth.ca::0e7472d3-bf0f-42ec-9542-556133ae7e0a" providerId="AD" clId="Web-{A53B3ADB-4628-8A0C-D235-1A049E9445AB}" dt="2024-06-10T18:44:45.952" v="2" actId="20577"/>
        <pc:sldMkLst>
          <pc:docMk/>
          <pc:sldMk cId="925506241" sldId="322"/>
        </pc:sldMkLst>
        <pc:spChg chg="mod">
          <ac:chgData name="Nasir, Zil" userId="S::zil.nasir@ontariohealth.ca::0e7472d3-bf0f-42ec-9542-556133ae7e0a" providerId="AD" clId="Web-{A53B3ADB-4628-8A0C-D235-1A049E9445AB}" dt="2024-06-10T18:44:45.952" v="2" actId="20577"/>
          <ac:spMkLst>
            <pc:docMk/>
            <pc:sldMk cId="925506241" sldId="322"/>
            <ac:spMk id="2" creationId="{19A068EC-1729-176F-DCD9-CB27FD380BE4}"/>
          </ac:spMkLst>
        </pc:spChg>
        <pc:spChg chg="mod">
          <ac:chgData name="Nasir, Zil" userId="S::zil.nasir@ontariohealth.ca::0e7472d3-bf0f-42ec-9542-556133ae7e0a" providerId="AD" clId="Web-{A53B3ADB-4628-8A0C-D235-1A049E9445AB}" dt="2024-06-10T18:44:43.702" v="1" actId="20577"/>
          <ac:spMkLst>
            <pc:docMk/>
            <pc:sldMk cId="925506241" sldId="322"/>
            <ac:spMk id="4" creationId="{19A3B049-3C13-A977-073D-E6E5B1D249D2}"/>
          </ac:spMkLst>
        </pc:spChg>
      </pc:sldChg>
      <pc:sldChg chg="modSp">
        <pc:chgData name="Nasir, Zil" userId="S::zil.nasir@ontariohealth.ca::0e7472d3-bf0f-42ec-9542-556133ae7e0a" providerId="AD" clId="Web-{A53B3ADB-4628-8A0C-D235-1A049E9445AB}" dt="2024-06-10T18:44:54.733" v="5" actId="20577"/>
        <pc:sldMkLst>
          <pc:docMk/>
          <pc:sldMk cId="969934670" sldId="356"/>
        </pc:sldMkLst>
        <pc:spChg chg="mod">
          <ac:chgData name="Nasir, Zil" userId="S::zil.nasir@ontariohealth.ca::0e7472d3-bf0f-42ec-9542-556133ae7e0a" providerId="AD" clId="Web-{A53B3ADB-4628-8A0C-D235-1A049E9445AB}" dt="2024-06-10T18:44:54.733" v="5" actId="20577"/>
          <ac:spMkLst>
            <pc:docMk/>
            <pc:sldMk cId="969934670" sldId="356"/>
            <ac:spMk id="4" creationId="{34B929EA-085D-03CC-8ABC-3FFBF3231F85}"/>
          </ac:spMkLst>
        </pc:spChg>
      </pc:sldChg>
      <pc:sldChg chg="modSp modCm">
        <pc:chgData name="Nasir, Zil" userId="S::zil.nasir@ontariohealth.ca::0e7472d3-bf0f-42ec-9542-556133ae7e0a" providerId="AD" clId="Web-{A53B3ADB-4628-8A0C-D235-1A049E9445AB}" dt="2024-06-10T18:57:16.899" v="41" actId="20577"/>
        <pc:sldMkLst>
          <pc:docMk/>
          <pc:sldMk cId="863682701" sldId="379"/>
        </pc:sldMkLst>
        <pc:spChg chg="mod">
          <ac:chgData name="Nasir, Zil" userId="S::zil.nasir@ontariohealth.ca::0e7472d3-bf0f-42ec-9542-556133ae7e0a" providerId="AD" clId="Web-{A53B3ADB-4628-8A0C-D235-1A049E9445AB}" dt="2024-06-10T18:57:16.899" v="41" actId="20577"/>
          <ac:spMkLst>
            <pc:docMk/>
            <pc:sldMk cId="863682701" sldId="379"/>
            <ac:spMk id="2" creationId="{0468DB77-C676-7FBA-3B8B-6C4823E5C301}"/>
          </ac:spMkLst>
        </pc:spChg>
        <pc:extLst>
          <p:ext xmlns:p="http://schemas.openxmlformats.org/presentationml/2006/main" uri="{D6D511B9-2390-475A-947B-AFAB55BFBCF1}">
            <pc226:cmChg xmlns:pc226="http://schemas.microsoft.com/office/powerpoint/2022/06/main/command" chg="mod">
              <pc226:chgData name="Nasir, Zil" userId="S::zil.nasir@ontariohealth.ca::0e7472d3-bf0f-42ec-9542-556133ae7e0a" providerId="AD" clId="Web-{A53B3ADB-4628-8A0C-D235-1A049E9445AB}" dt="2024-06-10T18:57:16.899" v="41" actId="20577"/>
              <pc2:cmMkLst xmlns:pc2="http://schemas.microsoft.com/office/powerpoint/2019/9/main/command">
                <pc:docMk/>
                <pc:sldMk cId="863682701" sldId="379"/>
                <pc2:cmMk id="{CDA75DF4-9801-4D9A-AB5C-7603F0399964}"/>
              </pc2:cmMkLst>
            </pc226:cmChg>
          </p:ext>
        </pc:extLst>
      </pc:sldChg>
      <pc:sldChg chg="modNotes">
        <pc:chgData name="Nasir, Zil" userId="S::zil.nasir@ontariohealth.ca::0e7472d3-bf0f-42ec-9542-556133ae7e0a" providerId="AD" clId="Web-{A53B3ADB-4628-8A0C-D235-1A049E9445AB}" dt="2024-06-10T18:52:06.957" v="34"/>
        <pc:sldMkLst>
          <pc:docMk/>
          <pc:sldMk cId="3909832607" sldId="384"/>
        </pc:sldMkLst>
      </pc:sldChg>
      <pc:sldChg chg="modSp modCm">
        <pc:chgData name="Nasir, Zil" userId="S::zil.nasir@ontariohealth.ca::0e7472d3-bf0f-42ec-9542-556133ae7e0a" providerId="AD" clId="Web-{A53B3ADB-4628-8A0C-D235-1A049E9445AB}" dt="2024-06-10T18:46:12.547" v="11" actId="20577"/>
        <pc:sldMkLst>
          <pc:docMk/>
          <pc:sldMk cId="1754173097" sldId="1577"/>
        </pc:sldMkLst>
        <pc:spChg chg="mod">
          <ac:chgData name="Nasir, Zil" userId="S::zil.nasir@ontariohealth.ca::0e7472d3-bf0f-42ec-9542-556133ae7e0a" providerId="AD" clId="Web-{A53B3ADB-4628-8A0C-D235-1A049E9445AB}" dt="2024-06-10T18:46:12.547" v="11" actId="20577"/>
          <ac:spMkLst>
            <pc:docMk/>
            <pc:sldMk cId="1754173097" sldId="1577"/>
            <ac:spMk id="2" creationId="{16C823F9-4B4B-473A-898C-AF9D37A61468}"/>
          </ac:spMkLst>
        </pc:spChg>
        <pc:extLst>
          <p:ext xmlns:p="http://schemas.openxmlformats.org/presentationml/2006/main" uri="{D6D511B9-2390-475A-947B-AFAB55BFBCF1}">
            <pc226:cmChg xmlns:pc226="http://schemas.microsoft.com/office/powerpoint/2022/06/main/command" chg="mod">
              <pc226:chgData name="Nasir, Zil" userId="S::zil.nasir@ontariohealth.ca::0e7472d3-bf0f-42ec-9542-556133ae7e0a" providerId="AD" clId="Web-{A53B3ADB-4628-8A0C-D235-1A049E9445AB}" dt="2024-06-10T18:46:10.078" v="10" actId="20577"/>
              <pc2:cmMkLst xmlns:pc2="http://schemas.microsoft.com/office/powerpoint/2019/9/main/command">
                <pc:docMk/>
                <pc:sldMk cId="1754173097" sldId="1577"/>
                <pc2:cmMk id="{3DCBA19C-4469-4B16-931F-9372013E5E38}"/>
              </pc2:cmMkLst>
            </pc226:cmChg>
          </p:ext>
        </pc:extLst>
      </pc:sldChg>
    </pc:docChg>
  </pc:docChgLst>
  <pc:docChgLst>
    <pc:chgData name="Funge, Daniel" userId="S::daniel.funge@ontariohealth.ca::248dd956-cb03-4c1e-9365-ca153f70fb64" providerId="AD" clId="Web-{7E1BA6BE-EB09-9082-4386-EDA5296DD424}"/>
    <pc:docChg chg="">
      <pc:chgData name="Funge, Daniel" userId="S::daniel.funge@ontariohealth.ca::248dd956-cb03-4c1e-9365-ca153f70fb64" providerId="AD" clId="Web-{7E1BA6BE-EB09-9082-4386-EDA5296DD424}" dt="2024-06-21T19:13:14.142" v="0"/>
      <pc:docMkLst>
        <pc:docMk/>
      </pc:docMkLst>
      <pc:sldChg chg="modCm">
        <pc:chgData name="Funge, Daniel" userId="S::daniel.funge@ontariohealth.ca::248dd956-cb03-4c1e-9365-ca153f70fb64" providerId="AD" clId="Web-{7E1BA6BE-EB09-9082-4386-EDA5296DD424}" dt="2024-06-21T19:13:14.142" v="0"/>
        <pc:sldMkLst>
          <pc:docMk/>
          <pc:sldMk cId="1366570389" sldId="1578"/>
        </pc:sldMkLst>
        <pc:extLst>
          <p:ext xmlns:p="http://schemas.openxmlformats.org/presentationml/2006/main" uri="{D6D511B9-2390-475A-947B-AFAB55BFBCF1}">
            <pc226:cmChg xmlns:pc226="http://schemas.microsoft.com/office/powerpoint/2022/06/main/command" chg="">
              <pc226:chgData name="Funge, Daniel" userId="S::daniel.funge@ontariohealth.ca::248dd956-cb03-4c1e-9365-ca153f70fb64" providerId="AD" clId="Web-{7E1BA6BE-EB09-9082-4386-EDA5296DD424}" dt="2024-06-21T19:13:14.142" v="0"/>
              <pc2:cmMkLst xmlns:pc2="http://schemas.microsoft.com/office/powerpoint/2019/9/main/command">
                <pc:docMk/>
                <pc:sldMk cId="1366570389" sldId="1578"/>
                <pc2:cmMk id="{A569F0E4-343D-4454-ABCE-EB7EF7AA2969}"/>
              </pc2:cmMkLst>
              <pc226:cmRplyChg chg="add">
                <pc226:chgData name="Funge, Daniel" userId="S::daniel.funge@ontariohealth.ca::248dd956-cb03-4c1e-9365-ca153f70fb64" providerId="AD" clId="Web-{7E1BA6BE-EB09-9082-4386-EDA5296DD424}" dt="2024-06-21T19:13:14.142" v="0"/>
                <pc2:cmRplyMkLst xmlns:pc2="http://schemas.microsoft.com/office/powerpoint/2019/9/main/command">
                  <pc:docMk/>
                  <pc:sldMk cId="1366570389" sldId="1578"/>
                  <pc2:cmMk id="{A569F0E4-343D-4454-ABCE-EB7EF7AA2969}"/>
                  <pc2:cmRplyMk id="{61D5005B-343B-4B08-BF77-D268BF46A268}"/>
                </pc2:cmRplyMkLst>
              </pc226:cmRplyChg>
            </pc226:cmChg>
          </p:ext>
        </pc:extLst>
      </pc:sldChg>
    </pc:docChg>
  </pc:docChgLst>
  <pc:docChgLst>
    <pc:chgData name="Nasir, Zil" userId="S::zil.nasir@ontariohealth.ca::0e7472d3-bf0f-42ec-9542-556133ae7e0a" providerId="AD" clId="Web-{628382B7-78B9-B48E-4DFA-56EFF6510CF1}"/>
    <pc:docChg chg="modSld">
      <pc:chgData name="Nasir, Zil" userId="S::zil.nasir@ontariohealth.ca::0e7472d3-bf0f-42ec-9542-556133ae7e0a" providerId="AD" clId="Web-{628382B7-78B9-B48E-4DFA-56EFF6510CF1}" dt="2024-05-29T15:02:11.157" v="84" actId="20577"/>
      <pc:docMkLst>
        <pc:docMk/>
      </pc:docMkLst>
      <pc:sldChg chg="modSp mod modClrScheme chgLayout">
        <pc:chgData name="Nasir, Zil" userId="S::zil.nasir@ontariohealth.ca::0e7472d3-bf0f-42ec-9542-556133ae7e0a" providerId="AD" clId="Web-{628382B7-78B9-B48E-4DFA-56EFF6510CF1}" dt="2024-05-29T14:59:43.467" v="31"/>
        <pc:sldMkLst>
          <pc:docMk/>
          <pc:sldMk cId="936660227" sldId="385"/>
        </pc:sldMkLst>
        <pc:spChg chg="mod ord">
          <ac:chgData name="Nasir, Zil" userId="S::zil.nasir@ontariohealth.ca::0e7472d3-bf0f-42ec-9542-556133ae7e0a" providerId="AD" clId="Web-{628382B7-78B9-B48E-4DFA-56EFF6510CF1}" dt="2024-05-29T14:59:43.467" v="31"/>
          <ac:spMkLst>
            <pc:docMk/>
            <pc:sldMk cId="936660227" sldId="385"/>
            <ac:spMk id="4" creationId="{34B929EA-085D-03CC-8ABC-3FFBF3231F85}"/>
          </ac:spMkLst>
        </pc:spChg>
        <pc:spChg chg="mod">
          <ac:chgData name="Nasir, Zil" userId="S::zil.nasir@ontariohealth.ca::0e7472d3-bf0f-42ec-9542-556133ae7e0a" providerId="AD" clId="Web-{628382B7-78B9-B48E-4DFA-56EFF6510CF1}" dt="2024-05-29T14:59:43.467" v="31"/>
          <ac:spMkLst>
            <pc:docMk/>
            <pc:sldMk cId="936660227" sldId="385"/>
            <ac:spMk id="5" creationId="{7C032A41-35AC-0DB5-D5B1-C1CF47B3B608}"/>
          </ac:spMkLst>
        </pc:spChg>
        <pc:spChg chg="mod">
          <ac:chgData name="Nasir, Zil" userId="S::zil.nasir@ontariohealth.ca::0e7472d3-bf0f-42ec-9542-556133ae7e0a" providerId="AD" clId="Web-{628382B7-78B9-B48E-4DFA-56EFF6510CF1}" dt="2024-05-29T14:59:43.467" v="31"/>
          <ac:spMkLst>
            <pc:docMk/>
            <pc:sldMk cId="936660227" sldId="385"/>
            <ac:spMk id="27" creationId="{6D7733A8-17FB-66BD-9A1B-C0C33D2F92B0}"/>
          </ac:spMkLst>
        </pc:spChg>
      </pc:sldChg>
      <pc:sldChg chg="modSp modCm">
        <pc:chgData name="Nasir, Zil" userId="S::zil.nasir@ontariohealth.ca::0e7472d3-bf0f-42ec-9542-556133ae7e0a" providerId="AD" clId="Web-{628382B7-78B9-B48E-4DFA-56EFF6510CF1}" dt="2024-05-29T14:59:52.546" v="34" actId="20577"/>
        <pc:sldMkLst>
          <pc:docMk/>
          <pc:sldMk cId="1754173097" sldId="1577"/>
        </pc:sldMkLst>
        <pc:spChg chg="mod">
          <ac:chgData name="Nasir, Zil" userId="S::zil.nasir@ontariohealth.ca::0e7472d3-bf0f-42ec-9542-556133ae7e0a" providerId="AD" clId="Web-{628382B7-78B9-B48E-4DFA-56EFF6510CF1}" dt="2024-05-29T14:59:52.546" v="34" actId="20577"/>
          <ac:spMkLst>
            <pc:docMk/>
            <pc:sldMk cId="1754173097" sldId="1577"/>
            <ac:spMk id="2" creationId="{16C823F9-4B4B-473A-898C-AF9D37A61468}"/>
          </ac:spMkLst>
        </pc:spChg>
        <pc:extLst>
          <p:ext xmlns:p="http://schemas.openxmlformats.org/presentationml/2006/main" uri="{D6D511B9-2390-475A-947B-AFAB55BFBCF1}">
            <pc226:cmChg xmlns:pc226="http://schemas.microsoft.com/office/powerpoint/2022/06/main/command" chg="mod">
              <pc226:chgData name="Nasir, Zil" userId="S::zil.nasir@ontariohealth.ca::0e7472d3-bf0f-42ec-9542-556133ae7e0a" providerId="AD" clId="Web-{628382B7-78B9-B48E-4DFA-56EFF6510CF1}" dt="2024-05-29T14:59:52.546" v="34" actId="20577"/>
              <pc2:cmMkLst xmlns:pc2="http://schemas.microsoft.com/office/powerpoint/2019/9/main/command">
                <pc:docMk/>
                <pc:sldMk cId="1754173097" sldId="1577"/>
                <pc2:cmMk id="{23DF7D9C-CF12-4961-B0C2-CF528CA57F25}"/>
              </pc2:cmMkLst>
            </pc226:cmChg>
          </p:ext>
        </pc:extLst>
      </pc:sldChg>
      <pc:sldChg chg="modSp modCm">
        <pc:chgData name="Nasir, Zil" userId="S::zil.nasir@ontariohealth.ca::0e7472d3-bf0f-42ec-9542-556133ae7e0a" providerId="AD" clId="Web-{628382B7-78B9-B48E-4DFA-56EFF6510CF1}" dt="2024-05-29T14:54:20.744" v="10" actId="20577"/>
        <pc:sldMkLst>
          <pc:docMk/>
          <pc:sldMk cId="1366570389" sldId="1578"/>
        </pc:sldMkLst>
        <pc:spChg chg="mod">
          <ac:chgData name="Nasir, Zil" userId="S::zil.nasir@ontariohealth.ca::0e7472d3-bf0f-42ec-9542-556133ae7e0a" providerId="AD" clId="Web-{628382B7-78B9-B48E-4DFA-56EFF6510CF1}" dt="2024-05-29T14:54:20.744" v="10" actId="20577"/>
          <ac:spMkLst>
            <pc:docMk/>
            <pc:sldMk cId="1366570389" sldId="1578"/>
            <ac:spMk id="2" creationId="{16C823F9-4B4B-473A-898C-AF9D37A61468}"/>
          </ac:spMkLst>
        </pc:spChg>
        <pc:extLst>
          <p:ext xmlns:p="http://schemas.openxmlformats.org/presentationml/2006/main" uri="{D6D511B9-2390-475A-947B-AFAB55BFBCF1}">
            <pc226:cmChg xmlns:pc226="http://schemas.microsoft.com/office/powerpoint/2022/06/main/command" chg="mod">
              <pc226:chgData name="Nasir, Zil" userId="S::zil.nasir@ontariohealth.ca::0e7472d3-bf0f-42ec-9542-556133ae7e0a" providerId="AD" clId="Web-{628382B7-78B9-B48E-4DFA-56EFF6510CF1}" dt="2024-05-29T14:54:20.744" v="10" actId="20577"/>
              <pc2:cmMkLst xmlns:pc2="http://schemas.microsoft.com/office/powerpoint/2019/9/main/command">
                <pc:docMk/>
                <pc:sldMk cId="1366570389" sldId="1578"/>
                <pc2:cmMk id="{A47AA8F0-D7AB-4658-97EA-F9AA8EB804E6}"/>
              </pc2:cmMkLst>
            </pc226:cmChg>
          </p:ext>
        </pc:extLst>
      </pc:sldChg>
      <pc:sldChg chg="modSp">
        <pc:chgData name="Nasir, Zil" userId="S::zil.nasir@ontariohealth.ca::0e7472d3-bf0f-42ec-9542-556133ae7e0a" providerId="AD" clId="Web-{628382B7-78B9-B48E-4DFA-56EFF6510CF1}" dt="2024-05-29T15:02:11.157" v="84" actId="20577"/>
        <pc:sldMkLst>
          <pc:docMk/>
          <pc:sldMk cId="82595346" sldId="1580"/>
        </pc:sldMkLst>
        <pc:spChg chg="mod">
          <ac:chgData name="Nasir, Zil" userId="S::zil.nasir@ontariohealth.ca::0e7472d3-bf0f-42ec-9542-556133ae7e0a" providerId="AD" clId="Web-{628382B7-78B9-B48E-4DFA-56EFF6510CF1}" dt="2024-05-29T15:02:11.157" v="84" actId="20577"/>
          <ac:spMkLst>
            <pc:docMk/>
            <pc:sldMk cId="82595346" sldId="1580"/>
            <ac:spMk id="2" creationId="{A10B5419-5CD9-F33E-6051-3478B8EA6311}"/>
          </ac:spMkLst>
        </pc:spChg>
      </pc:sldChg>
      <pc:sldChg chg="modSp">
        <pc:chgData name="Nasir, Zil" userId="S::zil.nasir@ontariohealth.ca::0e7472d3-bf0f-42ec-9542-556133ae7e0a" providerId="AD" clId="Web-{628382B7-78B9-B48E-4DFA-56EFF6510CF1}" dt="2024-05-29T14:51:34.475" v="2" actId="20577"/>
        <pc:sldMkLst>
          <pc:docMk/>
          <pc:sldMk cId="3030058944" sldId="1588"/>
        </pc:sldMkLst>
        <pc:spChg chg="mod">
          <ac:chgData name="Nasir, Zil" userId="S::zil.nasir@ontariohealth.ca::0e7472d3-bf0f-42ec-9542-556133ae7e0a" providerId="AD" clId="Web-{628382B7-78B9-B48E-4DFA-56EFF6510CF1}" dt="2024-05-29T14:51:34.475" v="2" actId="20577"/>
          <ac:spMkLst>
            <pc:docMk/>
            <pc:sldMk cId="3030058944" sldId="1588"/>
            <ac:spMk id="4" creationId="{949C36C5-6C1F-DD50-B419-B15850E40F57}"/>
          </ac:spMkLst>
        </pc:spChg>
      </pc:sldChg>
    </pc:docChg>
  </pc:docChgLst>
  <pc:docChgLst>
    <pc:chgData name="Nasir, Zil" userId="S::zil.nasir@ontariohealth.ca::0e7472d3-bf0f-42ec-9542-556133ae7e0a" providerId="AD" clId="Web-{09127819-30AB-435F-18B1-BFFF8364F9E5}"/>
    <pc:docChg chg="mod modSld">
      <pc:chgData name="Nasir, Zil" userId="S::zil.nasir@ontariohealth.ca::0e7472d3-bf0f-42ec-9542-556133ae7e0a" providerId="AD" clId="Web-{09127819-30AB-435F-18B1-BFFF8364F9E5}" dt="2024-05-24T14:57:20.349" v="15" actId="20577"/>
      <pc:docMkLst>
        <pc:docMk/>
      </pc:docMkLst>
      <pc:sldChg chg="addCm">
        <pc:chgData name="Nasir, Zil" userId="S::zil.nasir@ontariohealth.ca::0e7472d3-bf0f-42ec-9542-556133ae7e0a" providerId="AD" clId="Web-{09127819-30AB-435F-18B1-BFFF8364F9E5}" dt="2024-05-24T14:51:32.749" v="3"/>
        <pc:sldMkLst>
          <pc:docMk/>
          <pc:sldMk cId="1754173097" sldId="1577"/>
        </pc:sldMkLst>
        <pc:extLst>
          <p:ext xmlns:p="http://schemas.openxmlformats.org/presentationml/2006/main" uri="{D6D511B9-2390-475A-947B-AFAB55BFBCF1}">
            <pc226:cmChg xmlns:pc226="http://schemas.microsoft.com/office/powerpoint/2022/06/main/command" chg="add">
              <pc226:chgData name="Nasir, Zil" userId="S::zil.nasir@ontariohealth.ca::0e7472d3-bf0f-42ec-9542-556133ae7e0a" providerId="AD" clId="Web-{09127819-30AB-435F-18B1-BFFF8364F9E5}" dt="2024-05-24T14:51:32.749" v="3"/>
              <pc2:cmMkLst xmlns:pc2="http://schemas.microsoft.com/office/powerpoint/2019/9/main/command">
                <pc:docMk/>
                <pc:sldMk cId="1754173097" sldId="1577"/>
                <pc2:cmMk id="{23DF7D9C-CF12-4961-B0C2-CF528CA57F25}"/>
              </pc2:cmMkLst>
            </pc226:cmChg>
          </p:ext>
        </pc:extLst>
      </pc:sldChg>
      <pc:sldChg chg="addCm">
        <pc:chgData name="Nasir, Zil" userId="S::zil.nasir@ontariohealth.ca::0e7472d3-bf0f-42ec-9542-556133ae7e0a" providerId="AD" clId="Web-{09127819-30AB-435F-18B1-BFFF8364F9E5}" dt="2024-05-24T14:52:09.328" v="4"/>
        <pc:sldMkLst>
          <pc:docMk/>
          <pc:sldMk cId="1366570389" sldId="1578"/>
        </pc:sldMkLst>
        <pc:extLst>
          <p:ext xmlns:p="http://schemas.openxmlformats.org/presentationml/2006/main" uri="{D6D511B9-2390-475A-947B-AFAB55BFBCF1}">
            <pc226:cmChg xmlns:pc226="http://schemas.microsoft.com/office/powerpoint/2022/06/main/command" chg="add">
              <pc226:chgData name="Nasir, Zil" userId="S::zil.nasir@ontariohealth.ca::0e7472d3-bf0f-42ec-9542-556133ae7e0a" providerId="AD" clId="Web-{09127819-30AB-435F-18B1-BFFF8364F9E5}" dt="2024-05-24T14:52:09.328" v="4"/>
              <pc2:cmMkLst xmlns:pc2="http://schemas.microsoft.com/office/powerpoint/2019/9/main/command">
                <pc:docMk/>
                <pc:sldMk cId="1366570389" sldId="1578"/>
                <pc2:cmMk id="{A47AA8F0-D7AB-4658-97EA-F9AA8EB804E6}"/>
              </pc2:cmMkLst>
            </pc226:cmChg>
          </p:ext>
        </pc:extLst>
      </pc:sldChg>
      <pc:sldChg chg="modSp">
        <pc:chgData name="Nasir, Zil" userId="S::zil.nasir@ontariohealth.ca::0e7472d3-bf0f-42ec-9542-556133ae7e0a" providerId="AD" clId="Web-{09127819-30AB-435F-18B1-BFFF8364F9E5}" dt="2024-05-24T14:56:57.130" v="11" actId="20577"/>
        <pc:sldMkLst>
          <pc:docMk/>
          <pc:sldMk cId="3563620884" sldId="1579"/>
        </pc:sldMkLst>
        <pc:spChg chg="mod">
          <ac:chgData name="Nasir, Zil" userId="S::zil.nasir@ontariohealth.ca::0e7472d3-bf0f-42ec-9542-556133ae7e0a" providerId="AD" clId="Web-{09127819-30AB-435F-18B1-BFFF8364F9E5}" dt="2024-05-24T14:56:57.130" v="11" actId="20577"/>
          <ac:spMkLst>
            <pc:docMk/>
            <pc:sldMk cId="3563620884" sldId="1579"/>
            <ac:spMk id="3" creationId="{31287A36-5C75-530A-8EA6-5946A8D7DAB4}"/>
          </ac:spMkLst>
        </pc:spChg>
      </pc:sldChg>
      <pc:sldChg chg="addCm">
        <pc:chgData name="Nasir, Zil" userId="S::zil.nasir@ontariohealth.ca::0e7472d3-bf0f-42ec-9542-556133ae7e0a" providerId="AD" clId="Web-{09127819-30AB-435F-18B1-BFFF8364F9E5}" dt="2024-05-24T14:53:00.360" v="5"/>
        <pc:sldMkLst>
          <pc:docMk/>
          <pc:sldMk cId="82595346" sldId="1580"/>
        </pc:sldMkLst>
        <pc:extLst>
          <p:ext xmlns:p="http://schemas.openxmlformats.org/presentationml/2006/main" uri="{D6D511B9-2390-475A-947B-AFAB55BFBCF1}">
            <pc226:cmChg xmlns:pc226="http://schemas.microsoft.com/office/powerpoint/2022/06/main/command" chg="add">
              <pc226:chgData name="Nasir, Zil" userId="S::zil.nasir@ontariohealth.ca::0e7472d3-bf0f-42ec-9542-556133ae7e0a" providerId="AD" clId="Web-{09127819-30AB-435F-18B1-BFFF8364F9E5}" dt="2024-05-24T14:53:00.360" v="5"/>
              <pc2:cmMkLst xmlns:pc2="http://schemas.microsoft.com/office/powerpoint/2019/9/main/command">
                <pc:docMk/>
                <pc:sldMk cId="82595346" sldId="1580"/>
                <pc2:cmMk id="{88391AFB-E4A2-4F50-831B-A5DF241DB80D}"/>
              </pc2:cmMkLst>
            </pc226:cmChg>
          </p:ext>
        </pc:extLst>
      </pc:sldChg>
      <pc:sldChg chg="addCm">
        <pc:chgData name="Nasir, Zil" userId="S::zil.nasir@ontariohealth.ca::0e7472d3-bf0f-42ec-9542-556133ae7e0a" providerId="AD" clId="Web-{09127819-30AB-435F-18B1-BFFF8364F9E5}" dt="2024-05-24T14:53:29.204" v="6"/>
        <pc:sldMkLst>
          <pc:docMk/>
          <pc:sldMk cId="3477278666" sldId="1582"/>
        </pc:sldMkLst>
        <pc:extLst>
          <p:ext xmlns:p="http://schemas.openxmlformats.org/presentationml/2006/main" uri="{D6D511B9-2390-475A-947B-AFAB55BFBCF1}">
            <pc226:cmChg xmlns:pc226="http://schemas.microsoft.com/office/powerpoint/2022/06/main/command" chg="add">
              <pc226:chgData name="Nasir, Zil" userId="S::zil.nasir@ontariohealth.ca::0e7472d3-bf0f-42ec-9542-556133ae7e0a" providerId="AD" clId="Web-{09127819-30AB-435F-18B1-BFFF8364F9E5}" dt="2024-05-24T14:53:29.204" v="6"/>
              <pc2:cmMkLst xmlns:pc2="http://schemas.microsoft.com/office/powerpoint/2019/9/main/command">
                <pc:docMk/>
                <pc:sldMk cId="3477278666" sldId="1582"/>
                <pc2:cmMk id="{6934C859-07C2-4AF3-A419-81209997CE07}"/>
              </pc2:cmMkLst>
            </pc226:cmChg>
          </p:ext>
        </pc:extLst>
      </pc:sldChg>
      <pc:sldChg chg="modSp">
        <pc:chgData name="Nasir, Zil" userId="S::zil.nasir@ontariohealth.ca::0e7472d3-bf0f-42ec-9542-556133ae7e0a" providerId="AD" clId="Web-{09127819-30AB-435F-18B1-BFFF8364F9E5}" dt="2024-05-24T14:57:20.349" v="15" actId="20577"/>
        <pc:sldMkLst>
          <pc:docMk/>
          <pc:sldMk cId="2589714986" sldId="1584"/>
        </pc:sldMkLst>
        <pc:spChg chg="mod">
          <ac:chgData name="Nasir, Zil" userId="S::zil.nasir@ontariohealth.ca::0e7472d3-bf0f-42ec-9542-556133ae7e0a" providerId="AD" clId="Web-{09127819-30AB-435F-18B1-BFFF8364F9E5}" dt="2024-05-24T14:57:20.349" v="15" actId="20577"/>
          <ac:spMkLst>
            <pc:docMk/>
            <pc:sldMk cId="2589714986" sldId="1584"/>
            <ac:spMk id="2" creationId="{C8912868-1C98-7161-8C4F-40BD00296E5E}"/>
          </ac:spMkLst>
        </pc:spChg>
      </pc:sldChg>
      <pc:sldChg chg="modSp">
        <pc:chgData name="Nasir, Zil" userId="S::zil.nasir@ontariohealth.ca::0e7472d3-bf0f-42ec-9542-556133ae7e0a" providerId="AD" clId="Web-{09127819-30AB-435F-18B1-BFFF8364F9E5}" dt="2024-05-24T14:57:16.770" v="13" actId="20577"/>
        <pc:sldMkLst>
          <pc:docMk/>
          <pc:sldMk cId="459017521" sldId="1585"/>
        </pc:sldMkLst>
        <pc:spChg chg="mod">
          <ac:chgData name="Nasir, Zil" userId="S::zil.nasir@ontariohealth.ca::0e7472d3-bf0f-42ec-9542-556133ae7e0a" providerId="AD" clId="Web-{09127819-30AB-435F-18B1-BFFF8364F9E5}" dt="2024-05-24T14:57:16.770" v="13" actId="20577"/>
          <ac:spMkLst>
            <pc:docMk/>
            <pc:sldMk cId="459017521" sldId="1585"/>
            <ac:spMk id="9" creationId="{14F5F9B6-7E92-3B2B-33BA-38DE4A31C838}"/>
          </ac:spMkLst>
        </pc:spChg>
      </pc:sldChg>
      <pc:sldChg chg="addCm">
        <pc:chgData name="Nasir, Zil" userId="S::zil.nasir@ontariohealth.ca::0e7472d3-bf0f-42ec-9542-556133ae7e0a" providerId="AD" clId="Web-{09127819-30AB-435F-18B1-BFFF8364F9E5}" dt="2024-05-24T14:46:16.915" v="2"/>
        <pc:sldMkLst>
          <pc:docMk/>
          <pc:sldMk cId="1552892765" sldId="1586"/>
        </pc:sldMkLst>
        <pc:extLst>
          <p:ext xmlns:p="http://schemas.openxmlformats.org/presentationml/2006/main" uri="{D6D511B9-2390-475A-947B-AFAB55BFBCF1}">
            <pc226:cmChg xmlns:pc226="http://schemas.microsoft.com/office/powerpoint/2022/06/main/command" chg="add">
              <pc226:chgData name="Nasir, Zil" userId="S::zil.nasir@ontariohealth.ca::0e7472d3-bf0f-42ec-9542-556133ae7e0a" providerId="AD" clId="Web-{09127819-30AB-435F-18B1-BFFF8364F9E5}" dt="2024-05-24T14:46:16.915" v="2"/>
              <pc2:cmMkLst xmlns:pc2="http://schemas.microsoft.com/office/powerpoint/2019/9/main/command">
                <pc:docMk/>
                <pc:sldMk cId="1552892765" sldId="1586"/>
                <pc2:cmMk id="{649B9506-C2FA-4A99-9842-EA01BD0F959E}"/>
              </pc2:cmMkLst>
            </pc226:cmChg>
          </p:ext>
        </pc:extLst>
      </pc:sldChg>
      <pc:sldChg chg="addCm">
        <pc:chgData name="Nasir, Zil" userId="S::zil.nasir@ontariohealth.ca::0e7472d3-bf0f-42ec-9542-556133ae7e0a" providerId="AD" clId="Web-{09127819-30AB-435F-18B1-BFFF8364F9E5}" dt="2024-05-24T14:56:35.926" v="9"/>
        <pc:sldMkLst>
          <pc:docMk/>
          <pc:sldMk cId="1793709505" sldId="1587"/>
        </pc:sldMkLst>
        <pc:extLst>
          <p:ext xmlns:p="http://schemas.openxmlformats.org/presentationml/2006/main" uri="{D6D511B9-2390-475A-947B-AFAB55BFBCF1}">
            <pc226:cmChg xmlns:pc226="http://schemas.microsoft.com/office/powerpoint/2022/06/main/command" chg="add">
              <pc226:chgData name="Nasir, Zil" userId="S::zil.nasir@ontariohealth.ca::0e7472d3-bf0f-42ec-9542-556133ae7e0a" providerId="AD" clId="Web-{09127819-30AB-435F-18B1-BFFF8364F9E5}" dt="2024-05-24T14:54:02.517" v="7"/>
              <pc2:cmMkLst xmlns:pc2="http://schemas.microsoft.com/office/powerpoint/2019/9/main/command">
                <pc:docMk/>
                <pc:sldMk cId="1793709505" sldId="1587"/>
                <pc2:cmMk id="{AEDFE597-6554-47BA-91B3-D349C86F1B90}"/>
              </pc2:cmMkLst>
            </pc226:cmChg>
            <pc226:cmChg xmlns:pc226="http://schemas.microsoft.com/office/powerpoint/2022/06/main/command" chg="add">
              <pc226:chgData name="Nasir, Zil" userId="S::zil.nasir@ontariohealth.ca::0e7472d3-bf0f-42ec-9542-556133ae7e0a" providerId="AD" clId="Web-{09127819-30AB-435F-18B1-BFFF8364F9E5}" dt="2024-05-24T14:56:35.926" v="9"/>
              <pc2:cmMkLst xmlns:pc2="http://schemas.microsoft.com/office/powerpoint/2019/9/main/command">
                <pc:docMk/>
                <pc:sldMk cId="1793709505" sldId="1587"/>
                <pc2:cmMk id="{599DEF9D-EBD9-458F-B08B-91C538F4515D}"/>
              </pc2:cmMkLst>
            </pc226:cmChg>
            <pc226:cmChg xmlns:pc226="http://schemas.microsoft.com/office/powerpoint/2022/06/main/command" chg="add">
              <pc226:chgData name="Nasir, Zil" userId="S::zil.nasir@ontariohealth.ca::0e7472d3-bf0f-42ec-9542-556133ae7e0a" providerId="AD" clId="Web-{09127819-30AB-435F-18B1-BFFF8364F9E5}" dt="2024-05-24T14:56:19.863" v="8"/>
              <pc2:cmMkLst xmlns:pc2="http://schemas.microsoft.com/office/powerpoint/2019/9/main/command">
                <pc:docMk/>
                <pc:sldMk cId="1793709505" sldId="1587"/>
                <pc2:cmMk id="{3D5923B0-0700-4FA7-8E64-BC27D95ADC9F}"/>
              </pc2:cmMkLst>
            </pc226:cmChg>
          </p:ext>
        </pc:extLst>
      </pc:sldChg>
      <pc:sldChg chg="addCm">
        <pc:chgData name="Nasir, Zil" userId="S::zil.nasir@ontariohealth.ca::0e7472d3-bf0f-42ec-9542-556133ae7e0a" providerId="AD" clId="Web-{09127819-30AB-435F-18B1-BFFF8364F9E5}" dt="2024-05-24T14:45:04.695" v="1"/>
        <pc:sldMkLst>
          <pc:docMk/>
          <pc:sldMk cId="3030058944" sldId="1588"/>
        </pc:sldMkLst>
        <pc:extLst>
          <p:ext xmlns:p="http://schemas.openxmlformats.org/presentationml/2006/main" uri="{D6D511B9-2390-475A-947B-AFAB55BFBCF1}">
            <pc226:cmChg xmlns:pc226="http://schemas.microsoft.com/office/powerpoint/2022/06/main/command" chg="add">
              <pc226:chgData name="Nasir, Zil" userId="S::zil.nasir@ontariohealth.ca::0e7472d3-bf0f-42ec-9542-556133ae7e0a" providerId="AD" clId="Web-{09127819-30AB-435F-18B1-BFFF8364F9E5}" dt="2024-05-24T14:45:04.695" v="1"/>
              <pc2:cmMkLst xmlns:pc2="http://schemas.microsoft.com/office/powerpoint/2019/9/main/command">
                <pc:docMk/>
                <pc:sldMk cId="3030058944" sldId="1588"/>
                <pc2:cmMk id="{975D5B4B-39CB-4106-B314-2D9002C27383}"/>
              </pc2:cmMkLst>
            </pc226:cmChg>
          </p:ext>
        </pc:extLst>
      </pc:sldChg>
    </pc:docChg>
  </pc:docChgLst>
  <pc:docChgLst>
    <pc:chgData name="Stoker, Kesiah" userId="7d6f868f-a8a0-4a2e-b53b-4e83b6d4fcae" providerId="ADAL" clId="{18A127A6-5BA2-44BF-9D12-FDF07EBCAE7A}"/>
    <pc:docChg chg="undo redo custSel addSld delSld modSld addSection delSection modSection">
      <pc:chgData name="Stoker, Kesiah" userId="7d6f868f-a8a0-4a2e-b53b-4e83b6d4fcae" providerId="ADAL" clId="{18A127A6-5BA2-44BF-9D12-FDF07EBCAE7A}" dt="2023-09-22T21:09:12.537" v="2874" actId="20577"/>
      <pc:docMkLst>
        <pc:docMk/>
      </pc:docMkLst>
      <pc:sldChg chg="del">
        <pc:chgData name="Stoker, Kesiah" userId="7d6f868f-a8a0-4a2e-b53b-4e83b6d4fcae" providerId="ADAL" clId="{18A127A6-5BA2-44BF-9D12-FDF07EBCAE7A}" dt="2023-09-22T16:08:29.713" v="400" actId="2696"/>
        <pc:sldMkLst>
          <pc:docMk/>
          <pc:sldMk cId="2030768388" sldId="320"/>
        </pc:sldMkLst>
      </pc:sldChg>
      <pc:sldChg chg="del">
        <pc:chgData name="Stoker, Kesiah" userId="7d6f868f-a8a0-4a2e-b53b-4e83b6d4fcae" providerId="ADAL" clId="{18A127A6-5BA2-44BF-9D12-FDF07EBCAE7A}" dt="2023-09-22T16:08:27.005" v="399" actId="2696"/>
        <pc:sldMkLst>
          <pc:docMk/>
          <pc:sldMk cId="1375684304" sldId="321"/>
        </pc:sldMkLst>
      </pc:sldChg>
      <pc:sldChg chg="addSp delSp modSp mod addCm delCm modNotesTx">
        <pc:chgData name="Stoker, Kesiah" userId="7d6f868f-a8a0-4a2e-b53b-4e83b6d4fcae" providerId="ADAL" clId="{18A127A6-5BA2-44BF-9D12-FDF07EBCAE7A}" dt="2023-09-22T16:15:15.366" v="629" actId="14100"/>
        <pc:sldMkLst>
          <pc:docMk/>
          <pc:sldMk cId="925506241" sldId="322"/>
        </pc:sldMkLst>
        <pc:spChg chg="mod">
          <ac:chgData name="Stoker, Kesiah" userId="7d6f868f-a8a0-4a2e-b53b-4e83b6d4fcae" providerId="ADAL" clId="{18A127A6-5BA2-44BF-9D12-FDF07EBCAE7A}" dt="2023-09-22T16:15:15.366" v="629" actId="14100"/>
          <ac:spMkLst>
            <pc:docMk/>
            <pc:sldMk cId="925506241" sldId="322"/>
            <ac:spMk id="2" creationId="{19A068EC-1729-176F-DCD9-CB27FD380BE4}"/>
          </ac:spMkLst>
        </pc:spChg>
        <pc:spChg chg="add del">
          <ac:chgData name="Stoker, Kesiah" userId="7d6f868f-a8a0-4a2e-b53b-4e83b6d4fcae" providerId="ADAL" clId="{18A127A6-5BA2-44BF-9D12-FDF07EBCAE7A}" dt="2023-09-22T15:59:32.340" v="144" actId="478"/>
          <ac:spMkLst>
            <pc:docMk/>
            <pc:sldMk cId="925506241" sldId="322"/>
            <ac:spMk id="3" creationId="{AB753076-4AE5-59A5-11DC-A8E03D0F9364}"/>
          </ac:spMkLst>
        </pc:spChg>
        <pc:spChg chg="mod">
          <ac:chgData name="Stoker, Kesiah" userId="7d6f868f-a8a0-4a2e-b53b-4e83b6d4fcae" providerId="ADAL" clId="{18A127A6-5BA2-44BF-9D12-FDF07EBCAE7A}" dt="2023-09-22T16:08:14.345" v="396" actId="20577"/>
          <ac:spMkLst>
            <pc:docMk/>
            <pc:sldMk cId="925506241" sldId="322"/>
            <ac:spMk id="4" creationId="{19A3B049-3C13-A977-073D-E6E5B1D249D2}"/>
          </ac:spMkLst>
        </pc:spChg>
        <pc:spChg chg="add mod">
          <ac:chgData name="Stoker, Kesiah" userId="7d6f868f-a8a0-4a2e-b53b-4e83b6d4fcae" providerId="ADAL" clId="{18A127A6-5BA2-44BF-9D12-FDF07EBCAE7A}" dt="2023-09-22T15:55:24.856" v="123" actId="164"/>
          <ac:spMkLst>
            <pc:docMk/>
            <pc:sldMk cId="925506241" sldId="322"/>
            <ac:spMk id="5" creationId="{6B8BFAA6-228A-2DC6-61FB-12C62F6BEB37}"/>
          </ac:spMkLst>
        </pc:spChg>
        <pc:grpChg chg="add del mod">
          <ac:chgData name="Stoker, Kesiah" userId="7d6f868f-a8a0-4a2e-b53b-4e83b6d4fcae" providerId="ADAL" clId="{18A127A6-5BA2-44BF-9D12-FDF07EBCAE7A}" dt="2023-09-22T16:07:26.471" v="355" actId="1036"/>
          <ac:grpSpMkLst>
            <pc:docMk/>
            <pc:sldMk cId="925506241" sldId="322"/>
            <ac:grpSpMk id="7" creationId="{942C4465-C849-FC61-731B-E14C73CAB75A}"/>
          </ac:grpSpMkLst>
        </pc:grpChg>
        <pc:cxnChg chg="add mod">
          <ac:chgData name="Stoker, Kesiah" userId="7d6f868f-a8a0-4a2e-b53b-4e83b6d4fcae" providerId="ADAL" clId="{18A127A6-5BA2-44BF-9D12-FDF07EBCAE7A}" dt="2023-09-22T15:55:55.348" v="125" actId="1076"/>
          <ac:cxnSpMkLst>
            <pc:docMk/>
            <pc:sldMk cId="925506241" sldId="322"/>
            <ac:cxnSpMk id="6" creationId="{67165FD0-D4AE-565F-53A6-3761FA828CA4}"/>
          </ac:cxnSpMkLst>
        </pc:cxnChg>
      </pc:sldChg>
      <pc:sldChg chg="addSp delSp modSp del mod addCm">
        <pc:chgData name="Stoker, Kesiah" userId="7d6f868f-a8a0-4a2e-b53b-4e83b6d4fcae" providerId="ADAL" clId="{18A127A6-5BA2-44BF-9D12-FDF07EBCAE7A}" dt="2023-09-22T16:08:19.536" v="397" actId="2696"/>
        <pc:sldMkLst>
          <pc:docMk/>
          <pc:sldMk cId="2146358514" sldId="323"/>
        </pc:sldMkLst>
        <pc:spChg chg="add del mod">
          <ac:chgData name="Stoker, Kesiah" userId="7d6f868f-a8a0-4a2e-b53b-4e83b6d4fcae" providerId="ADAL" clId="{18A127A6-5BA2-44BF-9D12-FDF07EBCAE7A}" dt="2023-09-22T16:06:22.652" v="294" actId="13926"/>
          <ac:spMkLst>
            <pc:docMk/>
            <pc:sldMk cId="2146358514" sldId="323"/>
            <ac:spMk id="2" creationId="{71F301AB-0013-C98A-AD3C-167D998D921F}"/>
          </ac:spMkLst>
        </pc:spChg>
        <pc:spChg chg="add del">
          <ac:chgData name="Stoker, Kesiah" userId="7d6f868f-a8a0-4a2e-b53b-4e83b6d4fcae" providerId="ADAL" clId="{18A127A6-5BA2-44BF-9D12-FDF07EBCAE7A}" dt="2023-09-22T16:05:19.114" v="231" actId="478"/>
          <ac:spMkLst>
            <pc:docMk/>
            <pc:sldMk cId="2146358514" sldId="323"/>
            <ac:spMk id="3" creationId="{DA0F4DD5-027A-BC81-EBB3-C0A6A7E61AAC}"/>
          </ac:spMkLst>
        </pc:spChg>
        <pc:spChg chg="add del mod">
          <ac:chgData name="Stoker, Kesiah" userId="7d6f868f-a8a0-4a2e-b53b-4e83b6d4fcae" providerId="ADAL" clId="{18A127A6-5BA2-44BF-9D12-FDF07EBCAE7A}" dt="2023-09-22T16:07:00.057" v="334" actId="20577"/>
          <ac:spMkLst>
            <pc:docMk/>
            <pc:sldMk cId="2146358514" sldId="323"/>
            <ac:spMk id="4" creationId="{2F0CF6CA-F3B4-2C7B-A80D-7F2CACBF84AD}"/>
          </ac:spMkLst>
        </pc:spChg>
        <pc:spChg chg="add del mod">
          <ac:chgData name="Stoker, Kesiah" userId="7d6f868f-a8a0-4a2e-b53b-4e83b6d4fcae" providerId="ADAL" clId="{18A127A6-5BA2-44BF-9D12-FDF07EBCAE7A}" dt="2023-09-22T16:03:49.489" v="228"/>
          <ac:spMkLst>
            <pc:docMk/>
            <pc:sldMk cId="2146358514" sldId="323"/>
            <ac:spMk id="5" creationId="{23D2839C-2662-78AD-D78B-3EAF84E27280}"/>
          </ac:spMkLst>
        </pc:spChg>
        <pc:spChg chg="add del mod">
          <ac:chgData name="Stoker, Kesiah" userId="7d6f868f-a8a0-4a2e-b53b-4e83b6d4fcae" providerId="ADAL" clId="{18A127A6-5BA2-44BF-9D12-FDF07EBCAE7A}" dt="2023-09-22T16:03:49.489" v="228"/>
          <ac:spMkLst>
            <pc:docMk/>
            <pc:sldMk cId="2146358514" sldId="323"/>
            <ac:spMk id="6" creationId="{777B1812-5AE2-F762-A9E4-6486B59B11F5}"/>
          </ac:spMkLst>
        </pc:spChg>
        <pc:spChg chg="add del mod">
          <ac:chgData name="Stoker, Kesiah" userId="7d6f868f-a8a0-4a2e-b53b-4e83b6d4fcae" providerId="ADAL" clId="{18A127A6-5BA2-44BF-9D12-FDF07EBCAE7A}" dt="2023-09-22T16:03:49.489" v="228"/>
          <ac:spMkLst>
            <pc:docMk/>
            <pc:sldMk cId="2146358514" sldId="323"/>
            <ac:spMk id="7" creationId="{B8A338D8-CC5E-F6B1-6F7D-BB1FB8DC6974}"/>
          </ac:spMkLst>
        </pc:spChg>
        <pc:spChg chg="mod">
          <ac:chgData name="Stoker, Kesiah" userId="7d6f868f-a8a0-4a2e-b53b-4e83b6d4fcae" providerId="ADAL" clId="{18A127A6-5BA2-44BF-9D12-FDF07EBCAE7A}" dt="2023-09-22T16:05:28.121" v="232"/>
          <ac:spMkLst>
            <pc:docMk/>
            <pc:sldMk cId="2146358514" sldId="323"/>
            <ac:spMk id="9" creationId="{98F5C2E5-8215-025D-5A84-9FCFE824EB50}"/>
          </ac:spMkLst>
        </pc:spChg>
        <pc:spChg chg="mod">
          <ac:chgData name="Stoker, Kesiah" userId="7d6f868f-a8a0-4a2e-b53b-4e83b6d4fcae" providerId="ADAL" clId="{18A127A6-5BA2-44BF-9D12-FDF07EBCAE7A}" dt="2023-09-22T16:06:02.189" v="234"/>
          <ac:spMkLst>
            <pc:docMk/>
            <pc:sldMk cId="2146358514" sldId="323"/>
            <ac:spMk id="12" creationId="{B88415D5-AEC4-055B-03C4-6B94D126EDB9}"/>
          </ac:spMkLst>
        </pc:spChg>
        <pc:grpChg chg="add del mod">
          <ac:chgData name="Stoker, Kesiah" userId="7d6f868f-a8a0-4a2e-b53b-4e83b6d4fcae" providerId="ADAL" clId="{18A127A6-5BA2-44BF-9D12-FDF07EBCAE7A}" dt="2023-09-22T16:05:35.986" v="233"/>
          <ac:grpSpMkLst>
            <pc:docMk/>
            <pc:sldMk cId="2146358514" sldId="323"/>
            <ac:grpSpMk id="8" creationId="{82BA8470-AD2B-271C-2B1E-ED283DB64575}"/>
          </ac:grpSpMkLst>
        </pc:grpChg>
        <pc:grpChg chg="add mod">
          <ac:chgData name="Stoker, Kesiah" userId="7d6f868f-a8a0-4a2e-b53b-4e83b6d4fcae" providerId="ADAL" clId="{18A127A6-5BA2-44BF-9D12-FDF07EBCAE7A}" dt="2023-09-22T16:06:02.189" v="234"/>
          <ac:grpSpMkLst>
            <pc:docMk/>
            <pc:sldMk cId="2146358514" sldId="323"/>
            <ac:grpSpMk id="11" creationId="{7D4AC6B2-FBE8-C6C7-60DD-598B91190D75}"/>
          </ac:grpSpMkLst>
        </pc:grpChg>
        <pc:cxnChg chg="mod">
          <ac:chgData name="Stoker, Kesiah" userId="7d6f868f-a8a0-4a2e-b53b-4e83b6d4fcae" providerId="ADAL" clId="{18A127A6-5BA2-44BF-9D12-FDF07EBCAE7A}" dt="2023-09-22T16:05:28.121" v="232"/>
          <ac:cxnSpMkLst>
            <pc:docMk/>
            <pc:sldMk cId="2146358514" sldId="323"/>
            <ac:cxnSpMk id="10" creationId="{CE104C18-84E0-B184-87F8-E34EB43EC9C4}"/>
          </ac:cxnSpMkLst>
        </pc:cxnChg>
        <pc:cxnChg chg="mod">
          <ac:chgData name="Stoker, Kesiah" userId="7d6f868f-a8a0-4a2e-b53b-4e83b6d4fcae" providerId="ADAL" clId="{18A127A6-5BA2-44BF-9D12-FDF07EBCAE7A}" dt="2023-09-22T16:06:02.189" v="234"/>
          <ac:cxnSpMkLst>
            <pc:docMk/>
            <pc:sldMk cId="2146358514" sldId="323"/>
            <ac:cxnSpMk id="13" creationId="{CAF8C405-4242-A6C6-E54F-6AB78A6C3CBE}"/>
          </ac:cxnSpMkLst>
        </pc:cxnChg>
      </pc:sldChg>
      <pc:sldChg chg="del">
        <pc:chgData name="Stoker, Kesiah" userId="7d6f868f-a8a0-4a2e-b53b-4e83b6d4fcae" providerId="ADAL" clId="{18A127A6-5BA2-44BF-9D12-FDF07EBCAE7A}" dt="2023-09-22T16:08:24.746" v="398" actId="2696"/>
        <pc:sldMkLst>
          <pc:docMk/>
          <pc:sldMk cId="2177596444" sldId="324"/>
        </pc:sldMkLst>
      </pc:sldChg>
      <pc:sldChg chg="addSp delSp modSp mod">
        <pc:chgData name="Stoker, Kesiah" userId="7d6f868f-a8a0-4a2e-b53b-4e83b6d4fcae" providerId="ADAL" clId="{18A127A6-5BA2-44BF-9D12-FDF07EBCAE7A}" dt="2023-09-22T20:46:57.718" v="2218" actId="478"/>
        <pc:sldMkLst>
          <pc:docMk/>
          <pc:sldMk cId="2549409055" sldId="325"/>
        </pc:sldMkLst>
        <pc:spChg chg="add del">
          <ac:chgData name="Stoker, Kesiah" userId="7d6f868f-a8a0-4a2e-b53b-4e83b6d4fcae" providerId="ADAL" clId="{18A127A6-5BA2-44BF-9D12-FDF07EBCAE7A}" dt="2023-09-22T20:46:57.718" v="2218" actId="478"/>
          <ac:spMkLst>
            <pc:docMk/>
            <pc:sldMk cId="2549409055" sldId="325"/>
            <ac:spMk id="2" creationId="{3B269A31-3727-3CC2-4AB4-F76F70DB625B}"/>
          </ac:spMkLst>
        </pc:spChg>
        <pc:spChg chg="mod">
          <ac:chgData name="Stoker, Kesiah" userId="7d6f868f-a8a0-4a2e-b53b-4e83b6d4fcae" providerId="ADAL" clId="{18A127A6-5BA2-44BF-9D12-FDF07EBCAE7A}" dt="2023-09-22T20:46:57.249" v="2217" actId="20577"/>
          <ac:spMkLst>
            <pc:docMk/>
            <pc:sldMk cId="2549409055" sldId="325"/>
            <ac:spMk id="3" creationId="{557DC097-EEFC-ED47-45E0-3BCB04809765}"/>
          </ac:spMkLst>
        </pc:spChg>
      </pc:sldChg>
      <pc:sldChg chg="del">
        <pc:chgData name="Stoker, Kesiah" userId="7d6f868f-a8a0-4a2e-b53b-4e83b6d4fcae" providerId="ADAL" clId="{18A127A6-5BA2-44BF-9D12-FDF07EBCAE7A}" dt="2023-09-22T16:08:32.547" v="401" actId="2696"/>
        <pc:sldMkLst>
          <pc:docMk/>
          <pc:sldMk cId="695166994" sldId="351"/>
        </pc:sldMkLst>
      </pc:sldChg>
      <pc:sldChg chg="add del">
        <pc:chgData name="Stoker, Kesiah" userId="7d6f868f-a8a0-4a2e-b53b-4e83b6d4fcae" providerId="ADAL" clId="{18A127A6-5BA2-44BF-9D12-FDF07EBCAE7A}" dt="2023-09-22T16:08:38.710" v="402" actId="2696"/>
        <pc:sldMkLst>
          <pc:docMk/>
          <pc:sldMk cId="2668904615" sldId="354"/>
        </pc:sldMkLst>
      </pc:sldChg>
      <pc:sldChg chg="addSp delSp modSp mod">
        <pc:chgData name="Stoker, Kesiah" userId="7d6f868f-a8a0-4a2e-b53b-4e83b6d4fcae" providerId="ADAL" clId="{18A127A6-5BA2-44BF-9D12-FDF07EBCAE7A}" dt="2023-09-22T19:39:00.448" v="1433" actId="20577"/>
        <pc:sldMkLst>
          <pc:docMk/>
          <pc:sldMk cId="969934670" sldId="356"/>
        </pc:sldMkLst>
        <pc:spChg chg="add del mod">
          <ac:chgData name="Stoker, Kesiah" userId="7d6f868f-a8a0-4a2e-b53b-4e83b6d4fcae" providerId="ADAL" clId="{18A127A6-5BA2-44BF-9D12-FDF07EBCAE7A}" dt="2023-09-22T19:38:58.039" v="1431" actId="478"/>
          <ac:spMkLst>
            <pc:docMk/>
            <pc:sldMk cId="969934670" sldId="356"/>
            <ac:spMk id="2" creationId="{C622AC6B-D263-1861-4792-B890713D508D}"/>
          </ac:spMkLst>
        </pc:spChg>
        <pc:spChg chg="add mod">
          <ac:chgData name="Stoker, Kesiah" userId="7d6f868f-a8a0-4a2e-b53b-4e83b6d4fcae" providerId="ADAL" clId="{18A127A6-5BA2-44BF-9D12-FDF07EBCAE7A}" dt="2023-09-22T19:39:00.448" v="1433" actId="20577"/>
          <ac:spMkLst>
            <pc:docMk/>
            <pc:sldMk cId="969934670" sldId="356"/>
            <ac:spMk id="3" creationId="{92D9EB36-6BE1-0426-D76B-B6258E17D6EE}"/>
          </ac:spMkLst>
        </pc:spChg>
        <pc:spChg chg="mod">
          <ac:chgData name="Stoker, Kesiah" userId="7d6f868f-a8a0-4a2e-b53b-4e83b6d4fcae" providerId="ADAL" clId="{18A127A6-5BA2-44BF-9D12-FDF07EBCAE7A}" dt="2023-09-22T16:13:58.929" v="626" actId="13926"/>
          <ac:spMkLst>
            <pc:docMk/>
            <pc:sldMk cId="969934670" sldId="356"/>
            <ac:spMk id="4" creationId="{34B929EA-085D-03CC-8ABC-3FFBF3231F85}"/>
          </ac:spMkLst>
        </pc:spChg>
        <pc:spChg chg="mod">
          <ac:chgData name="Stoker, Kesiah" userId="7d6f868f-a8a0-4a2e-b53b-4e83b6d4fcae" providerId="ADAL" clId="{18A127A6-5BA2-44BF-9D12-FDF07EBCAE7A}" dt="2023-09-22T16:12:21.224" v="413" actId="20577"/>
          <ac:spMkLst>
            <pc:docMk/>
            <pc:sldMk cId="969934670" sldId="356"/>
            <ac:spMk id="27" creationId="{6D7733A8-17FB-66BD-9A1B-C0C33D2F92B0}"/>
          </ac:spMkLst>
        </pc:spChg>
        <pc:spChg chg="del">
          <ac:chgData name="Stoker, Kesiah" userId="7d6f868f-a8a0-4a2e-b53b-4e83b6d4fcae" providerId="ADAL" clId="{18A127A6-5BA2-44BF-9D12-FDF07EBCAE7A}" dt="2023-09-22T16:12:23.761" v="414" actId="478"/>
          <ac:spMkLst>
            <pc:docMk/>
            <pc:sldMk cId="969934670" sldId="356"/>
            <ac:spMk id="28" creationId="{B3A1D469-A7F2-D8F7-44B7-D8A645635D39}"/>
          </ac:spMkLst>
        </pc:spChg>
      </pc:sldChg>
      <pc:sldChg chg="addSp delSp modSp add mod modNotesTx">
        <pc:chgData name="Stoker, Kesiah" userId="7d6f868f-a8a0-4a2e-b53b-4e83b6d4fcae" providerId="ADAL" clId="{18A127A6-5BA2-44BF-9D12-FDF07EBCAE7A}" dt="2023-09-22T19:38:54.659" v="1430" actId="20577"/>
        <pc:sldMkLst>
          <pc:docMk/>
          <pc:sldMk cId="663100937" sldId="357"/>
        </pc:sldMkLst>
        <pc:spChg chg="del mod">
          <ac:chgData name="Stoker, Kesiah" userId="7d6f868f-a8a0-4a2e-b53b-4e83b6d4fcae" providerId="ADAL" clId="{18A127A6-5BA2-44BF-9D12-FDF07EBCAE7A}" dt="2023-09-22T19:38:52.584" v="1428" actId="478"/>
          <ac:spMkLst>
            <pc:docMk/>
            <pc:sldMk cId="663100937" sldId="357"/>
            <ac:spMk id="2" creationId="{C622AC6B-D263-1861-4792-B890713D508D}"/>
          </ac:spMkLst>
        </pc:spChg>
        <pc:spChg chg="add mod">
          <ac:chgData name="Stoker, Kesiah" userId="7d6f868f-a8a0-4a2e-b53b-4e83b6d4fcae" providerId="ADAL" clId="{18A127A6-5BA2-44BF-9D12-FDF07EBCAE7A}" dt="2023-09-22T19:38:54.659" v="1430" actId="20577"/>
          <ac:spMkLst>
            <pc:docMk/>
            <pc:sldMk cId="663100937" sldId="357"/>
            <ac:spMk id="3" creationId="{CC3AED13-9837-DC5F-E42A-04D84AF0830E}"/>
          </ac:spMkLst>
        </pc:spChg>
        <pc:spChg chg="mod">
          <ac:chgData name="Stoker, Kesiah" userId="7d6f868f-a8a0-4a2e-b53b-4e83b6d4fcae" providerId="ADAL" clId="{18A127A6-5BA2-44BF-9D12-FDF07EBCAE7A}" dt="2023-09-22T16:17:29.472" v="686"/>
          <ac:spMkLst>
            <pc:docMk/>
            <pc:sldMk cId="663100937" sldId="357"/>
            <ac:spMk id="4" creationId="{34B929EA-085D-03CC-8ABC-3FFBF3231F85}"/>
          </ac:spMkLst>
        </pc:spChg>
        <pc:spChg chg="mod">
          <ac:chgData name="Stoker, Kesiah" userId="7d6f868f-a8a0-4a2e-b53b-4e83b6d4fcae" providerId="ADAL" clId="{18A127A6-5BA2-44BF-9D12-FDF07EBCAE7A}" dt="2023-09-22T16:17:09.760" v="684" actId="20577"/>
          <ac:spMkLst>
            <pc:docMk/>
            <pc:sldMk cId="663100937" sldId="357"/>
            <ac:spMk id="27" creationId="{6D7733A8-17FB-66BD-9A1B-C0C33D2F92B0}"/>
          </ac:spMkLst>
        </pc:spChg>
      </pc:sldChg>
      <pc:sldChg chg="modSp del mod">
        <pc:chgData name="Stoker, Kesiah" userId="7d6f868f-a8a0-4a2e-b53b-4e83b6d4fcae" providerId="ADAL" clId="{18A127A6-5BA2-44BF-9D12-FDF07EBCAE7A}" dt="2023-09-22T16:16:28.542" v="664"/>
        <pc:sldMkLst>
          <pc:docMk/>
          <pc:sldMk cId="2220335445" sldId="357"/>
        </pc:sldMkLst>
        <pc:spChg chg="mod">
          <ac:chgData name="Stoker, Kesiah" userId="7d6f868f-a8a0-4a2e-b53b-4e83b6d4fcae" providerId="ADAL" clId="{18A127A6-5BA2-44BF-9D12-FDF07EBCAE7A}" dt="2023-09-22T16:16:27.309" v="660"/>
          <ac:spMkLst>
            <pc:docMk/>
            <pc:sldMk cId="2220335445" sldId="357"/>
            <ac:spMk id="4" creationId="{34B929EA-085D-03CC-8ABC-3FFBF3231F85}"/>
          </ac:spMkLst>
        </pc:spChg>
        <pc:spChg chg="mod">
          <ac:chgData name="Stoker, Kesiah" userId="7d6f868f-a8a0-4a2e-b53b-4e83b6d4fcae" providerId="ADAL" clId="{18A127A6-5BA2-44BF-9D12-FDF07EBCAE7A}" dt="2023-09-22T16:16:28.241" v="663" actId="20577"/>
          <ac:spMkLst>
            <pc:docMk/>
            <pc:sldMk cId="2220335445" sldId="357"/>
            <ac:spMk id="27" creationId="{6D7733A8-17FB-66BD-9A1B-C0C33D2F92B0}"/>
          </ac:spMkLst>
        </pc:spChg>
      </pc:sldChg>
      <pc:sldChg chg="delSp modSp add del mod">
        <pc:chgData name="Stoker, Kesiah" userId="7d6f868f-a8a0-4a2e-b53b-4e83b6d4fcae" providerId="ADAL" clId="{18A127A6-5BA2-44BF-9D12-FDF07EBCAE7A}" dt="2023-09-22T16:21:28.716" v="711" actId="2696"/>
        <pc:sldMkLst>
          <pc:docMk/>
          <pc:sldMk cId="181890320" sldId="358"/>
        </pc:sldMkLst>
        <pc:spChg chg="mod">
          <ac:chgData name="Stoker, Kesiah" userId="7d6f868f-a8a0-4a2e-b53b-4e83b6d4fcae" providerId="ADAL" clId="{18A127A6-5BA2-44BF-9D12-FDF07EBCAE7A}" dt="2023-09-22T16:19:47.348" v="709" actId="20577"/>
          <ac:spMkLst>
            <pc:docMk/>
            <pc:sldMk cId="181890320" sldId="358"/>
            <ac:spMk id="2" creationId="{3B2CDD41-2B2B-8A1E-B73A-6B64A506068E}"/>
          </ac:spMkLst>
        </pc:spChg>
        <pc:spChg chg="del">
          <ac:chgData name="Stoker, Kesiah" userId="7d6f868f-a8a0-4a2e-b53b-4e83b6d4fcae" providerId="ADAL" clId="{18A127A6-5BA2-44BF-9D12-FDF07EBCAE7A}" dt="2023-09-22T16:19:49.036" v="710" actId="478"/>
          <ac:spMkLst>
            <pc:docMk/>
            <pc:sldMk cId="181890320" sldId="358"/>
            <ac:spMk id="3" creationId="{813DC22C-CA7E-D280-9613-B31927BE2821}"/>
          </ac:spMkLst>
        </pc:spChg>
      </pc:sldChg>
      <pc:sldChg chg="addSp delSp modSp add mod modNotesTx">
        <pc:chgData name="Stoker, Kesiah" userId="7d6f868f-a8a0-4a2e-b53b-4e83b6d4fcae" providerId="ADAL" clId="{18A127A6-5BA2-44BF-9D12-FDF07EBCAE7A}" dt="2023-09-22T19:38:29.574" v="1424" actId="20577"/>
        <pc:sldMkLst>
          <pc:docMk/>
          <pc:sldMk cId="909644597" sldId="358"/>
        </pc:sldMkLst>
        <pc:spChg chg="mod">
          <ac:chgData name="Stoker, Kesiah" userId="7d6f868f-a8a0-4a2e-b53b-4e83b6d4fcae" providerId="ADAL" clId="{18A127A6-5BA2-44BF-9D12-FDF07EBCAE7A}" dt="2023-09-22T16:21:46.728" v="729" actId="20577"/>
          <ac:spMkLst>
            <pc:docMk/>
            <pc:sldMk cId="909644597" sldId="358"/>
            <ac:spMk id="2" creationId="{30FE1012-5468-212D-6775-E22ED9836EF7}"/>
          </ac:spMkLst>
        </pc:spChg>
        <pc:spChg chg="del">
          <ac:chgData name="Stoker, Kesiah" userId="7d6f868f-a8a0-4a2e-b53b-4e83b6d4fcae" providerId="ADAL" clId="{18A127A6-5BA2-44BF-9D12-FDF07EBCAE7A}" dt="2023-09-22T16:21:48.463" v="730" actId="478"/>
          <ac:spMkLst>
            <pc:docMk/>
            <pc:sldMk cId="909644597" sldId="358"/>
            <ac:spMk id="3" creationId="{7ED3DBDC-B2FD-9FCC-5485-90D8871EDD71}"/>
          </ac:spMkLst>
        </pc:spChg>
        <pc:spChg chg="add del mod">
          <ac:chgData name="Stoker, Kesiah" userId="7d6f868f-a8a0-4a2e-b53b-4e83b6d4fcae" providerId="ADAL" clId="{18A127A6-5BA2-44BF-9D12-FDF07EBCAE7A}" dt="2023-09-22T19:38:24.722" v="1420"/>
          <ac:spMkLst>
            <pc:docMk/>
            <pc:sldMk cId="909644597" sldId="358"/>
            <ac:spMk id="3" creationId="{CD69E741-E16A-BDE9-EDD7-BD8085C2F556}"/>
          </ac:spMkLst>
        </pc:spChg>
        <pc:spChg chg="add mod">
          <ac:chgData name="Stoker, Kesiah" userId="7d6f868f-a8a0-4a2e-b53b-4e83b6d4fcae" providerId="ADAL" clId="{18A127A6-5BA2-44BF-9D12-FDF07EBCAE7A}" dt="2023-09-22T19:38:29.574" v="1424" actId="20577"/>
          <ac:spMkLst>
            <pc:docMk/>
            <pc:sldMk cId="909644597" sldId="358"/>
            <ac:spMk id="4" creationId="{9F62226F-9E89-1DC1-2295-D388A29782A6}"/>
          </ac:spMkLst>
        </pc:spChg>
        <pc:spChg chg="del">
          <ac:chgData name="Stoker, Kesiah" userId="7d6f868f-a8a0-4a2e-b53b-4e83b6d4fcae" providerId="ADAL" clId="{18A127A6-5BA2-44BF-9D12-FDF07EBCAE7A}" dt="2023-09-22T16:22:08.558" v="731" actId="478"/>
          <ac:spMkLst>
            <pc:docMk/>
            <pc:sldMk cId="909644597" sldId="358"/>
            <ac:spMk id="4" creationId="{BA25D69E-1C17-AF44-0E0B-42588B43F3EC}"/>
          </ac:spMkLst>
        </pc:spChg>
        <pc:spChg chg="del">
          <ac:chgData name="Stoker, Kesiah" userId="7d6f868f-a8a0-4a2e-b53b-4e83b6d4fcae" providerId="ADAL" clId="{18A127A6-5BA2-44BF-9D12-FDF07EBCAE7A}" dt="2023-09-22T16:22:11.664" v="733" actId="478"/>
          <ac:spMkLst>
            <pc:docMk/>
            <pc:sldMk cId="909644597" sldId="358"/>
            <ac:spMk id="5" creationId="{95557ED2-ACC1-3B4D-21EC-AA51B59AEEAA}"/>
          </ac:spMkLst>
        </pc:spChg>
        <pc:spChg chg="del">
          <ac:chgData name="Stoker, Kesiah" userId="7d6f868f-a8a0-4a2e-b53b-4e83b6d4fcae" providerId="ADAL" clId="{18A127A6-5BA2-44BF-9D12-FDF07EBCAE7A}" dt="2023-09-22T16:22:11.163" v="732" actId="478"/>
          <ac:spMkLst>
            <pc:docMk/>
            <pc:sldMk cId="909644597" sldId="358"/>
            <ac:spMk id="6" creationId="{34343B43-4BFB-14EA-31C3-224F638AF1C7}"/>
          </ac:spMkLst>
        </pc:spChg>
        <pc:spChg chg="add del mod">
          <ac:chgData name="Stoker, Kesiah" userId="7d6f868f-a8a0-4a2e-b53b-4e83b6d4fcae" providerId="ADAL" clId="{18A127A6-5BA2-44BF-9D12-FDF07EBCAE7A}" dt="2023-09-22T19:38:26.626" v="1421" actId="478"/>
          <ac:spMkLst>
            <pc:docMk/>
            <pc:sldMk cId="909644597" sldId="358"/>
            <ac:spMk id="8" creationId="{124B4CB1-D5C7-EE8A-3217-F84D8D8BB41D}"/>
          </ac:spMkLst>
        </pc:spChg>
        <pc:graphicFrameChg chg="add mod modGraphic">
          <ac:chgData name="Stoker, Kesiah" userId="7d6f868f-a8a0-4a2e-b53b-4e83b6d4fcae" providerId="ADAL" clId="{18A127A6-5BA2-44BF-9D12-FDF07EBCAE7A}" dt="2023-09-22T19:36:35.646" v="1410" actId="20577"/>
          <ac:graphicFrameMkLst>
            <pc:docMk/>
            <pc:sldMk cId="909644597" sldId="358"/>
            <ac:graphicFrameMk id="7" creationId="{19C5F5E8-BF21-1621-6EE4-9674393947C9}"/>
          </ac:graphicFrameMkLst>
        </pc:graphicFrameChg>
      </pc:sldChg>
      <pc:sldChg chg="addSp delSp modSp add mod addCm delCm modCm modNotesTx">
        <pc:chgData name="Stoker, Kesiah" userId="7d6f868f-a8a0-4a2e-b53b-4e83b6d4fcae" providerId="ADAL" clId="{18A127A6-5BA2-44BF-9D12-FDF07EBCAE7A}" dt="2023-09-22T16:49:24.183" v="939" actId="113"/>
        <pc:sldMkLst>
          <pc:docMk/>
          <pc:sldMk cId="482592697" sldId="359"/>
        </pc:sldMkLst>
        <pc:spChg chg="mod">
          <ac:chgData name="Stoker, Kesiah" userId="7d6f868f-a8a0-4a2e-b53b-4e83b6d4fcae" providerId="ADAL" clId="{18A127A6-5BA2-44BF-9D12-FDF07EBCAE7A}" dt="2023-09-22T16:36:30.516" v="811" actId="6549"/>
          <ac:spMkLst>
            <pc:docMk/>
            <pc:sldMk cId="482592697" sldId="359"/>
            <ac:spMk id="2" creationId="{3B2CDD41-2B2B-8A1E-B73A-6B64A506068E}"/>
          </ac:spMkLst>
        </pc:spChg>
        <pc:spChg chg="mod">
          <ac:chgData name="Stoker, Kesiah" userId="7d6f868f-a8a0-4a2e-b53b-4e83b6d4fcae" providerId="ADAL" clId="{18A127A6-5BA2-44BF-9D12-FDF07EBCAE7A}" dt="2023-09-22T16:49:24.183" v="939" actId="113"/>
          <ac:spMkLst>
            <pc:docMk/>
            <pc:sldMk cId="482592697" sldId="359"/>
            <ac:spMk id="3" creationId="{813DC22C-CA7E-D280-9613-B31927BE2821}"/>
          </ac:spMkLst>
        </pc:spChg>
        <pc:spChg chg="add mod">
          <ac:chgData name="Stoker, Kesiah" userId="7d6f868f-a8a0-4a2e-b53b-4e83b6d4fcae" providerId="ADAL" clId="{18A127A6-5BA2-44BF-9D12-FDF07EBCAE7A}" dt="2023-09-22T16:35:11.534" v="809" actId="20577"/>
          <ac:spMkLst>
            <pc:docMk/>
            <pc:sldMk cId="482592697" sldId="359"/>
            <ac:spMk id="4" creationId="{31F47D01-846B-C7EE-BFA4-517BCDADF210}"/>
          </ac:spMkLst>
        </pc:spChg>
        <pc:spChg chg="add mod topLvl">
          <ac:chgData name="Stoker, Kesiah" userId="7d6f868f-a8a0-4a2e-b53b-4e83b6d4fcae" providerId="ADAL" clId="{18A127A6-5BA2-44BF-9D12-FDF07EBCAE7A}" dt="2023-09-22T16:41:50.949" v="863" actId="1076"/>
          <ac:spMkLst>
            <pc:docMk/>
            <pc:sldMk cId="482592697" sldId="359"/>
            <ac:spMk id="5" creationId="{51942B0D-B547-AF32-57F8-D420ED71654D}"/>
          </ac:spMkLst>
        </pc:spChg>
        <pc:spChg chg="add mod topLvl">
          <ac:chgData name="Stoker, Kesiah" userId="7d6f868f-a8a0-4a2e-b53b-4e83b6d4fcae" providerId="ADAL" clId="{18A127A6-5BA2-44BF-9D12-FDF07EBCAE7A}" dt="2023-09-22T16:41:54.710" v="864" actId="1076"/>
          <ac:spMkLst>
            <pc:docMk/>
            <pc:sldMk cId="482592697" sldId="359"/>
            <ac:spMk id="6" creationId="{55101920-8D9F-8ECA-15CA-75C6A47AD034}"/>
          </ac:spMkLst>
        </pc:spChg>
        <pc:spChg chg="add mod topLvl">
          <ac:chgData name="Stoker, Kesiah" userId="7d6f868f-a8a0-4a2e-b53b-4e83b6d4fcae" providerId="ADAL" clId="{18A127A6-5BA2-44BF-9D12-FDF07EBCAE7A}" dt="2023-09-22T16:44:32.623" v="895" actId="1036"/>
          <ac:spMkLst>
            <pc:docMk/>
            <pc:sldMk cId="482592697" sldId="359"/>
            <ac:spMk id="7" creationId="{F78A8C55-0FAA-AC09-AE6C-D0AA969EA9FB}"/>
          </ac:spMkLst>
        </pc:spChg>
        <pc:spChg chg="add mod topLvl">
          <ac:chgData name="Stoker, Kesiah" userId="7d6f868f-a8a0-4a2e-b53b-4e83b6d4fcae" providerId="ADAL" clId="{18A127A6-5BA2-44BF-9D12-FDF07EBCAE7A}" dt="2023-09-22T16:42:04.904" v="865" actId="1076"/>
          <ac:spMkLst>
            <pc:docMk/>
            <pc:sldMk cId="482592697" sldId="359"/>
            <ac:spMk id="9" creationId="{F26C9640-EA3A-E14C-7E08-C84D4F09D62D}"/>
          </ac:spMkLst>
        </pc:spChg>
        <pc:spChg chg="add mod topLvl">
          <ac:chgData name="Stoker, Kesiah" userId="7d6f868f-a8a0-4a2e-b53b-4e83b6d4fcae" providerId="ADAL" clId="{18A127A6-5BA2-44BF-9D12-FDF07EBCAE7A}" dt="2023-09-22T16:44:32.623" v="895" actId="1036"/>
          <ac:spMkLst>
            <pc:docMk/>
            <pc:sldMk cId="482592697" sldId="359"/>
            <ac:spMk id="11" creationId="{63410C60-AB62-8392-43D5-EFC7B6490CDD}"/>
          </ac:spMkLst>
        </pc:spChg>
        <pc:spChg chg="add mod topLvl">
          <ac:chgData name="Stoker, Kesiah" userId="7d6f868f-a8a0-4a2e-b53b-4e83b6d4fcae" providerId="ADAL" clId="{18A127A6-5BA2-44BF-9D12-FDF07EBCAE7A}" dt="2023-09-22T16:44:32.623" v="895" actId="1036"/>
          <ac:spMkLst>
            <pc:docMk/>
            <pc:sldMk cId="482592697" sldId="359"/>
            <ac:spMk id="12" creationId="{F771BB59-2D5C-1C8B-C06B-135DBA926C5F}"/>
          </ac:spMkLst>
        </pc:spChg>
        <pc:spChg chg="add mod topLvl">
          <ac:chgData name="Stoker, Kesiah" userId="7d6f868f-a8a0-4a2e-b53b-4e83b6d4fcae" providerId="ADAL" clId="{18A127A6-5BA2-44BF-9D12-FDF07EBCAE7A}" dt="2023-09-22T16:44:32.623" v="895" actId="1036"/>
          <ac:spMkLst>
            <pc:docMk/>
            <pc:sldMk cId="482592697" sldId="359"/>
            <ac:spMk id="13" creationId="{A37D0B17-63D2-8479-A702-604DDCF5A57D}"/>
          </ac:spMkLst>
        </pc:spChg>
        <pc:grpChg chg="add del mod">
          <ac:chgData name="Stoker, Kesiah" userId="7d6f868f-a8a0-4a2e-b53b-4e83b6d4fcae" providerId="ADAL" clId="{18A127A6-5BA2-44BF-9D12-FDF07EBCAE7A}" dt="2023-09-22T16:38:37.251" v="816" actId="165"/>
          <ac:grpSpMkLst>
            <pc:docMk/>
            <pc:sldMk cId="482592697" sldId="359"/>
            <ac:grpSpMk id="14" creationId="{433C810A-4668-F950-C648-71B565CEF0D1}"/>
          </ac:grpSpMkLst>
        </pc:grpChg>
        <pc:picChg chg="add mod topLvl">
          <ac:chgData name="Stoker, Kesiah" userId="7d6f868f-a8a0-4a2e-b53b-4e83b6d4fcae" providerId="ADAL" clId="{18A127A6-5BA2-44BF-9D12-FDF07EBCAE7A}" dt="2023-09-22T16:46:01.432" v="906" actId="339"/>
          <ac:picMkLst>
            <pc:docMk/>
            <pc:sldMk cId="482592697" sldId="359"/>
            <ac:picMk id="8" creationId="{62BAC47B-321B-FB6B-35E8-5713DE0FE6B0}"/>
          </ac:picMkLst>
        </pc:picChg>
        <pc:picChg chg="add mod topLvl">
          <ac:chgData name="Stoker, Kesiah" userId="7d6f868f-a8a0-4a2e-b53b-4e83b6d4fcae" providerId="ADAL" clId="{18A127A6-5BA2-44BF-9D12-FDF07EBCAE7A}" dt="2023-09-22T16:45:44.236" v="903" actId="339"/>
          <ac:picMkLst>
            <pc:docMk/>
            <pc:sldMk cId="482592697" sldId="359"/>
            <ac:picMk id="10" creationId="{3F553A37-1B97-06FF-4F8E-47544D3467B4}"/>
          </ac:picMkLst>
        </pc:picChg>
        <pc:picChg chg="add del mod">
          <ac:chgData name="Stoker, Kesiah" userId="7d6f868f-a8a0-4a2e-b53b-4e83b6d4fcae" providerId="ADAL" clId="{18A127A6-5BA2-44BF-9D12-FDF07EBCAE7A}" dt="2023-09-22T16:44:55.881" v="898" actId="478"/>
          <ac:picMkLst>
            <pc:docMk/>
            <pc:sldMk cId="482592697" sldId="359"/>
            <ac:picMk id="15" creationId="{03879442-FD2B-BC2D-CA22-C6FCCE3B4765}"/>
          </ac:picMkLst>
        </pc:picChg>
        <pc:picChg chg="add del mod">
          <ac:chgData name="Stoker, Kesiah" userId="7d6f868f-a8a0-4a2e-b53b-4e83b6d4fcae" providerId="ADAL" clId="{18A127A6-5BA2-44BF-9D12-FDF07EBCAE7A}" dt="2023-09-22T16:44:56.268" v="899" actId="478"/>
          <ac:picMkLst>
            <pc:docMk/>
            <pc:sldMk cId="482592697" sldId="359"/>
            <ac:picMk id="16" creationId="{B9DB7767-D1FC-8990-168B-2EBED2E805AC}"/>
          </ac:picMkLst>
        </pc:picChg>
        <pc:picChg chg="add del mod">
          <ac:chgData name="Stoker, Kesiah" userId="7d6f868f-a8a0-4a2e-b53b-4e83b6d4fcae" providerId="ADAL" clId="{18A127A6-5BA2-44BF-9D12-FDF07EBCAE7A}" dt="2023-09-22T16:44:56.569" v="900" actId="478"/>
          <ac:picMkLst>
            <pc:docMk/>
            <pc:sldMk cId="482592697" sldId="359"/>
            <ac:picMk id="17" creationId="{8697E663-8D87-B026-ACF7-9B1223AD7D3D}"/>
          </ac:picMkLst>
        </pc:picChg>
        <pc:picChg chg="add del mod">
          <ac:chgData name="Stoker, Kesiah" userId="7d6f868f-a8a0-4a2e-b53b-4e83b6d4fcae" providerId="ADAL" clId="{18A127A6-5BA2-44BF-9D12-FDF07EBCAE7A}" dt="2023-09-22T16:44:54.993" v="896" actId="478"/>
          <ac:picMkLst>
            <pc:docMk/>
            <pc:sldMk cId="482592697" sldId="359"/>
            <ac:picMk id="18" creationId="{2523C445-C40C-89AE-8C34-F7A744A05FB9}"/>
          </ac:picMkLst>
        </pc:picChg>
        <pc:picChg chg="add del mod">
          <ac:chgData name="Stoker, Kesiah" userId="7d6f868f-a8a0-4a2e-b53b-4e83b6d4fcae" providerId="ADAL" clId="{18A127A6-5BA2-44BF-9D12-FDF07EBCAE7A}" dt="2023-09-22T16:44:55.480" v="897" actId="478"/>
          <ac:picMkLst>
            <pc:docMk/>
            <pc:sldMk cId="482592697" sldId="359"/>
            <ac:picMk id="19" creationId="{2B677C9F-D76B-7026-ABE0-945DCC77055D}"/>
          </ac:picMkLst>
        </pc:picChg>
        <pc:picChg chg="add del mod">
          <ac:chgData name="Stoker, Kesiah" userId="7d6f868f-a8a0-4a2e-b53b-4e83b6d4fcae" providerId="ADAL" clId="{18A127A6-5BA2-44BF-9D12-FDF07EBCAE7A}" dt="2023-09-22T16:48:10.530" v="936" actId="478"/>
          <ac:picMkLst>
            <pc:docMk/>
            <pc:sldMk cId="482592697" sldId="359"/>
            <ac:picMk id="20" creationId="{96147178-D6EB-8AA0-A4D3-6D233762303B}"/>
          </ac:picMkLst>
        </pc:picChg>
        <pc:picChg chg="add del mod">
          <ac:chgData name="Stoker, Kesiah" userId="7d6f868f-a8a0-4a2e-b53b-4e83b6d4fcae" providerId="ADAL" clId="{18A127A6-5BA2-44BF-9D12-FDF07EBCAE7A}" dt="2023-09-22T16:48:09.616" v="934" actId="478"/>
          <ac:picMkLst>
            <pc:docMk/>
            <pc:sldMk cId="482592697" sldId="359"/>
            <ac:picMk id="21" creationId="{40C2964E-57A7-EA68-D545-EFB16863EA62}"/>
          </ac:picMkLst>
        </pc:picChg>
        <pc:picChg chg="add del mod">
          <ac:chgData name="Stoker, Kesiah" userId="7d6f868f-a8a0-4a2e-b53b-4e83b6d4fcae" providerId="ADAL" clId="{18A127A6-5BA2-44BF-9D12-FDF07EBCAE7A}" dt="2023-09-22T16:48:10.182" v="935" actId="478"/>
          <ac:picMkLst>
            <pc:docMk/>
            <pc:sldMk cId="482592697" sldId="359"/>
            <ac:picMk id="22" creationId="{B1FA74BE-A3F8-FD5F-9412-4C2E838A4B5E}"/>
          </ac:picMkLst>
        </pc:picChg>
        <pc:picChg chg="add del mod">
          <ac:chgData name="Stoker, Kesiah" userId="7d6f868f-a8a0-4a2e-b53b-4e83b6d4fcae" providerId="ADAL" clId="{18A127A6-5BA2-44BF-9D12-FDF07EBCAE7A}" dt="2023-09-22T16:48:08.809" v="933" actId="478"/>
          <ac:picMkLst>
            <pc:docMk/>
            <pc:sldMk cId="482592697" sldId="359"/>
            <ac:picMk id="23" creationId="{DBF8CA78-E2AC-A428-96E3-EE4E83E8E73B}"/>
          </ac:picMkLst>
        </pc:picChg>
        <pc:picChg chg="add del mod">
          <ac:chgData name="Stoker, Kesiah" userId="7d6f868f-a8a0-4a2e-b53b-4e83b6d4fcae" providerId="ADAL" clId="{18A127A6-5BA2-44BF-9D12-FDF07EBCAE7A}" dt="2023-09-22T16:48:08.430" v="932" actId="478"/>
          <ac:picMkLst>
            <pc:docMk/>
            <pc:sldMk cId="482592697" sldId="359"/>
            <ac:picMk id="24" creationId="{460199E8-2500-7115-2A84-1B674EA2F61A}"/>
          </ac:picMkLst>
        </pc:picChg>
      </pc:sldChg>
      <pc:sldChg chg="new del">
        <pc:chgData name="Stoker, Kesiah" userId="7d6f868f-a8a0-4a2e-b53b-4e83b6d4fcae" providerId="ADAL" clId="{18A127A6-5BA2-44BF-9D12-FDF07EBCAE7A}" dt="2023-09-22T16:29:24.357" v="761" actId="680"/>
        <pc:sldMkLst>
          <pc:docMk/>
          <pc:sldMk cId="4222031826" sldId="359"/>
        </pc:sldMkLst>
      </pc:sldChg>
      <pc:sldChg chg="addSp delSp modSp add mod addCm">
        <pc:chgData name="Stoker, Kesiah" userId="7d6f868f-a8a0-4a2e-b53b-4e83b6d4fcae" providerId="ADAL" clId="{18A127A6-5BA2-44BF-9D12-FDF07EBCAE7A}" dt="2023-09-22T19:29:00.227" v="1229" actId="1076"/>
        <pc:sldMkLst>
          <pc:docMk/>
          <pc:sldMk cId="2872917886" sldId="360"/>
        </pc:sldMkLst>
        <pc:spChg chg="mod">
          <ac:chgData name="Stoker, Kesiah" userId="7d6f868f-a8a0-4a2e-b53b-4e83b6d4fcae" providerId="ADAL" clId="{18A127A6-5BA2-44BF-9D12-FDF07EBCAE7A}" dt="2023-09-22T19:19:01.567" v="967" actId="20577"/>
          <ac:spMkLst>
            <pc:docMk/>
            <pc:sldMk cId="2872917886" sldId="360"/>
            <ac:spMk id="2" creationId="{3B2CDD41-2B2B-8A1E-B73A-6B64A506068E}"/>
          </ac:spMkLst>
        </pc:spChg>
        <pc:spChg chg="del">
          <ac:chgData name="Stoker, Kesiah" userId="7d6f868f-a8a0-4a2e-b53b-4e83b6d4fcae" providerId="ADAL" clId="{18A127A6-5BA2-44BF-9D12-FDF07EBCAE7A}" dt="2023-09-22T19:19:03.904" v="968" actId="478"/>
          <ac:spMkLst>
            <pc:docMk/>
            <pc:sldMk cId="2872917886" sldId="360"/>
            <ac:spMk id="3" creationId="{813DC22C-CA7E-D280-9613-B31927BE2821}"/>
          </ac:spMkLst>
        </pc:spChg>
        <pc:spChg chg="add del mod">
          <ac:chgData name="Stoker, Kesiah" userId="7d6f868f-a8a0-4a2e-b53b-4e83b6d4fcae" providerId="ADAL" clId="{18A127A6-5BA2-44BF-9D12-FDF07EBCAE7A}" dt="2023-09-22T19:19:33.327" v="971"/>
          <ac:spMkLst>
            <pc:docMk/>
            <pc:sldMk cId="2872917886" sldId="360"/>
            <ac:spMk id="4" creationId="{8A82411E-6412-71D0-7F37-2A05520F4A33}"/>
          </ac:spMkLst>
        </pc:spChg>
        <pc:spChg chg="add del mod">
          <ac:chgData name="Stoker, Kesiah" userId="7d6f868f-a8a0-4a2e-b53b-4e83b6d4fcae" providerId="ADAL" clId="{18A127A6-5BA2-44BF-9D12-FDF07EBCAE7A}" dt="2023-09-22T19:19:33.327" v="971"/>
          <ac:spMkLst>
            <pc:docMk/>
            <pc:sldMk cId="2872917886" sldId="360"/>
            <ac:spMk id="5" creationId="{8161D058-E3D6-3BC2-C1CA-044FF389B194}"/>
          </ac:spMkLst>
        </pc:spChg>
        <pc:spChg chg="add del mod">
          <ac:chgData name="Stoker, Kesiah" userId="7d6f868f-a8a0-4a2e-b53b-4e83b6d4fcae" providerId="ADAL" clId="{18A127A6-5BA2-44BF-9D12-FDF07EBCAE7A}" dt="2023-09-22T19:19:33.327" v="971"/>
          <ac:spMkLst>
            <pc:docMk/>
            <pc:sldMk cId="2872917886" sldId="360"/>
            <ac:spMk id="6" creationId="{B1BF2E53-F0FB-0098-50A7-F94F84909BDF}"/>
          </ac:spMkLst>
        </pc:spChg>
        <pc:spChg chg="add del mod">
          <ac:chgData name="Stoker, Kesiah" userId="7d6f868f-a8a0-4a2e-b53b-4e83b6d4fcae" providerId="ADAL" clId="{18A127A6-5BA2-44BF-9D12-FDF07EBCAE7A}" dt="2023-09-22T19:19:33.327" v="971"/>
          <ac:spMkLst>
            <pc:docMk/>
            <pc:sldMk cId="2872917886" sldId="360"/>
            <ac:spMk id="7" creationId="{A88A08FE-B30C-97F7-B60E-A2F982CDFC3C}"/>
          </ac:spMkLst>
        </pc:spChg>
        <pc:spChg chg="add mod">
          <ac:chgData name="Stoker, Kesiah" userId="7d6f868f-a8a0-4a2e-b53b-4e83b6d4fcae" providerId="ADAL" clId="{18A127A6-5BA2-44BF-9D12-FDF07EBCAE7A}" dt="2023-09-22T19:19:39.919" v="973" actId="20577"/>
          <ac:spMkLst>
            <pc:docMk/>
            <pc:sldMk cId="2872917886" sldId="360"/>
            <ac:spMk id="12" creationId="{42FEF0FD-85CF-19FC-388F-66962BDB7A73}"/>
          </ac:spMkLst>
        </pc:spChg>
        <pc:spChg chg="add del">
          <ac:chgData name="Stoker, Kesiah" userId="7d6f868f-a8a0-4a2e-b53b-4e83b6d4fcae" providerId="ADAL" clId="{18A127A6-5BA2-44BF-9D12-FDF07EBCAE7A}" dt="2023-09-22T19:20:06.398" v="975" actId="478"/>
          <ac:spMkLst>
            <pc:docMk/>
            <pc:sldMk cId="2872917886" sldId="360"/>
            <ac:spMk id="13" creationId="{E2816722-4E2C-D2DF-B749-9FE95D02647D}"/>
          </ac:spMkLst>
        </pc:spChg>
        <pc:spChg chg="add del mod">
          <ac:chgData name="Stoker, Kesiah" userId="7d6f868f-a8a0-4a2e-b53b-4e83b6d4fcae" providerId="ADAL" clId="{18A127A6-5BA2-44BF-9D12-FDF07EBCAE7A}" dt="2023-09-22T19:20:42.988" v="1000" actId="478"/>
          <ac:spMkLst>
            <pc:docMk/>
            <pc:sldMk cId="2872917886" sldId="360"/>
            <ac:spMk id="14" creationId="{A8C30363-6E9D-6B84-6541-22B274B35C3D}"/>
          </ac:spMkLst>
        </pc:spChg>
        <pc:spChg chg="add mod">
          <ac:chgData name="Stoker, Kesiah" userId="7d6f868f-a8a0-4a2e-b53b-4e83b6d4fcae" providerId="ADAL" clId="{18A127A6-5BA2-44BF-9D12-FDF07EBCAE7A}" dt="2023-09-22T19:28:51.535" v="1226" actId="1076"/>
          <ac:spMkLst>
            <pc:docMk/>
            <pc:sldMk cId="2872917886" sldId="360"/>
            <ac:spMk id="15" creationId="{DE890FCF-0460-7429-44A9-ECEC567CE636}"/>
          </ac:spMkLst>
        </pc:spChg>
        <pc:spChg chg="add del mod">
          <ac:chgData name="Stoker, Kesiah" userId="7d6f868f-a8a0-4a2e-b53b-4e83b6d4fcae" providerId="ADAL" clId="{18A127A6-5BA2-44BF-9D12-FDF07EBCAE7A}" dt="2023-09-22T19:25:31.704" v="1114" actId="478"/>
          <ac:spMkLst>
            <pc:docMk/>
            <pc:sldMk cId="2872917886" sldId="360"/>
            <ac:spMk id="16" creationId="{16DFF3D0-B759-3DC3-A224-73B9BAD0E0EF}"/>
          </ac:spMkLst>
        </pc:spChg>
        <pc:spChg chg="add del mod">
          <ac:chgData name="Stoker, Kesiah" userId="7d6f868f-a8a0-4a2e-b53b-4e83b6d4fcae" providerId="ADAL" clId="{18A127A6-5BA2-44BF-9D12-FDF07EBCAE7A}" dt="2023-09-22T19:25:34.743" v="1117" actId="478"/>
          <ac:spMkLst>
            <pc:docMk/>
            <pc:sldMk cId="2872917886" sldId="360"/>
            <ac:spMk id="17" creationId="{D0D1BC43-643C-3399-F45F-3DCA81803F92}"/>
          </ac:spMkLst>
        </pc:spChg>
        <pc:spChg chg="add del mod">
          <ac:chgData name="Stoker, Kesiah" userId="7d6f868f-a8a0-4a2e-b53b-4e83b6d4fcae" providerId="ADAL" clId="{18A127A6-5BA2-44BF-9D12-FDF07EBCAE7A}" dt="2023-09-22T19:25:33.771" v="1116" actId="478"/>
          <ac:spMkLst>
            <pc:docMk/>
            <pc:sldMk cId="2872917886" sldId="360"/>
            <ac:spMk id="18" creationId="{08BE4C6E-7BDB-8402-756B-680E28BA7545}"/>
          </ac:spMkLst>
        </pc:spChg>
        <pc:spChg chg="add mod">
          <ac:chgData name="Stoker, Kesiah" userId="7d6f868f-a8a0-4a2e-b53b-4e83b6d4fcae" providerId="ADAL" clId="{18A127A6-5BA2-44BF-9D12-FDF07EBCAE7A}" dt="2023-09-22T19:28:55.681" v="1227" actId="1076"/>
          <ac:spMkLst>
            <pc:docMk/>
            <pc:sldMk cId="2872917886" sldId="360"/>
            <ac:spMk id="19" creationId="{4BB24016-9C38-0C43-21BB-511AC83DE9B2}"/>
          </ac:spMkLst>
        </pc:spChg>
        <pc:spChg chg="add mod">
          <ac:chgData name="Stoker, Kesiah" userId="7d6f868f-a8a0-4a2e-b53b-4e83b6d4fcae" providerId="ADAL" clId="{18A127A6-5BA2-44BF-9D12-FDF07EBCAE7A}" dt="2023-09-22T19:28:57.774" v="1228" actId="1076"/>
          <ac:spMkLst>
            <pc:docMk/>
            <pc:sldMk cId="2872917886" sldId="360"/>
            <ac:spMk id="20" creationId="{1A53F153-3DCB-4B1D-C329-E2C2780C63A3}"/>
          </ac:spMkLst>
        </pc:spChg>
        <pc:spChg chg="add mod">
          <ac:chgData name="Stoker, Kesiah" userId="7d6f868f-a8a0-4a2e-b53b-4e83b6d4fcae" providerId="ADAL" clId="{18A127A6-5BA2-44BF-9D12-FDF07EBCAE7A}" dt="2023-09-22T19:29:00.227" v="1229" actId="1076"/>
          <ac:spMkLst>
            <pc:docMk/>
            <pc:sldMk cId="2872917886" sldId="360"/>
            <ac:spMk id="21" creationId="{F07B6B82-5AAE-C6B6-0FD1-33B3621019A3}"/>
          </ac:spMkLst>
        </pc:spChg>
        <pc:cxnChg chg="add del mod">
          <ac:chgData name="Stoker, Kesiah" userId="7d6f868f-a8a0-4a2e-b53b-4e83b6d4fcae" providerId="ADAL" clId="{18A127A6-5BA2-44BF-9D12-FDF07EBCAE7A}" dt="2023-09-22T19:19:33.327" v="971"/>
          <ac:cxnSpMkLst>
            <pc:docMk/>
            <pc:sldMk cId="2872917886" sldId="360"/>
            <ac:cxnSpMk id="8" creationId="{6BE794C2-D8F4-EB89-593D-C17D830E4DB6}"/>
          </ac:cxnSpMkLst>
        </pc:cxnChg>
        <pc:cxnChg chg="add del mod">
          <ac:chgData name="Stoker, Kesiah" userId="7d6f868f-a8a0-4a2e-b53b-4e83b6d4fcae" providerId="ADAL" clId="{18A127A6-5BA2-44BF-9D12-FDF07EBCAE7A}" dt="2023-09-22T19:19:33.327" v="971"/>
          <ac:cxnSpMkLst>
            <pc:docMk/>
            <pc:sldMk cId="2872917886" sldId="360"/>
            <ac:cxnSpMk id="9" creationId="{D31E03D0-C257-41A5-1C1E-35E0BE143837}"/>
          </ac:cxnSpMkLst>
        </pc:cxnChg>
        <pc:cxnChg chg="add del mod">
          <ac:chgData name="Stoker, Kesiah" userId="7d6f868f-a8a0-4a2e-b53b-4e83b6d4fcae" providerId="ADAL" clId="{18A127A6-5BA2-44BF-9D12-FDF07EBCAE7A}" dt="2023-09-22T19:19:33.327" v="971"/>
          <ac:cxnSpMkLst>
            <pc:docMk/>
            <pc:sldMk cId="2872917886" sldId="360"/>
            <ac:cxnSpMk id="10" creationId="{ACD14CDA-603B-533A-F63F-4514068A8236}"/>
          </ac:cxnSpMkLst>
        </pc:cxnChg>
        <pc:cxnChg chg="add del mod">
          <ac:chgData name="Stoker, Kesiah" userId="7d6f868f-a8a0-4a2e-b53b-4e83b6d4fcae" providerId="ADAL" clId="{18A127A6-5BA2-44BF-9D12-FDF07EBCAE7A}" dt="2023-09-22T19:19:33.327" v="971"/>
          <ac:cxnSpMkLst>
            <pc:docMk/>
            <pc:sldMk cId="2872917886" sldId="360"/>
            <ac:cxnSpMk id="11" creationId="{32989F26-071C-B787-ED39-3ADF8DEEF5C6}"/>
          </ac:cxnSpMkLst>
        </pc:cxnChg>
      </pc:sldChg>
      <pc:sldChg chg="addSp modSp add mod addCm modCm modNotesTx">
        <pc:chgData name="Stoker, Kesiah" userId="7d6f868f-a8a0-4a2e-b53b-4e83b6d4fcae" providerId="ADAL" clId="{18A127A6-5BA2-44BF-9D12-FDF07EBCAE7A}" dt="2023-09-22T20:20:38.939" v="2046"/>
        <pc:sldMkLst>
          <pc:docMk/>
          <pc:sldMk cId="3239380564" sldId="361"/>
        </pc:sldMkLst>
        <pc:spChg chg="add mod">
          <ac:chgData name="Stoker, Kesiah" userId="7d6f868f-a8a0-4a2e-b53b-4e83b6d4fcae" providerId="ADAL" clId="{18A127A6-5BA2-44BF-9D12-FDF07EBCAE7A}" dt="2023-09-22T19:30:05.067" v="1262" actId="20577"/>
          <ac:spMkLst>
            <pc:docMk/>
            <pc:sldMk cId="3239380564" sldId="361"/>
            <ac:spMk id="2" creationId="{C6373715-AEA2-6BF3-347E-E751DB7C8997}"/>
          </ac:spMkLst>
        </pc:spChg>
        <pc:spChg chg="mod">
          <ac:chgData name="Stoker, Kesiah" userId="7d6f868f-a8a0-4a2e-b53b-4e83b6d4fcae" providerId="ADAL" clId="{18A127A6-5BA2-44BF-9D12-FDF07EBCAE7A}" dt="2023-09-22T19:29:51.542" v="1260" actId="20577"/>
          <ac:spMkLst>
            <pc:docMk/>
            <pc:sldMk cId="3239380564" sldId="361"/>
            <ac:spMk id="7" creationId="{4305AD1D-6BAF-A55F-AF71-CCF47C7F038E}"/>
          </ac:spMkLst>
        </pc:spChg>
        <pc:spChg chg="mod">
          <ac:chgData name="Stoker, Kesiah" userId="7d6f868f-a8a0-4a2e-b53b-4e83b6d4fcae" providerId="ADAL" clId="{18A127A6-5BA2-44BF-9D12-FDF07EBCAE7A}" dt="2023-09-22T19:29:47.959" v="1247" actId="20577"/>
          <ac:spMkLst>
            <pc:docMk/>
            <pc:sldMk cId="3239380564" sldId="361"/>
            <ac:spMk id="8" creationId="{CB443B1F-5AB2-361B-2E56-2B5D78C89B30}"/>
          </ac:spMkLst>
        </pc:spChg>
        <pc:spChg chg="mod">
          <ac:chgData name="Stoker, Kesiah" userId="7d6f868f-a8a0-4a2e-b53b-4e83b6d4fcae" providerId="ADAL" clId="{18A127A6-5BA2-44BF-9D12-FDF07EBCAE7A}" dt="2023-09-22T19:31:06.746" v="1268" actId="14100"/>
          <ac:spMkLst>
            <pc:docMk/>
            <pc:sldMk cId="3239380564" sldId="361"/>
            <ac:spMk id="12" creationId="{E88BA993-D338-2C69-272C-738B9099574D}"/>
          </ac:spMkLst>
        </pc:spChg>
        <pc:spChg chg="mod">
          <ac:chgData name="Stoker, Kesiah" userId="7d6f868f-a8a0-4a2e-b53b-4e83b6d4fcae" providerId="ADAL" clId="{18A127A6-5BA2-44BF-9D12-FDF07EBCAE7A}" dt="2023-09-22T19:30:39.757" v="1265" actId="14100"/>
          <ac:spMkLst>
            <pc:docMk/>
            <pc:sldMk cId="3239380564" sldId="361"/>
            <ac:spMk id="13" creationId="{B46ED085-5A86-F3A7-77E6-832996C5C778}"/>
          </ac:spMkLst>
        </pc:spChg>
      </pc:sldChg>
      <pc:sldChg chg="addSp delSp modSp add mod">
        <pc:chgData name="Stoker, Kesiah" userId="7d6f868f-a8a0-4a2e-b53b-4e83b6d4fcae" providerId="ADAL" clId="{18A127A6-5BA2-44BF-9D12-FDF07EBCAE7A}" dt="2023-09-22T19:38:43.601" v="1427" actId="20577"/>
        <pc:sldMkLst>
          <pc:docMk/>
          <pc:sldMk cId="284031855" sldId="362"/>
        </pc:sldMkLst>
        <pc:spChg chg="del mod">
          <ac:chgData name="Stoker, Kesiah" userId="7d6f868f-a8a0-4a2e-b53b-4e83b6d4fcae" providerId="ADAL" clId="{18A127A6-5BA2-44BF-9D12-FDF07EBCAE7A}" dt="2023-09-22T19:38:40.909" v="1425" actId="478"/>
          <ac:spMkLst>
            <pc:docMk/>
            <pc:sldMk cId="284031855" sldId="362"/>
            <ac:spMk id="2" creationId="{C622AC6B-D263-1861-4792-B890713D508D}"/>
          </ac:spMkLst>
        </pc:spChg>
        <pc:spChg chg="add mod">
          <ac:chgData name="Stoker, Kesiah" userId="7d6f868f-a8a0-4a2e-b53b-4e83b6d4fcae" providerId="ADAL" clId="{18A127A6-5BA2-44BF-9D12-FDF07EBCAE7A}" dt="2023-09-22T19:38:43.601" v="1427" actId="20577"/>
          <ac:spMkLst>
            <pc:docMk/>
            <pc:sldMk cId="284031855" sldId="362"/>
            <ac:spMk id="3" creationId="{CC11EBE3-60DD-0F0B-C69E-C8F12F80F0BF}"/>
          </ac:spMkLst>
        </pc:spChg>
        <pc:spChg chg="mod">
          <ac:chgData name="Stoker, Kesiah" userId="7d6f868f-a8a0-4a2e-b53b-4e83b6d4fcae" providerId="ADAL" clId="{18A127A6-5BA2-44BF-9D12-FDF07EBCAE7A}" dt="2023-09-22T19:33:04.782" v="1352" actId="20577"/>
          <ac:spMkLst>
            <pc:docMk/>
            <pc:sldMk cId="284031855" sldId="362"/>
            <ac:spMk id="4" creationId="{34B929EA-085D-03CC-8ABC-3FFBF3231F85}"/>
          </ac:spMkLst>
        </pc:spChg>
        <pc:spChg chg="mod">
          <ac:chgData name="Stoker, Kesiah" userId="7d6f868f-a8a0-4a2e-b53b-4e83b6d4fcae" providerId="ADAL" clId="{18A127A6-5BA2-44BF-9D12-FDF07EBCAE7A}" dt="2023-09-22T19:32:47.119" v="1349" actId="1076"/>
          <ac:spMkLst>
            <pc:docMk/>
            <pc:sldMk cId="284031855" sldId="362"/>
            <ac:spMk id="27" creationId="{6D7733A8-17FB-66BD-9A1B-C0C33D2F92B0}"/>
          </ac:spMkLst>
        </pc:spChg>
        <pc:spChg chg="mod">
          <ac:chgData name="Stoker, Kesiah" userId="7d6f868f-a8a0-4a2e-b53b-4e83b6d4fcae" providerId="ADAL" clId="{18A127A6-5BA2-44BF-9D12-FDF07EBCAE7A}" dt="2023-09-22T19:32:00.898" v="1288" actId="20577"/>
          <ac:spMkLst>
            <pc:docMk/>
            <pc:sldMk cId="284031855" sldId="362"/>
            <ac:spMk id="28" creationId="{B3A1D469-A7F2-D8F7-44B7-D8A645635D39}"/>
          </ac:spMkLst>
        </pc:spChg>
      </pc:sldChg>
      <pc:sldChg chg="addSp delSp modSp add mod modNotesTx">
        <pc:chgData name="Stoker, Kesiah" userId="7d6f868f-a8a0-4a2e-b53b-4e83b6d4fcae" providerId="ADAL" clId="{18A127A6-5BA2-44BF-9D12-FDF07EBCAE7A}" dt="2023-09-22T19:44:15.759" v="1523" actId="962"/>
        <pc:sldMkLst>
          <pc:docMk/>
          <pc:sldMk cId="2224059937" sldId="363"/>
        </pc:sldMkLst>
        <pc:spChg chg="add del mod">
          <ac:chgData name="Stoker, Kesiah" userId="7d6f868f-a8a0-4a2e-b53b-4e83b6d4fcae" providerId="ADAL" clId="{18A127A6-5BA2-44BF-9D12-FDF07EBCAE7A}" dt="2023-09-22T19:37:37.791" v="1412"/>
          <ac:spMkLst>
            <pc:docMk/>
            <pc:sldMk cId="2224059937" sldId="363"/>
            <ac:spMk id="2" creationId="{BAB0AC9D-083F-CDCE-B36F-192776BDAA19}"/>
          </ac:spMkLst>
        </pc:spChg>
        <pc:spChg chg="add del mod">
          <ac:chgData name="Stoker, Kesiah" userId="7d6f868f-a8a0-4a2e-b53b-4e83b6d4fcae" providerId="ADAL" clId="{18A127A6-5BA2-44BF-9D12-FDF07EBCAE7A}" dt="2023-09-22T19:37:43.726" v="1414"/>
          <ac:spMkLst>
            <pc:docMk/>
            <pc:sldMk cId="2224059937" sldId="363"/>
            <ac:spMk id="3" creationId="{E3EA1029-B9AD-DDA9-1616-B3BB3AF2C43D}"/>
          </ac:spMkLst>
        </pc:spChg>
        <pc:spChg chg="add mod">
          <ac:chgData name="Stoker, Kesiah" userId="7d6f868f-a8a0-4a2e-b53b-4e83b6d4fcae" providerId="ADAL" clId="{18A127A6-5BA2-44BF-9D12-FDF07EBCAE7A}" dt="2023-09-22T19:37:57.161" v="1416" actId="20577"/>
          <ac:spMkLst>
            <pc:docMk/>
            <pc:sldMk cId="2224059937" sldId="363"/>
            <ac:spMk id="4" creationId="{DC1DA359-7D8E-4E9F-7532-57537DFF4517}"/>
          </ac:spMkLst>
        </pc:spChg>
        <pc:spChg chg="mod">
          <ac:chgData name="Stoker, Kesiah" userId="7d6f868f-a8a0-4a2e-b53b-4e83b6d4fcae" providerId="ADAL" clId="{18A127A6-5BA2-44BF-9D12-FDF07EBCAE7A}" dt="2023-09-22T19:35:31.556" v="1398" actId="20577"/>
          <ac:spMkLst>
            <pc:docMk/>
            <pc:sldMk cId="2224059937" sldId="363"/>
            <ac:spMk id="7" creationId="{4305AD1D-6BAF-A55F-AF71-CCF47C7F038E}"/>
          </ac:spMkLst>
        </pc:spChg>
        <pc:spChg chg="mod">
          <ac:chgData name="Stoker, Kesiah" userId="7d6f868f-a8a0-4a2e-b53b-4e83b6d4fcae" providerId="ADAL" clId="{18A127A6-5BA2-44BF-9D12-FDF07EBCAE7A}" dt="2023-09-22T19:34:31.871" v="1374" actId="20577"/>
          <ac:spMkLst>
            <pc:docMk/>
            <pc:sldMk cId="2224059937" sldId="363"/>
            <ac:spMk id="8" creationId="{CB443B1F-5AB2-361B-2E56-2B5D78C89B30}"/>
          </ac:spMkLst>
        </pc:spChg>
        <pc:spChg chg="mod">
          <ac:chgData name="Stoker, Kesiah" userId="7d6f868f-a8a0-4a2e-b53b-4e83b6d4fcae" providerId="ADAL" clId="{18A127A6-5BA2-44BF-9D12-FDF07EBCAE7A}" dt="2023-09-22T19:36:07.823" v="1407" actId="20577"/>
          <ac:spMkLst>
            <pc:docMk/>
            <pc:sldMk cId="2224059937" sldId="363"/>
            <ac:spMk id="12" creationId="{E88BA993-D338-2C69-272C-738B9099574D}"/>
          </ac:spMkLst>
        </pc:spChg>
        <pc:spChg chg="del">
          <ac:chgData name="Stoker, Kesiah" userId="7d6f868f-a8a0-4a2e-b53b-4e83b6d4fcae" providerId="ADAL" clId="{18A127A6-5BA2-44BF-9D12-FDF07EBCAE7A}" dt="2023-09-22T19:41:50.702" v="1434" actId="931"/>
          <ac:spMkLst>
            <pc:docMk/>
            <pc:sldMk cId="2224059937" sldId="363"/>
            <ac:spMk id="13" creationId="{B46ED085-5A86-F3A7-77E6-832996C5C778}"/>
          </ac:spMkLst>
        </pc:spChg>
        <pc:picChg chg="add mod modCrop">
          <ac:chgData name="Stoker, Kesiah" userId="7d6f868f-a8a0-4a2e-b53b-4e83b6d4fcae" providerId="ADAL" clId="{18A127A6-5BA2-44BF-9D12-FDF07EBCAE7A}" dt="2023-09-22T19:44:15.759" v="1523" actId="962"/>
          <ac:picMkLst>
            <pc:docMk/>
            <pc:sldMk cId="2224059937" sldId="363"/>
            <ac:picMk id="6" creationId="{45C28FB9-DFF1-3B30-A652-2A444EE721D3}"/>
          </ac:picMkLst>
        </pc:picChg>
      </pc:sldChg>
      <pc:sldChg chg="addSp delSp modSp add mod modClrScheme chgLayout modNotesTx">
        <pc:chgData name="Stoker, Kesiah" userId="7d6f868f-a8a0-4a2e-b53b-4e83b6d4fcae" providerId="ADAL" clId="{18A127A6-5BA2-44BF-9D12-FDF07EBCAE7A}" dt="2023-09-22T20:12:15.823" v="1858" actId="962"/>
        <pc:sldMkLst>
          <pc:docMk/>
          <pc:sldMk cId="2499699887" sldId="364"/>
        </pc:sldMkLst>
        <pc:spChg chg="add mod">
          <ac:chgData name="Stoker, Kesiah" userId="7d6f868f-a8a0-4a2e-b53b-4e83b6d4fcae" providerId="ADAL" clId="{18A127A6-5BA2-44BF-9D12-FDF07EBCAE7A}" dt="2023-09-22T19:48:39.150" v="1585" actId="26606"/>
          <ac:spMkLst>
            <pc:docMk/>
            <pc:sldMk cId="2499699887" sldId="364"/>
            <ac:spMk id="2" creationId="{D16317C2-6E51-7193-BFA0-93615610FB5A}"/>
          </ac:spMkLst>
        </pc:spChg>
        <pc:spChg chg="add mod">
          <ac:chgData name="Stoker, Kesiah" userId="7d6f868f-a8a0-4a2e-b53b-4e83b6d4fcae" providerId="ADAL" clId="{18A127A6-5BA2-44BF-9D12-FDF07EBCAE7A}" dt="2023-09-22T19:51:47.628" v="1594" actId="1076"/>
          <ac:spMkLst>
            <pc:docMk/>
            <pc:sldMk cId="2499699887" sldId="364"/>
            <ac:spMk id="5" creationId="{6AA11D48-10C0-8CB2-2C42-8A3829E9FB9E}"/>
          </ac:spMkLst>
        </pc:spChg>
        <pc:spChg chg="mod ord">
          <ac:chgData name="Stoker, Kesiah" userId="7d6f868f-a8a0-4a2e-b53b-4e83b6d4fcae" providerId="ADAL" clId="{18A127A6-5BA2-44BF-9D12-FDF07EBCAE7A}" dt="2023-09-22T19:48:39.150" v="1585" actId="26606"/>
          <ac:spMkLst>
            <pc:docMk/>
            <pc:sldMk cId="2499699887" sldId="364"/>
            <ac:spMk id="7" creationId="{4305AD1D-6BAF-A55F-AF71-CCF47C7F038E}"/>
          </ac:spMkLst>
        </pc:spChg>
        <pc:spChg chg="mod ord">
          <ac:chgData name="Stoker, Kesiah" userId="7d6f868f-a8a0-4a2e-b53b-4e83b6d4fcae" providerId="ADAL" clId="{18A127A6-5BA2-44BF-9D12-FDF07EBCAE7A}" dt="2023-09-22T19:48:39.150" v="1585" actId="26606"/>
          <ac:spMkLst>
            <pc:docMk/>
            <pc:sldMk cId="2499699887" sldId="364"/>
            <ac:spMk id="8" creationId="{CB443B1F-5AB2-361B-2E56-2B5D78C89B30}"/>
          </ac:spMkLst>
        </pc:spChg>
        <pc:spChg chg="mod ord">
          <ac:chgData name="Stoker, Kesiah" userId="7d6f868f-a8a0-4a2e-b53b-4e83b6d4fcae" providerId="ADAL" clId="{18A127A6-5BA2-44BF-9D12-FDF07EBCAE7A}" dt="2023-09-22T19:48:39.150" v="1585" actId="26606"/>
          <ac:spMkLst>
            <pc:docMk/>
            <pc:sldMk cId="2499699887" sldId="364"/>
            <ac:spMk id="12" creationId="{E88BA993-D338-2C69-272C-738B9099574D}"/>
          </ac:spMkLst>
        </pc:spChg>
        <pc:spChg chg="del mod">
          <ac:chgData name="Stoker, Kesiah" userId="7d6f868f-a8a0-4a2e-b53b-4e83b6d4fcae" providerId="ADAL" clId="{18A127A6-5BA2-44BF-9D12-FDF07EBCAE7A}" dt="2023-09-22T19:47:09.304" v="1568" actId="931"/>
          <ac:spMkLst>
            <pc:docMk/>
            <pc:sldMk cId="2499699887" sldId="364"/>
            <ac:spMk id="13" creationId="{B46ED085-5A86-F3A7-77E6-832996C5C778}"/>
          </ac:spMkLst>
        </pc:spChg>
        <pc:spChg chg="add del mod">
          <ac:chgData name="Stoker, Kesiah" userId="7d6f868f-a8a0-4a2e-b53b-4e83b6d4fcae" providerId="ADAL" clId="{18A127A6-5BA2-44BF-9D12-FDF07EBCAE7A}" dt="2023-09-22T19:48:38.462" v="1583" actId="26606"/>
          <ac:spMkLst>
            <pc:docMk/>
            <pc:sldMk cId="2499699887" sldId="364"/>
            <ac:spMk id="17" creationId="{EE23339E-F7A0-B75D-6037-6EC69558AFD9}"/>
          </ac:spMkLst>
        </pc:spChg>
        <pc:picChg chg="add mod modCrop">
          <ac:chgData name="Stoker, Kesiah" userId="7d6f868f-a8a0-4a2e-b53b-4e83b6d4fcae" providerId="ADAL" clId="{18A127A6-5BA2-44BF-9D12-FDF07EBCAE7A}" dt="2023-09-22T20:12:15.823" v="1858" actId="962"/>
          <ac:picMkLst>
            <pc:docMk/>
            <pc:sldMk cId="2499699887" sldId="364"/>
            <ac:picMk id="4" creationId="{0F2F2847-2521-3FB2-E5CD-C71889052DA2}"/>
          </ac:picMkLst>
        </pc:picChg>
      </pc:sldChg>
      <pc:sldChg chg="addSp delSp modSp add mod">
        <pc:chgData name="Stoker, Kesiah" userId="7d6f868f-a8a0-4a2e-b53b-4e83b6d4fcae" providerId="ADAL" clId="{18A127A6-5BA2-44BF-9D12-FDF07EBCAE7A}" dt="2023-09-22T20:25:27.259" v="2085" actId="14861"/>
        <pc:sldMkLst>
          <pc:docMk/>
          <pc:sldMk cId="86015325" sldId="365"/>
        </pc:sldMkLst>
        <pc:spChg chg="add del mod">
          <ac:chgData name="Stoker, Kesiah" userId="7d6f868f-a8a0-4a2e-b53b-4e83b6d4fcae" providerId="ADAL" clId="{18A127A6-5BA2-44BF-9D12-FDF07EBCAE7A}" dt="2023-09-22T20:15:28.054" v="1873" actId="931"/>
          <ac:spMkLst>
            <pc:docMk/>
            <pc:sldMk cId="86015325" sldId="365"/>
            <ac:spMk id="5" creationId="{18A1A9C4-A3C1-03B1-49E1-A0ADD4063905}"/>
          </ac:spMkLst>
        </pc:spChg>
        <pc:spChg chg="mod">
          <ac:chgData name="Stoker, Kesiah" userId="7d6f868f-a8a0-4a2e-b53b-4e83b6d4fcae" providerId="ADAL" clId="{18A127A6-5BA2-44BF-9D12-FDF07EBCAE7A}" dt="2023-09-22T20:07:50.144" v="1636" actId="20577"/>
          <ac:spMkLst>
            <pc:docMk/>
            <pc:sldMk cId="86015325" sldId="365"/>
            <ac:spMk id="7" creationId="{4305AD1D-6BAF-A55F-AF71-CCF47C7F038E}"/>
          </ac:spMkLst>
        </pc:spChg>
        <pc:spChg chg="mod">
          <ac:chgData name="Stoker, Kesiah" userId="7d6f868f-a8a0-4a2e-b53b-4e83b6d4fcae" providerId="ADAL" clId="{18A127A6-5BA2-44BF-9D12-FDF07EBCAE7A}" dt="2023-09-22T20:07:45.653" v="1617" actId="20577"/>
          <ac:spMkLst>
            <pc:docMk/>
            <pc:sldMk cId="86015325" sldId="365"/>
            <ac:spMk id="8" creationId="{CB443B1F-5AB2-361B-2E56-2B5D78C89B30}"/>
          </ac:spMkLst>
        </pc:spChg>
        <pc:spChg chg="add mod">
          <ac:chgData name="Stoker, Kesiah" userId="7d6f868f-a8a0-4a2e-b53b-4e83b6d4fcae" providerId="ADAL" clId="{18A127A6-5BA2-44BF-9D12-FDF07EBCAE7A}" dt="2023-09-22T20:16:42.866" v="1890" actId="20577"/>
          <ac:spMkLst>
            <pc:docMk/>
            <pc:sldMk cId="86015325" sldId="365"/>
            <ac:spMk id="10" creationId="{95F445F2-F7CE-1481-CB22-BD1BB2A12DB1}"/>
          </ac:spMkLst>
        </pc:spChg>
        <pc:spChg chg="mod">
          <ac:chgData name="Stoker, Kesiah" userId="7d6f868f-a8a0-4a2e-b53b-4e83b6d4fcae" providerId="ADAL" clId="{18A127A6-5BA2-44BF-9D12-FDF07EBCAE7A}" dt="2023-09-22T20:08:33.713" v="1688" actId="113"/>
          <ac:spMkLst>
            <pc:docMk/>
            <pc:sldMk cId="86015325" sldId="365"/>
            <ac:spMk id="12" creationId="{E88BA993-D338-2C69-272C-738B9099574D}"/>
          </ac:spMkLst>
        </pc:spChg>
        <pc:spChg chg="del">
          <ac:chgData name="Stoker, Kesiah" userId="7d6f868f-a8a0-4a2e-b53b-4e83b6d4fcae" providerId="ADAL" clId="{18A127A6-5BA2-44BF-9D12-FDF07EBCAE7A}" dt="2023-09-22T20:12:28.860" v="1859" actId="931"/>
          <ac:spMkLst>
            <pc:docMk/>
            <pc:sldMk cId="86015325" sldId="365"/>
            <ac:spMk id="13" creationId="{B46ED085-5A86-F3A7-77E6-832996C5C778}"/>
          </ac:spMkLst>
        </pc:spChg>
        <pc:picChg chg="add del mod modCrop">
          <ac:chgData name="Stoker, Kesiah" userId="7d6f868f-a8a0-4a2e-b53b-4e83b6d4fcae" providerId="ADAL" clId="{18A127A6-5BA2-44BF-9D12-FDF07EBCAE7A}" dt="2023-09-22T20:15:24.425" v="1872" actId="478"/>
          <ac:picMkLst>
            <pc:docMk/>
            <pc:sldMk cId="86015325" sldId="365"/>
            <ac:picMk id="3" creationId="{843EB1EB-D20D-A406-FA46-652417C40D7F}"/>
          </ac:picMkLst>
        </pc:picChg>
        <pc:picChg chg="add mod modCrop">
          <ac:chgData name="Stoker, Kesiah" userId="7d6f868f-a8a0-4a2e-b53b-4e83b6d4fcae" providerId="ADAL" clId="{18A127A6-5BA2-44BF-9D12-FDF07EBCAE7A}" dt="2023-09-22T20:25:27.259" v="2085" actId="14861"/>
          <ac:picMkLst>
            <pc:docMk/>
            <pc:sldMk cId="86015325" sldId="365"/>
            <ac:picMk id="9" creationId="{A166E758-34A4-FDA0-5F55-E211C00BE2AC}"/>
          </ac:picMkLst>
        </pc:picChg>
      </pc:sldChg>
      <pc:sldChg chg="addSp modSp add mod addCm modCm">
        <pc:chgData name="Stoker, Kesiah" userId="7d6f868f-a8a0-4a2e-b53b-4e83b6d4fcae" providerId="ADAL" clId="{18A127A6-5BA2-44BF-9D12-FDF07EBCAE7A}" dt="2023-09-22T20:20:53.908" v="2047"/>
        <pc:sldMkLst>
          <pc:docMk/>
          <pc:sldMk cId="2687523301" sldId="366"/>
        </pc:sldMkLst>
        <pc:spChg chg="add mod">
          <ac:chgData name="Stoker, Kesiah" userId="7d6f868f-a8a0-4a2e-b53b-4e83b6d4fcae" providerId="ADAL" clId="{18A127A6-5BA2-44BF-9D12-FDF07EBCAE7A}" dt="2023-09-22T20:19:38.745" v="2043" actId="6549"/>
          <ac:spMkLst>
            <pc:docMk/>
            <pc:sldMk cId="2687523301" sldId="366"/>
            <ac:spMk id="2" creationId="{D1EDBF15-B6AF-7F9D-F60C-91763CB14BDE}"/>
          </ac:spMkLst>
        </pc:spChg>
        <pc:spChg chg="mod">
          <ac:chgData name="Stoker, Kesiah" userId="7d6f868f-a8a0-4a2e-b53b-4e83b6d4fcae" providerId="ADAL" clId="{18A127A6-5BA2-44BF-9D12-FDF07EBCAE7A}" dt="2023-09-22T20:18:31.356" v="2033" actId="6549"/>
          <ac:spMkLst>
            <pc:docMk/>
            <pc:sldMk cId="2687523301" sldId="366"/>
            <ac:spMk id="7" creationId="{4305AD1D-6BAF-A55F-AF71-CCF47C7F038E}"/>
          </ac:spMkLst>
        </pc:spChg>
        <pc:spChg chg="mod">
          <ac:chgData name="Stoker, Kesiah" userId="7d6f868f-a8a0-4a2e-b53b-4e83b6d4fcae" providerId="ADAL" clId="{18A127A6-5BA2-44BF-9D12-FDF07EBCAE7A}" dt="2023-09-22T20:18:15.375" v="1973" actId="20577"/>
          <ac:spMkLst>
            <pc:docMk/>
            <pc:sldMk cId="2687523301" sldId="366"/>
            <ac:spMk id="8" creationId="{CB443B1F-5AB2-361B-2E56-2B5D78C89B30}"/>
          </ac:spMkLst>
        </pc:spChg>
        <pc:spChg chg="mod">
          <ac:chgData name="Stoker, Kesiah" userId="7d6f868f-a8a0-4a2e-b53b-4e83b6d4fcae" providerId="ADAL" clId="{18A127A6-5BA2-44BF-9D12-FDF07EBCAE7A}" dt="2023-09-22T20:19:09.050" v="2040" actId="20577"/>
          <ac:spMkLst>
            <pc:docMk/>
            <pc:sldMk cId="2687523301" sldId="366"/>
            <ac:spMk id="12" creationId="{E88BA993-D338-2C69-272C-738B9099574D}"/>
          </ac:spMkLst>
        </pc:spChg>
      </pc:sldChg>
      <pc:sldChg chg="addSp delSp modSp add mod addCm delCm">
        <pc:chgData name="Stoker, Kesiah" userId="7d6f868f-a8a0-4a2e-b53b-4e83b6d4fcae" providerId="ADAL" clId="{18A127A6-5BA2-44BF-9D12-FDF07EBCAE7A}" dt="2023-09-22T20:37:54.242" v="2108" actId="14861"/>
        <pc:sldMkLst>
          <pc:docMk/>
          <pc:sldMk cId="4193221867" sldId="367"/>
        </pc:sldMkLst>
        <pc:spChg chg="add mod">
          <ac:chgData name="Stoker, Kesiah" userId="7d6f868f-a8a0-4a2e-b53b-4e83b6d4fcae" providerId="ADAL" clId="{18A127A6-5BA2-44BF-9D12-FDF07EBCAE7A}" dt="2023-09-22T20:29:04.288" v="2097" actId="6549"/>
          <ac:spMkLst>
            <pc:docMk/>
            <pc:sldMk cId="4193221867" sldId="367"/>
            <ac:spMk id="4" creationId="{6B11CD0E-C7B3-899E-D47C-63ECD9BF2325}"/>
          </ac:spMkLst>
        </pc:spChg>
        <pc:spChg chg="add del mod">
          <ac:chgData name="Stoker, Kesiah" userId="7d6f868f-a8a0-4a2e-b53b-4e83b6d4fcae" providerId="ADAL" clId="{18A127A6-5BA2-44BF-9D12-FDF07EBCAE7A}" dt="2023-09-22T20:29:17.164" v="2099" actId="478"/>
          <ac:spMkLst>
            <pc:docMk/>
            <pc:sldMk cId="4193221867" sldId="367"/>
            <ac:spMk id="6" creationId="{C5C7F6DD-1E4E-054F-7614-C1B4B648FD05}"/>
          </ac:spMkLst>
        </pc:spChg>
        <pc:spChg chg="mod">
          <ac:chgData name="Stoker, Kesiah" userId="7d6f868f-a8a0-4a2e-b53b-4e83b6d4fcae" providerId="ADAL" clId="{18A127A6-5BA2-44BF-9D12-FDF07EBCAE7A}" dt="2023-09-22T20:23:06.823" v="2077" actId="20577"/>
          <ac:spMkLst>
            <pc:docMk/>
            <pc:sldMk cId="4193221867" sldId="367"/>
            <ac:spMk id="7" creationId="{4305AD1D-6BAF-A55F-AF71-CCF47C7F038E}"/>
          </ac:spMkLst>
        </pc:spChg>
        <pc:spChg chg="mod">
          <ac:chgData name="Stoker, Kesiah" userId="7d6f868f-a8a0-4a2e-b53b-4e83b6d4fcae" providerId="ADAL" clId="{18A127A6-5BA2-44BF-9D12-FDF07EBCAE7A}" dt="2023-09-22T20:23:03.059" v="2065" actId="20577"/>
          <ac:spMkLst>
            <pc:docMk/>
            <pc:sldMk cId="4193221867" sldId="367"/>
            <ac:spMk id="8" creationId="{CB443B1F-5AB2-361B-2E56-2B5D78C89B30}"/>
          </ac:spMkLst>
        </pc:spChg>
        <pc:spChg chg="add del">
          <ac:chgData name="Stoker, Kesiah" userId="7d6f868f-a8a0-4a2e-b53b-4e83b6d4fcae" providerId="ADAL" clId="{18A127A6-5BA2-44BF-9D12-FDF07EBCAE7A}" dt="2023-09-22T20:37:39.949" v="2104" actId="22"/>
          <ac:spMkLst>
            <pc:docMk/>
            <pc:sldMk cId="4193221867" sldId="367"/>
            <ac:spMk id="11" creationId="{22F8A9BE-3753-8EC5-3E9D-8666ECFF3CFB}"/>
          </ac:spMkLst>
        </pc:spChg>
        <pc:spChg chg="mod">
          <ac:chgData name="Stoker, Kesiah" userId="7d6f868f-a8a0-4a2e-b53b-4e83b6d4fcae" providerId="ADAL" clId="{18A127A6-5BA2-44BF-9D12-FDF07EBCAE7A}" dt="2023-09-22T20:23:19.271" v="2082" actId="20577"/>
          <ac:spMkLst>
            <pc:docMk/>
            <pc:sldMk cId="4193221867" sldId="367"/>
            <ac:spMk id="12" creationId="{E88BA993-D338-2C69-272C-738B9099574D}"/>
          </ac:spMkLst>
        </pc:spChg>
        <pc:spChg chg="del">
          <ac:chgData name="Stoker, Kesiah" userId="7d6f868f-a8a0-4a2e-b53b-4e83b6d4fcae" providerId="ADAL" clId="{18A127A6-5BA2-44BF-9D12-FDF07EBCAE7A}" dt="2023-09-22T20:28:29.248" v="2086" actId="931"/>
          <ac:spMkLst>
            <pc:docMk/>
            <pc:sldMk cId="4193221867" sldId="367"/>
            <ac:spMk id="13" creationId="{B46ED085-5A86-F3A7-77E6-832996C5C778}"/>
          </ac:spMkLst>
        </pc:spChg>
        <pc:picChg chg="add del mod modCrop">
          <ac:chgData name="Stoker, Kesiah" userId="7d6f868f-a8a0-4a2e-b53b-4e83b6d4fcae" providerId="ADAL" clId="{18A127A6-5BA2-44BF-9D12-FDF07EBCAE7A}" dt="2023-09-22T20:29:14.359" v="2098" actId="478"/>
          <ac:picMkLst>
            <pc:docMk/>
            <pc:sldMk cId="4193221867" sldId="367"/>
            <ac:picMk id="3" creationId="{7926799D-DDD3-4EFA-5279-0A9AF421BD39}"/>
          </ac:picMkLst>
        </pc:picChg>
        <pc:picChg chg="add mod">
          <ac:chgData name="Stoker, Kesiah" userId="7d6f868f-a8a0-4a2e-b53b-4e83b6d4fcae" providerId="ADAL" clId="{18A127A6-5BA2-44BF-9D12-FDF07EBCAE7A}" dt="2023-09-22T20:37:54.242" v="2108" actId="14861"/>
          <ac:picMkLst>
            <pc:docMk/>
            <pc:sldMk cId="4193221867" sldId="367"/>
            <ac:picMk id="9" creationId="{B7158C9A-7D73-9634-DB0E-21358CD15D0D}"/>
          </ac:picMkLst>
        </pc:picChg>
      </pc:sldChg>
      <pc:sldChg chg="addSp delSp modSp add mod">
        <pc:chgData name="Stoker, Kesiah" userId="7d6f868f-a8a0-4a2e-b53b-4e83b6d4fcae" providerId="ADAL" clId="{18A127A6-5BA2-44BF-9D12-FDF07EBCAE7A}" dt="2023-09-22T20:46:12.933" v="2169" actId="14861"/>
        <pc:sldMkLst>
          <pc:docMk/>
          <pc:sldMk cId="2686800988" sldId="368"/>
        </pc:sldMkLst>
        <pc:spChg chg="add mod">
          <ac:chgData name="Stoker, Kesiah" userId="7d6f868f-a8a0-4a2e-b53b-4e83b6d4fcae" providerId="ADAL" clId="{18A127A6-5BA2-44BF-9D12-FDF07EBCAE7A}" dt="2023-09-22T20:45:36.127" v="2167" actId="6549"/>
          <ac:spMkLst>
            <pc:docMk/>
            <pc:sldMk cId="2686800988" sldId="368"/>
            <ac:spMk id="4" creationId="{9B731696-A770-239B-9D3A-1B0F37B790FA}"/>
          </ac:spMkLst>
        </pc:spChg>
        <pc:spChg chg="mod">
          <ac:chgData name="Stoker, Kesiah" userId="7d6f868f-a8a0-4a2e-b53b-4e83b6d4fcae" providerId="ADAL" clId="{18A127A6-5BA2-44BF-9D12-FDF07EBCAE7A}" dt="2023-09-22T20:38:28.311" v="2137" actId="20577"/>
          <ac:spMkLst>
            <pc:docMk/>
            <pc:sldMk cId="2686800988" sldId="368"/>
            <ac:spMk id="7" creationId="{4305AD1D-6BAF-A55F-AF71-CCF47C7F038E}"/>
          </ac:spMkLst>
        </pc:spChg>
        <pc:spChg chg="mod">
          <ac:chgData name="Stoker, Kesiah" userId="7d6f868f-a8a0-4a2e-b53b-4e83b6d4fcae" providerId="ADAL" clId="{18A127A6-5BA2-44BF-9D12-FDF07EBCAE7A}" dt="2023-09-22T20:38:25.889" v="2126" actId="20577"/>
          <ac:spMkLst>
            <pc:docMk/>
            <pc:sldMk cId="2686800988" sldId="368"/>
            <ac:spMk id="8" creationId="{CB443B1F-5AB2-361B-2E56-2B5D78C89B30}"/>
          </ac:spMkLst>
        </pc:spChg>
        <pc:spChg chg="mod">
          <ac:chgData name="Stoker, Kesiah" userId="7d6f868f-a8a0-4a2e-b53b-4e83b6d4fcae" providerId="ADAL" clId="{18A127A6-5BA2-44BF-9D12-FDF07EBCAE7A}" dt="2023-09-22T20:38:56.026" v="2146" actId="20577"/>
          <ac:spMkLst>
            <pc:docMk/>
            <pc:sldMk cId="2686800988" sldId="368"/>
            <ac:spMk id="12" creationId="{E88BA993-D338-2C69-272C-738B9099574D}"/>
          </ac:spMkLst>
        </pc:spChg>
        <pc:spChg chg="del">
          <ac:chgData name="Stoker, Kesiah" userId="7d6f868f-a8a0-4a2e-b53b-4e83b6d4fcae" providerId="ADAL" clId="{18A127A6-5BA2-44BF-9D12-FDF07EBCAE7A}" dt="2023-09-22T20:43:53.798" v="2147" actId="931"/>
          <ac:spMkLst>
            <pc:docMk/>
            <pc:sldMk cId="2686800988" sldId="368"/>
            <ac:spMk id="13" creationId="{B46ED085-5A86-F3A7-77E6-832996C5C778}"/>
          </ac:spMkLst>
        </pc:spChg>
        <pc:picChg chg="add mod modCrop">
          <ac:chgData name="Stoker, Kesiah" userId="7d6f868f-a8a0-4a2e-b53b-4e83b6d4fcae" providerId="ADAL" clId="{18A127A6-5BA2-44BF-9D12-FDF07EBCAE7A}" dt="2023-09-22T20:46:12.933" v="2169" actId="14861"/>
          <ac:picMkLst>
            <pc:docMk/>
            <pc:sldMk cId="2686800988" sldId="368"/>
            <ac:picMk id="3" creationId="{AF644478-965C-FCFD-DD61-C720183E4D46}"/>
          </ac:picMkLst>
        </pc:picChg>
      </pc:sldChg>
      <pc:sldChg chg="addSp delSp modSp add del mod">
        <pc:chgData name="Stoker, Kesiah" userId="7d6f868f-a8a0-4a2e-b53b-4e83b6d4fcae" providerId="ADAL" clId="{18A127A6-5BA2-44BF-9D12-FDF07EBCAE7A}" dt="2023-09-22T21:08:58.852" v="2872" actId="47"/>
        <pc:sldMkLst>
          <pc:docMk/>
          <pc:sldMk cId="1772139433" sldId="369"/>
        </pc:sldMkLst>
        <pc:spChg chg="del">
          <ac:chgData name="Stoker, Kesiah" userId="7d6f868f-a8a0-4a2e-b53b-4e83b6d4fcae" providerId="ADAL" clId="{18A127A6-5BA2-44BF-9D12-FDF07EBCAE7A}" dt="2023-09-22T20:47:41.288" v="2224" actId="478"/>
          <ac:spMkLst>
            <pc:docMk/>
            <pc:sldMk cId="1772139433" sldId="369"/>
            <ac:spMk id="2" creationId="{3B269A31-3727-3CC2-4AB4-F76F70DB625B}"/>
          </ac:spMkLst>
        </pc:spChg>
        <pc:spChg chg="mod">
          <ac:chgData name="Stoker, Kesiah" userId="7d6f868f-a8a0-4a2e-b53b-4e83b6d4fcae" providerId="ADAL" clId="{18A127A6-5BA2-44BF-9D12-FDF07EBCAE7A}" dt="2023-09-22T20:50:01.355" v="2341" actId="20577"/>
          <ac:spMkLst>
            <pc:docMk/>
            <pc:sldMk cId="1772139433" sldId="369"/>
            <ac:spMk id="3" creationId="{557DC097-EEFC-ED47-45E0-3BCB04809765}"/>
          </ac:spMkLst>
        </pc:spChg>
        <pc:spChg chg="add mod">
          <ac:chgData name="Stoker, Kesiah" userId="7d6f868f-a8a0-4a2e-b53b-4e83b6d4fcae" providerId="ADAL" clId="{18A127A6-5BA2-44BF-9D12-FDF07EBCAE7A}" dt="2023-09-22T20:47:35.487" v="2223" actId="207"/>
          <ac:spMkLst>
            <pc:docMk/>
            <pc:sldMk cId="1772139433" sldId="369"/>
            <ac:spMk id="4" creationId="{C9B1AB92-ADF5-75D4-F3AD-52E8409AA0DD}"/>
          </ac:spMkLst>
        </pc:spChg>
      </pc:sldChg>
      <pc:sldChg chg="addSp delSp modSp add mod addCm">
        <pc:chgData name="Stoker, Kesiah" userId="7d6f868f-a8a0-4a2e-b53b-4e83b6d4fcae" providerId="ADAL" clId="{18A127A6-5BA2-44BF-9D12-FDF07EBCAE7A}" dt="2023-09-22T20:56:53.021" v="2483" actId="13926"/>
        <pc:sldMkLst>
          <pc:docMk/>
          <pc:sldMk cId="387574291" sldId="370"/>
        </pc:sldMkLst>
        <pc:spChg chg="add del mod">
          <ac:chgData name="Stoker, Kesiah" userId="7d6f868f-a8a0-4a2e-b53b-4e83b6d4fcae" providerId="ADAL" clId="{18A127A6-5BA2-44BF-9D12-FDF07EBCAE7A}" dt="2023-09-22T20:52:21.992" v="2363" actId="478"/>
          <ac:spMkLst>
            <pc:docMk/>
            <pc:sldMk cId="387574291" sldId="370"/>
            <ac:spMk id="2" creationId="{FC24CB20-6751-8240-2882-B253170296A3}"/>
          </ac:spMkLst>
        </pc:spChg>
        <pc:spChg chg="mod">
          <ac:chgData name="Stoker, Kesiah" userId="7d6f868f-a8a0-4a2e-b53b-4e83b6d4fcae" providerId="ADAL" clId="{18A127A6-5BA2-44BF-9D12-FDF07EBCAE7A}" dt="2023-09-22T20:54:05.795" v="2409" actId="20577"/>
          <ac:spMkLst>
            <pc:docMk/>
            <pc:sldMk cId="387574291" sldId="370"/>
            <ac:spMk id="4" creationId="{91BCBACB-0461-DD1E-8DFC-9F91A8F08B39}"/>
          </ac:spMkLst>
        </pc:spChg>
        <pc:spChg chg="add del mod">
          <ac:chgData name="Stoker, Kesiah" userId="7d6f868f-a8a0-4a2e-b53b-4e83b6d4fcae" providerId="ADAL" clId="{18A127A6-5BA2-44BF-9D12-FDF07EBCAE7A}" dt="2023-09-22T20:52:22.862" v="2365"/>
          <ac:spMkLst>
            <pc:docMk/>
            <pc:sldMk cId="387574291" sldId="370"/>
            <ac:spMk id="6" creationId="{67C0790B-2D07-690D-AD63-D99C156E2882}"/>
          </ac:spMkLst>
        </pc:spChg>
        <pc:spChg chg="add del mod">
          <ac:chgData name="Stoker, Kesiah" userId="7d6f868f-a8a0-4a2e-b53b-4e83b6d4fcae" providerId="ADAL" clId="{18A127A6-5BA2-44BF-9D12-FDF07EBCAE7A}" dt="2023-09-22T20:52:32.200" v="2367"/>
          <ac:spMkLst>
            <pc:docMk/>
            <pc:sldMk cId="387574291" sldId="370"/>
            <ac:spMk id="7" creationId="{AD731B8A-DA3A-1C27-8084-80C50479107E}"/>
          </ac:spMkLst>
        </pc:spChg>
        <pc:spChg chg="add mod">
          <ac:chgData name="Stoker, Kesiah" userId="7d6f868f-a8a0-4a2e-b53b-4e83b6d4fcae" providerId="ADAL" clId="{18A127A6-5BA2-44BF-9D12-FDF07EBCAE7A}" dt="2023-09-22T20:56:53.021" v="2483" actId="13926"/>
          <ac:spMkLst>
            <pc:docMk/>
            <pc:sldMk cId="387574291" sldId="370"/>
            <ac:spMk id="8" creationId="{E0FA3DDF-AC5B-32E6-8B22-2D8E13225292}"/>
          </ac:spMkLst>
        </pc:spChg>
        <pc:spChg chg="add mod">
          <ac:chgData name="Stoker, Kesiah" userId="7d6f868f-a8a0-4a2e-b53b-4e83b6d4fcae" providerId="ADAL" clId="{18A127A6-5BA2-44BF-9D12-FDF07EBCAE7A}" dt="2023-09-22T20:56:35.551" v="2480"/>
          <ac:spMkLst>
            <pc:docMk/>
            <pc:sldMk cId="387574291" sldId="370"/>
            <ac:spMk id="9" creationId="{B01EE045-E33B-2AB2-5A43-DCEFAAC81D9A}"/>
          </ac:spMkLst>
        </pc:spChg>
        <pc:spChg chg="mod">
          <ac:chgData name="Stoker, Kesiah" userId="7d6f868f-a8a0-4a2e-b53b-4e83b6d4fcae" providerId="ADAL" clId="{18A127A6-5BA2-44BF-9D12-FDF07EBCAE7A}" dt="2023-09-22T20:54:18.448" v="2453" actId="13926"/>
          <ac:spMkLst>
            <pc:docMk/>
            <pc:sldMk cId="387574291" sldId="370"/>
            <ac:spMk id="17" creationId="{E8373C87-0A21-5FB5-E0DF-557429FB6A94}"/>
          </ac:spMkLst>
        </pc:spChg>
        <pc:graphicFrameChg chg="mod">
          <ac:chgData name="Stoker, Kesiah" userId="7d6f868f-a8a0-4a2e-b53b-4e83b6d4fcae" providerId="ADAL" clId="{18A127A6-5BA2-44BF-9D12-FDF07EBCAE7A}" dt="2023-09-22T20:55:56.978" v="2472" actId="1076"/>
          <ac:graphicFrameMkLst>
            <pc:docMk/>
            <pc:sldMk cId="387574291" sldId="370"/>
            <ac:graphicFrameMk id="5" creationId="{CFCFDD0D-382F-1385-0EC0-DD21668EBD7A}"/>
          </ac:graphicFrameMkLst>
        </pc:graphicFrameChg>
      </pc:sldChg>
      <pc:sldChg chg="addSp delSp modSp add mod addCm">
        <pc:chgData name="Stoker, Kesiah" userId="7d6f868f-a8a0-4a2e-b53b-4e83b6d4fcae" providerId="ADAL" clId="{18A127A6-5BA2-44BF-9D12-FDF07EBCAE7A}" dt="2023-09-22T20:57:44.775" v="2497"/>
        <pc:sldMkLst>
          <pc:docMk/>
          <pc:sldMk cId="3527226458" sldId="371"/>
        </pc:sldMkLst>
        <pc:spChg chg="del mod">
          <ac:chgData name="Stoker, Kesiah" userId="7d6f868f-a8a0-4a2e-b53b-4e83b6d4fcae" providerId="ADAL" clId="{18A127A6-5BA2-44BF-9D12-FDF07EBCAE7A}" dt="2023-09-22T20:56:42.972" v="2481" actId="478"/>
          <ac:spMkLst>
            <pc:docMk/>
            <pc:sldMk cId="3527226458" sldId="371"/>
            <ac:spMk id="2" creationId="{97A1B809-3DB2-2FDB-0CBF-D999D0347B7C}"/>
          </ac:spMkLst>
        </pc:spChg>
        <pc:spChg chg="add mod">
          <ac:chgData name="Stoker, Kesiah" userId="7d6f868f-a8a0-4a2e-b53b-4e83b6d4fcae" providerId="ADAL" clId="{18A127A6-5BA2-44BF-9D12-FDF07EBCAE7A}" dt="2023-09-22T20:56:43.351" v="2482"/>
          <ac:spMkLst>
            <pc:docMk/>
            <pc:sldMk cId="3527226458" sldId="371"/>
            <ac:spMk id="5" creationId="{D5E9207E-3D81-624D-B7EB-79A5F1844198}"/>
          </ac:spMkLst>
        </pc:spChg>
        <pc:spChg chg="add mod">
          <ac:chgData name="Stoker, Kesiah" userId="7d6f868f-a8a0-4a2e-b53b-4e83b6d4fcae" providerId="ADAL" clId="{18A127A6-5BA2-44BF-9D12-FDF07EBCAE7A}" dt="2023-09-22T20:56:58.165" v="2484"/>
          <ac:spMkLst>
            <pc:docMk/>
            <pc:sldMk cId="3527226458" sldId="371"/>
            <ac:spMk id="7" creationId="{A3FECA38-A715-C561-A4B1-F7CA2EE9B399}"/>
          </ac:spMkLst>
        </pc:spChg>
        <pc:spChg chg="mod">
          <ac:chgData name="Stoker, Kesiah" userId="7d6f868f-a8a0-4a2e-b53b-4e83b6d4fcae" providerId="ADAL" clId="{18A127A6-5BA2-44BF-9D12-FDF07EBCAE7A}" dt="2023-09-22T20:57:13.532" v="2487"/>
          <ac:spMkLst>
            <pc:docMk/>
            <pc:sldMk cId="3527226458" sldId="371"/>
            <ac:spMk id="11" creationId="{C444DDAB-94E7-E6C4-6C05-7C6F5FC606E1}"/>
          </ac:spMkLst>
        </pc:spChg>
      </pc:sldChg>
      <pc:sldChg chg="addSp delSp modSp add mod addCm">
        <pc:chgData name="Stoker, Kesiah" userId="7d6f868f-a8a0-4a2e-b53b-4e83b6d4fcae" providerId="ADAL" clId="{18A127A6-5BA2-44BF-9D12-FDF07EBCAE7A}" dt="2023-09-22T20:58:28.676" v="2515" actId="1035"/>
        <pc:sldMkLst>
          <pc:docMk/>
          <pc:sldMk cId="1620933853" sldId="372"/>
        </pc:sldMkLst>
        <pc:spChg chg="mod">
          <ac:chgData name="Stoker, Kesiah" userId="7d6f868f-a8a0-4a2e-b53b-4e83b6d4fcae" providerId="ADAL" clId="{18A127A6-5BA2-44BF-9D12-FDF07EBCAE7A}" dt="2023-09-22T20:57:18.335" v="2488"/>
          <ac:spMkLst>
            <pc:docMk/>
            <pc:sldMk cId="1620933853" sldId="372"/>
            <ac:spMk id="2" creationId="{6DCFDA98-0ED9-22AC-F38F-D7CF0DADC6CE}"/>
          </ac:spMkLst>
        </pc:spChg>
        <pc:spChg chg="add del mod">
          <ac:chgData name="Stoker, Kesiah" userId="7d6f868f-a8a0-4a2e-b53b-4e83b6d4fcae" providerId="ADAL" clId="{18A127A6-5BA2-44BF-9D12-FDF07EBCAE7A}" dt="2023-09-22T20:57:02.196" v="2486"/>
          <ac:spMkLst>
            <pc:docMk/>
            <pc:sldMk cId="1620933853" sldId="372"/>
            <ac:spMk id="6" creationId="{DD8BEC1D-18F7-B54A-102A-12DB28DEB961}"/>
          </ac:spMkLst>
        </pc:spChg>
        <pc:spChg chg="add mod">
          <ac:chgData name="Stoker, Kesiah" userId="7d6f868f-a8a0-4a2e-b53b-4e83b6d4fcae" providerId="ADAL" clId="{18A127A6-5BA2-44BF-9D12-FDF07EBCAE7A}" dt="2023-09-22T20:58:24.736" v="2505"/>
          <ac:spMkLst>
            <pc:docMk/>
            <pc:sldMk cId="1620933853" sldId="372"/>
            <ac:spMk id="7" creationId="{EE7C2E9F-F2C3-F32F-A278-BE0093802998}"/>
          </ac:spMkLst>
        </pc:spChg>
        <pc:spChg chg="add mod">
          <ac:chgData name="Stoker, Kesiah" userId="7d6f868f-a8a0-4a2e-b53b-4e83b6d4fcae" providerId="ADAL" clId="{18A127A6-5BA2-44BF-9D12-FDF07EBCAE7A}" dt="2023-09-22T20:58:24.736" v="2505"/>
          <ac:spMkLst>
            <pc:docMk/>
            <pc:sldMk cId="1620933853" sldId="372"/>
            <ac:spMk id="8" creationId="{3381A0EA-0C86-9AAA-7535-0F796796CADB}"/>
          </ac:spMkLst>
        </pc:spChg>
        <pc:graphicFrameChg chg="mod">
          <ac:chgData name="Stoker, Kesiah" userId="7d6f868f-a8a0-4a2e-b53b-4e83b6d4fcae" providerId="ADAL" clId="{18A127A6-5BA2-44BF-9D12-FDF07EBCAE7A}" dt="2023-09-22T20:58:28.676" v="2515" actId="1035"/>
          <ac:graphicFrameMkLst>
            <pc:docMk/>
            <pc:sldMk cId="1620933853" sldId="372"/>
            <ac:graphicFrameMk id="5" creationId="{70880572-9AB1-4D19-12E1-F51BB540A22B}"/>
          </ac:graphicFrameMkLst>
        </pc:graphicFrameChg>
      </pc:sldChg>
      <pc:sldChg chg="addSp modSp add mod addCm">
        <pc:chgData name="Stoker, Kesiah" userId="7d6f868f-a8a0-4a2e-b53b-4e83b6d4fcae" providerId="ADAL" clId="{18A127A6-5BA2-44BF-9D12-FDF07EBCAE7A}" dt="2023-09-22T20:58:42.310" v="2536" actId="1035"/>
        <pc:sldMkLst>
          <pc:docMk/>
          <pc:sldMk cId="3190618129" sldId="373"/>
        </pc:sldMkLst>
        <pc:spChg chg="add mod">
          <ac:chgData name="Stoker, Kesiah" userId="7d6f868f-a8a0-4a2e-b53b-4e83b6d4fcae" providerId="ADAL" clId="{18A127A6-5BA2-44BF-9D12-FDF07EBCAE7A}" dt="2023-09-22T20:58:32.505" v="2516"/>
          <ac:spMkLst>
            <pc:docMk/>
            <pc:sldMk cId="3190618129" sldId="373"/>
            <ac:spMk id="2" creationId="{66D9D263-A5BE-D256-D5EB-9334A6F933FC}"/>
          </ac:spMkLst>
        </pc:spChg>
        <pc:spChg chg="add mod">
          <ac:chgData name="Stoker, Kesiah" userId="7d6f868f-a8a0-4a2e-b53b-4e83b6d4fcae" providerId="ADAL" clId="{18A127A6-5BA2-44BF-9D12-FDF07EBCAE7A}" dt="2023-09-22T20:58:32.505" v="2516"/>
          <ac:spMkLst>
            <pc:docMk/>
            <pc:sldMk cId="3190618129" sldId="373"/>
            <ac:spMk id="4" creationId="{8308BCDD-7092-33C6-E13C-3F618B359848}"/>
          </ac:spMkLst>
        </pc:spChg>
        <pc:spChg chg="mod">
          <ac:chgData name="Stoker, Kesiah" userId="7d6f868f-a8a0-4a2e-b53b-4e83b6d4fcae" providerId="ADAL" clId="{18A127A6-5BA2-44BF-9D12-FDF07EBCAE7A}" dt="2023-09-22T20:57:20.171" v="2489"/>
          <ac:spMkLst>
            <pc:docMk/>
            <pc:sldMk cId="3190618129" sldId="373"/>
            <ac:spMk id="7" creationId="{33162BDC-B064-1C01-5976-81CEF1492111}"/>
          </ac:spMkLst>
        </pc:spChg>
        <pc:spChg chg="mod">
          <ac:chgData name="Stoker, Kesiah" userId="7d6f868f-a8a0-4a2e-b53b-4e83b6d4fcae" providerId="ADAL" clId="{18A127A6-5BA2-44BF-9D12-FDF07EBCAE7A}" dt="2023-09-22T20:58:42.310" v="2536" actId="1035"/>
          <ac:spMkLst>
            <pc:docMk/>
            <pc:sldMk cId="3190618129" sldId="373"/>
            <ac:spMk id="9" creationId="{8CD66C27-B0AA-1E48-F8FC-55634F94DF86}"/>
          </ac:spMkLst>
        </pc:spChg>
        <pc:graphicFrameChg chg="mod">
          <ac:chgData name="Stoker, Kesiah" userId="7d6f868f-a8a0-4a2e-b53b-4e83b6d4fcae" providerId="ADAL" clId="{18A127A6-5BA2-44BF-9D12-FDF07EBCAE7A}" dt="2023-09-22T20:58:35.935" v="2526" actId="1035"/>
          <ac:graphicFrameMkLst>
            <pc:docMk/>
            <pc:sldMk cId="3190618129" sldId="373"/>
            <ac:graphicFrameMk id="10" creationId="{1B15838B-EB1F-8580-D9C5-2D1C2FBEEC73}"/>
          </ac:graphicFrameMkLst>
        </pc:graphicFrameChg>
      </pc:sldChg>
      <pc:sldChg chg="addSp modSp add mod addCm">
        <pc:chgData name="Stoker, Kesiah" userId="7d6f868f-a8a0-4a2e-b53b-4e83b6d4fcae" providerId="ADAL" clId="{18A127A6-5BA2-44BF-9D12-FDF07EBCAE7A}" dt="2023-09-22T20:58:52.535" v="2547"/>
        <pc:sldMkLst>
          <pc:docMk/>
          <pc:sldMk cId="2905656775" sldId="374"/>
        </pc:sldMkLst>
        <pc:spChg chg="add mod">
          <ac:chgData name="Stoker, Kesiah" userId="7d6f868f-a8a0-4a2e-b53b-4e83b6d4fcae" providerId="ADAL" clId="{18A127A6-5BA2-44BF-9D12-FDF07EBCAE7A}" dt="2023-09-22T20:58:52.535" v="2547"/>
          <ac:spMkLst>
            <pc:docMk/>
            <pc:sldMk cId="2905656775" sldId="374"/>
            <ac:spMk id="2" creationId="{97CC20A8-88C0-BEF2-2F64-8DEB4AE91759}"/>
          </ac:spMkLst>
        </pc:spChg>
        <pc:spChg chg="add mod">
          <ac:chgData name="Stoker, Kesiah" userId="7d6f868f-a8a0-4a2e-b53b-4e83b6d4fcae" providerId="ADAL" clId="{18A127A6-5BA2-44BF-9D12-FDF07EBCAE7A}" dt="2023-09-22T20:58:52.535" v="2547"/>
          <ac:spMkLst>
            <pc:docMk/>
            <pc:sldMk cId="2905656775" sldId="374"/>
            <ac:spMk id="4" creationId="{FD653D3B-D074-AF68-6F96-0524E168B37F}"/>
          </ac:spMkLst>
        </pc:spChg>
        <pc:spChg chg="mod">
          <ac:chgData name="Stoker, Kesiah" userId="7d6f868f-a8a0-4a2e-b53b-4e83b6d4fcae" providerId="ADAL" clId="{18A127A6-5BA2-44BF-9D12-FDF07EBCAE7A}" dt="2023-09-22T20:57:21.633" v="2490"/>
          <ac:spMkLst>
            <pc:docMk/>
            <pc:sldMk cId="2905656775" sldId="374"/>
            <ac:spMk id="7" creationId="{35AE68E8-3AF3-9450-4AC9-84AF8BF04C2B}"/>
          </ac:spMkLst>
        </pc:spChg>
        <pc:spChg chg="mod">
          <ac:chgData name="Stoker, Kesiah" userId="7d6f868f-a8a0-4a2e-b53b-4e83b6d4fcae" providerId="ADAL" clId="{18A127A6-5BA2-44BF-9D12-FDF07EBCAE7A}" dt="2023-09-22T20:58:50.646" v="2546" actId="1035"/>
          <ac:spMkLst>
            <pc:docMk/>
            <pc:sldMk cId="2905656775" sldId="374"/>
            <ac:spMk id="9" creationId="{F18CAEF4-105B-CDCE-EB49-2129D4867CED}"/>
          </ac:spMkLst>
        </pc:spChg>
        <pc:graphicFrameChg chg="mod">
          <ac:chgData name="Stoker, Kesiah" userId="7d6f868f-a8a0-4a2e-b53b-4e83b6d4fcae" providerId="ADAL" clId="{18A127A6-5BA2-44BF-9D12-FDF07EBCAE7A}" dt="2023-09-22T20:58:50.646" v="2546" actId="1035"/>
          <ac:graphicFrameMkLst>
            <pc:docMk/>
            <pc:sldMk cId="2905656775" sldId="374"/>
            <ac:graphicFrameMk id="10" creationId="{D51C2A85-E3E4-A3CB-1A86-DD025AE90B41}"/>
          </ac:graphicFrameMkLst>
        </pc:graphicFrameChg>
      </pc:sldChg>
      <pc:sldChg chg="addSp modSp add mod addCm">
        <pc:chgData name="Stoker, Kesiah" userId="7d6f868f-a8a0-4a2e-b53b-4e83b6d4fcae" providerId="ADAL" clId="{18A127A6-5BA2-44BF-9D12-FDF07EBCAE7A}" dt="2023-09-22T20:58:59.082" v="2558"/>
        <pc:sldMkLst>
          <pc:docMk/>
          <pc:sldMk cId="884083932" sldId="375"/>
        </pc:sldMkLst>
        <pc:spChg chg="add mod">
          <ac:chgData name="Stoker, Kesiah" userId="7d6f868f-a8a0-4a2e-b53b-4e83b6d4fcae" providerId="ADAL" clId="{18A127A6-5BA2-44BF-9D12-FDF07EBCAE7A}" dt="2023-09-22T20:58:59.082" v="2558"/>
          <ac:spMkLst>
            <pc:docMk/>
            <pc:sldMk cId="884083932" sldId="375"/>
            <ac:spMk id="2" creationId="{11395F62-4AC8-BF76-FC69-C6E2CE735F3D}"/>
          </ac:spMkLst>
        </pc:spChg>
        <pc:spChg chg="add mod">
          <ac:chgData name="Stoker, Kesiah" userId="7d6f868f-a8a0-4a2e-b53b-4e83b6d4fcae" providerId="ADAL" clId="{18A127A6-5BA2-44BF-9D12-FDF07EBCAE7A}" dt="2023-09-22T20:58:59.082" v="2558"/>
          <ac:spMkLst>
            <pc:docMk/>
            <pc:sldMk cId="884083932" sldId="375"/>
            <ac:spMk id="4" creationId="{D6D404DD-B2B0-81AE-DFCF-BF25B02B60C0}"/>
          </ac:spMkLst>
        </pc:spChg>
        <pc:spChg chg="mod">
          <ac:chgData name="Stoker, Kesiah" userId="7d6f868f-a8a0-4a2e-b53b-4e83b6d4fcae" providerId="ADAL" clId="{18A127A6-5BA2-44BF-9D12-FDF07EBCAE7A}" dt="2023-09-22T20:57:23.200" v="2491"/>
          <ac:spMkLst>
            <pc:docMk/>
            <pc:sldMk cId="884083932" sldId="375"/>
            <ac:spMk id="11" creationId="{292B4980-FEFB-F42F-A4F6-49ED4D22461A}"/>
          </ac:spMkLst>
        </pc:spChg>
        <pc:spChg chg="mod">
          <ac:chgData name="Stoker, Kesiah" userId="7d6f868f-a8a0-4a2e-b53b-4e83b6d4fcae" providerId="ADAL" clId="{18A127A6-5BA2-44BF-9D12-FDF07EBCAE7A}" dt="2023-09-22T20:58:57.636" v="2557" actId="1035"/>
          <ac:spMkLst>
            <pc:docMk/>
            <pc:sldMk cId="884083932" sldId="375"/>
            <ac:spMk id="13" creationId="{542FF5E7-A37A-637F-D12A-10831B8D3F6E}"/>
          </ac:spMkLst>
        </pc:spChg>
        <pc:graphicFrameChg chg="mod">
          <ac:chgData name="Stoker, Kesiah" userId="7d6f868f-a8a0-4a2e-b53b-4e83b6d4fcae" providerId="ADAL" clId="{18A127A6-5BA2-44BF-9D12-FDF07EBCAE7A}" dt="2023-09-22T20:58:57.636" v="2557" actId="1035"/>
          <ac:graphicFrameMkLst>
            <pc:docMk/>
            <pc:sldMk cId="884083932" sldId="375"/>
            <ac:graphicFrameMk id="14" creationId="{D0A577F3-6649-4997-9DA6-1F7BEC73722B}"/>
          </ac:graphicFrameMkLst>
        </pc:graphicFrameChg>
      </pc:sldChg>
      <pc:sldChg chg="addSp delSp modSp add mod addCm">
        <pc:chgData name="Stoker, Kesiah" userId="7d6f868f-a8a0-4a2e-b53b-4e83b6d4fcae" providerId="ADAL" clId="{18A127A6-5BA2-44BF-9D12-FDF07EBCAE7A}" dt="2023-09-22T20:59:06.472" v="2569"/>
        <pc:sldMkLst>
          <pc:docMk/>
          <pc:sldMk cId="1330674309" sldId="376"/>
        </pc:sldMkLst>
        <pc:spChg chg="add del mod">
          <ac:chgData name="Stoker, Kesiah" userId="7d6f868f-a8a0-4a2e-b53b-4e83b6d4fcae" providerId="ADAL" clId="{18A127A6-5BA2-44BF-9D12-FDF07EBCAE7A}" dt="2023-09-22T20:52:17.609" v="2362"/>
          <ac:spMkLst>
            <pc:docMk/>
            <pc:sldMk cId="1330674309" sldId="376"/>
            <ac:spMk id="2" creationId="{5C987344-C592-0BC7-8D3A-6092FA71F5C0}"/>
          </ac:spMkLst>
        </pc:spChg>
        <pc:spChg chg="add mod">
          <ac:chgData name="Stoker, Kesiah" userId="7d6f868f-a8a0-4a2e-b53b-4e83b6d4fcae" providerId="ADAL" clId="{18A127A6-5BA2-44BF-9D12-FDF07EBCAE7A}" dt="2023-09-22T20:59:06.472" v="2569"/>
          <ac:spMkLst>
            <pc:docMk/>
            <pc:sldMk cId="1330674309" sldId="376"/>
            <ac:spMk id="4" creationId="{C289A5BB-17D8-81ED-4CBF-5C1F5E1906DF}"/>
          </ac:spMkLst>
        </pc:spChg>
        <pc:spChg chg="add mod">
          <ac:chgData name="Stoker, Kesiah" userId="7d6f868f-a8a0-4a2e-b53b-4e83b6d4fcae" providerId="ADAL" clId="{18A127A6-5BA2-44BF-9D12-FDF07EBCAE7A}" dt="2023-09-22T20:59:06.472" v="2569"/>
          <ac:spMkLst>
            <pc:docMk/>
            <pc:sldMk cId="1330674309" sldId="376"/>
            <ac:spMk id="5" creationId="{CECA9304-69CF-0355-B25E-67B2F9A3C166}"/>
          </ac:spMkLst>
        </pc:spChg>
        <pc:spChg chg="mod">
          <ac:chgData name="Stoker, Kesiah" userId="7d6f868f-a8a0-4a2e-b53b-4e83b6d4fcae" providerId="ADAL" clId="{18A127A6-5BA2-44BF-9D12-FDF07EBCAE7A}" dt="2023-09-22T20:57:24.835" v="2492"/>
          <ac:spMkLst>
            <pc:docMk/>
            <pc:sldMk cId="1330674309" sldId="376"/>
            <ac:spMk id="7" creationId="{341E86D8-9B5F-EFE1-9112-6CC58766FEA5}"/>
          </ac:spMkLst>
        </pc:spChg>
        <pc:spChg chg="mod">
          <ac:chgData name="Stoker, Kesiah" userId="7d6f868f-a8a0-4a2e-b53b-4e83b6d4fcae" providerId="ADAL" clId="{18A127A6-5BA2-44BF-9D12-FDF07EBCAE7A}" dt="2023-09-22T20:59:04.622" v="2568" actId="1035"/>
          <ac:spMkLst>
            <pc:docMk/>
            <pc:sldMk cId="1330674309" sldId="376"/>
            <ac:spMk id="9" creationId="{4960D5A6-2CCF-D0B8-A324-739C3F337F4E}"/>
          </ac:spMkLst>
        </pc:spChg>
        <pc:graphicFrameChg chg="mod">
          <ac:chgData name="Stoker, Kesiah" userId="7d6f868f-a8a0-4a2e-b53b-4e83b6d4fcae" providerId="ADAL" clId="{18A127A6-5BA2-44BF-9D12-FDF07EBCAE7A}" dt="2023-09-22T20:59:04.622" v="2568" actId="1035"/>
          <ac:graphicFrameMkLst>
            <pc:docMk/>
            <pc:sldMk cId="1330674309" sldId="376"/>
            <ac:graphicFrameMk id="10" creationId="{4771298A-3745-F220-FE1F-951B7DD752CC}"/>
          </ac:graphicFrameMkLst>
        </pc:graphicFrameChg>
      </pc:sldChg>
      <pc:sldChg chg="addSp delSp modSp add mod addCm">
        <pc:chgData name="Stoker, Kesiah" userId="7d6f868f-a8a0-4a2e-b53b-4e83b6d4fcae" providerId="ADAL" clId="{18A127A6-5BA2-44BF-9D12-FDF07EBCAE7A}" dt="2023-09-22T20:59:32.641" v="2582" actId="1035"/>
        <pc:sldMkLst>
          <pc:docMk/>
          <pc:sldMk cId="2801172913" sldId="377"/>
        </pc:sldMkLst>
        <pc:spChg chg="mod">
          <ac:chgData name="Stoker, Kesiah" userId="7d6f868f-a8a0-4a2e-b53b-4e83b6d4fcae" providerId="ADAL" clId="{18A127A6-5BA2-44BF-9D12-FDF07EBCAE7A}" dt="2023-09-22T20:57:28.193" v="2495"/>
          <ac:spMkLst>
            <pc:docMk/>
            <pc:sldMk cId="2801172913" sldId="377"/>
            <ac:spMk id="2" creationId="{1BA5FC8A-60C3-C4DA-2611-F72FE4D2152A}"/>
          </ac:spMkLst>
        </pc:spChg>
        <pc:spChg chg="add del mod">
          <ac:chgData name="Stoker, Kesiah" userId="7d6f868f-a8a0-4a2e-b53b-4e83b6d4fcae" providerId="ADAL" clId="{18A127A6-5BA2-44BF-9D12-FDF07EBCAE7A}" dt="2023-09-22T20:52:08.681" v="2356"/>
          <ac:spMkLst>
            <pc:docMk/>
            <pc:sldMk cId="2801172913" sldId="377"/>
            <ac:spMk id="5" creationId="{6E91CA52-E244-7CCA-8462-ACF4FAB3E6BB}"/>
          </ac:spMkLst>
        </pc:spChg>
        <pc:spChg chg="add del mod">
          <ac:chgData name="Stoker, Kesiah" userId="7d6f868f-a8a0-4a2e-b53b-4e83b6d4fcae" providerId="ADAL" clId="{18A127A6-5BA2-44BF-9D12-FDF07EBCAE7A}" dt="2023-09-22T20:52:14.165" v="2358"/>
          <ac:spMkLst>
            <pc:docMk/>
            <pc:sldMk cId="2801172913" sldId="377"/>
            <ac:spMk id="6" creationId="{5A6B0A1F-3798-9331-0E97-B7CCA0E03AD8}"/>
          </ac:spMkLst>
        </pc:spChg>
        <pc:spChg chg="add del mod">
          <ac:chgData name="Stoker, Kesiah" userId="7d6f868f-a8a0-4a2e-b53b-4e83b6d4fcae" providerId="ADAL" clId="{18A127A6-5BA2-44BF-9D12-FDF07EBCAE7A}" dt="2023-09-22T20:52:16.157" v="2360"/>
          <ac:spMkLst>
            <pc:docMk/>
            <pc:sldMk cId="2801172913" sldId="377"/>
            <ac:spMk id="7" creationId="{2F85B2B6-CBF6-3FBF-7DC9-B02D96CB3DC5}"/>
          </ac:spMkLst>
        </pc:spChg>
        <pc:spChg chg="mod">
          <ac:chgData name="Stoker, Kesiah" userId="7d6f868f-a8a0-4a2e-b53b-4e83b6d4fcae" providerId="ADAL" clId="{18A127A6-5BA2-44BF-9D12-FDF07EBCAE7A}" dt="2023-09-22T20:59:32.641" v="2582" actId="1035"/>
          <ac:spMkLst>
            <pc:docMk/>
            <pc:sldMk cId="2801172913" sldId="377"/>
            <ac:spMk id="10" creationId="{C70BEF61-7E1B-559B-6D51-9B2F93A90131}"/>
          </ac:spMkLst>
        </pc:spChg>
        <pc:spChg chg="mod">
          <ac:chgData name="Stoker, Kesiah" userId="7d6f868f-a8a0-4a2e-b53b-4e83b6d4fcae" providerId="ADAL" clId="{18A127A6-5BA2-44BF-9D12-FDF07EBCAE7A}" dt="2023-09-22T20:59:32.641" v="2582" actId="1035"/>
          <ac:spMkLst>
            <pc:docMk/>
            <pc:sldMk cId="2801172913" sldId="377"/>
            <ac:spMk id="11" creationId="{3073B3A0-B1EE-5379-5DC8-AE061D333959}"/>
          </ac:spMkLst>
        </pc:spChg>
        <pc:spChg chg="mod">
          <ac:chgData name="Stoker, Kesiah" userId="7d6f868f-a8a0-4a2e-b53b-4e83b6d4fcae" providerId="ADAL" clId="{18A127A6-5BA2-44BF-9D12-FDF07EBCAE7A}" dt="2023-09-22T20:59:32.641" v="2582" actId="1035"/>
          <ac:spMkLst>
            <pc:docMk/>
            <pc:sldMk cId="2801172913" sldId="377"/>
            <ac:spMk id="12" creationId="{EF523166-ADD3-0B4D-E398-94D8C8E29FBB}"/>
          </ac:spMkLst>
        </pc:spChg>
        <pc:spChg chg="mod">
          <ac:chgData name="Stoker, Kesiah" userId="7d6f868f-a8a0-4a2e-b53b-4e83b6d4fcae" providerId="ADAL" clId="{18A127A6-5BA2-44BF-9D12-FDF07EBCAE7A}" dt="2023-09-22T20:59:32.641" v="2582" actId="1035"/>
          <ac:spMkLst>
            <pc:docMk/>
            <pc:sldMk cId="2801172913" sldId="377"/>
            <ac:spMk id="13" creationId="{B07AD2F0-B523-66E2-30A5-DE411426CC44}"/>
          </ac:spMkLst>
        </pc:spChg>
        <pc:spChg chg="mod">
          <ac:chgData name="Stoker, Kesiah" userId="7d6f868f-a8a0-4a2e-b53b-4e83b6d4fcae" providerId="ADAL" clId="{18A127A6-5BA2-44BF-9D12-FDF07EBCAE7A}" dt="2023-09-22T20:59:32.641" v="2582" actId="1035"/>
          <ac:spMkLst>
            <pc:docMk/>
            <pc:sldMk cId="2801172913" sldId="377"/>
            <ac:spMk id="14" creationId="{E161D61E-24FF-737C-8B86-3A9A33C3B5F9}"/>
          </ac:spMkLst>
        </pc:spChg>
        <pc:spChg chg="mod">
          <ac:chgData name="Stoker, Kesiah" userId="7d6f868f-a8a0-4a2e-b53b-4e83b6d4fcae" providerId="ADAL" clId="{18A127A6-5BA2-44BF-9D12-FDF07EBCAE7A}" dt="2023-09-22T20:59:32.641" v="2582" actId="1035"/>
          <ac:spMkLst>
            <pc:docMk/>
            <pc:sldMk cId="2801172913" sldId="377"/>
            <ac:spMk id="15" creationId="{A937A89F-34E5-F337-E510-4A57C3E5D68E}"/>
          </ac:spMkLst>
        </pc:spChg>
        <pc:spChg chg="mod">
          <ac:chgData name="Stoker, Kesiah" userId="7d6f868f-a8a0-4a2e-b53b-4e83b6d4fcae" providerId="ADAL" clId="{18A127A6-5BA2-44BF-9D12-FDF07EBCAE7A}" dt="2023-09-22T20:59:32.641" v="2582" actId="1035"/>
          <ac:spMkLst>
            <pc:docMk/>
            <pc:sldMk cId="2801172913" sldId="377"/>
            <ac:spMk id="16" creationId="{00434862-8FAB-5DE4-D683-ACAAF9C3D1CB}"/>
          </ac:spMkLst>
        </pc:spChg>
        <pc:spChg chg="mod">
          <ac:chgData name="Stoker, Kesiah" userId="7d6f868f-a8a0-4a2e-b53b-4e83b6d4fcae" providerId="ADAL" clId="{18A127A6-5BA2-44BF-9D12-FDF07EBCAE7A}" dt="2023-09-22T20:59:32.641" v="2582" actId="1035"/>
          <ac:spMkLst>
            <pc:docMk/>
            <pc:sldMk cId="2801172913" sldId="377"/>
            <ac:spMk id="17" creationId="{51A9E5CA-F385-4462-7F07-3A59669A9748}"/>
          </ac:spMkLst>
        </pc:spChg>
        <pc:spChg chg="mod">
          <ac:chgData name="Stoker, Kesiah" userId="7d6f868f-a8a0-4a2e-b53b-4e83b6d4fcae" providerId="ADAL" clId="{18A127A6-5BA2-44BF-9D12-FDF07EBCAE7A}" dt="2023-09-22T20:59:32.641" v="2582" actId="1035"/>
          <ac:spMkLst>
            <pc:docMk/>
            <pc:sldMk cId="2801172913" sldId="377"/>
            <ac:spMk id="18" creationId="{EAA0385C-6088-7B2B-5FF3-8DC8087D2A6F}"/>
          </ac:spMkLst>
        </pc:spChg>
        <pc:spChg chg="mod">
          <ac:chgData name="Stoker, Kesiah" userId="7d6f868f-a8a0-4a2e-b53b-4e83b6d4fcae" providerId="ADAL" clId="{18A127A6-5BA2-44BF-9D12-FDF07EBCAE7A}" dt="2023-09-22T20:59:32.641" v="2582" actId="1035"/>
          <ac:spMkLst>
            <pc:docMk/>
            <pc:sldMk cId="2801172913" sldId="377"/>
            <ac:spMk id="19" creationId="{4E9276B8-51E8-C043-C82C-B0B65F5F9BCC}"/>
          </ac:spMkLst>
        </pc:spChg>
        <pc:spChg chg="mod">
          <ac:chgData name="Stoker, Kesiah" userId="7d6f868f-a8a0-4a2e-b53b-4e83b6d4fcae" providerId="ADAL" clId="{18A127A6-5BA2-44BF-9D12-FDF07EBCAE7A}" dt="2023-09-22T20:59:32.641" v="2582" actId="1035"/>
          <ac:spMkLst>
            <pc:docMk/>
            <pc:sldMk cId="2801172913" sldId="377"/>
            <ac:spMk id="20" creationId="{3A42F4AE-5E95-0DF3-A029-44FFA1D7509E}"/>
          </ac:spMkLst>
        </pc:spChg>
        <pc:spChg chg="mod">
          <ac:chgData name="Stoker, Kesiah" userId="7d6f868f-a8a0-4a2e-b53b-4e83b6d4fcae" providerId="ADAL" clId="{18A127A6-5BA2-44BF-9D12-FDF07EBCAE7A}" dt="2023-09-22T20:59:32.641" v="2582" actId="1035"/>
          <ac:spMkLst>
            <pc:docMk/>
            <pc:sldMk cId="2801172913" sldId="377"/>
            <ac:spMk id="21" creationId="{FE64ABC3-0BC3-A5DB-C396-C1F576754D79}"/>
          </ac:spMkLst>
        </pc:spChg>
        <pc:spChg chg="mod">
          <ac:chgData name="Stoker, Kesiah" userId="7d6f868f-a8a0-4a2e-b53b-4e83b6d4fcae" providerId="ADAL" clId="{18A127A6-5BA2-44BF-9D12-FDF07EBCAE7A}" dt="2023-09-22T20:59:32.641" v="2582" actId="1035"/>
          <ac:spMkLst>
            <pc:docMk/>
            <pc:sldMk cId="2801172913" sldId="377"/>
            <ac:spMk id="22" creationId="{D491A646-4126-6A10-7204-536D1C74FFBA}"/>
          </ac:spMkLst>
        </pc:spChg>
        <pc:spChg chg="mod">
          <ac:chgData name="Stoker, Kesiah" userId="7d6f868f-a8a0-4a2e-b53b-4e83b6d4fcae" providerId="ADAL" clId="{18A127A6-5BA2-44BF-9D12-FDF07EBCAE7A}" dt="2023-09-22T20:59:32.641" v="2582" actId="1035"/>
          <ac:spMkLst>
            <pc:docMk/>
            <pc:sldMk cId="2801172913" sldId="377"/>
            <ac:spMk id="23" creationId="{B95EED59-D677-5798-577E-A6C6252AD39D}"/>
          </ac:spMkLst>
        </pc:spChg>
        <pc:spChg chg="mod">
          <ac:chgData name="Stoker, Kesiah" userId="7d6f868f-a8a0-4a2e-b53b-4e83b6d4fcae" providerId="ADAL" clId="{18A127A6-5BA2-44BF-9D12-FDF07EBCAE7A}" dt="2023-09-22T20:59:32.641" v="2582" actId="1035"/>
          <ac:spMkLst>
            <pc:docMk/>
            <pc:sldMk cId="2801172913" sldId="377"/>
            <ac:spMk id="24" creationId="{054F5900-A625-5AD8-6A6C-12B03D180B91}"/>
          </ac:spMkLst>
        </pc:spChg>
        <pc:spChg chg="mod">
          <ac:chgData name="Stoker, Kesiah" userId="7d6f868f-a8a0-4a2e-b53b-4e83b6d4fcae" providerId="ADAL" clId="{18A127A6-5BA2-44BF-9D12-FDF07EBCAE7A}" dt="2023-09-22T20:59:32.641" v="2582" actId="1035"/>
          <ac:spMkLst>
            <pc:docMk/>
            <pc:sldMk cId="2801172913" sldId="377"/>
            <ac:spMk id="25" creationId="{5CBF029E-3490-BE72-3ADE-AACFEC07857C}"/>
          </ac:spMkLst>
        </pc:spChg>
        <pc:spChg chg="mod">
          <ac:chgData name="Stoker, Kesiah" userId="7d6f868f-a8a0-4a2e-b53b-4e83b6d4fcae" providerId="ADAL" clId="{18A127A6-5BA2-44BF-9D12-FDF07EBCAE7A}" dt="2023-09-22T20:59:32.641" v="2582" actId="1035"/>
          <ac:spMkLst>
            <pc:docMk/>
            <pc:sldMk cId="2801172913" sldId="377"/>
            <ac:spMk id="26" creationId="{476D0246-C504-CB51-6B24-9BCE32258C00}"/>
          </ac:spMkLst>
        </pc:spChg>
        <pc:spChg chg="mod">
          <ac:chgData name="Stoker, Kesiah" userId="7d6f868f-a8a0-4a2e-b53b-4e83b6d4fcae" providerId="ADAL" clId="{18A127A6-5BA2-44BF-9D12-FDF07EBCAE7A}" dt="2023-09-22T20:59:32.641" v="2582" actId="1035"/>
          <ac:spMkLst>
            <pc:docMk/>
            <pc:sldMk cId="2801172913" sldId="377"/>
            <ac:spMk id="27" creationId="{BA29AE96-E494-0260-AE36-152E6BB66EAE}"/>
          </ac:spMkLst>
        </pc:spChg>
        <pc:spChg chg="mod">
          <ac:chgData name="Stoker, Kesiah" userId="7d6f868f-a8a0-4a2e-b53b-4e83b6d4fcae" providerId="ADAL" clId="{18A127A6-5BA2-44BF-9D12-FDF07EBCAE7A}" dt="2023-09-22T20:59:32.641" v="2582" actId="1035"/>
          <ac:spMkLst>
            <pc:docMk/>
            <pc:sldMk cId="2801172913" sldId="377"/>
            <ac:spMk id="28" creationId="{13F1E6C8-8F81-8BA5-18F6-8CCC5AA1870C}"/>
          </ac:spMkLst>
        </pc:spChg>
        <pc:spChg chg="mod">
          <ac:chgData name="Stoker, Kesiah" userId="7d6f868f-a8a0-4a2e-b53b-4e83b6d4fcae" providerId="ADAL" clId="{18A127A6-5BA2-44BF-9D12-FDF07EBCAE7A}" dt="2023-09-22T20:59:32.641" v="2582" actId="1035"/>
          <ac:spMkLst>
            <pc:docMk/>
            <pc:sldMk cId="2801172913" sldId="377"/>
            <ac:spMk id="29" creationId="{4458D354-6027-3027-CB65-D4A12D43066A}"/>
          </ac:spMkLst>
        </pc:spChg>
        <pc:spChg chg="mod">
          <ac:chgData name="Stoker, Kesiah" userId="7d6f868f-a8a0-4a2e-b53b-4e83b6d4fcae" providerId="ADAL" clId="{18A127A6-5BA2-44BF-9D12-FDF07EBCAE7A}" dt="2023-09-22T20:59:32.641" v="2582" actId="1035"/>
          <ac:spMkLst>
            <pc:docMk/>
            <pc:sldMk cId="2801172913" sldId="377"/>
            <ac:spMk id="30" creationId="{0CCAFE1B-9502-6348-4252-B5BB4BE766D0}"/>
          </ac:spMkLst>
        </pc:spChg>
        <pc:spChg chg="mod">
          <ac:chgData name="Stoker, Kesiah" userId="7d6f868f-a8a0-4a2e-b53b-4e83b6d4fcae" providerId="ADAL" clId="{18A127A6-5BA2-44BF-9D12-FDF07EBCAE7A}" dt="2023-09-22T20:59:32.641" v="2582" actId="1035"/>
          <ac:spMkLst>
            <pc:docMk/>
            <pc:sldMk cId="2801172913" sldId="377"/>
            <ac:spMk id="31" creationId="{551A1ED8-FED9-C8B9-B5F0-B3B1CE788A1C}"/>
          </ac:spMkLst>
        </pc:spChg>
        <pc:spChg chg="mod">
          <ac:chgData name="Stoker, Kesiah" userId="7d6f868f-a8a0-4a2e-b53b-4e83b6d4fcae" providerId="ADAL" clId="{18A127A6-5BA2-44BF-9D12-FDF07EBCAE7A}" dt="2023-09-22T20:59:32.641" v="2582" actId="1035"/>
          <ac:spMkLst>
            <pc:docMk/>
            <pc:sldMk cId="2801172913" sldId="377"/>
            <ac:spMk id="32" creationId="{938BD199-3E0A-AE49-DD5A-52A2F31C2F3A}"/>
          </ac:spMkLst>
        </pc:spChg>
        <pc:spChg chg="mod">
          <ac:chgData name="Stoker, Kesiah" userId="7d6f868f-a8a0-4a2e-b53b-4e83b6d4fcae" providerId="ADAL" clId="{18A127A6-5BA2-44BF-9D12-FDF07EBCAE7A}" dt="2023-09-22T20:59:32.641" v="2582" actId="1035"/>
          <ac:spMkLst>
            <pc:docMk/>
            <pc:sldMk cId="2801172913" sldId="377"/>
            <ac:spMk id="33" creationId="{F0441755-A0AE-2C82-5DF9-F74F3B8FCC63}"/>
          </ac:spMkLst>
        </pc:spChg>
        <pc:spChg chg="mod">
          <ac:chgData name="Stoker, Kesiah" userId="7d6f868f-a8a0-4a2e-b53b-4e83b6d4fcae" providerId="ADAL" clId="{18A127A6-5BA2-44BF-9D12-FDF07EBCAE7A}" dt="2023-09-22T20:59:32.641" v="2582" actId="1035"/>
          <ac:spMkLst>
            <pc:docMk/>
            <pc:sldMk cId="2801172913" sldId="377"/>
            <ac:spMk id="34" creationId="{8DFBB194-21C5-79F3-A261-004AFCC0694D}"/>
          </ac:spMkLst>
        </pc:spChg>
        <pc:spChg chg="mod">
          <ac:chgData name="Stoker, Kesiah" userId="7d6f868f-a8a0-4a2e-b53b-4e83b6d4fcae" providerId="ADAL" clId="{18A127A6-5BA2-44BF-9D12-FDF07EBCAE7A}" dt="2023-09-22T20:59:32.641" v="2582" actId="1035"/>
          <ac:spMkLst>
            <pc:docMk/>
            <pc:sldMk cId="2801172913" sldId="377"/>
            <ac:spMk id="35" creationId="{D6FBE836-16D0-41B9-2DF9-53A5D973D26D}"/>
          </ac:spMkLst>
        </pc:spChg>
        <pc:spChg chg="mod">
          <ac:chgData name="Stoker, Kesiah" userId="7d6f868f-a8a0-4a2e-b53b-4e83b6d4fcae" providerId="ADAL" clId="{18A127A6-5BA2-44BF-9D12-FDF07EBCAE7A}" dt="2023-09-22T20:59:32.641" v="2582" actId="1035"/>
          <ac:spMkLst>
            <pc:docMk/>
            <pc:sldMk cId="2801172913" sldId="377"/>
            <ac:spMk id="37" creationId="{EB93D3C4-4ABC-3BA9-28D4-AC47D0DB7B18}"/>
          </ac:spMkLst>
        </pc:spChg>
        <pc:spChg chg="mod">
          <ac:chgData name="Stoker, Kesiah" userId="7d6f868f-a8a0-4a2e-b53b-4e83b6d4fcae" providerId="ADAL" clId="{18A127A6-5BA2-44BF-9D12-FDF07EBCAE7A}" dt="2023-09-22T20:59:32.641" v="2582" actId="1035"/>
          <ac:spMkLst>
            <pc:docMk/>
            <pc:sldMk cId="2801172913" sldId="377"/>
            <ac:spMk id="38" creationId="{B549357F-4642-D8AC-5CAA-22F7FF0E22D7}"/>
          </ac:spMkLst>
        </pc:spChg>
        <pc:spChg chg="mod">
          <ac:chgData name="Stoker, Kesiah" userId="7d6f868f-a8a0-4a2e-b53b-4e83b6d4fcae" providerId="ADAL" clId="{18A127A6-5BA2-44BF-9D12-FDF07EBCAE7A}" dt="2023-09-22T20:59:32.641" v="2582" actId="1035"/>
          <ac:spMkLst>
            <pc:docMk/>
            <pc:sldMk cId="2801172913" sldId="377"/>
            <ac:spMk id="39" creationId="{4ECB2D93-E5DE-B379-2DDC-C7C537812082}"/>
          </ac:spMkLst>
        </pc:spChg>
        <pc:spChg chg="add mod">
          <ac:chgData name="Stoker, Kesiah" userId="7d6f868f-a8a0-4a2e-b53b-4e83b6d4fcae" providerId="ADAL" clId="{18A127A6-5BA2-44BF-9D12-FDF07EBCAE7A}" dt="2023-09-22T20:59:09.913" v="2570"/>
          <ac:spMkLst>
            <pc:docMk/>
            <pc:sldMk cId="2801172913" sldId="377"/>
            <ac:spMk id="40" creationId="{98D06660-679B-C707-77AE-AC69D0A77EB1}"/>
          </ac:spMkLst>
        </pc:spChg>
        <pc:spChg chg="add mod">
          <ac:chgData name="Stoker, Kesiah" userId="7d6f868f-a8a0-4a2e-b53b-4e83b6d4fcae" providerId="ADAL" clId="{18A127A6-5BA2-44BF-9D12-FDF07EBCAE7A}" dt="2023-09-22T20:59:09.913" v="2570"/>
          <ac:spMkLst>
            <pc:docMk/>
            <pc:sldMk cId="2801172913" sldId="377"/>
            <ac:spMk id="41" creationId="{0792C7B5-1A85-B70A-4BCD-C5995FBCB367}"/>
          </ac:spMkLst>
        </pc:spChg>
        <pc:spChg chg="mod">
          <ac:chgData name="Stoker, Kesiah" userId="7d6f868f-a8a0-4a2e-b53b-4e83b6d4fcae" providerId="ADAL" clId="{18A127A6-5BA2-44BF-9D12-FDF07EBCAE7A}" dt="2023-09-22T20:59:32.641" v="2582" actId="1035"/>
          <ac:spMkLst>
            <pc:docMk/>
            <pc:sldMk cId="2801172913" sldId="377"/>
            <ac:spMk id="58" creationId="{D9F393AD-2B69-DAD4-AFF0-173A86A72D33}"/>
          </ac:spMkLst>
        </pc:spChg>
        <pc:spChg chg="mod">
          <ac:chgData name="Stoker, Kesiah" userId="7d6f868f-a8a0-4a2e-b53b-4e83b6d4fcae" providerId="ADAL" clId="{18A127A6-5BA2-44BF-9D12-FDF07EBCAE7A}" dt="2023-09-22T20:59:32.641" v="2582" actId="1035"/>
          <ac:spMkLst>
            <pc:docMk/>
            <pc:sldMk cId="2801172913" sldId="377"/>
            <ac:spMk id="59" creationId="{5FBE523B-15DB-A903-9BBE-E85B2A27CCE7}"/>
          </ac:spMkLst>
        </pc:spChg>
        <pc:spChg chg="mod">
          <ac:chgData name="Stoker, Kesiah" userId="7d6f868f-a8a0-4a2e-b53b-4e83b6d4fcae" providerId="ADAL" clId="{18A127A6-5BA2-44BF-9D12-FDF07EBCAE7A}" dt="2023-09-22T20:59:32.641" v="2582" actId="1035"/>
          <ac:spMkLst>
            <pc:docMk/>
            <pc:sldMk cId="2801172913" sldId="377"/>
            <ac:spMk id="63" creationId="{1DFCD023-E129-036B-3690-742C60A4A4BC}"/>
          </ac:spMkLst>
        </pc:spChg>
        <pc:spChg chg="mod">
          <ac:chgData name="Stoker, Kesiah" userId="7d6f868f-a8a0-4a2e-b53b-4e83b6d4fcae" providerId="ADAL" clId="{18A127A6-5BA2-44BF-9D12-FDF07EBCAE7A}" dt="2023-09-22T20:59:32.641" v="2582" actId="1035"/>
          <ac:spMkLst>
            <pc:docMk/>
            <pc:sldMk cId="2801172913" sldId="377"/>
            <ac:spMk id="66" creationId="{6EEE8D5F-AC86-9AD6-7BA1-194D7CF9F759}"/>
          </ac:spMkLst>
        </pc:spChg>
        <pc:spChg chg="mod">
          <ac:chgData name="Stoker, Kesiah" userId="7d6f868f-a8a0-4a2e-b53b-4e83b6d4fcae" providerId="ADAL" clId="{18A127A6-5BA2-44BF-9D12-FDF07EBCAE7A}" dt="2023-09-22T20:59:32.641" v="2582" actId="1035"/>
          <ac:spMkLst>
            <pc:docMk/>
            <pc:sldMk cId="2801172913" sldId="377"/>
            <ac:spMk id="67" creationId="{F22EE6C0-796F-1560-1FE8-2DE8B2A22BAA}"/>
          </ac:spMkLst>
        </pc:spChg>
        <pc:spChg chg="mod">
          <ac:chgData name="Stoker, Kesiah" userId="7d6f868f-a8a0-4a2e-b53b-4e83b6d4fcae" providerId="ADAL" clId="{18A127A6-5BA2-44BF-9D12-FDF07EBCAE7A}" dt="2023-09-22T20:59:32.641" v="2582" actId="1035"/>
          <ac:spMkLst>
            <pc:docMk/>
            <pc:sldMk cId="2801172913" sldId="377"/>
            <ac:spMk id="70" creationId="{2407D987-9DFE-F901-7812-865F7D934C13}"/>
          </ac:spMkLst>
        </pc:spChg>
        <pc:spChg chg="mod">
          <ac:chgData name="Stoker, Kesiah" userId="7d6f868f-a8a0-4a2e-b53b-4e83b6d4fcae" providerId="ADAL" clId="{18A127A6-5BA2-44BF-9D12-FDF07EBCAE7A}" dt="2023-09-22T20:59:32.641" v="2582" actId="1035"/>
          <ac:spMkLst>
            <pc:docMk/>
            <pc:sldMk cId="2801172913" sldId="377"/>
            <ac:spMk id="71" creationId="{FFB2B27D-24C8-AE58-CF47-A4FFD1DA4919}"/>
          </ac:spMkLst>
        </pc:spChg>
        <pc:spChg chg="mod">
          <ac:chgData name="Stoker, Kesiah" userId="7d6f868f-a8a0-4a2e-b53b-4e83b6d4fcae" providerId="ADAL" clId="{18A127A6-5BA2-44BF-9D12-FDF07EBCAE7A}" dt="2023-09-22T20:59:32.641" v="2582" actId="1035"/>
          <ac:spMkLst>
            <pc:docMk/>
            <pc:sldMk cId="2801172913" sldId="377"/>
            <ac:spMk id="82" creationId="{FFEE7B17-CC3E-419B-36FE-6BBD42EF3F37}"/>
          </ac:spMkLst>
        </pc:spChg>
        <pc:spChg chg="mod">
          <ac:chgData name="Stoker, Kesiah" userId="7d6f868f-a8a0-4a2e-b53b-4e83b6d4fcae" providerId="ADAL" clId="{18A127A6-5BA2-44BF-9D12-FDF07EBCAE7A}" dt="2023-09-22T20:59:32.641" v="2582" actId="1035"/>
          <ac:spMkLst>
            <pc:docMk/>
            <pc:sldMk cId="2801172913" sldId="377"/>
            <ac:spMk id="86" creationId="{4A90AE41-C462-AD4B-3FDB-C9CB45BA9C1B}"/>
          </ac:spMkLst>
        </pc:spChg>
        <pc:spChg chg="mod">
          <ac:chgData name="Stoker, Kesiah" userId="7d6f868f-a8a0-4a2e-b53b-4e83b6d4fcae" providerId="ADAL" clId="{18A127A6-5BA2-44BF-9D12-FDF07EBCAE7A}" dt="2023-09-22T20:59:32.641" v="2582" actId="1035"/>
          <ac:spMkLst>
            <pc:docMk/>
            <pc:sldMk cId="2801172913" sldId="377"/>
            <ac:spMk id="87" creationId="{8986DC46-FF97-D2D3-91D3-3FE7CD7FF1A7}"/>
          </ac:spMkLst>
        </pc:spChg>
        <pc:spChg chg="mod">
          <ac:chgData name="Stoker, Kesiah" userId="7d6f868f-a8a0-4a2e-b53b-4e83b6d4fcae" providerId="ADAL" clId="{18A127A6-5BA2-44BF-9D12-FDF07EBCAE7A}" dt="2023-09-22T20:59:32.641" v="2582" actId="1035"/>
          <ac:spMkLst>
            <pc:docMk/>
            <pc:sldMk cId="2801172913" sldId="377"/>
            <ac:spMk id="88" creationId="{0BEE9274-5E26-4DB4-2501-0C275A1B692A}"/>
          </ac:spMkLst>
        </pc:spChg>
        <pc:spChg chg="mod">
          <ac:chgData name="Stoker, Kesiah" userId="7d6f868f-a8a0-4a2e-b53b-4e83b6d4fcae" providerId="ADAL" clId="{18A127A6-5BA2-44BF-9D12-FDF07EBCAE7A}" dt="2023-09-22T20:59:32.641" v="2582" actId="1035"/>
          <ac:spMkLst>
            <pc:docMk/>
            <pc:sldMk cId="2801172913" sldId="377"/>
            <ac:spMk id="89" creationId="{5708697F-D44F-D6A8-B44A-4155A6993F29}"/>
          </ac:spMkLst>
        </pc:spChg>
        <pc:cxnChg chg="mod">
          <ac:chgData name="Stoker, Kesiah" userId="7d6f868f-a8a0-4a2e-b53b-4e83b6d4fcae" providerId="ADAL" clId="{18A127A6-5BA2-44BF-9D12-FDF07EBCAE7A}" dt="2023-09-22T20:59:32.641" v="2582" actId="1035"/>
          <ac:cxnSpMkLst>
            <pc:docMk/>
            <pc:sldMk cId="2801172913" sldId="377"/>
            <ac:cxnSpMk id="90" creationId="{A1C8C7DA-006F-C1EF-4C02-701A53F9113A}"/>
          </ac:cxnSpMkLst>
        </pc:cxnChg>
        <pc:cxnChg chg="mod">
          <ac:chgData name="Stoker, Kesiah" userId="7d6f868f-a8a0-4a2e-b53b-4e83b6d4fcae" providerId="ADAL" clId="{18A127A6-5BA2-44BF-9D12-FDF07EBCAE7A}" dt="2023-09-22T20:59:32.641" v="2582" actId="1035"/>
          <ac:cxnSpMkLst>
            <pc:docMk/>
            <pc:sldMk cId="2801172913" sldId="377"/>
            <ac:cxnSpMk id="91" creationId="{B3D7FA97-D618-3BB2-8AC2-D67B79E52545}"/>
          </ac:cxnSpMkLst>
        </pc:cxnChg>
        <pc:cxnChg chg="mod">
          <ac:chgData name="Stoker, Kesiah" userId="7d6f868f-a8a0-4a2e-b53b-4e83b6d4fcae" providerId="ADAL" clId="{18A127A6-5BA2-44BF-9D12-FDF07EBCAE7A}" dt="2023-09-22T20:59:32.641" v="2582" actId="1035"/>
          <ac:cxnSpMkLst>
            <pc:docMk/>
            <pc:sldMk cId="2801172913" sldId="377"/>
            <ac:cxnSpMk id="92" creationId="{87289451-18D1-38B7-115A-9EB9C6195A36}"/>
          </ac:cxnSpMkLst>
        </pc:cxnChg>
        <pc:cxnChg chg="mod">
          <ac:chgData name="Stoker, Kesiah" userId="7d6f868f-a8a0-4a2e-b53b-4e83b6d4fcae" providerId="ADAL" clId="{18A127A6-5BA2-44BF-9D12-FDF07EBCAE7A}" dt="2023-09-22T20:59:32.641" v="2582" actId="1035"/>
          <ac:cxnSpMkLst>
            <pc:docMk/>
            <pc:sldMk cId="2801172913" sldId="377"/>
            <ac:cxnSpMk id="93" creationId="{F8E77DE7-D77E-4E0C-919F-F7802901592E}"/>
          </ac:cxnSpMkLst>
        </pc:cxnChg>
        <pc:cxnChg chg="mod">
          <ac:chgData name="Stoker, Kesiah" userId="7d6f868f-a8a0-4a2e-b53b-4e83b6d4fcae" providerId="ADAL" clId="{18A127A6-5BA2-44BF-9D12-FDF07EBCAE7A}" dt="2023-09-22T20:59:32.641" v="2582" actId="1035"/>
          <ac:cxnSpMkLst>
            <pc:docMk/>
            <pc:sldMk cId="2801172913" sldId="377"/>
            <ac:cxnSpMk id="94" creationId="{70A71F17-650A-62EE-9867-849D65E38919}"/>
          </ac:cxnSpMkLst>
        </pc:cxnChg>
        <pc:cxnChg chg="mod">
          <ac:chgData name="Stoker, Kesiah" userId="7d6f868f-a8a0-4a2e-b53b-4e83b6d4fcae" providerId="ADAL" clId="{18A127A6-5BA2-44BF-9D12-FDF07EBCAE7A}" dt="2023-09-22T20:59:32.641" v="2582" actId="1035"/>
          <ac:cxnSpMkLst>
            <pc:docMk/>
            <pc:sldMk cId="2801172913" sldId="377"/>
            <ac:cxnSpMk id="95" creationId="{F9B65C76-9EBE-0401-B7A4-41E387DBF167}"/>
          </ac:cxnSpMkLst>
        </pc:cxnChg>
        <pc:cxnChg chg="mod">
          <ac:chgData name="Stoker, Kesiah" userId="7d6f868f-a8a0-4a2e-b53b-4e83b6d4fcae" providerId="ADAL" clId="{18A127A6-5BA2-44BF-9D12-FDF07EBCAE7A}" dt="2023-09-22T20:59:32.641" v="2582" actId="1035"/>
          <ac:cxnSpMkLst>
            <pc:docMk/>
            <pc:sldMk cId="2801172913" sldId="377"/>
            <ac:cxnSpMk id="96" creationId="{1AF064CA-C335-2875-CC6C-87CD50E5CE82}"/>
          </ac:cxnSpMkLst>
        </pc:cxnChg>
        <pc:cxnChg chg="mod">
          <ac:chgData name="Stoker, Kesiah" userId="7d6f868f-a8a0-4a2e-b53b-4e83b6d4fcae" providerId="ADAL" clId="{18A127A6-5BA2-44BF-9D12-FDF07EBCAE7A}" dt="2023-09-22T20:59:32.641" v="2582" actId="1035"/>
          <ac:cxnSpMkLst>
            <pc:docMk/>
            <pc:sldMk cId="2801172913" sldId="377"/>
            <ac:cxnSpMk id="97" creationId="{833253B7-C9BD-DA55-8835-02762838CEC0}"/>
          </ac:cxnSpMkLst>
        </pc:cxnChg>
      </pc:sldChg>
      <pc:sldChg chg="addSp delSp modSp add mod addCm">
        <pc:chgData name="Stoker, Kesiah" userId="7d6f868f-a8a0-4a2e-b53b-4e83b6d4fcae" providerId="ADAL" clId="{18A127A6-5BA2-44BF-9D12-FDF07EBCAE7A}" dt="2023-09-22T20:59:21.506" v="2572"/>
        <pc:sldMkLst>
          <pc:docMk/>
          <pc:sldMk cId="2044941396" sldId="378"/>
        </pc:sldMkLst>
        <pc:spChg chg="mod">
          <ac:chgData name="Stoker, Kesiah" userId="7d6f868f-a8a0-4a2e-b53b-4e83b6d4fcae" providerId="ADAL" clId="{18A127A6-5BA2-44BF-9D12-FDF07EBCAE7A}" dt="2023-09-22T20:57:30.438" v="2496"/>
          <ac:spMkLst>
            <pc:docMk/>
            <pc:sldMk cId="2044941396" sldId="378"/>
            <ac:spMk id="2" creationId="{1BA5FC8A-60C3-C4DA-2611-F72FE4D2152A}"/>
          </ac:spMkLst>
        </pc:spChg>
        <pc:spChg chg="del mod">
          <ac:chgData name="Stoker, Kesiah" userId="7d6f868f-a8a0-4a2e-b53b-4e83b6d4fcae" providerId="ADAL" clId="{18A127A6-5BA2-44BF-9D12-FDF07EBCAE7A}" dt="2023-09-22T20:59:21.136" v="2571" actId="478"/>
          <ac:spMkLst>
            <pc:docMk/>
            <pc:sldMk cId="2044941396" sldId="378"/>
            <ac:spMk id="5" creationId="{96010814-8C37-FA16-0EA3-8B7CB639F992}"/>
          </ac:spMkLst>
        </pc:spChg>
        <pc:spChg chg="add mod">
          <ac:chgData name="Stoker, Kesiah" userId="7d6f868f-a8a0-4a2e-b53b-4e83b6d4fcae" providerId="ADAL" clId="{18A127A6-5BA2-44BF-9D12-FDF07EBCAE7A}" dt="2023-09-22T20:59:21.506" v="2572"/>
          <ac:spMkLst>
            <pc:docMk/>
            <pc:sldMk cId="2044941396" sldId="378"/>
            <ac:spMk id="6" creationId="{68D7B83A-C508-A0D5-56F2-FD7BA1A3D826}"/>
          </ac:spMkLst>
        </pc:spChg>
        <pc:spChg chg="add mod">
          <ac:chgData name="Stoker, Kesiah" userId="7d6f868f-a8a0-4a2e-b53b-4e83b6d4fcae" providerId="ADAL" clId="{18A127A6-5BA2-44BF-9D12-FDF07EBCAE7A}" dt="2023-09-22T20:59:21.506" v="2572"/>
          <ac:spMkLst>
            <pc:docMk/>
            <pc:sldMk cId="2044941396" sldId="378"/>
            <ac:spMk id="7" creationId="{D064E564-299F-F5B9-1388-3F4C201BE450}"/>
          </ac:spMkLst>
        </pc:spChg>
      </pc:sldChg>
      <pc:sldChg chg="addSp modSp add mod">
        <pc:chgData name="Stoker, Kesiah" userId="7d6f868f-a8a0-4a2e-b53b-4e83b6d4fcae" providerId="ADAL" clId="{18A127A6-5BA2-44BF-9D12-FDF07EBCAE7A}" dt="2023-09-22T21:07:09.058" v="2732" actId="20577"/>
        <pc:sldMkLst>
          <pc:docMk/>
          <pc:sldMk cId="863682701" sldId="379"/>
        </pc:sldMkLst>
        <pc:spChg chg="add mod">
          <ac:chgData name="Stoker, Kesiah" userId="7d6f868f-a8a0-4a2e-b53b-4e83b6d4fcae" providerId="ADAL" clId="{18A127A6-5BA2-44BF-9D12-FDF07EBCAE7A}" dt="2023-09-22T21:07:09.058" v="2732" actId="20577"/>
          <ac:spMkLst>
            <pc:docMk/>
            <pc:sldMk cId="863682701" sldId="379"/>
            <ac:spMk id="2" creationId="{0468DB77-C676-7FBA-3B8B-6C4823E5C301}"/>
          </ac:spMkLst>
        </pc:spChg>
        <pc:spChg chg="add mod">
          <ac:chgData name="Stoker, Kesiah" userId="7d6f868f-a8a0-4a2e-b53b-4e83b6d4fcae" providerId="ADAL" clId="{18A127A6-5BA2-44BF-9D12-FDF07EBCAE7A}" dt="2023-09-22T21:04:53.327" v="2701"/>
          <ac:spMkLst>
            <pc:docMk/>
            <pc:sldMk cId="863682701" sldId="379"/>
            <ac:spMk id="3" creationId="{9879F711-0E00-3A8A-FF3E-0D9BF2E5043C}"/>
          </ac:spMkLst>
        </pc:spChg>
        <pc:spChg chg="add mod">
          <ac:chgData name="Stoker, Kesiah" userId="7d6f868f-a8a0-4a2e-b53b-4e83b6d4fcae" providerId="ADAL" clId="{18A127A6-5BA2-44BF-9D12-FDF07EBCAE7A}" dt="2023-09-22T21:05:55.354" v="2721" actId="1076"/>
          <ac:spMkLst>
            <pc:docMk/>
            <pc:sldMk cId="863682701" sldId="379"/>
            <ac:spMk id="4" creationId="{F032759E-CCCE-B503-1C27-34780DD8C15A}"/>
          </ac:spMkLst>
        </pc:spChg>
      </pc:sldChg>
      <pc:sldChg chg="add del">
        <pc:chgData name="Stoker, Kesiah" userId="7d6f868f-a8a0-4a2e-b53b-4e83b6d4fcae" providerId="ADAL" clId="{18A127A6-5BA2-44BF-9D12-FDF07EBCAE7A}" dt="2023-09-22T21:02:55.353" v="2584" actId="2696"/>
        <pc:sldMkLst>
          <pc:docMk/>
          <pc:sldMk cId="3740307678" sldId="379"/>
        </pc:sldMkLst>
      </pc:sldChg>
      <pc:sldChg chg="modSp add del mod">
        <pc:chgData name="Stoker, Kesiah" userId="7d6f868f-a8a0-4a2e-b53b-4e83b6d4fcae" providerId="ADAL" clId="{18A127A6-5BA2-44BF-9D12-FDF07EBCAE7A}" dt="2023-09-22T21:07:59.479" v="2815" actId="2696"/>
        <pc:sldMkLst>
          <pc:docMk/>
          <pc:sldMk cId="1157365798" sldId="380"/>
        </pc:sldMkLst>
        <pc:spChg chg="mod">
          <ac:chgData name="Stoker, Kesiah" userId="7d6f868f-a8a0-4a2e-b53b-4e83b6d4fcae" providerId="ADAL" clId="{18A127A6-5BA2-44BF-9D12-FDF07EBCAE7A}" dt="2023-09-22T21:07:35.586" v="2772" actId="255"/>
          <ac:spMkLst>
            <pc:docMk/>
            <pc:sldMk cId="1157365798" sldId="380"/>
            <ac:spMk id="3" creationId="{557DC097-EEFC-ED47-45E0-3BCB04809765}"/>
          </ac:spMkLst>
        </pc:spChg>
      </pc:sldChg>
      <pc:sldChg chg="addSp delSp modSp add mod">
        <pc:chgData name="Stoker, Kesiah" userId="7d6f868f-a8a0-4a2e-b53b-4e83b6d4fcae" providerId="ADAL" clId="{18A127A6-5BA2-44BF-9D12-FDF07EBCAE7A}" dt="2023-09-22T21:09:06.486" v="2873" actId="20577"/>
        <pc:sldMkLst>
          <pc:docMk/>
          <pc:sldMk cId="59602600" sldId="381"/>
        </pc:sldMkLst>
        <pc:spChg chg="del">
          <ac:chgData name="Stoker, Kesiah" userId="7d6f868f-a8a0-4a2e-b53b-4e83b6d4fcae" providerId="ADAL" clId="{18A127A6-5BA2-44BF-9D12-FDF07EBCAE7A}" dt="2023-09-22T21:07:52.892" v="2814" actId="478"/>
          <ac:spMkLst>
            <pc:docMk/>
            <pc:sldMk cId="59602600" sldId="381"/>
            <ac:spMk id="2" creationId="{3B269A31-3727-3CC2-4AB4-F76F70DB625B}"/>
          </ac:spMkLst>
        </pc:spChg>
        <pc:spChg chg="mod">
          <ac:chgData name="Stoker, Kesiah" userId="7d6f868f-a8a0-4a2e-b53b-4e83b6d4fcae" providerId="ADAL" clId="{18A127A6-5BA2-44BF-9D12-FDF07EBCAE7A}" dt="2023-09-22T21:09:06.486" v="2873" actId="20577"/>
          <ac:spMkLst>
            <pc:docMk/>
            <pc:sldMk cId="59602600" sldId="381"/>
            <ac:spMk id="3" creationId="{557DC097-EEFC-ED47-45E0-3BCB04809765}"/>
          </ac:spMkLst>
        </pc:spChg>
        <pc:spChg chg="add mod">
          <ac:chgData name="Stoker, Kesiah" userId="7d6f868f-a8a0-4a2e-b53b-4e83b6d4fcae" providerId="ADAL" clId="{18A127A6-5BA2-44BF-9D12-FDF07EBCAE7A}" dt="2023-09-22T21:08:14.133" v="2817" actId="207"/>
          <ac:spMkLst>
            <pc:docMk/>
            <pc:sldMk cId="59602600" sldId="381"/>
            <ac:spMk id="4" creationId="{1AC3CC77-1B0B-B8F5-A882-6B2B1628201E}"/>
          </ac:spMkLst>
        </pc:spChg>
      </pc:sldChg>
      <pc:sldChg chg="modSp add mod">
        <pc:chgData name="Stoker, Kesiah" userId="7d6f868f-a8a0-4a2e-b53b-4e83b6d4fcae" providerId="ADAL" clId="{18A127A6-5BA2-44BF-9D12-FDF07EBCAE7A}" dt="2023-09-22T21:09:12.537" v="2874" actId="20577"/>
        <pc:sldMkLst>
          <pc:docMk/>
          <pc:sldMk cId="345027054" sldId="382"/>
        </pc:sldMkLst>
        <pc:spChg chg="mod">
          <ac:chgData name="Stoker, Kesiah" userId="7d6f868f-a8a0-4a2e-b53b-4e83b6d4fcae" providerId="ADAL" clId="{18A127A6-5BA2-44BF-9D12-FDF07EBCAE7A}" dt="2023-09-22T21:09:12.537" v="2874" actId="20577"/>
          <ac:spMkLst>
            <pc:docMk/>
            <pc:sldMk cId="345027054" sldId="382"/>
            <ac:spMk id="3" creationId="{557DC097-EEFC-ED47-45E0-3BCB04809765}"/>
          </ac:spMkLst>
        </pc:spChg>
        <pc:spChg chg="mod">
          <ac:chgData name="Stoker, Kesiah" userId="7d6f868f-a8a0-4a2e-b53b-4e83b6d4fcae" providerId="ADAL" clId="{18A127A6-5BA2-44BF-9D12-FDF07EBCAE7A}" dt="2023-09-22T21:08:55.223" v="2871" actId="13926"/>
          <ac:spMkLst>
            <pc:docMk/>
            <pc:sldMk cId="345027054" sldId="382"/>
            <ac:spMk id="4" creationId="{1AC3CC77-1B0B-B8F5-A882-6B2B1628201E}"/>
          </ac:spMkLst>
        </pc:spChg>
      </pc:sldChg>
    </pc:docChg>
  </pc:docChgLst>
  <pc:docChgLst>
    <pc:chgData name="Nasir, Zil" userId="S::zil.nasir@ontariohealth.ca::0e7472d3-bf0f-42ec-9542-556133ae7e0a" providerId="AD" clId="Web-{09649BB3-83A2-C58D-CF13-E26BF479D223}"/>
    <pc:docChg chg="modSld">
      <pc:chgData name="Nasir, Zil" userId="S::zil.nasir@ontariohealth.ca::0e7472d3-bf0f-42ec-9542-556133ae7e0a" providerId="AD" clId="Web-{09649BB3-83A2-C58D-CF13-E26BF479D223}" dt="2024-06-14T13:45:07.520" v="42" actId="20577"/>
      <pc:docMkLst>
        <pc:docMk/>
      </pc:docMkLst>
      <pc:sldChg chg="modSp modCm">
        <pc:chgData name="Nasir, Zil" userId="S::zil.nasir@ontariohealth.ca::0e7472d3-bf0f-42ec-9542-556133ae7e0a" providerId="AD" clId="Web-{09649BB3-83A2-C58D-CF13-E26BF479D223}" dt="2024-06-14T13:41:55.003" v="8" actId="20577"/>
        <pc:sldMkLst>
          <pc:docMk/>
          <pc:sldMk cId="2589714986" sldId="1584"/>
        </pc:sldMkLst>
        <pc:spChg chg="mod">
          <ac:chgData name="Nasir, Zil" userId="S::zil.nasir@ontariohealth.ca::0e7472d3-bf0f-42ec-9542-556133ae7e0a" providerId="AD" clId="Web-{09649BB3-83A2-C58D-CF13-E26BF479D223}" dt="2024-06-14T13:41:55.003" v="8" actId="20577"/>
          <ac:spMkLst>
            <pc:docMk/>
            <pc:sldMk cId="2589714986" sldId="1584"/>
            <ac:spMk id="2" creationId="{C8912868-1C98-7161-8C4F-40BD00296E5E}"/>
          </ac:spMkLst>
        </pc:spChg>
        <pc:spChg chg="mod">
          <ac:chgData name="Nasir, Zil" userId="S::zil.nasir@ontariohealth.ca::0e7472d3-bf0f-42ec-9542-556133ae7e0a" providerId="AD" clId="Web-{09649BB3-83A2-C58D-CF13-E26BF479D223}" dt="2024-06-14T13:41:51.393" v="4" actId="20577"/>
          <ac:spMkLst>
            <pc:docMk/>
            <pc:sldMk cId="2589714986" sldId="1584"/>
            <ac:spMk id="7" creationId="{64980261-7799-E219-D9CE-D1A38184A73E}"/>
          </ac:spMkLst>
        </pc:spChg>
        <pc:extLst>
          <p:ext xmlns:p="http://schemas.openxmlformats.org/presentationml/2006/main" uri="{D6D511B9-2390-475A-947B-AFAB55BFBCF1}">
            <pc226:cmChg xmlns:pc226="http://schemas.microsoft.com/office/powerpoint/2022/06/main/command" chg="mod">
              <pc226:chgData name="Nasir, Zil" userId="S::zil.nasir@ontariohealth.ca::0e7472d3-bf0f-42ec-9542-556133ae7e0a" providerId="AD" clId="Web-{09649BB3-83A2-C58D-CF13-E26BF479D223}" dt="2024-06-14T13:41:53.909" v="7" actId="20577"/>
              <pc2:cmMkLst xmlns:pc2="http://schemas.microsoft.com/office/powerpoint/2019/9/main/command">
                <pc:docMk/>
                <pc:sldMk cId="2589714986" sldId="1584"/>
                <pc2:cmMk id="{B05BA8C4-BD46-4359-94EF-C6441753B75E}"/>
              </pc2:cmMkLst>
            </pc226:cmChg>
          </p:ext>
        </pc:extLst>
      </pc:sldChg>
      <pc:sldChg chg="modSp">
        <pc:chgData name="Nasir, Zil" userId="S::zil.nasir@ontariohealth.ca::0e7472d3-bf0f-42ec-9542-556133ae7e0a" providerId="AD" clId="Web-{09649BB3-83A2-C58D-CF13-E26BF479D223}" dt="2024-06-14T13:44:29.426" v="40" actId="20577"/>
        <pc:sldMkLst>
          <pc:docMk/>
          <pc:sldMk cId="459017521" sldId="1585"/>
        </pc:sldMkLst>
        <pc:spChg chg="mod">
          <ac:chgData name="Nasir, Zil" userId="S::zil.nasir@ontariohealth.ca::0e7472d3-bf0f-42ec-9542-556133ae7e0a" providerId="AD" clId="Web-{09649BB3-83A2-C58D-CF13-E26BF479D223}" dt="2024-06-14T13:44:29.426" v="40" actId="20577"/>
          <ac:spMkLst>
            <pc:docMk/>
            <pc:sldMk cId="459017521" sldId="1585"/>
            <ac:spMk id="9" creationId="{14F5F9B6-7E92-3B2B-33BA-38DE4A31C838}"/>
          </ac:spMkLst>
        </pc:spChg>
      </pc:sldChg>
      <pc:sldChg chg="modCm">
        <pc:chgData name="Nasir, Zil" userId="S::zil.nasir@ontariohealth.ca::0e7472d3-bf0f-42ec-9542-556133ae7e0a" providerId="AD" clId="Web-{09649BB3-83A2-C58D-CF13-E26BF479D223}" dt="2024-06-14T13:41:36.252" v="0"/>
        <pc:sldMkLst>
          <pc:docMk/>
          <pc:sldMk cId="1793709505" sldId="1587"/>
        </pc:sldMkLst>
        <pc:extLst>
          <p:ext xmlns:p="http://schemas.openxmlformats.org/presentationml/2006/main" uri="{D6D511B9-2390-475A-947B-AFAB55BFBCF1}">
            <pc226:cmChg xmlns:pc226="http://schemas.microsoft.com/office/powerpoint/2022/06/main/command" chg="mod">
              <pc226:chgData name="Nasir, Zil" userId="S::zil.nasir@ontariohealth.ca::0e7472d3-bf0f-42ec-9542-556133ae7e0a" providerId="AD" clId="Web-{09649BB3-83A2-C58D-CF13-E26BF479D223}" dt="2024-06-14T13:41:36.252" v="0"/>
              <pc2:cmMkLst xmlns:pc2="http://schemas.microsoft.com/office/powerpoint/2019/9/main/command">
                <pc:docMk/>
                <pc:sldMk cId="1793709505" sldId="1587"/>
                <pc2:cmMk id="{3D47A1C4-9312-42E1-974D-1EE2669D3EF9}"/>
              </pc2:cmMkLst>
            </pc226:cmChg>
          </p:ext>
        </pc:extLst>
      </pc:sldChg>
      <pc:sldChg chg="modSp modCm">
        <pc:chgData name="Nasir, Zil" userId="S::zil.nasir@ontariohealth.ca::0e7472d3-bf0f-42ec-9542-556133ae7e0a" providerId="AD" clId="Web-{09649BB3-83A2-C58D-CF13-E26BF479D223}" dt="2024-06-14T13:45:07.520" v="42" actId="20577"/>
        <pc:sldMkLst>
          <pc:docMk/>
          <pc:sldMk cId="3030058944" sldId="1588"/>
        </pc:sldMkLst>
        <pc:spChg chg="mod">
          <ac:chgData name="Nasir, Zil" userId="S::zil.nasir@ontariohealth.ca::0e7472d3-bf0f-42ec-9542-556133ae7e0a" providerId="AD" clId="Web-{09649BB3-83A2-C58D-CF13-E26BF479D223}" dt="2024-06-14T13:42:27.362" v="38" actId="20577"/>
          <ac:spMkLst>
            <pc:docMk/>
            <pc:sldMk cId="3030058944" sldId="1588"/>
            <ac:spMk id="2" creationId="{31BB8EE0-77A4-5EA7-897D-B9C1FBBF6F84}"/>
          </ac:spMkLst>
        </pc:spChg>
        <pc:spChg chg="mod">
          <ac:chgData name="Nasir, Zil" userId="S::zil.nasir@ontariohealth.ca::0e7472d3-bf0f-42ec-9542-556133ae7e0a" providerId="AD" clId="Web-{09649BB3-83A2-C58D-CF13-E26BF479D223}" dt="2024-06-14T13:45:07.520" v="42" actId="20577"/>
          <ac:spMkLst>
            <pc:docMk/>
            <pc:sldMk cId="3030058944" sldId="1588"/>
            <ac:spMk id="4" creationId="{949C36C5-6C1F-DD50-B419-B15850E40F57}"/>
          </ac:spMkLst>
        </pc:spChg>
        <pc:extLst>
          <p:ext xmlns:p="http://schemas.openxmlformats.org/presentationml/2006/main" uri="{D6D511B9-2390-475A-947B-AFAB55BFBCF1}">
            <pc226:cmChg xmlns:pc226="http://schemas.microsoft.com/office/powerpoint/2022/06/main/command" chg="mod">
              <pc226:chgData name="Nasir, Zil" userId="S::zil.nasir@ontariohealth.ca::0e7472d3-bf0f-42ec-9542-556133ae7e0a" providerId="AD" clId="Web-{09649BB3-83A2-C58D-CF13-E26BF479D223}" dt="2024-06-14T13:45:06.004" v="41" actId="20577"/>
              <pc2:cmMkLst xmlns:pc2="http://schemas.microsoft.com/office/powerpoint/2019/9/main/command">
                <pc:docMk/>
                <pc:sldMk cId="3030058944" sldId="1588"/>
                <pc2:cmMk id="{2FA83BB0-8EF0-46FC-AEE8-E047559E2DCB}"/>
              </pc2:cmMkLst>
            </pc226:cmChg>
          </p:ext>
        </pc:extLst>
      </pc:sldChg>
    </pc:docChg>
  </pc:docChgLst>
  <pc:docChgLst>
    <pc:chgData name="Nasir, Zil" userId="S::zil.nasir@ontariohealth.ca::0e7472d3-bf0f-42ec-9542-556133ae7e0a" providerId="AD" clId="Web-{E1A2B90B-8409-1171-F2C5-1CCE46DA2AE0}"/>
    <pc:docChg chg="modSld">
      <pc:chgData name="Nasir, Zil" userId="S::zil.nasir@ontariohealth.ca::0e7472d3-bf0f-42ec-9542-556133ae7e0a" providerId="AD" clId="Web-{E1A2B90B-8409-1171-F2C5-1CCE46DA2AE0}" dt="2024-06-14T17:31:09.727" v="17"/>
      <pc:docMkLst>
        <pc:docMk/>
      </pc:docMkLst>
      <pc:sldChg chg="addCm">
        <pc:chgData name="Nasir, Zil" userId="S::zil.nasir@ontariohealth.ca::0e7472d3-bf0f-42ec-9542-556133ae7e0a" providerId="AD" clId="Web-{E1A2B90B-8409-1171-F2C5-1CCE46DA2AE0}" dt="2024-06-14T17:27:35.304" v="0"/>
        <pc:sldMkLst>
          <pc:docMk/>
          <pc:sldMk cId="4193221867" sldId="367"/>
        </pc:sldMkLst>
        <pc:extLst>
          <p:ext xmlns:p="http://schemas.openxmlformats.org/presentationml/2006/main" uri="{D6D511B9-2390-475A-947B-AFAB55BFBCF1}">
            <pc226:cmChg xmlns:pc226="http://schemas.microsoft.com/office/powerpoint/2022/06/main/command" chg="add">
              <pc226:chgData name="Nasir, Zil" userId="S::zil.nasir@ontariohealth.ca::0e7472d3-bf0f-42ec-9542-556133ae7e0a" providerId="AD" clId="Web-{E1A2B90B-8409-1171-F2C5-1CCE46DA2AE0}" dt="2024-06-14T17:27:35.304" v="0"/>
              <pc2:cmMkLst xmlns:pc2="http://schemas.microsoft.com/office/powerpoint/2019/9/main/command">
                <pc:docMk/>
                <pc:sldMk cId="4193221867" sldId="367"/>
                <pc2:cmMk id="{BC02AED8-99D7-4A38-BC87-6B6649DB65D8}"/>
              </pc2:cmMkLst>
            </pc226:cmChg>
          </p:ext>
        </pc:extLst>
      </pc:sldChg>
      <pc:sldChg chg="modSp delCm modCm">
        <pc:chgData name="Nasir, Zil" userId="S::zil.nasir@ontariohealth.ca::0e7472d3-bf0f-42ec-9542-556133ae7e0a" providerId="AD" clId="Web-{E1A2B90B-8409-1171-F2C5-1CCE46DA2AE0}" dt="2024-06-14T17:31:09.727" v="17"/>
        <pc:sldMkLst>
          <pc:docMk/>
          <pc:sldMk cId="863682701" sldId="379"/>
        </pc:sldMkLst>
        <pc:spChg chg="mod">
          <ac:chgData name="Nasir, Zil" userId="S::zil.nasir@ontariohealth.ca::0e7472d3-bf0f-42ec-9542-556133ae7e0a" providerId="AD" clId="Web-{E1A2B90B-8409-1171-F2C5-1CCE46DA2AE0}" dt="2024-06-14T17:28:46.789" v="8" actId="20577"/>
          <ac:spMkLst>
            <pc:docMk/>
            <pc:sldMk cId="863682701" sldId="379"/>
            <ac:spMk id="2" creationId="{0468DB77-C676-7FBA-3B8B-6C4823E5C301}"/>
          </ac:spMkLst>
        </pc:spChg>
        <pc:extLst>
          <p:ext xmlns:p="http://schemas.openxmlformats.org/presentationml/2006/main" uri="{D6D511B9-2390-475A-947B-AFAB55BFBCF1}">
            <pc226:cmChg xmlns:pc226="http://schemas.microsoft.com/office/powerpoint/2022/06/main/command" chg="del mod">
              <pc226:chgData name="Nasir, Zil" userId="S::zil.nasir@ontariohealth.ca::0e7472d3-bf0f-42ec-9542-556133ae7e0a" providerId="AD" clId="Web-{E1A2B90B-8409-1171-F2C5-1CCE46DA2AE0}" dt="2024-06-14T17:31:07.727" v="16"/>
              <pc2:cmMkLst xmlns:pc2="http://schemas.microsoft.com/office/powerpoint/2019/9/main/command">
                <pc:docMk/>
                <pc:sldMk cId="863682701" sldId="379"/>
                <pc2:cmMk id="{45A3AB3C-456A-4A74-8E2B-20E5F36C69C6}"/>
              </pc2:cmMkLst>
            </pc226:cmChg>
            <pc226:cmChg xmlns:pc226="http://schemas.microsoft.com/office/powerpoint/2022/06/main/command" chg="del mod modRxn">
              <pc226:chgData name="Nasir, Zil" userId="S::zil.nasir@ontariohealth.ca::0e7472d3-bf0f-42ec-9542-556133ae7e0a" providerId="AD" clId="Web-{E1A2B90B-8409-1171-F2C5-1CCE46DA2AE0}" dt="2024-06-14T17:31:09.727" v="17"/>
              <pc2:cmMkLst xmlns:pc2="http://schemas.microsoft.com/office/powerpoint/2019/9/main/command">
                <pc:docMk/>
                <pc:sldMk cId="863682701" sldId="379"/>
                <pc2:cmMk id="{46D640C2-06D0-45E9-B246-A9F02FDEB365}"/>
              </pc2:cmMkLst>
            </pc226:cmChg>
          </p:ext>
        </pc:extLst>
      </pc:sldChg>
      <pc:sldChg chg="modSp">
        <pc:chgData name="Nasir, Zil" userId="S::zil.nasir@ontariohealth.ca::0e7472d3-bf0f-42ec-9542-556133ae7e0a" providerId="AD" clId="Web-{E1A2B90B-8409-1171-F2C5-1CCE46DA2AE0}" dt="2024-06-14T17:30:48.024" v="14" actId="20577"/>
        <pc:sldMkLst>
          <pc:docMk/>
          <pc:sldMk cId="2589714986" sldId="1584"/>
        </pc:sldMkLst>
        <pc:spChg chg="mod">
          <ac:chgData name="Nasir, Zil" userId="S::zil.nasir@ontariohealth.ca::0e7472d3-bf0f-42ec-9542-556133ae7e0a" providerId="AD" clId="Web-{E1A2B90B-8409-1171-F2C5-1CCE46DA2AE0}" dt="2024-06-14T17:30:48.024" v="14" actId="20577"/>
          <ac:spMkLst>
            <pc:docMk/>
            <pc:sldMk cId="2589714986" sldId="1584"/>
            <ac:spMk id="2" creationId="{C8912868-1C98-7161-8C4F-40BD00296E5E}"/>
          </ac:spMkLst>
        </pc:spChg>
      </pc:sldChg>
      <pc:sldChg chg="modCm">
        <pc:chgData name="Nasir, Zil" userId="S::zil.nasir@ontariohealth.ca::0e7472d3-bf0f-42ec-9542-556133ae7e0a" providerId="AD" clId="Web-{E1A2B90B-8409-1171-F2C5-1CCE46DA2AE0}" dt="2024-06-14T17:27:59.663" v="2"/>
        <pc:sldMkLst>
          <pc:docMk/>
          <pc:sldMk cId="2167963438" sldId="1592"/>
        </pc:sldMkLst>
        <pc:extLst>
          <p:ext xmlns:p="http://schemas.openxmlformats.org/presentationml/2006/main" uri="{D6D511B9-2390-475A-947B-AFAB55BFBCF1}">
            <pc226:cmChg xmlns:pc226="http://schemas.microsoft.com/office/powerpoint/2022/06/main/command" chg="mod modRxn">
              <pc226:chgData name="Nasir, Zil" userId="S::zil.nasir@ontariohealth.ca::0e7472d3-bf0f-42ec-9542-556133ae7e0a" providerId="AD" clId="Web-{E1A2B90B-8409-1171-F2C5-1CCE46DA2AE0}" dt="2024-06-14T17:27:59.663" v="2"/>
              <pc2:cmMkLst xmlns:pc2="http://schemas.microsoft.com/office/powerpoint/2019/9/main/command">
                <pc:docMk/>
                <pc:sldMk cId="2167963438" sldId="1592"/>
                <pc2:cmMk id="{486D59E2-0FDB-42C7-9DAE-67EF4145A526}"/>
              </pc2:cmMkLst>
            </pc226:cmChg>
          </p:ext>
        </pc:extLst>
      </pc:sldChg>
    </pc:docChg>
  </pc:docChgLst>
  <pc:docChgLst>
    <pc:chgData name="Stoker, Kesiah" userId="7d6f868f-a8a0-4a2e-b53b-4e83b6d4fcae" providerId="ADAL" clId="{AAB0FCBC-05C5-4EA4-9877-6A7C005E96B3}"/>
    <pc:docChg chg="undo custSel addSld delSld modSld delSection modSection">
      <pc:chgData name="Stoker, Kesiah" userId="7d6f868f-a8a0-4a2e-b53b-4e83b6d4fcae" providerId="ADAL" clId="{AAB0FCBC-05C5-4EA4-9877-6A7C005E96B3}" dt="2023-09-26T19:15:03.207" v="1429" actId="1035"/>
      <pc:docMkLst>
        <pc:docMk/>
      </pc:docMkLst>
      <pc:sldChg chg="addSp delSp modSp">
        <pc:chgData name="Stoker, Kesiah" userId="7d6f868f-a8a0-4a2e-b53b-4e83b6d4fcae" providerId="ADAL" clId="{AAB0FCBC-05C5-4EA4-9877-6A7C005E96B3}" dt="2023-09-25T20:09:57.530" v="1427" actId="478"/>
        <pc:sldMkLst>
          <pc:docMk/>
          <pc:sldMk cId="925506241" sldId="322"/>
        </pc:sldMkLst>
        <pc:spChg chg="add del mod">
          <ac:chgData name="Stoker, Kesiah" userId="7d6f868f-a8a0-4a2e-b53b-4e83b6d4fcae" providerId="ADAL" clId="{AAB0FCBC-05C5-4EA4-9877-6A7C005E96B3}" dt="2023-09-25T20:09:57.530" v="1427" actId="478"/>
          <ac:spMkLst>
            <pc:docMk/>
            <pc:sldMk cId="925506241" sldId="322"/>
            <ac:spMk id="3" creationId="{178F0FF5-4740-353A-FE88-3575CA463FAB}"/>
          </ac:spMkLst>
        </pc:spChg>
      </pc:sldChg>
      <pc:sldChg chg="del">
        <pc:chgData name="Stoker, Kesiah" userId="7d6f868f-a8a0-4a2e-b53b-4e83b6d4fcae" providerId="ADAL" clId="{AAB0FCBC-05C5-4EA4-9877-6A7C005E96B3}" dt="2023-09-25T15:16:31.576" v="980" actId="2696"/>
        <pc:sldMkLst>
          <pc:docMk/>
          <pc:sldMk cId="2549409055" sldId="325"/>
        </pc:sldMkLst>
      </pc:sldChg>
      <pc:sldChg chg="del">
        <pc:chgData name="Stoker, Kesiah" userId="7d6f868f-a8a0-4a2e-b53b-4e83b6d4fcae" providerId="ADAL" clId="{AAB0FCBC-05C5-4EA4-9877-6A7C005E96B3}" dt="2023-09-25T15:16:31.576" v="980" actId="2696"/>
        <pc:sldMkLst>
          <pc:docMk/>
          <pc:sldMk cId="1792105746" sldId="326"/>
        </pc:sldMkLst>
      </pc:sldChg>
      <pc:sldChg chg="del">
        <pc:chgData name="Stoker, Kesiah" userId="7d6f868f-a8a0-4a2e-b53b-4e83b6d4fcae" providerId="ADAL" clId="{AAB0FCBC-05C5-4EA4-9877-6A7C005E96B3}" dt="2023-09-25T15:16:31.576" v="980" actId="2696"/>
        <pc:sldMkLst>
          <pc:docMk/>
          <pc:sldMk cId="2837615864" sldId="328"/>
        </pc:sldMkLst>
      </pc:sldChg>
      <pc:sldChg chg="del">
        <pc:chgData name="Stoker, Kesiah" userId="7d6f868f-a8a0-4a2e-b53b-4e83b6d4fcae" providerId="ADAL" clId="{AAB0FCBC-05C5-4EA4-9877-6A7C005E96B3}" dt="2023-09-25T15:16:31.576" v="980" actId="2696"/>
        <pc:sldMkLst>
          <pc:docMk/>
          <pc:sldMk cId="3188513132" sldId="329"/>
        </pc:sldMkLst>
      </pc:sldChg>
      <pc:sldChg chg="del">
        <pc:chgData name="Stoker, Kesiah" userId="7d6f868f-a8a0-4a2e-b53b-4e83b6d4fcae" providerId="ADAL" clId="{AAB0FCBC-05C5-4EA4-9877-6A7C005E96B3}" dt="2023-09-25T15:16:31.576" v="980" actId="2696"/>
        <pc:sldMkLst>
          <pc:docMk/>
          <pc:sldMk cId="265101670" sldId="330"/>
        </pc:sldMkLst>
      </pc:sldChg>
      <pc:sldChg chg="del">
        <pc:chgData name="Stoker, Kesiah" userId="7d6f868f-a8a0-4a2e-b53b-4e83b6d4fcae" providerId="ADAL" clId="{AAB0FCBC-05C5-4EA4-9877-6A7C005E96B3}" dt="2023-09-25T15:16:31.576" v="980" actId="2696"/>
        <pc:sldMkLst>
          <pc:docMk/>
          <pc:sldMk cId="992731082" sldId="331"/>
        </pc:sldMkLst>
      </pc:sldChg>
      <pc:sldChg chg="del">
        <pc:chgData name="Stoker, Kesiah" userId="7d6f868f-a8a0-4a2e-b53b-4e83b6d4fcae" providerId="ADAL" clId="{AAB0FCBC-05C5-4EA4-9877-6A7C005E96B3}" dt="2023-09-25T15:16:31.576" v="980" actId="2696"/>
        <pc:sldMkLst>
          <pc:docMk/>
          <pc:sldMk cId="3327100262" sldId="332"/>
        </pc:sldMkLst>
      </pc:sldChg>
      <pc:sldChg chg="del">
        <pc:chgData name="Stoker, Kesiah" userId="7d6f868f-a8a0-4a2e-b53b-4e83b6d4fcae" providerId="ADAL" clId="{AAB0FCBC-05C5-4EA4-9877-6A7C005E96B3}" dt="2023-09-25T15:16:31.576" v="980" actId="2696"/>
        <pc:sldMkLst>
          <pc:docMk/>
          <pc:sldMk cId="300419237" sldId="333"/>
        </pc:sldMkLst>
      </pc:sldChg>
      <pc:sldChg chg="del">
        <pc:chgData name="Stoker, Kesiah" userId="7d6f868f-a8a0-4a2e-b53b-4e83b6d4fcae" providerId="ADAL" clId="{AAB0FCBC-05C5-4EA4-9877-6A7C005E96B3}" dt="2023-09-25T15:16:31.576" v="980" actId="2696"/>
        <pc:sldMkLst>
          <pc:docMk/>
          <pc:sldMk cId="640732066" sldId="334"/>
        </pc:sldMkLst>
      </pc:sldChg>
      <pc:sldChg chg="del">
        <pc:chgData name="Stoker, Kesiah" userId="7d6f868f-a8a0-4a2e-b53b-4e83b6d4fcae" providerId="ADAL" clId="{AAB0FCBC-05C5-4EA4-9877-6A7C005E96B3}" dt="2023-09-25T15:16:31.576" v="980" actId="2696"/>
        <pc:sldMkLst>
          <pc:docMk/>
          <pc:sldMk cId="2957527412" sldId="335"/>
        </pc:sldMkLst>
      </pc:sldChg>
      <pc:sldChg chg="del">
        <pc:chgData name="Stoker, Kesiah" userId="7d6f868f-a8a0-4a2e-b53b-4e83b6d4fcae" providerId="ADAL" clId="{AAB0FCBC-05C5-4EA4-9877-6A7C005E96B3}" dt="2023-09-25T15:16:31.576" v="980" actId="2696"/>
        <pc:sldMkLst>
          <pc:docMk/>
          <pc:sldMk cId="4281550116" sldId="336"/>
        </pc:sldMkLst>
      </pc:sldChg>
      <pc:sldChg chg="del">
        <pc:chgData name="Stoker, Kesiah" userId="7d6f868f-a8a0-4a2e-b53b-4e83b6d4fcae" providerId="ADAL" clId="{AAB0FCBC-05C5-4EA4-9877-6A7C005E96B3}" dt="2023-09-25T15:16:31.576" v="980" actId="2696"/>
        <pc:sldMkLst>
          <pc:docMk/>
          <pc:sldMk cId="4287659187" sldId="337"/>
        </pc:sldMkLst>
      </pc:sldChg>
      <pc:sldChg chg="del">
        <pc:chgData name="Stoker, Kesiah" userId="7d6f868f-a8a0-4a2e-b53b-4e83b6d4fcae" providerId="ADAL" clId="{AAB0FCBC-05C5-4EA4-9877-6A7C005E96B3}" dt="2023-09-25T14:47:40.576" v="279" actId="2696"/>
        <pc:sldMkLst>
          <pc:docMk/>
          <pc:sldMk cId="3973976761" sldId="338"/>
        </pc:sldMkLst>
      </pc:sldChg>
      <pc:sldChg chg="del">
        <pc:chgData name="Stoker, Kesiah" userId="7d6f868f-a8a0-4a2e-b53b-4e83b6d4fcae" providerId="ADAL" clId="{AAB0FCBC-05C5-4EA4-9877-6A7C005E96B3}" dt="2023-09-25T14:47:40.576" v="279" actId="2696"/>
        <pc:sldMkLst>
          <pc:docMk/>
          <pc:sldMk cId="3522651263" sldId="339"/>
        </pc:sldMkLst>
      </pc:sldChg>
      <pc:sldChg chg="del">
        <pc:chgData name="Stoker, Kesiah" userId="7d6f868f-a8a0-4a2e-b53b-4e83b6d4fcae" providerId="ADAL" clId="{AAB0FCBC-05C5-4EA4-9877-6A7C005E96B3}" dt="2023-09-25T14:47:40.576" v="279" actId="2696"/>
        <pc:sldMkLst>
          <pc:docMk/>
          <pc:sldMk cId="3689112888" sldId="341"/>
        </pc:sldMkLst>
      </pc:sldChg>
      <pc:sldChg chg="del">
        <pc:chgData name="Stoker, Kesiah" userId="7d6f868f-a8a0-4a2e-b53b-4e83b6d4fcae" providerId="ADAL" clId="{AAB0FCBC-05C5-4EA4-9877-6A7C005E96B3}" dt="2023-09-25T14:47:40.576" v="279" actId="2696"/>
        <pc:sldMkLst>
          <pc:docMk/>
          <pc:sldMk cId="724294741" sldId="342"/>
        </pc:sldMkLst>
      </pc:sldChg>
      <pc:sldChg chg="del">
        <pc:chgData name="Stoker, Kesiah" userId="7d6f868f-a8a0-4a2e-b53b-4e83b6d4fcae" providerId="ADAL" clId="{AAB0FCBC-05C5-4EA4-9877-6A7C005E96B3}" dt="2023-09-25T14:47:40.576" v="279" actId="2696"/>
        <pc:sldMkLst>
          <pc:docMk/>
          <pc:sldMk cId="2686407868" sldId="343"/>
        </pc:sldMkLst>
      </pc:sldChg>
      <pc:sldChg chg="del">
        <pc:chgData name="Stoker, Kesiah" userId="7d6f868f-a8a0-4a2e-b53b-4e83b6d4fcae" providerId="ADAL" clId="{AAB0FCBC-05C5-4EA4-9877-6A7C005E96B3}" dt="2023-09-25T14:47:40.576" v="279" actId="2696"/>
        <pc:sldMkLst>
          <pc:docMk/>
          <pc:sldMk cId="1449154585" sldId="344"/>
        </pc:sldMkLst>
      </pc:sldChg>
      <pc:sldChg chg="del">
        <pc:chgData name="Stoker, Kesiah" userId="7d6f868f-a8a0-4a2e-b53b-4e83b6d4fcae" providerId="ADAL" clId="{AAB0FCBC-05C5-4EA4-9877-6A7C005E96B3}" dt="2023-09-25T14:47:40.576" v="279" actId="2696"/>
        <pc:sldMkLst>
          <pc:docMk/>
          <pc:sldMk cId="4225615829" sldId="345"/>
        </pc:sldMkLst>
      </pc:sldChg>
      <pc:sldChg chg="del">
        <pc:chgData name="Stoker, Kesiah" userId="7d6f868f-a8a0-4a2e-b53b-4e83b6d4fcae" providerId="ADAL" clId="{AAB0FCBC-05C5-4EA4-9877-6A7C005E96B3}" dt="2023-09-25T14:47:40.576" v="279" actId="2696"/>
        <pc:sldMkLst>
          <pc:docMk/>
          <pc:sldMk cId="1768680604" sldId="346"/>
        </pc:sldMkLst>
      </pc:sldChg>
      <pc:sldChg chg="del">
        <pc:chgData name="Stoker, Kesiah" userId="7d6f868f-a8a0-4a2e-b53b-4e83b6d4fcae" providerId="ADAL" clId="{AAB0FCBC-05C5-4EA4-9877-6A7C005E96B3}" dt="2023-09-25T14:47:40.576" v="279" actId="2696"/>
        <pc:sldMkLst>
          <pc:docMk/>
          <pc:sldMk cId="3414825908" sldId="347"/>
        </pc:sldMkLst>
      </pc:sldChg>
      <pc:sldChg chg="del">
        <pc:chgData name="Stoker, Kesiah" userId="7d6f868f-a8a0-4a2e-b53b-4e83b6d4fcae" providerId="ADAL" clId="{AAB0FCBC-05C5-4EA4-9877-6A7C005E96B3}" dt="2023-09-25T14:47:40.576" v="279" actId="2696"/>
        <pc:sldMkLst>
          <pc:docMk/>
          <pc:sldMk cId="1639778843" sldId="348"/>
        </pc:sldMkLst>
      </pc:sldChg>
      <pc:sldChg chg="del">
        <pc:chgData name="Stoker, Kesiah" userId="7d6f868f-a8a0-4a2e-b53b-4e83b6d4fcae" providerId="ADAL" clId="{AAB0FCBC-05C5-4EA4-9877-6A7C005E96B3}" dt="2023-09-25T14:47:40.576" v="279" actId="2696"/>
        <pc:sldMkLst>
          <pc:docMk/>
          <pc:sldMk cId="2709343954" sldId="349"/>
        </pc:sldMkLst>
      </pc:sldChg>
      <pc:sldChg chg="del">
        <pc:chgData name="Stoker, Kesiah" userId="7d6f868f-a8a0-4a2e-b53b-4e83b6d4fcae" providerId="ADAL" clId="{AAB0FCBC-05C5-4EA4-9877-6A7C005E96B3}" dt="2023-09-25T15:16:31.576" v="980" actId="2696"/>
        <pc:sldMkLst>
          <pc:docMk/>
          <pc:sldMk cId="2200592831" sldId="352"/>
        </pc:sldMkLst>
      </pc:sldChg>
      <pc:sldChg chg="del">
        <pc:chgData name="Stoker, Kesiah" userId="7d6f868f-a8a0-4a2e-b53b-4e83b6d4fcae" providerId="ADAL" clId="{AAB0FCBC-05C5-4EA4-9877-6A7C005E96B3}" dt="2023-09-25T14:47:40.576" v="279" actId="2696"/>
        <pc:sldMkLst>
          <pc:docMk/>
          <pc:sldMk cId="3065873784" sldId="353"/>
        </pc:sldMkLst>
      </pc:sldChg>
      <pc:sldChg chg="del">
        <pc:chgData name="Stoker, Kesiah" userId="7d6f868f-a8a0-4a2e-b53b-4e83b6d4fcae" providerId="ADAL" clId="{AAB0FCBC-05C5-4EA4-9877-6A7C005E96B3}" dt="2023-09-25T15:16:31.576" v="980" actId="2696"/>
        <pc:sldMkLst>
          <pc:docMk/>
          <pc:sldMk cId="3173609441" sldId="355"/>
        </pc:sldMkLst>
      </pc:sldChg>
      <pc:sldChg chg="modSp mod">
        <pc:chgData name="Stoker, Kesiah" userId="7d6f868f-a8a0-4a2e-b53b-4e83b6d4fcae" providerId="ADAL" clId="{AAB0FCBC-05C5-4EA4-9877-6A7C005E96B3}" dt="2023-09-25T19:02:50.058" v="1077" actId="255"/>
        <pc:sldMkLst>
          <pc:docMk/>
          <pc:sldMk cId="969934670" sldId="356"/>
        </pc:sldMkLst>
        <pc:spChg chg="mod">
          <ac:chgData name="Stoker, Kesiah" userId="7d6f868f-a8a0-4a2e-b53b-4e83b6d4fcae" providerId="ADAL" clId="{AAB0FCBC-05C5-4EA4-9877-6A7C005E96B3}" dt="2023-09-25T19:02:50.058" v="1077" actId="255"/>
          <ac:spMkLst>
            <pc:docMk/>
            <pc:sldMk cId="969934670" sldId="356"/>
            <ac:spMk id="4" creationId="{34B929EA-085D-03CC-8ABC-3FFBF3231F85}"/>
          </ac:spMkLst>
        </pc:spChg>
      </pc:sldChg>
      <pc:sldChg chg="modSp mod">
        <pc:chgData name="Stoker, Kesiah" userId="7d6f868f-a8a0-4a2e-b53b-4e83b6d4fcae" providerId="ADAL" clId="{AAB0FCBC-05C5-4EA4-9877-6A7C005E96B3}" dt="2023-09-25T19:03:09.974" v="1078" actId="255"/>
        <pc:sldMkLst>
          <pc:docMk/>
          <pc:sldMk cId="663100937" sldId="357"/>
        </pc:sldMkLst>
        <pc:spChg chg="mod">
          <ac:chgData name="Stoker, Kesiah" userId="7d6f868f-a8a0-4a2e-b53b-4e83b6d4fcae" providerId="ADAL" clId="{AAB0FCBC-05C5-4EA4-9877-6A7C005E96B3}" dt="2023-09-25T19:03:09.974" v="1078" actId="255"/>
          <ac:spMkLst>
            <pc:docMk/>
            <pc:sldMk cId="663100937" sldId="357"/>
            <ac:spMk id="4" creationId="{34B929EA-085D-03CC-8ABC-3FFBF3231F85}"/>
          </ac:spMkLst>
        </pc:spChg>
      </pc:sldChg>
      <pc:sldChg chg="modSp">
        <pc:chgData name="Stoker, Kesiah" userId="7d6f868f-a8a0-4a2e-b53b-4e83b6d4fcae" providerId="ADAL" clId="{AAB0FCBC-05C5-4EA4-9877-6A7C005E96B3}" dt="2023-09-25T19:02:10.431" v="1076" actId="20577"/>
        <pc:sldMkLst>
          <pc:docMk/>
          <pc:sldMk cId="909644597" sldId="358"/>
        </pc:sldMkLst>
        <pc:graphicFrameChg chg="mod">
          <ac:chgData name="Stoker, Kesiah" userId="7d6f868f-a8a0-4a2e-b53b-4e83b6d4fcae" providerId="ADAL" clId="{AAB0FCBC-05C5-4EA4-9877-6A7C005E96B3}" dt="2023-09-25T19:02:10.431" v="1076" actId="20577"/>
          <ac:graphicFrameMkLst>
            <pc:docMk/>
            <pc:sldMk cId="909644597" sldId="358"/>
            <ac:graphicFrameMk id="7" creationId="{19C5F5E8-BF21-1621-6EE4-9674393947C9}"/>
          </ac:graphicFrameMkLst>
        </pc:graphicFrameChg>
      </pc:sldChg>
      <pc:sldChg chg="modSp mod">
        <pc:chgData name="Stoker, Kesiah" userId="7d6f868f-a8a0-4a2e-b53b-4e83b6d4fcae" providerId="ADAL" clId="{AAB0FCBC-05C5-4EA4-9877-6A7C005E96B3}" dt="2023-09-25T14:55:21.913" v="405" actId="207"/>
        <pc:sldMkLst>
          <pc:docMk/>
          <pc:sldMk cId="2872917886" sldId="360"/>
        </pc:sldMkLst>
        <pc:spChg chg="mod">
          <ac:chgData name="Stoker, Kesiah" userId="7d6f868f-a8a0-4a2e-b53b-4e83b6d4fcae" providerId="ADAL" clId="{AAB0FCBC-05C5-4EA4-9877-6A7C005E96B3}" dt="2023-09-25T14:55:14.849" v="402" actId="207"/>
          <ac:spMkLst>
            <pc:docMk/>
            <pc:sldMk cId="2872917886" sldId="360"/>
            <ac:spMk id="15" creationId="{DE890FCF-0460-7429-44A9-ECEC567CE636}"/>
          </ac:spMkLst>
        </pc:spChg>
        <pc:spChg chg="mod">
          <ac:chgData name="Stoker, Kesiah" userId="7d6f868f-a8a0-4a2e-b53b-4e83b6d4fcae" providerId="ADAL" clId="{AAB0FCBC-05C5-4EA4-9877-6A7C005E96B3}" dt="2023-09-25T14:55:17.835" v="403" actId="207"/>
          <ac:spMkLst>
            <pc:docMk/>
            <pc:sldMk cId="2872917886" sldId="360"/>
            <ac:spMk id="19" creationId="{4BB24016-9C38-0C43-21BB-511AC83DE9B2}"/>
          </ac:spMkLst>
        </pc:spChg>
        <pc:spChg chg="mod">
          <ac:chgData name="Stoker, Kesiah" userId="7d6f868f-a8a0-4a2e-b53b-4e83b6d4fcae" providerId="ADAL" clId="{AAB0FCBC-05C5-4EA4-9877-6A7C005E96B3}" dt="2023-09-25T14:55:19.708" v="404" actId="207"/>
          <ac:spMkLst>
            <pc:docMk/>
            <pc:sldMk cId="2872917886" sldId="360"/>
            <ac:spMk id="20" creationId="{1A53F153-3DCB-4B1D-C329-E2C2780C63A3}"/>
          </ac:spMkLst>
        </pc:spChg>
        <pc:spChg chg="mod">
          <ac:chgData name="Stoker, Kesiah" userId="7d6f868f-a8a0-4a2e-b53b-4e83b6d4fcae" providerId="ADAL" clId="{AAB0FCBC-05C5-4EA4-9877-6A7C005E96B3}" dt="2023-09-25T14:55:21.913" v="405" actId="207"/>
          <ac:spMkLst>
            <pc:docMk/>
            <pc:sldMk cId="2872917886" sldId="360"/>
            <ac:spMk id="21" creationId="{F07B6B82-5AAE-C6B6-0FD1-33B3621019A3}"/>
          </ac:spMkLst>
        </pc:spChg>
      </pc:sldChg>
      <pc:sldChg chg="modSp mod">
        <pc:chgData name="Stoker, Kesiah" userId="7d6f868f-a8a0-4a2e-b53b-4e83b6d4fcae" providerId="ADAL" clId="{AAB0FCBC-05C5-4EA4-9877-6A7C005E96B3}" dt="2023-09-25T19:06:36.252" v="1085" actId="1076"/>
        <pc:sldMkLst>
          <pc:docMk/>
          <pc:sldMk cId="3239380564" sldId="361"/>
        </pc:sldMkLst>
        <pc:spChg chg="mod">
          <ac:chgData name="Stoker, Kesiah" userId="7d6f868f-a8a0-4a2e-b53b-4e83b6d4fcae" providerId="ADAL" clId="{AAB0FCBC-05C5-4EA4-9877-6A7C005E96B3}" dt="2023-09-25T19:06:36.252" v="1085" actId="1076"/>
          <ac:spMkLst>
            <pc:docMk/>
            <pc:sldMk cId="3239380564" sldId="361"/>
            <ac:spMk id="12" creationId="{E88BA993-D338-2C69-272C-738B9099574D}"/>
          </ac:spMkLst>
        </pc:spChg>
      </pc:sldChg>
      <pc:sldChg chg="modSp mod">
        <pc:chgData name="Stoker, Kesiah" userId="7d6f868f-a8a0-4a2e-b53b-4e83b6d4fcae" providerId="ADAL" clId="{AAB0FCBC-05C5-4EA4-9877-6A7C005E96B3}" dt="2023-09-25T19:09:09.469" v="1109" actId="20577"/>
        <pc:sldMkLst>
          <pc:docMk/>
          <pc:sldMk cId="284031855" sldId="362"/>
        </pc:sldMkLst>
        <pc:spChg chg="mod">
          <ac:chgData name="Stoker, Kesiah" userId="7d6f868f-a8a0-4a2e-b53b-4e83b6d4fcae" providerId="ADAL" clId="{AAB0FCBC-05C5-4EA4-9877-6A7C005E96B3}" dt="2023-09-25T19:09:09.469" v="1109" actId="20577"/>
          <ac:spMkLst>
            <pc:docMk/>
            <pc:sldMk cId="284031855" sldId="362"/>
            <ac:spMk id="4" creationId="{34B929EA-085D-03CC-8ABC-3FFBF3231F85}"/>
          </ac:spMkLst>
        </pc:spChg>
      </pc:sldChg>
      <pc:sldChg chg="modSp mod">
        <pc:chgData name="Stoker, Kesiah" userId="7d6f868f-a8a0-4a2e-b53b-4e83b6d4fcae" providerId="ADAL" clId="{AAB0FCBC-05C5-4EA4-9877-6A7C005E96B3}" dt="2023-09-25T19:10:12.992" v="1111" actId="20577"/>
        <pc:sldMkLst>
          <pc:docMk/>
          <pc:sldMk cId="2224059937" sldId="363"/>
        </pc:sldMkLst>
        <pc:spChg chg="mod">
          <ac:chgData name="Stoker, Kesiah" userId="7d6f868f-a8a0-4a2e-b53b-4e83b6d4fcae" providerId="ADAL" clId="{AAB0FCBC-05C5-4EA4-9877-6A7C005E96B3}" dt="2023-09-25T19:10:12.992" v="1111" actId="20577"/>
          <ac:spMkLst>
            <pc:docMk/>
            <pc:sldMk cId="2224059937" sldId="363"/>
            <ac:spMk id="12" creationId="{E88BA993-D338-2C69-272C-738B9099574D}"/>
          </ac:spMkLst>
        </pc:spChg>
      </pc:sldChg>
      <pc:sldChg chg="modSp mod">
        <pc:chgData name="Stoker, Kesiah" userId="7d6f868f-a8a0-4a2e-b53b-4e83b6d4fcae" providerId="ADAL" clId="{AAB0FCBC-05C5-4EA4-9877-6A7C005E96B3}" dt="2023-09-25T20:07:10.386" v="1184" actId="962"/>
        <pc:sldMkLst>
          <pc:docMk/>
          <pc:sldMk cId="86015325" sldId="365"/>
        </pc:sldMkLst>
        <pc:picChg chg="mod">
          <ac:chgData name="Stoker, Kesiah" userId="7d6f868f-a8a0-4a2e-b53b-4e83b6d4fcae" providerId="ADAL" clId="{AAB0FCBC-05C5-4EA4-9877-6A7C005E96B3}" dt="2023-09-25T20:07:10.386" v="1184" actId="962"/>
          <ac:picMkLst>
            <pc:docMk/>
            <pc:sldMk cId="86015325" sldId="365"/>
            <ac:picMk id="9" creationId="{A166E758-34A4-FDA0-5F55-E211C00BE2AC}"/>
          </ac:picMkLst>
        </pc:picChg>
      </pc:sldChg>
      <pc:sldChg chg="modSp mod">
        <pc:chgData name="Stoker, Kesiah" userId="7d6f868f-a8a0-4a2e-b53b-4e83b6d4fcae" providerId="ADAL" clId="{AAB0FCBC-05C5-4EA4-9877-6A7C005E96B3}" dt="2023-09-25T19:12:49.317" v="1112" actId="20577"/>
        <pc:sldMkLst>
          <pc:docMk/>
          <pc:sldMk cId="2687523301" sldId="366"/>
        </pc:sldMkLst>
        <pc:spChg chg="mod">
          <ac:chgData name="Stoker, Kesiah" userId="7d6f868f-a8a0-4a2e-b53b-4e83b6d4fcae" providerId="ADAL" clId="{AAB0FCBC-05C5-4EA4-9877-6A7C005E96B3}" dt="2023-09-25T19:12:49.317" v="1112" actId="20577"/>
          <ac:spMkLst>
            <pc:docMk/>
            <pc:sldMk cId="2687523301" sldId="366"/>
            <ac:spMk id="12" creationId="{E88BA993-D338-2C69-272C-738B9099574D}"/>
          </ac:spMkLst>
        </pc:spChg>
      </pc:sldChg>
      <pc:sldChg chg="modSp mod">
        <pc:chgData name="Stoker, Kesiah" userId="7d6f868f-a8a0-4a2e-b53b-4e83b6d4fcae" providerId="ADAL" clId="{AAB0FCBC-05C5-4EA4-9877-6A7C005E96B3}" dt="2023-09-25T20:07:45.325" v="1316" actId="962"/>
        <pc:sldMkLst>
          <pc:docMk/>
          <pc:sldMk cId="4193221867" sldId="367"/>
        </pc:sldMkLst>
        <pc:spChg chg="mod">
          <ac:chgData name="Stoker, Kesiah" userId="7d6f868f-a8a0-4a2e-b53b-4e83b6d4fcae" providerId="ADAL" clId="{AAB0FCBC-05C5-4EA4-9877-6A7C005E96B3}" dt="2023-09-25T19:20:40.076" v="1120" actId="20577"/>
          <ac:spMkLst>
            <pc:docMk/>
            <pc:sldMk cId="4193221867" sldId="367"/>
            <ac:spMk id="12" creationId="{E88BA993-D338-2C69-272C-738B9099574D}"/>
          </ac:spMkLst>
        </pc:spChg>
        <pc:picChg chg="mod">
          <ac:chgData name="Stoker, Kesiah" userId="7d6f868f-a8a0-4a2e-b53b-4e83b6d4fcae" providerId="ADAL" clId="{AAB0FCBC-05C5-4EA4-9877-6A7C005E96B3}" dt="2023-09-25T20:07:45.325" v="1316" actId="962"/>
          <ac:picMkLst>
            <pc:docMk/>
            <pc:sldMk cId="4193221867" sldId="367"/>
            <ac:picMk id="9" creationId="{B7158C9A-7D73-9634-DB0E-21358CD15D0D}"/>
          </ac:picMkLst>
        </pc:picChg>
      </pc:sldChg>
      <pc:sldChg chg="modSp mod">
        <pc:chgData name="Stoker, Kesiah" userId="7d6f868f-a8a0-4a2e-b53b-4e83b6d4fcae" providerId="ADAL" clId="{AAB0FCBC-05C5-4EA4-9877-6A7C005E96B3}" dt="2023-09-25T20:08:22.139" v="1416" actId="962"/>
        <pc:sldMkLst>
          <pc:docMk/>
          <pc:sldMk cId="2686800988" sldId="368"/>
        </pc:sldMkLst>
        <pc:picChg chg="mod">
          <ac:chgData name="Stoker, Kesiah" userId="7d6f868f-a8a0-4a2e-b53b-4e83b6d4fcae" providerId="ADAL" clId="{AAB0FCBC-05C5-4EA4-9877-6A7C005E96B3}" dt="2023-09-25T20:08:22.139" v="1416" actId="962"/>
          <ac:picMkLst>
            <pc:docMk/>
            <pc:sldMk cId="2686800988" sldId="368"/>
            <ac:picMk id="3" creationId="{AF644478-965C-FCFD-DD61-C720183E4D46}"/>
          </ac:picMkLst>
        </pc:picChg>
      </pc:sldChg>
      <pc:sldChg chg="modSp mod delCm">
        <pc:chgData name="Stoker, Kesiah" userId="7d6f868f-a8a0-4a2e-b53b-4e83b6d4fcae" providerId="ADAL" clId="{AAB0FCBC-05C5-4EA4-9877-6A7C005E96B3}" dt="2023-09-25T14:45:31.146" v="169" actId="20577"/>
        <pc:sldMkLst>
          <pc:docMk/>
          <pc:sldMk cId="387574291" sldId="370"/>
        </pc:sldMkLst>
        <pc:spChg chg="mod">
          <ac:chgData name="Stoker, Kesiah" userId="7d6f868f-a8a0-4a2e-b53b-4e83b6d4fcae" providerId="ADAL" clId="{AAB0FCBC-05C5-4EA4-9877-6A7C005E96B3}" dt="2023-09-25T14:45:31.146" v="169" actId="20577"/>
          <ac:spMkLst>
            <pc:docMk/>
            <pc:sldMk cId="387574291" sldId="370"/>
            <ac:spMk id="17" creationId="{E8373C87-0A21-5FB5-E0DF-557429FB6A94}"/>
          </ac:spMkLst>
        </pc:spChg>
      </pc:sldChg>
      <pc:sldChg chg="modSp mod delCm">
        <pc:chgData name="Stoker, Kesiah" userId="7d6f868f-a8a0-4a2e-b53b-4e83b6d4fcae" providerId="ADAL" clId="{AAB0FCBC-05C5-4EA4-9877-6A7C005E96B3}" dt="2023-09-25T14:45:15.411" v="167" actId="13926"/>
        <pc:sldMkLst>
          <pc:docMk/>
          <pc:sldMk cId="3527226458" sldId="371"/>
        </pc:sldMkLst>
        <pc:spChg chg="mod">
          <ac:chgData name="Stoker, Kesiah" userId="7d6f868f-a8a0-4a2e-b53b-4e83b6d4fcae" providerId="ADAL" clId="{AAB0FCBC-05C5-4EA4-9877-6A7C005E96B3}" dt="2023-09-25T14:45:15.411" v="167" actId="13926"/>
          <ac:spMkLst>
            <pc:docMk/>
            <pc:sldMk cId="3527226458" sldId="371"/>
            <ac:spMk id="11" creationId="{C444DDAB-94E7-E6C4-6C05-7C6F5FC606E1}"/>
          </ac:spMkLst>
        </pc:spChg>
      </pc:sldChg>
      <pc:sldChg chg="modSp mod delCm">
        <pc:chgData name="Stoker, Kesiah" userId="7d6f868f-a8a0-4a2e-b53b-4e83b6d4fcae" providerId="ADAL" clId="{AAB0FCBC-05C5-4EA4-9877-6A7C005E96B3}" dt="2023-09-25T14:45:46.200" v="185"/>
        <pc:sldMkLst>
          <pc:docMk/>
          <pc:sldMk cId="1620933853" sldId="372"/>
        </pc:sldMkLst>
        <pc:spChg chg="mod">
          <ac:chgData name="Stoker, Kesiah" userId="7d6f868f-a8a0-4a2e-b53b-4e83b6d4fcae" providerId="ADAL" clId="{AAB0FCBC-05C5-4EA4-9877-6A7C005E96B3}" dt="2023-09-25T14:45:43.558" v="184" actId="13926"/>
          <ac:spMkLst>
            <pc:docMk/>
            <pc:sldMk cId="1620933853" sldId="372"/>
            <ac:spMk id="2" creationId="{6DCFDA98-0ED9-22AC-F38F-D7CF0DADC6CE}"/>
          </ac:spMkLst>
        </pc:spChg>
      </pc:sldChg>
      <pc:sldChg chg="modSp mod delCm">
        <pc:chgData name="Stoker, Kesiah" userId="7d6f868f-a8a0-4a2e-b53b-4e83b6d4fcae" providerId="ADAL" clId="{AAB0FCBC-05C5-4EA4-9877-6A7C005E96B3}" dt="2023-09-25T14:45:55.367" v="200"/>
        <pc:sldMkLst>
          <pc:docMk/>
          <pc:sldMk cId="3190618129" sldId="373"/>
        </pc:sldMkLst>
        <pc:spChg chg="mod">
          <ac:chgData name="Stoker, Kesiah" userId="7d6f868f-a8a0-4a2e-b53b-4e83b6d4fcae" providerId="ADAL" clId="{AAB0FCBC-05C5-4EA4-9877-6A7C005E96B3}" dt="2023-09-25T14:45:52.798" v="199" actId="20577"/>
          <ac:spMkLst>
            <pc:docMk/>
            <pc:sldMk cId="3190618129" sldId="373"/>
            <ac:spMk id="7" creationId="{33162BDC-B064-1C01-5976-81CEF1492111}"/>
          </ac:spMkLst>
        </pc:spChg>
      </pc:sldChg>
      <pc:sldChg chg="modSp mod delCm">
        <pc:chgData name="Stoker, Kesiah" userId="7d6f868f-a8a0-4a2e-b53b-4e83b6d4fcae" providerId="ADAL" clId="{AAB0FCBC-05C5-4EA4-9877-6A7C005E96B3}" dt="2023-09-25T14:46:03.153" v="215"/>
        <pc:sldMkLst>
          <pc:docMk/>
          <pc:sldMk cId="2905656775" sldId="374"/>
        </pc:sldMkLst>
        <pc:spChg chg="mod">
          <ac:chgData name="Stoker, Kesiah" userId="7d6f868f-a8a0-4a2e-b53b-4e83b6d4fcae" providerId="ADAL" clId="{AAB0FCBC-05C5-4EA4-9877-6A7C005E96B3}" dt="2023-09-25T14:46:00.531" v="214" actId="20577"/>
          <ac:spMkLst>
            <pc:docMk/>
            <pc:sldMk cId="2905656775" sldId="374"/>
            <ac:spMk id="7" creationId="{35AE68E8-3AF3-9450-4AC9-84AF8BF04C2B}"/>
          </ac:spMkLst>
        </pc:spChg>
      </pc:sldChg>
      <pc:sldChg chg="modSp mod delCm">
        <pc:chgData name="Stoker, Kesiah" userId="7d6f868f-a8a0-4a2e-b53b-4e83b6d4fcae" providerId="ADAL" clId="{AAB0FCBC-05C5-4EA4-9877-6A7C005E96B3}" dt="2023-09-25T14:46:10.728" v="230"/>
        <pc:sldMkLst>
          <pc:docMk/>
          <pc:sldMk cId="884083932" sldId="375"/>
        </pc:sldMkLst>
        <pc:spChg chg="mod">
          <ac:chgData name="Stoker, Kesiah" userId="7d6f868f-a8a0-4a2e-b53b-4e83b6d4fcae" providerId="ADAL" clId="{AAB0FCBC-05C5-4EA4-9877-6A7C005E96B3}" dt="2023-09-25T14:46:08.710" v="229" actId="20577"/>
          <ac:spMkLst>
            <pc:docMk/>
            <pc:sldMk cId="884083932" sldId="375"/>
            <ac:spMk id="11" creationId="{292B4980-FEFB-F42F-A4F6-49ED4D22461A}"/>
          </ac:spMkLst>
        </pc:spChg>
      </pc:sldChg>
      <pc:sldChg chg="modSp mod delCm">
        <pc:chgData name="Stoker, Kesiah" userId="7d6f868f-a8a0-4a2e-b53b-4e83b6d4fcae" providerId="ADAL" clId="{AAB0FCBC-05C5-4EA4-9877-6A7C005E96B3}" dt="2023-09-25T14:46:17.583" v="245"/>
        <pc:sldMkLst>
          <pc:docMk/>
          <pc:sldMk cId="1330674309" sldId="376"/>
        </pc:sldMkLst>
        <pc:spChg chg="mod">
          <ac:chgData name="Stoker, Kesiah" userId="7d6f868f-a8a0-4a2e-b53b-4e83b6d4fcae" providerId="ADAL" clId="{AAB0FCBC-05C5-4EA4-9877-6A7C005E96B3}" dt="2023-09-25T14:46:15.364" v="244" actId="20577"/>
          <ac:spMkLst>
            <pc:docMk/>
            <pc:sldMk cId="1330674309" sldId="376"/>
            <ac:spMk id="7" creationId="{341E86D8-9B5F-EFE1-9112-6CC58766FEA5}"/>
          </ac:spMkLst>
        </pc:spChg>
      </pc:sldChg>
      <pc:sldChg chg="modSp mod delCm">
        <pc:chgData name="Stoker, Kesiah" userId="7d6f868f-a8a0-4a2e-b53b-4e83b6d4fcae" providerId="ADAL" clId="{AAB0FCBC-05C5-4EA4-9877-6A7C005E96B3}" dt="2023-09-25T14:46:42.492" v="262"/>
        <pc:sldMkLst>
          <pc:docMk/>
          <pc:sldMk cId="2801172913" sldId="377"/>
        </pc:sldMkLst>
        <pc:spChg chg="mod">
          <ac:chgData name="Stoker, Kesiah" userId="7d6f868f-a8a0-4a2e-b53b-4e83b6d4fcae" providerId="ADAL" clId="{AAB0FCBC-05C5-4EA4-9877-6A7C005E96B3}" dt="2023-09-25T14:46:39.740" v="261" actId="20577"/>
          <ac:spMkLst>
            <pc:docMk/>
            <pc:sldMk cId="2801172913" sldId="377"/>
            <ac:spMk id="2" creationId="{1BA5FC8A-60C3-C4DA-2611-F72FE4D2152A}"/>
          </ac:spMkLst>
        </pc:spChg>
      </pc:sldChg>
      <pc:sldChg chg="modSp mod delCm">
        <pc:chgData name="Stoker, Kesiah" userId="7d6f868f-a8a0-4a2e-b53b-4e83b6d4fcae" providerId="ADAL" clId="{AAB0FCBC-05C5-4EA4-9877-6A7C005E96B3}" dt="2023-09-25T14:46:50.265" v="277"/>
        <pc:sldMkLst>
          <pc:docMk/>
          <pc:sldMk cId="2044941396" sldId="378"/>
        </pc:sldMkLst>
        <pc:spChg chg="mod">
          <ac:chgData name="Stoker, Kesiah" userId="7d6f868f-a8a0-4a2e-b53b-4e83b6d4fcae" providerId="ADAL" clId="{AAB0FCBC-05C5-4EA4-9877-6A7C005E96B3}" dt="2023-09-25T14:46:48.006" v="276" actId="20577"/>
          <ac:spMkLst>
            <pc:docMk/>
            <pc:sldMk cId="2044941396" sldId="378"/>
            <ac:spMk id="2" creationId="{1BA5FC8A-60C3-C4DA-2611-F72FE4D2152A}"/>
          </ac:spMkLst>
        </pc:spChg>
      </pc:sldChg>
      <pc:sldChg chg="modSp mod">
        <pc:chgData name="Stoker, Kesiah" userId="7d6f868f-a8a0-4a2e-b53b-4e83b6d4fcae" providerId="ADAL" clId="{AAB0FCBC-05C5-4EA4-9877-6A7C005E96B3}" dt="2023-09-25T14:55:37.944" v="430" actId="20577"/>
        <pc:sldMkLst>
          <pc:docMk/>
          <pc:sldMk cId="345027054" sldId="382"/>
        </pc:sldMkLst>
        <pc:spChg chg="mod">
          <ac:chgData name="Stoker, Kesiah" userId="7d6f868f-a8a0-4a2e-b53b-4e83b6d4fcae" providerId="ADAL" clId="{AAB0FCBC-05C5-4EA4-9877-6A7C005E96B3}" dt="2023-09-25T14:55:37.944" v="430" actId="20577"/>
          <ac:spMkLst>
            <pc:docMk/>
            <pc:sldMk cId="345027054" sldId="382"/>
            <ac:spMk id="3" creationId="{557DC097-EEFC-ED47-45E0-3BCB04809765}"/>
          </ac:spMkLst>
        </pc:spChg>
      </pc:sldChg>
      <pc:sldChg chg="addSp modSp add mod addCm">
        <pc:chgData name="Stoker, Kesiah" userId="7d6f868f-a8a0-4a2e-b53b-4e83b6d4fcae" providerId="ADAL" clId="{AAB0FCBC-05C5-4EA4-9877-6A7C005E96B3}" dt="2023-09-25T18:48:14.429" v="1057" actId="20577"/>
        <pc:sldMkLst>
          <pc:docMk/>
          <pc:sldMk cId="3077745340" sldId="383"/>
        </pc:sldMkLst>
        <pc:spChg chg="add mod">
          <ac:chgData name="Stoker, Kesiah" userId="7d6f868f-a8a0-4a2e-b53b-4e83b6d4fcae" providerId="ADAL" clId="{AAB0FCBC-05C5-4EA4-9877-6A7C005E96B3}" dt="2023-09-25T18:48:14.429" v="1057" actId="20577"/>
          <ac:spMkLst>
            <pc:docMk/>
            <pc:sldMk cId="3077745340" sldId="383"/>
            <ac:spMk id="2" creationId="{8E261FA6-45D8-A04F-BE93-36044394CEBC}"/>
          </ac:spMkLst>
        </pc:spChg>
        <pc:spChg chg="add mod">
          <ac:chgData name="Stoker, Kesiah" userId="7d6f868f-a8a0-4a2e-b53b-4e83b6d4fcae" providerId="ADAL" clId="{AAB0FCBC-05C5-4EA4-9877-6A7C005E96B3}" dt="2023-09-25T14:43:42.857" v="43"/>
          <ac:spMkLst>
            <pc:docMk/>
            <pc:sldMk cId="3077745340" sldId="383"/>
            <ac:spMk id="3" creationId="{5731D45F-9AEB-19D1-6794-9997A480690F}"/>
          </ac:spMkLst>
        </pc:spChg>
        <pc:spChg chg="add mod">
          <ac:chgData name="Stoker, Kesiah" userId="7d6f868f-a8a0-4a2e-b53b-4e83b6d4fcae" providerId="ADAL" clId="{AAB0FCBC-05C5-4EA4-9877-6A7C005E96B3}" dt="2023-09-25T14:43:42.857" v="43"/>
          <ac:spMkLst>
            <pc:docMk/>
            <pc:sldMk cId="3077745340" sldId="383"/>
            <ac:spMk id="4" creationId="{E4E3C8B2-03D1-2AAD-5919-AD57BF106349}"/>
          </ac:spMkLst>
        </pc:spChg>
      </pc:sldChg>
      <pc:sldChg chg="addSp delSp modSp add mod addCm delCm modNotesTx">
        <pc:chgData name="Stoker, Kesiah" userId="7d6f868f-a8a0-4a2e-b53b-4e83b6d4fcae" providerId="ADAL" clId="{AAB0FCBC-05C5-4EA4-9877-6A7C005E96B3}" dt="2023-09-25T15:03:03.947" v="681"/>
        <pc:sldMkLst>
          <pc:docMk/>
          <pc:sldMk cId="3909832607" sldId="384"/>
        </pc:sldMkLst>
        <pc:spChg chg="del">
          <ac:chgData name="Stoker, Kesiah" userId="7d6f868f-a8a0-4a2e-b53b-4e83b6d4fcae" providerId="ADAL" clId="{AAB0FCBC-05C5-4EA4-9877-6A7C005E96B3}" dt="2023-09-25T14:50:06.225" v="322" actId="478"/>
          <ac:spMkLst>
            <pc:docMk/>
            <pc:sldMk cId="3909832607" sldId="384"/>
            <ac:spMk id="2" creationId="{C622AC6B-D263-1861-4792-B890713D508D}"/>
          </ac:spMkLst>
        </pc:spChg>
        <pc:spChg chg="add mod">
          <ac:chgData name="Stoker, Kesiah" userId="7d6f868f-a8a0-4a2e-b53b-4e83b6d4fcae" providerId="ADAL" clId="{AAB0FCBC-05C5-4EA4-9877-6A7C005E96B3}" dt="2023-09-25T14:50:06.772" v="323"/>
          <ac:spMkLst>
            <pc:docMk/>
            <pc:sldMk cId="3909832607" sldId="384"/>
            <ac:spMk id="3" creationId="{F8889D44-83AC-CD26-95E7-8FC7B85BB490}"/>
          </ac:spMkLst>
        </pc:spChg>
        <pc:spChg chg="mod">
          <ac:chgData name="Stoker, Kesiah" userId="7d6f868f-a8a0-4a2e-b53b-4e83b6d4fcae" providerId="ADAL" clId="{AAB0FCBC-05C5-4EA4-9877-6A7C005E96B3}" dt="2023-09-25T14:49:12.961" v="321" actId="13926"/>
          <ac:spMkLst>
            <pc:docMk/>
            <pc:sldMk cId="3909832607" sldId="384"/>
            <ac:spMk id="4" creationId="{34B929EA-085D-03CC-8ABC-3FFBF3231F85}"/>
          </ac:spMkLst>
        </pc:spChg>
        <pc:spChg chg="mod">
          <ac:chgData name="Stoker, Kesiah" userId="7d6f868f-a8a0-4a2e-b53b-4e83b6d4fcae" providerId="ADAL" clId="{AAB0FCBC-05C5-4EA4-9877-6A7C005E96B3}" dt="2023-09-25T14:48:56.945" v="318" actId="20577"/>
          <ac:spMkLst>
            <pc:docMk/>
            <pc:sldMk cId="3909832607" sldId="384"/>
            <ac:spMk id="27" creationId="{6D7733A8-17FB-66BD-9A1B-C0C33D2F92B0}"/>
          </ac:spMkLst>
        </pc:spChg>
        <pc:spChg chg="del">
          <ac:chgData name="Stoker, Kesiah" userId="7d6f868f-a8a0-4a2e-b53b-4e83b6d4fcae" providerId="ADAL" clId="{AAB0FCBC-05C5-4EA4-9877-6A7C005E96B3}" dt="2023-09-25T14:48:51.646" v="284" actId="478"/>
          <ac:spMkLst>
            <pc:docMk/>
            <pc:sldMk cId="3909832607" sldId="384"/>
            <ac:spMk id="28" creationId="{B3A1D469-A7F2-D8F7-44B7-D8A645635D39}"/>
          </ac:spMkLst>
        </pc:spChg>
      </pc:sldChg>
      <pc:sldChg chg="addSp delSp modSp add mod">
        <pc:chgData name="Stoker, Kesiah" userId="7d6f868f-a8a0-4a2e-b53b-4e83b6d4fcae" providerId="ADAL" clId="{AAB0FCBC-05C5-4EA4-9877-6A7C005E96B3}" dt="2023-09-25T18:50:12.064" v="1060" actId="20577"/>
        <pc:sldMkLst>
          <pc:docMk/>
          <pc:sldMk cId="936660227" sldId="385"/>
        </pc:sldMkLst>
        <pc:spChg chg="del">
          <ac:chgData name="Stoker, Kesiah" userId="7d6f868f-a8a0-4a2e-b53b-4e83b6d4fcae" providerId="ADAL" clId="{AAB0FCBC-05C5-4EA4-9877-6A7C005E96B3}" dt="2023-09-25T14:56:55.327" v="432" actId="478"/>
          <ac:spMkLst>
            <pc:docMk/>
            <pc:sldMk cId="936660227" sldId="385"/>
            <ac:spMk id="2" creationId="{C622AC6B-D263-1861-4792-B890713D508D}"/>
          </ac:spMkLst>
        </pc:spChg>
        <pc:spChg chg="add del mod">
          <ac:chgData name="Stoker, Kesiah" userId="7d6f868f-a8a0-4a2e-b53b-4e83b6d4fcae" providerId="ADAL" clId="{AAB0FCBC-05C5-4EA4-9877-6A7C005E96B3}" dt="2023-09-25T14:53:18.621" v="401" actId="478"/>
          <ac:spMkLst>
            <pc:docMk/>
            <pc:sldMk cId="936660227" sldId="385"/>
            <ac:spMk id="3" creationId="{C01FF171-F7EE-8F7C-C6F1-440D0ECE734A}"/>
          </ac:spMkLst>
        </pc:spChg>
        <pc:spChg chg="mod">
          <ac:chgData name="Stoker, Kesiah" userId="7d6f868f-a8a0-4a2e-b53b-4e83b6d4fcae" providerId="ADAL" clId="{AAB0FCBC-05C5-4EA4-9877-6A7C005E96B3}" dt="2023-09-25T18:50:12.064" v="1060" actId="20577"/>
          <ac:spMkLst>
            <pc:docMk/>
            <pc:sldMk cId="936660227" sldId="385"/>
            <ac:spMk id="4" creationId="{34B929EA-085D-03CC-8ABC-3FFBF3231F85}"/>
          </ac:spMkLst>
        </pc:spChg>
        <pc:spChg chg="add mod">
          <ac:chgData name="Stoker, Kesiah" userId="7d6f868f-a8a0-4a2e-b53b-4e83b6d4fcae" providerId="ADAL" clId="{AAB0FCBC-05C5-4EA4-9877-6A7C005E96B3}" dt="2023-09-25T14:57:00.138" v="433"/>
          <ac:spMkLst>
            <pc:docMk/>
            <pc:sldMk cId="936660227" sldId="385"/>
            <ac:spMk id="5" creationId="{7C032A41-35AC-0DB5-D5B1-C1CF47B3B608}"/>
          </ac:spMkLst>
        </pc:spChg>
        <pc:spChg chg="mod">
          <ac:chgData name="Stoker, Kesiah" userId="7d6f868f-a8a0-4a2e-b53b-4e83b6d4fcae" providerId="ADAL" clId="{AAB0FCBC-05C5-4EA4-9877-6A7C005E96B3}" dt="2023-09-25T14:51:10.077" v="356" actId="20577"/>
          <ac:spMkLst>
            <pc:docMk/>
            <pc:sldMk cId="936660227" sldId="385"/>
            <ac:spMk id="27" creationId="{6D7733A8-17FB-66BD-9A1B-C0C33D2F92B0}"/>
          </ac:spMkLst>
        </pc:spChg>
        <pc:spChg chg="del">
          <ac:chgData name="Stoker, Kesiah" userId="7d6f868f-a8a0-4a2e-b53b-4e83b6d4fcae" providerId="ADAL" clId="{AAB0FCBC-05C5-4EA4-9877-6A7C005E96B3}" dt="2023-09-25T14:51:05.819" v="328" actId="478"/>
          <ac:spMkLst>
            <pc:docMk/>
            <pc:sldMk cId="936660227" sldId="385"/>
            <ac:spMk id="28" creationId="{B3A1D469-A7F2-D8F7-44B7-D8A645635D39}"/>
          </ac:spMkLst>
        </pc:spChg>
      </pc:sldChg>
      <pc:sldChg chg="modSp add del mod">
        <pc:chgData name="Stoker, Kesiah" userId="7d6f868f-a8a0-4a2e-b53b-4e83b6d4fcae" providerId="ADAL" clId="{AAB0FCBC-05C5-4EA4-9877-6A7C005E96B3}" dt="2023-09-25T14:51:59.058" v="365"/>
        <pc:sldMkLst>
          <pc:docMk/>
          <pc:sldMk cId="524490806" sldId="386"/>
        </pc:sldMkLst>
        <pc:spChg chg="mod">
          <ac:chgData name="Stoker, Kesiah" userId="7d6f868f-a8a0-4a2e-b53b-4e83b6d4fcae" providerId="ADAL" clId="{AAB0FCBC-05C5-4EA4-9877-6A7C005E96B3}" dt="2023-09-25T14:51:58.558" v="364" actId="20577"/>
          <ac:spMkLst>
            <pc:docMk/>
            <pc:sldMk cId="524490806" sldId="386"/>
            <ac:spMk id="11" creationId="{43821C0C-6B3D-997E-8073-6E2D1BFFA02C}"/>
          </ac:spMkLst>
        </pc:spChg>
      </pc:sldChg>
      <pc:sldChg chg="addSp delSp modSp add mod">
        <pc:chgData name="Stoker, Kesiah" userId="7d6f868f-a8a0-4a2e-b53b-4e83b6d4fcae" providerId="ADAL" clId="{AAB0FCBC-05C5-4EA4-9877-6A7C005E96B3}" dt="2023-09-25T18:59:44.887" v="1064" actId="207"/>
        <pc:sldMkLst>
          <pc:docMk/>
          <pc:sldMk cId="830031710" sldId="386"/>
        </pc:sldMkLst>
        <pc:spChg chg="add del mod">
          <ac:chgData name="Stoker, Kesiah" userId="7d6f868f-a8a0-4a2e-b53b-4e83b6d4fcae" providerId="ADAL" clId="{AAB0FCBC-05C5-4EA4-9877-6A7C005E96B3}" dt="2023-09-25T14:58:26.749" v="519" actId="478"/>
          <ac:spMkLst>
            <pc:docMk/>
            <pc:sldMk cId="830031710" sldId="386"/>
            <ac:spMk id="3" creationId="{372616B4-4B33-3104-3612-D3F1D716CF53}"/>
          </ac:spMkLst>
        </pc:spChg>
        <pc:spChg chg="add mod">
          <ac:chgData name="Stoker, Kesiah" userId="7d6f868f-a8a0-4a2e-b53b-4e83b6d4fcae" providerId="ADAL" clId="{AAB0FCBC-05C5-4EA4-9877-6A7C005E96B3}" dt="2023-09-25T15:00:24.767" v="533"/>
          <ac:spMkLst>
            <pc:docMk/>
            <pc:sldMk cId="830031710" sldId="386"/>
            <ac:spMk id="4" creationId="{1AC14C63-9A44-5F26-4A68-751A59C1EAD0}"/>
          </ac:spMkLst>
        </pc:spChg>
        <pc:spChg chg="del">
          <ac:chgData name="Stoker, Kesiah" userId="7d6f868f-a8a0-4a2e-b53b-4e83b6d4fcae" providerId="ADAL" clId="{AAB0FCBC-05C5-4EA4-9877-6A7C005E96B3}" dt="2023-09-25T14:58:24.755" v="518" actId="478"/>
          <ac:spMkLst>
            <pc:docMk/>
            <pc:sldMk cId="830031710" sldId="386"/>
            <ac:spMk id="5" creationId="{3B297C7B-962A-A597-F3A7-D5C94FE9C92B}"/>
          </ac:spMkLst>
        </pc:spChg>
        <pc:spChg chg="mod">
          <ac:chgData name="Stoker, Kesiah" userId="7d6f868f-a8a0-4a2e-b53b-4e83b6d4fcae" providerId="ADAL" clId="{AAB0FCBC-05C5-4EA4-9877-6A7C005E96B3}" dt="2023-09-25T14:58:21.963" v="517" actId="13926"/>
          <ac:spMkLst>
            <pc:docMk/>
            <pc:sldMk cId="830031710" sldId="386"/>
            <ac:spMk id="8" creationId="{A62CD457-E2DA-68F9-02F0-D85A239B732C}"/>
          </ac:spMkLst>
        </pc:spChg>
        <pc:spChg chg="mod">
          <ac:chgData name="Stoker, Kesiah" userId="7d6f868f-a8a0-4a2e-b53b-4e83b6d4fcae" providerId="ADAL" clId="{AAB0FCBC-05C5-4EA4-9877-6A7C005E96B3}" dt="2023-09-25T14:58:16.379" v="499" actId="13926"/>
          <ac:spMkLst>
            <pc:docMk/>
            <pc:sldMk cId="830031710" sldId="386"/>
            <ac:spMk id="9" creationId="{88473CDD-13F8-8118-0452-F274E29EA5D9}"/>
          </ac:spMkLst>
        </pc:spChg>
        <pc:spChg chg="mod">
          <ac:chgData name="Stoker, Kesiah" userId="7d6f868f-a8a0-4a2e-b53b-4e83b6d4fcae" providerId="ADAL" clId="{AAB0FCBC-05C5-4EA4-9877-6A7C005E96B3}" dt="2023-09-25T18:59:44.887" v="1064" actId="207"/>
          <ac:spMkLst>
            <pc:docMk/>
            <pc:sldMk cId="830031710" sldId="386"/>
            <ac:spMk id="10" creationId="{F40643EF-7EF3-DB44-3916-7877A3EC01E0}"/>
          </ac:spMkLst>
        </pc:spChg>
        <pc:spChg chg="del">
          <ac:chgData name="Stoker, Kesiah" userId="7d6f868f-a8a0-4a2e-b53b-4e83b6d4fcae" providerId="ADAL" clId="{AAB0FCBC-05C5-4EA4-9877-6A7C005E96B3}" dt="2023-09-25T14:58:27.882" v="520" actId="478"/>
          <ac:spMkLst>
            <pc:docMk/>
            <pc:sldMk cId="830031710" sldId="386"/>
            <ac:spMk id="11" creationId="{43821C0C-6B3D-997E-8073-6E2D1BFFA02C}"/>
          </ac:spMkLst>
        </pc:spChg>
      </pc:sldChg>
      <pc:sldChg chg="addSp delSp modSp add del mod">
        <pc:chgData name="Stoker, Kesiah" userId="7d6f868f-a8a0-4a2e-b53b-4e83b6d4fcae" providerId="ADAL" clId="{AAB0FCBC-05C5-4EA4-9877-6A7C005E96B3}" dt="2023-09-25T14:58:05.010" v="477" actId="47"/>
        <pc:sldMkLst>
          <pc:docMk/>
          <pc:sldMk cId="2993591334" sldId="386"/>
        </pc:sldMkLst>
        <pc:spChg chg="mod">
          <ac:chgData name="Stoker, Kesiah" userId="7d6f868f-a8a0-4a2e-b53b-4e83b6d4fcae" providerId="ADAL" clId="{AAB0FCBC-05C5-4EA4-9877-6A7C005E96B3}" dt="2023-09-25T14:57:28.425" v="474" actId="13926"/>
          <ac:spMkLst>
            <pc:docMk/>
            <pc:sldMk cId="2993591334" sldId="386"/>
            <ac:spMk id="2" creationId="{3B2CDD41-2B2B-8A1E-B73A-6B64A506068E}"/>
          </ac:spMkLst>
        </pc:spChg>
        <pc:spChg chg="mod">
          <ac:chgData name="Stoker, Kesiah" userId="7d6f868f-a8a0-4a2e-b53b-4e83b6d4fcae" providerId="ADAL" clId="{AAB0FCBC-05C5-4EA4-9877-6A7C005E96B3}" dt="2023-09-25T14:57:22.759" v="454" actId="13926"/>
          <ac:spMkLst>
            <pc:docMk/>
            <pc:sldMk cId="2993591334" sldId="386"/>
            <ac:spMk id="3" creationId="{813DC22C-CA7E-D280-9613-B31927BE2821}"/>
          </ac:spMkLst>
        </pc:spChg>
        <pc:picChg chg="add del">
          <ac:chgData name="Stoker, Kesiah" userId="7d6f868f-a8a0-4a2e-b53b-4e83b6d4fcae" providerId="ADAL" clId="{AAB0FCBC-05C5-4EA4-9877-6A7C005E96B3}" dt="2023-09-25T14:57:55.872" v="476" actId="478"/>
          <ac:picMkLst>
            <pc:docMk/>
            <pc:sldMk cId="2993591334" sldId="386"/>
            <ac:picMk id="4" creationId="{EE8C252D-C252-8441-D5A6-88D871033BE1}"/>
          </ac:picMkLst>
        </pc:picChg>
      </pc:sldChg>
      <pc:sldChg chg="modSp add mod addCm modNotesTx">
        <pc:chgData name="Stoker, Kesiah" userId="7d6f868f-a8a0-4a2e-b53b-4e83b6d4fcae" providerId="ADAL" clId="{AAB0FCBC-05C5-4EA4-9877-6A7C005E96B3}" dt="2023-09-25T15:01:10.415" v="569"/>
        <pc:sldMkLst>
          <pc:docMk/>
          <pc:sldMk cId="988386414" sldId="387"/>
        </pc:sldMkLst>
        <pc:spChg chg="mod">
          <ac:chgData name="Stoker, Kesiah" userId="7d6f868f-a8a0-4a2e-b53b-4e83b6d4fcae" providerId="ADAL" clId="{AAB0FCBC-05C5-4EA4-9877-6A7C005E96B3}" dt="2023-09-25T15:00:44.983" v="565" actId="20577"/>
          <ac:spMkLst>
            <pc:docMk/>
            <pc:sldMk cId="988386414" sldId="387"/>
            <ac:spMk id="3" creationId="{557DC097-EEFC-ED47-45E0-3BCB04809765}"/>
          </ac:spMkLst>
        </pc:spChg>
      </pc:sldChg>
      <pc:sldChg chg="addSp delSp modSp add del mod">
        <pc:chgData name="Stoker, Kesiah" userId="7d6f868f-a8a0-4a2e-b53b-4e83b6d4fcae" providerId="ADAL" clId="{AAB0FCBC-05C5-4EA4-9877-6A7C005E96B3}" dt="2023-09-25T15:06:33.847" v="843" actId="47"/>
        <pc:sldMkLst>
          <pc:docMk/>
          <pc:sldMk cId="2740981258" sldId="388"/>
        </pc:sldMkLst>
        <pc:spChg chg="del">
          <ac:chgData name="Stoker, Kesiah" userId="7d6f868f-a8a0-4a2e-b53b-4e83b6d4fcae" providerId="ADAL" clId="{AAB0FCBC-05C5-4EA4-9877-6A7C005E96B3}" dt="2023-09-25T15:02:17.275" v="649" actId="478"/>
          <ac:spMkLst>
            <pc:docMk/>
            <pc:sldMk cId="2740981258" sldId="388"/>
            <ac:spMk id="2" creationId="{C622AC6B-D263-1861-4792-B890713D508D}"/>
          </ac:spMkLst>
        </pc:spChg>
        <pc:spChg chg="add mod">
          <ac:chgData name="Stoker, Kesiah" userId="7d6f868f-a8a0-4a2e-b53b-4e83b6d4fcae" providerId="ADAL" clId="{AAB0FCBC-05C5-4EA4-9877-6A7C005E96B3}" dt="2023-09-25T15:02:20.983" v="650"/>
          <ac:spMkLst>
            <pc:docMk/>
            <pc:sldMk cId="2740981258" sldId="388"/>
            <ac:spMk id="3" creationId="{E2DB9E18-87B7-DE92-21CA-77FC42DDBF24}"/>
          </ac:spMkLst>
        </pc:spChg>
        <pc:spChg chg="mod">
          <ac:chgData name="Stoker, Kesiah" userId="7d6f868f-a8a0-4a2e-b53b-4e83b6d4fcae" providerId="ADAL" clId="{AAB0FCBC-05C5-4EA4-9877-6A7C005E96B3}" dt="2023-09-25T15:02:28.262" v="679" actId="20577"/>
          <ac:spMkLst>
            <pc:docMk/>
            <pc:sldMk cId="2740981258" sldId="388"/>
            <ac:spMk id="4" creationId="{34B929EA-085D-03CC-8ABC-3FFBF3231F85}"/>
          </ac:spMkLst>
        </pc:spChg>
        <pc:spChg chg="mod">
          <ac:chgData name="Stoker, Kesiah" userId="7d6f868f-a8a0-4a2e-b53b-4e83b6d4fcae" providerId="ADAL" clId="{AAB0FCBC-05C5-4EA4-9877-6A7C005E96B3}" dt="2023-09-25T15:02:07.211" v="647" actId="255"/>
          <ac:spMkLst>
            <pc:docMk/>
            <pc:sldMk cId="2740981258" sldId="388"/>
            <ac:spMk id="27" creationId="{6D7733A8-17FB-66BD-9A1B-C0C33D2F92B0}"/>
          </ac:spMkLst>
        </pc:spChg>
        <pc:spChg chg="del">
          <ac:chgData name="Stoker, Kesiah" userId="7d6f868f-a8a0-4a2e-b53b-4e83b6d4fcae" providerId="ADAL" clId="{AAB0FCBC-05C5-4EA4-9877-6A7C005E96B3}" dt="2023-09-25T15:01:33.703" v="571" actId="478"/>
          <ac:spMkLst>
            <pc:docMk/>
            <pc:sldMk cId="2740981258" sldId="388"/>
            <ac:spMk id="28" creationId="{B3A1D469-A7F2-D8F7-44B7-D8A645635D39}"/>
          </ac:spMkLst>
        </pc:spChg>
      </pc:sldChg>
      <pc:sldChg chg="modSp add del mod">
        <pc:chgData name="Stoker, Kesiah" userId="7d6f868f-a8a0-4a2e-b53b-4e83b6d4fcae" providerId="ADAL" clId="{AAB0FCBC-05C5-4EA4-9877-6A7C005E96B3}" dt="2023-09-25T15:06:13.992" v="824" actId="47"/>
        <pc:sldMkLst>
          <pc:docMk/>
          <pc:sldMk cId="3400984802" sldId="389"/>
        </pc:sldMkLst>
        <pc:spChg chg="mod">
          <ac:chgData name="Stoker, Kesiah" userId="7d6f868f-a8a0-4a2e-b53b-4e83b6d4fcae" providerId="ADAL" clId="{AAB0FCBC-05C5-4EA4-9877-6A7C005E96B3}" dt="2023-09-25T15:04:59.974" v="740" actId="20577"/>
          <ac:spMkLst>
            <pc:docMk/>
            <pc:sldMk cId="3400984802" sldId="389"/>
            <ac:spMk id="4" creationId="{34B929EA-085D-03CC-8ABC-3FFBF3231F85}"/>
          </ac:spMkLst>
        </pc:spChg>
        <pc:spChg chg="mod">
          <ac:chgData name="Stoker, Kesiah" userId="7d6f868f-a8a0-4a2e-b53b-4e83b6d4fcae" providerId="ADAL" clId="{AAB0FCBC-05C5-4EA4-9877-6A7C005E96B3}" dt="2023-09-25T15:03:20.308" v="692" actId="20577"/>
          <ac:spMkLst>
            <pc:docMk/>
            <pc:sldMk cId="3400984802" sldId="389"/>
            <ac:spMk id="27" creationId="{6D7733A8-17FB-66BD-9A1B-C0C33D2F92B0}"/>
          </ac:spMkLst>
        </pc:spChg>
      </pc:sldChg>
      <pc:sldChg chg="addSp delSp modSp add mod">
        <pc:chgData name="Stoker, Kesiah" userId="7d6f868f-a8a0-4a2e-b53b-4e83b6d4fcae" providerId="ADAL" clId="{AAB0FCBC-05C5-4EA4-9877-6A7C005E96B3}" dt="2023-09-25T15:04:36.681" v="736"/>
        <pc:sldMkLst>
          <pc:docMk/>
          <pc:sldMk cId="81161874" sldId="390"/>
        </pc:sldMkLst>
        <pc:spChg chg="del">
          <ac:chgData name="Stoker, Kesiah" userId="7d6f868f-a8a0-4a2e-b53b-4e83b6d4fcae" providerId="ADAL" clId="{AAB0FCBC-05C5-4EA4-9877-6A7C005E96B3}" dt="2023-09-25T15:04:32.711" v="735" actId="478"/>
          <ac:spMkLst>
            <pc:docMk/>
            <pc:sldMk cId="81161874" sldId="390"/>
            <ac:spMk id="2" creationId="{C622AC6B-D263-1861-4792-B890713D508D}"/>
          </ac:spMkLst>
        </pc:spChg>
        <pc:spChg chg="add mod">
          <ac:chgData name="Stoker, Kesiah" userId="7d6f868f-a8a0-4a2e-b53b-4e83b6d4fcae" providerId="ADAL" clId="{AAB0FCBC-05C5-4EA4-9877-6A7C005E96B3}" dt="2023-09-25T15:04:36.681" v="736"/>
          <ac:spMkLst>
            <pc:docMk/>
            <pc:sldMk cId="81161874" sldId="390"/>
            <ac:spMk id="3" creationId="{C65C18A0-E352-5112-D9E7-206A083882D7}"/>
          </ac:spMkLst>
        </pc:spChg>
        <pc:spChg chg="mod">
          <ac:chgData name="Stoker, Kesiah" userId="7d6f868f-a8a0-4a2e-b53b-4e83b6d4fcae" providerId="ADAL" clId="{AAB0FCBC-05C5-4EA4-9877-6A7C005E96B3}" dt="2023-09-25T15:04:28.034" v="733" actId="13926"/>
          <ac:spMkLst>
            <pc:docMk/>
            <pc:sldMk cId="81161874" sldId="390"/>
            <ac:spMk id="4" creationId="{34B929EA-085D-03CC-8ABC-3FFBF3231F85}"/>
          </ac:spMkLst>
        </pc:spChg>
        <pc:spChg chg="mod">
          <ac:chgData name="Stoker, Kesiah" userId="7d6f868f-a8a0-4a2e-b53b-4e83b6d4fcae" providerId="ADAL" clId="{AAB0FCBC-05C5-4EA4-9877-6A7C005E96B3}" dt="2023-09-25T15:04:29.390" v="734" actId="13926"/>
          <ac:spMkLst>
            <pc:docMk/>
            <pc:sldMk cId="81161874" sldId="390"/>
            <ac:spMk id="27" creationId="{6D7733A8-17FB-66BD-9A1B-C0C33D2F92B0}"/>
          </ac:spMkLst>
        </pc:spChg>
        <pc:spChg chg="del">
          <ac:chgData name="Stoker, Kesiah" userId="7d6f868f-a8a0-4a2e-b53b-4e83b6d4fcae" providerId="ADAL" clId="{AAB0FCBC-05C5-4EA4-9877-6A7C005E96B3}" dt="2023-09-25T15:04:07.027" v="698" actId="478"/>
          <ac:spMkLst>
            <pc:docMk/>
            <pc:sldMk cId="81161874" sldId="390"/>
            <ac:spMk id="28" creationId="{B3A1D469-A7F2-D8F7-44B7-D8A645635D39}"/>
          </ac:spMkLst>
        </pc:spChg>
      </pc:sldChg>
      <pc:sldChg chg="addSp delSp modSp add mod">
        <pc:chgData name="Stoker, Kesiah" userId="7d6f868f-a8a0-4a2e-b53b-4e83b6d4fcae" providerId="ADAL" clId="{AAB0FCBC-05C5-4EA4-9877-6A7C005E96B3}" dt="2023-09-25T15:48:51.368" v="1053" actId="20577"/>
        <pc:sldMkLst>
          <pc:docMk/>
          <pc:sldMk cId="2491820790" sldId="391"/>
        </pc:sldMkLst>
        <pc:spChg chg="del">
          <ac:chgData name="Stoker, Kesiah" userId="7d6f868f-a8a0-4a2e-b53b-4e83b6d4fcae" providerId="ADAL" clId="{AAB0FCBC-05C5-4EA4-9877-6A7C005E96B3}" dt="2023-09-25T15:05:57.571" v="800" actId="478"/>
          <ac:spMkLst>
            <pc:docMk/>
            <pc:sldMk cId="2491820790" sldId="391"/>
            <ac:spMk id="2" creationId="{C622AC6B-D263-1861-4792-B890713D508D}"/>
          </ac:spMkLst>
        </pc:spChg>
        <pc:spChg chg="add mod">
          <ac:chgData name="Stoker, Kesiah" userId="7d6f868f-a8a0-4a2e-b53b-4e83b6d4fcae" providerId="ADAL" clId="{AAB0FCBC-05C5-4EA4-9877-6A7C005E96B3}" dt="2023-09-25T15:06:02.002" v="801"/>
          <ac:spMkLst>
            <pc:docMk/>
            <pc:sldMk cId="2491820790" sldId="391"/>
            <ac:spMk id="3" creationId="{F74D4FE1-1938-4A26-EEEF-EC65EEC9DF40}"/>
          </ac:spMkLst>
        </pc:spChg>
        <pc:spChg chg="mod">
          <ac:chgData name="Stoker, Kesiah" userId="7d6f868f-a8a0-4a2e-b53b-4e83b6d4fcae" providerId="ADAL" clId="{AAB0FCBC-05C5-4EA4-9877-6A7C005E96B3}" dt="2023-09-25T15:48:51.368" v="1053" actId="20577"/>
          <ac:spMkLst>
            <pc:docMk/>
            <pc:sldMk cId="2491820790" sldId="391"/>
            <ac:spMk id="4" creationId="{34B929EA-085D-03CC-8ABC-3FFBF3231F85}"/>
          </ac:spMkLst>
        </pc:spChg>
        <pc:spChg chg="mod">
          <ac:chgData name="Stoker, Kesiah" userId="7d6f868f-a8a0-4a2e-b53b-4e83b6d4fcae" providerId="ADAL" clId="{AAB0FCBC-05C5-4EA4-9877-6A7C005E96B3}" dt="2023-09-25T15:05:36.336" v="798" actId="13926"/>
          <ac:spMkLst>
            <pc:docMk/>
            <pc:sldMk cId="2491820790" sldId="391"/>
            <ac:spMk id="27" creationId="{6D7733A8-17FB-66BD-9A1B-C0C33D2F92B0}"/>
          </ac:spMkLst>
        </pc:spChg>
        <pc:spChg chg="del">
          <ac:chgData name="Stoker, Kesiah" userId="7d6f868f-a8a0-4a2e-b53b-4e83b6d4fcae" providerId="ADAL" clId="{AAB0FCBC-05C5-4EA4-9877-6A7C005E96B3}" dt="2023-09-25T15:05:15.225" v="742" actId="478"/>
          <ac:spMkLst>
            <pc:docMk/>
            <pc:sldMk cId="2491820790" sldId="391"/>
            <ac:spMk id="28" creationId="{B3A1D469-A7F2-D8F7-44B7-D8A645635D39}"/>
          </ac:spMkLst>
        </pc:spChg>
      </pc:sldChg>
      <pc:sldChg chg="modSp add mod">
        <pc:chgData name="Stoker, Kesiah" userId="7d6f868f-a8a0-4a2e-b53b-4e83b6d4fcae" providerId="ADAL" clId="{AAB0FCBC-05C5-4EA4-9877-6A7C005E96B3}" dt="2023-09-25T15:48:43.863" v="1047" actId="20577"/>
        <pc:sldMkLst>
          <pc:docMk/>
          <pc:sldMk cId="2832015745" sldId="392"/>
        </pc:sldMkLst>
        <pc:spChg chg="mod">
          <ac:chgData name="Stoker, Kesiah" userId="7d6f868f-a8a0-4a2e-b53b-4e83b6d4fcae" providerId="ADAL" clId="{AAB0FCBC-05C5-4EA4-9877-6A7C005E96B3}" dt="2023-09-25T15:48:43.863" v="1047" actId="20577"/>
          <ac:spMkLst>
            <pc:docMk/>
            <pc:sldMk cId="2832015745" sldId="392"/>
            <ac:spMk id="4" creationId="{34B929EA-085D-03CC-8ABC-3FFBF3231F85}"/>
          </ac:spMkLst>
        </pc:spChg>
        <pc:spChg chg="mod">
          <ac:chgData name="Stoker, Kesiah" userId="7d6f868f-a8a0-4a2e-b53b-4e83b6d4fcae" providerId="ADAL" clId="{AAB0FCBC-05C5-4EA4-9877-6A7C005E96B3}" dt="2023-09-25T15:06:24.669" v="836" actId="20577"/>
          <ac:spMkLst>
            <pc:docMk/>
            <pc:sldMk cId="2832015745" sldId="392"/>
            <ac:spMk id="27" creationId="{6D7733A8-17FB-66BD-9A1B-C0C33D2F92B0}"/>
          </ac:spMkLst>
        </pc:spChg>
      </pc:sldChg>
      <pc:sldChg chg="addSp delSp modSp add mod">
        <pc:chgData name="Stoker, Kesiah" userId="7d6f868f-a8a0-4a2e-b53b-4e83b6d4fcae" providerId="ADAL" clId="{AAB0FCBC-05C5-4EA4-9877-6A7C005E96B3}" dt="2023-09-26T19:15:03.207" v="1429" actId="1035"/>
        <pc:sldMkLst>
          <pc:docMk/>
          <pc:sldMk cId="1399319325" sldId="393"/>
        </pc:sldMkLst>
        <pc:spChg chg="del mod">
          <ac:chgData name="Stoker, Kesiah" userId="7d6f868f-a8a0-4a2e-b53b-4e83b6d4fcae" providerId="ADAL" clId="{AAB0FCBC-05C5-4EA4-9877-6A7C005E96B3}" dt="2023-09-25T15:08:32.446" v="865" actId="478"/>
          <ac:spMkLst>
            <pc:docMk/>
            <pc:sldMk cId="1399319325" sldId="393"/>
            <ac:spMk id="2" creationId="{3B269A31-3727-3CC2-4AB4-F76F70DB625B}"/>
          </ac:spMkLst>
        </pc:spChg>
        <pc:spChg chg="mod">
          <ac:chgData name="Stoker, Kesiah" userId="7d6f868f-a8a0-4a2e-b53b-4e83b6d4fcae" providerId="ADAL" clId="{AAB0FCBC-05C5-4EA4-9877-6A7C005E96B3}" dt="2023-09-25T15:16:23.444" v="979" actId="14100"/>
          <ac:spMkLst>
            <pc:docMk/>
            <pc:sldMk cId="1399319325" sldId="393"/>
            <ac:spMk id="3" creationId="{557DC097-EEFC-ED47-45E0-3BCB04809765}"/>
          </ac:spMkLst>
        </pc:spChg>
        <pc:spChg chg="add del mod">
          <ac:chgData name="Stoker, Kesiah" userId="7d6f868f-a8a0-4a2e-b53b-4e83b6d4fcae" providerId="ADAL" clId="{AAB0FCBC-05C5-4EA4-9877-6A7C005E96B3}" dt="2023-09-25T15:08:33.918" v="866" actId="478"/>
          <ac:spMkLst>
            <pc:docMk/>
            <pc:sldMk cId="1399319325" sldId="393"/>
            <ac:spMk id="5" creationId="{60B355ED-45E2-E33B-B552-E0F6DC2EBF2A}"/>
          </ac:spMkLst>
        </pc:spChg>
        <pc:spChg chg="add mod">
          <ac:chgData name="Stoker, Kesiah" userId="7d6f868f-a8a0-4a2e-b53b-4e83b6d4fcae" providerId="ADAL" clId="{AAB0FCBC-05C5-4EA4-9877-6A7C005E96B3}" dt="2023-09-25T15:15:25.426" v="978" actId="1035"/>
          <ac:spMkLst>
            <pc:docMk/>
            <pc:sldMk cId="1399319325" sldId="393"/>
            <ac:spMk id="6" creationId="{DE83956A-BFF8-A70F-1186-CF665623C838}"/>
          </ac:spMkLst>
        </pc:spChg>
        <pc:spChg chg="add mod">
          <ac:chgData name="Stoker, Kesiah" userId="7d6f868f-a8a0-4a2e-b53b-4e83b6d4fcae" providerId="ADAL" clId="{AAB0FCBC-05C5-4EA4-9877-6A7C005E96B3}" dt="2023-09-25T15:15:25.426" v="978" actId="1035"/>
          <ac:spMkLst>
            <pc:docMk/>
            <pc:sldMk cId="1399319325" sldId="393"/>
            <ac:spMk id="7" creationId="{75E4AF9B-0E91-92BE-25EB-C7984D96DFE1}"/>
          </ac:spMkLst>
        </pc:spChg>
        <pc:spChg chg="add mod">
          <ac:chgData name="Stoker, Kesiah" userId="7d6f868f-a8a0-4a2e-b53b-4e83b6d4fcae" providerId="ADAL" clId="{AAB0FCBC-05C5-4EA4-9877-6A7C005E96B3}" dt="2023-09-25T15:15:25.426" v="978" actId="1035"/>
          <ac:spMkLst>
            <pc:docMk/>
            <pc:sldMk cId="1399319325" sldId="393"/>
            <ac:spMk id="8" creationId="{42557F8E-7682-D961-0172-DA86EFB8F303}"/>
          </ac:spMkLst>
        </pc:spChg>
        <pc:spChg chg="add mod">
          <ac:chgData name="Stoker, Kesiah" userId="7d6f868f-a8a0-4a2e-b53b-4e83b6d4fcae" providerId="ADAL" clId="{AAB0FCBC-05C5-4EA4-9877-6A7C005E96B3}" dt="2023-09-25T15:15:25.426" v="978" actId="1035"/>
          <ac:spMkLst>
            <pc:docMk/>
            <pc:sldMk cId="1399319325" sldId="393"/>
            <ac:spMk id="9" creationId="{C6B3F269-612C-0337-C1A4-0A72DB044B51}"/>
          </ac:spMkLst>
        </pc:spChg>
        <pc:spChg chg="add mod">
          <ac:chgData name="Stoker, Kesiah" userId="7d6f868f-a8a0-4a2e-b53b-4e83b6d4fcae" providerId="ADAL" clId="{AAB0FCBC-05C5-4EA4-9877-6A7C005E96B3}" dt="2023-09-25T15:15:25.426" v="978" actId="1035"/>
          <ac:spMkLst>
            <pc:docMk/>
            <pc:sldMk cId="1399319325" sldId="393"/>
            <ac:spMk id="10" creationId="{6BF3B799-228C-CA5D-BAC0-A6B8A2A1DD97}"/>
          </ac:spMkLst>
        </pc:spChg>
        <pc:spChg chg="add mod">
          <ac:chgData name="Stoker, Kesiah" userId="7d6f868f-a8a0-4a2e-b53b-4e83b6d4fcae" providerId="ADAL" clId="{AAB0FCBC-05C5-4EA4-9877-6A7C005E96B3}" dt="2023-09-25T15:15:25.426" v="978" actId="1035"/>
          <ac:spMkLst>
            <pc:docMk/>
            <pc:sldMk cId="1399319325" sldId="393"/>
            <ac:spMk id="11" creationId="{A22AB8CA-AF60-B4E4-00E9-E19CD8CA5DB2}"/>
          </ac:spMkLst>
        </pc:spChg>
        <pc:picChg chg="add mod">
          <ac:chgData name="Stoker, Kesiah" userId="7d6f868f-a8a0-4a2e-b53b-4e83b6d4fcae" providerId="ADAL" clId="{AAB0FCBC-05C5-4EA4-9877-6A7C005E96B3}" dt="2023-09-26T19:15:03.207" v="1429" actId="1035"/>
          <ac:picMkLst>
            <pc:docMk/>
            <pc:sldMk cId="1399319325" sldId="393"/>
            <ac:picMk id="1026" creationId="{4CCBA189-ED1A-8B21-4B57-EEFEB408DE2E}"/>
          </ac:picMkLst>
        </pc:picChg>
      </pc:sldChg>
    </pc:docChg>
  </pc:docChgLst>
  <pc:docChgLst>
    <pc:chgData name="Stoker, Kesiah" userId="7d6f868f-a8a0-4a2e-b53b-4e83b6d4fcae" providerId="ADAL" clId="{BA3F9A80-4274-4085-9B48-05011D626EA2}"/>
    <pc:docChg chg="undo redo custSel modSld">
      <pc:chgData name="Stoker, Kesiah" userId="7d6f868f-a8a0-4a2e-b53b-4e83b6d4fcae" providerId="ADAL" clId="{BA3F9A80-4274-4085-9B48-05011D626EA2}" dt="2024-07-02T15:00:04.939" v="11419" actId="20577"/>
      <pc:docMkLst>
        <pc:docMk/>
      </pc:docMkLst>
      <pc:sldChg chg="addSp delSp modSp mod setBg">
        <pc:chgData name="Stoker, Kesiah" userId="7d6f868f-a8a0-4a2e-b53b-4e83b6d4fcae" providerId="ADAL" clId="{BA3F9A80-4274-4085-9B48-05011D626EA2}" dt="2024-06-07T20:13:54.172" v="10115" actId="20577"/>
        <pc:sldMkLst>
          <pc:docMk/>
          <pc:sldMk cId="925506241" sldId="322"/>
        </pc:sldMkLst>
        <pc:spChg chg="mod">
          <ac:chgData name="Stoker, Kesiah" userId="7d6f868f-a8a0-4a2e-b53b-4e83b6d4fcae" providerId="ADAL" clId="{BA3F9A80-4274-4085-9B48-05011D626EA2}" dt="2024-06-07T20:13:54.172" v="10115" actId="20577"/>
          <ac:spMkLst>
            <pc:docMk/>
            <pc:sldMk cId="925506241" sldId="322"/>
            <ac:spMk id="2" creationId="{19A068EC-1729-176F-DCD9-CB27FD380BE4}"/>
          </ac:spMkLst>
        </pc:spChg>
        <pc:spChg chg="add mod">
          <ac:chgData name="Stoker, Kesiah" userId="7d6f868f-a8a0-4a2e-b53b-4e83b6d4fcae" providerId="ADAL" clId="{BA3F9A80-4274-4085-9B48-05011D626EA2}" dt="2024-06-07T19:04:43.652" v="10072" actId="13244"/>
          <ac:spMkLst>
            <pc:docMk/>
            <pc:sldMk cId="925506241" sldId="322"/>
            <ac:spMk id="3" creationId="{23DB4A33-47C1-AC38-C86F-200DAB012B08}"/>
          </ac:spMkLst>
        </pc:spChg>
        <pc:spChg chg="mod">
          <ac:chgData name="Stoker, Kesiah" userId="7d6f868f-a8a0-4a2e-b53b-4e83b6d4fcae" providerId="ADAL" clId="{BA3F9A80-4274-4085-9B48-05011D626EA2}" dt="2024-06-07T19:02:27.988" v="10046" actId="33553"/>
          <ac:spMkLst>
            <pc:docMk/>
            <pc:sldMk cId="925506241" sldId="322"/>
            <ac:spMk id="4" creationId="{19A3B049-3C13-A977-073D-E6E5B1D249D2}"/>
          </ac:spMkLst>
        </pc:spChg>
        <pc:spChg chg="del topLvl">
          <ac:chgData name="Stoker, Kesiah" userId="7d6f868f-a8a0-4a2e-b53b-4e83b6d4fcae" providerId="ADAL" clId="{BA3F9A80-4274-4085-9B48-05011D626EA2}" dt="2024-06-07T19:01:59.459" v="9948" actId="21"/>
          <ac:spMkLst>
            <pc:docMk/>
            <pc:sldMk cId="925506241" sldId="322"/>
            <ac:spMk id="5" creationId="{6B8BFAA6-228A-2DC6-61FB-12C62F6BEB37}"/>
          </ac:spMkLst>
        </pc:spChg>
        <pc:grpChg chg="add del">
          <ac:chgData name="Stoker, Kesiah" userId="7d6f868f-a8a0-4a2e-b53b-4e83b6d4fcae" providerId="ADAL" clId="{BA3F9A80-4274-4085-9B48-05011D626EA2}" dt="2024-06-07T19:01:59.459" v="9948" actId="21"/>
          <ac:grpSpMkLst>
            <pc:docMk/>
            <pc:sldMk cId="925506241" sldId="322"/>
            <ac:grpSpMk id="7" creationId="{942C4465-C849-FC61-731B-E14C73CAB75A}"/>
          </ac:grpSpMkLst>
        </pc:grpChg>
        <pc:cxnChg chg="mod topLvl">
          <ac:chgData name="Stoker, Kesiah" userId="7d6f868f-a8a0-4a2e-b53b-4e83b6d4fcae" providerId="ADAL" clId="{BA3F9A80-4274-4085-9B48-05011D626EA2}" dt="2024-06-07T19:04:45.621" v="10073" actId="13244"/>
          <ac:cxnSpMkLst>
            <pc:docMk/>
            <pc:sldMk cId="925506241" sldId="322"/>
            <ac:cxnSpMk id="6" creationId="{67165FD0-D4AE-565F-53A6-3761FA828CA4}"/>
          </ac:cxnSpMkLst>
        </pc:cxnChg>
      </pc:sldChg>
      <pc:sldChg chg="modSp mod">
        <pc:chgData name="Stoker, Kesiah" userId="7d6f868f-a8a0-4a2e-b53b-4e83b6d4fcae" providerId="ADAL" clId="{BA3F9A80-4274-4085-9B48-05011D626EA2}" dt="2024-06-07T14:43:09.305" v="20" actId="400"/>
        <pc:sldMkLst>
          <pc:docMk/>
          <pc:sldMk cId="969934670" sldId="356"/>
        </pc:sldMkLst>
        <pc:spChg chg="mod">
          <ac:chgData name="Stoker, Kesiah" userId="7d6f868f-a8a0-4a2e-b53b-4e83b6d4fcae" providerId="ADAL" clId="{BA3F9A80-4274-4085-9B48-05011D626EA2}" dt="2024-06-07T14:43:09.305" v="20" actId="400"/>
          <ac:spMkLst>
            <pc:docMk/>
            <pc:sldMk cId="969934670" sldId="356"/>
            <ac:spMk id="4" creationId="{34B929EA-085D-03CC-8ABC-3FFBF3231F85}"/>
          </ac:spMkLst>
        </pc:spChg>
      </pc:sldChg>
      <pc:sldChg chg="addSp modSp mod addCm delCm modCm">
        <pc:chgData name="Stoker, Kesiah" userId="7d6f868f-a8a0-4a2e-b53b-4e83b6d4fcae" providerId="ADAL" clId="{BA3F9A80-4274-4085-9B48-05011D626EA2}" dt="2024-06-14T20:15:35.751" v="10904" actId="962"/>
        <pc:sldMkLst>
          <pc:docMk/>
          <pc:sldMk cId="482592697" sldId="359"/>
        </pc:sldMkLst>
        <pc:spChg chg="mod">
          <ac:chgData name="Stoker, Kesiah" userId="7d6f868f-a8a0-4a2e-b53b-4e83b6d4fcae" providerId="ADAL" clId="{BA3F9A80-4274-4085-9B48-05011D626EA2}" dt="2024-06-07T19:05:00.281" v="10074" actId="13244"/>
          <ac:spMkLst>
            <pc:docMk/>
            <pc:sldMk cId="482592697" sldId="359"/>
            <ac:spMk id="3" creationId="{813DC22C-CA7E-D280-9613-B31927BE2821}"/>
          </ac:spMkLst>
        </pc:spChg>
        <pc:spChg chg="mod">
          <ac:chgData name="Stoker, Kesiah" userId="7d6f868f-a8a0-4a2e-b53b-4e83b6d4fcae" providerId="ADAL" clId="{BA3F9A80-4274-4085-9B48-05011D626EA2}" dt="2024-06-07T19:05:04.609" v="10075" actId="13244"/>
          <ac:spMkLst>
            <pc:docMk/>
            <pc:sldMk cId="482592697" sldId="359"/>
            <ac:spMk id="4" creationId="{31F47D01-846B-C7EE-BFA4-517BCDADF210}"/>
          </ac:spMkLst>
        </pc:spChg>
        <pc:spChg chg="mod">
          <ac:chgData name="Stoker, Kesiah" userId="7d6f868f-a8a0-4a2e-b53b-4e83b6d4fcae" providerId="ADAL" clId="{BA3F9A80-4274-4085-9B48-05011D626EA2}" dt="2024-06-07T19:05:32.490" v="10083" actId="13244"/>
          <ac:spMkLst>
            <pc:docMk/>
            <pc:sldMk cId="482592697" sldId="359"/>
            <ac:spMk id="9" creationId="{F26C9640-EA3A-E14C-7E08-C84D4F09D62D}"/>
          </ac:spMkLst>
        </pc:spChg>
        <pc:spChg chg="mod">
          <ac:chgData name="Stoker, Kesiah" userId="7d6f868f-a8a0-4a2e-b53b-4e83b6d4fcae" providerId="ADAL" clId="{BA3F9A80-4274-4085-9B48-05011D626EA2}" dt="2024-06-07T19:05:24.314" v="10079" actId="13244"/>
          <ac:spMkLst>
            <pc:docMk/>
            <pc:sldMk cId="482592697" sldId="359"/>
            <ac:spMk id="11" creationId="{63410C60-AB62-8392-43D5-EFC7B6490CDD}"/>
          </ac:spMkLst>
        </pc:spChg>
        <pc:spChg chg="mod">
          <ac:chgData name="Stoker, Kesiah" userId="7d6f868f-a8a0-4a2e-b53b-4e83b6d4fcae" providerId="ADAL" clId="{BA3F9A80-4274-4085-9B48-05011D626EA2}" dt="2024-06-07T19:05:29.312" v="10081" actId="13244"/>
          <ac:spMkLst>
            <pc:docMk/>
            <pc:sldMk cId="482592697" sldId="359"/>
            <ac:spMk id="12" creationId="{F771BB59-2D5C-1C8B-C06B-135DBA926C5F}"/>
          </ac:spMkLst>
        </pc:spChg>
        <pc:spChg chg="mod">
          <ac:chgData name="Stoker, Kesiah" userId="7d6f868f-a8a0-4a2e-b53b-4e83b6d4fcae" providerId="ADAL" clId="{BA3F9A80-4274-4085-9B48-05011D626EA2}" dt="2024-06-07T19:05:30.986" v="10082" actId="13244"/>
          <ac:spMkLst>
            <pc:docMk/>
            <pc:sldMk cId="482592697" sldId="359"/>
            <ac:spMk id="13" creationId="{A37D0B17-63D2-8479-A702-604DDCF5A57D}"/>
          </ac:spMkLst>
        </pc:spChg>
        <pc:picChg chg="mod">
          <ac:chgData name="Stoker, Kesiah" userId="7d6f868f-a8a0-4a2e-b53b-4e83b6d4fcae" providerId="ADAL" clId="{BA3F9A80-4274-4085-9B48-05011D626EA2}" dt="2024-06-07T18:38:10.812" v="4488" actId="962"/>
          <ac:picMkLst>
            <pc:docMk/>
            <pc:sldMk cId="482592697" sldId="359"/>
            <ac:picMk id="8" creationId="{62BAC47B-321B-FB6B-35E8-5713DE0FE6B0}"/>
          </ac:picMkLst>
        </pc:picChg>
        <pc:picChg chg="mod">
          <ac:chgData name="Stoker, Kesiah" userId="7d6f868f-a8a0-4a2e-b53b-4e83b6d4fcae" providerId="ADAL" clId="{BA3F9A80-4274-4085-9B48-05011D626EA2}" dt="2024-06-07T19:05:26.056" v="10080" actId="13244"/>
          <ac:picMkLst>
            <pc:docMk/>
            <pc:sldMk cId="482592697" sldId="359"/>
            <ac:picMk id="10" creationId="{3F553A37-1B97-06FF-4F8E-47544D3467B4}"/>
          </ac:picMkLst>
        </pc:picChg>
        <pc:picChg chg="add mod">
          <ac:chgData name="Stoker, Kesiah" userId="7d6f868f-a8a0-4a2e-b53b-4e83b6d4fcae" providerId="ADAL" clId="{BA3F9A80-4274-4085-9B48-05011D626EA2}" dt="2024-06-07T19:05:16.190" v="10076" actId="13244"/>
          <ac:picMkLst>
            <pc:docMk/>
            <pc:sldMk cId="482592697" sldId="359"/>
            <ac:picMk id="14" creationId="{56C3DA69-C5A3-6719-A4EF-4609C3623F96}"/>
          </ac:picMkLst>
        </pc:picChg>
        <pc:picChg chg="add mod">
          <ac:chgData name="Stoker, Kesiah" userId="7d6f868f-a8a0-4a2e-b53b-4e83b6d4fcae" providerId="ADAL" clId="{BA3F9A80-4274-4085-9B48-05011D626EA2}" dt="2024-06-07T19:05:19.252" v="10077" actId="13244"/>
          <ac:picMkLst>
            <pc:docMk/>
            <pc:sldMk cId="482592697" sldId="359"/>
            <ac:picMk id="15" creationId="{F98F4E5A-E7F0-E7C4-CA40-BC4BE98C186D}"/>
          </ac:picMkLst>
        </pc:picChg>
        <pc:picChg chg="add mod">
          <ac:chgData name="Stoker, Kesiah" userId="7d6f868f-a8a0-4a2e-b53b-4e83b6d4fcae" providerId="ADAL" clId="{BA3F9A80-4274-4085-9B48-05011D626EA2}" dt="2024-06-14T20:15:35.751" v="10904" actId="962"/>
          <ac:picMkLst>
            <pc:docMk/>
            <pc:sldMk cId="482592697" sldId="359"/>
            <ac:picMk id="16" creationId="{8C91C552-0377-0B10-7D33-D8C51FC338B6}"/>
          </ac:picMkLst>
        </pc:picChg>
        <pc:picChg chg="add mod">
          <ac:chgData name="Stoker, Kesiah" userId="7d6f868f-a8a0-4a2e-b53b-4e83b6d4fcae" providerId="ADAL" clId="{BA3F9A80-4274-4085-9B48-05011D626EA2}" dt="2024-06-14T16:16:43.683" v="10613" actId="13244"/>
          <ac:picMkLst>
            <pc:docMk/>
            <pc:sldMk cId="482592697" sldId="359"/>
            <ac:picMk id="17" creationId="{4288D573-8509-074B-8983-E46B21A284A4}"/>
          </ac:picMkLst>
        </pc:pic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BA3F9A80-4274-4085-9B48-05011D626EA2}" dt="2024-06-07T14:37:03.902" v="0"/>
              <pc2:cmMkLst xmlns:pc2="http://schemas.microsoft.com/office/powerpoint/2019/9/main/command">
                <pc:docMk/>
                <pc:sldMk cId="482592697" sldId="359"/>
                <pc2:cmMk id="{E3F63D54-8C70-4FBE-A96B-44D217A9A352}"/>
              </pc2:cmMkLst>
            </pc226:cmChg>
            <pc226:cmChg xmlns:pc226="http://schemas.microsoft.com/office/powerpoint/2022/06/main/command" chg="del mod">
              <pc226:chgData name="Stoker, Kesiah" userId="7d6f868f-a8a0-4a2e-b53b-4e83b6d4fcae" providerId="ADAL" clId="{BA3F9A80-4274-4085-9B48-05011D626EA2}" dt="2024-06-14T15:21:11" v="10426"/>
              <pc2:cmMkLst xmlns:pc2="http://schemas.microsoft.com/office/powerpoint/2019/9/main/command">
                <pc:docMk/>
                <pc:sldMk cId="482592697" sldId="359"/>
                <pc2:cmMk id="{CD14ED92-73D0-4CAF-9934-8A4DB4FA15E6}"/>
              </pc2:cmMkLst>
              <pc226:cmRplyChg chg="add">
                <pc226:chgData name="Stoker, Kesiah" userId="7d6f868f-a8a0-4a2e-b53b-4e83b6d4fcae" providerId="ADAL" clId="{BA3F9A80-4274-4085-9B48-05011D626EA2}" dt="2024-06-07T20:14:50.224" v="10118"/>
                <pc2:cmRplyMkLst xmlns:pc2="http://schemas.microsoft.com/office/powerpoint/2019/9/main/command">
                  <pc:docMk/>
                  <pc:sldMk cId="482592697" sldId="359"/>
                  <pc2:cmMk id="{CD14ED92-73D0-4CAF-9934-8A4DB4FA15E6}"/>
                  <pc2:cmRplyMk id="{18279553-AC45-4F6C-8FD3-880577A0B2F9}"/>
                </pc2:cmRplyMkLst>
              </pc226:cmRplyChg>
            </pc226:cmChg>
            <pc226:cmChg xmlns:pc226="http://schemas.microsoft.com/office/powerpoint/2022/06/main/command" chg="add del mod">
              <pc226:chgData name="Stoker, Kesiah" userId="7d6f868f-a8a0-4a2e-b53b-4e83b6d4fcae" providerId="ADAL" clId="{BA3F9A80-4274-4085-9B48-05011D626EA2}" dt="2024-06-14T14:54:07.960" v="10126"/>
              <pc2:cmMkLst xmlns:pc2="http://schemas.microsoft.com/office/powerpoint/2019/9/main/command">
                <pc:docMk/>
                <pc:sldMk cId="482592697" sldId="359"/>
                <pc2:cmMk id="{C8DD73CC-70D2-44EB-80A1-C85B4680E228}"/>
              </pc2:cmMkLst>
            </pc226:cmChg>
          </p:ext>
        </pc:extLst>
      </pc:sldChg>
      <pc:sldChg chg="addSp modSp mod delCm modCm">
        <pc:chgData name="Stoker, Kesiah" userId="7d6f868f-a8a0-4a2e-b53b-4e83b6d4fcae" providerId="ADAL" clId="{BA3F9A80-4274-4085-9B48-05011D626EA2}" dt="2024-06-27T14:31:35.707" v="11408" actId="962"/>
        <pc:sldMkLst>
          <pc:docMk/>
          <pc:sldMk cId="2872917886" sldId="360"/>
        </pc:sldMkLst>
        <pc:spChg chg="mod">
          <ac:chgData name="Stoker, Kesiah" userId="7d6f868f-a8a0-4a2e-b53b-4e83b6d4fcae" providerId="ADAL" clId="{BA3F9A80-4274-4085-9B48-05011D626EA2}" dt="2024-06-07T19:05:41.777" v="10084" actId="13244"/>
          <ac:spMkLst>
            <pc:docMk/>
            <pc:sldMk cId="2872917886" sldId="360"/>
            <ac:spMk id="12" creationId="{42FEF0FD-85CF-19FC-388F-66962BDB7A73}"/>
          </ac:spMkLst>
        </pc:spChg>
        <pc:spChg chg="mod">
          <ac:chgData name="Stoker, Kesiah" userId="7d6f868f-a8a0-4a2e-b53b-4e83b6d4fcae" providerId="ADAL" clId="{BA3F9A80-4274-4085-9B48-05011D626EA2}" dt="2024-06-07T18:34:23.406" v="3270" actId="962"/>
          <ac:spMkLst>
            <pc:docMk/>
            <pc:sldMk cId="2872917886" sldId="360"/>
            <ac:spMk id="15" creationId="{DE890FCF-0460-7429-44A9-ECEC567CE636}"/>
          </ac:spMkLst>
        </pc:spChg>
        <pc:spChg chg="mod">
          <ac:chgData name="Stoker, Kesiah" userId="7d6f868f-a8a0-4a2e-b53b-4e83b6d4fcae" providerId="ADAL" clId="{BA3F9A80-4274-4085-9B48-05011D626EA2}" dt="2024-06-07T18:35:12.219" v="3556" actId="962"/>
          <ac:spMkLst>
            <pc:docMk/>
            <pc:sldMk cId="2872917886" sldId="360"/>
            <ac:spMk id="19" creationId="{4BB24016-9C38-0C43-21BB-511AC83DE9B2}"/>
          </ac:spMkLst>
        </pc:spChg>
        <pc:spChg chg="mod">
          <ac:chgData name="Stoker, Kesiah" userId="7d6f868f-a8a0-4a2e-b53b-4e83b6d4fcae" providerId="ADAL" clId="{BA3F9A80-4274-4085-9B48-05011D626EA2}" dt="2024-06-07T19:05:50.558" v="10086" actId="13244"/>
          <ac:spMkLst>
            <pc:docMk/>
            <pc:sldMk cId="2872917886" sldId="360"/>
            <ac:spMk id="20" creationId="{1A53F153-3DCB-4B1D-C329-E2C2780C63A3}"/>
          </ac:spMkLst>
        </pc:spChg>
        <pc:spChg chg="mod">
          <ac:chgData name="Stoker, Kesiah" userId="7d6f868f-a8a0-4a2e-b53b-4e83b6d4fcae" providerId="ADAL" clId="{BA3F9A80-4274-4085-9B48-05011D626EA2}" dt="2024-06-07T18:36:23.037" v="4052" actId="962"/>
          <ac:spMkLst>
            <pc:docMk/>
            <pc:sldMk cId="2872917886" sldId="360"/>
            <ac:spMk id="21" creationId="{F07B6B82-5AAE-C6B6-0FD1-33B3621019A3}"/>
          </ac:spMkLst>
        </pc:spChg>
        <pc:picChg chg="add mod">
          <ac:chgData name="Stoker, Kesiah" userId="7d6f868f-a8a0-4a2e-b53b-4e83b6d4fcae" providerId="ADAL" clId="{BA3F9A80-4274-4085-9B48-05011D626EA2}" dt="2024-06-14T20:16:00.815" v="11018" actId="962"/>
          <ac:picMkLst>
            <pc:docMk/>
            <pc:sldMk cId="2872917886" sldId="360"/>
            <ac:picMk id="4" creationId="{2671FCA2-9380-1905-F136-5FD74D9FD8F1}"/>
          </ac:picMkLst>
        </pc:picChg>
        <pc:picChg chg="add mod">
          <ac:chgData name="Stoker, Kesiah" userId="7d6f868f-a8a0-4a2e-b53b-4e83b6d4fcae" providerId="ADAL" clId="{BA3F9A80-4274-4085-9B48-05011D626EA2}" dt="2024-06-14T20:16:16.579" v="11040" actId="962"/>
          <ac:picMkLst>
            <pc:docMk/>
            <pc:sldMk cId="2872917886" sldId="360"/>
            <ac:picMk id="5" creationId="{31D9892A-7774-2969-7E07-31C80C8E5656}"/>
          </ac:picMkLst>
        </pc:picChg>
        <pc:picChg chg="add mod">
          <ac:chgData name="Stoker, Kesiah" userId="7d6f868f-a8a0-4a2e-b53b-4e83b6d4fcae" providerId="ADAL" clId="{BA3F9A80-4274-4085-9B48-05011D626EA2}" dt="2024-06-27T14:31:35.707" v="11408" actId="962"/>
          <ac:picMkLst>
            <pc:docMk/>
            <pc:sldMk cId="2872917886" sldId="360"/>
            <ac:picMk id="6" creationId="{84F89C5F-FD65-FE3C-06CC-F74B54760ECB}"/>
          </ac:picMkLst>
        </pc:picChg>
        <pc:picChg chg="add mod modCrop">
          <ac:chgData name="Stoker, Kesiah" userId="7d6f868f-a8a0-4a2e-b53b-4e83b6d4fcae" providerId="ADAL" clId="{BA3F9A80-4274-4085-9B48-05011D626EA2}" dt="2024-06-07T18:36:49.644" v="4238" actId="962"/>
          <ac:picMkLst>
            <pc:docMk/>
            <pc:sldMk cId="2872917886" sldId="360"/>
            <ac:picMk id="7" creationId="{E04AE983-B746-4EFD-DE20-918B84BCBB04}"/>
          </ac:picMkLst>
        </pc:pic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BA3F9A80-4274-4085-9B48-05011D626EA2}" dt="2024-06-07T14:53:56.109" v="92"/>
              <pc2:cmMkLst xmlns:pc2="http://schemas.microsoft.com/office/powerpoint/2019/9/main/command">
                <pc:docMk/>
                <pc:sldMk cId="2872917886" sldId="360"/>
                <pc2:cmMk id="{F77CF529-057B-4626-979A-6D9F4375A188}"/>
              </pc2:cmMkLst>
            </pc226:cmChg>
            <pc226:cmChg xmlns:pc226="http://schemas.microsoft.com/office/powerpoint/2022/06/main/command" chg="">
              <pc226:chgData name="Stoker, Kesiah" userId="7d6f868f-a8a0-4a2e-b53b-4e83b6d4fcae" providerId="ADAL" clId="{BA3F9A80-4274-4085-9B48-05011D626EA2}" dt="2024-06-14T17:49:50.989" v="10848"/>
              <pc2:cmMkLst xmlns:pc2="http://schemas.microsoft.com/office/powerpoint/2019/9/main/command">
                <pc:docMk/>
                <pc:sldMk cId="2872917886" sldId="360"/>
                <pc2:cmMk id="{F854DB3C-F468-4E77-B585-E51119BF19B1}"/>
              </pc2:cmMkLst>
              <pc226:cmRplyChg chg="add">
                <pc226:chgData name="Stoker, Kesiah" userId="7d6f868f-a8a0-4a2e-b53b-4e83b6d4fcae" providerId="ADAL" clId="{BA3F9A80-4274-4085-9B48-05011D626EA2}" dt="2024-06-14T17:49:50.989" v="10848"/>
                <pc2:cmRplyMkLst xmlns:pc2="http://schemas.microsoft.com/office/powerpoint/2019/9/main/command">
                  <pc:docMk/>
                  <pc:sldMk cId="2872917886" sldId="360"/>
                  <pc2:cmMk id="{F854DB3C-F468-4E77-B585-E51119BF19B1}"/>
                  <pc2:cmRplyMk id="{3322DA0D-75F9-47FF-881B-73B919710EF2}"/>
                </pc2:cmRplyMkLst>
              </pc226:cmRplyChg>
            </pc226:cmChg>
            <pc226:cmChg xmlns:pc226="http://schemas.microsoft.com/office/powerpoint/2022/06/main/command" chg="">
              <pc226:chgData name="Stoker, Kesiah" userId="7d6f868f-a8a0-4a2e-b53b-4e83b6d4fcae" providerId="ADAL" clId="{BA3F9A80-4274-4085-9B48-05011D626EA2}" dt="2024-06-14T17:49:58.188" v="10849"/>
              <pc2:cmMkLst xmlns:pc2="http://schemas.microsoft.com/office/powerpoint/2019/9/main/command">
                <pc:docMk/>
                <pc:sldMk cId="2872917886" sldId="360"/>
                <pc2:cmMk id="{149F7B96-93A1-425A-993F-4938F0C98237}"/>
              </pc2:cmMkLst>
              <pc226:cmRplyChg chg="add">
                <pc226:chgData name="Stoker, Kesiah" userId="7d6f868f-a8a0-4a2e-b53b-4e83b6d4fcae" providerId="ADAL" clId="{BA3F9A80-4274-4085-9B48-05011D626EA2}" dt="2024-06-14T17:49:58.188" v="10849"/>
                <pc2:cmRplyMkLst xmlns:pc2="http://schemas.microsoft.com/office/powerpoint/2019/9/main/command">
                  <pc:docMk/>
                  <pc:sldMk cId="2872917886" sldId="360"/>
                  <pc2:cmMk id="{149F7B96-93A1-425A-993F-4938F0C98237}"/>
                  <pc2:cmRplyMk id="{7476037C-C812-4381-8C6D-31AEFF26F4EB}"/>
                </pc2:cmRplyMkLst>
              </pc226:cmRplyChg>
            </pc226:cmChg>
          </p:ext>
        </pc:extLst>
      </pc:sldChg>
      <pc:sldChg chg="addSp delSp modSp mod delCm modCm">
        <pc:chgData name="Stoker, Kesiah" userId="7d6f868f-a8a0-4a2e-b53b-4e83b6d4fcae" providerId="ADAL" clId="{BA3F9A80-4274-4085-9B48-05011D626EA2}" dt="2024-06-07T19:06:06.121" v="10090" actId="13244"/>
        <pc:sldMkLst>
          <pc:docMk/>
          <pc:sldMk cId="3239380564" sldId="361"/>
        </pc:sldMkLst>
        <pc:spChg chg="mod">
          <ac:chgData name="Stoker, Kesiah" userId="7d6f868f-a8a0-4a2e-b53b-4e83b6d4fcae" providerId="ADAL" clId="{BA3F9A80-4274-4085-9B48-05011D626EA2}" dt="2024-06-07T19:06:06.121" v="10090" actId="13244"/>
          <ac:spMkLst>
            <pc:docMk/>
            <pc:sldMk cId="3239380564" sldId="361"/>
            <ac:spMk id="2" creationId="{C6373715-AEA2-6BF3-347E-E751DB7C8997}"/>
          </ac:spMkLst>
        </pc:spChg>
        <pc:spChg chg="add del mod">
          <ac:chgData name="Stoker, Kesiah" userId="7d6f868f-a8a0-4a2e-b53b-4e83b6d4fcae" providerId="ADAL" clId="{BA3F9A80-4274-4085-9B48-05011D626EA2}" dt="2024-06-07T14:54:27.164" v="96" actId="478"/>
          <ac:spMkLst>
            <pc:docMk/>
            <pc:sldMk cId="3239380564" sldId="361"/>
            <ac:spMk id="6" creationId="{C24AC9FC-3FCF-64C5-8016-19AB6F398AE7}"/>
          </ac:spMkLst>
        </pc:spChg>
        <pc:spChg chg="mod">
          <ac:chgData name="Stoker, Kesiah" userId="7d6f868f-a8a0-4a2e-b53b-4e83b6d4fcae" providerId="ADAL" clId="{BA3F9A80-4274-4085-9B48-05011D626EA2}" dt="2024-06-07T19:06:02.440" v="10089" actId="13244"/>
          <ac:spMkLst>
            <pc:docMk/>
            <pc:sldMk cId="3239380564" sldId="361"/>
            <ac:spMk id="8" creationId="{CB443B1F-5AB2-361B-2E56-2B5D78C89B30}"/>
          </ac:spMkLst>
        </pc:spChg>
        <pc:spChg chg="mod">
          <ac:chgData name="Stoker, Kesiah" userId="7d6f868f-a8a0-4a2e-b53b-4e83b6d4fcae" providerId="ADAL" clId="{BA3F9A80-4274-4085-9B48-05011D626EA2}" dt="2024-06-07T18:38:22.588" v="4498" actId="20577"/>
          <ac:spMkLst>
            <pc:docMk/>
            <pc:sldMk cId="3239380564" sldId="361"/>
            <ac:spMk id="12" creationId="{E88BA993-D338-2C69-272C-738B9099574D}"/>
          </ac:spMkLst>
        </pc:spChg>
        <pc:spChg chg="del">
          <ac:chgData name="Stoker, Kesiah" userId="7d6f868f-a8a0-4a2e-b53b-4e83b6d4fcae" providerId="ADAL" clId="{BA3F9A80-4274-4085-9B48-05011D626EA2}" dt="2024-06-07T14:54:09.532" v="93" actId="931"/>
          <ac:spMkLst>
            <pc:docMk/>
            <pc:sldMk cId="3239380564" sldId="361"/>
            <ac:spMk id="13" creationId="{B46ED085-5A86-F3A7-77E6-832996C5C778}"/>
          </ac:spMkLst>
        </pc:spChg>
        <pc:picChg chg="add del mod">
          <ac:chgData name="Stoker, Kesiah" userId="7d6f868f-a8a0-4a2e-b53b-4e83b6d4fcae" providerId="ADAL" clId="{BA3F9A80-4274-4085-9B48-05011D626EA2}" dt="2024-06-07T14:54:19.903" v="95" actId="478"/>
          <ac:picMkLst>
            <pc:docMk/>
            <pc:sldMk cId="3239380564" sldId="361"/>
            <ac:picMk id="4" creationId="{623FE79A-CF62-8C2F-7B61-569EDF51AFFF}"/>
          </ac:picMkLst>
        </pc:picChg>
        <pc:picChg chg="add del mod">
          <ac:chgData name="Stoker, Kesiah" userId="7d6f868f-a8a0-4a2e-b53b-4e83b6d4fcae" providerId="ADAL" clId="{BA3F9A80-4274-4085-9B48-05011D626EA2}" dt="2024-06-07T18:38:18.558" v="4496" actId="962"/>
          <ac:picMkLst>
            <pc:docMk/>
            <pc:sldMk cId="3239380564" sldId="361"/>
            <ac:picMk id="10" creationId="{7DE3850B-096F-C4A7-5009-3E7FE29D4C20}"/>
          </ac:picMkLst>
        </pc:picChg>
        <pc:extLst>
          <p:ext xmlns:p="http://schemas.openxmlformats.org/presentationml/2006/main" uri="{D6D511B9-2390-475A-947B-AFAB55BFBCF1}">
            <pc226:cmChg xmlns:pc226="http://schemas.microsoft.com/office/powerpoint/2022/06/main/command" chg="del mod">
              <pc226:chgData name="Stoker, Kesiah" userId="7d6f868f-a8a0-4a2e-b53b-4e83b6d4fcae" providerId="ADAL" clId="{BA3F9A80-4274-4085-9B48-05011D626EA2}" dt="2024-06-07T14:55:12.841" v="104"/>
              <pc2:cmMkLst xmlns:pc2="http://schemas.microsoft.com/office/powerpoint/2019/9/main/command">
                <pc:docMk/>
                <pc:sldMk cId="3239380564" sldId="361"/>
                <pc2:cmMk id="{45A81050-05FE-4C28-AA6F-41C5FE316187}"/>
              </pc2:cmMkLst>
            </pc226:cmChg>
          </p:ext>
        </pc:extLst>
      </pc:sldChg>
      <pc:sldChg chg="modSp mod delCm">
        <pc:chgData name="Stoker, Kesiah" userId="7d6f868f-a8a0-4a2e-b53b-4e83b6d4fcae" providerId="ADAL" clId="{BA3F9A80-4274-4085-9B48-05011D626EA2}" dt="2024-06-07T19:06:25.475" v="10096" actId="13244"/>
        <pc:sldMkLst>
          <pc:docMk/>
          <pc:sldMk cId="2224059937" sldId="363"/>
        </pc:sldMkLst>
        <pc:spChg chg="mod">
          <ac:chgData name="Stoker, Kesiah" userId="7d6f868f-a8a0-4a2e-b53b-4e83b6d4fcae" providerId="ADAL" clId="{BA3F9A80-4274-4085-9B48-05011D626EA2}" dt="2024-06-07T19:06:23.115" v="10095" actId="13244"/>
          <ac:spMkLst>
            <pc:docMk/>
            <pc:sldMk cId="2224059937" sldId="363"/>
            <ac:spMk id="8" creationId="{CB443B1F-5AB2-361B-2E56-2B5D78C89B30}"/>
          </ac:spMkLst>
        </pc:spChg>
        <pc:picChg chg="mod">
          <ac:chgData name="Stoker, Kesiah" userId="7d6f868f-a8a0-4a2e-b53b-4e83b6d4fcae" providerId="ADAL" clId="{BA3F9A80-4274-4085-9B48-05011D626EA2}" dt="2024-06-07T19:06:25.475" v="10096" actId="13244"/>
          <ac:picMkLst>
            <pc:docMk/>
            <pc:sldMk cId="2224059937" sldId="363"/>
            <ac:picMk id="6" creationId="{45C28FB9-DFF1-3B30-A652-2A444EE721D3}"/>
          </ac:picMkLst>
        </pc:pic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BA3F9A80-4274-4085-9B48-05011D626EA2}" dt="2024-06-07T17:58:54.501" v="2253"/>
              <pc2:cmMkLst xmlns:pc2="http://schemas.microsoft.com/office/powerpoint/2019/9/main/command">
                <pc:docMk/>
                <pc:sldMk cId="2224059937" sldId="363"/>
                <pc2:cmMk id="{8EBFD7E1-6B59-4DED-AADB-8252ACBB4DBD}"/>
              </pc2:cmMkLst>
            </pc226:cmChg>
          </p:ext>
        </pc:extLst>
      </pc:sldChg>
      <pc:sldChg chg="modSp mod">
        <pc:chgData name="Stoker, Kesiah" userId="7d6f868f-a8a0-4a2e-b53b-4e83b6d4fcae" providerId="ADAL" clId="{BA3F9A80-4274-4085-9B48-05011D626EA2}" dt="2024-06-07T19:06:36.102" v="10099" actId="13244"/>
        <pc:sldMkLst>
          <pc:docMk/>
          <pc:sldMk cId="2499699887" sldId="364"/>
        </pc:sldMkLst>
        <pc:spChg chg="mod">
          <ac:chgData name="Stoker, Kesiah" userId="7d6f868f-a8a0-4a2e-b53b-4e83b6d4fcae" providerId="ADAL" clId="{BA3F9A80-4274-4085-9B48-05011D626EA2}" dt="2024-06-07T19:06:36.102" v="10099" actId="13244"/>
          <ac:spMkLst>
            <pc:docMk/>
            <pc:sldMk cId="2499699887" sldId="364"/>
            <ac:spMk id="2" creationId="{D16317C2-6E51-7193-BFA0-93615610FB5A}"/>
          </ac:spMkLst>
        </pc:spChg>
        <pc:spChg chg="mod">
          <ac:chgData name="Stoker, Kesiah" userId="7d6f868f-a8a0-4a2e-b53b-4e83b6d4fcae" providerId="ADAL" clId="{BA3F9A80-4274-4085-9B48-05011D626EA2}" dt="2024-06-07T19:06:31.807" v="10097" actId="13244"/>
          <ac:spMkLst>
            <pc:docMk/>
            <pc:sldMk cId="2499699887" sldId="364"/>
            <ac:spMk id="8" creationId="{CB443B1F-5AB2-361B-2E56-2B5D78C89B30}"/>
          </ac:spMkLst>
        </pc:spChg>
        <pc:spChg chg="mod">
          <ac:chgData name="Stoker, Kesiah" userId="7d6f868f-a8a0-4a2e-b53b-4e83b6d4fcae" providerId="ADAL" clId="{BA3F9A80-4274-4085-9B48-05011D626EA2}" dt="2024-06-07T19:03:40.863" v="10067" actId="948"/>
          <ac:spMkLst>
            <pc:docMk/>
            <pc:sldMk cId="2499699887" sldId="364"/>
            <ac:spMk id="12" creationId="{E88BA993-D338-2C69-272C-738B9099574D}"/>
          </ac:spMkLst>
        </pc:spChg>
        <pc:picChg chg="mod">
          <ac:chgData name="Stoker, Kesiah" userId="7d6f868f-a8a0-4a2e-b53b-4e83b6d4fcae" providerId="ADAL" clId="{BA3F9A80-4274-4085-9B48-05011D626EA2}" dt="2024-06-07T19:06:34.176" v="10098" actId="13244"/>
          <ac:picMkLst>
            <pc:docMk/>
            <pc:sldMk cId="2499699887" sldId="364"/>
            <ac:picMk id="4" creationId="{0F2F2847-2521-3FB2-E5CD-C71889052DA2}"/>
          </ac:picMkLst>
        </pc:picChg>
      </pc:sldChg>
      <pc:sldChg chg="modSp mod">
        <pc:chgData name="Stoker, Kesiah" userId="7d6f868f-a8a0-4a2e-b53b-4e83b6d4fcae" providerId="ADAL" clId="{BA3F9A80-4274-4085-9B48-05011D626EA2}" dt="2024-06-14T14:56:52.435" v="10137" actId="1076"/>
        <pc:sldMkLst>
          <pc:docMk/>
          <pc:sldMk cId="86015325" sldId="365"/>
        </pc:sldMkLst>
        <pc:picChg chg="mod">
          <ac:chgData name="Stoker, Kesiah" userId="7d6f868f-a8a0-4a2e-b53b-4e83b6d4fcae" providerId="ADAL" clId="{BA3F9A80-4274-4085-9B48-05011D626EA2}" dt="2024-06-14T14:56:52.435" v="10137" actId="1076"/>
          <ac:picMkLst>
            <pc:docMk/>
            <pc:sldMk cId="86015325" sldId="365"/>
            <ac:picMk id="9" creationId="{A166E758-34A4-FDA0-5F55-E211C00BE2AC}"/>
          </ac:picMkLst>
        </pc:picChg>
      </pc:sldChg>
      <pc:sldChg chg="addSp delSp modSp mod delCm modCm">
        <pc:chgData name="Stoker, Kesiah" userId="7d6f868f-a8a0-4a2e-b53b-4e83b6d4fcae" providerId="ADAL" clId="{BA3F9A80-4274-4085-9B48-05011D626EA2}" dt="2024-06-14T16:17:43.059" v="10614" actId="13244"/>
        <pc:sldMkLst>
          <pc:docMk/>
          <pc:sldMk cId="2687523301" sldId="366"/>
        </pc:sldMkLst>
        <pc:spChg chg="mod">
          <ac:chgData name="Stoker, Kesiah" userId="7d6f868f-a8a0-4a2e-b53b-4e83b6d4fcae" providerId="ADAL" clId="{BA3F9A80-4274-4085-9B48-05011D626EA2}" dt="2024-06-07T19:06:41.450" v="10100" actId="13244"/>
          <ac:spMkLst>
            <pc:docMk/>
            <pc:sldMk cId="2687523301" sldId="366"/>
            <ac:spMk id="8" creationId="{CB443B1F-5AB2-361B-2E56-2B5D78C89B30}"/>
          </ac:spMkLst>
        </pc:spChg>
        <pc:spChg chg="del mod">
          <ac:chgData name="Stoker, Kesiah" userId="7d6f868f-a8a0-4a2e-b53b-4e83b6d4fcae" providerId="ADAL" clId="{BA3F9A80-4274-4085-9B48-05011D626EA2}" dt="2024-06-14T14:56:12.948" v="10131" actId="478"/>
          <ac:spMkLst>
            <pc:docMk/>
            <pc:sldMk cId="2687523301" sldId="366"/>
            <ac:spMk id="13" creationId="{B46ED085-5A86-F3A7-77E6-832996C5C778}"/>
          </ac:spMkLst>
        </pc:spChg>
        <pc:picChg chg="add mod ord">
          <ac:chgData name="Stoker, Kesiah" userId="7d6f868f-a8a0-4a2e-b53b-4e83b6d4fcae" providerId="ADAL" clId="{BA3F9A80-4274-4085-9B48-05011D626EA2}" dt="2024-06-14T16:17:43.059" v="10614" actId="13244"/>
          <ac:picMkLst>
            <pc:docMk/>
            <pc:sldMk cId="2687523301" sldId="366"/>
            <ac:picMk id="3" creationId="{8B6B1C5D-0A24-83C9-62C9-20026AA7C7D6}"/>
          </ac:picMkLst>
        </pc:picChg>
        <pc:extLst>
          <p:ext xmlns:p="http://schemas.openxmlformats.org/presentationml/2006/main" uri="{D6D511B9-2390-475A-947B-AFAB55BFBCF1}">
            <pc226:cmChg xmlns:pc226="http://schemas.microsoft.com/office/powerpoint/2022/06/main/command" chg="del mod">
              <pc226:chgData name="Stoker, Kesiah" userId="7d6f868f-a8a0-4a2e-b53b-4e83b6d4fcae" providerId="ADAL" clId="{BA3F9A80-4274-4085-9B48-05011D626EA2}" dt="2024-06-14T15:21:18.839" v="10427"/>
              <pc2:cmMkLst xmlns:pc2="http://schemas.microsoft.com/office/powerpoint/2019/9/main/command">
                <pc:docMk/>
                <pc:sldMk cId="2687523301" sldId="366"/>
                <pc2:cmMk id="{EBBE3E35-E361-418B-80AE-148C21910F38}"/>
              </pc2:cmMkLst>
              <pc226:cmRplyChg chg="add">
                <pc226:chgData name="Stoker, Kesiah" userId="7d6f868f-a8a0-4a2e-b53b-4e83b6d4fcae" providerId="ADAL" clId="{BA3F9A80-4274-4085-9B48-05011D626EA2}" dt="2024-06-07T20:15:29.031" v="10119"/>
                <pc2:cmRplyMkLst xmlns:pc2="http://schemas.microsoft.com/office/powerpoint/2019/9/main/command">
                  <pc:docMk/>
                  <pc:sldMk cId="2687523301" sldId="366"/>
                  <pc2:cmMk id="{EBBE3E35-E361-418B-80AE-148C21910F38}"/>
                  <pc2:cmRplyMk id="{AD807FA1-4DE0-45D2-A305-F13F08C3EB6E}"/>
                </pc2:cmRplyMkLst>
              </pc226:cmRplyChg>
            </pc226:cmChg>
          </p:ext>
        </pc:extLst>
      </pc:sldChg>
      <pc:sldChg chg="addSp delSp modSp mod delCm modCm">
        <pc:chgData name="Stoker, Kesiah" userId="7d6f868f-a8a0-4a2e-b53b-4e83b6d4fcae" providerId="ADAL" clId="{BA3F9A80-4274-4085-9B48-05011D626EA2}" dt="2024-06-14T20:15:39.427" v="10906" actId="962"/>
        <pc:sldMkLst>
          <pc:docMk/>
          <pc:sldMk cId="4193221867" sldId="367"/>
        </pc:sldMkLst>
        <pc:spChg chg="add del mod">
          <ac:chgData name="Stoker, Kesiah" userId="7d6f868f-a8a0-4a2e-b53b-4e83b6d4fcae" providerId="ADAL" clId="{BA3F9A80-4274-4085-9B48-05011D626EA2}" dt="2024-06-07T14:56:12.926" v="110" actId="478"/>
          <ac:spMkLst>
            <pc:docMk/>
            <pc:sldMk cId="4193221867" sldId="367"/>
            <ac:spMk id="3" creationId="{3FF95790-053C-9417-B310-9269EDB88DBF}"/>
          </ac:spMkLst>
        </pc:spChg>
        <pc:spChg chg="mod">
          <ac:chgData name="Stoker, Kesiah" userId="7d6f868f-a8a0-4a2e-b53b-4e83b6d4fcae" providerId="ADAL" clId="{BA3F9A80-4274-4085-9B48-05011D626EA2}" dt="2024-06-07T19:06:18.016" v="10094"/>
          <ac:spMkLst>
            <pc:docMk/>
            <pc:sldMk cId="4193221867" sldId="367"/>
            <ac:spMk id="4" creationId="{6B11CD0E-C7B3-899E-D47C-63ECD9BF2325}"/>
          </ac:spMkLst>
        </pc:spChg>
        <pc:spChg chg="mod">
          <ac:chgData name="Stoker, Kesiah" userId="7d6f868f-a8a0-4a2e-b53b-4e83b6d4fcae" providerId="ADAL" clId="{BA3F9A80-4274-4085-9B48-05011D626EA2}" dt="2024-06-07T19:06:11.418" v="10091" actId="13244"/>
          <ac:spMkLst>
            <pc:docMk/>
            <pc:sldMk cId="4193221867" sldId="367"/>
            <ac:spMk id="8" creationId="{CB443B1F-5AB2-361B-2E56-2B5D78C89B30}"/>
          </ac:spMkLst>
        </pc:spChg>
        <pc:picChg chg="add mod">
          <ac:chgData name="Stoker, Kesiah" userId="7d6f868f-a8a0-4a2e-b53b-4e83b6d4fcae" providerId="ADAL" clId="{BA3F9A80-4274-4085-9B48-05011D626EA2}" dt="2024-06-14T20:15:39.427" v="10906" actId="962"/>
          <ac:picMkLst>
            <pc:docMk/>
            <pc:sldMk cId="4193221867" sldId="367"/>
            <ac:picMk id="5" creationId="{94F14FD4-DC1F-1B07-9520-37D512DB1378}"/>
          </ac:picMkLst>
        </pc:picChg>
        <pc:picChg chg="del mod">
          <ac:chgData name="Stoker, Kesiah" userId="7d6f868f-a8a0-4a2e-b53b-4e83b6d4fcae" providerId="ADAL" clId="{BA3F9A80-4274-4085-9B48-05011D626EA2}" dt="2024-06-07T14:56:09.920" v="108" actId="478"/>
          <ac:picMkLst>
            <pc:docMk/>
            <pc:sldMk cId="4193221867" sldId="367"/>
            <ac:picMk id="9" creationId="{B7158C9A-7D73-9634-DB0E-21358CD15D0D}"/>
          </ac:picMkLst>
        </pc:pic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BA3F9A80-4274-4085-9B48-05011D626EA2}" dt="2024-06-07T14:55:46.964" v="107"/>
              <pc2:cmMkLst xmlns:pc2="http://schemas.microsoft.com/office/powerpoint/2019/9/main/command">
                <pc:docMk/>
                <pc:sldMk cId="4193221867" sldId="367"/>
                <pc2:cmMk id="{47A9AD6B-B142-4035-AA82-B6413A10AF41}"/>
              </pc2:cmMkLst>
            </pc226:cmChg>
            <pc226:cmChg xmlns:pc226="http://schemas.microsoft.com/office/powerpoint/2022/06/main/command" chg="">
              <pc226:chgData name="Stoker, Kesiah" userId="7d6f868f-a8a0-4a2e-b53b-4e83b6d4fcae" providerId="ADAL" clId="{BA3F9A80-4274-4085-9B48-05011D626EA2}" dt="2024-06-14T17:34:37.744" v="10845"/>
              <pc2:cmMkLst xmlns:pc2="http://schemas.microsoft.com/office/powerpoint/2019/9/main/command">
                <pc:docMk/>
                <pc:sldMk cId="4193221867" sldId="367"/>
                <pc2:cmMk id="{BC02AED8-99D7-4A38-BC87-6B6649DB65D8}"/>
              </pc2:cmMkLst>
              <pc226:cmRplyChg chg="add">
                <pc226:chgData name="Stoker, Kesiah" userId="7d6f868f-a8a0-4a2e-b53b-4e83b6d4fcae" providerId="ADAL" clId="{BA3F9A80-4274-4085-9B48-05011D626EA2}" dt="2024-06-14T17:34:37.744" v="10845"/>
                <pc2:cmRplyMkLst xmlns:pc2="http://schemas.microsoft.com/office/powerpoint/2019/9/main/command">
                  <pc:docMk/>
                  <pc:sldMk cId="4193221867" sldId="367"/>
                  <pc2:cmMk id="{BC02AED8-99D7-4A38-BC87-6B6649DB65D8}"/>
                  <pc2:cmRplyMk id="{582383F1-5BD9-4152-87A1-16647EE7875B}"/>
                </pc2:cmRplyMkLst>
              </pc226:cmRplyChg>
            </pc226:cmChg>
          </p:ext>
        </pc:extLst>
      </pc:sldChg>
      <pc:sldChg chg="modSp mod addCm modCm">
        <pc:chgData name="Stoker, Kesiah" userId="7d6f868f-a8a0-4a2e-b53b-4e83b6d4fcae" providerId="ADAL" clId="{BA3F9A80-4274-4085-9B48-05011D626EA2}" dt="2024-06-07T19:06:54.813" v="10103" actId="13244"/>
        <pc:sldMkLst>
          <pc:docMk/>
          <pc:sldMk cId="2686800988" sldId="368"/>
        </pc:sldMkLst>
        <pc:spChg chg="mod">
          <ac:chgData name="Stoker, Kesiah" userId="7d6f868f-a8a0-4a2e-b53b-4e83b6d4fcae" providerId="ADAL" clId="{BA3F9A80-4274-4085-9B48-05011D626EA2}" dt="2024-06-07T19:06:51.993" v="10102" actId="13244"/>
          <ac:spMkLst>
            <pc:docMk/>
            <pc:sldMk cId="2686800988" sldId="368"/>
            <ac:spMk id="8" creationId="{CB443B1F-5AB2-361B-2E56-2B5D78C89B30}"/>
          </ac:spMkLst>
        </pc:spChg>
        <pc:picChg chg="mod">
          <ac:chgData name="Stoker, Kesiah" userId="7d6f868f-a8a0-4a2e-b53b-4e83b6d4fcae" providerId="ADAL" clId="{BA3F9A80-4274-4085-9B48-05011D626EA2}" dt="2024-06-07T19:06:54.813" v="10103" actId="13244"/>
          <ac:picMkLst>
            <pc:docMk/>
            <pc:sldMk cId="2686800988" sldId="368"/>
            <ac:picMk id="3" creationId="{AF644478-965C-FCFD-DD61-C720183E4D46}"/>
          </ac:picMkLst>
        </pc:picChg>
        <pc:extLst>
          <p:ext xmlns:p="http://schemas.openxmlformats.org/presentationml/2006/main" uri="{D6D511B9-2390-475A-947B-AFAB55BFBCF1}">
            <pc226:cmChg xmlns:pc226="http://schemas.microsoft.com/office/powerpoint/2022/06/main/command" chg="add mod">
              <pc226:chgData name="Stoker, Kesiah" userId="7d6f868f-a8a0-4a2e-b53b-4e83b6d4fcae" providerId="ADAL" clId="{BA3F9A80-4274-4085-9B48-05011D626EA2}" dt="2024-06-07T16:10:18.289" v="320"/>
              <pc2:cmMkLst xmlns:pc2="http://schemas.microsoft.com/office/powerpoint/2019/9/main/command">
                <pc:docMk/>
                <pc:sldMk cId="2686800988" sldId="368"/>
                <pc2:cmMk id="{0BF82690-5B47-40C1-8969-8EA09B00C47F}"/>
              </pc2:cmMkLst>
            </pc226:cmChg>
          </p:ext>
        </pc:extLst>
      </pc:sldChg>
      <pc:sldChg chg="addSp delSp modSp mod addCm delCm modCm">
        <pc:chgData name="Stoker, Kesiah" userId="7d6f868f-a8a0-4a2e-b53b-4e83b6d4fcae" providerId="ADAL" clId="{BA3F9A80-4274-4085-9B48-05011D626EA2}" dt="2024-06-14T17:21:12.612" v="10842" actId="207"/>
        <pc:sldMkLst>
          <pc:docMk/>
          <pc:sldMk cId="863682701" sldId="379"/>
        </pc:sldMkLst>
        <pc:spChg chg="mod">
          <ac:chgData name="Stoker, Kesiah" userId="7d6f868f-a8a0-4a2e-b53b-4e83b6d4fcae" providerId="ADAL" clId="{BA3F9A80-4274-4085-9B48-05011D626EA2}" dt="2024-06-14T17:21:12.612" v="10842" actId="207"/>
          <ac:spMkLst>
            <pc:docMk/>
            <pc:sldMk cId="863682701" sldId="379"/>
            <ac:spMk id="2" creationId="{0468DB77-C676-7FBA-3B8B-6C4823E5C301}"/>
          </ac:spMkLst>
        </pc:spChg>
        <pc:spChg chg="add del mod">
          <ac:chgData name="Stoker, Kesiah" userId="7d6f868f-a8a0-4a2e-b53b-4e83b6d4fcae" providerId="ADAL" clId="{BA3F9A80-4274-4085-9B48-05011D626EA2}" dt="2024-06-07T19:04:09.391" v="10070" actId="478"/>
          <ac:spMkLst>
            <pc:docMk/>
            <pc:sldMk cId="863682701" sldId="379"/>
            <ac:spMk id="3" creationId="{16FD1F95-8F7A-C6F8-E5F6-4FD0615785E7}"/>
          </ac:spMkLst>
        </pc:spChg>
        <pc:spChg chg="mod">
          <ac:chgData name="Stoker, Kesiah" userId="7d6f868f-a8a0-4a2e-b53b-4e83b6d4fcae" providerId="ADAL" clId="{BA3F9A80-4274-4085-9B48-05011D626EA2}" dt="2024-06-07T19:08:26.348" v="10113" actId="33553"/>
          <ac:spMkLst>
            <pc:docMk/>
            <pc:sldMk cId="863682701" sldId="379"/>
            <ac:spMk id="4" creationId="{F032759E-CCCE-B503-1C27-34780DD8C15A}"/>
          </ac:spMkLst>
        </pc:spChg>
        <pc:extLst>
          <p:ext xmlns:p="http://schemas.openxmlformats.org/presentationml/2006/main" uri="{D6D511B9-2390-475A-947B-AFAB55BFBCF1}">
            <pc226:cmChg xmlns:pc226="http://schemas.microsoft.com/office/powerpoint/2022/06/main/command" chg="mod">
              <pc226:chgData name="Stoker, Kesiah" userId="7d6f868f-a8a0-4a2e-b53b-4e83b6d4fcae" providerId="ADAL" clId="{BA3F9A80-4274-4085-9B48-05011D626EA2}" dt="2024-06-14T17:21:05.289" v="10841" actId="6549"/>
              <pc2:cmMkLst xmlns:pc2="http://schemas.microsoft.com/office/powerpoint/2019/9/main/command">
                <pc:docMk/>
                <pc:sldMk cId="863682701" sldId="379"/>
                <pc2:cmMk id="{45A3AB3C-456A-4A74-8E2B-20E5F36C69C6}"/>
              </pc2:cmMkLst>
            </pc226:cmChg>
            <pc226:cmChg xmlns:pc226="http://schemas.microsoft.com/office/powerpoint/2022/06/main/command" chg="add mod">
              <pc226:chgData name="Stoker, Kesiah" userId="7d6f868f-a8a0-4a2e-b53b-4e83b6d4fcae" providerId="ADAL" clId="{BA3F9A80-4274-4085-9B48-05011D626EA2}" dt="2024-06-14T17:21:05.289" v="10841" actId="6549"/>
              <pc2:cmMkLst xmlns:pc2="http://schemas.microsoft.com/office/powerpoint/2019/9/main/command">
                <pc:docMk/>
                <pc:sldMk cId="863682701" sldId="379"/>
                <pc2:cmMk id="{46D640C2-06D0-45E9-B246-A9F02FDEB365}"/>
              </pc2:cmMkLst>
            </pc226:cmChg>
            <pc226:cmChg xmlns:pc226="http://schemas.microsoft.com/office/powerpoint/2022/06/main/command" chg="del mod">
              <pc226:chgData name="Stoker, Kesiah" userId="7d6f868f-a8a0-4a2e-b53b-4e83b6d4fcae" providerId="ADAL" clId="{BA3F9A80-4274-4085-9B48-05011D626EA2}" dt="2024-06-14T15:22:58.879" v="10443"/>
              <pc2:cmMkLst xmlns:pc2="http://schemas.microsoft.com/office/powerpoint/2019/9/main/command">
                <pc:docMk/>
                <pc:sldMk cId="863682701" sldId="379"/>
                <pc2:cmMk id="{CDA75DF4-9801-4D9A-AB5C-7603F0399964}"/>
              </pc2:cmMkLst>
            </pc226:cmChg>
          </p:ext>
        </pc:extLst>
      </pc:sldChg>
      <pc:sldChg chg="modSp mod">
        <pc:chgData name="Stoker, Kesiah" userId="7d6f868f-a8a0-4a2e-b53b-4e83b6d4fcae" providerId="ADAL" clId="{BA3F9A80-4274-4085-9B48-05011D626EA2}" dt="2024-06-07T19:03:13.143" v="10062" actId="33553"/>
        <pc:sldMkLst>
          <pc:docMk/>
          <pc:sldMk cId="59602600" sldId="381"/>
        </pc:sldMkLst>
        <pc:spChg chg="mod">
          <ac:chgData name="Stoker, Kesiah" userId="7d6f868f-a8a0-4a2e-b53b-4e83b6d4fcae" providerId="ADAL" clId="{BA3F9A80-4274-4085-9B48-05011D626EA2}" dt="2024-06-07T19:03:13.143" v="10062" actId="33553"/>
          <ac:spMkLst>
            <pc:docMk/>
            <pc:sldMk cId="59602600" sldId="381"/>
            <ac:spMk id="3" creationId="{557DC097-EEFC-ED47-45E0-3BCB04809765}"/>
          </ac:spMkLst>
        </pc:spChg>
      </pc:sldChg>
      <pc:sldChg chg="modSp mod modNotesTx">
        <pc:chgData name="Stoker, Kesiah" userId="7d6f868f-a8a0-4a2e-b53b-4e83b6d4fcae" providerId="ADAL" clId="{BA3F9A80-4274-4085-9B48-05011D626EA2}" dt="2024-06-07T19:02:30.478" v="10047" actId="33553"/>
        <pc:sldMkLst>
          <pc:docMk/>
          <pc:sldMk cId="345027054" sldId="382"/>
        </pc:sldMkLst>
        <pc:spChg chg="mod">
          <ac:chgData name="Stoker, Kesiah" userId="7d6f868f-a8a0-4a2e-b53b-4e83b6d4fcae" providerId="ADAL" clId="{BA3F9A80-4274-4085-9B48-05011D626EA2}" dt="2024-06-07T19:02:30.478" v="10047" actId="33553"/>
          <ac:spMkLst>
            <pc:docMk/>
            <pc:sldMk cId="345027054" sldId="382"/>
            <ac:spMk id="3" creationId="{557DC097-EEFC-ED47-45E0-3BCB04809765}"/>
          </ac:spMkLst>
        </pc:spChg>
      </pc:sldChg>
      <pc:sldChg chg="modSp mod addCm delCm modCm">
        <pc:chgData name="Stoker, Kesiah" userId="7d6f868f-a8a0-4a2e-b53b-4e83b6d4fcae" providerId="ADAL" clId="{BA3F9A80-4274-4085-9B48-05011D626EA2}" dt="2024-06-14T16:11:10.735" v="10578" actId="114"/>
        <pc:sldMkLst>
          <pc:docMk/>
          <pc:sldMk cId="3909832607" sldId="384"/>
        </pc:sldMkLst>
        <pc:spChg chg="mod">
          <ac:chgData name="Stoker, Kesiah" userId="7d6f868f-a8a0-4a2e-b53b-4e83b6d4fcae" providerId="ADAL" clId="{BA3F9A80-4274-4085-9B48-05011D626EA2}" dt="2024-06-14T16:11:10.735" v="10578" actId="114"/>
          <ac:spMkLst>
            <pc:docMk/>
            <pc:sldMk cId="3909832607" sldId="384"/>
            <ac:spMk id="4" creationId="{34B929EA-085D-03CC-8ABC-3FFBF3231F85}"/>
          </ac:spMkLst>
        </pc:spChg>
        <pc:extLst>
          <p:ext xmlns:p="http://schemas.openxmlformats.org/presentationml/2006/main" uri="{D6D511B9-2390-475A-947B-AFAB55BFBCF1}">
            <pc226:cmChg xmlns:pc226="http://schemas.microsoft.com/office/powerpoint/2022/06/main/command" chg="add del mod">
              <pc226:chgData name="Stoker, Kesiah" userId="7d6f868f-a8a0-4a2e-b53b-4e83b6d4fcae" providerId="ADAL" clId="{BA3F9A80-4274-4085-9B48-05011D626EA2}" dt="2024-06-14T15:23:07.384" v="10444"/>
              <pc2:cmMkLst xmlns:pc2="http://schemas.microsoft.com/office/powerpoint/2019/9/main/command">
                <pc:docMk/>
                <pc:sldMk cId="3909832607" sldId="384"/>
                <pc2:cmMk id="{61701E70-CD67-441E-B2C8-E73B8151AF78}"/>
              </pc2:cmMkLst>
            </pc226:cmChg>
          </p:ext>
        </pc:extLst>
      </pc:sldChg>
      <pc:sldChg chg="modSp mod">
        <pc:chgData name="Stoker, Kesiah" userId="7d6f868f-a8a0-4a2e-b53b-4e83b6d4fcae" providerId="ADAL" clId="{BA3F9A80-4274-4085-9B48-05011D626EA2}" dt="2024-06-07T15:14:18.014" v="203" actId="20577"/>
        <pc:sldMkLst>
          <pc:docMk/>
          <pc:sldMk cId="936660227" sldId="385"/>
        </pc:sldMkLst>
        <pc:spChg chg="mod">
          <ac:chgData name="Stoker, Kesiah" userId="7d6f868f-a8a0-4a2e-b53b-4e83b6d4fcae" providerId="ADAL" clId="{BA3F9A80-4274-4085-9B48-05011D626EA2}" dt="2024-06-07T15:14:18.014" v="203" actId="20577"/>
          <ac:spMkLst>
            <pc:docMk/>
            <pc:sldMk cId="936660227" sldId="385"/>
            <ac:spMk id="4" creationId="{34B929EA-085D-03CC-8ABC-3FFBF3231F85}"/>
          </ac:spMkLst>
        </pc:spChg>
      </pc:sldChg>
      <pc:sldChg chg="modSp mod">
        <pc:chgData name="Stoker, Kesiah" userId="7d6f868f-a8a0-4a2e-b53b-4e83b6d4fcae" providerId="ADAL" clId="{BA3F9A80-4274-4085-9B48-05011D626EA2}" dt="2024-06-07T15:16:14.194" v="211" actId="20577"/>
        <pc:sldMkLst>
          <pc:docMk/>
          <pc:sldMk cId="830031710" sldId="386"/>
        </pc:sldMkLst>
        <pc:spChg chg="mod">
          <ac:chgData name="Stoker, Kesiah" userId="7d6f868f-a8a0-4a2e-b53b-4e83b6d4fcae" providerId="ADAL" clId="{BA3F9A80-4274-4085-9B48-05011D626EA2}" dt="2024-06-07T15:16:14.194" v="211" actId="20577"/>
          <ac:spMkLst>
            <pc:docMk/>
            <pc:sldMk cId="830031710" sldId="386"/>
            <ac:spMk id="8" creationId="{A62CD457-E2DA-68F9-02F0-D85A239B732C}"/>
          </ac:spMkLst>
        </pc:spChg>
      </pc:sldChg>
      <pc:sldChg chg="modSp mod">
        <pc:chgData name="Stoker, Kesiah" userId="7d6f868f-a8a0-4a2e-b53b-4e83b6d4fcae" providerId="ADAL" clId="{BA3F9A80-4274-4085-9B48-05011D626EA2}" dt="2024-06-07T19:03:14.784" v="10063" actId="33553"/>
        <pc:sldMkLst>
          <pc:docMk/>
          <pc:sldMk cId="988386414" sldId="387"/>
        </pc:sldMkLst>
        <pc:spChg chg="mod">
          <ac:chgData name="Stoker, Kesiah" userId="7d6f868f-a8a0-4a2e-b53b-4e83b6d4fcae" providerId="ADAL" clId="{BA3F9A80-4274-4085-9B48-05011D626EA2}" dt="2024-06-07T19:03:14.784" v="10063" actId="33553"/>
          <ac:spMkLst>
            <pc:docMk/>
            <pc:sldMk cId="988386414" sldId="387"/>
            <ac:spMk id="3" creationId="{557DC097-EEFC-ED47-45E0-3BCB04809765}"/>
          </ac:spMkLst>
        </pc:spChg>
      </pc:sldChg>
      <pc:sldChg chg="modSp mod">
        <pc:chgData name="Stoker, Kesiah" userId="7d6f868f-a8a0-4a2e-b53b-4e83b6d4fcae" providerId="ADAL" clId="{BA3F9A80-4274-4085-9B48-05011D626EA2}" dt="2024-06-07T15:28:12.145" v="277" actId="255"/>
        <pc:sldMkLst>
          <pc:docMk/>
          <pc:sldMk cId="2491820790" sldId="391"/>
        </pc:sldMkLst>
        <pc:spChg chg="mod">
          <ac:chgData name="Stoker, Kesiah" userId="7d6f868f-a8a0-4a2e-b53b-4e83b6d4fcae" providerId="ADAL" clId="{BA3F9A80-4274-4085-9B48-05011D626EA2}" dt="2024-06-07T15:28:12.145" v="277" actId="255"/>
          <ac:spMkLst>
            <pc:docMk/>
            <pc:sldMk cId="2491820790" sldId="391"/>
            <ac:spMk id="4" creationId="{34B929EA-085D-03CC-8ABC-3FFBF3231F85}"/>
          </ac:spMkLst>
        </pc:spChg>
      </pc:sldChg>
      <pc:sldChg chg="modSp mod">
        <pc:chgData name="Stoker, Kesiah" userId="7d6f868f-a8a0-4a2e-b53b-4e83b6d4fcae" providerId="ADAL" clId="{BA3F9A80-4274-4085-9B48-05011D626EA2}" dt="2024-06-07T19:03:16.504" v="10064" actId="33553"/>
        <pc:sldMkLst>
          <pc:docMk/>
          <pc:sldMk cId="3673535282" sldId="394"/>
        </pc:sldMkLst>
        <pc:spChg chg="mod">
          <ac:chgData name="Stoker, Kesiah" userId="7d6f868f-a8a0-4a2e-b53b-4e83b6d4fcae" providerId="ADAL" clId="{BA3F9A80-4274-4085-9B48-05011D626EA2}" dt="2024-06-07T19:03:16.504" v="10064" actId="33553"/>
          <ac:spMkLst>
            <pc:docMk/>
            <pc:sldMk cId="3673535282" sldId="394"/>
            <ac:spMk id="3" creationId="{28E49F21-0E93-A022-1D81-1462AB999B0D}"/>
          </ac:spMkLst>
        </pc:spChg>
      </pc:sldChg>
      <pc:sldChg chg="modSp mod">
        <pc:chgData name="Stoker, Kesiah" userId="7d6f868f-a8a0-4a2e-b53b-4e83b6d4fcae" providerId="ADAL" clId="{BA3F9A80-4274-4085-9B48-05011D626EA2}" dt="2024-06-07T15:15:03.343" v="207" actId="20577"/>
        <pc:sldMkLst>
          <pc:docMk/>
          <pc:sldMk cId="415376732" sldId="395"/>
        </pc:sldMkLst>
        <pc:spChg chg="mod">
          <ac:chgData name="Stoker, Kesiah" userId="7d6f868f-a8a0-4a2e-b53b-4e83b6d4fcae" providerId="ADAL" clId="{BA3F9A80-4274-4085-9B48-05011D626EA2}" dt="2024-06-07T15:15:03.343" v="207" actId="20577"/>
          <ac:spMkLst>
            <pc:docMk/>
            <pc:sldMk cId="415376732" sldId="395"/>
            <ac:spMk id="8" creationId="{A62CD457-E2DA-68F9-02F0-D85A239B732C}"/>
          </ac:spMkLst>
        </pc:spChg>
      </pc:sldChg>
      <pc:sldChg chg="modSp mod">
        <pc:chgData name="Stoker, Kesiah" userId="7d6f868f-a8a0-4a2e-b53b-4e83b6d4fcae" providerId="ADAL" clId="{BA3F9A80-4274-4085-9B48-05011D626EA2}" dt="2024-06-07T15:17:00.695" v="215" actId="20577"/>
        <pc:sldMkLst>
          <pc:docMk/>
          <pc:sldMk cId="661098042" sldId="396"/>
        </pc:sldMkLst>
        <pc:spChg chg="mod">
          <ac:chgData name="Stoker, Kesiah" userId="7d6f868f-a8a0-4a2e-b53b-4e83b6d4fcae" providerId="ADAL" clId="{BA3F9A80-4274-4085-9B48-05011D626EA2}" dt="2024-06-07T15:17:00.695" v="215" actId="20577"/>
          <ac:spMkLst>
            <pc:docMk/>
            <pc:sldMk cId="661098042" sldId="396"/>
            <ac:spMk id="8" creationId="{A62CD457-E2DA-68F9-02F0-D85A239B732C}"/>
          </ac:spMkLst>
        </pc:spChg>
      </pc:sldChg>
      <pc:sldChg chg="modSp mod">
        <pc:chgData name="Stoker, Kesiah" userId="7d6f868f-a8a0-4a2e-b53b-4e83b6d4fcae" providerId="ADAL" clId="{BA3F9A80-4274-4085-9B48-05011D626EA2}" dt="2024-07-02T15:00:04.939" v="11419" actId="20577"/>
        <pc:sldMkLst>
          <pc:docMk/>
          <pc:sldMk cId="2028923451" sldId="397"/>
        </pc:sldMkLst>
        <pc:spChg chg="mod">
          <ac:chgData name="Stoker, Kesiah" userId="7d6f868f-a8a0-4a2e-b53b-4e83b6d4fcae" providerId="ADAL" clId="{BA3F9A80-4274-4085-9B48-05011D626EA2}" dt="2024-06-07T15:18:19.596" v="219" actId="20577"/>
          <ac:spMkLst>
            <pc:docMk/>
            <pc:sldMk cId="2028923451" sldId="397"/>
            <ac:spMk id="8" creationId="{A62CD457-E2DA-68F9-02F0-D85A239B732C}"/>
          </ac:spMkLst>
        </pc:spChg>
        <pc:spChg chg="mod">
          <ac:chgData name="Stoker, Kesiah" userId="7d6f868f-a8a0-4a2e-b53b-4e83b6d4fcae" providerId="ADAL" clId="{BA3F9A80-4274-4085-9B48-05011D626EA2}" dt="2024-07-02T15:00:04.939" v="11419" actId="20577"/>
          <ac:spMkLst>
            <pc:docMk/>
            <pc:sldMk cId="2028923451" sldId="397"/>
            <ac:spMk id="10" creationId="{F40643EF-7EF3-DB44-3916-7877A3EC01E0}"/>
          </ac:spMkLst>
        </pc:spChg>
      </pc:sldChg>
      <pc:sldChg chg="modSp mod">
        <pc:chgData name="Stoker, Kesiah" userId="7d6f868f-a8a0-4a2e-b53b-4e83b6d4fcae" providerId="ADAL" clId="{BA3F9A80-4274-4085-9B48-05011D626EA2}" dt="2024-06-27T14:04:28.565" v="11043" actId="20577"/>
        <pc:sldMkLst>
          <pc:docMk/>
          <pc:sldMk cId="1766162994" sldId="398"/>
        </pc:sldMkLst>
        <pc:spChg chg="mod">
          <ac:chgData name="Stoker, Kesiah" userId="7d6f868f-a8a0-4a2e-b53b-4e83b6d4fcae" providerId="ADAL" clId="{BA3F9A80-4274-4085-9B48-05011D626EA2}" dt="2024-06-07T15:20:04.841" v="238" actId="255"/>
          <ac:spMkLst>
            <pc:docMk/>
            <pc:sldMk cId="1766162994" sldId="398"/>
            <ac:spMk id="8" creationId="{A62CD457-E2DA-68F9-02F0-D85A239B732C}"/>
          </ac:spMkLst>
        </pc:spChg>
        <pc:spChg chg="mod">
          <ac:chgData name="Stoker, Kesiah" userId="7d6f868f-a8a0-4a2e-b53b-4e83b6d4fcae" providerId="ADAL" clId="{BA3F9A80-4274-4085-9B48-05011D626EA2}" dt="2024-06-27T14:04:28.565" v="11043" actId="20577"/>
          <ac:spMkLst>
            <pc:docMk/>
            <pc:sldMk cId="1766162994" sldId="398"/>
            <ac:spMk id="10" creationId="{F40643EF-7EF3-DB44-3916-7877A3EC01E0}"/>
          </ac:spMkLst>
        </pc:spChg>
      </pc:sldChg>
      <pc:sldChg chg="modSp mod">
        <pc:chgData name="Stoker, Kesiah" userId="7d6f868f-a8a0-4a2e-b53b-4e83b6d4fcae" providerId="ADAL" clId="{BA3F9A80-4274-4085-9B48-05011D626EA2}" dt="2024-06-07T15:20:49.774" v="249" actId="255"/>
        <pc:sldMkLst>
          <pc:docMk/>
          <pc:sldMk cId="914047147" sldId="399"/>
        </pc:sldMkLst>
        <pc:spChg chg="mod">
          <ac:chgData name="Stoker, Kesiah" userId="7d6f868f-a8a0-4a2e-b53b-4e83b6d4fcae" providerId="ADAL" clId="{BA3F9A80-4274-4085-9B48-05011D626EA2}" dt="2024-06-07T15:20:49.774" v="249" actId="255"/>
          <ac:spMkLst>
            <pc:docMk/>
            <pc:sldMk cId="914047147" sldId="399"/>
            <ac:spMk id="8" creationId="{A62CD457-E2DA-68F9-02F0-D85A239B732C}"/>
          </ac:spMkLst>
        </pc:spChg>
      </pc:sldChg>
      <pc:sldChg chg="modSp mod">
        <pc:chgData name="Stoker, Kesiah" userId="7d6f868f-a8a0-4a2e-b53b-4e83b6d4fcae" providerId="ADAL" clId="{BA3F9A80-4274-4085-9B48-05011D626EA2}" dt="2024-06-07T15:21:06.451" v="253" actId="20577"/>
        <pc:sldMkLst>
          <pc:docMk/>
          <pc:sldMk cId="2678446245" sldId="400"/>
        </pc:sldMkLst>
        <pc:spChg chg="mod">
          <ac:chgData name="Stoker, Kesiah" userId="7d6f868f-a8a0-4a2e-b53b-4e83b6d4fcae" providerId="ADAL" clId="{BA3F9A80-4274-4085-9B48-05011D626EA2}" dt="2024-06-07T15:21:06.451" v="253" actId="20577"/>
          <ac:spMkLst>
            <pc:docMk/>
            <pc:sldMk cId="2678446245" sldId="400"/>
            <ac:spMk id="8" creationId="{A62CD457-E2DA-68F9-02F0-D85A239B732C}"/>
          </ac:spMkLst>
        </pc:spChg>
      </pc:sldChg>
      <pc:sldChg chg="modSp mod">
        <pc:chgData name="Stoker, Kesiah" userId="7d6f868f-a8a0-4a2e-b53b-4e83b6d4fcae" providerId="ADAL" clId="{BA3F9A80-4274-4085-9B48-05011D626EA2}" dt="2024-06-07T15:21:42.184" v="259" actId="20577"/>
        <pc:sldMkLst>
          <pc:docMk/>
          <pc:sldMk cId="1260666068" sldId="401"/>
        </pc:sldMkLst>
        <pc:spChg chg="mod">
          <ac:chgData name="Stoker, Kesiah" userId="7d6f868f-a8a0-4a2e-b53b-4e83b6d4fcae" providerId="ADAL" clId="{BA3F9A80-4274-4085-9B48-05011D626EA2}" dt="2024-06-07T15:21:42.184" v="259" actId="20577"/>
          <ac:spMkLst>
            <pc:docMk/>
            <pc:sldMk cId="1260666068" sldId="401"/>
            <ac:spMk id="8" creationId="{A62CD457-E2DA-68F9-02F0-D85A239B732C}"/>
          </ac:spMkLst>
        </pc:spChg>
      </pc:sldChg>
      <pc:sldChg chg="modSp mod">
        <pc:chgData name="Stoker, Kesiah" userId="7d6f868f-a8a0-4a2e-b53b-4e83b6d4fcae" providerId="ADAL" clId="{BA3F9A80-4274-4085-9B48-05011D626EA2}" dt="2024-06-07T15:22:07.879" v="263" actId="20577"/>
        <pc:sldMkLst>
          <pc:docMk/>
          <pc:sldMk cId="2222840904" sldId="402"/>
        </pc:sldMkLst>
        <pc:spChg chg="mod">
          <ac:chgData name="Stoker, Kesiah" userId="7d6f868f-a8a0-4a2e-b53b-4e83b6d4fcae" providerId="ADAL" clId="{BA3F9A80-4274-4085-9B48-05011D626EA2}" dt="2024-06-07T15:22:07.879" v="263" actId="20577"/>
          <ac:spMkLst>
            <pc:docMk/>
            <pc:sldMk cId="2222840904" sldId="402"/>
            <ac:spMk id="8" creationId="{A62CD457-E2DA-68F9-02F0-D85A239B732C}"/>
          </ac:spMkLst>
        </pc:spChg>
      </pc:sldChg>
      <pc:sldChg chg="modSp mod">
        <pc:chgData name="Stoker, Kesiah" userId="7d6f868f-a8a0-4a2e-b53b-4e83b6d4fcae" providerId="ADAL" clId="{BA3F9A80-4274-4085-9B48-05011D626EA2}" dt="2024-06-07T15:22:27.343" v="267" actId="20577"/>
        <pc:sldMkLst>
          <pc:docMk/>
          <pc:sldMk cId="3033058146" sldId="403"/>
        </pc:sldMkLst>
        <pc:spChg chg="mod">
          <ac:chgData name="Stoker, Kesiah" userId="7d6f868f-a8a0-4a2e-b53b-4e83b6d4fcae" providerId="ADAL" clId="{BA3F9A80-4274-4085-9B48-05011D626EA2}" dt="2024-06-07T15:22:27.343" v="267" actId="20577"/>
          <ac:spMkLst>
            <pc:docMk/>
            <pc:sldMk cId="3033058146" sldId="403"/>
            <ac:spMk id="8" creationId="{A62CD457-E2DA-68F9-02F0-D85A239B732C}"/>
          </ac:spMkLst>
        </pc:spChg>
      </pc:sldChg>
      <pc:sldChg chg="modSp mod addCm delCm modCm">
        <pc:chgData name="Stoker, Kesiah" userId="7d6f868f-a8a0-4a2e-b53b-4e83b6d4fcae" providerId="ADAL" clId="{BA3F9A80-4274-4085-9B48-05011D626EA2}" dt="2024-06-07T18:39:31.375" v="4536" actId="962"/>
        <pc:sldMkLst>
          <pc:docMk/>
          <pc:sldMk cId="1754173097" sldId="1577"/>
        </pc:sldMkLst>
        <pc:spChg chg="mod">
          <ac:chgData name="Stoker, Kesiah" userId="7d6f868f-a8a0-4a2e-b53b-4e83b6d4fcae" providerId="ADAL" clId="{BA3F9A80-4274-4085-9B48-05011D626EA2}" dt="2024-06-07T18:13:12.725" v="2423" actId="400"/>
          <ac:spMkLst>
            <pc:docMk/>
            <pc:sldMk cId="1754173097" sldId="1577"/>
            <ac:spMk id="2" creationId="{16C823F9-4B4B-473A-898C-AF9D37A61468}"/>
          </ac:spMkLst>
        </pc:spChg>
        <pc:spChg chg="mod">
          <ac:chgData name="Stoker, Kesiah" userId="7d6f868f-a8a0-4a2e-b53b-4e83b6d4fcae" providerId="ADAL" clId="{BA3F9A80-4274-4085-9B48-05011D626EA2}" dt="2024-06-07T18:02:13.379" v="2299" actId="6549"/>
          <ac:spMkLst>
            <pc:docMk/>
            <pc:sldMk cId="1754173097" sldId="1577"/>
            <ac:spMk id="3" creationId="{32C96D85-22F5-4F13-876C-5E2AEB13EC90}"/>
          </ac:spMkLst>
        </pc:spChg>
        <pc:spChg chg="mod">
          <ac:chgData name="Stoker, Kesiah" userId="7d6f868f-a8a0-4a2e-b53b-4e83b6d4fcae" providerId="ADAL" clId="{BA3F9A80-4274-4085-9B48-05011D626EA2}" dt="2024-06-07T18:00:10.048" v="2281" actId="255"/>
          <ac:spMkLst>
            <pc:docMk/>
            <pc:sldMk cId="1754173097" sldId="1577"/>
            <ac:spMk id="4" creationId="{F1F244F4-1A3F-EEF6-A5A7-D6E80E9E3A67}"/>
          </ac:spMkLst>
        </pc:spChg>
        <pc:picChg chg="mod">
          <ac:chgData name="Stoker, Kesiah" userId="7d6f868f-a8a0-4a2e-b53b-4e83b6d4fcae" providerId="ADAL" clId="{BA3F9A80-4274-4085-9B48-05011D626EA2}" dt="2024-06-07T18:39:31.375" v="4536" actId="962"/>
          <ac:picMkLst>
            <pc:docMk/>
            <pc:sldMk cId="1754173097" sldId="1577"/>
            <ac:picMk id="11" creationId="{BD786F98-F040-032E-0514-E9E09D0DE69A}"/>
          </ac:picMkLst>
        </pc:picChg>
        <pc:extLst>
          <p:ext xmlns:p="http://schemas.openxmlformats.org/presentationml/2006/main" uri="{D6D511B9-2390-475A-947B-AFAB55BFBCF1}">
            <pc226:cmChg xmlns:pc226="http://schemas.microsoft.com/office/powerpoint/2022/06/main/command" chg="mod">
              <pc226:chgData name="Stoker, Kesiah" userId="7d6f868f-a8a0-4a2e-b53b-4e83b6d4fcae" providerId="ADAL" clId="{BA3F9A80-4274-4085-9B48-05011D626EA2}" dt="2024-06-07T18:00:43.879" v="2298" actId="6549"/>
              <pc2:cmMkLst xmlns:pc2="http://schemas.microsoft.com/office/powerpoint/2019/9/main/command">
                <pc:docMk/>
                <pc:sldMk cId="1754173097" sldId="1577"/>
                <pc2:cmMk id="{3DCBA19C-4469-4B16-931F-9372013E5E38}"/>
              </pc2:cmMkLst>
            </pc226:cmChg>
            <pc226:cmChg xmlns:pc226="http://schemas.microsoft.com/office/powerpoint/2022/06/main/command" chg="add del mod">
              <pc226:chgData name="Stoker, Kesiah" userId="7d6f868f-a8a0-4a2e-b53b-4e83b6d4fcae" providerId="ADAL" clId="{BA3F9A80-4274-4085-9B48-05011D626EA2}" dt="2024-06-07T17:05:08.239" v="1009"/>
              <pc2:cmMkLst xmlns:pc2="http://schemas.microsoft.com/office/powerpoint/2019/9/main/command">
                <pc:docMk/>
                <pc:sldMk cId="1754173097" sldId="1577"/>
                <pc2:cmMk id="{324557E0-AC23-44C1-B8CF-AB1650C4104A}"/>
              </pc2:cmMkLst>
            </pc226:cmChg>
          </p:ext>
        </pc:extLst>
      </pc:sldChg>
      <pc:sldChg chg="modSp mod addCm delCm modCm">
        <pc:chgData name="Stoker, Kesiah" userId="7d6f868f-a8a0-4a2e-b53b-4e83b6d4fcae" providerId="ADAL" clId="{BA3F9A80-4274-4085-9B48-05011D626EA2}" dt="2024-06-27T14:38:09.602" v="11412"/>
        <pc:sldMkLst>
          <pc:docMk/>
          <pc:sldMk cId="1366570389" sldId="1578"/>
        </pc:sldMkLst>
        <pc:spChg chg="mod">
          <ac:chgData name="Stoker, Kesiah" userId="7d6f868f-a8a0-4a2e-b53b-4e83b6d4fcae" providerId="ADAL" clId="{BA3F9A80-4274-4085-9B48-05011D626EA2}" dt="2024-06-14T15:13:48.220" v="10355" actId="1076"/>
          <ac:spMkLst>
            <pc:docMk/>
            <pc:sldMk cId="1366570389" sldId="1578"/>
            <ac:spMk id="2" creationId="{16C823F9-4B4B-473A-898C-AF9D37A61468}"/>
          </ac:spMkLst>
        </pc:spChg>
        <pc:spChg chg="mod">
          <ac:chgData name="Stoker, Kesiah" userId="7d6f868f-a8a0-4a2e-b53b-4e83b6d4fcae" providerId="ADAL" clId="{BA3F9A80-4274-4085-9B48-05011D626EA2}" dt="2024-06-14T16:47:54.603" v="10621" actId="313"/>
          <ac:spMkLst>
            <pc:docMk/>
            <pc:sldMk cId="1366570389" sldId="1578"/>
            <ac:spMk id="3" creationId="{32C96D85-22F5-4F13-876C-5E2AEB13EC90}"/>
          </ac:spMkLst>
        </pc:spChg>
        <pc:spChg chg="mod">
          <ac:chgData name="Stoker, Kesiah" userId="7d6f868f-a8a0-4a2e-b53b-4e83b6d4fcae" providerId="ADAL" clId="{BA3F9A80-4274-4085-9B48-05011D626EA2}" dt="2024-06-27T14:31:58.195" v="11409" actId="33553"/>
          <ac:spMkLst>
            <pc:docMk/>
            <pc:sldMk cId="1366570389" sldId="1578"/>
            <ac:spMk id="10" creationId="{8021FDCC-0E4F-F793-2F2A-0AA542739060}"/>
          </ac:spMkLst>
        </pc:spChg>
        <pc:graphicFrameChg chg="mod">
          <ac:chgData name="Stoker, Kesiah" userId="7d6f868f-a8a0-4a2e-b53b-4e83b6d4fcae" providerId="ADAL" clId="{BA3F9A80-4274-4085-9B48-05011D626EA2}" dt="2024-06-27T14:11:46.244" v="11072" actId="20577"/>
          <ac:graphicFrameMkLst>
            <pc:docMk/>
            <pc:sldMk cId="1366570389" sldId="1578"/>
            <ac:graphicFrameMk id="9" creationId="{456A5B77-5484-3544-409D-63EB960B1B52}"/>
          </ac:graphicFrameMkLst>
        </pc:graphicFrameChg>
        <pc:extLst>
          <p:ext xmlns:p="http://schemas.openxmlformats.org/presentationml/2006/main" uri="{D6D511B9-2390-475A-947B-AFAB55BFBCF1}">
            <pc226:cmChg xmlns:pc226="http://schemas.microsoft.com/office/powerpoint/2022/06/main/command" chg="add mod">
              <pc226:chgData name="Stoker, Kesiah" userId="7d6f868f-a8a0-4a2e-b53b-4e83b6d4fcae" providerId="ADAL" clId="{BA3F9A80-4274-4085-9B48-05011D626EA2}" dt="2024-06-27T14:38:09.602" v="11412"/>
              <pc2:cmMkLst xmlns:pc2="http://schemas.microsoft.com/office/powerpoint/2019/9/main/command">
                <pc:docMk/>
                <pc:sldMk cId="1366570389" sldId="1578"/>
                <pc2:cmMk id="{F2B42801-068D-4E8E-B9A1-486257E2E8A1}"/>
              </pc2:cmMkLst>
            </pc226:cmChg>
            <pc226:cmChg xmlns:pc226="http://schemas.microsoft.com/office/powerpoint/2022/06/main/command" chg="del mod">
              <pc226:chgData name="Stoker, Kesiah" userId="7d6f868f-a8a0-4a2e-b53b-4e83b6d4fcae" providerId="ADAL" clId="{BA3F9A80-4274-4085-9B48-05011D626EA2}" dt="2024-06-14T15:21:46.899" v="10429"/>
              <pc2:cmMkLst xmlns:pc2="http://schemas.microsoft.com/office/powerpoint/2019/9/main/command">
                <pc:docMk/>
                <pc:sldMk cId="1366570389" sldId="1578"/>
                <pc2:cmMk id="{9AF8CF1C-71C6-408C-BE29-21088CAD0B42}"/>
              </pc2:cmMkLst>
            </pc226:cmChg>
            <pc226:cmChg xmlns:pc226="http://schemas.microsoft.com/office/powerpoint/2022/06/main/command" chg="add del mod">
              <pc226:chgData name="Stoker, Kesiah" userId="7d6f868f-a8a0-4a2e-b53b-4e83b6d4fcae" providerId="ADAL" clId="{BA3F9A80-4274-4085-9B48-05011D626EA2}" dt="2024-06-14T15:21:48.687" v="10430"/>
              <pc2:cmMkLst xmlns:pc2="http://schemas.microsoft.com/office/powerpoint/2019/9/main/command">
                <pc:docMk/>
                <pc:sldMk cId="1366570389" sldId="1578"/>
                <pc2:cmMk id="{CD3FE776-A893-4558-8966-DC26B8BEE509}"/>
              </pc2:cmMkLst>
            </pc226:cmChg>
            <pc226:cmChg xmlns:pc226="http://schemas.microsoft.com/office/powerpoint/2022/06/main/command" chg="add del">
              <pc226:chgData name="Stoker, Kesiah" userId="7d6f868f-a8a0-4a2e-b53b-4e83b6d4fcae" providerId="ADAL" clId="{BA3F9A80-4274-4085-9B48-05011D626EA2}" dt="2024-06-27T14:37:43.803" v="11411"/>
              <pc2:cmMkLst xmlns:pc2="http://schemas.microsoft.com/office/powerpoint/2019/9/main/command">
                <pc:docMk/>
                <pc:sldMk cId="1366570389" sldId="1578"/>
                <pc2:cmMk id="{D74777A6-F215-4BF7-B166-5C02B32F8847}"/>
              </pc2:cmMkLst>
            </pc226:cmChg>
            <pc226:cmChg xmlns:pc226="http://schemas.microsoft.com/office/powerpoint/2022/06/main/command" chg="del mod">
              <pc226:chgData name="Stoker, Kesiah" userId="7d6f868f-a8a0-4a2e-b53b-4e83b6d4fcae" providerId="ADAL" clId="{BA3F9A80-4274-4085-9B48-05011D626EA2}" dt="2024-06-14T15:21:29.258" v="10428"/>
              <pc2:cmMkLst xmlns:pc2="http://schemas.microsoft.com/office/powerpoint/2019/9/main/command">
                <pc:docMk/>
                <pc:sldMk cId="1366570389" sldId="1578"/>
                <pc2:cmMk id="{8A89A2DF-FAC2-4DFF-BD24-FEE820AC88E5}"/>
              </pc2:cmMkLst>
            </pc226:cmChg>
            <pc226:cmChg xmlns:pc226="http://schemas.microsoft.com/office/powerpoint/2022/06/main/command" chg="del">
              <pc226:chgData name="Stoker, Kesiah" userId="7d6f868f-a8a0-4a2e-b53b-4e83b6d4fcae" providerId="ADAL" clId="{BA3F9A80-4274-4085-9B48-05011D626EA2}" dt="2024-06-27T13:52:14.336" v="11041"/>
              <pc2:cmMkLst xmlns:pc2="http://schemas.microsoft.com/office/powerpoint/2019/9/main/command">
                <pc:docMk/>
                <pc:sldMk cId="1366570389" sldId="1578"/>
                <pc2:cmMk id="{A569F0E4-343D-4454-ABCE-EB7EF7AA2969}"/>
              </pc2:cmMkLst>
            </pc226:cmChg>
          </p:ext>
        </pc:extLst>
      </pc:sldChg>
      <pc:sldChg chg="modSp mod delCm">
        <pc:chgData name="Stoker, Kesiah" userId="7d6f868f-a8a0-4a2e-b53b-4e83b6d4fcae" providerId="ADAL" clId="{BA3F9A80-4274-4085-9B48-05011D626EA2}" dt="2024-06-14T16:56:18.408" v="10735"/>
        <pc:sldMkLst>
          <pc:docMk/>
          <pc:sldMk cId="3563620884" sldId="1579"/>
        </pc:sldMkLst>
        <pc:spChg chg="mod">
          <ac:chgData name="Stoker, Kesiah" userId="7d6f868f-a8a0-4a2e-b53b-4e83b6d4fcae" providerId="ADAL" clId="{BA3F9A80-4274-4085-9B48-05011D626EA2}" dt="2024-06-07T19:02:38.516" v="10049" actId="33553"/>
          <ac:spMkLst>
            <pc:docMk/>
            <pc:sldMk cId="3563620884" sldId="1579"/>
            <ac:spMk id="2" creationId="{A10B5419-5CD9-F33E-6051-3478B8EA6311}"/>
          </ac:spMkLst>
        </pc:spChg>
        <pc:spChg chg="mod">
          <ac:chgData name="Stoker, Kesiah" userId="7d6f868f-a8a0-4a2e-b53b-4e83b6d4fcae" providerId="ADAL" clId="{BA3F9A80-4274-4085-9B48-05011D626EA2}" dt="2024-06-14T16:52:32.895" v="10654" actId="1037"/>
          <ac:spMkLst>
            <pc:docMk/>
            <pc:sldMk cId="3563620884" sldId="1579"/>
            <ac:spMk id="3" creationId="{31287A36-5C75-530A-8EA6-5946A8D7DAB4}"/>
          </ac:spMkLst>
        </pc:spChg>
        <pc:graphicFrameChg chg="mod">
          <ac:chgData name="Stoker, Kesiah" userId="7d6f868f-a8a0-4a2e-b53b-4e83b6d4fcae" providerId="ADAL" clId="{BA3F9A80-4274-4085-9B48-05011D626EA2}" dt="2024-06-14T16:56:18.408" v="10735"/>
          <ac:graphicFrameMkLst>
            <pc:docMk/>
            <pc:sldMk cId="3563620884" sldId="1579"/>
            <ac:graphicFrameMk id="5" creationId="{4692725D-144A-0CAA-D6BC-1492A19F7810}"/>
          </ac:graphicFrameMkLst>
        </pc:graphicFrame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BA3F9A80-4274-4085-9B48-05011D626EA2}" dt="2024-06-14T15:22:36.465" v="10438"/>
              <pc2:cmMkLst xmlns:pc2="http://schemas.microsoft.com/office/powerpoint/2019/9/main/command">
                <pc:docMk/>
                <pc:sldMk cId="3563620884" sldId="1579"/>
                <pc2:cmMk id="{FF4E8788-D69B-49CC-8B29-09E90F88883D}"/>
              </pc2:cmMkLst>
            </pc226:cmChg>
          </p:ext>
        </pc:extLst>
      </pc:sldChg>
      <pc:sldChg chg="modSp mod delCm modCm">
        <pc:chgData name="Stoker, Kesiah" userId="7d6f868f-a8a0-4a2e-b53b-4e83b6d4fcae" providerId="ADAL" clId="{BA3F9A80-4274-4085-9B48-05011D626EA2}" dt="2024-07-02T14:56:37.374" v="11415" actId="14100"/>
        <pc:sldMkLst>
          <pc:docMk/>
          <pc:sldMk cId="82595346" sldId="1580"/>
        </pc:sldMkLst>
        <pc:spChg chg="mod">
          <ac:chgData name="Stoker, Kesiah" userId="7d6f868f-a8a0-4a2e-b53b-4e83b6d4fcae" providerId="ADAL" clId="{BA3F9A80-4274-4085-9B48-05011D626EA2}" dt="2024-06-07T19:02:32.451" v="10048" actId="33553"/>
          <ac:spMkLst>
            <pc:docMk/>
            <pc:sldMk cId="82595346" sldId="1580"/>
            <ac:spMk id="2" creationId="{A10B5419-5CD9-F33E-6051-3478B8EA6311}"/>
          </ac:spMkLst>
        </pc:spChg>
        <pc:spChg chg="mod">
          <ac:chgData name="Stoker, Kesiah" userId="7d6f868f-a8a0-4a2e-b53b-4e83b6d4fcae" providerId="ADAL" clId="{BA3F9A80-4274-4085-9B48-05011D626EA2}" dt="2024-07-02T14:56:37.374" v="11415" actId="14100"/>
          <ac:spMkLst>
            <pc:docMk/>
            <pc:sldMk cId="82595346" sldId="1580"/>
            <ac:spMk id="8" creationId="{926135FE-039E-ADAC-9447-72EE4F361519}"/>
          </ac:spMkLst>
        </pc:spChg>
        <pc:graphicFrameChg chg="mod">
          <ac:chgData name="Stoker, Kesiah" userId="7d6f868f-a8a0-4a2e-b53b-4e83b6d4fcae" providerId="ADAL" clId="{BA3F9A80-4274-4085-9B48-05011D626EA2}" dt="2024-06-14T15:16:06.043" v="10358" actId="20577"/>
          <ac:graphicFrameMkLst>
            <pc:docMk/>
            <pc:sldMk cId="82595346" sldId="1580"/>
            <ac:graphicFrameMk id="7" creationId="{6FF36E3C-0327-3832-0B32-ACBF32E31933}"/>
          </ac:graphicFrameMkLst>
        </pc:graphicFrameChg>
        <pc:extLst>
          <p:ext xmlns:p="http://schemas.openxmlformats.org/presentationml/2006/main" uri="{D6D511B9-2390-475A-947B-AFAB55BFBCF1}">
            <pc226:cmChg xmlns:pc226="http://schemas.microsoft.com/office/powerpoint/2022/06/main/command" chg="del mod">
              <pc226:chgData name="Stoker, Kesiah" userId="7d6f868f-a8a0-4a2e-b53b-4e83b6d4fcae" providerId="ADAL" clId="{BA3F9A80-4274-4085-9B48-05011D626EA2}" dt="2024-06-14T15:22:14.623" v="10432"/>
              <pc2:cmMkLst xmlns:pc2="http://schemas.microsoft.com/office/powerpoint/2019/9/main/command">
                <pc:docMk/>
                <pc:sldMk cId="82595346" sldId="1580"/>
                <pc2:cmMk id="{09EFF419-B642-4574-900C-EF5F6763F5C2}"/>
              </pc2:cmMkLst>
            </pc226:cmChg>
            <pc226:cmChg xmlns:pc226="http://schemas.microsoft.com/office/powerpoint/2022/06/main/command" chg="del">
              <pc226:chgData name="Stoker, Kesiah" userId="7d6f868f-a8a0-4a2e-b53b-4e83b6d4fcae" providerId="ADAL" clId="{BA3F9A80-4274-4085-9B48-05011D626EA2}" dt="2024-06-14T15:22:19.495" v="10433"/>
              <pc2:cmMkLst xmlns:pc2="http://schemas.microsoft.com/office/powerpoint/2019/9/main/command">
                <pc:docMk/>
                <pc:sldMk cId="82595346" sldId="1580"/>
                <pc2:cmMk id="{52209921-B856-4EE6-960D-0C8FE698A2AC}"/>
              </pc2:cmMkLst>
            </pc226:cmChg>
            <pc226:cmChg xmlns:pc226="http://schemas.microsoft.com/office/powerpoint/2022/06/main/command" chg="del mod">
              <pc226:chgData name="Stoker, Kesiah" userId="7d6f868f-a8a0-4a2e-b53b-4e83b6d4fcae" providerId="ADAL" clId="{BA3F9A80-4274-4085-9B48-05011D626EA2}" dt="2024-06-14T15:22:12.834" v="10431"/>
              <pc2:cmMkLst xmlns:pc2="http://schemas.microsoft.com/office/powerpoint/2019/9/main/command">
                <pc:docMk/>
                <pc:sldMk cId="82595346" sldId="1580"/>
                <pc2:cmMk id="{AB9D41A9-09D5-4DF6-B471-B772491664E6}"/>
              </pc2:cmMkLst>
            </pc226:cmChg>
            <pc226:cmChg xmlns:pc226="http://schemas.microsoft.com/office/powerpoint/2022/06/main/command" chg="del mod">
              <pc226:chgData name="Stoker, Kesiah" userId="7d6f868f-a8a0-4a2e-b53b-4e83b6d4fcae" providerId="ADAL" clId="{BA3F9A80-4274-4085-9B48-05011D626EA2}" dt="2024-06-14T15:22:24.806" v="10434"/>
              <pc2:cmMkLst xmlns:pc2="http://schemas.microsoft.com/office/powerpoint/2019/9/main/command">
                <pc:docMk/>
                <pc:sldMk cId="82595346" sldId="1580"/>
                <pc2:cmMk id="{E0B870CF-6677-4F2D-A3E0-A0CBDA94EBB7}"/>
              </pc2:cmMkLst>
            </pc226:cmChg>
          </p:ext>
        </pc:extLst>
      </pc:sldChg>
      <pc:sldChg chg="modSp mod delCm modCm modNotesTx">
        <pc:chgData name="Stoker, Kesiah" userId="7d6f868f-a8a0-4a2e-b53b-4e83b6d4fcae" providerId="ADAL" clId="{BA3F9A80-4274-4085-9B48-05011D626EA2}" dt="2024-06-14T16:51:46.230" v="10642" actId="1035"/>
        <pc:sldMkLst>
          <pc:docMk/>
          <pc:sldMk cId="3477278666" sldId="1582"/>
        </pc:sldMkLst>
        <pc:spChg chg="mod">
          <ac:chgData name="Stoker, Kesiah" userId="7d6f868f-a8a0-4a2e-b53b-4e83b6d4fcae" providerId="ADAL" clId="{BA3F9A80-4274-4085-9B48-05011D626EA2}" dt="2024-06-07T17:46:14.293" v="2190" actId="1036"/>
          <ac:spMkLst>
            <pc:docMk/>
            <pc:sldMk cId="3477278666" sldId="1582"/>
            <ac:spMk id="2" creationId="{977F6A5E-3295-43B7-0A56-E79BA2EACAB4}"/>
          </ac:spMkLst>
        </pc:spChg>
        <pc:spChg chg="mod">
          <ac:chgData name="Stoker, Kesiah" userId="7d6f868f-a8a0-4a2e-b53b-4e83b6d4fcae" providerId="ADAL" clId="{BA3F9A80-4274-4085-9B48-05011D626EA2}" dt="2024-06-14T16:51:46.230" v="10642" actId="1035"/>
          <ac:spMkLst>
            <pc:docMk/>
            <pc:sldMk cId="3477278666" sldId="1582"/>
            <ac:spMk id="4" creationId="{A3867BC2-238C-2FF1-FA66-6F4FA470E47A}"/>
          </ac:spMkLst>
        </pc:spChg>
        <pc:spChg chg="mod">
          <ac:chgData name="Stoker, Kesiah" userId="7d6f868f-a8a0-4a2e-b53b-4e83b6d4fcae" providerId="ADAL" clId="{BA3F9A80-4274-4085-9B48-05011D626EA2}" dt="2024-06-07T16:16:40.040" v="341" actId="207"/>
          <ac:spMkLst>
            <pc:docMk/>
            <pc:sldMk cId="3477278666" sldId="1582"/>
            <ac:spMk id="8" creationId="{A969D7AA-BFDA-5701-8FAE-324FC085407E}"/>
          </ac:spMkLst>
        </pc:spChg>
        <pc:grpChg chg="mod">
          <ac:chgData name="Stoker, Kesiah" userId="7d6f868f-a8a0-4a2e-b53b-4e83b6d4fcae" providerId="ADAL" clId="{BA3F9A80-4274-4085-9B48-05011D626EA2}" dt="2024-06-07T18:48:45.530" v="7462" actId="962"/>
          <ac:grpSpMkLst>
            <pc:docMk/>
            <pc:sldMk cId="3477278666" sldId="1582"/>
            <ac:grpSpMk id="5" creationId="{DA2AFDCD-51DC-769F-7858-60DB6B4949FB}"/>
          </ac:grpSpMkLst>
        </pc:grpChg>
        <pc:graphicFrameChg chg="mod">
          <ac:chgData name="Stoker, Kesiah" userId="7d6f868f-a8a0-4a2e-b53b-4e83b6d4fcae" providerId="ADAL" clId="{BA3F9A80-4274-4085-9B48-05011D626EA2}" dt="2024-06-07T17:27:52.491" v="1658" actId="20577"/>
          <ac:graphicFrameMkLst>
            <pc:docMk/>
            <pc:sldMk cId="3477278666" sldId="1582"/>
            <ac:graphicFrameMk id="7" creationId="{F66708B5-6B70-2E4E-07CE-9B993EF8B294}"/>
          </ac:graphicFrameMkLst>
        </pc:graphicFrameChg>
        <pc:extLst>
          <p:ext xmlns:p="http://schemas.openxmlformats.org/presentationml/2006/main" uri="{D6D511B9-2390-475A-947B-AFAB55BFBCF1}">
            <pc226:cmChg xmlns:pc226="http://schemas.microsoft.com/office/powerpoint/2022/06/main/command" chg="del mod">
              <pc226:chgData name="Stoker, Kesiah" userId="7d6f868f-a8a0-4a2e-b53b-4e83b6d4fcae" providerId="ADAL" clId="{BA3F9A80-4274-4085-9B48-05011D626EA2}" dt="2024-06-14T15:22:27.467" v="10435"/>
              <pc2:cmMkLst xmlns:pc2="http://schemas.microsoft.com/office/powerpoint/2019/9/main/command">
                <pc:docMk/>
                <pc:sldMk cId="3477278666" sldId="1582"/>
                <pc2:cmMk id="{98EFA4C7-646A-487C-AB07-40723CB8215C}"/>
              </pc2:cmMkLst>
            </pc226:cmChg>
          </p:ext>
        </pc:extLst>
      </pc:sldChg>
      <pc:sldChg chg="modSp mod delCm modCm modNotesTx">
        <pc:chgData name="Stoker, Kesiah" userId="7d6f868f-a8a0-4a2e-b53b-4e83b6d4fcae" providerId="ADAL" clId="{BA3F9A80-4274-4085-9B48-05011D626EA2}" dt="2024-06-14T16:52:52.274" v="10667" actId="1035"/>
        <pc:sldMkLst>
          <pc:docMk/>
          <pc:sldMk cId="256528456" sldId="1583"/>
        </pc:sldMkLst>
        <pc:spChg chg="mod">
          <ac:chgData name="Stoker, Kesiah" userId="7d6f868f-a8a0-4a2e-b53b-4e83b6d4fcae" providerId="ADAL" clId="{BA3F9A80-4274-4085-9B48-05011D626EA2}" dt="2024-06-14T16:52:52.274" v="10667" actId="1035"/>
          <ac:spMkLst>
            <pc:docMk/>
            <pc:sldMk cId="256528456" sldId="1583"/>
            <ac:spMk id="2" creationId="{4089201C-AB38-7653-89DD-E80B14908936}"/>
          </ac:spMkLst>
        </pc:spChg>
        <pc:spChg chg="mod">
          <ac:chgData name="Stoker, Kesiah" userId="7d6f868f-a8a0-4a2e-b53b-4e83b6d4fcae" providerId="ADAL" clId="{BA3F9A80-4274-4085-9B48-05011D626EA2}" dt="2024-06-07T19:02:41.176" v="10050" actId="33553"/>
          <ac:spMkLst>
            <pc:docMk/>
            <pc:sldMk cId="256528456" sldId="1583"/>
            <ac:spMk id="5" creationId="{AD361B8A-B4A7-3DD2-EB30-0212610594D8}"/>
          </ac:spMkLst>
        </pc:spChg>
        <pc:graphicFrameChg chg="mod">
          <ac:chgData name="Stoker, Kesiah" userId="7d6f868f-a8a0-4a2e-b53b-4e83b6d4fcae" providerId="ADAL" clId="{BA3F9A80-4274-4085-9B48-05011D626EA2}" dt="2024-06-07T18:53:30.593" v="9044" actId="962"/>
          <ac:graphicFrameMkLst>
            <pc:docMk/>
            <pc:sldMk cId="256528456" sldId="1583"/>
            <ac:graphicFrameMk id="8" creationId="{97CDBDFF-F842-67F4-D598-648E789EAC2A}"/>
          </ac:graphicFrameMkLst>
        </pc:graphicFrameChg>
        <pc:extLst>
          <p:ext xmlns:p="http://schemas.openxmlformats.org/presentationml/2006/main" uri="{D6D511B9-2390-475A-947B-AFAB55BFBCF1}">
            <pc226:cmChg xmlns:pc226="http://schemas.microsoft.com/office/powerpoint/2022/06/main/command" chg="del mod">
              <pc226:chgData name="Stoker, Kesiah" userId="7d6f868f-a8a0-4a2e-b53b-4e83b6d4fcae" providerId="ADAL" clId="{BA3F9A80-4274-4085-9B48-05011D626EA2}" dt="2024-06-14T15:22:40.907" v="10439"/>
              <pc2:cmMkLst xmlns:pc2="http://schemas.microsoft.com/office/powerpoint/2019/9/main/command">
                <pc:docMk/>
                <pc:sldMk cId="256528456" sldId="1583"/>
                <pc2:cmMk id="{DCC123BC-9217-4D6F-9B9A-F3109C63DC1F}"/>
              </pc2:cmMkLst>
            </pc226:cmChg>
          </p:ext>
        </pc:extLst>
      </pc:sldChg>
      <pc:sldChg chg="modSp mod addCm delCm modCm modNotesTx">
        <pc:chgData name="Stoker, Kesiah" userId="7d6f868f-a8a0-4a2e-b53b-4e83b6d4fcae" providerId="ADAL" clId="{BA3F9A80-4274-4085-9B48-05011D626EA2}" dt="2024-06-14T17:14:59.104" v="10807" actId="6549"/>
        <pc:sldMkLst>
          <pc:docMk/>
          <pc:sldMk cId="2589714986" sldId="1584"/>
        </pc:sldMkLst>
        <pc:spChg chg="mod">
          <ac:chgData name="Stoker, Kesiah" userId="7d6f868f-a8a0-4a2e-b53b-4e83b6d4fcae" providerId="ADAL" clId="{BA3F9A80-4274-4085-9B48-05011D626EA2}" dt="2024-06-14T16:53:08.123" v="10678" actId="1036"/>
          <ac:spMkLst>
            <pc:docMk/>
            <pc:sldMk cId="2589714986" sldId="1584"/>
            <ac:spMk id="2" creationId="{C8912868-1C98-7161-8C4F-40BD00296E5E}"/>
          </ac:spMkLst>
        </pc:spChg>
        <pc:spChg chg="mod">
          <ac:chgData name="Stoker, Kesiah" userId="7d6f868f-a8a0-4a2e-b53b-4e83b6d4fcae" providerId="ADAL" clId="{BA3F9A80-4274-4085-9B48-05011D626EA2}" dt="2024-06-07T18:17:30.564" v="2486" actId="20577"/>
          <ac:spMkLst>
            <pc:docMk/>
            <pc:sldMk cId="2589714986" sldId="1584"/>
            <ac:spMk id="5" creationId="{FD5A4031-0C65-21A1-40B0-FB115B7EC92C}"/>
          </ac:spMkLst>
        </pc:spChg>
        <pc:spChg chg="mod">
          <ac:chgData name="Stoker, Kesiah" userId="7d6f868f-a8a0-4a2e-b53b-4e83b6d4fcae" providerId="ADAL" clId="{BA3F9A80-4274-4085-9B48-05011D626EA2}" dt="2024-06-14T17:14:59.104" v="10807" actId="6549"/>
          <ac:spMkLst>
            <pc:docMk/>
            <pc:sldMk cId="2589714986" sldId="1584"/>
            <ac:spMk id="7" creationId="{64980261-7799-E219-D9CE-D1A38184A73E}"/>
          </ac:spMkLst>
        </pc:spChg>
        <pc:graphicFrameChg chg="mod">
          <ac:chgData name="Stoker, Kesiah" userId="7d6f868f-a8a0-4a2e-b53b-4e83b6d4fcae" providerId="ADAL" clId="{BA3F9A80-4274-4085-9B48-05011D626EA2}" dt="2024-06-14T17:07:46.999" v="10789"/>
          <ac:graphicFrameMkLst>
            <pc:docMk/>
            <pc:sldMk cId="2589714986" sldId="1584"/>
            <ac:graphicFrameMk id="6" creationId="{0637FF26-CAB3-A02A-022A-039189728D2A}"/>
          </ac:graphicFrameMkLst>
        </pc:graphicFrame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BA3F9A80-4274-4085-9B48-05011D626EA2}" dt="2024-06-14T15:22:44.686" v="10440"/>
              <pc2:cmMkLst xmlns:pc2="http://schemas.microsoft.com/office/powerpoint/2019/9/main/command">
                <pc:docMk/>
                <pc:sldMk cId="2589714986" sldId="1584"/>
                <pc2:cmMk id="{9B9A7215-182D-4CAB-9AFE-73BD36B0CC95}"/>
              </pc2:cmMkLst>
            </pc226:cmChg>
            <pc226:cmChg xmlns:pc226="http://schemas.microsoft.com/office/powerpoint/2022/06/main/command" chg="add del mod">
              <pc226:chgData name="Stoker, Kesiah" userId="7d6f868f-a8a0-4a2e-b53b-4e83b6d4fcae" providerId="ADAL" clId="{BA3F9A80-4274-4085-9B48-05011D626EA2}" dt="2024-06-14T14:58:16.099" v="10219"/>
              <pc2:cmMkLst xmlns:pc2="http://schemas.microsoft.com/office/powerpoint/2019/9/main/command">
                <pc:docMk/>
                <pc:sldMk cId="2589714986" sldId="1584"/>
                <pc2:cmMk id="{B05BA8C4-BD46-4359-94EF-C6441753B75E}"/>
              </pc2:cmMkLst>
            </pc226:cmChg>
          </p:ext>
        </pc:extLst>
      </pc:sldChg>
      <pc:sldChg chg="modSp mod delCm modNotesTx">
        <pc:chgData name="Stoker, Kesiah" userId="7d6f868f-a8a0-4a2e-b53b-4e83b6d4fcae" providerId="ADAL" clId="{BA3F9A80-4274-4085-9B48-05011D626EA2}" dt="2024-06-27T14:16:37.009" v="11082" actId="27918"/>
        <pc:sldMkLst>
          <pc:docMk/>
          <pc:sldMk cId="459017521" sldId="1585"/>
        </pc:sldMkLst>
        <pc:spChg chg="mod">
          <ac:chgData name="Stoker, Kesiah" userId="7d6f868f-a8a0-4a2e-b53b-4e83b6d4fcae" providerId="ADAL" clId="{BA3F9A80-4274-4085-9B48-05011D626EA2}" dt="2024-06-07T19:07:34.834" v="10110" actId="13244"/>
          <ac:spMkLst>
            <pc:docMk/>
            <pc:sldMk cId="459017521" sldId="1585"/>
            <ac:spMk id="8" creationId="{DD66790E-DA4F-F114-983E-FBDF2ED2C346}"/>
          </ac:spMkLst>
        </pc:spChg>
        <pc:spChg chg="mod">
          <ac:chgData name="Stoker, Kesiah" userId="7d6f868f-a8a0-4a2e-b53b-4e83b6d4fcae" providerId="ADAL" clId="{BA3F9A80-4274-4085-9B48-05011D626EA2}" dt="2024-06-14T17:15:25.075" v="10816" actId="20577"/>
          <ac:spMkLst>
            <pc:docMk/>
            <pc:sldMk cId="459017521" sldId="1585"/>
            <ac:spMk id="9" creationId="{14F5F9B6-7E92-3B2B-33BA-38DE4A31C838}"/>
          </ac:spMkLst>
        </pc:spChg>
        <pc:graphicFrameChg chg="mod">
          <ac:chgData name="Stoker, Kesiah" userId="7d6f868f-a8a0-4a2e-b53b-4e83b6d4fcae" providerId="ADAL" clId="{BA3F9A80-4274-4085-9B48-05011D626EA2}" dt="2024-06-07T18:55:58.425" v="9944" actId="962"/>
          <ac:graphicFrameMkLst>
            <pc:docMk/>
            <pc:sldMk cId="459017521" sldId="1585"/>
            <ac:graphicFrameMk id="5" creationId="{F66DD194-DD9F-A370-34E9-CDE0E6476840}"/>
          </ac:graphicFrameMkLst>
        </pc:graphicFrame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BA3F9A80-4274-4085-9B48-05011D626EA2}" dt="2024-06-14T15:22:49.574" v="10441"/>
              <pc2:cmMkLst xmlns:pc2="http://schemas.microsoft.com/office/powerpoint/2019/9/main/command">
                <pc:docMk/>
                <pc:sldMk cId="459017521" sldId="1585"/>
                <pc2:cmMk id="{BAE9A909-3D84-42D9-BFDD-48DAE2F1FBA8}"/>
              </pc2:cmMkLst>
            </pc226:cmChg>
            <pc226:cmChg xmlns:pc226="http://schemas.microsoft.com/office/powerpoint/2022/06/main/command" chg="del">
              <pc226:chgData name="Stoker, Kesiah" userId="7d6f868f-a8a0-4a2e-b53b-4e83b6d4fcae" providerId="ADAL" clId="{BA3F9A80-4274-4085-9B48-05011D626EA2}" dt="2024-06-27T13:59:48.925" v="11042"/>
              <pc2:cmMkLst xmlns:pc2="http://schemas.microsoft.com/office/powerpoint/2019/9/main/command">
                <pc:docMk/>
                <pc:sldMk cId="459017521" sldId="1585"/>
                <pc2:cmMk id="{DCE57E9C-B362-416D-9573-3A99D19FAB41}"/>
              </pc2:cmMkLst>
            </pc226:cmChg>
          </p:ext>
        </pc:extLst>
      </pc:sldChg>
      <pc:sldChg chg="addSp delSp modSp mod modClrScheme delCm modCm chgLayout">
        <pc:chgData name="Stoker, Kesiah" userId="7d6f868f-a8a0-4a2e-b53b-4e83b6d4fcae" providerId="ADAL" clId="{BA3F9A80-4274-4085-9B48-05011D626EA2}" dt="2024-06-14T16:55:59.549" v="10734" actId="14100"/>
        <pc:sldMkLst>
          <pc:docMk/>
          <pc:sldMk cId="1793709505" sldId="1587"/>
        </pc:sldMkLst>
        <pc:spChg chg="mod">
          <ac:chgData name="Stoker, Kesiah" userId="7d6f868f-a8a0-4a2e-b53b-4e83b6d4fcae" providerId="ADAL" clId="{BA3F9A80-4274-4085-9B48-05011D626EA2}" dt="2024-06-07T19:07:22.113" v="10107" actId="13244"/>
          <ac:spMkLst>
            <pc:docMk/>
            <pc:sldMk cId="1793709505" sldId="1587"/>
            <ac:spMk id="2" creationId="{31BB8EE0-77A4-5EA7-897D-B9C1FBBF6F84}"/>
          </ac:spMkLst>
        </pc:spChg>
        <pc:spChg chg="add mod ord">
          <ac:chgData name="Stoker, Kesiah" userId="7d6f868f-a8a0-4a2e-b53b-4e83b6d4fcae" providerId="ADAL" clId="{BA3F9A80-4274-4085-9B48-05011D626EA2}" dt="2024-06-07T20:17:53.349" v="10120" actId="207"/>
          <ac:spMkLst>
            <pc:docMk/>
            <pc:sldMk cId="1793709505" sldId="1587"/>
            <ac:spMk id="3" creationId="{37E16E1C-3077-FC40-1E22-D5C591876F8D}"/>
          </ac:spMkLst>
        </pc:spChg>
        <pc:spChg chg="del mod">
          <ac:chgData name="Stoker, Kesiah" userId="7d6f868f-a8a0-4a2e-b53b-4e83b6d4fcae" providerId="ADAL" clId="{BA3F9A80-4274-4085-9B48-05011D626EA2}" dt="2024-06-07T17:51:00.207" v="2242"/>
          <ac:spMkLst>
            <pc:docMk/>
            <pc:sldMk cId="1793709505" sldId="1587"/>
            <ac:spMk id="4" creationId="{949C36C5-6C1F-DD50-B419-B15850E40F57}"/>
          </ac:spMkLst>
        </pc:spChg>
        <pc:spChg chg="del mod topLvl">
          <ac:chgData name="Stoker, Kesiah" userId="7d6f868f-a8a0-4a2e-b53b-4e83b6d4fcae" providerId="ADAL" clId="{BA3F9A80-4274-4085-9B48-05011D626EA2}" dt="2024-06-07T18:39:55.158" v="4574" actId="21"/>
          <ac:spMkLst>
            <pc:docMk/>
            <pc:sldMk cId="1793709505" sldId="1587"/>
            <ac:spMk id="5" creationId="{922121C4-74C7-C014-7114-CE56CFE1C9F0}"/>
          </ac:spMkLst>
        </pc:spChg>
        <pc:spChg chg="del mod">
          <ac:chgData name="Stoker, Kesiah" userId="7d6f868f-a8a0-4a2e-b53b-4e83b6d4fcae" providerId="ADAL" clId="{BA3F9A80-4274-4085-9B48-05011D626EA2}" dt="2024-06-07T18:39:50.752" v="4572" actId="21"/>
          <ac:spMkLst>
            <pc:docMk/>
            <pc:sldMk cId="1793709505" sldId="1587"/>
            <ac:spMk id="6" creationId="{952B930E-7B1C-C6A2-39CF-1B92FCAC65A6}"/>
          </ac:spMkLst>
        </pc:spChg>
        <pc:spChg chg="mod">
          <ac:chgData name="Stoker, Kesiah" userId="7d6f868f-a8a0-4a2e-b53b-4e83b6d4fcae" providerId="ADAL" clId="{BA3F9A80-4274-4085-9B48-05011D626EA2}" dt="2024-06-07T19:07:25.578" v="10108" actId="13244"/>
          <ac:spMkLst>
            <pc:docMk/>
            <pc:sldMk cId="1793709505" sldId="1587"/>
            <ac:spMk id="7" creationId="{AF97FAB2-C9CE-7602-CA4D-7AA86CBA35E7}"/>
          </ac:spMkLst>
        </pc:spChg>
        <pc:spChg chg="add del mod ord">
          <ac:chgData name="Stoker, Kesiah" userId="7d6f868f-a8a0-4a2e-b53b-4e83b6d4fcae" providerId="ADAL" clId="{BA3F9A80-4274-4085-9B48-05011D626EA2}" dt="2024-06-07T17:50:45.002" v="2235" actId="478"/>
          <ac:spMkLst>
            <pc:docMk/>
            <pc:sldMk cId="1793709505" sldId="1587"/>
            <ac:spMk id="10" creationId="{CC5B3014-046C-87FA-31BF-B0D4991FC2A7}"/>
          </ac:spMkLst>
        </pc:spChg>
        <pc:spChg chg="add del mod ord">
          <ac:chgData name="Stoker, Kesiah" userId="7d6f868f-a8a0-4a2e-b53b-4e83b6d4fcae" providerId="ADAL" clId="{BA3F9A80-4274-4085-9B48-05011D626EA2}" dt="2024-06-07T17:51:03.370" v="2244" actId="478"/>
          <ac:spMkLst>
            <pc:docMk/>
            <pc:sldMk cId="1793709505" sldId="1587"/>
            <ac:spMk id="11" creationId="{BFAD6AFB-302A-1704-FA10-1E1498EC2B6D}"/>
          </ac:spMkLst>
        </pc:spChg>
        <pc:spChg chg="add mod">
          <ac:chgData name="Stoker, Kesiah" userId="7d6f868f-a8a0-4a2e-b53b-4e83b6d4fcae" providerId="ADAL" clId="{BA3F9A80-4274-4085-9B48-05011D626EA2}" dt="2024-06-14T16:55:55.539" v="10733" actId="14100"/>
          <ac:spMkLst>
            <pc:docMk/>
            <pc:sldMk cId="1793709505" sldId="1587"/>
            <ac:spMk id="12" creationId="{F82ADCB5-844C-DCD1-F419-19BAD2A31B1D}"/>
          </ac:spMkLst>
        </pc:spChg>
        <pc:spChg chg="add mod">
          <ac:chgData name="Stoker, Kesiah" userId="7d6f868f-a8a0-4a2e-b53b-4e83b6d4fcae" providerId="ADAL" clId="{BA3F9A80-4274-4085-9B48-05011D626EA2}" dt="2024-06-14T16:55:59.549" v="10734" actId="14100"/>
          <ac:spMkLst>
            <pc:docMk/>
            <pc:sldMk cId="1793709505" sldId="1587"/>
            <ac:spMk id="13" creationId="{554CDBD7-574A-1464-BD99-227E49A7068E}"/>
          </ac:spMkLst>
        </pc:spChg>
        <pc:grpChg chg="del mod">
          <ac:chgData name="Stoker, Kesiah" userId="7d6f868f-a8a0-4a2e-b53b-4e83b6d4fcae" providerId="ADAL" clId="{BA3F9A80-4274-4085-9B48-05011D626EA2}" dt="2024-06-07T18:39:55.158" v="4574" actId="21"/>
          <ac:grpSpMkLst>
            <pc:docMk/>
            <pc:sldMk cId="1793709505" sldId="1587"/>
            <ac:grpSpMk id="9" creationId="{37F0E62D-EF29-FCBB-CB9B-25DD7FEB345F}"/>
          </ac:grpSpMkLst>
        </pc:grpChg>
        <pc:picChg chg="mod topLvl">
          <ac:chgData name="Stoker, Kesiah" userId="7d6f868f-a8a0-4a2e-b53b-4e83b6d4fcae" providerId="ADAL" clId="{BA3F9A80-4274-4085-9B48-05011D626EA2}" dt="2024-06-07T19:07:27.585" v="10109" actId="13244"/>
          <ac:picMkLst>
            <pc:docMk/>
            <pc:sldMk cId="1793709505" sldId="1587"/>
            <ac:picMk id="8" creationId="{8F26670A-84F2-1DC2-1E4A-8AE17644F408}"/>
          </ac:picMkLst>
        </pc:picChg>
        <pc:extLst>
          <p:ext xmlns:p="http://schemas.openxmlformats.org/presentationml/2006/main" uri="{D6D511B9-2390-475A-947B-AFAB55BFBCF1}">
            <pc226:cmChg xmlns:pc226="http://schemas.microsoft.com/office/powerpoint/2022/06/main/command" chg="del mod">
              <pc226:chgData name="Stoker, Kesiah" userId="7d6f868f-a8a0-4a2e-b53b-4e83b6d4fcae" providerId="ADAL" clId="{BA3F9A80-4274-4085-9B48-05011D626EA2}" dt="2024-06-14T15:22:30.319" v="10436"/>
              <pc2:cmMkLst xmlns:pc2="http://schemas.microsoft.com/office/powerpoint/2019/9/main/command">
                <pc:docMk/>
                <pc:sldMk cId="1793709505" sldId="1587"/>
                <pc2:cmMk id="{2DA6BC29-E2AB-4EB4-8B05-4F26FB5551CD}"/>
              </pc2:cmMkLst>
            </pc226:cmChg>
            <pc226:cmChg xmlns:pc226="http://schemas.microsoft.com/office/powerpoint/2022/06/main/command" chg="mod">
              <pc226:chgData name="Stoker, Kesiah" userId="7d6f868f-a8a0-4a2e-b53b-4e83b6d4fcae" providerId="ADAL" clId="{BA3F9A80-4274-4085-9B48-05011D626EA2}" dt="2024-06-07T14:47:38.157" v="53" actId="2056"/>
              <pc2:cmMkLst xmlns:pc2="http://schemas.microsoft.com/office/powerpoint/2019/9/main/command">
                <pc:docMk/>
                <pc:sldMk cId="1793709505" sldId="1587"/>
                <pc2:cmMk id="{86556854-B299-411F-B00F-301742CCDC7E}"/>
              </pc2:cmMkLst>
            </pc226:cmChg>
            <pc226:cmChg xmlns:pc226="http://schemas.microsoft.com/office/powerpoint/2022/06/main/command" chg="del mod">
              <pc226:chgData name="Stoker, Kesiah" userId="7d6f868f-a8a0-4a2e-b53b-4e83b6d4fcae" providerId="ADAL" clId="{BA3F9A80-4274-4085-9B48-05011D626EA2}" dt="2024-06-14T15:22:33.739" v="10437"/>
              <pc2:cmMkLst xmlns:pc2="http://schemas.microsoft.com/office/powerpoint/2019/9/main/command">
                <pc:docMk/>
                <pc:sldMk cId="1793709505" sldId="1587"/>
                <pc2:cmMk id="{3D47A1C4-9312-42E1-974D-1EE2669D3EF9}"/>
              </pc2:cmMkLst>
            </pc226:cmChg>
          </p:ext>
        </pc:extLst>
      </pc:sldChg>
      <pc:sldChg chg="addSp delSp modSp mod addCm delCm modCm">
        <pc:chgData name="Stoker, Kesiah" userId="7d6f868f-a8a0-4a2e-b53b-4e83b6d4fcae" providerId="ADAL" clId="{BA3F9A80-4274-4085-9B48-05011D626EA2}" dt="2024-07-02T14:50:49.019" v="11413"/>
        <pc:sldMkLst>
          <pc:docMk/>
          <pc:sldMk cId="3030058944" sldId="1588"/>
        </pc:sldMkLst>
        <pc:spChg chg="mod">
          <ac:chgData name="Stoker, Kesiah" userId="7d6f868f-a8a0-4a2e-b53b-4e83b6d4fcae" providerId="ADAL" clId="{BA3F9A80-4274-4085-9B48-05011D626EA2}" dt="2024-06-14T16:53:57.051" v="10720" actId="1035"/>
          <ac:spMkLst>
            <pc:docMk/>
            <pc:sldMk cId="3030058944" sldId="1588"/>
            <ac:spMk id="2" creationId="{31BB8EE0-77A4-5EA7-897D-B9C1FBBF6F84}"/>
          </ac:spMkLst>
        </pc:spChg>
        <pc:spChg chg="mod">
          <ac:chgData name="Stoker, Kesiah" userId="7d6f868f-a8a0-4a2e-b53b-4e83b6d4fcae" providerId="ADAL" clId="{BA3F9A80-4274-4085-9B48-05011D626EA2}" dt="2024-06-27T14:17:35.706" v="11091" actId="20577"/>
          <ac:spMkLst>
            <pc:docMk/>
            <pc:sldMk cId="3030058944" sldId="1588"/>
            <ac:spMk id="4" creationId="{949C36C5-6C1F-DD50-B419-B15850E40F57}"/>
          </ac:spMkLst>
        </pc:spChg>
        <pc:picChg chg="add mod modCrop">
          <ac:chgData name="Stoker, Kesiah" userId="7d6f868f-a8a0-4a2e-b53b-4e83b6d4fcae" providerId="ADAL" clId="{BA3F9A80-4274-4085-9B48-05011D626EA2}" dt="2024-06-14T20:15:17.262" v="10850" actId="962"/>
          <ac:picMkLst>
            <pc:docMk/>
            <pc:sldMk cId="3030058944" sldId="1588"/>
            <ac:picMk id="6" creationId="{834C1D52-9100-1D47-5C6E-4AF9A06784F7}"/>
          </ac:picMkLst>
        </pc:picChg>
        <pc:picChg chg="del mod">
          <ac:chgData name="Stoker, Kesiah" userId="7d6f868f-a8a0-4a2e-b53b-4e83b6d4fcae" providerId="ADAL" clId="{BA3F9A80-4274-4085-9B48-05011D626EA2}" dt="2024-06-14T17:18:05.947" v="10817" actId="478"/>
          <ac:picMkLst>
            <pc:docMk/>
            <pc:sldMk cId="3030058944" sldId="1588"/>
            <ac:picMk id="10" creationId="{0846344E-A9DF-9649-9E54-D7C3925E66E5}"/>
          </ac:picMkLst>
        </pc:picChg>
        <pc:extLst>
          <p:ext xmlns:p="http://schemas.openxmlformats.org/presentationml/2006/main" uri="{D6D511B9-2390-475A-947B-AFAB55BFBCF1}">
            <pc226:cmChg xmlns:pc226="http://schemas.microsoft.com/office/powerpoint/2022/06/main/command" chg="add del">
              <pc226:chgData name="Stoker, Kesiah" userId="7d6f868f-a8a0-4a2e-b53b-4e83b6d4fcae" providerId="ADAL" clId="{BA3F9A80-4274-4085-9B48-05011D626EA2}" dt="2024-07-02T14:50:49.019" v="11413"/>
              <pc2:cmMkLst xmlns:pc2="http://schemas.microsoft.com/office/powerpoint/2019/9/main/command">
                <pc:docMk/>
                <pc:sldMk cId="3030058944" sldId="1588"/>
                <pc2:cmMk id="{A7C4454B-63DA-4E28-A4AC-F568A777B7DC}"/>
              </pc2:cmMkLst>
            </pc226:cmChg>
            <pc226:cmChg xmlns:pc226="http://schemas.microsoft.com/office/powerpoint/2022/06/main/command" chg="del mod">
              <pc226:chgData name="Stoker, Kesiah" userId="7d6f868f-a8a0-4a2e-b53b-4e83b6d4fcae" providerId="ADAL" clId="{BA3F9A80-4274-4085-9B48-05011D626EA2}" dt="2024-06-14T15:22:52.335" v="10442"/>
              <pc2:cmMkLst xmlns:pc2="http://schemas.microsoft.com/office/powerpoint/2019/9/main/command">
                <pc:docMk/>
                <pc:sldMk cId="3030058944" sldId="1588"/>
                <pc2:cmMk id="{2FA83BB0-8EF0-46FC-AEE8-E047559E2DCB}"/>
              </pc2:cmMkLst>
            </pc226:cmChg>
          </p:ext>
        </pc:extLst>
      </pc:sldChg>
      <pc:sldChg chg="modSp mod">
        <pc:chgData name="Stoker, Kesiah" userId="7d6f868f-a8a0-4a2e-b53b-4e83b6d4fcae" providerId="ADAL" clId="{BA3F9A80-4274-4085-9B48-05011D626EA2}" dt="2024-06-07T15:28:15.584" v="278" actId="255"/>
        <pc:sldMkLst>
          <pc:docMk/>
          <pc:sldMk cId="3574350645" sldId="1589"/>
        </pc:sldMkLst>
        <pc:spChg chg="mod">
          <ac:chgData name="Stoker, Kesiah" userId="7d6f868f-a8a0-4a2e-b53b-4e83b6d4fcae" providerId="ADAL" clId="{BA3F9A80-4274-4085-9B48-05011D626EA2}" dt="2024-06-07T15:28:15.584" v="278" actId="255"/>
          <ac:spMkLst>
            <pc:docMk/>
            <pc:sldMk cId="3574350645" sldId="1589"/>
            <ac:spMk id="4" creationId="{34B929EA-085D-03CC-8ABC-3FFBF3231F85}"/>
          </ac:spMkLst>
        </pc:spChg>
      </pc:sldChg>
      <pc:sldChg chg="addSp delSp modSp mod addCm modCm">
        <pc:chgData name="Stoker, Kesiah" userId="7d6f868f-a8a0-4a2e-b53b-4e83b6d4fcae" providerId="ADAL" clId="{BA3F9A80-4274-4085-9B48-05011D626EA2}" dt="2024-06-27T14:11:37.009" v="11064" actId="14100"/>
        <pc:sldMkLst>
          <pc:docMk/>
          <pc:sldMk cId="2167963438" sldId="1592"/>
        </pc:sldMkLst>
        <pc:spChg chg="mod">
          <ac:chgData name="Stoker, Kesiah" userId="7d6f868f-a8a0-4a2e-b53b-4e83b6d4fcae" providerId="ADAL" clId="{BA3F9A80-4274-4085-9B48-05011D626EA2}" dt="2024-06-27T14:09:44.940" v="11044" actId="113"/>
          <ac:spMkLst>
            <pc:docMk/>
            <pc:sldMk cId="2167963438" sldId="1592"/>
            <ac:spMk id="6" creationId="{D58865F0-4395-116B-E5D1-6905C4FF1267}"/>
          </ac:spMkLst>
        </pc:spChg>
        <pc:spChg chg="ord">
          <ac:chgData name="Stoker, Kesiah" userId="7d6f868f-a8a0-4a2e-b53b-4e83b6d4fcae" providerId="ADAL" clId="{BA3F9A80-4274-4085-9B48-05011D626EA2}" dt="2024-06-14T16:17:54.280" v="10615" actId="13244"/>
          <ac:spMkLst>
            <pc:docMk/>
            <pc:sldMk cId="2167963438" sldId="1592"/>
            <ac:spMk id="8" creationId="{51173E04-9943-5693-850F-7288D49BFD53}"/>
          </ac:spMkLst>
        </pc:spChg>
        <pc:spChg chg="mod">
          <ac:chgData name="Stoker, Kesiah" userId="7d6f868f-a8a0-4a2e-b53b-4e83b6d4fcae" providerId="ADAL" clId="{BA3F9A80-4274-4085-9B48-05011D626EA2}" dt="2024-06-14T16:15:48.126" v="10609" actId="33553"/>
          <ac:spMkLst>
            <pc:docMk/>
            <pc:sldMk cId="2167963438" sldId="1592"/>
            <ac:spMk id="9" creationId="{EF283FB2-CF47-C885-1567-68AEF8694404}"/>
          </ac:spMkLst>
        </pc:spChg>
        <pc:spChg chg="add del mod">
          <ac:chgData name="Stoker, Kesiah" userId="7d6f868f-a8a0-4a2e-b53b-4e83b6d4fcae" providerId="ADAL" clId="{BA3F9A80-4274-4085-9B48-05011D626EA2}" dt="2024-06-14T16:15:59.878" v="10611" actId="478"/>
          <ac:spMkLst>
            <pc:docMk/>
            <pc:sldMk cId="2167963438" sldId="1592"/>
            <ac:spMk id="12" creationId="{E06A8D82-FD13-268E-670D-A3846F94DC4A}"/>
          </ac:spMkLst>
        </pc:spChg>
        <pc:spChg chg="mod">
          <ac:chgData name="Stoker, Kesiah" userId="7d6f868f-a8a0-4a2e-b53b-4e83b6d4fcae" providerId="ADAL" clId="{BA3F9A80-4274-4085-9B48-05011D626EA2}" dt="2024-06-27T14:11:37.009" v="11064" actId="14100"/>
          <ac:spMkLst>
            <pc:docMk/>
            <pc:sldMk cId="2167963438" sldId="1592"/>
            <ac:spMk id="17" creationId="{75A8B39D-8004-7CA7-B888-9964151CB41B}"/>
          </ac:spMkLst>
        </pc:spChg>
        <pc:spChg chg="add del mod">
          <ac:chgData name="Stoker, Kesiah" userId="7d6f868f-a8a0-4a2e-b53b-4e83b6d4fcae" providerId="ADAL" clId="{BA3F9A80-4274-4085-9B48-05011D626EA2}" dt="2024-06-14T16:50:53.460" v="10628" actId="1076"/>
          <ac:spMkLst>
            <pc:docMk/>
            <pc:sldMk cId="2167963438" sldId="1592"/>
            <ac:spMk id="18" creationId="{146EB7FF-EEBF-3B5A-63D2-5108C190C7B2}"/>
          </ac:spMkLst>
        </pc:spChg>
        <pc:picChg chg="add mod ord">
          <ac:chgData name="Stoker, Kesiah" userId="7d6f868f-a8a0-4a2e-b53b-4e83b6d4fcae" providerId="ADAL" clId="{BA3F9A80-4274-4085-9B48-05011D626EA2}" dt="2024-06-14T16:17:56.356" v="10616" actId="13244"/>
          <ac:picMkLst>
            <pc:docMk/>
            <pc:sldMk cId="2167963438" sldId="1592"/>
            <ac:picMk id="3" creationId="{D90BFFBE-D3F4-8E60-B0EB-FE6CD9B555C7}"/>
          </ac:picMkLst>
        </pc:picChg>
        <pc:picChg chg="add mod ord">
          <ac:chgData name="Stoker, Kesiah" userId="7d6f868f-a8a0-4a2e-b53b-4e83b6d4fcae" providerId="ADAL" clId="{BA3F9A80-4274-4085-9B48-05011D626EA2}" dt="2024-06-14T16:17:58.145" v="10617" actId="13244"/>
          <ac:picMkLst>
            <pc:docMk/>
            <pc:sldMk cId="2167963438" sldId="1592"/>
            <ac:picMk id="5" creationId="{42C66223-21C2-0AAA-F50B-8AE4595FD4DC}"/>
          </ac:picMkLst>
        </pc:picChg>
        <pc:picChg chg="del mod">
          <ac:chgData name="Stoker, Kesiah" userId="7d6f868f-a8a0-4a2e-b53b-4e83b6d4fcae" providerId="ADAL" clId="{BA3F9A80-4274-4085-9B48-05011D626EA2}" dt="2024-06-14T15:43:32.363" v="10447" actId="478"/>
          <ac:picMkLst>
            <pc:docMk/>
            <pc:sldMk cId="2167963438" sldId="1592"/>
            <ac:picMk id="7" creationId="{AAF4CD06-EE41-4707-0B77-D206D3A2DCC6}"/>
          </ac:picMkLst>
        </pc:picChg>
        <pc:picChg chg="add mod ord">
          <ac:chgData name="Stoker, Kesiah" userId="7d6f868f-a8a0-4a2e-b53b-4e83b6d4fcae" providerId="ADAL" clId="{BA3F9A80-4274-4085-9B48-05011D626EA2}" dt="2024-06-14T16:18:00.949" v="10618" actId="13244"/>
          <ac:picMkLst>
            <pc:docMk/>
            <pc:sldMk cId="2167963438" sldId="1592"/>
            <ac:picMk id="11" creationId="{0296A5F4-949C-C0AB-46BB-489798232B6E}"/>
          </ac:picMkLst>
        </pc:picChg>
        <pc:picChg chg="del">
          <ac:chgData name="Stoker, Kesiah" userId="7d6f868f-a8a0-4a2e-b53b-4e83b6d4fcae" providerId="ADAL" clId="{BA3F9A80-4274-4085-9B48-05011D626EA2}" dt="2024-06-14T15:44:41.248" v="10457" actId="478"/>
          <ac:picMkLst>
            <pc:docMk/>
            <pc:sldMk cId="2167963438" sldId="1592"/>
            <ac:picMk id="14" creationId="{892E9D8C-5A93-5E7A-F0A3-85DFA054B56E}"/>
          </ac:picMkLst>
        </pc:picChg>
        <pc:picChg chg="del mod">
          <ac:chgData name="Stoker, Kesiah" userId="7d6f868f-a8a0-4a2e-b53b-4e83b6d4fcae" providerId="ADAL" clId="{BA3F9A80-4274-4085-9B48-05011D626EA2}" dt="2024-06-14T15:44:18.423" v="10453" actId="478"/>
          <ac:picMkLst>
            <pc:docMk/>
            <pc:sldMk cId="2167963438" sldId="1592"/>
            <ac:picMk id="16" creationId="{1669ADA7-C833-303E-CE86-A480CD5974A3}"/>
          </ac:picMkLst>
        </pc:picChg>
        <pc:extLst>
          <p:ext xmlns:p="http://schemas.openxmlformats.org/presentationml/2006/main" uri="{D6D511B9-2390-475A-947B-AFAB55BFBCF1}">
            <pc226:cmChg xmlns:pc226="http://schemas.microsoft.com/office/powerpoint/2022/06/main/command" chg="add mod">
              <pc226:chgData name="Stoker, Kesiah" userId="7d6f868f-a8a0-4a2e-b53b-4e83b6d4fcae" providerId="ADAL" clId="{BA3F9A80-4274-4085-9B48-05011D626EA2}" dt="2024-06-14T16:09:33.454" v="10577"/>
              <pc2:cmMkLst xmlns:pc2="http://schemas.microsoft.com/office/powerpoint/2019/9/main/command">
                <pc:docMk/>
                <pc:sldMk cId="2167963438" sldId="1592"/>
                <pc2:cmMk id="{486D59E2-0FDB-42C7-9DAE-67EF4145A526}"/>
              </pc2:cmMkLst>
            </pc226:cmChg>
          </p:ext>
        </pc:extLst>
      </pc:sldChg>
    </pc:docChg>
  </pc:docChgLst>
  <pc:docChgLst>
    <pc:chgData name="Harrison, Susan" userId="1ddf3375-323b-4640-a3c6-9d3435a6c407" providerId="ADAL" clId="{1E943528-F637-43AC-9940-8D9A27EC7692}"/>
    <pc:docChg chg="">
      <pc:chgData name="Harrison, Susan" userId="1ddf3375-323b-4640-a3c6-9d3435a6c407" providerId="ADAL" clId="{1E943528-F637-43AC-9940-8D9A27EC7692}" dt="2023-09-26T20:39:48.039" v="1"/>
      <pc:docMkLst>
        <pc:docMk/>
      </pc:docMkLst>
      <pc:sldChg chg="addCm">
        <pc:chgData name="Harrison, Susan" userId="1ddf3375-323b-4640-a3c6-9d3435a6c407" providerId="ADAL" clId="{1E943528-F637-43AC-9940-8D9A27EC7692}" dt="2023-09-26T20:36:00.265" v="0"/>
        <pc:sldMkLst>
          <pc:docMk/>
          <pc:sldMk cId="2224059937" sldId="363"/>
        </pc:sldMkLst>
      </pc:sldChg>
      <pc:sldChg chg="addCm">
        <pc:chgData name="Harrison, Susan" userId="1ddf3375-323b-4640-a3c6-9d3435a6c407" providerId="ADAL" clId="{1E943528-F637-43AC-9940-8D9A27EC7692}" dt="2023-09-26T20:39:48.039" v="1"/>
        <pc:sldMkLst>
          <pc:docMk/>
          <pc:sldMk cId="86015325" sldId="365"/>
        </pc:sldMkLst>
      </pc:sldChg>
    </pc:docChg>
  </pc:docChgLst>
  <pc:docChgLst>
    <pc:chgData name="Cowan, Kara" userId="422dcf60-3108-48b9-a5a5-708e064ad6eb" providerId="ADAL" clId="{B2D8A8C3-D9AE-47E4-9C83-02FF6A269716}"/>
    <pc:docChg chg="undo custSel addSld delSld modSld addMainMaster delMainMaster modMainMaster">
      <pc:chgData name="Cowan, Kara" userId="422dcf60-3108-48b9-a5a5-708e064ad6eb" providerId="ADAL" clId="{B2D8A8C3-D9AE-47E4-9C83-02FF6A269716}" dt="2023-11-22T15:23:44.220" v="222"/>
      <pc:docMkLst>
        <pc:docMk/>
      </pc:docMkLst>
      <pc:sldChg chg="modSp modNotesTx">
        <pc:chgData name="Cowan, Kara" userId="422dcf60-3108-48b9-a5a5-708e064ad6eb" providerId="ADAL" clId="{B2D8A8C3-D9AE-47E4-9C83-02FF6A269716}" dt="2023-11-20T21:26:43.492" v="133" actId="20577"/>
        <pc:sldMkLst>
          <pc:docMk/>
          <pc:sldMk cId="909644597" sldId="358"/>
        </pc:sldMkLst>
        <pc:graphicFrameChg chg="mod">
          <ac:chgData name="Cowan, Kara" userId="422dcf60-3108-48b9-a5a5-708e064ad6eb" providerId="ADAL" clId="{B2D8A8C3-D9AE-47E4-9C83-02FF6A269716}" dt="2023-11-20T21:26:34.178" v="123" actId="20577"/>
          <ac:graphicFrameMkLst>
            <pc:docMk/>
            <pc:sldMk cId="909644597" sldId="358"/>
            <ac:graphicFrameMk id="7" creationId="{19C5F5E8-BF21-1621-6EE4-9674393947C9}"/>
          </ac:graphicFrameMkLst>
        </pc:graphicFrameChg>
      </pc:sldChg>
      <pc:sldChg chg="modNotesTx">
        <pc:chgData name="Cowan, Kara" userId="422dcf60-3108-48b9-a5a5-708e064ad6eb" providerId="ADAL" clId="{B2D8A8C3-D9AE-47E4-9C83-02FF6A269716}" dt="2023-11-20T21:27:24.534" v="219" actId="6549"/>
        <pc:sldMkLst>
          <pc:docMk/>
          <pc:sldMk cId="482592697" sldId="359"/>
        </pc:sldMkLst>
      </pc:sldChg>
      <pc:sldChg chg="modNotesTx">
        <pc:chgData name="Cowan, Kara" userId="422dcf60-3108-48b9-a5a5-708e064ad6eb" providerId="ADAL" clId="{B2D8A8C3-D9AE-47E4-9C83-02FF6A269716}" dt="2023-11-20T21:26:52.918" v="150" actId="6549"/>
        <pc:sldMkLst>
          <pc:docMk/>
          <pc:sldMk cId="3239380564" sldId="361"/>
        </pc:sldMkLst>
      </pc:sldChg>
      <pc:sldChg chg="modSp mod">
        <pc:chgData name="Cowan, Kara" userId="422dcf60-3108-48b9-a5a5-708e064ad6eb" providerId="ADAL" clId="{B2D8A8C3-D9AE-47E4-9C83-02FF6A269716}" dt="2023-11-13T20:34:56.828" v="1" actId="114"/>
        <pc:sldMkLst>
          <pc:docMk/>
          <pc:sldMk cId="2224059937" sldId="363"/>
        </pc:sldMkLst>
        <pc:spChg chg="mod">
          <ac:chgData name="Cowan, Kara" userId="422dcf60-3108-48b9-a5a5-708e064ad6eb" providerId="ADAL" clId="{B2D8A8C3-D9AE-47E4-9C83-02FF6A269716}" dt="2023-11-13T20:34:56.828" v="1" actId="114"/>
          <ac:spMkLst>
            <pc:docMk/>
            <pc:sldMk cId="2224059937" sldId="363"/>
            <ac:spMk id="12" creationId="{E88BA993-D338-2C69-272C-738B9099574D}"/>
          </ac:spMkLst>
        </pc:spChg>
      </pc:sldChg>
      <pc:sldChg chg="delCm">
        <pc:chgData name="Cowan, Kara" userId="422dcf60-3108-48b9-a5a5-708e064ad6eb" providerId="ADAL" clId="{B2D8A8C3-D9AE-47E4-9C83-02FF6A269716}" dt="2023-11-13T20:39:51.418" v="2"/>
        <pc:sldMkLst>
          <pc:docMk/>
          <pc:sldMk cId="86015325" sldId="365"/>
        </pc:sldMkLst>
      </pc:sldChg>
      <pc:sldChg chg="addSp delSp mod">
        <pc:chgData name="Cowan, Kara" userId="422dcf60-3108-48b9-a5a5-708e064ad6eb" providerId="ADAL" clId="{B2D8A8C3-D9AE-47E4-9C83-02FF6A269716}" dt="2023-11-20T20:09:40.305" v="68" actId="22"/>
        <pc:sldMkLst>
          <pc:docMk/>
          <pc:sldMk cId="4193221867" sldId="367"/>
        </pc:sldMkLst>
        <pc:spChg chg="add del">
          <ac:chgData name="Cowan, Kara" userId="422dcf60-3108-48b9-a5a5-708e064ad6eb" providerId="ADAL" clId="{B2D8A8C3-D9AE-47E4-9C83-02FF6A269716}" dt="2023-11-20T20:09:40.305" v="68" actId="22"/>
          <ac:spMkLst>
            <pc:docMk/>
            <pc:sldMk cId="4193221867" sldId="367"/>
            <ac:spMk id="3" creationId="{2C4FA638-A45F-3170-4B54-B866503FFCA2}"/>
          </ac:spMkLst>
        </pc:spChg>
      </pc:sldChg>
      <pc:sldChg chg="add del">
        <pc:chgData name="Cowan, Kara" userId="422dcf60-3108-48b9-a5a5-708e064ad6eb" providerId="ADAL" clId="{B2D8A8C3-D9AE-47E4-9C83-02FF6A269716}" dt="2023-11-20T20:10:30.144" v="73" actId="47"/>
        <pc:sldMkLst>
          <pc:docMk/>
          <pc:sldMk cId="59602600" sldId="381"/>
        </pc:sldMkLst>
      </pc:sldChg>
      <pc:sldChg chg="addSp delSp mod">
        <pc:chgData name="Cowan, Kara" userId="422dcf60-3108-48b9-a5a5-708e064ad6eb" providerId="ADAL" clId="{B2D8A8C3-D9AE-47E4-9C83-02FF6A269716}" dt="2023-11-20T20:09:53.354" v="72" actId="22"/>
        <pc:sldMkLst>
          <pc:docMk/>
          <pc:sldMk cId="345027054" sldId="382"/>
        </pc:sldMkLst>
        <pc:spChg chg="add del">
          <ac:chgData name="Cowan, Kara" userId="422dcf60-3108-48b9-a5a5-708e064ad6eb" providerId="ADAL" clId="{B2D8A8C3-D9AE-47E4-9C83-02FF6A269716}" dt="2023-11-20T20:09:48.459" v="70" actId="22"/>
          <ac:spMkLst>
            <pc:docMk/>
            <pc:sldMk cId="345027054" sldId="382"/>
            <ac:spMk id="5" creationId="{BE78680E-B629-EBED-CC57-69BDF23077EE}"/>
          </ac:spMkLst>
        </pc:spChg>
        <pc:spChg chg="add del">
          <ac:chgData name="Cowan, Kara" userId="422dcf60-3108-48b9-a5a5-708e064ad6eb" providerId="ADAL" clId="{B2D8A8C3-D9AE-47E4-9C83-02FF6A269716}" dt="2023-11-20T20:09:53.354" v="72" actId="22"/>
          <ac:spMkLst>
            <pc:docMk/>
            <pc:sldMk cId="345027054" sldId="382"/>
            <ac:spMk id="7" creationId="{36B02EF0-6F54-4715-F9E6-22C65B1B2A23}"/>
          </ac:spMkLst>
        </pc:spChg>
      </pc:sldChg>
      <pc:sldChg chg="addSp delSp modSp add del">
        <pc:chgData name="Cowan, Kara" userId="422dcf60-3108-48b9-a5a5-708e064ad6eb" providerId="ADAL" clId="{B2D8A8C3-D9AE-47E4-9C83-02FF6A269716}" dt="2023-11-20T20:10:35.482" v="77" actId="47"/>
        <pc:sldMkLst>
          <pc:docMk/>
          <pc:sldMk cId="988386414" sldId="387"/>
        </pc:sldMkLst>
        <pc:spChg chg="add del mod">
          <ac:chgData name="Cowan, Kara" userId="422dcf60-3108-48b9-a5a5-708e064ad6eb" providerId="ADAL" clId="{B2D8A8C3-D9AE-47E4-9C83-02FF6A269716}" dt="2023-11-20T20:08:34.555" v="18"/>
          <ac:spMkLst>
            <pc:docMk/>
            <pc:sldMk cId="988386414" sldId="387"/>
            <ac:spMk id="2" creationId="{B2976CB0-6611-801B-2F4C-2EBE6552728F}"/>
          </ac:spMkLst>
        </pc:spChg>
      </pc:sldChg>
      <pc:sldChg chg="add del">
        <pc:chgData name="Cowan, Kara" userId="422dcf60-3108-48b9-a5a5-708e064ad6eb" providerId="ADAL" clId="{B2D8A8C3-D9AE-47E4-9C83-02FF6A269716}" dt="2023-11-20T20:55:56.851" v="107" actId="47"/>
        <pc:sldMkLst>
          <pc:docMk/>
          <pc:sldMk cId="1399319325" sldId="393"/>
        </pc:sldMkLst>
      </pc:sldChg>
      <pc:sldChg chg="modSp add del mod">
        <pc:chgData name="Cowan, Kara" userId="422dcf60-3108-48b9-a5a5-708e064ad6eb" providerId="ADAL" clId="{B2D8A8C3-D9AE-47E4-9C83-02FF6A269716}" dt="2023-11-20T20:10:48.928" v="91"/>
        <pc:sldMkLst>
          <pc:docMk/>
          <pc:sldMk cId="834119403" sldId="394"/>
        </pc:sldMkLst>
        <pc:spChg chg="mod">
          <ac:chgData name="Cowan, Kara" userId="422dcf60-3108-48b9-a5a5-708e064ad6eb" providerId="ADAL" clId="{B2D8A8C3-D9AE-47E4-9C83-02FF6A269716}" dt="2023-11-20T20:10:47.443" v="89" actId="20577"/>
          <ac:spMkLst>
            <pc:docMk/>
            <pc:sldMk cId="834119403" sldId="394"/>
            <ac:spMk id="6" creationId="{6CDE1DFC-B550-4802-EC11-D0028ED8FFCF}"/>
          </ac:spMkLst>
        </pc:spChg>
      </pc:sldChg>
      <pc:sldChg chg="delSp modSp new mod">
        <pc:chgData name="Cowan, Kara" userId="422dcf60-3108-48b9-a5a5-708e064ad6eb" providerId="ADAL" clId="{B2D8A8C3-D9AE-47E4-9C83-02FF6A269716}" dt="2023-11-20T20:55:53.020" v="106" actId="478"/>
        <pc:sldMkLst>
          <pc:docMk/>
          <pc:sldMk cId="3673535282" sldId="394"/>
        </pc:sldMkLst>
        <pc:spChg chg="del">
          <ac:chgData name="Cowan, Kara" userId="422dcf60-3108-48b9-a5a5-708e064ad6eb" providerId="ADAL" clId="{B2D8A8C3-D9AE-47E4-9C83-02FF6A269716}" dt="2023-11-20T20:55:53.020" v="106" actId="478"/>
          <ac:spMkLst>
            <pc:docMk/>
            <pc:sldMk cId="3673535282" sldId="394"/>
            <ac:spMk id="2" creationId="{7134E341-A9E6-0C82-8C49-73012D0D8218}"/>
          </ac:spMkLst>
        </pc:spChg>
        <pc:spChg chg="mod">
          <ac:chgData name="Cowan, Kara" userId="422dcf60-3108-48b9-a5a5-708e064ad6eb" providerId="ADAL" clId="{B2D8A8C3-D9AE-47E4-9C83-02FF6A269716}" dt="2023-11-20T20:55:50.924" v="105" actId="20577"/>
          <ac:spMkLst>
            <pc:docMk/>
            <pc:sldMk cId="3673535282" sldId="394"/>
            <ac:spMk id="3" creationId="{28E49F21-0E93-A022-1D81-1462AB999B0D}"/>
          </ac:spMkLst>
        </pc:spChg>
      </pc:sldChg>
      <pc:sldChg chg="add del">
        <pc:chgData name="Cowan, Kara" userId="422dcf60-3108-48b9-a5a5-708e064ad6eb" providerId="ADAL" clId="{B2D8A8C3-D9AE-47E4-9C83-02FF6A269716}" dt="2023-11-20T20:08:43.673" v="20"/>
        <pc:sldMkLst>
          <pc:docMk/>
          <pc:sldMk cId="748535889" sldId="395"/>
        </pc:sldMkLst>
      </pc:sldChg>
      <pc:sldChg chg="addSp delSp modSp del mod">
        <pc:chgData name="Cowan, Kara" userId="422dcf60-3108-48b9-a5a5-708e064ad6eb" providerId="ADAL" clId="{B2D8A8C3-D9AE-47E4-9C83-02FF6A269716}" dt="2023-11-20T20:10:43.890" v="88"/>
        <pc:sldMkLst>
          <pc:docMk/>
          <pc:sldMk cId="1621518353" sldId="395"/>
        </pc:sldMkLst>
        <pc:spChg chg="add del">
          <ac:chgData name="Cowan, Kara" userId="422dcf60-3108-48b9-a5a5-708e064ad6eb" providerId="ADAL" clId="{B2D8A8C3-D9AE-47E4-9C83-02FF6A269716}" dt="2023-11-20T20:10:36.430" v="78" actId="478"/>
          <ac:spMkLst>
            <pc:docMk/>
            <pc:sldMk cId="1621518353" sldId="395"/>
            <ac:spMk id="5" creationId="{A16BE500-F9A8-CBD4-9211-CC30B82A1FE4}"/>
          </ac:spMkLst>
        </pc:spChg>
        <pc:spChg chg="mod">
          <ac:chgData name="Cowan, Kara" userId="422dcf60-3108-48b9-a5a5-708e064ad6eb" providerId="ADAL" clId="{B2D8A8C3-D9AE-47E4-9C83-02FF6A269716}" dt="2023-11-20T20:10:43.571" v="87" actId="6549"/>
          <ac:spMkLst>
            <pc:docMk/>
            <pc:sldMk cId="1621518353" sldId="395"/>
            <ac:spMk id="6" creationId="{6CDE1DFC-B550-4802-EC11-D0028ED8FFCF}"/>
          </ac:spMkLst>
        </pc:spChg>
      </pc:sldChg>
      <pc:sldChg chg="addSp delSp modSp del mod">
        <pc:chgData name="Cowan, Kara" userId="422dcf60-3108-48b9-a5a5-708e064ad6eb" providerId="ADAL" clId="{B2D8A8C3-D9AE-47E4-9C83-02FF6A269716}" dt="2023-11-20T20:10:32.579" v="76"/>
        <pc:sldMkLst>
          <pc:docMk/>
          <pc:sldMk cId="2890070645" sldId="396"/>
        </pc:sldMkLst>
        <pc:spChg chg="add del">
          <ac:chgData name="Cowan, Kara" userId="422dcf60-3108-48b9-a5a5-708e064ad6eb" providerId="ADAL" clId="{B2D8A8C3-D9AE-47E4-9C83-02FF6A269716}" dt="2023-11-20T20:10:30.871" v="74" actId="478"/>
          <ac:spMkLst>
            <pc:docMk/>
            <pc:sldMk cId="2890070645" sldId="396"/>
            <ac:spMk id="5" creationId="{A16BE500-F9A8-CBD4-9211-CC30B82A1FE4}"/>
          </ac:spMkLst>
        </pc:spChg>
        <pc:spChg chg="mod">
          <ac:chgData name="Cowan, Kara" userId="422dcf60-3108-48b9-a5a5-708e064ad6eb" providerId="ADAL" clId="{B2D8A8C3-D9AE-47E4-9C83-02FF6A269716}" dt="2023-11-20T20:10:31.937" v="75"/>
          <ac:spMkLst>
            <pc:docMk/>
            <pc:sldMk cId="2890070645" sldId="396"/>
            <ac:spMk id="6" creationId="{6CDE1DFC-B550-4802-EC11-D0028ED8FFCF}"/>
          </ac:spMkLst>
        </pc:spChg>
      </pc:sldChg>
      <pc:sldMasterChg chg="modSldLayout">
        <pc:chgData name="Cowan, Kara" userId="422dcf60-3108-48b9-a5a5-708e064ad6eb" providerId="ADAL" clId="{B2D8A8C3-D9AE-47E4-9C83-02FF6A269716}" dt="2023-11-22T15:23:44.220" v="222"/>
        <pc:sldMasterMkLst>
          <pc:docMk/>
          <pc:sldMasterMk cId="2465387210" sldId="2147483710"/>
        </pc:sldMasterMkLst>
        <pc:sldLayoutChg chg="addSp delSp modSp mod">
          <pc:chgData name="Cowan, Kara" userId="422dcf60-3108-48b9-a5a5-708e064ad6eb" providerId="ADAL" clId="{B2D8A8C3-D9AE-47E4-9C83-02FF6A269716}" dt="2023-11-22T15:23:44.220" v="222"/>
          <pc:sldLayoutMkLst>
            <pc:docMk/>
            <pc:sldMasterMk cId="2465387210" sldId="2147483710"/>
            <pc:sldLayoutMk cId="3237947252" sldId="2147483717"/>
          </pc:sldLayoutMkLst>
          <pc:spChg chg="del">
            <ac:chgData name="Cowan, Kara" userId="422dcf60-3108-48b9-a5a5-708e064ad6eb" providerId="ADAL" clId="{B2D8A8C3-D9AE-47E4-9C83-02FF6A269716}" dt="2023-11-22T15:23:36.939" v="220" actId="478"/>
            <ac:spMkLst>
              <pc:docMk/>
              <pc:sldMasterMk cId="2465387210" sldId="2147483710"/>
              <pc:sldLayoutMk cId="3237947252" sldId="2147483717"/>
              <ac:spMk id="2" creationId="{F85A15D8-285F-3752-BAA5-FC7F61AFA185}"/>
            </ac:spMkLst>
          </pc:spChg>
          <pc:spChg chg="add mod">
            <ac:chgData name="Cowan, Kara" userId="422dcf60-3108-48b9-a5a5-708e064ad6eb" providerId="ADAL" clId="{B2D8A8C3-D9AE-47E4-9C83-02FF6A269716}" dt="2023-11-22T15:23:44.220" v="222"/>
            <ac:spMkLst>
              <pc:docMk/>
              <pc:sldMasterMk cId="2465387210" sldId="2147483710"/>
              <pc:sldLayoutMk cId="3237947252" sldId="2147483717"/>
              <ac:spMk id="3" creationId="{2E53384F-1C08-8C6A-F5E4-86BD1126AE8A}"/>
            </ac:spMkLst>
          </pc:spChg>
          <pc:spChg chg="add del mod">
            <ac:chgData name="Cowan, Kara" userId="422dcf60-3108-48b9-a5a5-708e064ad6eb" providerId="ADAL" clId="{B2D8A8C3-D9AE-47E4-9C83-02FF6A269716}" dt="2023-11-20T20:57:47.066" v="108" actId="478"/>
            <ac:spMkLst>
              <pc:docMk/>
              <pc:sldMasterMk cId="2465387210" sldId="2147483710"/>
              <pc:sldLayoutMk cId="3237947252" sldId="2147483717"/>
              <ac:spMk id="3" creationId="{B5A0DAFE-2F36-8CC9-45FF-E05B1D19B525}"/>
            </ac:spMkLst>
          </pc:spChg>
          <pc:spChg chg="del">
            <ac:chgData name="Cowan, Kara" userId="422dcf60-3108-48b9-a5a5-708e064ad6eb" providerId="ADAL" clId="{B2D8A8C3-D9AE-47E4-9C83-02FF6A269716}" dt="2023-11-22T15:23:38.811" v="221" actId="478"/>
            <ac:spMkLst>
              <pc:docMk/>
              <pc:sldMasterMk cId="2465387210" sldId="2147483710"/>
              <pc:sldLayoutMk cId="3237947252" sldId="2147483717"/>
              <ac:spMk id="7" creationId="{77E94D55-0429-2FBD-5043-3AEB4F53C096}"/>
            </ac:spMkLst>
          </pc:spChg>
        </pc:sldLayoutChg>
      </pc:sldMasterChg>
      <pc:sldMasterChg chg="new del mod addSldLayout delSldLayout">
        <pc:chgData name="Cowan, Kara" userId="422dcf60-3108-48b9-a5a5-708e064ad6eb" providerId="ADAL" clId="{B2D8A8C3-D9AE-47E4-9C83-02FF6A269716}" dt="2023-11-20T20:47:30.860" v="93" actId="6938"/>
        <pc:sldMasterMkLst>
          <pc:docMk/>
          <pc:sldMasterMk cId="3352760792" sldId="2147483730"/>
        </pc:sldMasterMkLst>
        <pc:sldLayoutChg chg="new del replId">
          <pc:chgData name="Cowan, Kara" userId="422dcf60-3108-48b9-a5a5-708e064ad6eb" providerId="ADAL" clId="{B2D8A8C3-D9AE-47E4-9C83-02FF6A269716}" dt="2023-11-20T20:47:30.860" v="93" actId="6938"/>
          <pc:sldLayoutMkLst>
            <pc:docMk/>
            <pc:sldMasterMk cId="3352760792" sldId="2147483730"/>
            <pc:sldLayoutMk cId="97968446" sldId="2147483731"/>
          </pc:sldLayoutMkLst>
        </pc:sldLayoutChg>
        <pc:sldLayoutChg chg="new del replId">
          <pc:chgData name="Cowan, Kara" userId="422dcf60-3108-48b9-a5a5-708e064ad6eb" providerId="ADAL" clId="{B2D8A8C3-D9AE-47E4-9C83-02FF6A269716}" dt="2023-11-20T20:47:30.860" v="93" actId="6938"/>
          <pc:sldLayoutMkLst>
            <pc:docMk/>
            <pc:sldMasterMk cId="3352760792" sldId="2147483730"/>
            <pc:sldLayoutMk cId="4285625439" sldId="2147483732"/>
          </pc:sldLayoutMkLst>
        </pc:sldLayoutChg>
        <pc:sldLayoutChg chg="new del replId">
          <pc:chgData name="Cowan, Kara" userId="422dcf60-3108-48b9-a5a5-708e064ad6eb" providerId="ADAL" clId="{B2D8A8C3-D9AE-47E4-9C83-02FF6A269716}" dt="2023-11-20T20:47:30.860" v="93" actId="6938"/>
          <pc:sldLayoutMkLst>
            <pc:docMk/>
            <pc:sldMasterMk cId="3352760792" sldId="2147483730"/>
            <pc:sldLayoutMk cId="1876093977" sldId="2147483733"/>
          </pc:sldLayoutMkLst>
        </pc:sldLayoutChg>
        <pc:sldLayoutChg chg="new del replId">
          <pc:chgData name="Cowan, Kara" userId="422dcf60-3108-48b9-a5a5-708e064ad6eb" providerId="ADAL" clId="{B2D8A8C3-D9AE-47E4-9C83-02FF6A269716}" dt="2023-11-20T20:47:30.860" v="93" actId="6938"/>
          <pc:sldLayoutMkLst>
            <pc:docMk/>
            <pc:sldMasterMk cId="3352760792" sldId="2147483730"/>
            <pc:sldLayoutMk cId="2714118204" sldId="2147483734"/>
          </pc:sldLayoutMkLst>
        </pc:sldLayoutChg>
        <pc:sldLayoutChg chg="new del replId">
          <pc:chgData name="Cowan, Kara" userId="422dcf60-3108-48b9-a5a5-708e064ad6eb" providerId="ADAL" clId="{B2D8A8C3-D9AE-47E4-9C83-02FF6A269716}" dt="2023-11-20T20:47:30.860" v="93" actId="6938"/>
          <pc:sldLayoutMkLst>
            <pc:docMk/>
            <pc:sldMasterMk cId="3352760792" sldId="2147483730"/>
            <pc:sldLayoutMk cId="4083695718" sldId="2147483735"/>
          </pc:sldLayoutMkLst>
        </pc:sldLayoutChg>
        <pc:sldLayoutChg chg="new del replId">
          <pc:chgData name="Cowan, Kara" userId="422dcf60-3108-48b9-a5a5-708e064ad6eb" providerId="ADAL" clId="{B2D8A8C3-D9AE-47E4-9C83-02FF6A269716}" dt="2023-11-20T20:47:30.860" v="93" actId="6938"/>
          <pc:sldLayoutMkLst>
            <pc:docMk/>
            <pc:sldMasterMk cId="3352760792" sldId="2147483730"/>
            <pc:sldLayoutMk cId="759427876" sldId="2147483736"/>
          </pc:sldLayoutMkLst>
        </pc:sldLayoutChg>
        <pc:sldLayoutChg chg="new del replId">
          <pc:chgData name="Cowan, Kara" userId="422dcf60-3108-48b9-a5a5-708e064ad6eb" providerId="ADAL" clId="{B2D8A8C3-D9AE-47E4-9C83-02FF6A269716}" dt="2023-11-20T20:47:30.860" v="93" actId="6938"/>
          <pc:sldLayoutMkLst>
            <pc:docMk/>
            <pc:sldMasterMk cId="3352760792" sldId="2147483730"/>
            <pc:sldLayoutMk cId="1820908315" sldId="2147483737"/>
          </pc:sldLayoutMkLst>
        </pc:sldLayoutChg>
        <pc:sldLayoutChg chg="new del replId">
          <pc:chgData name="Cowan, Kara" userId="422dcf60-3108-48b9-a5a5-708e064ad6eb" providerId="ADAL" clId="{B2D8A8C3-D9AE-47E4-9C83-02FF6A269716}" dt="2023-11-20T20:47:30.860" v="93" actId="6938"/>
          <pc:sldLayoutMkLst>
            <pc:docMk/>
            <pc:sldMasterMk cId="3352760792" sldId="2147483730"/>
            <pc:sldLayoutMk cId="3137624204" sldId="2147483738"/>
          </pc:sldLayoutMkLst>
        </pc:sldLayoutChg>
        <pc:sldLayoutChg chg="new del replId">
          <pc:chgData name="Cowan, Kara" userId="422dcf60-3108-48b9-a5a5-708e064ad6eb" providerId="ADAL" clId="{B2D8A8C3-D9AE-47E4-9C83-02FF6A269716}" dt="2023-11-20T20:47:30.860" v="93" actId="6938"/>
          <pc:sldLayoutMkLst>
            <pc:docMk/>
            <pc:sldMasterMk cId="3352760792" sldId="2147483730"/>
            <pc:sldLayoutMk cId="2858364613" sldId="2147483739"/>
          </pc:sldLayoutMkLst>
        </pc:sldLayoutChg>
        <pc:sldLayoutChg chg="new del replId">
          <pc:chgData name="Cowan, Kara" userId="422dcf60-3108-48b9-a5a5-708e064ad6eb" providerId="ADAL" clId="{B2D8A8C3-D9AE-47E4-9C83-02FF6A269716}" dt="2023-11-20T20:47:30.860" v="93" actId="6938"/>
          <pc:sldLayoutMkLst>
            <pc:docMk/>
            <pc:sldMasterMk cId="3352760792" sldId="2147483730"/>
            <pc:sldLayoutMk cId="2127757831" sldId="2147483740"/>
          </pc:sldLayoutMkLst>
        </pc:sldLayoutChg>
        <pc:sldLayoutChg chg="new del replId">
          <pc:chgData name="Cowan, Kara" userId="422dcf60-3108-48b9-a5a5-708e064ad6eb" providerId="ADAL" clId="{B2D8A8C3-D9AE-47E4-9C83-02FF6A269716}" dt="2023-11-20T20:47:30.860" v="93" actId="6938"/>
          <pc:sldLayoutMkLst>
            <pc:docMk/>
            <pc:sldMasterMk cId="3352760792" sldId="2147483730"/>
            <pc:sldLayoutMk cId="3827844861" sldId="2147483741"/>
          </pc:sldLayoutMkLst>
        </pc:sldLayoutChg>
      </pc:sldMasterChg>
    </pc:docChg>
  </pc:docChgLst>
  <pc:docChgLst>
    <pc:chgData name="Nasir, Zil" userId="S::zil.nasir@ontariohealth.ca::0e7472d3-bf0f-42ec-9542-556133ae7e0a" providerId="AD" clId="Web-{BF5B0B19-0132-A9C0-3ECF-810D19583505}"/>
    <pc:docChg chg="modSld">
      <pc:chgData name="Nasir, Zil" userId="S::zil.nasir@ontariohealth.ca::0e7472d3-bf0f-42ec-9542-556133ae7e0a" providerId="AD" clId="Web-{BF5B0B19-0132-A9C0-3ECF-810D19583505}" dt="2024-05-24T17:14:07.795" v="4" actId="20577"/>
      <pc:docMkLst>
        <pc:docMk/>
      </pc:docMkLst>
      <pc:sldChg chg="modSp modCm">
        <pc:chgData name="Nasir, Zil" userId="S::zil.nasir@ontariohealth.ca::0e7472d3-bf0f-42ec-9542-556133ae7e0a" providerId="AD" clId="Web-{BF5B0B19-0132-A9C0-3ECF-810D19583505}" dt="2024-05-24T17:14:07.795" v="4" actId="20577"/>
        <pc:sldMkLst>
          <pc:docMk/>
          <pc:sldMk cId="1754173097" sldId="1577"/>
        </pc:sldMkLst>
        <pc:spChg chg="mod">
          <ac:chgData name="Nasir, Zil" userId="S::zil.nasir@ontariohealth.ca::0e7472d3-bf0f-42ec-9542-556133ae7e0a" providerId="AD" clId="Web-{BF5B0B19-0132-A9C0-3ECF-810D19583505}" dt="2024-05-24T17:14:07.795" v="4" actId="20577"/>
          <ac:spMkLst>
            <pc:docMk/>
            <pc:sldMk cId="1754173097" sldId="1577"/>
            <ac:spMk id="2" creationId="{16C823F9-4B4B-473A-898C-AF9D37A61468}"/>
          </ac:spMkLst>
        </pc:spChg>
        <pc:extLst>
          <p:ext xmlns:p="http://schemas.openxmlformats.org/presentationml/2006/main" uri="{D6D511B9-2390-475A-947B-AFAB55BFBCF1}">
            <pc226:cmChg xmlns:pc226="http://schemas.microsoft.com/office/powerpoint/2022/06/main/command" chg="mod">
              <pc226:chgData name="Nasir, Zil" userId="S::zil.nasir@ontariohealth.ca::0e7472d3-bf0f-42ec-9542-556133ae7e0a" providerId="AD" clId="Web-{BF5B0B19-0132-A9C0-3ECF-810D19583505}" dt="2024-05-24T17:14:06.811" v="2" actId="20577"/>
              <pc2:cmMkLst xmlns:pc2="http://schemas.microsoft.com/office/powerpoint/2019/9/main/command">
                <pc:docMk/>
                <pc:sldMk cId="1754173097" sldId="1577"/>
                <pc2:cmMk id="{23DF7D9C-CF12-4961-B0C2-CF528CA57F25}"/>
              </pc2:cmMkLst>
            </pc226:cmChg>
          </p:ext>
        </pc:extLst>
      </pc:sldChg>
    </pc:docChg>
  </pc:docChgLst>
  <pc:docChgLst>
    <pc:chgData name="Nasir, Zil" userId="0e7472d3-bf0f-42ec-9542-556133ae7e0a" providerId="ADAL" clId="{04D5549D-549B-43B9-B858-9FC6E121A071}"/>
    <pc:docChg chg="">
      <pc:chgData name="Nasir, Zil" userId="0e7472d3-bf0f-42ec-9542-556133ae7e0a" providerId="ADAL" clId="{04D5549D-549B-43B9-B858-9FC6E121A071}" dt="2024-06-28T15:04:50.964" v="0"/>
      <pc:docMkLst>
        <pc:docMk/>
      </pc:docMkLst>
      <pc:sldChg chg="delCm">
        <pc:chgData name="Nasir, Zil" userId="0e7472d3-bf0f-42ec-9542-556133ae7e0a" providerId="ADAL" clId="{04D5549D-549B-43B9-B858-9FC6E121A071}" dt="2024-06-28T15:04:50.964" v="0"/>
        <pc:sldMkLst>
          <pc:docMk/>
          <pc:sldMk cId="1366570389" sldId="1578"/>
        </pc:sldMkLst>
        <pc:extLst>
          <p:ext xmlns:p="http://schemas.openxmlformats.org/presentationml/2006/main" uri="{D6D511B9-2390-475A-947B-AFAB55BFBCF1}">
            <pc226:cmChg xmlns:pc226="http://schemas.microsoft.com/office/powerpoint/2022/06/main/command" chg="del">
              <pc226:chgData name="Nasir, Zil" userId="0e7472d3-bf0f-42ec-9542-556133ae7e0a" providerId="ADAL" clId="{04D5549D-549B-43B9-B858-9FC6E121A071}" dt="2024-06-28T15:04:50.964" v="0"/>
              <pc2:cmMkLst xmlns:pc2="http://schemas.microsoft.com/office/powerpoint/2019/9/main/command">
                <pc:docMk/>
                <pc:sldMk cId="1366570389" sldId="1578"/>
                <pc2:cmMk id="{F2B42801-068D-4E8E-B9A1-486257E2E8A1}"/>
              </pc2:cmMkLst>
            </pc226:cmChg>
          </p:ext>
        </pc:extLst>
      </pc:sldChg>
    </pc:docChg>
  </pc:docChgLst>
  <pc:docChgLst>
    <pc:chgData name="Nasir, Zil" userId="S::zil.nasir@ontariohealth.ca::0e7472d3-bf0f-42ec-9542-556133ae7e0a" providerId="AD" clId="Web-{40A4263B-194E-6A78-BF5E-6EA2B9DB13C7}"/>
    <pc:docChg chg="">
      <pc:chgData name="Nasir, Zil" userId="S::zil.nasir@ontariohealth.ca::0e7472d3-bf0f-42ec-9542-556133ae7e0a" providerId="AD" clId="Web-{40A4263B-194E-6A78-BF5E-6EA2B9DB13C7}" dt="2024-06-14T18:07:36.384" v="3"/>
      <pc:docMkLst>
        <pc:docMk/>
      </pc:docMkLst>
      <pc:sldChg chg="delCm modCm">
        <pc:chgData name="Nasir, Zil" userId="S::zil.nasir@ontariohealth.ca::0e7472d3-bf0f-42ec-9542-556133ae7e0a" providerId="AD" clId="Web-{40A4263B-194E-6A78-BF5E-6EA2B9DB13C7}" dt="2024-06-14T18:07:36.384" v="3"/>
        <pc:sldMkLst>
          <pc:docMk/>
          <pc:sldMk cId="2872917886" sldId="360"/>
        </pc:sldMkLst>
        <pc:extLst>
          <p:ext xmlns:p="http://schemas.openxmlformats.org/presentationml/2006/main" uri="{D6D511B9-2390-475A-947B-AFAB55BFBCF1}">
            <pc226:cmChg xmlns:pc226="http://schemas.microsoft.com/office/powerpoint/2022/06/main/command" chg="del mod">
              <pc226:chgData name="Nasir, Zil" userId="S::zil.nasir@ontariohealth.ca::0e7472d3-bf0f-42ec-9542-556133ae7e0a" providerId="AD" clId="Web-{40A4263B-194E-6A78-BF5E-6EA2B9DB13C7}" dt="2024-06-14T18:07:35.400" v="2"/>
              <pc2:cmMkLst xmlns:pc2="http://schemas.microsoft.com/office/powerpoint/2019/9/main/command">
                <pc:docMk/>
                <pc:sldMk cId="2872917886" sldId="360"/>
                <pc2:cmMk id="{F854DB3C-F468-4E77-B585-E51119BF19B1}"/>
              </pc2:cmMkLst>
            </pc226:cmChg>
            <pc226:cmChg xmlns:pc226="http://schemas.microsoft.com/office/powerpoint/2022/06/main/command" chg="del mod">
              <pc226:chgData name="Nasir, Zil" userId="S::zil.nasir@ontariohealth.ca::0e7472d3-bf0f-42ec-9542-556133ae7e0a" providerId="AD" clId="Web-{40A4263B-194E-6A78-BF5E-6EA2B9DB13C7}" dt="2024-06-14T18:07:36.384" v="3"/>
              <pc2:cmMkLst xmlns:pc2="http://schemas.microsoft.com/office/powerpoint/2019/9/main/command">
                <pc:docMk/>
                <pc:sldMk cId="2872917886" sldId="360"/>
                <pc2:cmMk id="{149F7B96-93A1-425A-993F-4938F0C98237}"/>
              </pc2:cmMkLst>
            </pc226:cmChg>
          </p:ext>
        </pc:extLst>
      </pc:sldChg>
    </pc:docChg>
  </pc:docChgLst>
  <pc:docChgLst>
    <pc:chgData name="Wang, George" userId="S::george.wang@ontariohealth.ca::e9ca96ca-afa9-47b4-a550-1344521cad92" providerId="AD" clId="Web-{314CF8D0-6746-B6FC-96D1-E0DE2A6D57C4}"/>
    <pc:docChg chg="">
      <pc:chgData name="Wang, George" userId="S::george.wang@ontariohealth.ca::e9ca96ca-afa9-47b4-a550-1344521cad92" providerId="AD" clId="Web-{314CF8D0-6746-B6FC-96D1-E0DE2A6D57C4}" dt="2024-06-04T18:03:34.282" v="0"/>
      <pc:docMkLst>
        <pc:docMk/>
      </pc:docMkLst>
      <pc:sldChg chg="addCm">
        <pc:chgData name="Wang, George" userId="S::george.wang@ontariohealth.ca::e9ca96ca-afa9-47b4-a550-1344521cad92" providerId="AD" clId="Web-{314CF8D0-6746-B6FC-96D1-E0DE2A6D57C4}" dt="2024-06-04T18:03:34.282" v="0"/>
        <pc:sldMkLst>
          <pc:docMk/>
          <pc:sldMk cId="82595346" sldId="1580"/>
        </pc:sldMkLst>
        <pc:extLst>
          <p:ext xmlns:p="http://schemas.openxmlformats.org/presentationml/2006/main" uri="{D6D511B9-2390-475A-947B-AFAB55BFBCF1}">
            <pc226:cmChg xmlns:pc226="http://schemas.microsoft.com/office/powerpoint/2022/06/main/command" chg="add">
              <pc226:chgData name="Wang, George" userId="S::george.wang@ontariohealth.ca::e9ca96ca-afa9-47b4-a550-1344521cad92" providerId="AD" clId="Web-{314CF8D0-6746-B6FC-96D1-E0DE2A6D57C4}" dt="2024-06-04T18:03:34.282" v="0"/>
              <pc2:cmMkLst xmlns:pc2="http://schemas.microsoft.com/office/powerpoint/2019/9/main/command">
                <pc:docMk/>
                <pc:sldMk cId="82595346" sldId="1580"/>
                <pc2:cmMk id="{E0B870CF-6677-4F2D-A3E0-A0CBDA94EBB7}"/>
              </pc2:cmMkLst>
            </pc226:cmChg>
          </p:ext>
        </pc:extLst>
      </pc:sldChg>
    </pc:docChg>
  </pc:docChgLst>
  <pc:docChgLst>
    <pc:chgData name="Nasir, Zil" userId="S::zil.nasir@ontariohealth.ca::0e7472d3-bf0f-42ec-9542-556133ae7e0a" providerId="AD" clId="Web-{186DA76D-CF15-2F73-BE60-6E3B3303A4BF}"/>
    <pc:docChg chg="addSld delSld sldOrd">
      <pc:chgData name="Nasir, Zil" userId="S::zil.nasir@ontariohealth.ca::0e7472d3-bf0f-42ec-9542-556133ae7e0a" providerId="AD" clId="Web-{186DA76D-CF15-2F73-BE60-6E3B3303A4BF}" dt="2024-06-05T15:59:08.059" v="7"/>
      <pc:docMkLst>
        <pc:docMk/>
      </pc:docMkLst>
      <pc:sldChg chg="modCm">
        <pc:chgData name="Nasir, Zil" userId="S::zil.nasir@ontariohealth.ca::0e7472d3-bf0f-42ec-9542-556133ae7e0a" providerId="AD" clId="Web-{186DA76D-CF15-2F73-BE60-6E3B3303A4BF}" dt="2024-06-05T15:07:22.364" v="0"/>
        <pc:sldMkLst>
          <pc:docMk/>
          <pc:sldMk cId="1754173097" sldId="1577"/>
        </pc:sldMkLst>
        <pc:extLst>
          <p:ext xmlns:p="http://schemas.openxmlformats.org/presentationml/2006/main" uri="{D6D511B9-2390-475A-947B-AFAB55BFBCF1}">
            <pc226:cmChg xmlns:pc226="http://schemas.microsoft.com/office/powerpoint/2022/06/main/command" chg="mod modRxn">
              <pc226:chgData name="Nasir, Zil" userId="S::zil.nasir@ontariohealth.ca::0e7472d3-bf0f-42ec-9542-556133ae7e0a" providerId="AD" clId="Web-{186DA76D-CF15-2F73-BE60-6E3B3303A4BF}" dt="2024-06-05T15:07:22.364" v="0"/>
              <pc2:cmMkLst xmlns:pc2="http://schemas.microsoft.com/office/powerpoint/2019/9/main/command">
                <pc:docMk/>
                <pc:sldMk cId="1754173097" sldId="1577"/>
                <pc2:cmMk id="{79D675CD-BF8C-43C1-9501-10A044C00575}"/>
              </pc2:cmMkLst>
            </pc226:cmChg>
          </p:ext>
        </pc:extLst>
      </pc:sldChg>
      <pc:sldChg chg="modCm">
        <pc:chgData name="Nasir, Zil" userId="S::zil.nasir@ontariohealth.ca::0e7472d3-bf0f-42ec-9542-556133ae7e0a" providerId="AD" clId="Web-{186DA76D-CF15-2F73-BE60-6E3B3303A4BF}" dt="2024-06-05T15:07:54.661" v="1"/>
        <pc:sldMkLst>
          <pc:docMk/>
          <pc:sldMk cId="82595346" sldId="1580"/>
        </pc:sldMkLst>
        <pc:extLst>
          <p:ext xmlns:p="http://schemas.openxmlformats.org/presentationml/2006/main" uri="{D6D511B9-2390-475A-947B-AFAB55BFBCF1}">
            <pc226:cmChg xmlns:pc226="http://schemas.microsoft.com/office/powerpoint/2022/06/main/command" chg="">
              <pc226:chgData name="Nasir, Zil" userId="S::zil.nasir@ontariohealth.ca::0e7472d3-bf0f-42ec-9542-556133ae7e0a" providerId="AD" clId="Web-{186DA76D-CF15-2F73-BE60-6E3B3303A4BF}" dt="2024-06-05T15:07:54.661" v="1"/>
              <pc2:cmMkLst xmlns:pc2="http://schemas.microsoft.com/office/powerpoint/2019/9/main/command">
                <pc:docMk/>
                <pc:sldMk cId="82595346" sldId="1580"/>
                <pc2:cmMk id="{AB9D41A9-09D5-4DF6-B471-B772491664E6}"/>
              </pc2:cmMkLst>
              <pc226:cmRplyChg chg="mod modRxn">
                <pc226:chgData name="Nasir, Zil" userId="S::zil.nasir@ontariohealth.ca::0e7472d3-bf0f-42ec-9542-556133ae7e0a" providerId="AD" clId="Web-{186DA76D-CF15-2F73-BE60-6E3B3303A4BF}" dt="2024-06-05T15:07:54.661" v="1"/>
                <pc2:cmRplyMkLst xmlns:pc2="http://schemas.microsoft.com/office/powerpoint/2019/9/main/command">
                  <pc:docMk/>
                  <pc:sldMk cId="82595346" sldId="1580"/>
                  <pc2:cmMk id="{AB9D41A9-09D5-4DF6-B471-B772491664E6}"/>
                  <pc2:cmRplyMk id="{3088D058-6252-45E2-BBA0-963700E23D9D}"/>
                </pc2:cmRplyMkLst>
              </pc226:cmRplyChg>
            </pc226:cmChg>
          </p:ext>
        </pc:extLst>
      </pc:sldChg>
      <pc:sldChg chg="new ord">
        <pc:chgData name="Nasir, Zil" userId="S::zil.nasir@ontariohealth.ca::0e7472d3-bf0f-42ec-9542-556133ae7e0a" providerId="AD" clId="Web-{186DA76D-CF15-2F73-BE60-6E3B3303A4BF}" dt="2024-06-05T15:59:08.059" v="7"/>
        <pc:sldMkLst>
          <pc:docMk/>
          <pc:sldMk cId="924702882" sldId="1590"/>
        </pc:sldMkLst>
      </pc:sldChg>
      <pc:sldChg chg="new del ord">
        <pc:chgData name="Nasir, Zil" userId="S::zil.nasir@ontariohealth.ca::0e7472d3-bf0f-42ec-9542-556133ae7e0a" providerId="AD" clId="Web-{186DA76D-CF15-2F73-BE60-6E3B3303A4BF}" dt="2024-06-05T15:59:01.434" v="5"/>
        <pc:sldMkLst>
          <pc:docMk/>
          <pc:sldMk cId="1415963337" sldId="1590"/>
        </pc:sldMkLst>
      </pc:sldChg>
    </pc:docChg>
  </pc:docChgLst>
  <pc:docChgLst>
    <pc:chgData name="Bennett, Suzannah" userId="S::suzannah.bennett@ontariohealth.ca::843130ed-5d9c-42f0-baed-19a822af7024" providerId="AD" clId="Web-{CEC0062A-36D2-EBCD-437F-8558F47F01B8}"/>
    <pc:docChg chg="mod modSld">
      <pc:chgData name="Bennett, Suzannah" userId="S::suzannah.bennett@ontariohealth.ca::843130ed-5d9c-42f0-baed-19a822af7024" providerId="AD" clId="Web-{CEC0062A-36D2-EBCD-437F-8558F47F01B8}" dt="2024-06-04T15:21:03.221" v="15"/>
      <pc:docMkLst>
        <pc:docMk/>
      </pc:docMkLst>
      <pc:sldChg chg="modCm">
        <pc:chgData name="Bennett, Suzannah" userId="S::suzannah.bennett@ontariohealth.ca::843130ed-5d9c-42f0-baed-19a822af7024" providerId="AD" clId="Web-{CEC0062A-36D2-EBCD-437F-8558F47F01B8}" dt="2024-06-04T14:48:00.748" v="1"/>
        <pc:sldMkLst>
          <pc:docMk/>
          <pc:sldMk cId="2686800988" sldId="368"/>
        </pc:sldMkLst>
        <pc:extLst>
          <p:ext xmlns:p="http://schemas.openxmlformats.org/presentationml/2006/main" uri="{D6D511B9-2390-475A-947B-AFAB55BFBCF1}">
            <pc226:cmChg xmlns:pc226="http://schemas.microsoft.com/office/powerpoint/2022/06/main/command" chg="">
              <pc226:chgData name="Bennett, Suzannah" userId="S::suzannah.bennett@ontariohealth.ca::843130ed-5d9c-42f0-baed-19a822af7024" providerId="AD" clId="Web-{CEC0062A-36D2-EBCD-437F-8558F47F01B8}" dt="2024-06-04T14:48:00.748" v="1"/>
              <pc2:cmMkLst xmlns:pc2="http://schemas.microsoft.com/office/powerpoint/2019/9/main/command">
                <pc:docMk/>
                <pc:sldMk cId="2686800988" sldId="368"/>
                <pc2:cmMk id="{8CC6A433-62EC-41BD-A11E-6C7ED9B2FA07}"/>
              </pc2:cmMkLst>
              <pc226:cmRplyChg chg="add">
                <pc226:chgData name="Bennett, Suzannah" userId="S::suzannah.bennett@ontariohealth.ca::843130ed-5d9c-42f0-baed-19a822af7024" providerId="AD" clId="Web-{CEC0062A-36D2-EBCD-437F-8558F47F01B8}" dt="2024-06-04T14:48:00.748" v="1"/>
                <pc2:cmRplyMkLst xmlns:pc2="http://schemas.microsoft.com/office/powerpoint/2019/9/main/command">
                  <pc:docMk/>
                  <pc:sldMk cId="2686800988" sldId="368"/>
                  <pc2:cmMk id="{8CC6A433-62EC-41BD-A11E-6C7ED9B2FA07}"/>
                  <pc2:cmRplyMk id="{3FD4CC2B-A6DE-41DF-AD64-6A8D5AF5D2AE}"/>
                </pc2:cmRplyMkLst>
              </pc226:cmRplyChg>
            </pc226:cmChg>
          </p:ext>
        </pc:extLst>
      </pc:sldChg>
      <pc:sldChg chg="addCm">
        <pc:chgData name="Bennett, Suzannah" userId="S::suzannah.bennett@ontariohealth.ca::843130ed-5d9c-42f0-baed-19a822af7024" providerId="AD" clId="Web-{CEC0062A-36D2-EBCD-437F-8558F47F01B8}" dt="2024-06-04T15:21:03.221" v="15"/>
        <pc:sldMkLst>
          <pc:docMk/>
          <pc:sldMk cId="1754173097" sldId="1577"/>
        </pc:sldMkLst>
        <pc:extLst>
          <p:ext xmlns:p="http://schemas.openxmlformats.org/presentationml/2006/main" uri="{D6D511B9-2390-475A-947B-AFAB55BFBCF1}">
            <pc226:cmChg xmlns:pc226="http://schemas.microsoft.com/office/powerpoint/2022/06/main/command" chg="add">
              <pc226:chgData name="Bennett, Suzannah" userId="S::suzannah.bennett@ontariohealth.ca::843130ed-5d9c-42f0-baed-19a822af7024" providerId="AD" clId="Web-{CEC0062A-36D2-EBCD-437F-8558F47F01B8}" dt="2024-06-04T15:21:03.221" v="15"/>
              <pc2:cmMkLst xmlns:pc2="http://schemas.microsoft.com/office/powerpoint/2019/9/main/command">
                <pc:docMk/>
                <pc:sldMk cId="1754173097" sldId="1577"/>
                <pc2:cmMk id="{79D675CD-BF8C-43C1-9501-10A044C00575}"/>
              </pc2:cmMkLst>
            </pc226:cmChg>
          </p:ext>
        </pc:extLst>
      </pc:sldChg>
      <pc:sldChg chg="modCm">
        <pc:chgData name="Bennett, Suzannah" userId="S::suzannah.bennett@ontariohealth.ca::843130ed-5d9c-42f0-baed-19a822af7024" providerId="AD" clId="Web-{CEC0062A-36D2-EBCD-437F-8558F47F01B8}" dt="2024-06-04T14:49:17.484" v="2"/>
        <pc:sldMkLst>
          <pc:docMk/>
          <pc:sldMk cId="1366570389" sldId="1578"/>
        </pc:sldMkLst>
        <pc:extLst>
          <p:ext xmlns:p="http://schemas.openxmlformats.org/presentationml/2006/main" uri="{D6D511B9-2390-475A-947B-AFAB55BFBCF1}">
            <pc226:cmChg xmlns:pc226="http://schemas.microsoft.com/office/powerpoint/2022/06/main/command" chg="">
              <pc226:chgData name="Bennett, Suzannah" userId="S::suzannah.bennett@ontariohealth.ca::843130ed-5d9c-42f0-baed-19a822af7024" providerId="AD" clId="Web-{CEC0062A-36D2-EBCD-437F-8558F47F01B8}" dt="2024-06-04T14:49:17.484" v="2"/>
              <pc2:cmMkLst xmlns:pc2="http://schemas.microsoft.com/office/powerpoint/2019/9/main/command">
                <pc:docMk/>
                <pc:sldMk cId="1366570389" sldId="1578"/>
                <pc2:cmMk id="{9AF8CF1C-71C6-408C-BE29-21088CAD0B42}"/>
              </pc2:cmMkLst>
              <pc226:cmRplyChg chg="add">
                <pc226:chgData name="Bennett, Suzannah" userId="S::suzannah.bennett@ontariohealth.ca::843130ed-5d9c-42f0-baed-19a822af7024" providerId="AD" clId="Web-{CEC0062A-36D2-EBCD-437F-8558F47F01B8}" dt="2024-06-04T14:49:17.484" v="2"/>
                <pc2:cmRplyMkLst xmlns:pc2="http://schemas.microsoft.com/office/powerpoint/2019/9/main/command">
                  <pc:docMk/>
                  <pc:sldMk cId="1366570389" sldId="1578"/>
                  <pc2:cmMk id="{9AF8CF1C-71C6-408C-BE29-21088CAD0B42}"/>
                  <pc2:cmRplyMk id="{926E0764-5C1A-4751-A8D3-537E7BD34B1A}"/>
                </pc2:cmRplyMkLst>
              </pc226:cmRplyChg>
            </pc226:cmChg>
          </p:ext>
        </pc:extLst>
      </pc:sldChg>
      <pc:sldChg chg="addCm">
        <pc:chgData name="Bennett, Suzannah" userId="S::suzannah.bennett@ontariohealth.ca::843130ed-5d9c-42f0-baed-19a822af7024" providerId="AD" clId="Web-{CEC0062A-36D2-EBCD-437F-8558F47F01B8}" dt="2024-06-04T14:50:42.471" v="3"/>
        <pc:sldMkLst>
          <pc:docMk/>
          <pc:sldMk cId="82595346" sldId="1580"/>
        </pc:sldMkLst>
        <pc:extLst>
          <p:ext xmlns:p="http://schemas.openxmlformats.org/presentationml/2006/main" uri="{D6D511B9-2390-475A-947B-AFAB55BFBCF1}">
            <pc226:cmChg xmlns:pc226="http://schemas.microsoft.com/office/powerpoint/2022/06/main/command" chg="add">
              <pc226:chgData name="Bennett, Suzannah" userId="S::suzannah.bennett@ontariohealth.ca::843130ed-5d9c-42f0-baed-19a822af7024" providerId="AD" clId="Web-{CEC0062A-36D2-EBCD-437F-8558F47F01B8}" dt="2024-06-04T14:50:42.471" v="3"/>
              <pc2:cmMkLst xmlns:pc2="http://schemas.microsoft.com/office/powerpoint/2019/9/main/command">
                <pc:docMk/>
                <pc:sldMk cId="82595346" sldId="1580"/>
                <pc2:cmMk id="{52209921-B856-4EE6-960D-0C8FE698A2AC}"/>
              </pc2:cmMkLst>
            </pc226:cmChg>
          </p:ext>
        </pc:extLst>
      </pc:sldChg>
      <pc:sldChg chg="addCm">
        <pc:chgData name="Bennett, Suzannah" userId="S::suzannah.bennett@ontariohealth.ca::843130ed-5d9c-42f0-baed-19a822af7024" providerId="AD" clId="Web-{CEC0062A-36D2-EBCD-437F-8558F47F01B8}" dt="2024-06-04T14:51:26.269" v="4"/>
        <pc:sldMkLst>
          <pc:docMk/>
          <pc:sldMk cId="3477278666" sldId="1582"/>
        </pc:sldMkLst>
        <pc:extLst>
          <p:ext xmlns:p="http://schemas.openxmlformats.org/presentationml/2006/main" uri="{D6D511B9-2390-475A-947B-AFAB55BFBCF1}">
            <pc226:cmChg xmlns:pc226="http://schemas.microsoft.com/office/powerpoint/2022/06/main/command" chg="add">
              <pc226:chgData name="Bennett, Suzannah" userId="S::suzannah.bennett@ontariohealth.ca::843130ed-5d9c-42f0-baed-19a822af7024" providerId="AD" clId="Web-{CEC0062A-36D2-EBCD-437F-8558F47F01B8}" dt="2024-06-04T14:51:26.269" v="4"/>
              <pc2:cmMkLst xmlns:pc2="http://schemas.microsoft.com/office/powerpoint/2019/9/main/command">
                <pc:docMk/>
                <pc:sldMk cId="3477278666" sldId="1582"/>
                <pc2:cmMk id="{98EFA4C7-646A-487C-AB07-40723CB8215C}"/>
              </pc2:cmMkLst>
            </pc226:cmChg>
          </p:ext>
        </pc:extLst>
      </pc:sldChg>
      <pc:sldChg chg="addCm">
        <pc:chgData name="Bennett, Suzannah" userId="S::suzannah.bennett@ontariohealth.ca::843130ed-5d9c-42f0-baed-19a822af7024" providerId="AD" clId="Web-{CEC0062A-36D2-EBCD-437F-8558F47F01B8}" dt="2024-06-04T14:55:16.290" v="5"/>
        <pc:sldMkLst>
          <pc:docMk/>
          <pc:sldMk cId="2589714986" sldId="1584"/>
        </pc:sldMkLst>
        <pc:extLst>
          <p:ext xmlns:p="http://schemas.openxmlformats.org/presentationml/2006/main" uri="{D6D511B9-2390-475A-947B-AFAB55BFBCF1}">
            <pc226:cmChg xmlns:pc226="http://schemas.microsoft.com/office/powerpoint/2022/06/main/command" chg="add">
              <pc226:chgData name="Bennett, Suzannah" userId="S::suzannah.bennett@ontariohealth.ca::843130ed-5d9c-42f0-baed-19a822af7024" providerId="AD" clId="Web-{CEC0062A-36D2-EBCD-437F-8558F47F01B8}" dt="2024-06-04T14:55:16.290" v="5"/>
              <pc2:cmMkLst xmlns:pc2="http://schemas.microsoft.com/office/powerpoint/2019/9/main/command">
                <pc:docMk/>
                <pc:sldMk cId="2589714986" sldId="1584"/>
                <pc2:cmMk id="{9B9A7215-182D-4CAB-9AFE-73BD36B0CC95}"/>
              </pc2:cmMkLst>
            </pc226:cmChg>
          </p:ext>
        </pc:extLst>
      </pc:sldChg>
      <pc:sldChg chg="modSp">
        <pc:chgData name="Bennett, Suzannah" userId="S::suzannah.bennett@ontariohealth.ca::843130ed-5d9c-42f0-baed-19a822af7024" providerId="AD" clId="Web-{CEC0062A-36D2-EBCD-437F-8558F47F01B8}" dt="2024-06-04T14:56:32.464" v="11" actId="20577"/>
        <pc:sldMkLst>
          <pc:docMk/>
          <pc:sldMk cId="459017521" sldId="1585"/>
        </pc:sldMkLst>
        <pc:spChg chg="mod">
          <ac:chgData name="Bennett, Suzannah" userId="S::suzannah.bennett@ontariohealth.ca::843130ed-5d9c-42f0-baed-19a822af7024" providerId="AD" clId="Web-{CEC0062A-36D2-EBCD-437F-8558F47F01B8}" dt="2024-06-04T14:56:32.464" v="11" actId="20577"/>
          <ac:spMkLst>
            <pc:docMk/>
            <pc:sldMk cId="459017521" sldId="1585"/>
            <ac:spMk id="8" creationId="{DD66790E-DA4F-F114-983E-FBDF2ED2C346}"/>
          </ac:spMkLst>
        </pc:spChg>
      </pc:sldChg>
      <pc:sldChg chg="addCm">
        <pc:chgData name="Bennett, Suzannah" userId="S::suzannah.bennett@ontariohealth.ca::843130ed-5d9c-42f0-baed-19a822af7024" providerId="AD" clId="Web-{CEC0062A-36D2-EBCD-437F-8558F47F01B8}" dt="2024-06-04T15:05:16.650" v="12"/>
        <pc:sldMkLst>
          <pc:docMk/>
          <pc:sldMk cId="1552892765" sldId="1586"/>
        </pc:sldMkLst>
        <pc:extLst>
          <p:ext xmlns:p="http://schemas.openxmlformats.org/presentationml/2006/main" uri="{D6D511B9-2390-475A-947B-AFAB55BFBCF1}">
            <pc226:cmChg xmlns:pc226="http://schemas.microsoft.com/office/powerpoint/2022/06/main/command" chg="add">
              <pc226:chgData name="Bennett, Suzannah" userId="S::suzannah.bennett@ontariohealth.ca::843130ed-5d9c-42f0-baed-19a822af7024" providerId="AD" clId="Web-{CEC0062A-36D2-EBCD-437F-8558F47F01B8}" dt="2024-06-04T15:05:16.650" v="12"/>
              <pc2:cmMkLst xmlns:pc2="http://schemas.microsoft.com/office/powerpoint/2019/9/main/command">
                <pc:docMk/>
                <pc:sldMk cId="1552892765" sldId="1586"/>
                <pc2:cmMk id="{8BD1D9E8-AA4A-4BC6-A100-2D983EF67F12}"/>
              </pc2:cmMkLst>
            </pc226:cmChg>
          </p:ext>
        </pc:extLst>
      </pc:sldChg>
      <pc:sldChg chg="addCm">
        <pc:chgData name="Bennett, Suzannah" userId="S::suzannah.bennett@ontariohealth.ca::843130ed-5d9c-42f0-baed-19a822af7024" providerId="AD" clId="Web-{CEC0062A-36D2-EBCD-437F-8558F47F01B8}" dt="2024-06-04T15:12:24.770" v="14"/>
        <pc:sldMkLst>
          <pc:docMk/>
          <pc:sldMk cId="1793709505" sldId="1587"/>
        </pc:sldMkLst>
        <pc:extLst>
          <p:ext xmlns:p="http://schemas.openxmlformats.org/presentationml/2006/main" uri="{D6D511B9-2390-475A-947B-AFAB55BFBCF1}">
            <pc226:cmChg xmlns:pc226="http://schemas.microsoft.com/office/powerpoint/2022/06/main/command" chg="add">
              <pc226:chgData name="Bennett, Suzannah" userId="S::suzannah.bennett@ontariohealth.ca::843130ed-5d9c-42f0-baed-19a822af7024" providerId="AD" clId="Web-{CEC0062A-36D2-EBCD-437F-8558F47F01B8}" dt="2024-06-04T15:12:24.770" v="14"/>
              <pc2:cmMkLst xmlns:pc2="http://schemas.microsoft.com/office/powerpoint/2019/9/main/command">
                <pc:docMk/>
                <pc:sldMk cId="1793709505" sldId="1587"/>
                <pc2:cmMk id="{2DA6BC29-E2AB-4EB4-8B05-4F26FB5551CD}"/>
              </pc2:cmMkLst>
            </pc226:cmChg>
          </p:ext>
        </pc:extLst>
      </pc:sldChg>
      <pc:sldChg chg="addCm">
        <pc:chgData name="Bennett, Suzannah" userId="S::suzannah.bennett@ontariohealth.ca::843130ed-5d9c-42f0-baed-19a822af7024" providerId="AD" clId="Web-{CEC0062A-36D2-EBCD-437F-8558F47F01B8}" dt="2024-06-04T15:09:26.156" v="13"/>
        <pc:sldMkLst>
          <pc:docMk/>
          <pc:sldMk cId="3030058944" sldId="1588"/>
        </pc:sldMkLst>
        <pc:extLst>
          <p:ext xmlns:p="http://schemas.openxmlformats.org/presentationml/2006/main" uri="{D6D511B9-2390-475A-947B-AFAB55BFBCF1}">
            <pc226:cmChg xmlns:pc226="http://schemas.microsoft.com/office/powerpoint/2022/06/main/command" chg="add">
              <pc226:chgData name="Bennett, Suzannah" userId="S::suzannah.bennett@ontariohealth.ca::843130ed-5d9c-42f0-baed-19a822af7024" providerId="AD" clId="Web-{CEC0062A-36D2-EBCD-437F-8558F47F01B8}" dt="2024-06-04T15:09:26.156" v="13"/>
              <pc2:cmMkLst xmlns:pc2="http://schemas.microsoft.com/office/powerpoint/2019/9/main/command">
                <pc:docMk/>
                <pc:sldMk cId="3030058944" sldId="1588"/>
                <pc2:cmMk id="{2FA83BB0-8EF0-46FC-AEE8-E047559E2DCB}"/>
              </pc2:cmMkLst>
            </pc226:cmChg>
          </p:ext>
        </pc:extLst>
      </pc:sldChg>
    </pc:docChg>
  </pc:docChgLst>
  <pc:docChgLst>
    <pc:chgData name="Stoker, Kesiah" userId="S::kesiah.stoker@ontariohealth.ca::7d6f868f-a8a0-4a2e-b53b-4e83b6d4fcae" providerId="AD" clId="Web-{1BAA5710-6352-53FA-DC10-FD48B05B9730}"/>
    <pc:docChg chg="modSld">
      <pc:chgData name="Stoker, Kesiah" userId="S::kesiah.stoker@ontariohealth.ca::7d6f868f-a8a0-4a2e-b53b-4e83b6d4fcae" providerId="AD" clId="Web-{1BAA5710-6352-53FA-DC10-FD48B05B9730}" dt="2023-09-27T17:52:08.086" v="1" actId="20577"/>
      <pc:docMkLst>
        <pc:docMk/>
      </pc:docMkLst>
      <pc:sldChg chg="modSp">
        <pc:chgData name="Stoker, Kesiah" userId="S::kesiah.stoker@ontariohealth.ca::7d6f868f-a8a0-4a2e-b53b-4e83b6d4fcae" providerId="AD" clId="Web-{1BAA5710-6352-53FA-DC10-FD48B05B9730}" dt="2023-09-27T17:52:08.086" v="1" actId="20577"/>
        <pc:sldMkLst>
          <pc:docMk/>
          <pc:sldMk cId="4193221867" sldId="367"/>
        </pc:sldMkLst>
        <pc:spChg chg="mod">
          <ac:chgData name="Stoker, Kesiah" userId="S::kesiah.stoker@ontariohealth.ca::7d6f868f-a8a0-4a2e-b53b-4e83b6d4fcae" providerId="AD" clId="Web-{1BAA5710-6352-53FA-DC10-FD48B05B9730}" dt="2023-09-27T17:52:08.086" v="1" actId="20577"/>
          <ac:spMkLst>
            <pc:docMk/>
            <pc:sldMk cId="4193221867" sldId="367"/>
            <ac:spMk id="4" creationId="{6B11CD0E-C7B3-899E-D47C-63ECD9BF2325}"/>
          </ac:spMkLst>
        </pc:spChg>
      </pc:sldChg>
      <pc:sldChg chg="modSp">
        <pc:chgData name="Stoker, Kesiah" userId="S::kesiah.stoker@ontariohealth.ca::7d6f868f-a8a0-4a2e-b53b-4e83b6d4fcae" providerId="AD" clId="Web-{1BAA5710-6352-53FA-DC10-FD48B05B9730}" dt="2023-09-27T17:52:03.195" v="0" actId="20577"/>
        <pc:sldMkLst>
          <pc:docMk/>
          <pc:sldMk cId="2686800988" sldId="368"/>
        </pc:sldMkLst>
        <pc:spChg chg="mod">
          <ac:chgData name="Stoker, Kesiah" userId="S::kesiah.stoker@ontariohealth.ca::7d6f868f-a8a0-4a2e-b53b-4e83b6d4fcae" providerId="AD" clId="Web-{1BAA5710-6352-53FA-DC10-FD48B05B9730}" dt="2023-09-27T17:52:03.195" v="0" actId="20577"/>
          <ac:spMkLst>
            <pc:docMk/>
            <pc:sldMk cId="2686800988" sldId="368"/>
            <ac:spMk id="4" creationId="{9B731696-A770-239B-9D3A-1B0F37B790FA}"/>
          </ac:spMkLst>
        </pc:spChg>
      </pc:sldChg>
    </pc:docChg>
  </pc:docChgLst>
  <pc:docChgLst>
    <pc:chgData name="Nasir, Zil" userId="S::zil.nasir@ontariohealth.ca::0e7472d3-bf0f-42ec-9542-556133ae7e0a" providerId="AD" clId="Web-{3B50A5B6-BE1A-3234-2592-90989E691154}"/>
    <pc:docChg chg="modSld">
      <pc:chgData name="Nasir, Zil" userId="S::zil.nasir@ontariohealth.ca::0e7472d3-bf0f-42ec-9542-556133ae7e0a" providerId="AD" clId="Web-{3B50A5B6-BE1A-3234-2592-90989E691154}" dt="2024-05-30T20:17:05.949" v="5" actId="14100"/>
      <pc:docMkLst>
        <pc:docMk/>
      </pc:docMkLst>
      <pc:sldChg chg="modSp">
        <pc:chgData name="Nasir, Zil" userId="S::zil.nasir@ontariohealth.ca::0e7472d3-bf0f-42ec-9542-556133ae7e0a" providerId="AD" clId="Web-{3B50A5B6-BE1A-3234-2592-90989E691154}" dt="2024-05-30T20:17:05.949" v="5" actId="14100"/>
        <pc:sldMkLst>
          <pc:docMk/>
          <pc:sldMk cId="1754173097" sldId="1577"/>
        </pc:sldMkLst>
        <pc:spChg chg="mod">
          <ac:chgData name="Nasir, Zil" userId="S::zil.nasir@ontariohealth.ca::0e7472d3-bf0f-42ec-9542-556133ae7e0a" providerId="AD" clId="Web-{3B50A5B6-BE1A-3234-2592-90989E691154}" dt="2024-05-30T20:17:05.949" v="5" actId="14100"/>
          <ac:spMkLst>
            <pc:docMk/>
            <pc:sldMk cId="1754173097" sldId="1577"/>
            <ac:spMk id="2" creationId="{16C823F9-4B4B-473A-898C-AF9D37A61468}"/>
          </ac:spMkLst>
        </pc:spChg>
      </pc:sldChg>
    </pc:docChg>
  </pc:docChgLst>
  <pc:docChgLst>
    <pc:chgData name="Phillips, Lacey" userId="97da2b8f-d8f9-4cf6-afc9-ae8f940ca630" providerId="ADAL" clId="{4912483B-82D5-4CC2-A51D-778CA5C2F791}"/>
    <pc:docChg chg="undo custSel modSld">
      <pc:chgData name="Phillips, Lacey" userId="97da2b8f-d8f9-4cf6-afc9-ae8f940ca630" providerId="ADAL" clId="{4912483B-82D5-4CC2-A51D-778CA5C2F791}" dt="2024-06-20T20:05:30.413" v="8"/>
      <pc:docMkLst>
        <pc:docMk/>
      </pc:docMkLst>
      <pc:sldChg chg="modSp mod addCm">
        <pc:chgData name="Phillips, Lacey" userId="97da2b8f-d8f9-4cf6-afc9-ae8f940ca630" providerId="ADAL" clId="{4912483B-82D5-4CC2-A51D-778CA5C2F791}" dt="2024-06-20T20:05:30.413" v="8"/>
        <pc:sldMkLst>
          <pc:docMk/>
          <pc:sldMk cId="1366570389" sldId="1578"/>
        </pc:sldMkLst>
        <pc:spChg chg="mod">
          <ac:chgData name="Phillips, Lacey" userId="97da2b8f-d8f9-4cf6-afc9-ae8f940ca630" providerId="ADAL" clId="{4912483B-82D5-4CC2-A51D-778CA5C2F791}" dt="2024-06-20T20:01:30.139" v="7" actId="20577"/>
          <ac:spMkLst>
            <pc:docMk/>
            <pc:sldMk cId="1366570389" sldId="1578"/>
            <ac:spMk id="2" creationId="{16C823F9-4B4B-473A-898C-AF9D37A61468}"/>
          </ac:spMkLst>
        </pc:spChg>
        <pc:extLst>
          <p:ext xmlns:p="http://schemas.openxmlformats.org/presentationml/2006/main" uri="{D6D511B9-2390-475A-947B-AFAB55BFBCF1}">
            <pc226:cmChg xmlns:pc226="http://schemas.microsoft.com/office/powerpoint/2022/06/main/command" chg="add">
              <pc226:chgData name="Phillips, Lacey" userId="97da2b8f-d8f9-4cf6-afc9-ae8f940ca630" providerId="ADAL" clId="{4912483B-82D5-4CC2-A51D-778CA5C2F791}" dt="2024-06-20T20:05:30.413" v="8"/>
              <pc2:cmMkLst xmlns:pc2="http://schemas.microsoft.com/office/powerpoint/2019/9/main/command">
                <pc:docMk/>
                <pc:sldMk cId="1366570389" sldId="1578"/>
                <pc2:cmMk id="{A569F0E4-343D-4454-ABCE-EB7EF7AA2969}"/>
              </pc2:cmMkLst>
            </pc226:cmChg>
          </p:ext>
        </pc:extLst>
      </pc:sldChg>
    </pc:docChg>
  </pc:docChgLst>
  <pc:docChgLst>
    <pc:chgData name="Nasir, Zil" userId="S::zil.nasir@ontariohealth.ca::0e7472d3-bf0f-42ec-9542-556133ae7e0a" providerId="AD" clId="Web-{4130E36B-DE3A-1FB8-8BB3-F3224B69D762}"/>
    <pc:docChg chg="modSld">
      <pc:chgData name="Nasir, Zil" userId="S::zil.nasir@ontariohealth.ca::0e7472d3-bf0f-42ec-9542-556133ae7e0a" providerId="AD" clId="Web-{4130E36B-DE3A-1FB8-8BB3-F3224B69D762}" dt="2024-06-14T14:37:24.731" v="10" actId="14100"/>
      <pc:docMkLst>
        <pc:docMk/>
      </pc:docMkLst>
      <pc:sldChg chg="modSp">
        <pc:chgData name="Nasir, Zil" userId="S::zil.nasir@ontariohealth.ca::0e7472d3-bf0f-42ec-9542-556133ae7e0a" providerId="AD" clId="Web-{4130E36B-DE3A-1FB8-8BB3-F3224B69D762}" dt="2024-06-14T14:37:24.731" v="10" actId="14100"/>
        <pc:sldMkLst>
          <pc:docMk/>
          <pc:sldMk cId="2167963438" sldId="1592"/>
        </pc:sldMkLst>
        <pc:spChg chg="mod">
          <ac:chgData name="Nasir, Zil" userId="S::zil.nasir@ontariohealth.ca::0e7472d3-bf0f-42ec-9542-556133ae7e0a" providerId="AD" clId="Web-{4130E36B-DE3A-1FB8-8BB3-F3224B69D762}" dt="2024-06-14T14:37:24.731" v="10" actId="14100"/>
          <ac:spMkLst>
            <pc:docMk/>
            <pc:sldMk cId="2167963438" sldId="1592"/>
            <ac:spMk id="17" creationId="{75A8B39D-8004-7CA7-B888-9964151CB41B}"/>
          </ac:spMkLst>
        </pc:spChg>
      </pc:sldChg>
    </pc:docChg>
  </pc:docChgLst>
  <pc:docChgLst>
    <pc:chgData name="Funge, Daniel" userId="S::daniel.funge@ontariohealth.ca::248dd956-cb03-4c1e-9365-ca153f70fb64" providerId="AD" clId="Web-{2126A3F2-F766-CE10-FA71-2A9529122A45}"/>
    <pc:docChg chg="">
      <pc:chgData name="Funge, Daniel" userId="S::daniel.funge@ontariohealth.ca::248dd956-cb03-4c1e-9365-ca153f70fb64" providerId="AD" clId="Web-{2126A3F2-F766-CE10-FA71-2A9529122A45}" dt="2024-06-04T20:00:05.401" v="1"/>
      <pc:docMkLst>
        <pc:docMk/>
      </pc:docMkLst>
      <pc:sldChg chg="modCm">
        <pc:chgData name="Funge, Daniel" userId="S::daniel.funge@ontariohealth.ca::248dd956-cb03-4c1e-9365-ca153f70fb64" providerId="AD" clId="Web-{2126A3F2-F766-CE10-FA71-2A9529122A45}" dt="2024-06-04T20:00:05.401" v="1"/>
        <pc:sldMkLst>
          <pc:docMk/>
          <pc:sldMk cId="2686800988" sldId="368"/>
        </pc:sldMkLst>
        <pc:extLst>
          <p:ext xmlns:p="http://schemas.openxmlformats.org/presentationml/2006/main" uri="{D6D511B9-2390-475A-947B-AFAB55BFBCF1}">
            <pc226:cmChg xmlns:pc226="http://schemas.microsoft.com/office/powerpoint/2022/06/main/command" chg="mod">
              <pc226:chgData name="Funge, Daniel" userId="S::daniel.funge@ontariohealth.ca::248dd956-cb03-4c1e-9365-ca153f70fb64" providerId="AD" clId="Web-{2126A3F2-F766-CE10-FA71-2A9529122A45}" dt="2024-06-04T20:00:05.401" v="1"/>
              <pc2:cmMkLst xmlns:pc2="http://schemas.microsoft.com/office/powerpoint/2019/9/main/command">
                <pc:docMk/>
                <pc:sldMk cId="2686800988" sldId="368"/>
                <pc2:cmMk id="{8CC6A433-62EC-41BD-A11E-6C7ED9B2FA07}"/>
              </pc2:cmMkLst>
              <pc226:cmRplyChg chg="add">
                <pc226:chgData name="Funge, Daniel" userId="S::daniel.funge@ontariohealth.ca::248dd956-cb03-4c1e-9365-ca153f70fb64" providerId="AD" clId="Web-{2126A3F2-F766-CE10-FA71-2A9529122A45}" dt="2024-06-04T19:59:58.166" v="0"/>
                <pc2:cmRplyMkLst xmlns:pc2="http://schemas.microsoft.com/office/powerpoint/2019/9/main/command">
                  <pc:docMk/>
                  <pc:sldMk cId="2686800988" sldId="368"/>
                  <pc2:cmMk id="{8CC6A433-62EC-41BD-A11E-6C7ED9B2FA07}"/>
                  <pc2:cmRplyMk id="{599616BA-E087-4E2F-8627-1B73A84BC26D}"/>
                </pc2:cmRplyMkLst>
              </pc226:cmRplyChg>
            </pc226:cmChg>
          </p:ext>
        </pc:extLst>
      </pc:sldChg>
    </pc:docChg>
  </pc:docChgLst>
  <pc:docChgLst>
    <pc:chgData name="Stoker, Kesiah" userId="7d6f868f-a8a0-4a2e-b53b-4e83b6d4fcae" providerId="ADAL" clId="{3A05080B-2DFE-4112-B0A7-B521D7AC01A5}"/>
    <pc:docChg chg="">
      <pc:chgData name="Stoker, Kesiah" userId="7d6f868f-a8a0-4a2e-b53b-4e83b6d4fcae" providerId="ADAL" clId="{3A05080B-2DFE-4112-B0A7-B521D7AC01A5}" dt="2024-07-04T15:47:44.984" v="0"/>
      <pc:docMkLst>
        <pc:docMk/>
      </pc:docMkLst>
      <pc:sldChg chg="addCm">
        <pc:chgData name="Stoker, Kesiah" userId="7d6f868f-a8a0-4a2e-b53b-4e83b6d4fcae" providerId="ADAL" clId="{3A05080B-2DFE-4112-B0A7-B521D7AC01A5}" dt="2024-07-04T15:47:44.984" v="0"/>
        <pc:sldMkLst>
          <pc:docMk/>
          <pc:sldMk cId="2167963438" sldId="1592"/>
        </pc:sldMkLst>
        <pc:extLst>
          <p:ext xmlns:p="http://schemas.openxmlformats.org/presentationml/2006/main" uri="{D6D511B9-2390-475A-947B-AFAB55BFBCF1}">
            <pc226:cmChg xmlns:pc226="http://schemas.microsoft.com/office/powerpoint/2022/06/main/command" chg="add">
              <pc226:chgData name="Stoker, Kesiah" userId="7d6f868f-a8a0-4a2e-b53b-4e83b6d4fcae" providerId="ADAL" clId="{3A05080B-2DFE-4112-B0A7-B521D7AC01A5}" dt="2024-07-04T15:47:44.984" v="0"/>
              <pc2:cmMkLst xmlns:pc2="http://schemas.microsoft.com/office/powerpoint/2019/9/main/command">
                <pc:docMk/>
                <pc:sldMk cId="2167963438" sldId="1592"/>
                <pc2:cmMk id="{B5BDC2ED-07A8-491C-A3C9-097CE9628542}"/>
              </pc2:cmMkLst>
            </pc226:cmChg>
          </p:ext>
        </pc:extLst>
      </pc:sldChg>
    </pc:docChg>
  </pc:docChgLst>
  <pc:docChgLst>
    <pc:chgData name="Nasir, Zil" userId="S::zil.nasir@ontariohealth.ca::0e7472d3-bf0f-42ec-9542-556133ae7e0a" providerId="AD" clId="Web-{808E262E-CFBC-4B16-1EA8-B6C290395C39}"/>
    <pc:docChg chg="">
      <pc:chgData name="Nasir, Zil" userId="S::zil.nasir@ontariohealth.ca::0e7472d3-bf0f-42ec-9542-556133ae7e0a" providerId="AD" clId="Web-{808E262E-CFBC-4B16-1EA8-B6C290395C39}" dt="2024-06-14T17:42:40.910" v="4"/>
      <pc:docMkLst>
        <pc:docMk/>
      </pc:docMkLst>
      <pc:sldChg chg="addCm">
        <pc:chgData name="Nasir, Zil" userId="S::zil.nasir@ontariohealth.ca::0e7472d3-bf0f-42ec-9542-556133ae7e0a" providerId="AD" clId="Web-{808E262E-CFBC-4B16-1EA8-B6C290395C39}" dt="2024-06-14T17:42:19.707" v="3"/>
        <pc:sldMkLst>
          <pc:docMk/>
          <pc:sldMk cId="2872917886" sldId="360"/>
        </pc:sldMkLst>
        <pc:extLst>
          <p:ext xmlns:p="http://schemas.openxmlformats.org/presentationml/2006/main" uri="{D6D511B9-2390-475A-947B-AFAB55BFBCF1}">
            <pc226:cmChg xmlns:pc226="http://schemas.microsoft.com/office/powerpoint/2022/06/main/command" chg="add">
              <pc226:chgData name="Nasir, Zil" userId="S::zil.nasir@ontariohealth.ca::0e7472d3-bf0f-42ec-9542-556133ae7e0a" providerId="AD" clId="Web-{808E262E-CFBC-4B16-1EA8-B6C290395C39}" dt="2024-06-14T17:41:35.362" v="2"/>
              <pc2:cmMkLst xmlns:pc2="http://schemas.microsoft.com/office/powerpoint/2019/9/main/command">
                <pc:docMk/>
                <pc:sldMk cId="2872917886" sldId="360"/>
                <pc2:cmMk id="{F854DB3C-F468-4E77-B585-E51119BF19B1}"/>
              </pc2:cmMkLst>
            </pc226:cmChg>
            <pc226:cmChg xmlns:pc226="http://schemas.microsoft.com/office/powerpoint/2022/06/main/command" chg="add">
              <pc226:chgData name="Nasir, Zil" userId="S::zil.nasir@ontariohealth.ca::0e7472d3-bf0f-42ec-9542-556133ae7e0a" providerId="AD" clId="Web-{808E262E-CFBC-4B16-1EA8-B6C290395C39}" dt="2024-06-14T17:42:19.707" v="3"/>
              <pc2:cmMkLst xmlns:pc2="http://schemas.microsoft.com/office/powerpoint/2019/9/main/command">
                <pc:docMk/>
                <pc:sldMk cId="2872917886" sldId="360"/>
                <pc2:cmMk id="{149F7B96-93A1-425A-993F-4938F0C98237}"/>
              </pc2:cmMkLst>
            </pc226:cmChg>
          </p:ext>
        </pc:extLst>
      </pc:sldChg>
      <pc:sldChg chg="delCm modCm">
        <pc:chgData name="Nasir, Zil" userId="S::zil.nasir@ontariohealth.ca::0e7472d3-bf0f-42ec-9542-556133ae7e0a" providerId="AD" clId="Web-{808E262E-CFBC-4B16-1EA8-B6C290395C39}" dt="2024-06-14T17:38:40.094" v="1"/>
        <pc:sldMkLst>
          <pc:docMk/>
          <pc:sldMk cId="4193221867" sldId="367"/>
        </pc:sldMkLst>
        <pc:extLst>
          <p:ext xmlns:p="http://schemas.openxmlformats.org/presentationml/2006/main" uri="{D6D511B9-2390-475A-947B-AFAB55BFBCF1}">
            <pc226:cmChg xmlns:pc226="http://schemas.microsoft.com/office/powerpoint/2022/06/main/command" chg="del mod">
              <pc226:chgData name="Nasir, Zil" userId="S::zil.nasir@ontariohealth.ca::0e7472d3-bf0f-42ec-9542-556133ae7e0a" providerId="AD" clId="Web-{808E262E-CFBC-4B16-1EA8-B6C290395C39}" dt="2024-06-14T17:38:40.094" v="1"/>
              <pc2:cmMkLst xmlns:pc2="http://schemas.microsoft.com/office/powerpoint/2019/9/main/command">
                <pc:docMk/>
                <pc:sldMk cId="4193221867" sldId="367"/>
                <pc2:cmMk id="{BC02AED8-99D7-4A38-BC87-6B6649DB65D8}"/>
              </pc2:cmMkLst>
            </pc226:cmChg>
          </p:ext>
        </pc:extLst>
      </pc:sldChg>
      <pc:sldChg chg="delCm">
        <pc:chgData name="Nasir, Zil" userId="S::zil.nasir@ontariohealth.ca::0e7472d3-bf0f-42ec-9542-556133ae7e0a" providerId="AD" clId="Web-{808E262E-CFBC-4B16-1EA8-B6C290395C39}" dt="2024-06-14T17:42:40.910" v="4"/>
        <pc:sldMkLst>
          <pc:docMk/>
          <pc:sldMk cId="2167963438" sldId="1592"/>
        </pc:sldMkLst>
        <pc:extLst>
          <p:ext xmlns:p="http://schemas.openxmlformats.org/presentationml/2006/main" uri="{D6D511B9-2390-475A-947B-AFAB55BFBCF1}">
            <pc226:cmChg xmlns:pc226="http://schemas.microsoft.com/office/powerpoint/2022/06/main/command" chg="del">
              <pc226:chgData name="Nasir, Zil" userId="S::zil.nasir@ontariohealth.ca::0e7472d3-bf0f-42ec-9542-556133ae7e0a" providerId="AD" clId="Web-{808E262E-CFBC-4B16-1EA8-B6C290395C39}" dt="2024-06-14T17:42:40.910" v="4"/>
              <pc2:cmMkLst xmlns:pc2="http://schemas.microsoft.com/office/powerpoint/2019/9/main/command">
                <pc:docMk/>
                <pc:sldMk cId="2167963438" sldId="1592"/>
                <pc2:cmMk id="{486D59E2-0FDB-42C7-9DAE-67EF4145A526}"/>
              </pc2:cmMkLst>
            </pc226:cmChg>
          </p:ext>
        </pc:extLst>
      </pc:sldChg>
    </pc:docChg>
  </pc:docChgLst>
  <pc:docChgLst>
    <pc:chgData name="Nasir, Zil" userId="S::zil.nasir@ontariohealth.ca::0e7472d3-bf0f-42ec-9542-556133ae7e0a" providerId="AD" clId="Web-{F4583888-B937-9222-B351-CEA7E648326A}"/>
    <pc:docChg chg="">
      <pc:chgData name="Nasir, Zil" userId="S::zil.nasir@ontariohealth.ca::0e7472d3-bf0f-42ec-9542-556133ae7e0a" providerId="AD" clId="Web-{F4583888-B937-9222-B351-CEA7E648326A}" dt="2024-06-13T20:21:58.707" v="1"/>
      <pc:docMkLst>
        <pc:docMk/>
      </pc:docMkLst>
      <pc:sldChg chg="modCm">
        <pc:chgData name="Nasir, Zil" userId="S::zil.nasir@ontariohealth.ca::0e7472d3-bf0f-42ec-9542-556133ae7e0a" providerId="AD" clId="Web-{F4583888-B937-9222-B351-CEA7E648326A}" dt="2024-06-13T20:21:58.707" v="1"/>
        <pc:sldMkLst>
          <pc:docMk/>
          <pc:sldMk cId="3909832607" sldId="384"/>
        </pc:sldMkLst>
        <pc:extLst>
          <p:ext xmlns:p="http://schemas.openxmlformats.org/presentationml/2006/main" uri="{D6D511B9-2390-475A-947B-AFAB55BFBCF1}">
            <pc226:cmChg xmlns:pc226="http://schemas.microsoft.com/office/powerpoint/2022/06/main/command" chg="mod modRxn">
              <pc226:chgData name="Nasir, Zil" userId="S::zil.nasir@ontariohealth.ca::0e7472d3-bf0f-42ec-9542-556133ae7e0a" providerId="AD" clId="Web-{F4583888-B937-9222-B351-CEA7E648326A}" dt="2024-06-13T20:21:58.707" v="1"/>
              <pc2:cmMkLst xmlns:pc2="http://schemas.microsoft.com/office/powerpoint/2019/9/main/command">
                <pc:docMk/>
                <pc:sldMk cId="3909832607" sldId="384"/>
                <pc2:cmMk id="{61701E70-CD67-441E-B2C8-E73B8151AF78}"/>
              </pc2:cmMkLst>
            </pc226:cmChg>
          </p:ext>
        </pc:extLst>
      </pc:sldChg>
    </pc:docChg>
  </pc:docChgLst>
  <pc:docChgLst>
    <pc:chgData name="Wang, Jerry" userId="c9aadfd3-e47f-4a31-9ac0-e6a1ca77629d" providerId="ADAL" clId="{DE77158D-4527-4D4E-AF67-F81079D23D83}"/>
    <pc:docChg chg="undo redo custSel addSld delSld modSld sldOrd">
      <pc:chgData name="Wang, Jerry" userId="c9aadfd3-e47f-4a31-9ac0-e6a1ca77629d" providerId="ADAL" clId="{DE77158D-4527-4D4E-AF67-F81079D23D83}" dt="2024-06-19T15:59:46.649" v="2554" actId="14100"/>
      <pc:docMkLst>
        <pc:docMk/>
      </pc:docMkLst>
      <pc:sldChg chg="delCm">
        <pc:chgData name="Wang, Jerry" userId="c9aadfd3-e47f-4a31-9ac0-e6a1ca77629d" providerId="ADAL" clId="{DE77158D-4527-4D4E-AF67-F81079D23D83}" dt="2024-05-28T17:22:12.338" v="725"/>
        <pc:sldMkLst>
          <pc:docMk/>
          <pc:sldMk cId="925506241" sldId="322"/>
        </pc:sldMkLst>
        <pc:extLst>
          <p:ext xmlns:p="http://schemas.openxmlformats.org/presentationml/2006/main" uri="{D6D511B9-2390-475A-947B-AFAB55BFBCF1}">
            <pc226:cmChg xmlns:pc226="http://schemas.microsoft.com/office/powerpoint/2022/06/main/command" chg="del">
              <pc226:chgData name="Wang, Jerry" userId="c9aadfd3-e47f-4a31-9ac0-e6a1ca77629d" providerId="ADAL" clId="{DE77158D-4527-4D4E-AF67-F81079D23D83}" dt="2024-05-28T17:22:12.338" v="725"/>
              <pc2:cmMkLst xmlns:pc2="http://schemas.microsoft.com/office/powerpoint/2019/9/main/command">
                <pc:docMk/>
                <pc:sldMk cId="925506241" sldId="322"/>
                <pc2:cmMk id="{1F34EF3C-3CFF-4DAC-8740-8EA5E774F172}"/>
              </pc2:cmMkLst>
            </pc226:cmChg>
          </p:ext>
        </pc:extLst>
      </pc:sldChg>
      <pc:sldChg chg="delSp modSp mod modCm">
        <pc:chgData name="Wang, Jerry" userId="c9aadfd3-e47f-4a31-9ac0-e6a1ca77629d" providerId="ADAL" clId="{DE77158D-4527-4D4E-AF67-F81079D23D83}" dt="2024-06-14T14:32:29.655" v="2521" actId="1076"/>
        <pc:sldMkLst>
          <pc:docMk/>
          <pc:sldMk cId="482592697" sldId="359"/>
        </pc:sldMkLst>
        <pc:spChg chg="mod">
          <ac:chgData name="Wang, Jerry" userId="c9aadfd3-e47f-4a31-9ac0-e6a1ca77629d" providerId="ADAL" clId="{DE77158D-4527-4D4E-AF67-F81079D23D83}" dt="2024-06-14T14:32:29.655" v="2521" actId="1076"/>
          <ac:spMkLst>
            <pc:docMk/>
            <pc:sldMk cId="482592697" sldId="359"/>
            <ac:spMk id="9" creationId="{F26C9640-EA3A-E14C-7E08-C84D4F09D62D}"/>
          </ac:spMkLst>
        </pc:spChg>
        <pc:spChg chg="mod">
          <ac:chgData name="Wang, Jerry" userId="c9aadfd3-e47f-4a31-9ac0-e6a1ca77629d" providerId="ADAL" clId="{DE77158D-4527-4D4E-AF67-F81079D23D83}" dt="2024-06-14T14:32:17.919" v="2520" actId="1076"/>
          <ac:spMkLst>
            <pc:docMk/>
            <pc:sldMk cId="482592697" sldId="359"/>
            <ac:spMk id="11" creationId="{63410C60-AB62-8392-43D5-EFC7B6490CDD}"/>
          </ac:spMkLst>
        </pc:spChg>
        <pc:spChg chg="mod">
          <ac:chgData name="Wang, Jerry" userId="c9aadfd3-e47f-4a31-9ac0-e6a1ca77629d" providerId="ADAL" clId="{DE77158D-4527-4D4E-AF67-F81079D23D83}" dt="2024-06-14T14:32:09.285" v="2519" actId="1076"/>
          <ac:spMkLst>
            <pc:docMk/>
            <pc:sldMk cId="482592697" sldId="359"/>
            <ac:spMk id="12" creationId="{F771BB59-2D5C-1C8B-C06B-135DBA926C5F}"/>
          </ac:spMkLst>
        </pc:spChg>
        <pc:spChg chg="del">
          <ac:chgData name="Wang, Jerry" userId="c9aadfd3-e47f-4a31-9ac0-e6a1ca77629d" providerId="ADAL" clId="{DE77158D-4527-4D4E-AF67-F81079D23D83}" dt="2024-06-14T14:31:54.663" v="2516" actId="478"/>
          <ac:spMkLst>
            <pc:docMk/>
            <pc:sldMk cId="482592697" sldId="359"/>
            <ac:spMk id="13" creationId="{A37D0B17-63D2-8479-A702-604DDCF5A57D}"/>
          </ac:spMkLst>
        </pc:spChg>
        <pc:picChg chg="mod">
          <ac:chgData name="Wang, Jerry" userId="c9aadfd3-e47f-4a31-9ac0-e6a1ca77629d" providerId="ADAL" clId="{DE77158D-4527-4D4E-AF67-F81079D23D83}" dt="2024-06-14T14:32:29.655" v="2521" actId="1076"/>
          <ac:picMkLst>
            <pc:docMk/>
            <pc:sldMk cId="482592697" sldId="359"/>
            <ac:picMk id="8" creationId="{62BAC47B-321B-FB6B-35E8-5713DE0FE6B0}"/>
          </ac:picMkLst>
        </pc:picChg>
        <pc:picChg chg="mod">
          <ac:chgData name="Wang, Jerry" userId="c9aadfd3-e47f-4a31-9ac0-e6a1ca77629d" providerId="ADAL" clId="{DE77158D-4527-4D4E-AF67-F81079D23D83}" dt="2024-06-14T14:32:17.919" v="2520" actId="1076"/>
          <ac:picMkLst>
            <pc:docMk/>
            <pc:sldMk cId="482592697" sldId="359"/>
            <ac:picMk id="10" creationId="{3F553A37-1B97-06FF-4F8E-47544D3467B4}"/>
          </ac:picMkLst>
        </pc:pic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DE77158D-4527-4D4E-AF67-F81079D23D83}" dt="2024-06-14T14:31:58.342" v="2518"/>
              <pc2:cmMkLst xmlns:pc2="http://schemas.microsoft.com/office/powerpoint/2019/9/main/command">
                <pc:docMk/>
                <pc:sldMk cId="482592697" sldId="359"/>
                <pc2:cmMk id="{C8DD73CC-70D2-44EB-80A1-C85B4680E228}"/>
              </pc2:cmMkLst>
            </pc226:cmChg>
          </p:ext>
        </pc:extLst>
      </pc:sldChg>
      <pc:sldChg chg="modCm">
        <pc:chgData name="Wang, Jerry" userId="c9aadfd3-e47f-4a31-9ac0-e6a1ca77629d" providerId="ADAL" clId="{DE77158D-4527-4D4E-AF67-F81079D23D83}" dt="2024-06-07T14:54:15.988" v="1743" actId="2056"/>
        <pc:sldMkLst>
          <pc:docMk/>
          <pc:sldMk cId="3239380564" sldId="361"/>
        </pc:sldMkLst>
        <pc:extLst>
          <p:ext xmlns:p="http://schemas.openxmlformats.org/presentationml/2006/main" uri="{D6D511B9-2390-475A-947B-AFAB55BFBCF1}">
            <pc226:cmChg xmlns:pc226="http://schemas.microsoft.com/office/powerpoint/2022/06/main/command" chg="mod">
              <pc226:chgData name="Wang, Jerry" userId="c9aadfd3-e47f-4a31-9ac0-e6a1ca77629d" providerId="ADAL" clId="{DE77158D-4527-4D4E-AF67-F81079D23D83}" dt="2024-06-07T14:54:15.988" v="1743" actId="2056"/>
              <pc2:cmMkLst xmlns:pc2="http://schemas.microsoft.com/office/powerpoint/2019/9/main/command">
                <pc:docMk/>
                <pc:sldMk cId="3239380564" sldId="361"/>
                <pc2:cmMk id="{45A81050-05FE-4C28-AA6F-41C5FE316187}"/>
              </pc2:cmMkLst>
            </pc226:cmChg>
          </p:ext>
        </pc:extLst>
      </pc:sldChg>
      <pc:sldChg chg="del">
        <pc:chgData name="Wang, Jerry" userId="c9aadfd3-e47f-4a31-9ac0-e6a1ca77629d" providerId="ADAL" clId="{DE77158D-4527-4D4E-AF67-F81079D23D83}" dt="2024-06-14T14:31:32.303" v="2515" actId="47"/>
        <pc:sldMkLst>
          <pc:docMk/>
          <pc:sldMk cId="2686800988" sldId="368"/>
        </pc:sldMkLst>
      </pc:sldChg>
      <pc:sldChg chg="del">
        <pc:chgData name="Wang, Jerry" userId="c9aadfd3-e47f-4a31-9ac0-e6a1ca77629d" providerId="ADAL" clId="{DE77158D-4527-4D4E-AF67-F81079D23D83}" dt="2024-05-23T19:30:40.628" v="1" actId="47"/>
        <pc:sldMkLst>
          <pc:docMk/>
          <pc:sldMk cId="387574291" sldId="370"/>
        </pc:sldMkLst>
      </pc:sldChg>
      <pc:sldChg chg="del">
        <pc:chgData name="Wang, Jerry" userId="c9aadfd3-e47f-4a31-9ac0-e6a1ca77629d" providerId="ADAL" clId="{DE77158D-4527-4D4E-AF67-F81079D23D83}" dt="2024-05-23T19:30:40.628" v="1" actId="47"/>
        <pc:sldMkLst>
          <pc:docMk/>
          <pc:sldMk cId="3527226458" sldId="371"/>
        </pc:sldMkLst>
      </pc:sldChg>
      <pc:sldChg chg="del">
        <pc:chgData name="Wang, Jerry" userId="c9aadfd3-e47f-4a31-9ac0-e6a1ca77629d" providerId="ADAL" clId="{DE77158D-4527-4D4E-AF67-F81079D23D83}" dt="2024-05-23T19:30:40.628" v="1" actId="47"/>
        <pc:sldMkLst>
          <pc:docMk/>
          <pc:sldMk cId="1620933853" sldId="372"/>
        </pc:sldMkLst>
      </pc:sldChg>
      <pc:sldChg chg="del">
        <pc:chgData name="Wang, Jerry" userId="c9aadfd3-e47f-4a31-9ac0-e6a1ca77629d" providerId="ADAL" clId="{DE77158D-4527-4D4E-AF67-F81079D23D83}" dt="2024-05-23T19:30:40.628" v="1" actId="47"/>
        <pc:sldMkLst>
          <pc:docMk/>
          <pc:sldMk cId="3190618129" sldId="373"/>
        </pc:sldMkLst>
      </pc:sldChg>
      <pc:sldChg chg="del">
        <pc:chgData name="Wang, Jerry" userId="c9aadfd3-e47f-4a31-9ac0-e6a1ca77629d" providerId="ADAL" clId="{DE77158D-4527-4D4E-AF67-F81079D23D83}" dt="2024-05-23T19:30:40.628" v="1" actId="47"/>
        <pc:sldMkLst>
          <pc:docMk/>
          <pc:sldMk cId="2905656775" sldId="374"/>
        </pc:sldMkLst>
      </pc:sldChg>
      <pc:sldChg chg="del">
        <pc:chgData name="Wang, Jerry" userId="c9aadfd3-e47f-4a31-9ac0-e6a1ca77629d" providerId="ADAL" clId="{DE77158D-4527-4D4E-AF67-F81079D23D83}" dt="2024-05-23T19:30:40.628" v="1" actId="47"/>
        <pc:sldMkLst>
          <pc:docMk/>
          <pc:sldMk cId="884083932" sldId="375"/>
        </pc:sldMkLst>
      </pc:sldChg>
      <pc:sldChg chg="del">
        <pc:chgData name="Wang, Jerry" userId="c9aadfd3-e47f-4a31-9ac0-e6a1ca77629d" providerId="ADAL" clId="{DE77158D-4527-4D4E-AF67-F81079D23D83}" dt="2024-05-23T19:30:40.628" v="1" actId="47"/>
        <pc:sldMkLst>
          <pc:docMk/>
          <pc:sldMk cId="1330674309" sldId="376"/>
        </pc:sldMkLst>
      </pc:sldChg>
      <pc:sldChg chg="del">
        <pc:chgData name="Wang, Jerry" userId="c9aadfd3-e47f-4a31-9ac0-e6a1ca77629d" providerId="ADAL" clId="{DE77158D-4527-4D4E-AF67-F81079D23D83}" dt="2024-05-23T19:30:40.628" v="1" actId="47"/>
        <pc:sldMkLst>
          <pc:docMk/>
          <pc:sldMk cId="2801172913" sldId="377"/>
        </pc:sldMkLst>
      </pc:sldChg>
      <pc:sldChg chg="del">
        <pc:chgData name="Wang, Jerry" userId="c9aadfd3-e47f-4a31-9ac0-e6a1ca77629d" providerId="ADAL" clId="{DE77158D-4527-4D4E-AF67-F81079D23D83}" dt="2024-05-23T19:30:40.628" v="1" actId="47"/>
        <pc:sldMkLst>
          <pc:docMk/>
          <pc:sldMk cId="2044941396" sldId="378"/>
        </pc:sldMkLst>
      </pc:sldChg>
      <pc:sldChg chg="addCm modCm">
        <pc:chgData name="Wang, Jerry" userId="c9aadfd3-e47f-4a31-9ac0-e6a1ca77629d" providerId="ADAL" clId="{DE77158D-4527-4D4E-AF67-F81079D23D83}" dt="2024-05-28T19:17:02.339" v="811"/>
        <pc:sldMkLst>
          <pc:docMk/>
          <pc:sldMk cId="863682701" sldId="379"/>
        </pc:sldMkLst>
        <pc:extLst>
          <p:ext xmlns:p="http://schemas.openxmlformats.org/presentationml/2006/main" uri="{D6D511B9-2390-475A-947B-AFAB55BFBCF1}">
            <pc226:cmChg xmlns:pc226="http://schemas.microsoft.com/office/powerpoint/2022/06/main/command" chg="add">
              <pc226:chgData name="Wang, Jerry" userId="c9aadfd3-e47f-4a31-9ac0-e6a1ca77629d" providerId="ADAL" clId="{DE77158D-4527-4D4E-AF67-F81079D23D83}" dt="2024-05-28T19:17:02.339" v="811"/>
              <pc2:cmMkLst xmlns:pc2="http://schemas.microsoft.com/office/powerpoint/2019/9/main/command">
                <pc:docMk/>
                <pc:sldMk cId="863682701" sldId="379"/>
                <pc2:cmMk id="{CDA75DF4-9801-4D9A-AB5C-7603F0399964}"/>
              </pc2:cmMkLst>
              <pc226:cmRplyChg chg="add">
                <pc226:chgData name="Wang, Jerry" userId="c9aadfd3-e47f-4a31-9ac0-e6a1ca77629d" providerId="ADAL" clId="{DE77158D-4527-4D4E-AF67-F81079D23D83}" dt="2024-05-28T19:17:02.339" v="811"/>
                <pc2:cmRplyMkLst xmlns:pc2="http://schemas.microsoft.com/office/powerpoint/2019/9/main/command">
                  <pc:docMk/>
                  <pc:sldMk cId="863682701" sldId="379"/>
                  <pc2:cmMk id="{CDA75DF4-9801-4D9A-AB5C-7603F0399964}"/>
                  <pc2:cmRplyMk id="{9B1114F3-A973-427A-9123-2B65862C7EC0}"/>
                </pc2:cmRplyMkLst>
              </pc226:cmRplyChg>
            </pc226:cmChg>
          </p:ext>
        </pc:extLst>
      </pc:sldChg>
      <pc:sldChg chg="modNotesTx">
        <pc:chgData name="Wang, Jerry" userId="c9aadfd3-e47f-4a31-9ac0-e6a1ca77629d" providerId="ADAL" clId="{DE77158D-4527-4D4E-AF67-F81079D23D83}" dt="2024-05-23T19:32:28.721" v="2"/>
        <pc:sldMkLst>
          <pc:docMk/>
          <pc:sldMk cId="345027054" sldId="382"/>
        </pc:sldMkLst>
      </pc:sldChg>
      <pc:sldChg chg="del">
        <pc:chgData name="Wang, Jerry" userId="c9aadfd3-e47f-4a31-9ac0-e6a1ca77629d" providerId="ADAL" clId="{DE77158D-4527-4D4E-AF67-F81079D23D83}" dt="2024-05-23T19:32:31.975" v="3" actId="47"/>
        <pc:sldMkLst>
          <pc:docMk/>
          <pc:sldMk cId="3077745340" sldId="383"/>
        </pc:sldMkLst>
      </pc:sldChg>
      <pc:sldChg chg="modSp mod">
        <pc:chgData name="Wang, Jerry" userId="c9aadfd3-e47f-4a31-9ac0-e6a1ca77629d" providerId="ADAL" clId="{DE77158D-4527-4D4E-AF67-F81079D23D83}" dt="2024-05-23T19:39:53.315" v="357" actId="20577"/>
        <pc:sldMkLst>
          <pc:docMk/>
          <pc:sldMk cId="81161874" sldId="390"/>
        </pc:sldMkLst>
        <pc:spChg chg="mod">
          <ac:chgData name="Wang, Jerry" userId="c9aadfd3-e47f-4a31-9ac0-e6a1ca77629d" providerId="ADAL" clId="{DE77158D-4527-4D4E-AF67-F81079D23D83}" dt="2024-05-23T19:39:53.315" v="357" actId="20577"/>
          <ac:spMkLst>
            <pc:docMk/>
            <pc:sldMk cId="81161874" sldId="390"/>
            <ac:spMk id="4" creationId="{34B929EA-085D-03CC-8ABC-3FFBF3231F85}"/>
          </ac:spMkLst>
        </pc:spChg>
        <pc:spChg chg="mod">
          <ac:chgData name="Wang, Jerry" userId="c9aadfd3-e47f-4a31-9ac0-e6a1ca77629d" providerId="ADAL" clId="{DE77158D-4527-4D4E-AF67-F81079D23D83}" dt="2024-05-23T19:38:33.531" v="46" actId="13926"/>
          <ac:spMkLst>
            <pc:docMk/>
            <pc:sldMk cId="81161874" sldId="390"/>
            <ac:spMk id="27" creationId="{6D7733A8-17FB-66BD-9A1B-C0C33D2F92B0}"/>
          </ac:spMkLst>
        </pc:spChg>
      </pc:sldChg>
      <pc:sldChg chg="modSp mod">
        <pc:chgData name="Wang, Jerry" userId="c9aadfd3-e47f-4a31-9ac0-e6a1ca77629d" providerId="ADAL" clId="{DE77158D-4527-4D4E-AF67-F81079D23D83}" dt="2024-05-23T19:36:41.769" v="41" actId="255"/>
        <pc:sldMkLst>
          <pc:docMk/>
          <pc:sldMk cId="2491820790" sldId="391"/>
        </pc:sldMkLst>
        <pc:spChg chg="mod">
          <ac:chgData name="Wang, Jerry" userId="c9aadfd3-e47f-4a31-9ac0-e6a1ca77629d" providerId="ADAL" clId="{DE77158D-4527-4D4E-AF67-F81079D23D83}" dt="2024-05-23T19:36:41.769" v="41" actId="255"/>
          <ac:spMkLst>
            <pc:docMk/>
            <pc:sldMk cId="2491820790" sldId="391"/>
            <ac:spMk id="4" creationId="{34B929EA-085D-03CC-8ABC-3FFBF3231F85}"/>
          </ac:spMkLst>
        </pc:spChg>
        <pc:spChg chg="mod">
          <ac:chgData name="Wang, Jerry" userId="c9aadfd3-e47f-4a31-9ac0-e6a1ca77629d" providerId="ADAL" clId="{DE77158D-4527-4D4E-AF67-F81079D23D83}" dt="2024-05-23T19:35:52.348" v="34" actId="20577"/>
          <ac:spMkLst>
            <pc:docMk/>
            <pc:sldMk cId="2491820790" sldId="391"/>
            <ac:spMk id="27" creationId="{6D7733A8-17FB-66BD-9A1B-C0C33D2F92B0}"/>
          </ac:spMkLst>
        </pc:spChg>
      </pc:sldChg>
      <pc:sldChg chg="del">
        <pc:chgData name="Wang, Jerry" userId="c9aadfd3-e47f-4a31-9ac0-e6a1ca77629d" providerId="ADAL" clId="{DE77158D-4527-4D4E-AF67-F81079D23D83}" dt="2024-05-23T19:35:30.639" v="18" actId="47"/>
        <pc:sldMkLst>
          <pc:docMk/>
          <pc:sldMk cId="2832015745" sldId="392"/>
        </pc:sldMkLst>
      </pc:sldChg>
      <pc:sldChg chg="addSp modSp add del mod delCm modCm">
        <pc:chgData name="Wang, Jerry" userId="c9aadfd3-e47f-4a31-9ac0-e6a1ca77629d" providerId="ADAL" clId="{DE77158D-4527-4D4E-AF67-F81079D23D83}" dt="2024-06-13T21:00:13.275" v="2482" actId="47"/>
        <pc:sldMkLst>
          <pc:docMk/>
          <pc:sldMk cId="1754173097" sldId="1577"/>
        </pc:sldMkLst>
        <pc:spChg chg="mod">
          <ac:chgData name="Wang, Jerry" userId="c9aadfd3-e47f-4a31-9ac0-e6a1ca77629d" providerId="ADAL" clId="{DE77158D-4527-4D4E-AF67-F81079D23D83}" dt="2024-06-07T15:01:35.631" v="1767" actId="1076"/>
          <ac:spMkLst>
            <pc:docMk/>
            <pc:sldMk cId="1754173097" sldId="1577"/>
            <ac:spMk id="2" creationId="{16C823F9-4B4B-473A-898C-AF9D37A61468}"/>
          </ac:spMkLst>
        </pc:spChg>
        <pc:spChg chg="mod">
          <ac:chgData name="Wang, Jerry" userId="c9aadfd3-e47f-4a31-9ac0-e6a1ca77629d" providerId="ADAL" clId="{DE77158D-4527-4D4E-AF67-F81079D23D83}" dt="2024-06-13T20:59:19.796" v="2481" actId="20577"/>
          <ac:spMkLst>
            <pc:docMk/>
            <pc:sldMk cId="1754173097" sldId="1577"/>
            <ac:spMk id="3" creationId="{32C96D85-22F5-4F13-876C-5E2AEB13EC90}"/>
          </ac:spMkLst>
        </pc:spChg>
        <pc:spChg chg="add mod">
          <ac:chgData name="Wang, Jerry" userId="c9aadfd3-e47f-4a31-9ac0-e6a1ca77629d" providerId="ADAL" clId="{DE77158D-4527-4D4E-AF67-F81079D23D83}" dt="2024-06-07T15:02:00.160" v="1770" actId="1076"/>
          <ac:spMkLst>
            <pc:docMk/>
            <pc:sldMk cId="1754173097" sldId="1577"/>
            <ac:spMk id="4" creationId="{F1F244F4-1A3F-EEF6-A5A7-D6E80E9E3A67}"/>
          </ac:spMkLst>
        </pc:spChg>
        <pc:picChg chg="mod">
          <ac:chgData name="Wang, Jerry" userId="c9aadfd3-e47f-4a31-9ac0-e6a1ca77629d" providerId="ADAL" clId="{DE77158D-4527-4D4E-AF67-F81079D23D83}" dt="2024-06-07T14:57:09.494" v="1756" actId="1076"/>
          <ac:picMkLst>
            <pc:docMk/>
            <pc:sldMk cId="1754173097" sldId="1577"/>
            <ac:picMk id="11" creationId="{BD786F98-F040-032E-0514-E9E09D0DE69A}"/>
          </ac:picMkLst>
        </pc:picChg>
        <pc:extLst>
          <p:ext xmlns:p="http://schemas.openxmlformats.org/presentationml/2006/main" uri="{D6D511B9-2390-475A-947B-AFAB55BFBCF1}">
            <pc226:cmChg xmlns:pc226="http://schemas.microsoft.com/office/powerpoint/2022/06/main/command" chg="del mod">
              <pc226:chgData name="Wang, Jerry" userId="c9aadfd3-e47f-4a31-9ac0-e6a1ca77629d" providerId="ADAL" clId="{DE77158D-4527-4D4E-AF67-F81079D23D83}" dt="2024-06-07T14:34:34.828" v="898"/>
              <pc2:cmMkLst xmlns:pc2="http://schemas.microsoft.com/office/powerpoint/2019/9/main/command">
                <pc:docMk/>
                <pc:sldMk cId="1754173097" sldId="1577"/>
                <pc2:cmMk id="{31C3B450-C8FC-4C6D-BD18-F8FE73504726}"/>
              </pc2:cmMkLst>
            </pc226:cmChg>
            <pc226:cmChg xmlns:pc226="http://schemas.microsoft.com/office/powerpoint/2022/06/main/command" chg="mod">
              <pc226:chgData name="Wang, Jerry" userId="c9aadfd3-e47f-4a31-9ac0-e6a1ca77629d" providerId="ADAL" clId="{DE77158D-4527-4D4E-AF67-F81079D23D83}" dt="2024-05-24T15:02:22.988" v="400"/>
              <pc2:cmMkLst xmlns:pc2="http://schemas.microsoft.com/office/powerpoint/2019/9/main/command">
                <pc:docMk/>
                <pc:sldMk cId="1754173097" sldId="1577"/>
                <pc2:cmMk id="{23DF7D9C-CF12-4961-B0C2-CF528CA57F25}"/>
              </pc2:cmMkLst>
            </pc226:cmChg>
          </p:ext>
        </pc:extLst>
      </pc:sldChg>
      <pc:sldChg chg="modSp add mod modCm">
        <pc:chgData name="Wang, Jerry" userId="c9aadfd3-e47f-4a31-9ac0-e6a1ca77629d" providerId="ADAL" clId="{DE77158D-4527-4D4E-AF67-F81079D23D83}" dt="2024-06-13T21:02:04.720" v="2491" actId="207"/>
        <pc:sldMkLst>
          <pc:docMk/>
          <pc:sldMk cId="1366570389" sldId="1578"/>
        </pc:sldMkLst>
        <pc:spChg chg="mod">
          <ac:chgData name="Wang, Jerry" userId="c9aadfd3-e47f-4a31-9ac0-e6a1ca77629d" providerId="ADAL" clId="{DE77158D-4527-4D4E-AF67-F81079D23D83}" dt="2024-06-13T21:02:04.720" v="2491" actId="207"/>
          <ac:spMkLst>
            <pc:docMk/>
            <pc:sldMk cId="1366570389" sldId="1578"/>
            <ac:spMk id="2" creationId="{16C823F9-4B4B-473A-898C-AF9D37A61468}"/>
          </ac:spMkLst>
        </pc:spChg>
        <pc:spChg chg="mod">
          <ac:chgData name="Wang, Jerry" userId="c9aadfd3-e47f-4a31-9ac0-e6a1ca77629d" providerId="ADAL" clId="{DE77158D-4527-4D4E-AF67-F81079D23D83}" dt="2024-06-07T14:34:40.752" v="913" actId="20577"/>
          <ac:spMkLst>
            <pc:docMk/>
            <pc:sldMk cId="1366570389" sldId="1578"/>
            <ac:spMk id="3" creationId="{32C96D85-22F5-4F13-876C-5E2AEB13EC90}"/>
          </ac:spMkLst>
        </pc:spChg>
        <pc:spChg chg="mod">
          <ac:chgData name="Wang, Jerry" userId="c9aadfd3-e47f-4a31-9ac0-e6a1ca77629d" providerId="ADAL" clId="{DE77158D-4527-4D4E-AF67-F81079D23D83}" dt="2024-06-13T21:00:52.528" v="2484" actId="207"/>
          <ac:spMkLst>
            <pc:docMk/>
            <pc:sldMk cId="1366570389" sldId="1578"/>
            <ac:spMk id="10" creationId="{8021FDCC-0E4F-F793-2F2A-0AA542739060}"/>
          </ac:spMkLst>
        </pc:spChg>
        <pc:graphicFrameChg chg="mod">
          <ac:chgData name="Wang, Jerry" userId="c9aadfd3-e47f-4a31-9ac0-e6a1ca77629d" providerId="ADAL" clId="{DE77158D-4527-4D4E-AF67-F81079D23D83}" dt="2024-06-13T21:01:06.610" v="2488" actId="207"/>
          <ac:graphicFrameMkLst>
            <pc:docMk/>
            <pc:sldMk cId="1366570389" sldId="1578"/>
            <ac:graphicFrameMk id="9" creationId="{456A5B77-5484-3544-409D-63EB960B1B52}"/>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DE77158D-4527-4D4E-AF67-F81079D23D83}" dt="2024-06-13T21:01:59.205" v="2490" actId="20577"/>
              <pc2:cmMkLst xmlns:pc2="http://schemas.microsoft.com/office/powerpoint/2019/9/main/command">
                <pc:docMk/>
                <pc:sldMk cId="1366570389" sldId="1578"/>
                <pc2:cmMk id="{9AF8CF1C-71C6-408C-BE29-21088CAD0B42}"/>
              </pc2:cmMkLst>
              <pc226:cmRplyChg chg="add">
                <pc226:chgData name="Wang, Jerry" userId="c9aadfd3-e47f-4a31-9ac0-e6a1ca77629d" providerId="ADAL" clId="{DE77158D-4527-4D4E-AF67-F81079D23D83}" dt="2024-06-07T15:27:37.251" v="1831"/>
                <pc2:cmRplyMkLst xmlns:pc2="http://schemas.microsoft.com/office/powerpoint/2019/9/main/command">
                  <pc:docMk/>
                  <pc:sldMk cId="1366570389" sldId="1578"/>
                  <pc2:cmMk id="{9AF8CF1C-71C6-408C-BE29-21088CAD0B42}"/>
                  <pc2:cmRplyMk id="{65EC5094-D779-49CA-91F1-BD56B115056F}"/>
                </pc2:cmRplyMkLst>
              </pc226:cmRplyChg>
            </pc226:cmChg>
            <pc226:cmChg xmlns:pc226="http://schemas.microsoft.com/office/powerpoint/2022/06/main/command" chg="mod">
              <pc226:chgData name="Wang, Jerry" userId="c9aadfd3-e47f-4a31-9ac0-e6a1ca77629d" providerId="ADAL" clId="{DE77158D-4527-4D4E-AF67-F81079D23D83}" dt="2024-06-13T21:01:59.205" v="2490" actId="20577"/>
              <pc2:cmMkLst xmlns:pc2="http://schemas.microsoft.com/office/powerpoint/2019/9/main/command">
                <pc:docMk/>
                <pc:sldMk cId="1366570389" sldId="1578"/>
                <pc2:cmMk id="{8A89A2DF-FAC2-4DFF-BD24-FEE820AC88E5}"/>
              </pc2:cmMkLst>
              <pc226:cmRplyChg chg="add">
                <pc226:chgData name="Wang, Jerry" userId="c9aadfd3-e47f-4a31-9ac0-e6a1ca77629d" providerId="ADAL" clId="{DE77158D-4527-4D4E-AF67-F81079D23D83}" dt="2024-06-04T14:23:59.826" v="874"/>
                <pc2:cmRplyMkLst xmlns:pc2="http://schemas.microsoft.com/office/powerpoint/2019/9/main/command">
                  <pc:docMk/>
                  <pc:sldMk cId="1366570389" sldId="1578"/>
                  <pc2:cmMk id="{8A89A2DF-FAC2-4DFF-BD24-FEE820AC88E5}"/>
                  <pc2:cmRplyMk id="{2F32EE96-6C32-495B-9447-1AD566768466}"/>
                </pc2:cmRplyMkLst>
              </pc226:cmRplyChg>
            </pc226:cmChg>
            <pc226:cmChg xmlns:pc226="http://schemas.microsoft.com/office/powerpoint/2022/06/main/command" chg="mod">
              <pc226:chgData name="Wang, Jerry" userId="c9aadfd3-e47f-4a31-9ac0-e6a1ca77629d" providerId="ADAL" clId="{DE77158D-4527-4D4E-AF67-F81079D23D83}" dt="2024-05-24T15:03:07.992" v="463"/>
              <pc2:cmMkLst xmlns:pc2="http://schemas.microsoft.com/office/powerpoint/2019/9/main/command">
                <pc:docMk/>
                <pc:sldMk cId="1366570389" sldId="1578"/>
                <pc2:cmMk id="{A47AA8F0-D7AB-4658-97EA-F9AA8EB804E6}"/>
              </pc2:cmMkLst>
            </pc226:cmChg>
            <pc226:cmChg xmlns:pc226="http://schemas.microsoft.com/office/powerpoint/2022/06/main/command" chg="">
              <pc226:chgData name="Wang, Jerry" userId="c9aadfd3-e47f-4a31-9ac0-e6a1ca77629d" providerId="ADAL" clId="{DE77158D-4527-4D4E-AF67-F81079D23D83}" dt="2024-05-31T14:30:31.148" v="828"/>
              <pc2:cmMkLst xmlns:pc2="http://schemas.microsoft.com/office/powerpoint/2019/9/main/command">
                <pc:docMk/>
                <pc:sldMk cId="1366570389" sldId="1578"/>
                <pc2:cmMk id="{520ABCFC-AA6C-4850-B1A1-567D1404C48F}"/>
              </pc2:cmMkLst>
              <pc226:cmRplyChg chg="add">
                <pc226:chgData name="Wang, Jerry" userId="c9aadfd3-e47f-4a31-9ac0-e6a1ca77629d" providerId="ADAL" clId="{DE77158D-4527-4D4E-AF67-F81079D23D83}" dt="2024-05-31T14:30:31.148" v="828"/>
                <pc2:cmRplyMkLst xmlns:pc2="http://schemas.microsoft.com/office/powerpoint/2019/9/main/command">
                  <pc:docMk/>
                  <pc:sldMk cId="1366570389" sldId="1578"/>
                  <pc2:cmMk id="{520ABCFC-AA6C-4850-B1A1-567D1404C48F}"/>
                  <pc2:cmRplyMk id="{4C3C2C95-1E7B-4A43-95B2-4F38F5EB5AA9}"/>
                </pc2:cmRplyMkLst>
              </pc226:cmRplyChg>
            </pc226:cmChg>
          </p:ext>
        </pc:extLst>
      </pc:sldChg>
      <pc:sldChg chg="modSp add mod delCm modCm">
        <pc:chgData name="Wang, Jerry" userId="c9aadfd3-e47f-4a31-9ac0-e6a1ca77629d" providerId="ADAL" clId="{DE77158D-4527-4D4E-AF67-F81079D23D83}" dt="2024-06-13T21:03:36.729" v="2509" actId="207"/>
        <pc:sldMkLst>
          <pc:docMk/>
          <pc:sldMk cId="3563620884" sldId="1579"/>
        </pc:sldMkLst>
        <pc:spChg chg="mod">
          <ac:chgData name="Wang, Jerry" userId="c9aadfd3-e47f-4a31-9ac0-e6a1ca77629d" providerId="ADAL" clId="{DE77158D-4527-4D4E-AF67-F81079D23D83}" dt="2024-06-13T21:03:36.729" v="2509" actId="207"/>
          <ac:spMkLst>
            <pc:docMk/>
            <pc:sldMk cId="3563620884" sldId="1579"/>
            <ac:spMk id="3" creationId="{31287A36-5C75-530A-8EA6-5946A8D7DAB4}"/>
          </ac:spMkLst>
        </pc:spChg>
        <pc:graphicFrameChg chg="mod">
          <ac:chgData name="Wang, Jerry" userId="c9aadfd3-e47f-4a31-9ac0-e6a1ca77629d" providerId="ADAL" clId="{DE77158D-4527-4D4E-AF67-F81079D23D83}" dt="2024-06-13T21:03:31.337" v="2508" actId="20577"/>
          <ac:graphicFrameMkLst>
            <pc:docMk/>
            <pc:sldMk cId="3563620884" sldId="1579"/>
            <ac:graphicFrameMk id="5" creationId="{4692725D-144A-0CAA-D6BC-1492A19F7810}"/>
          </ac:graphicFrameMkLst>
        </pc:graphicFrameChg>
        <pc:extLst>
          <p:ext xmlns:p="http://schemas.openxmlformats.org/presentationml/2006/main" uri="{D6D511B9-2390-475A-947B-AFAB55BFBCF1}">
            <pc226:cmChg xmlns:pc226="http://schemas.microsoft.com/office/powerpoint/2022/06/main/command" chg="del">
              <pc226:chgData name="Wang, Jerry" userId="c9aadfd3-e47f-4a31-9ac0-e6a1ca77629d" providerId="ADAL" clId="{DE77158D-4527-4D4E-AF67-F81079D23D83}" dt="2024-06-07T14:35:13.752" v="944"/>
              <pc2:cmMkLst xmlns:pc2="http://schemas.microsoft.com/office/powerpoint/2019/9/main/command">
                <pc:docMk/>
                <pc:sldMk cId="3563620884" sldId="1579"/>
                <pc2:cmMk id="{16365325-13E9-43AF-BCD5-32D5E42EF405}"/>
              </pc2:cmMkLst>
            </pc226:cmChg>
            <pc226:cmChg xmlns:pc226="http://schemas.microsoft.com/office/powerpoint/2022/06/main/command" chg="mod">
              <pc226:chgData name="Wang, Jerry" userId="c9aadfd3-e47f-4a31-9ac0-e6a1ca77629d" providerId="ADAL" clId="{DE77158D-4527-4D4E-AF67-F81079D23D83}" dt="2024-05-31T14:31:40.218" v="836"/>
              <pc2:cmMkLst xmlns:pc2="http://schemas.microsoft.com/office/powerpoint/2019/9/main/command">
                <pc:docMk/>
                <pc:sldMk cId="3563620884" sldId="1579"/>
                <pc2:cmMk id="{FF4E8788-D69B-49CC-8B29-09E90F88883D}"/>
              </pc2:cmMkLst>
            </pc226:cmChg>
          </p:ext>
        </pc:extLst>
      </pc:sldChg>
      <pc:sldChg chg="modSp add mod modCm">
        <pc:chgData name="Wang, Jerry" userId="c9aadfd3-e47f-4a31-9ac0-e6a1ca77629d" providerId="ADAL" clId="{DE77158D-4527-4D4E-AF67-F81079D23D83}" dt="2024-06-13T21:02:54.747" v="2505" actId="207"/>
        <pc:sldMkLst>
          <pc:docMk/>
          <pc:sldMk cId="82595346" sldId="1580"/>
        </pc:sldMkLst>
        <pc:spChg chg="mod">
          <ac:chgData name="Wang, Jerry" userId="c9aadfd3-e47f-4a31-9ac0-e6a1ca77629d" providerId="ADAL" clId="{DE77158D-4527-4D4E-AF67-F81079D23D83}" dt="2024-06-13T21:02:27.163" v="2495" actId="207"/>
          <ac:spMkLst>
            <pc:docMk/>
            <pc:sldMk cId="82595346" sldId="1580"/>
            <ac:spMk id="2" creationId="{A10B5419-5CD9-F33E-6051-3478B8EA6311}"/>
          </ac:spMkLst>
        </pc:spChg>
        <pc:spChg chg="mod">
          <ac:chgData name="Wang, Jerry" userId="c9aadfd3-e47f-4a31-9ac0-e6a1ca77629d" providerId="ADAL" clId="{DE77158D-4527-4D4E-AF67-F81079D23D83}" dt="2024-06-13T21:02:54.747" v="2505" actId="207"/>
          <ac:spMkLst>
            <pc:docMk/>
            <pc:sldMk cId="82595346" sldId="1580"/>
            <ac:spMk id="8" creationId="{926135FE-039E-ADAC-9447-72EE4F361519}"/>
          </ac:spMkLst>
        </pc:spChg>
        <pc:graphicFrameChg chg="mod">
          <ac:chgData name="Wang, Jerry" userId="c9aadfd3-e47f-4a31-9ac0-e6a1ca77629d" providerId="ADAL" clId="{DE77158D-4527-4D4E-AF67-F81079D23D83}" dt="2024-06-13T21:02:22.038" v="2493" actId="207"/>
          <ac:graphicFrameMkLst>
            <pc:docMk/>
            <pc:sldMk cId="82595346" sldId="1580"/>
            <ac:graphicFrameMk id="7" creationId="{6FF36E3C-0327-3832-0B32-ACBF32E31933}"/>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DE77158D-4527-4D4E-AF67-F81079D23D83}" dt="2024-06-13T21:02:49.858" v="2504" actId="20577"/>
              <pc2:cmMkLst xmlns:pc2="http://schemas.microsoft.com/office/powerpoint/2019/9/main/command">
                <pc:docMk/>
                <pc:sldMk cId="82595346" sldId="1580"/>
                <pc2:cmMk id="{09EFF419-B642-4574-900C-EF5F6763F5C2}"/>
              </pc2:cmMkLst>
            </pc226:cmChg>
            <pc226:cmChg xmlns:pc226="http://schemas.microsoft.com/office/powerpoint/2022/06/main/command" chg="mod">
              <pc226:chgData name="Wang, Jerry" userId="c9aadfd3-e47f-4a31-9ac0-e6a1ca77629d" providerId="ADAL" clId="{DE77158D-4527-4D4E-AF67-F81079D23D83}" dt="2024-06-07T15:27:50.542" v="1833"/>
              <pc2:cmMkLst xmlns:pc2="http://schemas.microsoft.com/office/powerpoint/2019/9/main/command">
                <pc:docMk/>
                <pc:sldMk cId="82595346" sldId="1580"/>
                <pc2:cmMk id="{52209921-B856-4EE6-960D-0C8FE698A2AC}"/>
              </pc2:cmMkLst>
            </pc226:cmChg>
            <pc226:cmChg xmlns:pc226="http://schemas.microsoft.com/office/powerpoint/2022/06/main/command" chg="mod">
              <pc226:chgData name="Wang, Jerry" userId="c9aadfd3-e47f-4a31-9ac0-e6a1ca77629d" providerId="ADAL" clId="{DE77158D-4527-4D4E-AF67-F81079D23D83}" dt="2024-06-13T21:02:49.858" v="2504" actId="20577"/>
              <pc2:cmMkLst xmlns:pc2="http://schemas.microsoft.com/office/powerpoint/2019/9/main/command">
                <pc:docMk/>
                <pc:sldMk cId="82595346" sldId="1580"/>
                <pc2:cmMk id="{AB9D41A9-09D5-4DF6-B471-B772491664E6}"/>
              </pc2:cmMkLst>
            </pc226:cmChg>
            <pc226:cmChg xmlns:pc226="http://schemas.microsoft.com/office/powerpoint/2022/06/main/command" chg="mod">
              <pc226:chgData name="Wang, Jerry" userId="c9aadfd3-e47f-4a31-9ac0-e6a1ca77629d" providerId="ADAL" clId="{DE77158D-4527-4D4E-AF67-F81079D23D83}" dt="2024-06-13T21:02:49.858" v="2504" actId="20577"/>
              <pc2:cmMkLst xmlns:pc2="http://schemas.microsoft.com/office/powerpoint/2019/9/main/command">
                <pc:docMk/>
                <pc:sldMk cId="82595346" sldId="1580"/>
                <pc2:cmMk id="{E0B870CF-6677-4F2D-A3E0-A0CBDA94EBB7}"/>
              </pc2:cmMkLst>
            </pc226:cmChg>
            <pc226:cmChg xmlns:pc226="http://schemas.microsoft.com/office/powerpoint/2022/06/main/command" chg="mod">
              <pc226:chgData name="Wang, Jerry" userId="c9aadfd3-e47f-4a31-9ac0-e6a1ca77629d" providerId="ADAL" clId="{DE77158D-4527-4D4E-AF67-F81079D23D83}" dt="2024-05-24T15:03:54.584" v="522"/>
              <pc2:cmMkLst xmlns:pc2="http://schemas.microsoft.com/office/powerpoint/2019/9/main/command">
                <pc:docMk/>
                <pc:sldMk cId="82595346" sldId="1580"/>
                <pc2:cmMk id="{88391AFB-E4A2-4F50-831B-A5DF241DB80D}"/>
              </pc2:cmMkLst>
            </pc226:cmChg>
          </p:ext>
        </pc:extLst>
      </pc:sldChg>
      <pc:sldChg chg="addSp delSp modSp add mod delCm modCm">
        <pc:chgData name="Wang, Jerry" userId="c9aadfd3-e47f-4a31-9ac0-e6a1ca77629d" providerId="ADAL" clId="{DE77158D-4527-4D4E-AF67-F81079D23D83}" dt="2024-06-13T21:03:13.773" v="2507" actId="113"/>
        <pc:sldMkLst>
          <pc:docMk/>
          <pc:sldMk cId="3477278666" sldId="1582"/>
        </pc:sldMkLst>
        <pc:spChg chg="mod">
          <ac:chgData name="Wang, Jerry" userId="c9aadfd3-e47f-4a31-9ac0-e6a1ca77629d" providerId="ADAL" clId="{DE77158D-4527-4D4E-AF67-F81079D23D83}" dt="2024-05-31T14:33:14.236" v="843" actId="20577"/>
          <ac:spMkLst>
            <pc:docMk/>
            <pc:sldMk cId="3477278666" sldId="1582"/>
            <ac:spMk id="2" creationId="{977F6A5E-3295-43B7-0A56-E79BA2EACAB4}"/>
          </ac:spMkLst>
        </pc:spChg>
        <pc:spChg chg="mod">
          <ac:chgData name="Wang, Jerry" userId="c9aadfd3-e47f-4a31-9ac0-e6a1ca77629d" providerId="ADAL" clId="{DE77158D-4527-4D4E-AF67-F81079D23D83}" dt="2024-06-13T21:03:13.773" v="2507" actId="113"/>
          <ac:spMkLst>
            <pc:docMk/>
            <pc:sldMk cId="3477278666" sldId="1582"/>
            <ac:spMk id="4" creationId="{A3867BC2-238C-2FF1-FA66-6F4FA470E47A}"/>
          </ac:spMkLst>
        </pc:spChg>
        <pc:spChg chg="mod topLvl">
          <ac:chgData name="Wang, Jerry" userId="c9aadfd3-e47f-4a31-9ac0-e6a1ca77629d" providerId="ADAL" clId="{DE77158D-4527-4D4E-AF67-F81079D23D83}" dt="2024-06-07T15:42:24.408" v="2339" actId="1037"/>
          <ac:spMkLst>
            <pc:docMk/>
            <pc:sldMk cId="3477278666" sldId="1582"/>
            <ac:spMk id="8" creationId="{A969D7AA-BFDA-5701-8FAE-324FC085407E}"/>
          </ac:spMkLst>
        </pc:spChg>
        <pc:grpChg chg="add mod">
          <ac:chgData name="Wang, Jerry" userId="c9aadfd3-e47f-4a31-9ac0-e6a1ca77629d" providerId="ADAL" clId="{DE77158D-4527-4D4E-AF67-F81079D23D83}" dt="2024-06-07T15:42:13.297" v="2332" actId="1076"/>
          <ac:grpSpMkLst>
            <pc:docMk/>
            <pc:sldMk cId="3477278666" sldId="1582"/>
            <ac:grpSpMk id="5" creationId="{DA2AFDCD-51DC-769F-7858-60DB6B4949FB}"/>
          </ac:grpSpMkLst>
        </pc:grpChg>
        <pc:grpChg chg="del mod">
          <ac:chgData name="Wang, Jerry" userId="c9aadfd3-e47f-4a31-9ac0-e6a1ca77629d" providerId="ADAL" clId="{DE77158D-4527-4D4E-AF67-F81079D23D83}" dt="2024-06-07T15:41:25.386" v="2320" actId="165"/>
          <ac:grpSpMkLst>
            <pc:docMk/>
            <pc:sldMk cId="3477278666" sldId="1582"/>
            <ac:grpSpMk id="9" creationId="{D700F852-6841-421E-11FE-5C0F262AC602}"/>
          </ac:grpSpMkLst>
        </pc:grpChg>
        <pc:graphicFrameChg chg="mod topLvl">
          <ac:chgData name="Wang, Jerry" userId="c9aadfd3-e47f-4a31-9ac0-e6a1ca77629d" providerId="ADAL" clId="{DE77158D-4527-4D4E-AF67-F81079D23D83}" dt="2024-06-07T15:41:51.072" v="2329"/>
          <ac:graphicFrameMkLst>
            <pc:docMk/>
            <pc:sldMk cId="3477278666" sldId="1582"/>
            <ac:graphicFrameMk id="7" creationId="{F66708B5-6B70-2E4E-07CE-9B993EF8B294}"/>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DE77158D-4527-4D4E-AF67-F81079D23D83}" dt="2024-05-24T15:04:37.723" v="593"/>
              <pc2:cmMkLst xmlns:pc2="http://schemas.microsoft.com/office/powerpoint/2019/9/main/command">
                <pc:docMk/>
                <pc:sldMk cId="3477278666" sldId="1582"/>
                <pc2:cmMk id="{6934C859-07C2-4AF3-A419-81209997CE07}"/>
              </pc2:cmMkLst>
            </pc226:cmChg>
            <pc226:cmChg xmlns:pc226="http://schemas.microsoft.com/office/powerpoint/2022/06/main/command" chg="del">
              <pc226:chgData name="Wang, Jerry" userId="c9aadfd3-e47f-4a31-9ac0-e6a1ca77629d" providerId="ADAL" clId="{DE77158D-4527-4D4E-AF67-F81079D23D83}" dt="2024-05-24T16:42:36.080" v="711"/>
              <pc2:cmMkLst xmlns:pc2="http://schemas.microsoft.com/office/powerpoint/2019/9/main/command">
                <pc:docMk/>
                <pc:sldMk cId="3477278666" sldId="1582"/>
                <pc2:cmMk id="{CB7117B8-4BB1-439C-A0CD-C1651FC26C86}"/>
              </pc2:cmMkLst>
            </pc226:cmChg>
          </p:ext>
        </pc:extLst>
      </pc:sldChg>
      <pc:sldChg chg="modSp add mod modCm">
        <pc:chgData name="Wang, Jerry" userId="c9aadfd3-e47f-4a31-9ac0-e6a1ca77629d" providerId="ADAL" clId="{DE77158D-4527-4D4E-AF67-F81079D23D83}" dt="2024-06-13T21:03:47.226" v="2512" actId="207"/>
        <pc:sldMkLst>
          <pc:docMk/>
          <pc:sldMk cId="256528456" sldId="1583"/>
        </pc:sldMkLst>
        <pc:spChg chg="mod">
          <ac:chgData name="Wang, Jerry" userId="c9aadfd3-e47f-4a31-9ac0-e6a1ca77629d" providerId="ADAL" clId="{DE77158D-4527-4D4E-AF67-F81079D23D83}" dt="2024-06-13T21:03:44.075" v="2511" actId="207"/>
          <ac:spMkLst>
            <pc:docMk/>
            <pc:sldMk cId="256528456" sldId="1583"/>
            <ac:spMk id="2" creationId="{4089201C-AB38-7653-89DD-E80B14908936}"/>
          </ac:spMkLst>
        </pc:spChg>
        <pc:graphicFrameChg chg="mod">
          <ac:chgData name="Wang, Jerry" userId="c9aadfd3-e47f-4a31-9ac0-e6a1ca77629d" providerId="ADAL" clId="{DE77158D-4527-4D4E-AF67-F81079D23D83}" dt="2024-06-13T21:03:47.226" v="2512" actId="207"/>
          <ac:graphicFrameMkLst>
            <pc:docMk/>
            <pc:sldMk cId="256528456" sldId="1583"/>
            <ac:graphicFrameMk id="8" creationId="{97CDBDFF-F842-67F4-D598-648E789EAC2A}"/>
          </ac:graphicFrameMkLst>
        </pc:graphicFrameChg>
        <pc:extLst>
          <p:ext xmlns:p="http://schemas.openxmlformats.org/presentationml/2006/main" uri="{D6D511B9-2390-475A-947B-AFAB55BFBCF1}">
            <pc226:cmChg xmlns:pc226="http://schemas.microsoft.com/office/powerpoint/2022/06/main/command" chg="mod modRxn">
              <pc226:chgData name="Wang, Jerry" userId="c9aadfd3-e47f-4a31-9ac0-e6a1ca77629d" providerId="ADAL" clId="{DE77158D-4527-4D4E-AF67-F81079D23D83}" dt="2024-06-07T14:40:00.718" v="1518"/>
              <pc2:cmMkLst xmlns:pc2="http://schemas.microsoft.com/office/powerpoint/2019/9/main/command">
                <pc:docMk/>
                <pc:sldMk cId="256528456" sldId="1583"/>
                <pc2:cmMk id="{DCC123BC-9217-4D6F-9B9A-F3109C63DC1F}"/>
              </pc2:cmMkLst>
            </pc226:cmChg>
          </p:ext>
        </pc:extLst>
      </pc:sldChg>
      <pc:sldChg chg="modSp add mod modCm">
        <pc:chgData name="Wang, Jerry" userId="c9aadfd3-e47f-4a31-9ac0-e6a1ca77629d" providerId="ADAL" clId="{DE77158D-4527-4D4E-AF67-F81079D23D83}" dt="2024-06-13T21:03:58.898" v="2514" actId="207"/>
        <pc:sldMkLst>
          <pc:docMk/>
          <pc:sldMk cId="2589714986" sldId="1584"/>
        </pc:sldMkLst>
        <pc:spChg chg="mod">
          <ac:chgData name="Wang, Jerry" userId="c9aadfd3-e47f-4a31-9ac0-e6a1ca77629d" providerId="ADAL" clId="{DE77158D-4527-4D4E-AF67-F81079D23D83}" dt="2024-06-07T15:49:04.542" v="2432" actId="20577"/>
          <ac:spMkLst>
            <pc:docMk/>
            <pc:sldMk cId="2589714986" sldId="1584"/>
            <ac:spMk id="2" creationId="{C8912868-1C98-7161-8C4F-40BD00296E5E}"/>
          </ac:spMkLst>
        </pc:spChg>
        <pc:spChg chg="mod">
          <ac:chgData name="Wang, Jerry" userId="c9aadfd3-e47f-4a31-9ac0-e6a1ca77629d" providerId="ADAL" clId="{DE77158D-4527-4D4E-AF67-F81079D23D83}" dt="2024-06-07T15:48:41.703" v="2400" actId="255"/>
          <ac:spMkLst>
            <pc:docMk/>
            <pc:sldMk cId="2589714986" sldId="1584"/>
            <ac:spMk id="7" creationId="{64980261-7799-E219-D9CE-D1A38184A73E}"/>
          </ac:spMkLst>
        </pc:spChg>
        <pc:graphicFrameChg chg="mod">
          <ac:chgData name="Wang, Jerry" userId="c9aadfd3-e47f-4a31-9ac0-e6a1ca77629d" providerId="ADAL" clId="{DE77158D-4527-4D4E-AF67-F81079D23D83}" dt="2024-06-13T21:03:58.898" v="2514" actId="207"/>
          <ac:graphicFrameMkLst>
            <pc:docMk/>
            <pc:sldMk cId="2589714986" sldId="1584"/>
            <ac:graphicFrameMk id="6" creationId="{0637FF26-CAB3-A02A-022A-039189728D2A}"/>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DE77158D-4527-4D4E-AF67-F81079D23D83}" dt="2024-06-07T14:40:37.288" v="1519"/>
              <pc2:cmMkLst xmlns:pc2="http://schemas.microsoft.com/office/powerpoint/2019/9/main/command">
                <pc:docMk/>
                <pc:sldMk cId="2589714986" sldId="1584"/>
                <pc2:cmMk id="{9B9A7215-182D-4CAB-9AFE-73BD36B0CC95}"/>
              </pc2:cmMkLst>
            </pc226:cmChg>
            <pc226:cmChg xmlns:pc226="http://schemas.microsoft.com/office/powerpoint/2022/06/main/command" chg="">
              <pc226:chgData name="Wang, Jerry" userId="c9aadfd3-e47f-4a31-9ac0-e6a1ca77629d" providerId="ADAL" clId="{DE77158D-4527-4D4E-AF67-F81079D23D83}" dt="2024-05-31T14:32:48.313" v="837"/>
              <pc2:cmMkLst xmlns:pc2="http://schemas.microsoft.com/office/powerpoint/2019/9/main/command">
                <pc:docMk/>
                <pc:sldMk cId="2589714986" sldId="1584"/>
                <pc2:cmMk id="{51A42CA4-7E3A-4E8C-8CFB-DE80E326B059}"/>
              </pc2:cmMkLst>
              <pc226:cmRplyChg chg="add">
                <pc226:chgData name="Wang, Jerry" userId="c9aadfd3-e47f-4a31-9ac0-e6a1ca77629d" providerId="ADAL" clId="{DE77158D-4527-4D4E-AF67-F81079D23D83}" dt="2024-05-31T14:32:48.313" v="837"/>
                <pc2:cmRplyMkLst xmlns:pc2="http://schemas.microsoft.com/office/powerpoint/2019/9/main/command">
                  <pc:docMk/>
                  <pc:sldMk cId="2589714986" sldId="1584"/>
                  <pc2:cmMk id="{51A42CA4-7E3A-4E8C-8CFB-DE80E326B059}"/>
                  <pc2:cmRplyMk id="{5AD7E88D-B10F-4907-83D7-5299C76F2E6F}"/>
                </pc2:cmRplyMkLst>
              </pc226:cmRplyChg>
            </pc226:cmChg>
          </p:ext>
        </pc:extLst>
      </pc:sldChg>
      <pc:sldChg chg="modSp add mod modCm">
        <pc:chgData name="Wang, Jerry" userId="c9aadfd3-e47f-4a31-9ac0-e6a1ca77629d" providerId="ADAL" clId="{DE77158D-4527-4D4E-AF67-F81079D23D83}" dt="2024-06-19T15:59:46.649" v="2554" actId="14100"/>
        <pc:sldMkLst>
          <pc:docMk/>
          <pc:sldMk cId="459017521" sldId="1585"/>
        </pc:sldMkLst>
        <pc:spChg chg="mod">
          <ac:chgData name="Wang, Jerry" userId="c9aadfd3-e47f-4a31-9ac0-e6a1ca77629d" providerId="ADAL" clId="{DE77158D-4527-4D4E-AF67-F81079D23D83}" dt="2024-06-19T15:59:46.649" v="2554" actId="14100"/>
          <ac:spMkLst>
            <pc:docMk/>
            <pc:sldMk cId="459017521" sldId="1585"/>
            <ac:spMk id="8" creationId="{DD66790E-DA4F-F114-983E-FBDF2ED2C346}"/>
          </ac:spMkLst>
        </pc:spChg>
        <pc:spChg chg="mod">
          <ac:chgData name="Wang, Jerry" userId="c9aadfd3-e47f-4a31-9ac0-e6a1ca77629d" providerId="ADAL" clId="{DE77158D-4527-4D4E-AF67-F81079D23D83}" dt="2024-06-07T15:49:12.160" v="2449" actId="20577"/>
          <ac:spMkLst>
            <pc:docMk/>
            <pc:sldMk cId="459017521" sldId="1585"/>
            <ac:spMk id="9" creationId="{14F5F9B6-7E92-3B2B-33BA-38DE4A31C838}"/>
          </ac:spMkLst>
        </pc:spChg>
        <pc:graphicFrameChg chg="mod">
          <ac:chgData name="Wang, Jerry" userId="c9aadfd3-e47f-4a31-9ac0-e6a1ca77629d" providerId="ADAL" clId="{DE77158D-4527-4D4E-AF67-F81079D23D83}" dt="2024-06-07T15:43:52.597" v="2352" actId="1076"/>
          <ac:graphicFrameMkLst>
            <pc:docMk/>
            <pc:sldMk cId="459017521" sldId="1585"/>
            <ac:graphicFrameMk id="5" creationId="{F66DD194-DD9F-A370-34E9-CDE0E6476840}"/>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DE77158D-4527-4D4E-AF67-F81079D23D83}" dt="2024-06-07T14:46:31.172" v="1691"/>
              <pc2:cmMkLst xmlns:pc2="http://schemas.microsoft.com/office/powerpoint/2019/9/main/command">
                <pc:docMk/>
                <pc:sldMk cId="459017521" sldId="1585"/>
                <pc2:cmMk id="{BAE9A909-3D84-42D9-BFDD-48DAE2F1FBA8}"/>
              </pc2:cmMkLst>
            </pc226:cmChg>
            <pc226:cmChg xmlns:pc226="http://schemas.microsoft.com/office/powerpoint/2022/06/main/command" chg="mod">
              <pc226:chgData name="Wang, Jerry" userId="c9aadfd3-e47f-4a31-9ac0-e6a1ca77629d" providerId="ADAL" clId="{DE77158D-4527-4D4E-AF67-F81079D23D83}" dt="2024-06-19T15:58:31.123" v="2553" actId="20577"/>
              <pc2:cmMkLst xmlns:pc2="http://schemas.microsoft.com/office/powerpoint/2019/9/main/command">
                <pc:docMk/>
                <pc:sldMk cId="459017521" sldId="1585"/>
                <pc2:cmMk id="{DCE57E9C-B362-416D-9573-3A99D19FAB41}"/>
              </pc2:cmMkLst>
            </pc226:cmChg>
          </p:ext>
        </pc:extLst>
      </pc:sldChg>
      <pc:sldChg chg="modSp add mod modCm">
        <pc:chgData name="Wang, Jerry" userId="c9aadfd3-e47f-4a31-9ac0-e6a1ca77629d" providerId="ADAL" clId="{DE77158D-4527-4D4E-AF67-F81079D23D83}" dt="2024-05-31T14:42:09.265" v="845"/>
        <pc:sldMkLst>
          <pc:docMk/>
          <pc:sldMk cId="1552892765" sldId="1586"/>
        </pc:sldMkLst>
        <pc:spChg chg="mod">
          <ac:chgData name="Wang, Jerry" userId="c9aadfd3-e47f-4a31-9ac0-e6a1ca77629d" providerId="ADAL" clId="{DE77158D-4527-4D4E-AF67-F81079D23D83}" dt="2024-05-28T17:23:28.449" v="742" actId="20577"/>
          <ac:spMkLst>
            <pc:docMk/>
            <pc:sldMk cId="1552892765" sldId="1586"/>
            <ac:spMk id="6" creationId="{0801749F-39E6-B597-DF89-42B1E1406156}"/>
          </ac:spMkLst>
        </pc:spChg>
        <pc:spChg chg="mod">
          <ac:chgData name="Wang, Jerry" userId="c9aadfd3-e47f-4a31-9ac0-e6a1ca77629d" providerId="ADAL" clId="{DE77158D-4527-4D4E-AF67-F81079D23D83}" dt="2024-05-24T17:29:49.019" v="722" actId="20577"/>
          <ac:spMkLst>
            <pc:docMk/>
            <pc:sldMk cId="1552892765" sldId="1586"/>
            <ac:spMk id="11" creationId="{93A8C4D1-1AB1-EA77-6339-C22CD1AC3FF7}"/>
          </ac:spMkLst>
        </pc:spChg>
        <pc:graphicFrameChg chg="mod">
          <ac:chgData name="Wang, Jerry" userId="c9aadfd3-e47f-4a31-9ac0-e6a1ca77629d" providerId="ADAL" clId="{DE77158D-4527-4D4E-AF67-F81079D23D83}" dt="2024-05-24T15:07:10.832" v="710" actId="20577"/>
          <ac:graphicFrameMkLst>
            <pc:docMk/>
            <pc:sldMk cId="1552892765" sldId="1586"/>
            <ac:graphicFrameMk id="5" creationId="{1C62F9F8-8AA3-721C-8FF2-034D9BF14CB4}"/>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DE77158D-4527-4D4E-AF67-F81079D23D83}" dt="2024-05-28T17:23:28.449" v="742" actId="20577"/>
              <pc2:cmMkLst xmlns:pc2="http://schemas.microsoft.com/office/powerpoint/2019/9/main/command">
                <pc:docMk/>
                <pc:sldMk cId="1552892765" sldId="1586"/>
                <pc2:cmMk id="{649B9506-C2FA-4A99-9842-EA01BD0F959E}"/>
              </pc2:cmMkLst>
            </pc226:cmChg>
            <pc226:cmChg xmlns:pc226="http://schemas.microsoft.com/office/powerpoint/2022/06/main/command" chg="mod">
              <pc226:chgData name="Wang, Jerry" userId="c9aadfd3-e47f-4a31-9ac0-e6a1ca77629d" providerId="ADAL" clId="{DE77158D-4527-4D4E-AF67-F81079D23D83}" dt="2024-05-31T14:42:09.265" v="845"/>
              <pc2:cmMkLst xmlns:pc2="http://schemas.microsoft.com/office/powerpoint/2019/9/main/command">
                <pc:docMk/>
                <pc:sldMk cId="1552892765" sldId="1586"/>
                <pc2:cmMk id="{4CE73EEB-0030-4737-B04B-80FDED2BB47E}"/>
              </pc2:cmMkLst>
              <pc226:cmRplyChg chg="add">
                <pc226:chgData name="Wang, Jerry" userId="c9aadfd3-e47f-4a31-9ac0-e6a1ca77629d" providerId="ADAL" clId="{DE77158D-4527-4D4E-AF67-F81079D23D83}" dt="2024-05-31T14:33:41.386" v="844"/>
                <pc2:cmRplyMkLst xmlns:pc2="http://schemas.microsoft.com/office/powerpoint/2019/9/main/command">
                  <pc:docMk/>
                  <pc:sldMk cId="1552892765" sldId="1586"/>
                  <pc2:cmMk id="{4CE73EEB-0030-4737-B04B-80FDED2BB47E}"/>
                  <pc2:cmRplyMk id="{09BFB362-9FF3-4DC4-BC7F-1E4B44F30CFA}"/>
                </pc2:cmRplyMkLst>
              </pc226:cmRplyChg>
            </pc226:cmChg>
          </p:ext>
        </pc:extLst>
      </pc:sldChg>
      <pc:sldChg chg="addSp delSp modSp add del mod addCm delCm modCm">
        <pc:chgData name="Wang, Jerry" userId="c9aadfd3-e47f-4a31-9ac0-e6a1ca77629d" providerId="ADAL" clId="{DE77158D-4527-4D4E-AF67-F81079D23D83}" dt="2024-06-13T14:10:46.022" v="2470" actId="2056"/>
        <pc:sldMkLst>
          <pc:docMk/>
          <pc:sldMk cId="1793709505" sldId="1587"/>
        </pc:sldMkLst>
        <pc:spChg chg="mod topLvl">
          <ac:chgData name="Wang, Jerry" userId="c9aadfd3-e47f-4a31-9ac0-e6a1ca77629d" providerId="ADAL" clId="{DE77158D-4527-4D4E-AF67-F81079D23D83}" dt="2024-06-07T14:53:25.456" v="1738" actId="1076"/>
          <ac:spMkLst>
            <pc:docMk/>
            <pc:sldMk cId="1793709505" sldId="1587"/>
            <ac:spMk id="4" creationId="{949C36C5-6C1F-DD50-B419-B15850E40F57}"/>
          </ac:spMkLst>
        </pc:spChg>
        <pc:spChg chg="mod topLvl">
          <ac:chgData name="Wang, Jerry" userId="c9aadfd3-e47f-4a31-9ac0-e6a1ca77629d" providerId="ADAL" clId="{DE77158D-4527-4D4E-AF67-F81079D23D83}" dt="2024-06-07T14:53:47.283" v="1742" actId="14100"/>
          <ac:spMkLst>
            <pc:docMk/>
            <pc:sldMk cId="1793709505" sldId="1587"/>
            <ac:spMk id="5" creationId="{922121C4-74C7-C014-7114-CE56CFE1C9F0}"/>
          </ac:spMkLst>
        </pc:spChg>
        <pc:spChg chg="mod topLvl">
          <ac:chgData name="Wang, Jerry" userId="c9aadfd3-e47f-4a31-9ac0-e6a1ca77629d" providerId="ADAL" clId="{DE77158D-4527-4D4E-AF67-F81079D23D83}" dt="2024-06-07T14:49:37.254" v="1708" actId="164"/>
          <ac:spMkLst>
            <pc:docMk/>
            <pc:sldMk cId="1793709505" sldId="1587"/>
            <ac:spMk id="6" creationId="{952B930E-7B1C-C6A2-39CF-1B92FCAC65A6}"/>
          </ac:spMkLst>
        </pc:spChg>
        <pc:grpChg chg="del mod">
          <ac:chgData name="Wang, Jerry" userId="c9aadfd3-e47f-4a31-9ac0-e6a1ca77629d" providerId="ADAL" clId="{DE77158D-4527-4D4E-AF67-F81079D23D83}" dt="2024-06-07T14:47:27.119" v="1697" actId="165"/>
          <ac:grpSpMkLst>
            <pc:docMk/>
            <pc:sldMk cId="1793709505" sldId="1587"/>
            <ac:grpSpMk id="3" creationId="{FDACC946-3992-E8ED-DA85-4159D5E347F5}"/>
          </ac:grpSpMkLst>
        </pc:grpChg>
        <pc:grpChg chg="add mod">
          <ac:chgData name="Wang, Jerry" userId="c9aadfd3-e47f-4a31-9ac0-e6a1ca77629d" providerId="ADAL" clId="{DE77158D-4527-4D4E-AF67-F81079D23D83}" dt="2024-06-07T14:53:32.135" v="1739" actId="1076"/>
          <ac:grpSpMkLst>
            <pc:docMk/>
            <pc:sldMk cId="1793709505" sldId="1587"/>
            <ac:grpSpMk id="9" creationId="{37F0E62D-EF29-FCBB-CB9B-25DD7FEB345F}"/>
          </ac:grpSpMkLst>
        </pc:grpChg>
        <pc:picChg chg="mod topLvl">
          <ac:chgData name="Wang, Jerry" userId="c9aadfd3-e47f-4a31-9ac0-e6a1ca77629d" providerId="ADAL" clId="{DE77158D-4527-4D4E-AF67-F81079D23D83}" dt="2024-06-07T14:49:37.254" v="1708" actId="164"/>
          <ac:picMkLst>
            <pc:docMk/>
            <pc:sldMk cId="1793709505" sldId="1587"/>
            <ac:picMk id="8" creationId="{8F26670A-84F2-1DC2-1E4A-8AE17644F408}"/>
          </ac:picMkLst>
        </pc:picChg>
        <pc:extLst>
          <p:ext xmlns:p="http://schemas.openxmlformats.org/presentationml/2006/main" uri="{D6D511B9-2390-475A-947B-AFAB55BFBCF1}">
            <pc226:cmChg xmlns:pc226="http://schemas.microsoft.com/office/powerpoint/2022/06/main/command" chg="add del mod">
              <pc226:chgData name="Wang, Jerry" userId="c9aadfd3-e47f-4a31-9ac0-e6a1ca77629d" providerId="ADAL" clId="{DE77158D-4527-4D4E-AF67-F81079D23D83}" dt="2024-06-07T17:54:33.780" v="2467" actId="2056"/>
              <pc2:cmMkLst xmlns:pc2="http://schemas.microsoft.com/office/powerpoint/2019/9/main/command">
                <pc:docMk/>
                <pc:sldMk cId="1793709505" sldId="1587"/>
                <pc2:cmMk id="{2DA6BC29-E2AB-4EB4-8B05-4F26FB5551CD}"/>
              </pc2:cmMkLst>
            </pc226:cmChg>
            <pc226:cmChg xmlns:pc226="http://schemas.microsoft.com/office/powerpoint/2022/06/main/command" chg="del">
              <pc226:chgData name="Wang, Jerry" userId="c9aadfd3-e47f-4a31-9ac0-e6a1ca77629d" providerId="ADAL" clId="{DE77158D-4527-4D4E-AF67-F81079D23D83}" dt="2024-06-07T14:55:24.051" v="1747"/>
              <pc2:cmMkLst xmlns:pc2="http://schemas.microsoft.com/office/powerpoint/2019/9/main/command">
                <pc:docMk/>
                <pc:sldMk cId="1793709505" sldId="1587"/>
                <pc2:cmMk id="{86556854-B299-411F-B00F-301742CCDC7E}"/>
              </pc2:cmMkLst>
            </pc226:cmChg>
            <pc226:cmChg xmlns:pc226="http://schemas.microsoft.com/office/powerpoint/2022/06/main/command" chg="del">
              <pc226:chgData name="Wang, Jerry" userId="c9aadfd3-e47f-4a31-9ac0-e6a1ca77629d" providerId="ADAL" clId="{DE77158D-4527-4D4E-AF67-F81079D23D83}" dt="2024-05-24T15:05:08.172" v="626"/>
              <pc2:cmMkLst xmlns:pc2="http://schemas.microsoft.com/office/powerpoint/2019/9/main/command">
                <pc:docMk/>
                <pc:sldMk cId="1793709505" sldId="1587"/>
                <pc2:cmMk id="{87366D66-EEED-412C-B7A0-BE4BA985C1E7}"/>
              </pc2:cmMkLst>
            </pc226:cmChg>
            <pc226:cmChg xmlns:pc226="http://schemas.microsoft.com/office/powerpoint/2022/06/main/command" chg="mod">
              <pc226:chgData name="Wang, Jerry" userId="c9aadfd3-e47f-4a31-9ac0-e6a1ca77629d" providerId="ADAL" clId="{DE77158D-4527-4D4E-AF67-F81079D23D83}" dt="2024-05-24T15:05:32.462" v="641"/>
              <pc2:cmMkLst xmlns:pc2="http://schemas.microsoft.com/office/powerpoint/2019/9/main/command">
                <pc:docMk/>
                <pc:sldMk cId="1793709505" sldId="1587"/>
                <pc2:cmMk id="{AEDFE597-6554-47BA-91B3-D349C86F1B90}"/>
              </pc2:cmMkLst>
            </pc226:cmChg>
            <pc226:cmChg xmlns:pc226="http://schemas.microsoft.com/office/powerpoint/2022/06/main/command" chg="mod">
              <pc226:chgData name="Wang, Jerry" userId="c9aadfd3-e47f-4a31-9ac0-e6a1ca77629d" providerId="ADAL" clId="{DE77158D-4527-4D4E-AF67-F81079D23D83}" dt="2024-05-24T15:04:59.576" v="625" actId="20577"/>
              <pc2:cmMkLst xmlns:pc2="http://schemas.microsoft.com/office/powerpoint/2019/9/main/command">
                <pc:docMk/>
                <pc:sldMk cId="1793709505" sldId="1587"/>
                <pc2:cmMk id="{3D5923B0-0700-4FA7-8E64-BC27D95ADC9F}"/>
              </pc2:cmMkLst>
            </pc226:cmChg>
            <pc226:cmChg xmlns:pc226="http://schemas.microsoft.com/office/powerpoint/2022/06/main/command" chg="add mod">
              <pc226:chgData name="Wang, Jerry" userId="c9aadfd3-e47f-4a31-9ac0-e6a1ca77629d" providerId="ADAL" clId="{DE77158D-4527-4D4E-AF67-F81079D23D83}" dt="2024-06-13T14:10:46.022" v="2470" actId="2056"/>
              <pc2:cmMkLst xmlns:pc2="http://schemas.microsoft.com/office/powerpoint/2019/9/main/command">
                <pc:docMk/>
                <pc:sldMk cId="1793709505" sldId="1587"/>
                <pc2:cmMk id="{3D47A1C4-9312-42E1-974D-1EE2669D3EF9}"/>
              </pc2:cmMkLst>
            </pc226:cmChg>
          </p:ext>
        </pc:extLst>
      </pc:sldChg>
      <pc:sldChg chg="modSp add mod delCm modCm">
        <pc:chgData name="Wang, Jerry" userId="c9aadfd3-e47f-4a31-9ac0-e6a1ca77629d" providerId="ADAL" clId="{DE77158D-4527-4D4E-AF67-F81079D23D83}" dt="2024-06-07T15:48:08.388" v="2392" actId="1076"/>
        <pc:sldMkLst>
          <pc:docMk/>
          <pc:sldMk cId="3030058944" sldId="1588"/>
        </pc:sldMkLst>
        <pc:spChg chg="mod">
          <ac:chgData name="Wang, Jerry" userId="c9aadfd3-e47f-4a31-9ac0-e6a1ca77629d" providerId="ADAL" clId="{DE77158D-4527-4D4E-AF67-F81079D23D83}" dt="2024-06-07T15:48:08.388" v="2392" actId="1076"/>
          <ac:spMkLst>
            <pc:docMk/>
            <pc:sldMk cId="3030058944" sldId="1588"/>
            <ac:spMk id="2" creationId="{31BB8EE0-77A4-5EA7-897D-B9C1FBBF6F84}"/>
          </ac:spMkLst>
        </pc:spChg>
        <pc:spChg chg="mod">
          <ac:chgData name="Wang, Jerry" userId="c9aadfd3-e47f-4a31-9ac0-e6a1ca77629d" providerId="ADAL" clId="{DE77158D-4527-4D4E-AF67-F81079D23D83}" dt="2024-06-07T15:46:36.226" v="2358" actId="20577"/>
          <ac:spMkLst>
            <pc:docMk/>
            <pc:sldMk cId="3030058944" sldId="1588"/>
            <ac:spMk id="4" creationId="{949C36C5-6C1F-DD50-B419-B15850E40F57}"/>
          </ac:spMkLst>
        </pc:spChg>
        <pc:extLst>
          <p:ext xmlns:p="http://schemas.openxmlformats.org/presentationml/2006/main" uri="{D6D511B9-2390-475A-947B-AFAB55BFBCF1}">
            <pc226:cmChg xmlns:pc226="http://schemas.microsoft.com/office/powerpoint/2022/06/main/command" chg="del mod">
              <pc226:chgData name="Wang, Jerry" userId="c9aadfd3-e47f-4a31-9ac0-e6a1ca77629d" providerId="ADAL" clId="{DE77158D-4527-4D4E-AF67-F81079D23D83}" dt="2024-05-27T18:08:20.014" v="724"/>
              <pc2:cmMkLst xmlns:pc2="http://schemas.microsoft.com/office/powerpoint/2019/9/main/command">
                <pc:docMk/>
                <pc:sldMk cId="3030058944" sldId="1588"/>
                <pc2:cmMk id="{975D5B4B-39CB-4106-B314-2D9002C27383}"/>
              </pc2:cmMkLst>
            </pc226:cmChg>
            <pc226:cmChg xmlns:pc226="http://schemas.microsoft.com/office/powerpoint/2022/06/main/command" chg="mod">
              <pc226:chgData name="Wang, Jerry" userId="c9aadfd3-e47f-4a31-9ac0-e6a1ca77629d" providerId="ADAL" clId="{DE77158D-4527-4D4E-AF67-F81079D23D83}" dt="2024-06-07T15:46:36.226" v="2358" actId="20577"/>
              <pc2:cmMkLst xmlns:pc2="http://schemas.microsoft.com/office/powerpoint/2019/9/main/command">
                <pc:docMk/>
                <pc:sldMk cId="3030058944" sldId="1588"/>
                <pc2:cmMk id="{2FA83BB0-8EF0-46FC-AEE8-E047559E2DCB}"/>
              </pc2:cmMkLst>
              <pc226:cmRplyChg chg="add">
                <pc226:chgData name="Wang, Jerry" userId="c9aadfd3-e47f-4a31-9ac0-e6a1ca77629d" providerId="ADAL" clId="{DE77158D-4527-4D4E-AF67-F81079D23D83}" dt="2024-06-05T14:43:49.203" v="880"/>
                <pc2:cmRplyMkLst xmlns:pc2="http://schemas.microsoft.com/office/powerpoint/2019/9/main/command">
                  <pc:docMk/>
                  <pc:sldMk cId="3030058944" sldId="1588"/>
                  <pc2:cmMk id="{2FA83BB0-8EF0-46FC-AEE8-E047559E2DCB}"/>
                  <pc2:cmRplyMk id="{06AD887C-082A-4038-A7D8-842A97525FAB}"/>
                </pc2:cmRplyMkLst>
              </pc226:cmRplyChg>
            </pc226:cmChg>
          </p:ext>
        </pc:extLst>
      </pc:sldChg>
      <pc:sldChg chg="modSp add mod">
        <pc:chgData name="Wang, Jerry" userId="c9aadfd3-e47f-4a31-9ac0-e6a1ca77629d" providerId="ADAL" clId="{DE77158D-4527-4D4E-AF67-F81079D23D83}" dt="2024-05-23T19:37:06.978" v="45" actId="255"/>
        <pc:sldMkLst>
          <pc:docMk/>
          <pc:sldMk cId="3574350645" sldId="1589"/>
        </pc:sldMkLst>
        <pc:spChg chg="mod">
          <ac:chgData name="Wang, Jerry" userId="c9aadfd3-e47f-4a31-9ac0-e6a1ca77629d" providerId="ADAL" clId="{DE77158D-4527-4D4E-AF67-F81079D23D83}" dt="2024-05-23T19:37:06.978" v="45" actId="255"/>
          <ac:spMkLst>
            <pc:docMk/>
            <pc:sldMk cId="3574350645" sldId="1589"/>
            <ac:spMk id="4" creationId="{34B929EA-085D-03CC-8ABC-3FFBF3231F85}"/>
          </ac:spMkLst>
        </pc:spChg>
        <pc:spChg chg="mod">
          <ac:chgData name="Wang, Jerry" userId="c9aadfd3-e47f-4a31-9ac0-e6a1ca77629d" providerId="ADAL" clId="{DE77158D-4527-4D4E-AF67-F81079D23D83}" dt="2024-05-23T19:35:58.369" v="37" actId="20577"/>
          <ac:spMkLst>
            <pc:docMk/>
            <pc:sldMk cId="3574350645" sldId="1589"/>
            <ac:spMk id="27" creationId="{6D7733A8-17FB-66BD-9A1B-C0C33D2F92B0}"/>
          </ac:spMkLst>
        </pc:spChg>
      </pc:sldChg>
      <pc:sldChg chg="mod modShow">
        <pc:chgData name="Wang, Jerry" userId="c9aadfd3-e47f-4a31-9ac0-e6a1ca77629d" providerId="ADAL" clId="{DE77158D-4527-4D4E-AF67-F81079D23D83}" dt="2024-06-07T15:02:14.460" v="1771" actId="729"/>
        <pc:sldMkLst>
          <pc:docMk/>
          <pc:sldMk cId="540429279" sldId="1591"/>
        </pc:sldMkLst>
      </pc:sldChg>
      <pc:sldChg chg="del">
        <pc:chgData name="Wang, Jerry" userId="c9aadfd3-e47f-4a31-9ac0-e6a1ca77629d" providerId="ADAL" clId="{DE77158D-4527-4D4E-AF67-F81079D23D83}" dt="2024-06-07T14:39:46.382" v="1515" actId="47"/>
        <pc:sldMkLst>
          <pc:docMk/>
          <pc:sldMk cId="1393102217" sldId="1592"/>
        </pc:sldMkLst>
      </pc:sldChg>
      <pc:sldChg chg="modSp mod">
        <pc:chgData name="Wang, Jerry" userId="c9aadfd3-e47f-4a31-9ac0-e6a1ca77629d" providerId="ADAL" clId="{DE77158D-4527-4D4E-AF67-F81079D23D83}" dt="2024-06-13T20:59:11.498" v="2480" actId="20577"/>
        <pc:sldMkLst>
          <pc:docMk/>
          <pc:sldMk cId="2167963438" sldId="1592"/>
        </pc:sldMkLst>
        <pc:spChg chg="mod">
          <ac:chgData name="Wang, Jerry" userId="c9aadfd3-e47f-4a31-9ac0-e6a1ca77629d" providerId="ADAL" clId="{DE77158D-4527-4D4E-AF67-F81079D23D83}" dt="2024-06-13T20:58:34.456" v="2479" actId="20577"/>
          <ac:spMkLst>
            <pc:docMk/>
            <pc:sldMk cId="2167963438" sldId="1592"/>
            <ac:spMk id="6" creationId="{D58865F0-4395-116B-E5D1-6905C4FF1267}"/>
          </ac:spMkLst>
        </pc:spChg>
        <pc:spChg chg="mod">
          <ac:chgData name="Wang, Jerry" userId="c9aadfd3-e47f-4a31-9ac0-e6a1ca77629d" providerId="ADAL" clId="{DE77158D-4527-4D4E-AF67-F81079D23D83}" dt="2024-06-13T20:59:11.498" v="2480" actId="20577"/>
          <ac:spMkLst>
            <pc:docMk/>
            <pc:sldMk cId="2167963438" sldId="1592"/>
            <ac:spMk id="18" creationId="{146EB7FF-EEBF-3B5A-63D2-5108C190C7B2}"/>
          </ac:spMkLst>
        </pc:spChg>
      </pc:sldChg>
      <pc:sldChg chg="addSp delSp modSp add mod ord modShow addCm">
        <pc:chgData name="Wang, Jerry" userId="c9aadfd3-e47f-4a31-9ac0-e6a1ca77629d" providerId="ADAL" clId="{DE77158D-4527-4D4E-AF67-F81079D23D83}" dt="2024-06-07T14:56:04.816" v="1749" actId="729"/>
        <pc:sldMkLst>
          <pc:docMk/>
          <pc:sldMk cId="2811385893" sldId="1592"/>
        </pc:sldMkLst>
        <pc:spChg chg="del">
          <ac:chgData name="Wang, Jerry" userId="c9aadfd3-e47f-4a31-9ac0-e6a1ca77629d" providerId="ADAL" clId="{DE77158D-4527-4D4E-AF67-F81079D23D83}" dt="2024-06-07T14:50:48.313" v="1719" actId="478"/>
          <ac:spMkLst>
            <pc:docMk/>
            <pc:sldMk cId="2811385893" sldId="1592"/>
            <ac:spMk id="2" creationId="{977F6A5E-3295-43B7-0A56-E79BA2EACAB4}"/>
          </ac:spMkLst>
        </pc:spChg>
        <pc:spChg chg="del">
          <ac:chgData name="Wang, Jerry" userId="c9aadfd3-e47f-4a31-9ac0-e6a1ca77629d" providerId="ADAL" clId="{DE77158D-4527-4D4E-AF67-F81079D23D83}" dt="2024-06-07T14:52:45.508" v="1734" actId="478"/>
          <ac:spMkLst>
            <pc:docMk/>
            <pc:sldMk cId="2811385893" sldId="1592"/>
            <ac:spMk id="3" creationId="{A0E58D89-966E-B151-FC96-6DB389B82807}"/>
          </ac:spMkLst>
        </pc:spChg>
        <pc:spChg chg="del">
          <ac:chgData name="Wang, Jerry" userId="c9aadfd3-e47f-4a31-9ac0-e6a1ca77629d" providerId="ADAL" clId="{DE77158D-4527-4D4E-AF67-F81079D23D83}" dt="2024-06-07T14:50:48.313" v="1719" actId="478"/>
          <ac:spMkLst>
            <pc:docMk/>
            <pc:sldMk cId="2811385893" sldId="1592"/>
            <ac:spMk id="4" creationId="{A3867BC2-238C-2FF1-FA66-6F4FA470E47A}"/>
          </ac:spMkLst>
        </pc:spChg>
        <pc:spChg chg="add del mod">
          <ac:chgData name="Wang, Jerry" userId="c9aadfd3-e47f-4a31-9ac0-e6a1ca77629d" providerId="ADAL" clId="{DE77158D-4527-4D4E-AF67-F81079D23D83}" dt="2024-06-07T14:50:50.530" v="1720" actId="478"/>
          <ac:spMkLst>
            <pc:docMk/>
            <pc:sldMk cId="2811385893" sldId="1592"/>
            <ac:spMk id="6" creationId="{24A8931D-E97B-F9C1-EC6F-3D50FF228716}"/>
          </ac:spMkLst>
        </pc:spChg>
        <pc:spChg chg="add mod">
          <ac:chgData name="Wang, Jerry" userId="c9aadfd3-e47f-4a31-9ac0-e6a1ca77629d" providerId="ADAL" clId="{DE77158D-4527-4D4E-AF67-F81079D23D83}" dt="2024-06-07T14:50:57.117" v="1721"/>
          <ac:spMkLst>
            <pc:docMk/>
            <pc:sldMk cId="2811385893" sldId="1592"/>
            <ac:spMk id="10" creationId="{75F52E9A-714A-71D8-6785-52C7E4065D39}"/>
          </ac:spMkLst>
        </pc:spChg>
        <pc:spChg chg="add mod">
          <ac:chgData name="Wang, Jerry" userId="c9aadfd3-e47f-4a31-9ac0-e6a1ca77629d" providerId="ADAL" clId="{DE77158D-4527-4D4E-AF67-F81079D23D83}" dt="2024-06-07T14:52:18.482" v="1730" actId="255"/>
          <ac:spMkLst>
            <pc:docMk/>
            <pc:sldMk cId="2811385893" sldId="1592"/>
            <ac:spMk id="11" creationId="{A9D625C3-4956-FB43-5307-DD1D7D8DDF2D}"/>
          </ac:spMkLst>
        </pc:spChg>
        <pc:spChg chg="mod">
          <ac:chgData name="Wang, Jerry" userId="c9aadfd3-e47f-4a31-9ac0-e6a1ca77629d" providerId="ADAL" clId="{DE77158D-4527-4D4E-AF67-F81079D23D83}" dt="2024-06-07T14:50:57.117" v="1721"/>
          <ac:spMkLst>
            <pc:docMk/>
            <pc:sldMk cId="2811385893" sldId="1592"/>
            <ac:spMk id="13" creationId="{58D3B4C8-A81D-147A-8C6E-916EA3265F11}"/>
          </ac:spMkLst>
        </pc:spChg>
        <pc:spChg chg="mod">
          <ac:chgData name="Wang, Jerry" userId="c9aadfd3-e47f-4a31-9ac0-e6a1ca77629d" providerId="ADAL" clId="{DE77158D-4527-4D4E-AF67-F81079D23D83}" dt="2024-06-07T14:50:57.117" v="1721"/>
          <ac:spMkLst>
            <pc:docMk/>
            <pc:sldMk cId="2811385893" sldId="1592"/>
            <ac:spMk id="14" creationId="{6AFCC6A3-B983-E3FF-9A74-CA594C2D5341}"/>
          </ac:spMkLst>
        </pc:spChg>
        <pc:spChg chg="add mod">
          <ac:chgData name="Wang, Jerry" userId="c9aadfd3-e47f-4a31-9ac0-e6a1ca77629d" providerId="ADAL" clId="{DE77158D-4527-4D4E-AF67-F81079D23D83}" dt="2024-06-07T14:50:57.117" v="1721"/>
          <ac:spMkLst>
            <pc:docMk/>
            <pc:sldMk cId="2811385893" sldId="1592"/>
            <ac:spMk id="16" creationId="{122A8A1A-3440-3EC9-7B2B-8CED97CCC3B5}"/>
          </ac:spMkLst>
        </pc:spChg>
        <pc:grpChg chg="del">
          <ac:chgData name="Wang, Jerry" userId="c9aadfd3-e47f-4a31-9ac0-e6a1ca77629d" providerId="ADAL" clId="{DE77158D-4527-4D4E-AF67-F81079D23D83}" dt="2024-06-07T14:50:48.313" v="1719" actId="478"/>
          <ac:grpSpMkLst>
            <pc:docMk/>
            <pc:sldMk cId="2811385893" sldId="1592"/>
            <ac:grpSpMk id="9" creationId="{D700F852-6841-421E-11FE-5C0F262AC602}"/>
          </ac:grpSpMkLst>
        </pc:grpChg>
        <pc:grpChg chg="add mod">
          <ac:chgData name="Wang, Jerry" userId="c9aadfd3-e47f-4a31-9ac0-e6a1ca77629d" providerId="ADAL" clId="{DE77158D-4527-4D4E-AF67-F81079D23D83}" dt="2024-06-07T14:52:43.777" v="1733" actId="1076"/>
          <ac:grpSpMkLst>
            <pc:docMk/>
            <pc:sldMk cId="2811385893" sldId="1592"/>
            <ac:grpSpMk id="12" creationId="{721EBED6-7F33-1336-A5B2-D8759F72A4FA}"/>
          </ac:grpSpMkLst>
        </pc:grpChg>
        <pc:picChg chg="mod">
          <ac:chgData name="Wang, Jerry" userId="c9aadfd3-e47f-4a31-9ac0-e6a1ca77629d" providerId="ADAL" clId="{DE77158D-4527-4D4E-AF67-F81079D23D83}" dt="2024-06-07T14:50:57.117" v="1721"/>
          <ac:picMkLst>
            <pc:docMk/>
            <pc:sldMk cId="2811385893" sldId="1592"/>
            <ac:picMk id="15" creationId="{FE29316D-CB52-7771-96F7-F989B6254D23}"/>
          </ac:picMkLst>
        </pc:picChg>
        <pc:extLst>
          <p:ext xmlns:p="http://schemas.openxmlformats.org/presentationml/2006/main" uri="{D6D511B9-2390-475A-947B-AFAB55BFBCF1}">
            <pc226:cmChg xmlns:pc226="http://schemas.microsoft.com/office/powerpoint/2022/06/main/command" chg="add">
              <pc226:chgData name="Wang, Jerry" userId="c9aadfd3-e47f-4a31-9ac0-e6a1ca77629d" providerId="ADAL" clId="{DE77158D-4527-4D4E-AF67-F81079D23D83}" dt="2024-06-07T14:55:12.432" v="1746"/>
              <pc2:cmMkLst xmlns:pc2="http://schemas.microsoft.com/office/powerpoint/2019/9/main/command">
                <pc:docMk/>
                <pc:sldMk cId="2811385893" sldId="1592"/>
                <pc2:cmMk id="{76A5A404-9B77-4808-AE85-C63723A2331D}"/>
              </pc2:cmMkLst>
            </pc226:cmChg>
          </p:ext>
        </pc:extLst>
      </pc:sldChg>
    </pc:docChg>
  </pc:docChgLst>
  <pc:docChgLst>
    <pc:chgData name="Cowan, Kara" userId="422dcf60-3108-48b9-a5a5-708e064ad6eb" providerId="ADAL" clId="{69A78CAA-FF61-4E16-BB17-6513D6C079AB}"/>
    <pc:docChg chg="">
      <pc:chgData name="Cowan, Kara" userId="422dcf60-3108-48b9-a5a5-708e064ad6eb" providerId="ADAL" clId="{69A78CAA-FF61-4E16-BB17-6513D6C079AB}" dt="2023-09-27T14:13:58.599" v="1"/>
      <pc:docMkLst>
        <pc:docMk/>
      </pc:docMkLst>
      <pc:sldChg chg="modCm">
        <pc:chgData name="Cowan, Kara" userId="422dcf60-3108-48b9-a5a5-708e064ad6eb" providerId="ADAL" clId="{69A78CAA-FF61-4E16-BB17-6513D6C079AB}" dt="2023-09-27T14:13:58.599" v="1"/>
        <pc:sldMkLst>
          <pc:docMk/>
          <pc:sldMk cId="86015325" sldId="365"/>
        </pc:sldMkLst>
      </pc:sldChg>
    </pc:docChg>
  </pc:docChgLst>
  <pc:docChgLst>
    <pc:chgData name="Nasir, Zil" userId="0e7472d3-bf0f-42ec-9542-556133ae7e0a" providerId="ADAL" clId="{DEC022BD-B937-4680-957A-633EFB1E9134}"/>
    <pc:docChg chg="undo custSel addSld delSld modSld sldOrd modMainMaster">
      <pc:chgData name="Nasir, Zil" userId="0e7472d3-bf0f-42ec-9542-556133ae7e0a" providerId="ADAL" clId="{DEC022BD-B937-4680-957A-633EFB1E9134}" dt="2024-06-13T21:03:58.300" v="4430" actId="14100"/>
      <pc:docMkLst>
        <pc:docMk/>
      </pc:docMkLst>
      <pc:sldChg chg="modSp mod">
        <pc:chgData name="Nasir, Zil" userId="0e7472d3-bf0f-42ec-9542-556133ae7e0a" providerId="ADAL" clId="{DEC022BD-B937-4680-957A-633EFB1E9134}" dt="2024-05-31T15:17:40.432" v="1001" actId="20577"/>
        <pc:sldMkLst>
          <pc:docMk/>
          <pc:sldMk cId="925506241" sldId="322"/>
        </pc:sldMkLst>
        <pc:spChg chg="mod">
          <ac:chgData name="Nasir, Zil" userId="0e7472d3-bf0f-42ec-9542-556133ae7e0a" providerId="ADAL" clId="{DEC022BD-B937-4680-957A-633EFB1E9134}" dt="2024-05-31T15:17:40.432" v="1001" actId="20577"/>
          <ac:spMkLst>
            <pc:docMk/>
            <pc:sldMk cId="925506241" sldId="322"/>
            <ac:spMk id="4" creationId="{19A3B049-3C13-A977-073D-E6E5B1D249D2}"/>
          </ac:spMkLst>
        </pc:spChg>
      </pc:sldChg>
      <pc:sldChg chg="modSp mod">
        <pc:chgData name="Nasir, Zil" userId="0e7472d3-bf0f-42ec-9542-556133ae7e0a" providerId="ADAL" clId="{DEC022BD-B937-4680-957A-633EFB1E9134}" dt="2024-05-30T19:05:25.970" v="502" actId="1076"/>
        <pc:sldMkLst>
          <pc:docMk/>
          <pc:sldMk cId="969934670" sldId="356"/>
        </pc:sldMkLst>
        <pc:spChg chg="mod">
          <ac:chgData name="Nasir, Zil" userId="0e7472d3-bf0f-42ec-9542-556133ae7e0a" providerId="ADAL" clId="{DEC022BD-B937-4680-957A-633EFB1E9134}" dt="2024-05-30T19:05:25.970" v="502" actId="1076"/>
          <ac:spMkLst>
            <pc:docMk/>
            <pc:sldMk cId="969934670" sldId="356"/>
            <ac:spMk id="4" creationId="{34B929EA-085D-03CC-8ABC-3FFBF3231F85}"/>
          </ac:spMkLst>
        </pc:spChg>
      </pc:sldChg>
      <pc:sldChg chg="modSp mod">
        <pc:chgData name="Nasir, Zil" userId="0e7472d3-bf0f-42ec-9542-556133ae7e0a" providerId="ADAL" clId="{DEC022BD-B937-4680-957A-633EFB1E9134}" dt="2024-05-31T14:48:45.785" v="898" actId="13926"/>
        <pc:sldMkLst>
          <pc:docMk/>
          <pc:sldMk cId="482592697" sldId="359"/>
        </pc:sldMkLst>
        <pc:spChg chg="mod">
          <ac:chgData name="Nasir, Zil" userId="0e7472d3-bf0f-42ec-9542-556133ae7e0a" providerId="ADAL" clId="{DEC022BD-B937-4680-957A-633EFB1E9134}" dt="2024-05-31T14:48:45.785" v="898" actId="13926"/>
          <ac:spMkLst>
            <pc:docMk/>
            <pc:sldMk cId="482592697" sldId="359"/>
            <ac:spMk id="3" creationId="{813DC22C-CA7E-D280-9613-B31927BE2821}"/>
          </ac:spMkLst>
        </pc:spChg>
      </pc:sldChg>
      <pc:sldChg chg="addSp delSp modSp mod addCm modCm">
        <pc:chgData name="Nasir, Zil" userId="0e7472d3-bf0f-42ec-9542-556133ae7e0a" providerId="ADAL" clId="{DEC022BD-B937-4680-957A-633EFB1E9134}" dt="2024-06-13T21:03:13.518" v="4421"/>
        <pc:sldMkLst>
          <pc:docMk/>
          <pc:sldMk cId="863682701" sldId="379"/>
        </pc:sldMkLst>
        <pc:spChg chg="mod">
          <ac:chgData name="Nasir, Zil" userId="0e7472d3-bf0f-42ec-9542-556133ae7e0a" providerId="ADAL" clId="{DEC022BD-B937-4680-957A-633EFB1E9134}" dt="2024-06-13T21:02:26.201" v="4420" actId="20577"/>
          <ac:spMkLst>
            <pc:docMk/>
            <pc:sldMk cId="863682701" sldId="379"/>
            <ac:spMk id="2" creationId="{0468DB77-C676-7FBA-3B8B-6C4823E5C301}"/>
          </ac:spMkLst>
        </pc:spChg>
        <pc:spChg chg="del">
          <ac:chgData name="Nasir, Zil" userId="0e7472d3-bf0f-42ec-9542-556133ae7e0a" providerId="ADAL" clId="{DEC022BD-B937-4680-957A-633EFB1E9134}" dt="2024-05-30T19:15:03.407" v="549" actId="478"/>
          <ac:spMkLst>
            <pc:docMk/>
            <pc:sldMk cId="863682701" sldId="379"/>
            <ac:spMk id="3" creationId="{9879F711-0E00-3A8A-FF3E-0D9BF2E5043C}"/>
          </ac:spMkLst>
        </pc:spChg>
        <pc:spChg chg="add mod">
          <ac:chgData name="Nasir, Zil" userId="0e7472d3-bf0f-42ec-9542-556133ae7e0a" providerId="ADAL" clId="{DEC022BD-B937-4680-957A-633EFB1E9134}" dt="2024-05-30T19:15:01.297" v="548"/>
          <ac:spMkLst>
            <pc:docMk/>
            <pc:sldMk cId="863682701" sldId="379"/>
            <ac:spMk id="5" creationId="{45354115-8A7B-0128-DFCA-3854E195AA54}"/>
          </ac:spMkLst>
        </pc:spChg>
        <pc:spChg chg="add mod">
          <ac:chgData name="Nasir, Zil" userId="0e7472d3-bf0f-42ec-9542-556133ae7e0a" providerId="ADAL" clId="{DEC022BD-B937-4680-957A-633EFB1E9134}" dt="2024-05-30T19:15:04.133" v="550"/>
          <ac:spMkLst>
            <pc:docMk/>
            <pc:sldMk cId="863682701" sldId="379"/>
            <ac:spMk id="6" creationId="{BC6D687A-43D4-C05A-331A-FD66BD2B4560}"/>
          </ac:spMkLst>
        </pc:spChg>
        <pc:extLst>
          <p:ext xmlns:p="http://schemas.openxmlformats.org/presentationml/2006/main" uri="{D6D511B9-2390-475A-947B-AFAB55BFBCF1}">
            <pc226:cmChg xmlns:pc226="http://schemas.microsoft.com/office/powerpoint/2022/06/main/command" chg="add">
              <pc226:chgData name="Nasir, Zil" userId="0e7472d3-bf0f-42ec-9542-556133ae7e0a" providerId="ADAL" clId="{DEC022BD-B937-4680-957A-633EFB1E9134}" dt="2024-06-13T21:03:13.518" v="4421"/>
              <pc2:cmMkLst xmlns:pc2="http://schemas.microsoft.com/office/powerpoint/2019/9/main/command">
                <pc:docMk/>
                <pc:sldMk cId="863682701" sldId="379"/>
                <pc2:cmMk id="{45A3AB3C-456A-4A74-8E2B-20E5F36C69C6}"/>
              </pc2:cmMkLst>
            </pc226:cmChg>
            <pc226:cmChg xmlns:pc226="http://schemas.microsoft.com/office/powerpoint/2022/06/main/command" chg="mod">
              <pc226:chgData name="Nasir, Zil" userId="0e7472d3-bf0f-42ec-9542-556133ae7e0a" providerId="ADAL" clId="{DEC022BD-B937-4680-957A-633EFB1E9134}" dt="2024-06-13T21:02:26.201" v="4420" actId="20577"/>
              <pc2:cmMkLst xmlns:pc2="http://schemas.microsoft.com/office/powerpoint/2019/9/main/command">
                <pc:docMk/>
                <pc:sldMk cId="863682701" sldId="379"/>
                <pc2:cmMk id="{CDA75DF4-9801-4D9A-AB5C-7603F0399964}"/>
              </pc2:cmMkLst>
              <pc226:cmRplyChg chg="add">
                <pc226:chgData name="Nasir, Zil" userId="0e7472d3-bf0f-42ec-9542-556133ae7e0a" providerId="ADAL" clId="{DEC022BD-B937-4680-957A-633EFB1E9134}" dt="2024-05-30T19:01:55.657" v="490"/>
                <pc2:cmRplyMkLst xmlns:pc2="http://schemas.microsoft.com/office/powerpoint/2019/9/main/command">
                  <pc:docMk/>
                  <pc:sldMk cId="863682701" sldId="379"/>
                  <pc2:cmMk id="{CDA75DF4-9801-4D9A-AB5C-7603F0399964}"/>
                  <pc2:cmRplyMk id="{53F2FD72-DC83-4EBB-BD48-39C383D5E7C9}"/>
                </pc2:cmRplyMkLst>
              </pc226:cmRplyChg>
            </pc226:cmChg>
          </p:ext>
        </pc:extLst>
      </pc:sldChg>
      <pc:sldChg chg="modSp mod">
        <pc:chgData name="Nasir, Zil" userId="0e7472d3-bf0f-42ec-9542-556133ae7e0a" providerId="ADAL" clId="{DEC022BD-B937-4680-957A-633EFB1E9134}" dt="2024-05-31T14:42:59.126" v="747" actId="20577"/>
        <pc:sldMkLst>
          <pc:docMk/>
          <pc:sldMk cId="345027054" sldId="382"/>
        </pc:sldMkLst>
        <pc:spChg chg="mod">
          <ac:chgData name="Nasir, Zil" userId="0e7472d3-bf0f-42ec-9542-556133ae7e0a" providerId="ADAL" clId="{DEC022BD-B937-4680-957A-633EFB1E9134}" dt="2024-05-31T14:42:59.126" v="747" actId="20577"/>
          <ac:spMkLst>
            <pc:docMk/>
            <pc:sldMk cId="345027054" sldId="382"/>
            <ac:spMk id="3" creationId="{557DC097-EEFC-ED47-45E0-3BCB04809765}"/>
          </ac:spMkLst>
        </pc:spChg>
      </pc:sldChg>
      <pc:sldChg chg="modSp mod delCm modCm">
        <pc:chgData name="Nasir, Zil" userId="0e7472d3-bf0f-42ec-9542-556133ae7e0a" providerId="ADAL" clId="{DEC022BD-B937-4680-957A-633EFB1E9134}" dt="2024-05-30T19:03:07.859" v="495" actId="13926"/>
        <pc:sldMkLst>
          <pc:docMk/>
          <pc:sldMk cId="3909832607" sldId="384"/>
        </pc:sldMkLst>
        <pc:spChg chg="mod">
          <ac:chgData name="Nasir, Zil" userId="0e7472d3-bf0f-42ec-9542-556133ae7e0a" providerId="ADAL" clId="{DEC022BD-B937-4680-957A-633EFB1E9134}" dt="2024-05-30T19:03:07.859" v="495" actId="13926"/>
          <ac:spMkLst>
            <pc:docMk/>
            <pc:sldMk cId="3909832607" sldId="384"/>
            <ac:spMk id="3" creationId="{F8889D44-83AC-CD26-95E7-8FC7B85BB490}"/>
          </ac:spMkLst>
        </pc:spChg>
        <pc:extLst>
          <p:ext xmlns:p="http://schemas.openxmlformats.org/presentationml/2006/main" uri="{D6D511B9-2390-475A-947B-AFAB55BFBCF1}">
            <pc226:cmChg xmlns:pc226="http://schemas.microsoft.com/office/powerpoint/2022/06/main/command" chg="del mod">
              <pc226:chgData name="Nasir, Zil" userId="0e7472d3-bf0f-42ec-9542-556133ae7e0a" providerId="ADAL" clId="{DEC022BD-B937-4680-957A-633EFB1E9134}" dt="2024-05-30T19:02:05.074" v="492"/>
              <pc2:cmMkLst xmlns:pc2="http://schemas.microsoft.com/office/powerpoint/2019/9/main/command">
                <pc:docMk/>
                <pc:sldMk cId="3909832607" sldId="384"/>
                <pc2:cmMk id="{DCDA68CC-147A-4A01-B9C9-7A7D83E1BF63}"/>
              </pc2:cmMkLst>
            </pc226:cmChg>
          </p:ext>
        </pc:extLst>
      </pc:sldChg>
      <pc:sldChg chg="addSp delSp modSp mod">
        <pc:chgData name="Nasir, Zil" userId="0e7472d3-bf0f-42ec-9542-556133ae7e0a" providerId="ADAL" clId="{DEC022BD-B937-4680-957A-633EFB1E9134}" dt="2024-05-30T19:05:42.703" v="504" actId="1036"/>
        <pc:sldMkLst>
          <pc:docMk/>
          <pc:sldMk cId="936660227" sldId="385"/>
        </pc:sldMkLst>
        <pc:spChg chg="add mod">
          <ac:chgData name="Nasir, Zil" userId="0e7472d3-bf0f-42ec-9542-556133ae7e0a" providerId="ADAL" clId="{DEC022BD-B937-4680-957A-633EFB1E9134}" dt="2024-05-30T19:05:42.703" v="504" actId="1036"/>
          <ac:spMkLst>
            <pc:docMk/>
            <pc:sldMk cId="936660227" sldId="385"/>
            <ac:spMk id="2" creationId="{2FAA23BD-E75B-9170-30AE-58A48C0F0E3B}"/>
          </ac:spMkLst>
        </pc:spChg>
        <pc:spChg chg="del">
          <ac:chgData name="Nasir, Zil" userId="0e7472d3-bf0f-42ec-9542-556133ae7e0a" providerId="ADAL" clId="{DEC022BD-B937-4680-957A-633EFB1E9134}" dt="2024-05-30T19:03:18.285" v="496" actId="478"/>
          <ac:spMkLst>
            <pc:docMk/>
            <pc:sldMk cId="936660227" sldId="385"/>
            <ac:spMk id="5" creationId="{7C032A41-35AC-0DB5-D5B1-C1CF47B3B608}"/>
          </ac:spMkLst>
        </pc:spChg>
      </pc:sldChg>
      <pc:sldChg chg="addSp delSp modSp mod">
        <pc:chgData name="Nasir, Zil" userId="0e7472d3-bf0f-42ec-9542-556133ae7e0a" providerId="ADAL" clId="{DEC022BD-B937-4680-957A-633EFB1E9134}" dt="2024-05-30T19:13:23.366" v="514"/>
        <pc:sldMkLst>
          <pc:docMk/>
          <pc:sldMk cId="830031710" sldId="386"/>
        </pc:sldMkLst>
        <pc:spChg chg="add mod">
          <ac:chgData name="Nasir, Zil" userId="0e7472d3-bf0f-42ec-9542-556133ae7e0a" providerId="ADAL" clId="{DEC022BD-B937-4680-957A-633EFB1E9134}" dt="2024-05-30T19:13:23.366" v="514"/>
          <ac:spMkLst>
            <pc:docMk/>
            <pc:sldMk cId="830031710" sldId="386"/>
            <ac:spMk id="2" creationId="{4D82C9A4-FE68-23C5-8787-6EB2153F313C}"/>
          </ac:spMkLst>
        </pc:spChg>
        <pc:spChg chg="del">
          <ac:chgData name="Nasir, Zil" userId="0e7472d3-bf0f-42ec-9542-556133ae7e0a" providerId="ADAL" clId="{DEC022BD-B937-4680-957A-633EFB1E9134}" dt="2024-05-30T19:05:59.518" v="510" actId="478"/>
          <ac:spMkLst>
            <pc:docMk/>
            <pc:sldMk cId="830031710" sldId="386"/>
            <ac:spMk id="4" creationId="{1AC14C63-9A44-5F26-4A68-751A59C1EAD0}"/>
          </ac:spMkLst>
        </pc:spChg>
      </pc:sldChg>
      <pc:sldChg chg="delCm modCm modNotesTx">
        <pc:chgData name="Nasir, Zil" userId="0e7472d3-bf0f-42ec-9542-556133ae7e0a" providerId="ADAL" clId="{DEC022BD-B937-4680-957A-633EFB1E9134}" dt="2024-05-31T14:46:41.362" v="876"/>
        <pc:sldMkLst>
          <pc:docMk/>
          <pc:sldMk cId="988386414" sldId="387"/>
        </pc:sldMkLst>
        <pc:extLst>
          <p:ext xmlns:p="http://schemas.openxmlformats.org/presentationml/2006/main" uri="{D6D511B9-2390-475A-947B-AFAB55BFBCF1}">
            <pc226:cmChg xmlns:pc226="http://schemas.microsoft.com/office/powerpoint/2022/06/main/command" chg="del mod">
              <pc226:chgData name="Nasir, Zil" userId="0e7472d3-bf0f-42ec-9542-556133ae7e0a" providerId="ADAL" clId="{DEC022BD-B937-4680-957A-633EFB1E9134}" dt="2024-05-31T14:46:41.362" v="876"/>
              <pc2:cmMkLst xmlns:pc2="http://schemas.microsoft.com/office/powerpoint/2019/9/main/command">
                <pc:docMk/>
                <pc:sldMk cId="988386414" sldId="387"/>
                <pc2:cmMk id="{CC12A543-B93A-4E0B-91D9-4961E11DE533}"/>
              </pc2:cmMkLst>
            </pc226:cmChg>
          </p:ext>
        </pc:extLst>
      </pc:sldChg>
      <pc:sldChg chg="modSp mod">
        <pc:chgData name="Nasir, Zil" userId="0e7472d3-bf0f-42ec-9542-556133ae7e0a" providerId="ADAL" clId="{DEC022BD-B937-4680-957A-633EFB1E9134}" dt="2024-05-30T19:04:37.430" v="500" actId="13926"/>
        <pc:sldMkLst>
          <pc:docMk/>
          <pc:sldMk cId="81161874" sldId="390"/>
        </pc:sldMkLst>
        <pc:spChg chg="mod">
          <ac:chgData name="Nasir, Zil" userId="0e7472d3-bf0f-42ec-9542-556133ae7e0a" providerId="ADAL" clId="{DEC022BD-B937-4680-957A-633EFB1E9134}" dt="2024-05-30T19:04:37.430" v="500" actId="13926"/>
          <ac:spMkLst>
            <pc:docMk/>
            <pc:sldMk cId="81161874" sldId="390"/>
            <ac:spMk id="3" creationId="{C65C18A0-E352-5112-D9E7-206A083882D7}"/>
          </ac:spMkLst>
        </pc:spChg>
      </pc:sldChg>
      <pc:sldChg chg="addSp delSp modSp mod">
        <pc:chgData name="Nasir, Zil" userId="0e7472d3-bf0f-42ec-9542-556133ae7e0a" providerId="ADAL" clId="{DEC022BD-B937-4680-957A-633EFB1E9134}" dt="2024-05-30T19:14:15.405" v="532"/>
        <pc:sldMkLst>
          <pc:docMk/>
          <pc:sldMk cId="2491820790" sldId="391"/>
        </pc:sldMkLst>
        <pc:spChg chg="add mod">
          <ac:chgData name="Nasir, Zil" userId="0e7472d3-bf0f-42ec-9542-556133ae7e0a" providerId="ADAL" clId="{DEC022BD-B937-4680-957A-633EFB1E9134}" dt="2024-05-30T19:14:15.405" v="532"/>
          <ac:spMkLst>
            <pc:docMk/>
            <pc:sldMk cId="2491820790" sldId="391"/>
            <ac:spMk id="2" creationId="{4209573C-BDE2-9B61-83C7-A99B72153B2B}"/>
          </ac:spMkLst>
        </pc:spChg>
        <pc:spChg chg="del">
          <ac:chgData name="Nasir, Zil" userId="0e7472d3-bf0f-42ec-9542-556133ae7e0a" providerId="ADAL" clId="{DEC022BD-B937-4680-957A-633EFB1E9134}" dt="2024-05-30T19:14:04.636" v="529" actId="478"/>
          <ac:spMkLst>
            <pc:docMk/>
            <pc:sldMk cId="2491820790" sldId="391"/>
            <ac:spMk id="3" creationId="{F74D4FE1-1938-4A26-EEEF-EC65EEC9DF40}"/>
          </ac:spMkLst>
        </pc:spChg>
      </pc:sldChg>
      <pc:sldChg chg="addSp delSp modSp mod">
        <pc:chgData name="Nasir, Zil" userId="0e7472d3-bf0f-42ec-9542-556133ae7e0a" providerId="ADAL" clId="{DEC022BD-B937-4680-957A-633EFB1E9134}" dt="2024-05-30T19:05:54.385" v="509"/>
        <pc:sldMkLst>
          <pc:docMk/>
          <pc:sldMk cId="415376732" sldId="395"/>
        </pc:sldMkLst>
        <pc:spChg chg="add mod">
          <ac:chgData name="Nasir, Zil" userId="0e7472d3-bf0f-42ec-9542-556133ae7e0a" providerId="ADAL" clId="{DEC022BD-B937-4680-957A-633EFB1E9134}" dt="2024-05-30T19:05:46.633" v="505"/>
          <ac:spMkLst>
            <pc:docMk/>
            <pc:sldMk cId="415376732" sldId="395"/>
            <ac:spMk id="2" creationId="{7805C386-FA11-A59A-7609-B9C457C32C5B}"/>
          </ac:spMkLst>
        </pc:spChg>
        <pc:spChg chg="add mod">
          <ac:chgData name="Nasir, Zil" userId="0e7472d3-bf0f-42ec-9542-556133ae7e0a" providerId="ADAL" clId="{DEC022BD-B937-4680-957A-633EFB1E9134}" dt="2024-05-30T19:05:54.385" v="509"/>
          <ac:spMkLst>
            <pc:docMk/>
            <pc:sldMk cId="415376732" sldId="395"/>
            <ac:spMk id="3" creationId="{1895E52E-1973-72E4-E39B-159401372E9C}"/>
          </ac:spMkLst>
        </pc:spChg>
        <pc:spChg chg="add del">
          <ac:chgData name="Nasir, Zil" userId="0e7472d3-bf0f-42ec-9542-556133ae7e0a" providerId="ADAL" clId="{DEC022BD-B937-4680-957A-633EFB1E9134}" dt="2024-05-30T19:05:53.369" v="508" actId="478"/>
          <ac:spMkLst>
            <pc:docMk/>
            <pc:sldMk cId="415376732" sldId="395"/>
            <ac:spMk id="4" creationId="{1AC14C63-9A44-5F26-4A68-751A59C1EAD0}"/>
          </ac:spMkLst>
        </pc:spChg>
      </pc:sldChg>
      <pc:sldChg chg="addSp delSp modSp mod">
        <pc:chgData name="Nasir, Zil" userId="0e7472d3-bf0f-42ec-9542-556133ae7e0a" providerId="ADAL" clId="{DEC022BD-B937-4680-957A-633EFB1E9134}" dt="2024-05-30T19:13:25.723" v="515"/>
        <pc:sldMkLst>
          <pc:docMk/>
          <pc:sldMk cId="661098042" sldId="396"/>
        </pc:sldMkLst>
        <pc:spChg chg="add mod">
          <ac:chgData name="Nasir, Zil" userId="0e7472d3-bf0f-42ec-9542-556133ae7e0a" providerId="ADAL" clId="{DEC022BD-B937-4680-957A-633EFB1E9134}" dt="2024-05-30T19:13:25.723" v="515"/>
          <ac:spMkLst>
            <pc:docMk/>
            <pc:sldMk cId="661098042" sldId="396"/>
            <ac:spMk id="2" creationId="{837D8485-EE8D-02BB-2302-222553534485}"/>
          </ac:spMkLst>
        </pc:spChg>
        <pc:spChg chg="del">
          <ac:chgData name="Nasir, Zil" userId="0e7472d3-bf0f-42ec-9542-556133ae7e0a" providerId="ADAL" clId="{DEC022BD-B937-4680-957A-633EFB1E9134}" dt="2024-05-30T19:06:02.586" v="511" actId="478"/>
          <ac:spMkLst>
            <pc:docMk/>
            <pc:sldMk cId="661098042" sldId="396"/>
            <ac:spMk id="4" creationId="{1AC14C63-9A44-5F26-4A68-751A59C1EAD0}"/>
          </ac:spMkLst>
        </pc:spChg>
      </pc:sldChg>
      <pc:sldChg chg="addSp delSp modSp mod">
        <pc:chgData name="Nasir, Zil" userId="0e7472d3-bf0f-42ec-9542-556133ae7e0a" providerId="ADAL" clId="{DEC022BD-B937-4680-957A-633EFB1E9134}" dt="2024-05-30T19:13:27.592" v="516"/>
        <pc:sldMkLst>
          <pc:docMk/>
          <pc:sldMk cId="2028923451" sldId="397"/>
        </pc:sldMkLst>
        <pc:spChg chg="add mod">
          <ac:chgData name="Nasir, Zil" userId="0e7472d3-bf0f-42ec-9542-556133ae7e0a" providerId="ADAL" clId="{DEC022BD-B937-4680-957A-633EFB1E9134}" dt="2024-05-30T19:13:27.592" v="516"/>
          <ac:spMkLst>
            <pc:docMk/>
            <pc:sldMk cId="2028923451" sldId="397"/>
            <ac:spMk id="2" creationId="{BE9C31AE-FD2A-3D05-F23D-C18AD1B58D06}"/>
          </ac:spMkLst>
        </pc:spChg>
        <pc:spChg chg="del">
          <ac:chgData name="Nasir, Zil" userId="0e7472d3-bf0f-42ec-9542-556133ae7e0a" providerId="ADAL" clId="{DEC022BD-B937-4680-957A-633EFB1E9134}" dt="2024-05-30T19:06:05.394" v="512" actId="478"/>
          <ac:spMkLst>
            <pc:docMk/>
            <pc:sldMk cId="2028923451" sldId="397"/>
            <ac:spMk id="4" creationId="{1AC14C63-9A44-5F26-4A68-751A59C1EAD0}"/>
          </ac:spMkLst>
        </pc:spChg>
      </pc:sldChg>
      <pc:sldChg chg="addSp delSp modSp mod">
        <pc:chgData name="Nasir, Zil" userId="0e7472d3-bf0f-42ec-9542-556133ae7e0a" providerId="ADAL" clId="{DEC022BD-B937-4680-957A-633EFB1E9134}" dt="2024-05-31T14:45:58.072" v="766" actId="403"/>
        <pc:sldMkLst>
          <pc:docMk/>
          <pc:sldMk cId="1766162994" sldId="398"/>
        </pc:sldMkLst>
        <pc:spChg chg="add mod">
          <ac:chgData name="Nasir, Zil" userId="0e7472d3-bf0f-42ec-9542-556133ae7e0a" providerId="ADAL" clId="{DEC022BD-B937-4680-957A-633EFB1E9134}" dt="2024-05-30T19:13:29.678" v="517"/>
          <ac:spMkLst>
            <pc:docMk/>
            <pc:sldMk cId="1766162994" sldId="398"/>
            <ac:spMk id="2" creationId="{AF827E23-276F-BF1D-1EE1-B86D34DFE62D}"/>
          </ac:spMkLst>
        </pc:spChg>
        <pc:spChg chg="del">
          <ac:chgData name="Nasir, Zil" userId="0e7472d3-bf0f-42ec-9542-556133ae7e0a" providerId="ADAL" clId="{DEC022BD-B937-4680-957A-633EFB1E9134}" dt="2024-05-30T19:06:09.570" v="513" actId="478"/>
          <ac:spMkLst>
            <pc:docMk/>
            <pc:sldMk cId="1766162994" sldId="398"/>
            <ac:spMk id="4" creationId="{1AC14C63-9A44-5F26-4A68-751A59C1EAD0}"/>
          </ac:spMkLst>
        </pc:spChg>
        <pc:spChg chg="mod">
          <ac:chgData name="Nasir, Zil" userId="0e7472d3-bf0f-42ec-9542-556133ae7e0a" providerId="ADAL" clId="{DEC022BD-B937-4680-957A-633EFB1E9134}" dt="2024-05-31T14:45:58.072" v="766" actId="403"/>
          <ac:spMkLst>
            <pc:docMk/>
            <pc:sldMk cId="1766162994" sldId="398"/>
            <ac:spMk id="8" creationId="{A62CD457-E2DA-68F9-02F0-D85A239B732C}"/>
          </ac:spMkLst>
        </pc:spChg>
        <pc:spChg chg="mod">
          <ac:chgData name="Nasir, Zil" userId="0e7472d3-bf0f-42ec-9542-556133ae7e0a" providerId="ADAL" clId="{DEC022BD-B937-4680-957A-633EFB1E9134}" dt="2024-05-31T14:45:57.466" v="764" actId="1035"/>
          <ac:spMkLst>
            <pc:docMk/>
            <pc:sldMk cId="1766162994" sldId="398"/>
            <ac:spMk id="9" creationId="{88473CDD-13F8-8118-0452-F274E29EA5D9}"/>
          </ac:spMkLst>
        </pc:spChg>
      </pc:sldChg>
      <pc:sldChg chg="addSp delSp modSp mod">
        <pc:chgData name="Nasir, Zil" userId="0e7472d3-bf0f-42ec-9542-556133ae7e0a" providerId="ADAL" clId="{DEC022BD-B937-4680-957A-633EFB1E9134}" dt="2024-05-30T19:13:59.212" v="528"/>
        <pc:sldMkLst>
          <pc:docMk/>
          <pc:sldMk cId="914047147" sldId="399"/>
        </pc:sldMkLst>
        <pc:spChg chg="add mod">
          <ac:chgData name="Nasir, Zil" userId="0e7472d3-bf0f-42ec-9542-556133ae7e0a" providerId="ADAL" clId="{DEC022BD-B937-4680-957A-633EFB1E9134}" dt="2024-05-30T19:13:59.212" v="528"/>
          <ac:spMkLst>
            <pc:docMk/>
            <pc:sldMk cId="914047147" sldId="399"/>
            <ac:spMk id="2" creationId="{8BD3BB7E-0443-FC92-2C64-B73899FCD4BD}"/>
          </ac:spMkLst>
        </pc:spChg>
        <pc:spChg chg="del">
          <ac:chgData name="Nasir, Zil" userId="0e7472d3-bf0f-42ec-9542-556133ae7e0a" providerId="ADAL" clId="{DEC022BD-B937-4680-957A-633EFB1E9134}" dt="2024-05-30T19:13:34.051" v="518" actId="478"/>
          <ac:spMkLst>
            <pc:docMk/>
            <pc:sldMk cId="914047147" sldId="399"/>
            <ac:spMk id="4" creationId="{1AC14C63-9A44-5F26-4A68-751A59C1EAD0}"/>
          </ac:spMkLst>
        </pc:spChg>
      </pc:sldChg>
      <pc:sldChg chg="addSp delSp modSp mod">
        <pc:chgData name="Nasir, Zil" userId="0e7472d3-bf0f-42ec-9542-556133ae7e0a" providerId="ADAL" clId="{DEC022BD-B937-4680-957A-633EFB1E9134}" dt="2024-05-30T19:13:57.366" v="527"/>
        <pc:sldMkLst>
          <pc:docMk/>
          <pc:sldMk cId="2678446245" sldId="400"/>
        </pc:sldMkLst>
        <pc:spChg chg="add mod">
          <ac:chgData name="Nasir, Zil" userId="0e7472d3-bf0f-42ec-9542-556133ae7e0a" providerId="ADAL" clId="{DEC022BD-B937-4680-957A-633EFB1E9134}" dt="2024-05-30T19:13:57.366" v="527"/>
          <ac:spMkLst>
            <pc:docMk/>
            <pc:sldMk cId="2678446245" sldId="400"/>
            <ac:spMk id="2" creationId="{FB2E62BB-85B2-1705-CCFE-EDEDF5AB6A1C}"/>
          </ac:spMkLst>
        </pc:spChg>
        <pc:spChg chg="del">
          <ac:chgData name="Nasir, Zil" userId="0e7472d3-bf0f-42ec-9542-556133ae7e0a" providerId="ADAL" clId="{DEC022BD-B937-4680-957A-633EFB1E9134}" dt="2024-05-30T19:13:37.379" v="519" actId="478"/>
          <ac:spMkLst>
            <pc:docMk/>
            <pc:sldMk cId="2678446245" sldId="400"/>
            <ac:spMk id="4" creationId="{1AC14C63-9A44-5F26-4A68-751A59C1EAD0}"/>
          </ac:spMkLst>
        </pc:spChg>
      </pc:sldChg>
      <pc:sldChg chg="addSp delSp modSp mod">
        <pc:chgData name="Nasir, Zil" userId="0e7472d3-bf0f-42ec-9542-556133ae7e0a" providerId="ADAL" clId="{DEC022BD-B937-4680-957A-633EFB1E9134}" dt="2024-05-30T19:13:54.948" v="526"/>
        <pc:sldMkLst>
          <pc:docMk/>
          <pc:sldMk cId="1260666068" sldId="401"/>
        </pc:sldMkLst>
        <pc:spChg chg="add mod">
          <ac:chgData name="Nasir, Zil" userId="0e7472d3-bf0f-42ec-9542-556133ae7e0a" providerId="ADAL" clId="{DEC022BD-B937-4680-957A-633EFB1E9134}" dt="2024-05-30T19:13:54.948" v="526"/>
          <ac:spMkLst>
            <pc:docMk/>
            <pc:sldMk cId="1260666068" sldId="401"/>
            <ac:spMk id="2" creationId="{AE0FB5EC-9057-E833-616C-3E2D943CB28D}"/>
          </ac:spMkLst>
        </pc:spChg>
        <pc:spChg chg="del">
          <ac:chgData name="Nasir, Zil" userId="0e7472d3-bf0f-42ec-9542-556133ae7e0a" providerId="ADAL" clId="{DEC022BD-B937-4680-957A-633EFB1E9134}" dt="2024-05-30T19:13:39.959" v="520" actId="478"/>
          <ac:spMkLst>
            <pc:docMk/>
            <pc:sldMk cId="1260666068" sldId="401"/>
            <ac:spMk id="4" creationId="{1AC14C63-9A44-5F26-4A68-751A59C1EAD0}"/>
          </ac:spMkLst>
        </pc:spChg>
      </pc:sldChg>
      <pc:sldChg chg="addSp delSp modSp mod">
        <pc:chgData name="Nasir, Zil" userId="0e7472d3-bf0f-42ec-9542-556133ae7e0a" providerId="ADAL" clId="{DEC022BD-B937-4680-957A-633EFB1E9134}" dt="2024-05-30T19:13:52.690" v="525"/>
        <pc:sldMkLst>
          <pc:docMk/>
          <pc:sldMk cId="2222840904" sldId="402"/>
        </pc:sldMkLst>
        <pc:spChg chg="add mod">
          <ac:chgData name="Nasir, Zil" userId="0e7472d3-bf0f-42ec-9542-556133ae7e0a" providerId="ADAL" clId="{DEC022BD-B937-4680-957A-633EFB1E9134}" dt="2024-05-30T19:13:52.690" v="525"/>
          <ac:spMkLst>
            <pc:docMk/>
            <pc:sldMk cId="2222840904" sldId="402"/>
            <ac:spMk id="2" creationId="{4721C7A9-5757-790E-02F3-992861BD0DE2}"/>
          </ac:spMkLst>
        </pc:spChg>
        <pc:spChg chg="del">
          <ac:chgData name="Nasir, Zil" userId="0e7472d3-bf0f-42ec-9542-556133ae7e0a" providerId="ADAL" clId="{DEC022BD-B937-4680-957A-633EFB1E9134}" dt="2024-05-30T19:13:51.853" v="524" actId="478"/>
          <ac:spMkLst>
            <pc:docMk/>
            <pc:sldMk cId="2222840904" sldId="402"/>
            <ac:spMk id="4" creationId="{1AC14C63-9A44-5F26-4A68-751A59C1EAD0}"/>
          </ac:spMkLst>
        </pc:spChg>
      </pc:sldChg>
      <pc:sldChg chg="modSp mod">
        <pc:chgData name="Nasir, Zil" userId="0e7472d3-bf0f-42ec-9542-556133ae7e0a" providerId="ADAL" clId="{DEC022BD-B937-4680-957A-633EFB1E9134}" dt="2024-05-30T19:13:47.604" v="523" actId="13926"/>
        <pc:sldMkLst>
          <pc:docMk/>
          <pc:sldMk cId="3033058146" sldId="403"/>
        </pc:sldMkLst>
        <pc:spChg chg="mod">
          <ac:chgData name="Nasir, Zil" userId="0e7472d3-bf0f-42ec-9542-556133ae7e0a" providerId="ADAL" clId="{DEC022BD-B937-4680-957A-633EFB1E9134}" dt="2024-05-30T19:13:47.604" v="523" actId="13926"/>
          <ac:spMkLst>
            <pc:docMk/>
            <pc:sldMk cId="3033058146" sldId="403"/>
            <ac:spMk id="4" creationId="{1AC14C63-9A44-5F26-4A68-751A59C1EAD0}"/>
          </ac:spMkLst>
        </pc:spChg>
      </pc:sldChg>
      <pc:sldChg chg="addSp delSp modSp mod delCm modCm">
        <pc:chgData name="Nasir, Zil" userId="0e7472d3-bf0f-42ec-9542-556133ae7e0a" providerId="ADAL" clId="{DEC022BD-B937-4680-957A-633EFB1E9134}" dt="2024-06-13T20:47:01.390" v="4231" actId="1076"/>
        <pc:sldMkLst>
          <pc:docMk/>
          <pc:sldMk cId="1754173097" sldId="1577"/>
        </pc:sldMkLst>
        <pc:spChg chg="mod">
          <ac:chgData name="Nasir, Zil" userId="0e7472d3-bf0f-42ec-9542-556133ae7e0a" providerId="ADAL" clId="{DEC022BD-B937-4680-957A-633EFB1E9134}" dt="2024-06-13T20:46:51.331" v="4228" actId="1076"/>
          <ac:spMkLst>
            <pc:docMk/>
            <pc:sldMk cId="1754173097" sldId="1577"/>
            <ac:spMk id="2" creationId="{16C823F9-4B4B-473A-898C-AF9D37A61468}"/>
          </ac:spMkLst>
        </pc:spChg>
        <pc:spChg chg="mod">
          <ac:chgData name="Nasir, Zil" userId="0e7472d3-bf0f-42ec-9542-556133ae7e0a" providerId="ADAL" clId="{DEC022BD-B937-4680-957A-633EFB1E9134}" dt="2024-05-31T14:50:11.656" v="934" actId="20577"/>
          <ac:spMkLst>
            <pc:docMk/>
            <pc:sldMk cId="1754173097" sldId="1577"/>
            <ac:spMk id="3" creationId="{32C96D85-22F5-4F13-876C-5E2AEB13EC90}"/>
          </ac:spMkLst>
        </pc:spChg>
        <pc:spChg chg="add mod">
          <ac:chgData name="Nasir, Zil" userId="0e7472d3-bf0f-42ec-9542-556133ae7e0a" providerId="ADAL" clId="{DEC022BD-B937-4680-957A-633EFB1E9134}" dt="2024-05-30T18:56:15.145" v="421" actId="571"/>
          <ac:spMkLst>
            <pc:docMk/>
            <pc:sldMk cId="1754173097" sldId="1577"/>
            <ac:spMk id="4" creationId="{B0E0E8F3-D0F1-6D75-8D7F-B7793B205F14}"/>
          </ac:spMkLst>
        </pc:spChg>
        <pc:spChg chg="del">
          <ac:chgData name="Nasir, Zil" userId="0e7472d3-bf0f-42ec-9542-556133ae7e0a" providerId="ADAL" clId="{DEC022BD-B937-4680-957A-633EFB1E9134}" dt="2024-06-13T20:46:42.655" v="4227" actId="478"/>
          <ac:spMkLst>
            <pc:docMk/>
            <pc:sldMk cId="1754173097" sldId="1577"/>
            <ac:spMk id="4" creationId="{F1F244F4-1A3F-EEF6-A5A7-D6E80E9E3A67}"/>
          </ac:spMkLst>
        </pc:spChg>
        <pc:spChg chg="add mod">
          <ac:chgData name="Nasir, Zil" userId="0e7472d3-bf0f-42ec-9542-556133ae7e0a" providerId="ADAL" clId="{DEC022BD-B937-4680-957A-633EFB1E9134}" dt="2024-06-13T20:47:01.390" v="4231" actId="1076"/>
          <ac:spMkLst>
            <pc:docMk/>
            <pc:sldMk cId="1754173097" sldId="1577"/>
            <ac:spMk id="5" creationId="{EAF28FE4-BB8B-4D29-67ED-17AEAE6B2BE4}"/>
          </ac:spMkLst>
        </pc:spChg>
        <pc:spChg chg="add mod">
          <ac:chgData name="Nasir, Zil" userId="0e7472d3-bf0f-42ec-9542-556133ae7e0a" providerId="ADAL" clId="{DEC022BD-B937-4680-957A-633EFB1E9134}" dt="2024-05-30T18:56:28.231" v="423" actId="571"/>
          <ac:spMkLst>
            <pc:docMk/>
            <pc:sldMk cId="1754173097" sldId="1577"/>
            <ac:spMk id="6" creationId="{EDC10E08-DBE6-BFB8-F2F7-EAA5D491E825}"/>
          </ac:spMkLst>
        </pc:spChg>
        <pc:spChg chg="add mod">
          <ac:chgData name="Nasir, Zil" userId="0e7472d3-bf0f-42ec-9542-556133ae7e0a" providerId="ADAL" clId="{DEC022BD-B937-4680-957A-633EFB1E9134}" dt="2024-05-30T19:14:29.646" v="535" actId="1036"/>
          <ac:spMkLst>
            <pc:docMk/>
            <pc:sldMk cId="1754173097" sldId="1577"/>
            <ac:spMk id="8" creationId="{51173E04-9943-5693-850F-7288D49BFD53}"/>
          </ac:spMkLst>
        </pc:spChg>
        <pc:picChg chg="add mod">
          <ac:chgData name="Nasir, Zil" userId="0e7472d3-bf0f-42ec-9542-556133ae7e0a" providerId="ADAL" clId="{DEC022BD-B937-4680-957A-633EFB1E9134}" dt="2024-05-30T18:56:15.145" v="421" actId="571"/>
          <ac:picMkLst>
            <pc:docMk/>
            <pc:sldMk cId="1754173097" sldId="1577"/>
            <ac:picMk id="5" creationId="{B250F4A6-87A4-2A13-44A1-47B02E3F531B}"/>
          </ac:picMkLst>
        </pc:picChg>
        <pc:picChg chg="add mod">
          <ac:chgData name="Nasir, Zil" userId="0e7472d3-bf0f-42ec-9542-556133ae7e0a" providerId="ADAL" clId="{DEC022BD-B937-4680-957A-633EFB1E9134}" dt="2024-06-13T20:47:01.390" v="4231" actId="1076"/>
          <ac:picMkLst>
            <pc:docMk/>
            <pc:sldMk cId="1754173097" sldId="1577"/>
            <ac:picMk id="6" creationId="{55CDEDF7-A735-FF7D-F972-6B19E3673395}"/>
          </ac:picMkLst>
        </pc:picChg>
        <pc:picChg chg="add mod">
          <ac:chgData name="Nasir, Zil" userId="0e7472d3-bf0f-42ec-9542-556133ae7e0a" providerId="ADAL" clId="{DEC022BD-B937-4680-957A-633EFB1E9134}" dt="2024-05-30T18:56:28.231" v="423" actId="571"/>
          <ac:picMkLst>
            <pc:docMk/>
            <pc:sldMk cId="1754173097" sldId="1577"/>
            <ac:picMk id="7" creationId="{183F8BE4-ED4F-C4D0-1D05-6B035DA3B1C8}"/>
          </ac:picMkLst>
        </pc:picChg>
        <pc:picChg chg="mod">
          <ac:chgData name="Nasir, Zil" userId="0e7472d3-bf0f-42ec-9542-556133ae7e0a" providerId="ADAL" clId="{DEC022BD-B937-4680-957A-633EFB1E9134}" dt="2024-06-13T20:46:51.331" v="4228" actId="1076"/>
          <ac:picMkLst>
            <pc:docMk/>
            <pc:sldMk cId="1754173097" sldId="1577"/>
            <ac:picMk id="11" creationId="{BD786F98-F040-032E-0514-E9E09D0DE69A}"/>
          </ac:picMkLst>
        </pc:picChg>
        <pc:extLst>
          <p:ext xmlns:p="http://schemas.openxmlformats.org/presentationml/2006/main" uri="{D6D511B9-2390-475A-947B-AFAB55BFBCF1}">
            <pc226:cmChg xmlns:pc226="http://schemas.microsoft.com/office/powerpoint/2022/06/main/command" chg="del">
              <pc226:chgData name="Nasir, Zil" userId="0e7472d3-bf0f-42ec-9542-556133ae7e0a" providerId="ADAL" clId="{DEC022BD-B937-4680-957A-633EFB1E9134}" dt="2024-05-30T18:43:19.992" v="0"/>
              <pc2:cmMkLst xmlns:pc2="http://schemas.microsoft.com/office/powerpoint/2019/9/main/command">
                <pc:docMk/>
                <pc:sldMk cId="1754173097" sldId="1577"/>
                <pc2:cmMk id="{23DF7D9C-CF12-4961-B0C2-CF528CA57F25}"/>
              </pc2:cmMkLst>
            </pc226:cmChg>
            <pc226:cmChg xmlns:pc226="http://schemas.microsoft.com/office/powerpoint/2022/06/main/command" chg="mod">
              <pc226:chgData name="Nasir, Zil" userId="0e7472d3-bf0f-42ec-9542-556133ae7e0a" providerId="ADAL" clId="{DEC022BD-B937-4680-957A-633EFB1E9134}" dt="2024-06-06T18:01:13.590" v="3311"/>
              <pc2:cmMkLst xmlns:pc2="http://schemas.microsoft.com/office/powerpoint/2019/9/main/command">
                <pc:docMk/>
                <pc:sldMk cId="1754173097" sldId="1577"/>
                <pc2:cmMk id="{79D675CD-BF8C-43C1-9501-10A044C00575}"/>
              </pc2:cmMkLst>
            </pc226:cmChg>
          </p:ext>
        </pc:extLst>
      </pc:sldChg>
      <pc:sldChg chg="addSp modSp mod addCm delCm modCm">
        <pc:chgData name="Nasir, Zil" userId="0e7472d3-bf0f-42ec-9542-556133ae7e0a" providerId="ADAL" clId="{DEC022BD-B937-4680-957A-633EFB1E9134}" dt="2024-05-31T14:49:36.518" v="908" actId="20577"/>
        <pc:sldMkLst>
          <pc:docMk/>
          <pc:sldMk cId="1366570389" sldId="1578"/>
        </pc:sldMkLst>
        <pc:spChg chg="mod">
          <ac:chgData name="Nasir, Zil" userId="0e7472d3-bf0f-42ec-9542-556133ae7e0a" providerId="ADAL" clId="{DEC022BD-B937-4680-957A-633EFB1E9134}" dt="2024-05-31T14:49:36.518" v="908" actId="20577"/>
          <ac:spMkLst>
            <pc:docMk/>
            <pc:sldMk cId="1366570389" sldId="1578"/>
            <ac:spMk id="3" creationId="{32C96D85-22F5-4F13-876C-5E2AEB13EC90}"/>
          </ac:spMkLst>
        </pc:spChg>
        <pc:spChg chg="add mod">
          <ac:chgData name="Nasir, Zil" userId="0e7472d3-bf0f-42ec-9542-556133ae7e0a" providerId="ADAL" clId="{DEC022BD-B937-4680-957A-633EFB1E9134}" dt="2024-05-30T19:14:33.098" v="538" actId="1035"/>
          <ac:spMkLst>
            <pc:docMk/>
            <pc:sldMk cId="1366570389" sldId="1578"/>
            <ac:spMk id="4" creationId="{2261B37B-29B0-9FF2-65CD-421E802D140C}"/>
          </ac:spMkLst>
        </pc:spChg>
        <pc:spChg chg="mod">
          <ac:chgData name="Nasir, Zil" userId="0e7472d3-bf0f-42ec-9542-556133ae7e0a" providerId="ADAL" clId="{DEC022BD-B937-4680-957A-633EFB1E9134}" dt="2024-05-30T19:20:28.477" v="635" actId="20577"/>
          <ac:spMkLst>
            <pc:docMk/>
            <pc:sldMk cId="1366570389" sldId="1578"/>
            <ac:spMk id="10" creationId="{8021FDCC-0E4F-F793-2F2A-0AA542739060}"/>
          </ac:spMkLst>
        </pc:spChg>
        <pc:graphicFrameChg chg="mod">
          <ac:chgData name="Nasir, Zil" userId="0e7472d3-bf0f-42ec-9542-556133ae7e0a" providerId="ADAL" clId="{DEC022BD-B937-4680-957A-633EFB1E9134}" dt="2024-05-30T19:25:50.129" v="636" actId="207"/>
          <ac:graphicFrameMkLst>
            <pc:docMk/>
            <pc:sldMk cId="1366570389" sldId="1578"/>
            <ac:graphicFrameMk id="9" creationId="{456A5B77-5484-3544-409D-63EB960B1B52}"/>
          </ac:graphicFrameMkLst>
        </pc:graphicFrameChg>
        <pc:extLst>
          <p:ext xmlns:p="http://schemas.openxmlformats.org/presentationml/2006/main" uri="{D6D511B9-2390-475A-947B-AFAB55BFBCF1}">
            <pc226:cmChg xmlns:pc226="http://schemas.microsoft.com/office/powerpoint/2022/06/main/command" chg="del">
              <pc226:chgData name="Nasir, Zil" userId="0e7472d3-bf0f-42ec-9542-556133ae7e0a" providerId="ADAL" clId="{DEC022BD-B937-4680-957A-633EFB1E9134}" dt="2024-05-30T18:43:52.698" v="45"/>
              <pc2:cmMkLst xmlns:pc2="http://schemas.microsoft.com/office/powerpoint/2019/9/main/command">
                <pc:docMk/>
                <pc:sldMk cId="1366570389" sldId="1578"/>
                <pc2:cmMk id="{A47AA8F0-D7AB-4658-97EA-F9AA8EB804E6}"/>
              </pc2:cmMkLst>
            </pc226:cmChg>
            <pc226:cmChg xmlns:pc226="http://schemas.microsoft.com/office/powerpoint/2022/06/main/command" chg="add del mod">
              <pc226:chgData name="Nasir, Zil" userId="0e7472d3-bf0f-42ec-9542-556133ae7e0a" providerId="ADAL" clId="{DEC022BD-B937-4680-957A-633EFB1E9134}" dt="2024-05-31T14:43:11.356" v="750"/>
              <pc2:cmMkLst xmlns:pc2="http://schemas.microsoft.com/office/powerpoint/2019/9/main/command">
                <pc:docMk/>
                <pc:sldMk cId="1366570389" sldId="1578"/>
                <pc2:cmMk id="{520ABCFC-AA6C-4850-B1A1-567D1404C48F}"/>
              </pc2:cmMkLst>
              <pc226:cmRplyChg chg="mod modRxn">
                <pc226:chgData name="Nasir, Zil" userId="0e7472d3-bf0f-42ec-9542-556133ae7e0a" providerId="ADAL" clId="{DEC022BD-B937-4680-957A-633EFB1E9134}" dt="2024-05-31T14:43:08.590" v="748"/>
                <pc2:cmRplyMkLst xmlns:pc2="http://schemas.microsoft.com/office/powerpoint/2019/9/main/command">
                  <pc:docMk/>
                  <pc:sldMk cId="1366570389" sldId="1578"/>
                  <pc2:cmMk id="{520ABCFC-AA6C-4850-B1A1-567D1404C48F}"/>
                  <pc2:cmRplyMk id="{4C3C2C95-1E7B-4A43-95B2-4F38F5EB5AA9}"/>
                </pc2:cmRplyMkLst>
              </pc226:cmRplyChg>
            </pc226:cmChg>
          </p:ext>
        </pc:extLst>
      </pc:sldChg>
      <pc:sldChg chg="addSp modSp mod addCm">
        <pc:chgData name="Nasir, Zil" userId="0e7472d3-bf0f-42ec-9542-556133ae7e0a" providerId="ADAL" clId="{DEC022BD-B937-4680-957A-633EFB1E9134}" dt="2024-05-30T19:18:13.728" v="586" actId="207"/>
        <pc:sldMkLst>
          <pc:docMk/>
          <pc:sldMk cId="3563620884" sldId="1579"/>
        </pc:sldMkLst>
        <pc:spChg chg="mod">
          <ac:chgData name="Nasir, Zil" userId="0e7472d3-bf0f-42ec-9542-556133ae7e0a" providerId="ADAL" clId="{DEC022BD-B937-4680-957A-633EFB1E9134}" dt="2024-05-30T19:17:10.834" v="580" actId="20577"/>
          <ac:spMkLst>
            <pc:docMk/>
            <pc:sldMk cId="3563620884" sldId="1579"/>
            <ac:spMk id="2" creationId="{A10B5419-5CD9-F33E-6051-3478B8EA6311}"/>
          </ac:spMkLst>
        </pc:spChg>
        <pc:spChg chg="add mod">
          <ac:chgData name="Nasir, Zil" userId="0e7472d3-bf0f-42ec-9542-556133ae7e0a" providerId="ADAL" clId="{DEC022BD-B937-4680-957A-633EFB1E9134}" dt="2024-05-30T19:14:43.494" v="542"/>
          <ac:spMkLst>
            <pc:docMk/>
            <pc:sldMk cId="3563620884" sldId="1579"/>
            <ac:spMk id="4" creationId="{022049D0-C955-BFF1-A60A-B556884E6780}"/>
          </ac:spMkLst>
        </pc:spChg>
        <pc:graphicFrameChg chg="mod">
          <ac:chgData name="Nasir, Zil" userId="0e7472d3-bf0f-42ec-9542-556133ae7e0a" providerId="ADAL" clId="{DEC022BD-B937-4680-957A-633EFB1E9134}" dt="2024-05-30T19:18:13.728" v="586" actId="207"/>
          <ac:graphicFrameMkLst>
            <pc:docMk/>
            <pc:sldMk cId="3563620884" sldId="1579"/>
            <ac:graphicFrameMk id="5" creationId="{4692725D-144A-0CAA-D6BC-1492A19F7810}"/>
          </ac:graphicFrameMkLst>
        </pc:graphicFrameChg>
        <pc:extLst>
          <p:ext xmlns:p="http://schemas.openxmlformats.org/presentationml/2006/main" uri="{D6D511B9-2390-475A-947B-AFAB55BFBCF1}">
            <pc226:cmChg xmlns:pc226="http://schemas.microsoft.com/office/powerpoint/2022/06/main/command" chg="add">
              <pc226:chgData name="Nasir, Zil" userId="0e7472d3-bf0f-42ec-9542-556133ae7e0a" providerId="ADAL" clId="{DEC022BD-B937-4680-957A-633EFB1E9134}" dt="2024-05-30T19:17:37.149" v="581"/>
              <pc2:cmMkLst xmlns:pc2="http://schemas.microsoft.com/office/powerpoint/2019/9/main/command">
                <pc:docMk/>
                <pc:sldMk cId="3563620884" sldId="1579"/>
                <pc2:cmMk id="{FF4E8788-D69B-49CC-8B29-09E90F88883D}"/>
              </pc2:cmMkLst>
            </pc226:cmChg>
          </p:ext>
        </pc:extLst>
      </pc:sldChg>
      <pc:sldChg chg="addSp modSp mod addCm delCm modNotesTx">
        <pc:chgData name="Nasir, Zil" userId="0e7472d3-bf0f-42ec-9542-556133ae7e0a" providerId="ADAL" clId="{DEC022BD-B937-4680-957A-633EFB1E9134}" dt="2024-05-31T14:50:34.445" v="944" actId="20577"/>
        <pc:sldMkLst>
          <pc:docMk/>
          <pc:sldMk cId="82595346" sldId="1580"/>
        </pc:sldMkLst>
        <pc:spChg chg="add mod">
          <ac:chgData name="Nasir, Zil" userId="0e7472d3-bf0f-42ec-9542-556133ae7e0a" providerId="ADAL" clId="{DEC022BD-B937-4680-957A-633EFB1E9134}" dt="2024-05-30T19:14:36.064" v="539"/>
          <ac:spMkLst>
            <pc:docMk/>
            <pc:sldMk cId="82595346" sldId="1580"/>
            <ac:spMk id="3" creationId="{FB8761AB-C294-9C10-A61F-C8CCDAB37C7C}"/>
          </ac:spMkLst>
        </pc:spChg>
        <pc:spChg chg="mod">
          <ac:chgData name="Nasir, Zil" userId="0e7472d3-bf0f-42ec-9542-556133ae7e0a" providerId="ADAL" clId="{DEC022BD-B937-4680-957A-633EFB1E9134}" dt="2024-05-31T14:50:34.445" v="944" actId="20577"/>
          <ac:spMkLst>
            <pc:docMk/>
            <pc:sldMk cId="82595346" sldId="1580"/>
            <ac:spMk id="8" creationId="{926135FE-039E-ADAC-9447-72EE4F361519}"/>
          </ac:spMkLst>
        </pc:spChg>
        <pc:extLst>
          <p:ext xmlns:p="http://schemas.openxmlformats.org/presentationml/2006/main" uri="{D6D511B9-2390-475A-947B-AFAB55BFBCF1}">
            <pc226:cmChg xmlns:pc226="http://schemas.microsoft.com/office/powerpoint/2022/06/main/command" chg="add">
              <pc226:chgData name="Nasir, Zil" userId="0e7472d3-bf0f-42ec-9542-556133ae7e0a" providerId="ADAL" clId="{DEC022BD-B937-4680-957A-633EFB1E9134}" dt="2024-05-30T18:47:12.401" v="208"/>
              <pc2:cmMkLst xmlns:pc2="http://schemas.microsoft.com/office/powerpoint/2019/9/main/command">
                <pc:docMk/>
                <pc:sldMk cId="82595346" sldId="1580"/>
                <pc2:cmMk id="{AB9D41A9-09D5-4DF6-B471-B772491664E6}"/>
              </pc2:cmMkLst>
            </pc226:cmChg>
            <pc226:cmChg xmlns:pc226="http://schemas.microsoft.com/office/powerpoint/2022/06/main/command" chg="del">
              <pc226:chgData name="Nasir, Zil" userId="0e7472d3-bf0f-42ec-9542-556133ae7e0a" providerId="ADAL" clId="{DEC022BD-B937-4680-957A-633EFB1E9134}" dt="2024-05-30T18:46:54.963" v="207"/>
              <pc2:cmMkLst xmlns:pc2="http://schemas.microsoft.com/office/powerpoint/2019/9/main/command">
                <pc:docMk/>
                <pc:sldMk cId="82595346" sldId="1580"/>
                <pc2:cmMk id="{88391AFB-E4A2-4F50-831B-A5DF241DB80D}"/>
              </pc2:cmMkLst>
            </pc226:cmChg>
          </p:ext>
        </pc:extLst>
      </pc:sldChg>
      <pc:sldChg chg="addSp modSp mod delCm modCm">
        <pc:chgData name="Nasir, Zil" userId="0e7472d3-bf0f-42ec-9542-556133ae7e0a" providerId="ADAL" clId="{DEC022BD-B937-4680-957A-633EFB1E9134}" dt="2024-06-13T21:01:55.946" v="4419" actId="20577"/>
        <pc:sldMkLst>
          <pc:docMk/>
          <pc:sldMk cId="3477278666" sldId="1582"/>
        </pc:sldMkLst>
        <pc:spChg chg="add mod">
          <ac:chgData name="Nasir, Zil" userId="0e7472d3-bf0f-42ec-9542-556133ae7e0a" providerId="ADAL" clId="{DEC022BD-B937-4680-957A-633EFB1E9134}" dt="2024-05-30T19:14:38.642" v="540"/>
          <ac:spMkLst>
            <pc:docMk/>
            <pc:sldMk cId="3477278666" sldId="1582"/>
            <ac:spMk id="3" creationId="{A0E58D89-966E-B151-FC96-6DB389B82807}"/>
          </ac:spMkLst>
        </pc:spChg>
        <pc:spChg chg="mod">
          <ac:chgData name="Nasir, Zil" userId="0e7472d3-bf0f-42ec-9542-556133ae7e0a" providerId="ADAL" clId="{DEC022BD-B937-4680-957A-633EFB1E9134}" dt="2024-05-31T14:50:45.739" v="946" actId="20577"/>
          <ac:spMkLst>
            <pc:docMk/>
            <pc:sldMk cId="3477278666" sldId="1582"/>
            <ac:spMk id="4" creationId="{A3867BC2-238C-2FF1-FA66-6F4FA470E47A}"/>
          </ac:spMkLst>
        </pc:spChg>
        <pc:grpChg chg="mod">
          <ac:chgData name="Nasir, Zil" userId="0e7472d3-bf0f-42ec-9542-556133ae7e0a" providerId="ADAL" clId="{DEC022BD-B937-4680-957A-633EFB1E9134}" dt="2024-05-30T18:47:40.987" v="209" actId="1076"/>
          <ac:grpSpMkLst>
            <pc:docMk/>
            <pc:sldMk cId="3477278666" sldId="1582"/>
            <ac:grpSpMk id="9" creationId="{D700F852-6841-421E-11FE-5C0F262AC602}"/>
          </ac:grpSpMkLst>
        </pc:grpChg>
        <pc:graphicFrameChg chg="mod">
          <ac:chgData name="Nasir, Zil" userId="0e7472d3-bf0f-42ec-9542-556133ae7e0a" providerId="ADAL" clId="{DEC022BD-B937-4680-957A-633EFB1E9134}" dt="2024-06-13T21:01:55.946" v="4419" actId="20577"/>
          <ac:graphicFrameMkLst>
            <pc:docMk/>
            <pc:sldMk cId="3477278666" sldId="1582"/>
            <ac:graphicFrameMk id="7" creationId="{F66708B5-6B70-2E4E-07CE-9B993EF8B294}"/>
          </ac:graphicFrameMkLst>
        </pc:graphicFrameChg>
        <pc:extLst>
          <p:ext xmlns:p="http://schemas.openxmlformats.org/presentationml/2006/main" uri="{D6D511B9-2390-475A-947B-AFAB55BFBCF1}">
            <pc226:cmChg xmlns:pc226="http://schemas.microsoft.com/office/powerpoint/2022/06/main/command" chg="del">
              <pc226:chgData name="Nasir, Zil" userId="0e7472d3-bf0f-42ec-9542-556133ae7e0a" providerId="ADAL" clId="{DEC022BD-B937-4680-957A-633EFB1E9134}" dt="2024-05-30T18:58:29.063" v="439"/>
              <pc2:cmMkLst xmlns:pc2="http://schemas.microsoft.com/office/powerpoint/2019/9/main/command">
                <pc:docMk/>
                <pc:sldMk cId="3477278666" sldId="1582"/>
                <pc2:cmMk id="{6934C859-07C2-4AF3-A419-81209997CE07}"/>
              </pc2:cmMkLst>
            </pc226:cmChg>
            <pc226:cmChg xmlns:pc226="http://schemas.microsoft.com/office/powerpoint/2022/06/main/command" chg="mod">
              <pc226:chgData name="Nasir, Zil" userId="0e7472d3-bf0f-42ec-9542-556133ae7e0a" providerId="ADAL" clId="{DEC022BD-B937-4680-957A-633EFB1E9134}" dt="2024-06-13T20:22:41.582" v="3478" actId="2056"/>
              <pc2:cmMkLst xmlns:pc2="http://schemas.microsoft.com/office/powerpoint/2019/9/main/command">
                <pc:docMk/>
                <pc:sldMk cId="3477278666" sldId="1582"/>
                <pc2:cmMk id="{98EFA4C7-646A-487C-AB07-40723CB8215C}"/>
              </pc2:cmMkLst>
            </pc226:cmChg>
          </p:ext>
        </pc:extLst>
      </pc:sldChg>
      <pc:sldChg chg="addSp modSp mod">
        <pc:chgData name="Nasir, Zil" userId="0e7472d3-bf0f-42ec-9542-556133ae7e0a" providerId="ADAL" clId="{DEC022BD-B937-4680-957A-633EFB1E9134}" dt="2024-05-31T14:52:51.109" v="994" actId="20577"/>
        <pc:sldMkLst>
          <pc:docMk/>
          <pc:sldMk cId="256528456" sldId="1583"/>
        </pc:sldMkLst>
        <pc:spChg chg="add mod">
          <ac:chgData name="Nasir, Zil" userId="0e7472d3-bf0f-42ec-9542-556133ae7e0a" providerId="ADAL" clId="{DEC022BD-B937-4680-957A-633EFB1E9134}" dt="2024-05-30T19:14:46.647" v="543"/>
          <ac:spMkLst>
            <pc:docMk/>
            <pc:sldMk cId="256528456" sldId="1583"/>
            <ac:spMk id="3" creationId="{4A3F8F46-EFB4-7D79-D02C-B343C413691C}"/>
          </ac:spMkLst>
        </pc:spChg>
        <pc:spChg chg="mod">
          <ac:chgData name="Nasir, Zil" userId="0e7472d3-bf0f-42ec-9542-556133ae7e0a" providerId="ADAL" clId="{DEC022BD-B937-4680-957A-633EFB1E9134}" dt="2024-05-31T14:52:51.109" v="994" actId="20577"/>
          <ac:spMkLst>
            <pc:docMk/>
            <pc:sldMk cId="256528456" sldId="1583"/>
            <ac:spMk id="5" creationId="{AD361B8A-B4A7-3DD2-EB30-0212610594D8}"/>
          </ac:spMkLst>
        </pc:spChg>
        <pc:graphicFrameChg chg="mod">
          <ac:chgData name="Nasir, Zil" userId="0e7472d3-bf0f-42ec-9542-556133ae7e0a" providerId="ADAL" clId="{DEC022BD-B937-4680-957A-633EFB1E9134}" dt="2024-05-31T14:52:45.906" v="982" actId="20577"/>
          <ac:graphicFrameMkLst>
            <pc:docMk/>
            <pc:sldMk cId="256528456" sldId="1583"/>
            <ac:graphicFrameMk id="8" creationId="{97CDBDFF-F842-67F4-D598-648E789EAC2A}"/>
          </ac:graphicFrameMkLst>
        </pc:graphicFrameChg>
      </pc:sldChg>
      <pc:sldChg chg="addSp modSp addCm delCm modCm">
        <pc:chgData name="Nasir, Zil" userId="0e7472d3-bf0f-42ec-9542-556133ae7e0a" providerId="ADAL" clId="{DEC022BD-B937-4680-957A-633EFB1E9134}" dt="2024-05-31T14:44:29.020" v="752"/>
        <pc:sldMkLst>
          <pc:docMk/>
          <pc:sldMk cId="2589714986" sldId="1584"/>
        </pc:sldMkLst>
        <pc:spChg chg="add mod">
          <ac:chgData name="Nasir, Zil" userId="0e7472d3-bf0f-42ec-9542-556133ae7e0a" providerId="ADAL" clId="{DEC022BD-B937-4680-957A-633EFB1E9134}" dt="2024-05-30T19:14:49.261" v="544"/>
          <ac:spMkLst>
            <pc:docMk/>
            <pc:sldMk cId="2589714986" sldId="1584"/>
            <ac:spMk id="3" creationId="{8159584F-08EC-BE9A-9974-2B4D3035B2AF}"/>
          </ac:spMkLst>
        </pc:spChg>
        <pc:graphicFrameChg chg="mod">
          <ac:chgData name="Nasir, Zil" userId="0e7472d3-bf0f-42ec-9542-556133ae7e0a" providerId="ADAL" clId="{DEC022BD-B937-4680-957A-633EFB1E9134}" dt="2024-05-30T19:18:23.607" v="587" actId="207"/>
          <ac:graphicFrameMkLst>
            <pc:docMk/>
            <pc:sldMk cId="2589714986" sldId="1584"/>
            <ac:graphicFrameMk id="6" creationId="{0637FF26-CAB3-A02A-022A-039189728D2A}"/>
          </ac:graphicFrameMkLst>
        </pc:graphicFrameChg>
        <pc:extLst>
          <p:ext xmlns:p="http://schemas.openxmlformats.org/presentationml/2006/main" uri="{D6D511B9-2390-475A-947B-AFAB55BFBCF1}">
            <pc226:cmChg xmlns:pc226="http://schemas.microsoft.com/office/powerpoint/2022/06/main/command" chg="add del">
              <pc226:chgData name="Nasir, Zil" userId="0e7472d3-bf0f-42ec-9542-556133ae7e0a" providerId="ADAL" clId="{DEC022BD-B937-4680-957A-633EFB1E9134}" dt="2024-05-31T14:44:29.020" v="752"/>
              <pc2:cmMkLst xmlns:pc2="http://schemas.microsoft.com/office/powerpoint/2019/9/main/command">
                <pc:docMk/>
                <pc:sldMk cId="2589714986" sldId="1584"/>
                <pc2:cmMk id="{51A42CA4-7E3A-4E8C-8CFB-DE80E326B059}"/>
              </pc2:cmMkLst>
              <pc226:cmRplyChg chg="mod modRxn">
                <pc226:chgData name="Nasir, Zil" userId="0e7472d3-bf0f-42ec-9542-556133ae7e0a" providerId="ADAL" clId="{DEC022BD-B937-4680-957A-633EFB1E9134}" dt="2024-05-31T14:44:22.615" v="751"/>
                <pc2:cmRplyMkLst xmlns:pc2="http://schemas.microsoft.com/office/powerpoint/2019/9/main/command">
                  <pc:docMk/>
                  <pc:sldMk cId="2589714986" sldId="1584"/>
                  <pc2:cmMk id="{51A42CA4-7E3A-4E8C-8CFB-DE80E326B059}"/>
                  <pc2:cmRplyMk id="{5AD7E88D-B10F-4907-83D7-5299C76F2E6F}"/>
                </pc2:cmRplyMkLst>
              </pc226:cmRplyChg>
            </pc226:cmChg>
          </p:ext>
        </pc:extLst>
      </pc:sldChg>
      <pc:sldChg chg="addSp modSp mod">
        <pc:chgData name="Nasir, Zil" userId="0e7472d3-bf0f-42ec-9542-556133ae7e0a" providerId="ADAL" clId="{DEC022BD-B937-4680-957A-633EFB1E9134}" dt="2024-05-30T19:18:33.906" v="588" actId="207"/>
        <pc:sldMkLst>
          <pc:docMk/>
          <pc:sldMk cId="459017521" sldId="1585"/>
        </pc:sldMkLst>
        <pc:spChg chg="add mod">
          <ac:chgData name="Nasir, Zil" userId="0e7472d3-bf0f-42ec-9542-556133ae7e0a" providerId="ADAL" clId="{DEC022BD-B937-4680-957A-633EFB1E9134}" dt="2024-05-30T19:14:51.221" v="545"/>
          <ac:spMkLst>
            <pc:docMk/>
            <pc:sldMk cId="459017521" sldId="1585"/>
            <ac:spMk id="2" creationId="{16909515-61F7-18F3-924F-5E802874A175}"/>
          </ac:spMkLst>
        </pc:spChg>
        <pc:spChg chg="mod">
          <ac:chgData name="Nasir, Zil" userId="0e7472d3-bf0f-42ec-9542-556133ae7e0a" providerId="ADAL" clId="{DEC022BD-B937-4680-957A-633EFB1E9134}" dt="2024-05-30T19:01:05.668" v="489" actId="404"/>
          <ac:spMkLst>
            <pc:docMk/>
            <pc:sldMk cId="459017521" sldId="1585"/>
            <ac:spMk id="8" creationId="{DD66790E-DA4F-F114-983E-FBDF2ED2C346}"/>
          </ac:spMkLst>
        </pc:spChg>
        <pc:graphicFrameChg chg="mod">
          <ac:chgData name="Nasir, Zil" userId="0e7472d3-bf0f-42ec-9542-556133ae7e0a" providerId="ADAL" clId="{DEC022BD-B937-4680-957A-633EFB1E9134}" dt="2024-05-30T19:18:33.906" v="588" actId="207"/>
          <ac:graphicFrameMkLst>
            <pc:docMk/>
            <pc:sldMk cId="459017521" sldId="1585"/>
            <ac:graphicFrameMk id="5" creationId="{F66DD194-DD9F-A370-34E9-CDE0E6476840}"/>
          </ac:graphicFrameMkLst>
        </pc:graphicFrameChg>
      </pc:sldChg>
      <pc:sldChg chg="addSp modSp mod addCm modCm">
        <pc:chgData name="Nasir, Zil" userId="0e7472d3-bf0f-42ec-9542-556133ae7e0a" providerId="ADAL" clId="{DEC022BD-B937-4680-957A-633EFB1E9134}" dt="2024-05-30T19:26:45.317" v="652" actId="20577"/>
        <pc:sldMkLst>
          <pc:docMk/>
          <pc:sldMk cId="1552892765" sldId="1586"/>
        </pc:sldMkLst>
        <pc:spChg chg="add mod">
          <ac:chgData name="Nasir, Zil" userId="0e7472d3-bf0f-42ec-9542-556133ae7e0a" providerId="ADAL" clId="{DEC022BD-B937-4680-957A-633EFB1E9134}" dt="2024-05-30T19:14:55.562" v="547"/>
          <ac:spMkLst>
            <pc:docMk/>
            <pc:sldMk cId="1552892765" sldId="1586"/>
            <ac:spMk id="2" creationId="{5AC03EBC-283D-CB61-FF71-45BFE48BF61D}"/>
          </ac:spMkLst>
        </pc:spChg>
        <pc:spChg chg="mod">
          <ac:chgData name="Nasir, Zil" userId="0e7472d3-bf0f-42ec-9542-556133ae7e0a" providerId="ADAL" clId="{DEC022BD-B937-4680-957A-633EFB1E9134}" dt="2024-05-30T19:26:45.317" v="652" actId="20577"/>
          <ac:spMkLst>
            <pc:docMk/>
            <pc:sldMk cId="1552892765" sldId="1586"/>
            <ac:spMk id="6" creationId="{0801749F-39E6-B597-DF89-42B1E1406156}"/>
          </ac:spMkLst>
        </pc:spChg>
        <pc:extLst>
          <p:ext xmlns:p="http://schemas.openxmlformats.org/presentationml/2006/main" uri="{D6D511B9-2390-475A-947B-AFAB55BFBCF1}">
            <pc226:cmChg xmlns:pc226="http://schemas.microsoft.com/office/powerpoint/2022/06/main/command" chg="mod">
              <pc226:chgData name="Nasir, Zil" userId="0e7472d3-bf0f-42ec-9542-556133ae7e0a" providerId="ADAL" clId="{DEC022BD-B937-4680-957A-633EFB1E9134}" dt="2024-05-30T19:26:45.317" v="652" actId="20577"/>
              <pc2:cmMkLst xmlns:pc2="http://schemas.microsoft.com/office/powerpoint/2019/9/main/command">
                <pc:docMk/>
                <pc:sldMk cId="1552892765" sldId="1586"/>
                <pc2:cmMk id="{649B9506-C2FA-4A99-9842-EA01BD0F959E}"/>
              </pc2:cmMkLst>
            </pc226:cmChg>
            <pc226:cmChg xmlns:pc226="http://schemas.microsoft.com/office/powerpoint/2022/06/main/command" chg="add">
              <pc226:chgData name="Nasir, Zil" userId="0e7472d3-bf0f-42ec-9542-556133ae7e0a" providerId="ADAL" clId="{DEC022BD-B937-4680-957A-633EFB1E9134}" dt="2024-05-30T19:19:50.132" v="617"/>
              <pc2:cmMkLst xmlns:pc2="http://schemas.microsoft.com/office/powerpoint/2019/9/main/command">
                <pc:docMk/>
                <pc:sldMk cId="1552892765" sldId="1586"/>
                <pc2:cmMk id="{4CE73EEB-0030-4737-B04B-80FDED2BB47E}"/>
              </pc2:cmMkLst>
            </pc226:cmChg>
          </p:ext>
        </pc:extLst>
      </pc:sldChg>
      <pc:sldChg chg="addSp modSp mod delCm modCm">
        <pc:chgData name="Nasir, Zil" userId="0e7472d3-bf0f-42ec-9542-556133ae7e0a" providerId="ADAL" clId="{DEC022BD-B937-4680-957A-633EFB1E9134}" dt="2024-06-13T21:01:43.764" v="4410" actId="207"/>
        <pc:sldMkLst>
          <pc:docMk/>
          <pc:sldMk cId="1793709505" sldId="1587"/>
        </pc:sldMkLst>
        <pc:spChg chg="mod">
          <ac:chgData name="Nasir, Zil" userId="0e7472d3-bf0f-42ec-9542-556133ae7e0a" providerId="ADAL" clId="{DEC022BD-B937-4680-957A-633EFB1E9134}" dt="2024-05-30T18:58:02.811" v="438" actId="1076"/>
          <ac:spMkLst>
            <pc:docMk/>
            <pc:sldMk cId="1793709505" sldId="1587"/>
            <ac:spMk id="2" creationId="{31BB8EE0-77A4-5EA7-897D-B9C1FBBF6F84}"/>
          </ac:spMkLst>
        </pc:spChg>
        <pc:spChg chg="mod">
          <ac:chgData name="Nasir, Zil" userId="0e7472d3-bf0f-42ec-9542-556133ae7e0a" providerId="ADAL" clId="{DEC022BD-B937-4680-957A-633EFB1E9134}" dt="2024-06-13T21:01:43.764" v="4410" actId="207"/>
          <ac:spMkLst>
            <pc:docMk/>
            <pc:sldMk cId="1793709505" sldId="1587"/>
            <ac:spMk id="3" creationId="{37E16E1C-3077-FC40-1E22-D5C591876F8D}"/>
          </ac:spMkLst>
        </pc:spChg>
        <pc:spChg chg="mod">
          <ac:chgData name="Nasir, Zil" userId="0e7472d3-bf0f-42ec-9542-556133ae7e0a" providerId="ADAL" clId="{DEC022BD-B937-4680-957A-633EFB1E9134}" dt="2024-05-30T18:59:23.242" v="451" actId="20577"/>
          <ac:spMkLst>
            <pc:docMk/>
            <pc:sldMk cId="1793709505" sldId="1587"/>
            <ac:spMk id="4" creationId="{949C36C5-6C1F-DD50-B419-B15850E40F57}"/>
          </ac:spMkLst>
        </pc:spChg>
        <pc:spChg chg="mod">
          <ac:chgData name="Nasir, Zil" userId="0e7472d3-bf0f-42ec-9542-556133ae7e0a" providerId="ADAL" clId="{DEC022BD-B937-4680-957A-633EFB1E9134}" dt="2024-05-30T18:57:49.784" v="436" actId="20577"/>
          <ac:spMkLst>
            <pc:docMk/>
            <pc:sldMk cId="1793709505" sldId="1587"/>
            <ac:spMk id="5" creationId="{922121C4-74C7-C014-7114-CE56CFE1C9F0}"/>
          </ac:spMkLst>
        </pc:spChg>
        <pc:spChg chg="mod">
          <ac:chgData name="Nasir, Zil" userId="0e7472d3-bf0f-42ec-9542-556133ae7e0a" providerId="ADAL" clId="{DEC022BD-B937-4680-957A-633EFB1E9134}" dt="2024-05-30T18:53:46.804" v="410" actId="164"/>
          <ac:spMkLst>
            <pc:docMk/>
            <pc:sldMk cId="1793709505" sldId="1587"/>
            <ac:spMk id="6" creationId="{952B930E-7B1C-C6A2-39CF-1B92FCAC65A6}"/>
          </ac:spMkLst>
        </pc:spChg>
        <pc:spChg chg="add mod">
          <ac:chgData name="Nasir, Zil" userId="0e7472d3-bf0f-42ec-9542-556133ae7e0a" providerId="ADAL" clId="{DEC022BD-B937-4680-957A-633EFB1E9134}" dt="2024-05-30T19:14:40.695" v="541"/>
          <ac:spMkLst>
            <pc:docMk/>
            <pc:sldMk cId="1793709505" sldId="1587"/>
            <ac:spMk id="7" creationId="{AF97FAB2-C9CE-7602-CA4D-7AA86CBA35E7}"/>
          </ac:spMkLst>
        </pc:spChg>
        <pc:grpChg chg="add mod">
          <ac:chgData name="Nasir, Zil" userId="0e7472d3-bf0f-42ec-9542-556133ae7e0a" providerId="ADAL" clId="{DEC022BD-B937-4680-957A-633EFB1E9134}" dt="2024-05-30T19:26:32.579" v="639" actId="1076"/>
          <ac:grpSpMkLst>
            <pc:docMk/>
            <pc:sldMk cId="1793709505" sldId="1587"/>
            <ac:grpSpMk id="3" creationId="{FDACC946-3992-E8ED-DA85-4159D5E347F5}"/>
          </ac:grpSpMkLst>
        </pc:grpChg>
        <pc:picChg chg="mod">
          <ac:chgData name="Nasir, Zil" userId="0e7472d3-bf0f-42ec-9542-556133ae7e0a" providerId="ADAL" clId="{DEC022BD-B937-4680-957A-633EFB1E9134}" dt="2024-05-30T18:53:46.804" v="410" actId="164"/>
          <ac:picMkLst>
            <pc:docMk/>
            <pc:sldMk cId="1793709505" sldId="1587"/>
            <ac:picMk id="8" creationId="{8F26670A-84F2-1DC2-1E4A-8AE17644F408}"/>
          </ac:picMkLst>
        </pc:picChg>
        <pc:extLst>
          <p:ext xmlns:p="http://schemas.openxmlformats.org/presentationml/2006/main" uri="{D6D511B9-2390-475A-947B-AFAB55BFBCF1}">
            <pc226:cmChg xmlns:pc226="http://schemas.microsoft.com/office/powerpoint/2022/06/main/command" chg="mod">
              <pc226:chgData name="Nasir, Zil" userId="0e7472d3-bf0f-42ec-9542-556133ae7e0a" providerId="ADAL" clId="{DEC022BD-B937-4680-957A-633EFB1E9134}" dt="2024-06-13T20:22:41.582" v="3478" actId="2056"/>
              <pc2:cmMkLst xmlns:pc2="http://schemas.microsoft.com/office/powerpoint/2019/9/main/command">
                <pc:docMk/>
                <pc:sldMk cId="1793709505" sldId="1587"/>
                <pc2:cmMk id="{2DA6BC29-E2AB-4EB4-8B05-4F26FB5551CD}"/>
              </pc2:cmMkLst>
            </pc226:cmChg>
            <pc226:cmChg xmlns:pc226="http://schemas.microsoft.com/office/powerpoint/2022/06/main/command" chg="del mod">
              <pc226:chgData name="Nasir, Zil" userId="0e7472d3-bf0f-42ec-9542-556133ae7e0a" providerId="ADAL" clId="{DEC022BD-B937-4680-957A-633EFB1E9134}" dt="2024-05-30T19:16:29.097" v="551"/>
              <pc2:cmMkLst xmlns:pc2="http://schemas.microsoft.com/office/powerpoint/2019/9/main/command">
                <pc:docMk/>
                <pc:sldMk cId="1793709505" sldId="1587"/>
                <pc2:cmMk id="{AEDFE597-6554-47BA-91B3-D349C86F1B90}"/>
              </pc2:cmMkLst>
            </pc226:cmChg>
            <pc226:cmChg xmlns:pc226="http://schemas.microsoft.com/office/powerpoint/2022/06/main/command" chg="del mod">
              <pc226:chgData name="Nasir, Zil" userId="0e7472d3-bf0f-42ec-9542-556133ae7e0a" providerId="ADAL" clId="{DEC022BD-B937-4680-957A-633EFB1E9134}" dt="2024-05-30T18:59:09.060" v="442"/>
              <pc2:cmMkLst xmlns:pc2="http://schemas.microsoft.com/office/powerpoint/2019/9/main/command">
                <pc:docMk/>
                <pc:sldMk cId="1793709505" sldId="1587"/>
                <pc2:cmMk id="{599DEF9D-EBD9-458F-B08B-91C538F4515D}"/>
              </pc2:cmMkLst>
            </pc226:cmChg>
            <pc226:cmChg xmlns:pc226="http://schemas.microsoft.com/office/powerpoint/2022/06/main/command" chg="del mod">
              <pc226:chgData name="Nasir, Zil" userId="0e7472d3-bf0f-42ec-9542-556133ae7e0a" providerId="ADAL" clId="{DEC022BD-B937-4680-957A-633EFB1E9134}" dt="2024-05-30T18:59:06.581" v="441"/>
              <pc2:cmMkLst xmlns:pc2="http://schemas.microsoft.com/office/powerpoint/2019/9/main/command">
                <pc:docMk/>
                <pc:sldMk cId="1793709505" sldId="1587"/>
                <pc2:cmMk id="{3D5923B0-0700-4FA7-8E64-BC27D95ADC9F}"/>
              </pc2:cmMkLst>
            </pc226:cmChg>
          </p:ext>
        </pc:extLst>
      </pc:sldChg>
      <pc:sldChg chg="addSp modSp mod">
        <pc:chgData name="Nasir, Zil" userId="0e7472d3-bf0f-42ec-9542-556133ae7e0a" providerId="ADAL" clId="{DEC022BD-B937-4680-957A-633EFB1E9134}" dt="2024-05-31T14:45:03.010" v="757" actId="14100"/>
        <pc:sldMkLst>
          <pc:docMk/>
          <pc:sldMk cId="3030058944" sldId="1588"/>
        </pc:sldMkLst>
        <pc:spChg chg="add mod">
          <ac:chgData name="Nasir, Zil" userId="0e7472d3-bf0f-42ec-9542-556133ae7e0a" providerId="ADAL" clId="{DEC022BD-B937-4680-957A-633EFB1E9134}" dt="2024-05-30T19:14:53.503" v="546"/>
          <ac:spMkLst>
            <pc:docMk/>
            <pc:sldMk cId="3030058944" sldId="1588"/>
            <ac:spMk id="3" creationId="{9F99BEA2-94BF-0DB3-4A91-FBAA70C93AC8}"/>
          </ac:spMkLst>
        </pc:spChg>
        <pc:spChg chg="mod">
          <ac:chgData name="Nasir, Zil" userId="0e7472d3-bf0f-42ec-9542-556133ae7e0a" providerId="ADAL" clId="{DEC022BD-B937-4680-957A-633EFB1E9134}" dt="2024-05-31T14:45:03.010" v="757" actId="14100"/>
          <ac:spMkLst>
            <pc:docMk/>
            <pc:sldMk cId="3030058944" sldId="1588"/>
            <ac:spMk id="4" creationId="{949C36C5-6C1F-DD50-B419-B15850E40F57}"/>
          </ac:spMkLst>
        </pc:spChg>
        <pc:picChg chg="mod">
          <ac:chgData name="Nasir, Zil" userId="0e7472d3-bf0f-42ec-9542-556133ae7e0a" providerId="ADAL" clId="{DEC022BD-B937-4680-957A-633EFB1E9134}" dt="2024-05-31T14:45:03.010" v="757" actId="14100"/>
          <ac:picMkLst>
            <pc:docMk/>
            <pc:sldMk cId="3030058944" sldId="1588"/>
            <ac:picMk id="10" creationId="{0846344E-A9DF-9649-9E54-D7C3925E66E5}"/>
          </ac:picMkLst>
        </pc:picChg>
      </pc:sldChg>
      <pc:sldChg chg="addSp delSp modSp mod">
        <pc:chgData name="Nasir, Zil" userId="0e7472d3-bf0f-42ec-9542-556133ae7e0a" providerId="ADAL" clId="{DEC022BD-B937-4680-957A-633EFB1E9134}" dt="2024-05-30T19:14:12.824" v="531"/>
        <pc:sldMkLst>
          <pc:docMk/>
          <pc:sldMk cId="3574350645" sldId="1589"/>
        </pc:sldMkLst>
        <pc:spChg chg="add mod">
          <ac:chgData name="Nasir, Zil" userId="0e7472d3-bf0f-42ec-9542-556133ae7e0a" providerId="ADAL" clId="{DEC022BD-B937-4680-957A-633EFB1E9134}" dt="2024-05-30T19:14:12.824" v="531"/>
          <ac:spMkLst>
            <pc:docMk/>
            <pc:sldMk cId="3574350645" sldId="1589"/>
            <ac:spMk id="2" creationId="{54A9A145-9ECF-B881-E6DB-95E92E71CC72}"/>
          </ac:spMkLst>
        </pc:spChg>
        <pc:spChg chg="del mod">
          <ac:chgData name="Nasir, Zil" userId="0e7472d3-bf0f-42ec-9542-556133ae7e0a" providerId="ADAL" clId="{DEC022BD-B937-4680-957A-633EFB1E9134}" dt="2024-05-30T19:14:09.012" v="530" actId="478"/>
          <ac:spMkLst>
            <pc:docMk/>
            <pc:sldMk cId="3574350645" sldId="1589"/>
            <ac:spMk id="3" creationId="{F74D4FE1-1938-4A26-EEEF-EC65EEC9DF40}"/>
          </ac:spMkLst>
        </pc:spChg>
      </pc:sldChg>
      <pc:sldChg chg="del ord">
        <pc:chgData name="Nasir, Zil" userId="0e7472d3-bf0f-42ec-9542-556133ae7e0a" providerId="ADAL" clId="{DEC022BD-B937-4680-957A-633EFB1E9134}" dt="2024-06-06T17:36:15.676" v="1013" actId="47"/>
        <pc:sldMkLst>
          <pc:docMk/>
          <pc:sldMk cId="924702882" sldId="1590"/>
        </pc:sldMkLst>
      </pc:sldChg>
      <pc:sldChg chg="new del">
        <pc:chgData name="Nasir, Zil" userId="0e7472d3-bf0f-42ec-9542-556133ae7e0a" providerId="ADAL" clId="{DEC022BD-B937-4680-957A-633EFB1E9134}" dt="2024-06-13T20:29:01.326" v="3481" actId="47"/>
        <pc:sldMkLst>
          <pc:docMk/>
          <pc:sldMk cId="3428804086" sldId="1590"/>
        </pc:sldMkLst>
      </pc:sldChg>
      <pc:sldChg chg="addSp delSp modSp add del mod ord modNotesTx">
        <pc:chgData name="Nasir, Zil" userId="0e7472d3-bf0f-42ec-9542-556133ae7e0a" providerId="ADAL" clId="{DEC022BD-B937-4680-957A-633EFB1E9134}" dt="2024-06-13T20:34:46.242" v="3664" actId="47"/>
        <pc:sldMkLst>
          <pc:docMk/>
          <pc:sldMk cId="540429279" sldId="1591"/>
        </pc:sldMkLst>
        <pc:spChg chg="del mod ord">
          <ac:chgData name="Nasir, Zil" userId="0e7472d3-bf0f-42ec-9542-556133ae7e0a" providerId="ADAL" clId="{DEC022BD-B937-4680-957A-633EFB1E9134}" dt="2024-06-13T20:34:16.602" v="3654" actId="478"/>
          <ac:spMkLst>
            <pc:docMk/>
            <pc:sldMk cId="540429279" sldId="1591"/>
            <ac:spMk id="4" creationId="{34B929EA-085D-03CC-8ABC-3FFBF3231F85}"/>
          </ac:spMkLst>
        </pc:spChg>
        <pc:spChg chg="add del mod">
          <ac:chgData name="Nasir, Zil" userId="0e7472d3-bf0f-42ec-9542-556133ae7e0a" providerId="ADAL" clId="{DEC022BD-B937-4680-957A-633EFB1E9134}" dt="2024-06-13T20:33:46.172" v="3644" actId="478"/>
          <ac:spMkLst>
            <pc:docMk/>
            <pc:sldMk cId="540429279" sldId="1591"/>
            <ac:spMk id="7" creationId="{B4E02FB0-3FEF-13D5-1ACB-BBE51E25D624}"/>
          </ac:spMkLst>
        </pc:spChg>
        <pc:spChg chg="add del mod">
          <ac:chgData name="Nasir, Zil" userId="0e7472d3-bf0f-42ec-9542-556133ae7e0a" providerId="ADAL" clId="{DEC022BD-B937-4680-957A-633EFB1E9134}" dt="2024-06-13T20:34:18.769" v="3656" actId="478"/>
          <ac:spMkLst>
            <pc:docMk/>
            <pc:sldMk cId="540429279" sldId="1591"/>
            <ac:spMk id="9" creationId="{1D6A5AC4-91F1-3053-449E-B3D884DD5DCB}"/>
          </ac:spMkLst>
        </pc:spChg>
        <pc:spChg chg="del mod">
          <ac:chgData name="Nasir, Zil" userId="0e7472d3-bf0f-42ec-9542-556133ae7e0a" providerId="ADAL" clId="{DEC022BD-B937-4680-957A-633EFB1E9134}" dt="2024-06-13T20:33:44.506" v="3643" actId="478"/>
          <ac:spMkLst>
            <pc:docMk/>
            <pc:sldMk cId="540429279" sldId="1591"/>
            <ac:spMk id="27" creationId="{6D7733A8-17FB-66BD-9A1B-C0C33D2F92B0}"/>
          </ac:spMkLst>
        </pc:spChg>
        <pc:picChg chg="add del mod">
          <ac:chgData name="Nasir, Zil" userId="0e7472d3-bf0f-42ec-9542-556133ae7e0a" providerId="ADAL" clId="{DEC022BD-B937-4680-957A-633EFB1E9134}" dt="2024-06-06T17:44:27.392" v="1742" actId="1076"/>
          <ac:picMkLst>
            <pc:docMk/>
            <pc:sldMk cId="540429279" sldId="1591"/>
            <ac:picMk id="5" creationId="{797F349B-CA3F-063D-E8AF-04CE649AA83A}"/>
          </ac:picMkLst>
        </pc:picChg>
        <pc:picChg chg="add mod">
          <ac:chgData name="Nasir, Zil" userId="0e7472d3-bf0f-42ec-9542-556133ae7e0a" providerId="ADAL" clId="{DEC022BD-B937-4680-957A-633EFB1E9134}" dt="2024-06-13T20:34:07.689" v="3651" actId="1076"/>
          <ac:picMkLst>
            <pc:docMk/>
            <pc:sldMk cId="540429279" sldId="1591"/>
            <ac:picMk id="5" creationId="{CDAEA304-D73D-6A4B-D78A-183817548758}"/>
          </ac:picMkLst>
        </pc:picChg>
      </pc:sldChg>
      <pc:sldChg chg="addSp delSp modSp add mod ord">
        <pc:chgData name="Nasir, Zil" userId="0e7472d3-bf0f-42ec-9542-556133ae7e0a" providerId="ADAL" clId="{DEC022BD-B937-4680-957A-633EFB1E9134}" dt="2024-06-13T21:03:58.300" v="4430" actId="14100"/>
        <pc:sldMkLst>
          <pc:docMk/>
          <pc:sldMk cId="2167963438" sldId="1592"/>
        </pc:sldMkLst>
        <pc:spChg chg="del">
          <ac:chgData name="Nasir, Zil" userId="0e7472d3-bf0f-42ec-9542-556133ae7e0a" providerId="ADAL" clId="{DEC022BD-B937-4680-957A-633EFB1E9134}" dt="2024-06-13T20:34:33.794" v="3659" actId="478"/>
          <ac:spMkLst>
            <pc:docMk/>
            <pc:sldMk cId="2167963438" sldId="1592"/>
            <ac:spMk id="2" creationId="{16C823F9-4B4B-473A-898C-AF9D37A61468}"/>
          </ac:spMkLst>
        </pc:spChg>
        <pc:spChg chg="del">
          <ac:chgData name="Nasir, Zil" userId="0e7472d3-bf0f-42ec-9542-556133ae7e0a" providerId="ADAL" clId="{DEC022BD-B937-4680-957A-633EFB1E9134}" dt="2024-06-13T20:34:32.366" v="3658" actId="478"/>
          <ac:spMkLst>
            <pc:docMk/>
            <pc:sldMk cId="2167963438" sldId="1592"/>
            <ac:spMk id="3" creationId="{32C96D85-22F5-4F13-876C-5E2AEB13EC90}"/>
          </ac:spMkLst>
        </pc:spChg>
        <pc:spChg chg="del">
          <ac:chgData name="Nasir, Zil" userId="0e7472d3-bf0f-42ec-9542-556133ae7e0a" providerId="ADAL" clId="{DEC022BD-B937-4680-957A-633EFB1E9134}" dt="2024-06-13T20:34:36.120" v="3661" actId="478"/>
          <ac:spMkLst>
            <pc:docMk/>
            <pc:sldMk cId="2167963438" sldId="1592"/>
            <ac:spMk id="4" creationId="{F1F244F4-1A3F-EEF6-A5A7-D6E80E9E3A67}"/>
          </ac:spMkLst>
        </pc:spChg>
        <pc:spChg chg="add mod">
          <ac:chgData name="Nasir, Zil" userId="0e7472d3-bf0f-42ec-9542-556133ae7e0a" providerId="ADAL" clId="{DEC022BD-B937-4680-957A-633EFB1E9134}" dt="2024-06-13T20:58:50.020" v="4402" actId="1035"/>
          <ac:spMkLst>
            <pc:docMk/>
            <pc:sldMk cId="2167963438" sldId="1592"/>
            <ac:spMk id="6" creationId="{D58865F0-4395-116B-E5D1-6905C4FF1267}"/>
          </ac:spMkLst>
        </pc:spChg>
        <pc:spChg chg="add mod">
          <ac:chgData name="Nasir, Zil" userId="0e7472d3-bf0f-42ec-9542-556133ae7e0a" providerId="ADAL" clId="{DEC022BD-B937-4680-957A-633EFB1E9134}" dt="2024-06-13T20:58:50.020" v="4402" actId="1035"/>
          <ac:spMkLst>
            <pc:docMk/>
            <pc:sldMk cId="2167963438" sldId="1592"/>
            <ac:spMk id="9" creationId="{EF283FB2-CF47-C885-1567-68AEF8694404}"/>
          </ac:spMkLst>
        </pc:spChg>
        <pc:spChg chg="add mod">
          <ac:chgData name="Nasir, Zil" userId="0e7472d3-bf0f-42ec-9542-556133ae7e0a" providerId="ADAL" clId="{DEC022BD-B937-4680-957A-633EFB1E9134}" dt="2024-06-13T20:58:50.020" v="4402" actId="1035"/>
          <ac:spMkLst>
            <pc:docMk/>
            <pc:sldMk cId="2167963438" sldId="1592"/>
            <ac:spMk id="17" creationId="{75A8B39D-8004-7CA7-B888-9964151CB41B}"/>
          </ac:spMkLst>
        </pc:spChg>
        <pc:spChg chg="add mod">
          <ac:chgData name="Nasir, Zil" userId="0e7472d3-bf0f-42ec-9542-556133ae7e0a" providerId="ADAL" clId="{DEC022BD-B937-4680-957A-633EFB1E9134}" dt="2024-06-13T20:59:07" v="4403" actId="1076"/>
          <ac:spMkLst>
            <pc:docMk/>
            <pc:sldMk cId="2167963438" sldId="1592"/>
            <ac:spMk id="18" creationId="{146EB7FF-EEBF-3B5A-63D2-5108C190C7B2}"/>
          </ac:spMkLst>
        </pc:spChg>
        <pc:picChg chg="add mod">
          <ac:chgData name="Nasir, Zil" userId="0e7472d3-bf0f-42ec-9542-556133ae7e0a" providerId="ADAL" clId="{DEC022BD-B937-4680-957A-633EFB1E9134}" dt="2024-06-13T21:03:54.458" v="4429" actId="1076"/>
          <ac:picMkLst>
            <pc:docMk/>
            <pc:sldMk cId="2167963438" sldId="1592"/>
            <ac:picMk id="7" creationId="{AAF4CD06-EE41-4707-0B77-D206D3A2DCC6}"/>
          </ac:picMkLst>
        </pc:picChg>
        <pc:picChg chg="del">
          <ac:chgData name="Nasir, Zil" userId="0e7472d3-bf0f-42ec-9542-556133ae7e0a" providerId="ADAL" clId="{DEC022BD-B937-4680-957A-633EFB1E9134}" dt="2024-06-13T20:34:34.476" v="3660" actId="478"/>
          <ac:picMkLst>
            <pc:docMk/>
            <pc:sldMk cId="2167963438" sldId="1592"/>
            <ac:picMk id="11" creationId="{BD786F98-F040-032E-0514-E9E09D0DE69A}"/>
          </ac:picMkLst>
        </pc:picChg>
        <pc:picChg chg="add del mod">
          <ac:chgData name="Nasir, Zil" userId="0e7472d3-bf0f-42ec-9542-556133ae7e0a" providerId="ADAL" clId="{DEC022BD-B937-4680-957A-633EFB1E9134}" dt="2024-06-13T20:41:51.982" v="3864" actId="478"/>
          <ac:picMkLst>
            <pc:docMk/>
            <pc:sldMk cId="2167963438" sldId="1592"/>
            <ac:picMk id="12" creationId="{AEAFE815-CEEE-7591-CD60-F9E3AEC38864}"/>
          </ac:picMkLst>
        </pc:picChg>
        <pc:picChg chg="add mod">
          <ac:chgData name="Nasir, Zil" userId="0e7472d3-bf0f-42ec-9542-556133ae7e0a" providerId="ADAL" clId="{DEC022BD-B937-4680-957A-633EFB1E9134}" dt="2024-06-13T21:03:58.300" v="4430" actId="14100"/>
          <ac:picMkLst>
            <pc:docMk/>
            <pc:sldMk cId="2167963438" sldId="1592"/>
            <ac:picMk id="14" creationId="{892E9D8C-5A93-5E7A-F0A3-85DFA054B56E}"/>
          </ac:picMkLst>
        </pc:picChg>
        <pc:picChg chg="add mod">
          <ac:chgData name="Nasir, Zil" userId="0e7472d3-bf0f-42ec-9542-556133ae7e0a" providerId="ADAL" clId="{DEC022BD-B937-4680-957A-633EFB1E9134}" dt="2024-06-13T21:03:46.998" v="4426" actId="1076"/>
          <ac:picMkLst>
            <pc:docMk/>
            <pc:sldMk cId="2167963438" sldId="1592"/>
            <ac:picMk id="16" creationId="{1669ADA7-C833-303E-CE86-A480CD5974A3}"/>
          </ac:picMkLst>
        </pc:picChg>
      </pc:sldChg>
      <pc:sldMasterChg chg="addSldLayout delSldLayout modSldLayout">
        <pc:chgData name="Nasir, Zil" userId="0e7472d3-bf0f-42ec-9542-556133ae7e0a" providerId="ADAL" clId="{DEC022BD-B937-4680-957A-633EFB1E9134}" dt="2024-06-06T17:35:49.453" v="1007" actId="11529"/>
        <pc:sldMasterMkLst>
          <pc:docMk/>
          <pc:sldMasterMk cId="2465387210" sldId="2147483710"/>
        </pc:sldMasterMkLst>
        <pc:sldLayoutChg chg="addSp delSp modSp">
          <pc:chgData name="Nasir, Zil" userId="0e7472d3-bf0f-42ec-9542-556133ae7e0a" providerId="ADAL" clId="{DEC022BD-B937-4680-957A-633EFB1E9134}" dt="2024-06-06T17:35:49.453" v="1007" actId="11529"/>
          <pc:sldLayoutMkLst>
            <pc:docMk/>
            <pc:sldMasterMk cId="2465387210" sldId="2147483710"/>
            <pc:sldLayoutMk cId="3443384986" sldId="2147483729"/>
          </pc:sldLayoutMkLst>
          <pc:spChg chg="add del">
            <ac:chgData name="Nasir, Zil" userId="0e7472d3-bf0f-42ec-9542-556133ae7e0a" providerId="ADAL" clId="{DEC022BD-B937-4680-957A-633EFB1E9134}" dt="2024-06-06T17:35:49.453" v="1007" actId="11529"/>
            <ac:spMkLst>
              <pc:docMk/>
              <pc:sldMasterMk cId="2465387210" sldId="2147483710"/>
              <pc:sldLayoutMk cId="3443384986" sldId="2147483729"/>
              <ac:spMk id="2" creationId="{AD11BADE-4EA4-6A73-AD9D-C6F22366DB83}"/>
            </ac:spMkLst>
          </pc:spChg>
          <pc:spChg chg="add mod">
            <ac:chgData name="Nasir, Zil" userId="0e7472d3-bf0f-42ec-9542-556133ae7e0a" providerId="ADAL" clId="{DEC022BD-B937-4680-957A-633EFB1E9134}" dt="2024-06-06T17:35:47.719" v="1006" actId="11529"/>
            <ac:spMkLst>
              <pc:docMk/>
              <pc:sldMasterMk cId="2465387210" sldId="2147483710"/>
              <pc:sldLayoutMk cId="3443384986" sldId="2147483729"/>
              <ac:spMk id="3" creationId="{1C3C5DA4-1CE7-2A75-F7EB-2E83F6400F44}"/>
            </ac:spMkLst>
          </pc:spChg>
        </pc:sldLayoutChg>
        <pc:sldLayoutChg chg="new del mod">
          <pc:chgData name="Nasir, Zil" userId="0e7472d3-bf0f-42ec-9542-556133ae7e0a" providerId="ADAL" clId="{DEC022BD-B937-4680-957A-633EFB1E9134}" dt="2024-06-06T17:35:28.973" v="1005" actId="11236"/>
          <pc:sldLayoutMkLst>
            <pc:docMk/>
            <pc:sldMasterMk cId="2465387210" sldId="2147483710"/>
            <pc:sldLayoutMk cId="1118230630" sldId="2147483730"/>
          </pc:sldLayoutMkLst>
        </pc:sldLayoutChg>
        <pc:sldLayoutChg chg="new del mod">
          <pc:chgData name="Nasir, Zil" userId="0e7472d3-bf0f-42ec-9542-556133ae7e0a" providerId="ADAL" clId="{DEC022BD-B937-4680-957A-633EFB1E9134}" dt="2024-06-06T17:35:28.469" v="1004" actId="11236"/>
          <pc:sldLayoutMkLst>
            <pc:docMk/>
            <pc:sldMasterMk cId="2465387210" sldId="2147483710"/>
            <pc:sldLayoutMk cId="2557440431" sldId="2147483731"/>
          </pc:sldLayoutMkLst>
        </pc:sldLayoutChg>
      </pc:sldMasterChg>
    </pc:docChg>
  </pc:docChgLst>
  <pc:docChgLst>
    <pc:chgData name="McKane, Jeanne" userId="ccaae3d9-a257-43fb-bdc8-036ccece4828" providerId="ADAL" clId="{EDF67A0C-0C0F-41CA-8A06-BC70C99619A5}"/>
    <pc:docChg chg="undo custSel modSld sldOrd">
      <pc:chgData name="McKane, Jeanne" userId="ccaae3d9-a257-43fb-bdc8-036ccece4828" providerId="ADAL" clId="{EDF67A0C-0C0F-41CA-8A06-BC70C99619A5}" dt="2024-02-09T19:48:39.394" v="115" actId="962"/>
      <pc:docMkLst>
        <pc:docMk/>
      </pc:docMkLst>
      <pc:sldChg chg="modNotesTx">
        <pc:chgData name="McKane, Jeanne" userId="ccaae3d9-a257-43fb-bdc8-036ccece4828" providerId="ADAL" clId="{EDF67A0C-0C0F-41CA-8A06-BC70C99619A5}" dt="2024-01-15T20:59:14.826" v="21" actId="20577"/>
        <pc:sldMkLst>
          <pc:docMk/>
          <pc:sldMk cId="663100937" sldId="357"/>
        </pc:sldMkLst>
      </pc:sldChg>
      <pc:sldChg chg="modSp modNotesTx">
        <pc:chgData name="McKane, Jeanne" userId="ccaae3d9-a257-43fb-bdc8-036ccece4828" providerId="ADAL" clId="{EDF67A0C-0C0F-41CA-8A06-BC70C99619A5}" dt="2024-02-09T19:48:39.394" v="115" actId="962"/>
        <pc:sldMkLst>
          <pc:docMk/>
          <pc:sldMk cId="909644597" sldId="358"/>
        </pc:sldMkLst>
        <pc:graphicFrameChg chg="mod">
          <ac:chgData name="McKane, Jeanne" userId="ccaae3d9-a257-43fb-bdc8-036ccece4828" providerId="ADAL" clId="{EDF67A0C-0C0F-41CA-8A06-BC70C99619A5}" dt="2024-02-09T19:48:39.394" v="115" actId="962"/>
          <ac:graphicFrameMkLst>
            <pc:docMk/>
            <pc:sldMk cId="909644597" sldId="358"/>
            <ac:graphicFrameMk id="7" creationId="{19C5F5E8-BF21-1621-6EE4-9674393947C9}"/>
          </ac:graphicFrameMkLst>
        </pc:graphicFrameChg>
      </pc:sldChg>
      <pc:sldChg chg="modSp mod modNotesTx">
        <pc:chgData name="McKane, Jeanne" userId="ccaae3d9-a257-43fb-bdc8-036ccece4828" providerId="ADAL" clId="{EDF67A0C-0C0F-41CA-8A06-BC70C99619A5}" dt="2024-01-26T17:30:32.876" v="89" actId="6549"/>
        <pc:sldMkLst>
          <pc:docMk/>
          <pc:sldMk cId="482592697" sldId="359"/>
        </pc:sldMkLst>
        <pc:spChg chg="mod">
          <ac:chgData name="McKane, Jeanne" userId="ccaae3d9-a257-43fb-bdc8-036ccece4828" providerId="ADAL" clId="{EDF67A0C-0C0F-41CA-8A06-BC70C99619A5}" dt="2024-01-26T17:27:00.423" v="69" actId="1076"/>
          <ac:spMkLst>
            <pc:docMk/>
            <pc:sldMk cId="482592697" sldId="359"/>
            <ac:spMk id="7" creationId="{F78A8C55-0FAA-AC09-AE6C-D0AA969EA9FB}"/>
          </ac:spMkLst>
        </pc:spChg>
        <pc:spChg chg="mod">
          <ac:chgData name="McKane, Jeanne" userId="ccaae3d9-a257-43fb-bdc8-036ccece4828" providerId="ADAL" clId="{EDF67A0C-0C0F-41CA-8A06-BC70C99619A5}" dt="2024-01-26T17:27:32.258" v="85" actId="1037"/>
          <ac:spMkLst>
            <pc:docMk/>
            <pc:sldMk cId="482592697" sldId="359"/>
            <ac:spMk id="9" creationId="{F26C9640-EA3A-E14C-7E08-C84D4F09D62D}"/>
          </ac:spMkLst>
        </pc:spChg>
        <pc:spChg chg="mod">
          <ac:chgData name="McKane, Jeanne" userId="ccaae3d9-a257-43fb-bdc8-036ccece4828" providerId="ADAL" clId="{EDF67A0C-0C0F-41CA-8A06-BC70C99619A5}" dt="2024-01-26T17:27:26.800" v="72" actId="1076"/>
          <ac:spMkLst>
            <pc:docMk/>
            <pc:sldMk cId="482592697" sldId="359"/>
            <ac:spMk id="13" creationId="{A37D0B17-63D2-8479-A702-604DDCF5A57D}"/>
          </ac:spMkLst>
        </pc:spChg>
        <pc:picChg chg="mod">
          <ac:chgData name="McKane, Jeanne" userId="ccaae3d9-a257-43fb-bdc8-036ccece4828" providerId="ADAL" clId="{EDF67A0C-0C0F-41CA-8A06-BC70C99619A5}" dt="2024-01-26T17:27:32.258" v="85" actId="1037"/>
          <ac:picMkLst>
            <pc:docMk/>
            <pc:sldMk cId="482592697" sldId="359"/>
            <ac:picMk id="8" creationId="{62BAC47B-321B-FB6B-35E8-5713DE0FE6B0}"/>
          </ac:picMkLst>
        </pc:picChg>
        <pc:picChg chg="mod">
          <ac:chgData name="McKane, Jeanne" userId="ccaae3d9-a257-43fb-bdc8-036ccece4828" providerId="ADAL" clId="{EDF67A0C-0C0F-41CA-8A06-BC70C99619A5}" dt="2024-01-04T20:36:32.153" v="6" actId="14826"/>
          <ac:picMkLst>
            <pc:docMk/>
            <pc:sldMk cId="482592697" sldId="359"/>
            <ac:picMk id="10" creationId="{3F553A37-1B97-06FF-4F8E-47544D3467B4}"/>
          </ac:picMkLst>
        </pc:picChg>
      </pc:sldChg>
      <pc:sldChg chg="modSp mod">
        <pc:chgData name="McKane, Jeanne" userId="ccaae3d9-a257-43fb-bdc8-036ccece4828" providerId="ADAL" clId="{EDF67A0C-0C0F-41CA-8A06-BC70C99619A5}" dt="2024-01-03T18:33:17.643" v="5" actId="207"/>
        <pc:sldMkLst>
          <pc:docMk/>
          <pc:sldMk cId="2872917886" sldId="360"/>
        </pc:sldMkLst>
        <pc:spChg chg="mod">
          <ac:chgData name="McKane, Jeanne" userId="ccaae3d9-a257-43fb-bdc8-036ccece4828" providerId="ADAL" clId="{EDF67A0C-0C0F-41CA-8A06-BC70C99619A5}" dt="2024-01-03T18:33:17.643" v="5" actId="207"/>
          <ac:spMkLst>
            <pc:docMk/>
            <pc:sldMk cId="2872917886" sldId="360"/>
            <ac:spMk id="15" creationId="{DE890FCF-0460-7429-44A9-ECEC567CE636}"/>
          </ac:spMkLst>
        </pc:spChg>
        <pc:spChg chg="mod">
          <ac:chgData name="McKane, Jeanne" userId="ccaae3d9-a257-43fb-bdc8-036ccece4828" providerId="ADAL" clId="{EDF67A0C-0C0F-41CA-8A06-BC70C99619A5}" dt="2024-01-03T18:33:17.087" v="4" actId="207"/>
          <ac:spMkLst>
            <pc:docMk/>
            <pc:sldMk cId="2872917886" sldId="360"/>
            <ac:spMk id="19" creationId="{4BB24016-9C38-0C43-21BB-511AC83DE9B2}"/>
          </ac:spMkLst>
        </pc:spChg>
        <pc:spChg chg="mod">
          <ac:chgData name="McKane, Jeanne" userId="ccaae3d9-a257-43fb-bdc8-036ccece4828" providerId="ADAL" clId="{EDF67A0C-0C0F-41CA-8A06-BC70C99619A5}" dt="2024-01-03T18:33:16.492" v="3" actId="207"/>
          <ac:spMkLst>
            <pc:docMk/>
            <pc:sldMk cId="2872917886" sldId="360"/>
            <ac:spMk id="20" creationId="{1A53F153-3DCB-4B1D-C329-E2C2780C63A3}"/>
          </ac:spMkLst>
        </pc:spChg>
      </pc:sldChg>
      <pc:sldChg chg="modSp mod">
        <pc:chgData name="McKane, Jeanne" userId="ccaae3d9-a257-43fb-bdc8-036ccece4828" providerId="ADAL" clId="{EDF67A0C-0C0F-41CA-8A06-BC70C99619A5}" dt="2024-01-15T21:00:05.777" v="36" actId="20577"/>
        <pc:sldMkLst>
          <pc:docMk/>
          <pc:sldMk cId="3239380564" sldId="361"/>
        </pc:sldMkLst>
        <pc:spChg chg="mod">
          <ac:chgData name="McKane, Jeanne" userId="ccaae3d9-a257-43fb-bdc8-036ccece4828" providerId="ADAL" clId="{EDF67A0C-0C0F-41CA-8A06-BC70C99619A5}" dt="2024-01-15T21:00:05.777" v="36" actId="20577"/>
          <ac:spMkLst>
            <pc:docMk/>
            <pc:sldMk cId="3239380564" sldId="361"/>
            <ac:spMk id="12" creationId="{E88BA993-D338-2C69-272C-738B9099574D}"/>
          </ac:spMkLst>
        </pc:spChg>
      </pc:sldChg>
      <pc:sldChg chg="modSp mod">
        <pc:chgData name="McKane, Jeanne" userId="ccaae3d9-a257-43fb-bdc8-036ccece4828" providerId="ADAL" clId="{EDF67A0C-0C0F-41CA-8A06-BC70C99619A5}" dt="2024-01-05T20:04:13.989" v="11" actId="20577"/>
        <pc:sldMkLst>
          <pc:docMk/>
          <pc:sldMk cId="284031855" sldId="362"/>
        </pc:sldMkLst>
        <pc:spChg chg="mod">
          <ac:chgData name="McKane, Jeanne" userId="ccaae3d9-a257-43fb-bdc8-036ccece4828" providerId="ADAL" clId="{EDF67A0C-0C0F-41CA-8A06-BC70C99619A5}" dt="2024-01-05T20:04:13.989" v="11" actId="20577"/>
          <ac:spMkLst>
            <pc:docMk/>
            <pc:sldMk cId="284031855" sldId="362"/>
            <ac:spMk id="4" creationId="{34B929EA-085D-03CC-8ABC-3FFBF3231F85}"/>
          </ac:spMkLst>
        </pc:spChg>
      </pc:sldChg>
      <pc:sldChg chg="modSp mod">
        <pc:chgData name="McKane, Jeanne" userId="ccaae3d9-a257-43fb-bdc8-036ccece4828" providerId="ADAL" clId="{EDF67A0C-0C0F-41CA-8A06-BC70C99619A5}" dt="2024-01-04T21:08:04.039" v="8" actId="20577"/>
        <pc:sldMkLst>
          <pc:docMk/>
          <pc:sldMk cId="86015325" sldId="365"/>
        </pc:sldMkLst>
        <pc:spChg chg="mod">
          <ac:chgData name="McKane, Jeanne" userId="ccaae3d9-a257-43fb-bdc8-036ccece4828" providerId="ADAL" clId="{EDF67A0C-0C0F-41CA-8A06-BC70C99619A5}" dt="2024-01-04T21:08:04.039" v="8" actId="20577"/>
          <ac:spMkLst>
            <pc:docMk/>
            <pc:sldMk cId="86015325" sldId="365"/>
            <ac:spMk id="12" creationId="{E88BA993-D338-2C69-272C-738B9099574D}"/>
          </ac:spMkLst>
        </pc:spChg>
      </pc:sldChg>
      <pc:sldChg chg="ord">
        <pc:chgData name="McKane, Jeanne" userId="ccaae3d9-a257-43fb-bdc8-036ccece4828" providerId="ADAL" clId="{EDF67A0C-0C0F-41CA-8A06-BC70C99619A5}" dt="2024-01-26T17:27:13.230" v="71"/>
        <pc:sldMkLst>
          <pc:docMk/>
          <pc:sldMk cId="4193221867" sldId="36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862" b="0" i="0" u="none" strike="noStrike" kern="1200" spc="0" baseline="0">
                <a:solidFill>
                  <a:schemeClr val="tx1"/>
                </a:solidFill>
                <a:latin typeface="+mn-lt"/>
                <a:ea typeface="+mn-ea"/>
                <a:cs typeface="+mn-cs"/>
              </a:defRPr>
            </a:pPr>
            <a:r>
              <a:rPr lang="fr-CA" sz="1800" b="0" i="0" u="none" strike="noStrike" kern="1200" spc="0" baseline="0" dirty="0">
                <a:solidFill>
                  <a:srgbClr val="000000"/>
                </a:solidFill>
              </a:rPr>
              <a:t>Prévalence de la démence dans la population ontarienne âgée de 65 ans et plus selon le sexe, exercices financiers 2018/19 à 2022/23</a:t>
            </a:r>
          </a:p>
        </c:rich>
      </c:tx>
      <c:overlay val="0"/>
      <c:spPr>
        <a:noFill/>
        <a:ln>
          <a:noFill/>
        </a:ln>
        <a:effectLst/>
      </c:spPr>
      <c:txPr>
        <a:bodyPr rot="0" spcFirstLastPara="1" vertOverflow="ellipsis" vert="horz" wrap="square" anchor="ctr" anchorCtr="1"/>
        <a:lstStyle/>
        <a:p>
          <a:pPr rtl="0">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2"/>
          <c:order val="2"/>
          <c:tx>
            <c:strRef>
              <c:f>Sheet1!$A$4</c:f>
              <c:strCache>
                <c:ptCount val="1"/>
                <c:pt idx="0">
                  <c:v>Nombre total de personnes âgées de 65 ans et plus atteintes de démence</c:v>
                </c:pt>
              </c:strCache>
            </c:strRef>
          </c:tx>
          <c:spPr>
            <a:solidFill>
              <a:srgbClr val="326295"/>
            </a:solidFill>
            <a:ln>
              <a:noFill/>
            </a:ln>
            <a:effectLst/>
          </c:spPr>
          <c:invertIfNegative val="0"/>
          <c:dLbls>
            <c:dLbl>
              <c:idx val="0"/>
              <c:tx>
                <c:rich>
                  <a:bodyPr/>
                  <a:lstStyle/>
                  <a:p>
                    <a:fld id="{EAA944D6-50E1-4852-8F62-2044A88F6E2D}" type="CELLRANGE">
                      <a:rPr lang="en-US" dirty="0"/>
                      <a:pPr/>
                      <a:t>[CELLRANGE]</a:t>
                    </a:fld>
                    <a:endParaRPr lang="en-CA"/>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67A8-42F8-BB58-00B30545C711}"/>
                </c:ext>
              </c:extLst>
            </c:dLbl>
            <c:dLbl>
              <c:idx val="1"/>
              <c:tx>
                <c:rich>
                  <a:bodyPr/>
                  <a:lstStyle/>
                  <a:p>
                    <a:fld id="{C37ED20D-9D26-4FE4-9165-2AC8A037A9AB}" type="CELLRANGE">
                      <a:rPr lang="en-CA"/>
                      <a:pPr/>
                      <a:t>[CELLRANGE]</a:t>
                    </a:fld>
                    <a:endParaRPr lang="en-CA"/>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C22A-4DAE-8BA0-19D4B319B62B}"/>
                </c:ext>
              </c:extLst>
            </c:dLbl>
            <c:dLbl>
              <c:idx val="2"/>
              <c:tx>
                <c:rich>
                  <a:bodyPr/>
                  <a:lstStyle/>
                  <a:p>
                    <a:fld id="{2BC27B32-8F42-4496-A3F1-8334233E149E}" type="CELLRANGE">
                      <a:rPr lang="en-CA"/>
                      <a:pPr/>
                      <a:t>[CELLRANGE]</a:t>
                    </a:fld>
                    <a:endParaRPr lang="en-CA"/>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C22A-4DAE-8BA0-19D4B319B62B}"/>
                </c:ext>
              </c:extLst>
            </c:dLbl>
            <c:dLbl>
              <c:idx val="3"/>
              <c:tx>
                <c:rich>
                  <a:bodyPr/>
                  <a:lstStyle/>
                  <a:p>
                    <a:fld id="{A53D6149-942A-442F-8E31-6B79F946D132}" type="CELLRANGE">
                      <a:rPr lang="en-CA"/>
                      <a:pPr/>
                      <a:t>[CELLRANGE]</a:t>
                    </a:fld>
                    <a:endParaRPr lang="en-CA"/>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C22A-4DAE-8BA0-19D4B319B62B}"/>
                </c:ext>
              </c:extLst>
            </c:dLbl>
            <c:dLbl>
              <c:idx val="4"/>
              <c:tx>
                <c:rich>
                  <a:bodyPr/>
                  <a:lstStyle/>
                  <a:p>
                    <a:fld id="{C43B81E2-AB8B-490C-9B00-8103CC1B8D32}" type="CELLRANGE">
                      <a:rPr lang="en-CA"/>
                      <a:pPr/>
                      <a:t>[CELLRANGE]</a:t>
                    </a:fld>
                    <a:endParaRPr lang="en-CA"/>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C22A-4DAE-8BA0-19D4B319B62B}"/>
                </c:ext>
              </c:extLst>
            </c:dLbl>
            <c:spPr>
              <a:noFill/>
              <a:ln>
                <a:noFill/>
              </a:ln>
              <a:effectLst/>
            </c:spPr>
            <c:txPr>
              <a:bodyPr rot="0" spcFirstLastPara="1" vertOverflow="ellipsis" vert="horz" wrap="square" lIns="38100" tIns="19050" rIns="38100" bIns="19050" anchor="ctr" anchorCtr="1">
                <a:spAutoFit/>
              </a:bodyPr>
              <a:lstStyle/>
              <a:p>
                <a:pPr rtl="0">
                  <a:defRPr lang="fr-CA" sz="1197" b="1" i="0" u="none" strike="noStrike" kern="1200" baseline="0" noProof="0">
                    <a:solidFill>
                      <a:schemeClr val="bg1">
                        <a:lumMod val="95000"/>
                      </a:schemeClr>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2018/19</c:v>
                </c:pt>
                <c:pt idx="1">
                  <c:v>2019/20</c:v>
                </c:pt>
                <c:pt idx="2">
                  <c:v>2020/21</c:v>
                </c:pt>
                <c:pt idx="3">
                  <c:v>2021/22</c:v>
                </c:pt>
                <c:pt idx="4">
                  <c:v>2022/23</c:v>
                </c:pt>
              </c:strCache>
            </c:strRef>
          </c:cat>
          <c:val>
            <c:numRef>
              <c:f>Sheet1!$B$4:$F$4</c:f>
              <c:numCache>
                <c:formatCode>General</c:formatCode>
                <c:ptCount val="5"/>
                <c:pt idx="0">
                  <c:v>189779</c:v>
                </c:pt>
                <c:pt idx="1">
                  <c:v>193287</c:v>
                </c:pt>
                <c:pt idx="2">
                  <c:v>192362</c:v>
                </c:pt>
                <c:pt idx="3">
                  <c:v>198692</c:v>
                </c:pt>
                <c:pt idx="4">
                  <c:v>199934</c:v>
                </c:pt>
              </c:numCache>
            </c:numRef>
          </c:val>
          <c:extLst>
            <c:ext xmlns:c15="http://schemas.microsoft.com/office/drawing/2012/chart" uri="{02D57815-91ED-43cb-92C2-25804820EDAC}">
              <c15:datalabelsRange>
                <c15:f>Sheet1!$B$6:$F$6</c15:f>
                <c15:dlblRangeCache>
                  <c:ptCount val="5"/>
                  <c:pt idx="0">
                    <c:v>190,000</c:v>
                  </c:pt>
                  <c:pt idx="1">
                    <c:v>193,000</c:v>
                  </c:pt>
                  <c:pt idx="2">
                    <c:v>192,000</c:v>
                  </c:pt>
                  <c:pt idx="3">
                    <c:v>199,000</c:v>
                  </c:pt>
                  <c:pt idx="4">
                    <c:v>200,000</c:v>
                  </c:pt>
                </c15:dlblRangeCache>
              </c15:datalabelsRange>
            </c:ext>
            <c:ext xmlns:c16="http://schemas.microsoft.com/office/drawing/2014/chart" uri="{C3380CC4-5D6E-409C-BE32-E72D297353CC}">
              <c16:uniqueId val="{00000000-AD5C-4BD8-85F8-DEB2CBA288D9}"/>
            </c:ext>
          </c:extLst>
        </c:ser>
        <c:dLbls>
          <c:showLegendKey val="0"/>
          <c:showVal val="0"/>
          <c:showCatName val="0"/>
          <c:showSerName val="0"/>
          <c:showPercent val="0"/>
          <c:showBubbleSize val="0"/>
        </c:dLbls>
        <c:gapWidth val="150"/>
        <c:overlap val="100"/>
        <c:axId val="273592528"/>
        <c:axId val="275250176"/>
      </c:barChart>
      <c:lineChart>
        <c:grouping val="standard"/>
        <c:varyColors val="0"/>
        <c:ser>
          <c:idx val="0"/>
          <c:order val="0"/>
          <c:tx>
            <c:strRef>
              <c:f>Sheet1!$A$2</c:f>
              <c:strCache>
                <c:ptCount val="1"/>
                <c:pt idx="0">
                  <c:v>Homme</c:v>
                </c:pt>
              </c:strCache>
            </c:strRef>
          </c:tx>
          <c:spPr>
            <a:ln w="38100" cap="rnd">
              <a:solidFill>
                <a:srgbClr val="598787"/>
              </a:solidFill>
              <a:prstDash val="sysDot"/>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rtl="0">
                  <a:defRPr lang="fr-CA" sz="1197" b="0" i="0" u="none" strike="noStrike" kern="1200" baseline="0" noProof="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2018/19</c:v>
                </c:pt>
                <c:pt idx="1">
                  <c:v>2019/20</c:v>
                </c:pt>
                <c:pt idx="2">
                  <c:v>2020/21</c:v>
                </c:pt>
                <c:pt idx="3">
                  <c:v>2021/22</c:v>
                </c:pt>
                <c:pt idx="4">
                  <c:v>2022/23</c:v>
                </c:pt>
              </c:strCache>
            </c:strRef>
          </c:cat>
          <c:val>
            <c:numRef>
              <c:f>Sheet1!$B$2:$F$2</c:f>
              <c:numCache>
                <c:formatCode>0.00%</c:formatCode>
                <c:ptCount val="5"/>
                <c:pt idx="0">
                  <c:v>6.5762284278970601E-2</c:v>
                </c:pt>
                <c:pt idx="1">
                  <c:v>6.4873398250095374E-2</c:v>
                </c:pt>
                <c:pt idx="2">
                  <c:v>6.2523209655895126E-2</c:v>
                </c:pt>
                <c:pt idx="3">
                  <c:v>6.2824001169154681E-2</c:v>
                </c:pt>
                <c:pt idx="4">
                  <c:v>6.1526450059250927E-2</c:v>
                </c:pt>
              </c:numCache>
            </c:numRef>
          </c:val>
          <c:smooth val="0"/>
          <c:extLst>
            <c:ext xmlns:c16="http://schemas.microsoft.com/office/drawing/2014/chart" uri="{C3380CC4-5D6E-409C-BE32-E72D297353CC}">
              <c16:uniqueId val="{00000000-DD65-48FE-BBC3-8449E3D064A0}"/>
            </c:ext>
          </c:extLst>
        </c:ser>
        <c:ser>
          <c:idx val="1"/>
          <c:order val="1"/>
          <c:tx>
            <c:strRef>
              <c:f>Sheet1!$A$3</c:f>
              <c:strCache>
                <c:ptCount val="1"/>
                <c:pt idx="0">
                  <c:v>Femme</c:v>
                </c:pt>
              </c:strCache>
            </c:strRef>
          </c:tx>
          <c:spPr>
            <a:ln w="38100" cap="rnd">
              <a:solidFill>
                <a:srgbClr val="B4A76C"/>
              </a:solidFill>
              <a:prstDash val="sysDash"/>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rtl="0">
                  <a:defRPr lang="fr-CA" sz="1197" b="0" i="0" u="none" strike="noStrike" kern="1200" baseline="0" noProof="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2018/19</c:v>
                </c:pt>
                <c:pt idx="1">
                  <c:v>2019/20</c:v>
                </c:pt>
                <c:pt idx="2">
                  <c:v>2020/21</c:v>
                </c:pt>
                <c:pt idx="3">
                  <c:v>2021/22</c:v>
                </c:pt>
                <c:pt idx="4">
                  <c:v>2022/23</c:v>
                </c:pt>
              </c:strCache>
            </c:strRef>
          </c:cat>
          <c:val>
            <c:numRef>
              <c:f>Sheet1!$B$3:$F$3</c:f>
              <c:numCache>
                <c:formatCode>0.00%</c:formatCode>
                <c:ptCount val="5"/>
                <c:pt idx="0">
                  <c:v>8.9000303904951839E-2</c:v>
                </c:pt>
                <c:pt idx="1">
                  <c:v>8.7348461753841145E-2</c:v>
                </c:pt>
                <c:pt idx="2">
                  <c:v>8.398905900504354E-2</c:v>
                </c:pt>
                <c:pt idx="3">
                  <c:v>8.3900975779597015E-2</c:v>
                </c:pt>
                <c:pt idx="4">
                  <c:v>8.0634573664337003E-2</c:v>
                </c:pt>
              </c:numCache>
            </c:numRef>
          </c:val>
          <c:smooth val="0"/>
          <c:extLst>
            <c:ext xmlns:c16="http://schemas.microsoft.com/office/drawing/2014/chart" uri="{C3380CC4-5D6E-409C-BE32-E72D297353CC}">
              <c16:uniqueId val="{00000001-DD65-48FE-BBC3-8449E3D064A0}"/>
            </c:ext>
          </c:extLst>
        </c:ser>
        <c:dLbls>
          <c:showLegendKey val="0"/>
          <c:showVal val="0"/>
          <c:showCatName val="0"/>
          <c:showSerName val="0"/>
          <c:showPercent val="0"/>
          <c:showBubbleSize val="0"/>
        </c:dLbls>
        <c:marker val="1"/>
        <c:smooth val="0"/>
        <c:axId val="275249000"/>
        <c:axId val="275249392"/>
      </c:lineChart>
      <c:catAx>
        <c:axId val="275249000"/>
        <c:scaling>
          <c:orientation val="minMax"/>
        </c:scaling>
        <c:delete val="0"/>
        <c:axPos val="b"/>
        <c:title>
          <c:tx>
            <c:rich>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r>
                  <a:rPr lang="fr-CA" b="0" i="0" u="none" baseline="0" dirty="0">
                    <a:solidFill>
                      <a:schemeClr val="tx1"/>
                    </a:solidFill>
                  </a:rPr>
                  <a:t>Exercice </a:t>
                </a:r>
              </a:p>
            </c:rich>
          </c:tx>
          <c:overlay val="0"/>
          <c:spPr>
            <a:noFill/>
            <a:ln>
              <a:noFill/>
            </a:ln>
            <a:effectLst/>
          </c:spPr>
          <c:txPr>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lang="fr-CA" sz="1197" b="0" i="0" u="none" strike="noStrike" kern="1200" baseline="0" noProof="0">
                <a:solidFill>
                  <a:schemeClr val="tx1"/>
                </a:solidFill>
                <a:latin typeface="+mn-lt"/>
                <a:ea typeface="+mn-ea"/>
                <a:cs typeface="+mn-cs"/>
              </a:defRPr>
            </a:pPr>
            <a:endParaRPr lang="en-US"/>
          </a:p>
        </c:txPr>
        <c:crossAx val="275249392"/>
        <c:crosses val="autoZero"/>
        <c:auto val="1"/>
        <c:lblAlgn val="ctr"/>
        <c:lblOffset val="100"/>
        <c:noMultiLvlLbl val="0"/>
      </c:catAx>
      <c:valAx>
        <c:axId val="275249392"/>
        <c:scaling>
          <c:orientation val="minMax"/>
          <c:max val="0.1"/>
          <c:min val="0"/>
        </c:scaling>
        <c:delete val="0"/>
        <c:axPos val="l"/>
        <c:numFmt formatCode="0%" sourceLinked="0"/>
        <c:majorTickMark val="out"/>
        <c:minorTickMark val="none"/>
        <c:tickLblPos val="nextTo"/>
        <c:spPr>
          <a:noFill/>
          <a:ln>
            <a:noFill/>
          </a:ln>
          <a:effectLst/>
        </c:spPr>
        <c:txPr>
          <a:bodyPr rot="-60000000" spcFirstLastPara="1" vertOverflow="ellipsis" vert="horz" wrap="square" anchor="ctr" anchorCtr="1"/>
          <a:lstStyle/>
          <a:p>
            <a:pPr rtl="0">
              <a:defRPr lang="fr-CA" sz="1197" b="0" i="0" u="none" strike="noStrike" kern="1200" baseline="0" noProof="0">
                <a:solidFill>
                  <a:schemeClr val="tx1"/>
                </a:solidFill>
                <a:latin typeface="+mn-lt"/>
                <a:ea typeface="+mn-ea"/>
                <a:cs typeface="+mn-cs"/>
              </a:defRPr>
            </a:pPr>
            <a:endParaRPr lang="en-US"/>
          </a:p>
        </c:txPr>
        <c:crossAx val="275249000"/>
        <c:crosses val="autoZero"/>
        <c:crossBetween val="between"/>
        <c:majorUnit val="2.0000000000000004E-2"/>
      </c:valAx>
      <c:valAx>
        <c:axId val="275250176"/>
        <c:scaling>
          <c:orientation val="minMax"/>
          <c:max val="500000"/>
          <c:min val="0"/>
        </c:scaling>
        <c:delete val="0"/>
        <c:axPos val="r"/>
        <c:numFmt formatCode="General" sourceLinked="1"/>
        <c:majorTickMark val="none"/>
        <c:minorTickMark val="none"/>
        <c:tickLblPos val="none"/>
        <c:spPr>
          <a:solidFill>
            <a:schemeClr val="bg1"/>
          </a:solidFill>
          <a:ln>
            <a:solidFill>
              <a:schemeClr val="bg1">
                <a:lumMod val="95000"/>
              </a:schemeClr>
            </a:solidFill>
          </a:ln>
          <a:effectLst/>
        </c:spPr>
        <c:txPr>
          <a:bodyPr rot="-6000000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crossAx val="273592528"/>
        <c:crosses val="max"/>
        <c:crossBetween val="between"/>
      </c:valAx>
      <c:catAx>
        <c:axId val="273592528"/>
        <c:scaling>
          <c:orientation val="minMax"/>
        </c:scaling>
        <c:delete val="1"/>
        <c:axPos val="b"/>
        <c:numFmt formatCode="General" sourceLinked="1"/>
        <c:majorTickMark val="out"/>
        <c:minorTickMark val="none"/>
        <c:tickLblPos val="nextTo"/>
        <c:crossAx val="27525017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rtl="0">
            <a:defRPr lang="fr-CA" sz="1197" b="0" i="0" u="none" strike="noStrike" kern="1200" baseline="0" noProof="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862" b="0" i="0" u="none" strike="noStrike" kern="1200" spc="0" baseline="0">
                <a:solidFill>
                  <a:schemeClr val="tx1"/>
                </a:solidFill>
                <a:latin typeface="+mn-lt"/>
                <a:ea typeface="+mn-ea"/>
                <a:cs typeface="+mn-cs"/>
              </a:defRPr>
            </a:pPr>
            <a:r>
              <a:rPr lang="fr-CA" sz="1700" b="0" i="0" u="none" strike="noStrike" kern="1200" spc="0" baseline="0" dirty="0">
                <a:solidFill>
                  <a:srgbClr val="000000"/>
                </a:solidFill>
              </a:rPr>
              <a:t>Pourcentage de personnes atteintes de démence par quintile de revenu du quartier en Ontario, exercice financier 2022-2023</a:t>
            </a:r>
          </a:p>
        </c:rich>
      </c:tx>
      <c:overlay val="0"/>
      <c:spPr>
        <a:noFill/>
        <a:ln>
          <a:noFill/>
        </a:ln>
        <a:effectLst/>
      </c:spPr>
      <c:txPr>
        <a:bodyPr rot="0" spcFirstLastPara="1" vertOverflow="ellipsis" vert="horz" wrap="square" anchor="ctr" anchorCtr="1"/>
        <a:lstStyle/>
        <a:p>
          <a:pPr rtl="0">
            <a:defRPr sz="1862" b="0"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Percentage of patients</c:v>
                </c:pt>
              </c:strCache>
            </c:strRef>
          </c:tx>
          <c:spPr>
            <a:solidFill>
              <a:srgbClr val="32629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 (revenu le plus bas)</c:v>
                </c:pt>
                <c:pt idx="1">
                  <c:v>2</c:v>
                </c:pt>
                <c:pt idx="2">
                  <c:v>3</c:v>
                </c:pt>
                <c:pt idx="3">
                  <c:v>4</c:v>
                </c:pt>
                <c:pt idx="4">
                  <c:v>5 (revenu le plus élevé)</c:v>
                </c:pt>
              </c:strCache>
            </c:strRef>
          </c:cat>
          <c:val>
            <c:numRef>
              <c:f>Sheet1!$B$2:$B$6</c:f>
              <c:numCache>
                <c:formatCode>0.00%</c:formatCode>
                <c:ptCount val="5"/>
                <c:pt idx="0">
                  <c:v>0.23784122999686225</c:v>
                </c:pt>
                <c:pt idx="1">
                  <c:v>0.21238269104601079</c:v>
                </c:pt>
                <c:pt idx="2">
                  <c:v>0.19141208127715814</c:v>
                </c:pt>
                <c:pt idx="3">
                  <c:v>0.17831436422587976</c:v>
                </c:pt>
                <c:pt idx="4">
                  <c:v>0.18004963345408906</c:v>
                </c:pt>
              </c:numCache>
            </c:numRef>
          </c:val>
          <c:extLst>
            <c:ext xmlns:c16="http://schemas.microsoft.com/office/drawing/2014/chart" uri="{C3380CC4-5D6E-409C-BE32-E72D297353CC}">
              <c16:uniqueId val="{00000000-F6B8-4B8F-BB39-E5DDDF3B67A7}"/>
            </c:ext>
          </c:extLst>
        </c:ser>
        <c:dLbls>
          <c:dLblPos val="outEnd"/>
          <c:showLegendKey val="0"/>
          <c:showVal val="1"/>
          <c:showCatName val="0"/>
          <c:showSerName val="0"/>
          <c:showPercent val="0"/>
          <c:showBubbleSize val="0"/>
        </c:dLbls>
        <c:gapWidth val="160"/>
        <c:axId val="273592920"/>
        <c:axId val="273594096"/>
      </c:barChart>
      <c:catAx>
        <c:axId val="273592920"/>
        <c:scaling>
          <c:orientation val="minMax"/>
        </c:scaling>
        <c:delete val="0"/>
        <c:axPos val="l"/>
        <c:title>
          <c:tx>
            <c:rich>
              <a:bodyPr rot="0" spcFirstLastPara="1" vertOverflow="ellipsis" wrap="square" anchor="ctr" anchorCtr="1"/>
              <a:lstStyle/>
              <a:p>
                <a:pPr rtl="0">
                  <a:defRPr sz="1330" b="0" i="0" u="none" strike="noStrike" kern="1200" baseline="0">
                    <a:solidFill>
                      <a:schemeClr val="tx1"/>
                    </a:solidFill>
                    <a:latin typeface="+mn-lt"/>
                    <a:ea typeface="+mn-ea"/>
                    <a:cs typeface="+mn-cs"/>
                  </a:defRPr>
                </a:pPr>
                <a:r>
                  <a:rPr lang="fr-CA" b="0" i="0" u="none" baseline="0" dirty="0">
                    <a:solidFill>
                      <a:schemeClr val="tx1"/>
                    </a:solidFill>
                  </a:rPr>
                  <a:t>Quintile de revenu du quartier</a:t>
                </a:r>
              </a:p>
            </c:rich>
          </c:tx>
          <c:overlay val="0"/>
          <c:spPr>
            <a:noFill/>
            <a:ln>
              <a:noFill/>
            </a:ln>
            <a:effectLst/>
          </c:spPr>
          <c:txPr>
            <a:bodyPr rot="0" spcFirstLastPara="1" vertOverflow="ellipsis" wrap="square" anchor="ctr" anchorCtr="1"/>
            <a:lstStyle/>
            <a:p>
              <a:pPr rtl="0">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lang="fr-CA" sz="1197" b="0" i="0" u="none" strike="noStrike" kern="1200" baseline="0" noProof="0">
                <a:solidFill>
                  <a:schemeClr val="tx1"/>
                </a:solidFill>
                <a:latin typeface="+mn-lt"/>
                <a:ea typeface="+mn-ea"/>
                <a:cs typeface="+mn-cs"/>
              </a:defRPr>
            </a:pPr>
            <a:endParaRPr lang="en-US"/>
          </a:p>
        </c:txPr>
        <c:crossAx val="273594096"/>
        <c:crosses val="autoZero"/>
        <c:auto val="1"/>
        <c:lblAlgn val="ctr"/>
        <c:lblOffset val="100"/>
        <c:noMultiLvlLbl val="0"/>
      </c:catAx>
      <c:valAx>
        <c:axId val="27359409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2735929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2000" b="0" i="0" u="none" strike="noStrike" kern="1200" spc="0" baseline="0">
                <a:solidFill>
                  <a:schemeClr val="tx1"/>
                </a:solidFill>
                <a:latin typeface="+mn-lt"/>
                <a:ea typeface="+mn-ea"/>
                <a:cs typeface="+mn-cs"/>
              </a:defRPr>
            </a:pPr>
            <a:r>
              <a:rPr lang="fr-CA" sz="1800" b="0" i="0" u="none" baseline="0" dirty="0">
                <a:solidFill>
                  <a:schemeClr val="tx1"/>
                </a:solidFill>
              </a:rPr>
              <a:t>Pourcentage de personnes atteintes de démence âgées de 65 ans et plus vivant à l’extérieur des établissements de SLD</a:t>
            </a:r>
            <a:r>
              <a:rPr lang="fr-CA" sz="1800" b="0" i="0" u="none" baseline="0" dirty="0">
                <a:solidFill>
                  <a:srgbClr val="000000"/>
                </a:solidFill>
              </a:rPr>
              <a:t>, exercice financier 2022-2023</a:t>
            </a:r>
          </a:p>
        </c:rich>
      </c:tx>
      <c:overlay val="0"/>
      <c:spPr>
        <a:noFill/>
        <a:ln>
          <a:noFill/>
        </a:ln>
        <a:effectLst/>
      </c:spPr>
      <c:txPr>
        <a:bodyPr rot="0" spcFirstLastPara="1" vertOverflow="ellipsis" vert="horz" wrap="square" anchor="ctr" anchorCtr="1"/>
        <a:lstStyle/>
        <a:p>
          <a:pPr rtl="0">
            <a:defRPr sz="20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2653107376336914"/>
          <c:y val="0.19397298440988356"/>
          <c:w val="0.41879432126628197"/>
          <c:h val="0.77502741035244793"/>
        </c:manualLayout>
      </c:layout>
      <c:doughnutChart>
        <c:varyColors val="1"/>
        <c:ser>
          <c:idx val="0"/>
          <c:order val="0"/>
          <c:tx>
            <c:strRef>
              <c:f>Sheet1!$B$1</c:f>
              <c:strCache>
                <c:ptCount val="1"/>
                <c:pt idx="0">
                  <c:v>Number of dementia patients 65+ years old</c:v>
                </c:pt>
              </c:strCache>
            </c:strRef>
          </c:tx>
          <c:dPt>
            <c:idx val="0"/>
            <c:bubble3D val="0"/>
            <c:spPr>
              <a:solidFill>
                <a:srgbClr val="00B2E3"/>
              </a:solidFill>
              <a:ln w="19050">
                <a:solidFill>
                  <a:schemeClr val="lt1"/>
                </a:solidFill>
              </a:ln>
              <a:effectLst/>
            </c:spPr>
            <c:extLst>
              <c:ext xmlns:c16="http://schemas.microsoft.com/office/drawing/2014/chart" uri="{C3380CC4-5D6E-409C-BE32-E72D297353CC}">
                <c16:uniqueId val="{00000001-40C5-47A7-BA91-B03C139E16FF}"/>
              </c:ext>
            </c:extLst>
          </c:dPt>
          <c:dPt>
            <c:idx val="1"/>
            <c:bubble3D val="0"/>
            <c:spPr>
              <a:solidFill>
                <a:srgbClr val="CDCDCD"/>
              </a:solidFill>
              <a:ln w="19050">
                <a:solidFill>
                  <a:schemeClr val="lt1"/>
                </a:solidFill>
              </a:ln>
              <a:effectLst/>
            </c:spPr>
            <c:extLst>
              <c:ext xmlns:c16="http://schemas.microsoft.com/office/drawing/2014/chart" uri="{C3380CC4-5D6E-409C-BE32-E72D297353CC}">
                <c16:uniqueId val="{00000001-9ADA-4325-8FC9-304BCD24685B}"/>
              </c:ext>
            </c:extLst>
          </c:dPt>
          <c:cat>
            <c:strRef>
              <c:f>Sheet1!$A$2:$A$3</c:f>
              <c:strCache>
                <c:ptCount val="2"/>
                <c:pt idx="0">
                  <c:v>Vivre en communauté</c:v>
                </c:pt>
                <c:pt idx="1">
                  <c:v>Vivre en SLD</c:v>
                </c:pt>
              </c:strCache>
            </c:strRef>
          </c:cat>
          <c:val>
            <c:numRef>
              <c:f>Sheet1!$B$2:$B$3</c:f>
              <c:numCache>
                <c:formatCode>General</c:formatCode>
                <c:ptCount val="2"/>
                <c:pt idx="0">
                  <c:v>134360</c:v>
                </c:pt>
                <c:pt idx="1">
                  <c:v>121543</c:v>
                </c:pt>
              </c:numCache>
            </c:numRef>
          </c:val>
          <c:extLst>
            <c:ext xmlns:c16="http://schemas.microsoft.com/office/drawing/2014/chart" uri="{C3380CC4-5D6E-409C-BE32-E72D297353CC}">
              <c16:uniqueId val="{00000000-9ADA-4325-8FC9-304BCD24685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r"/>
      <c:layout>
        <c:manualLayout>
          <c:xMode val="edge"/>
          <c:yMode val="edge"/>
          <c:x val="0.57944861602155406"/>
          <c:y val="0.38501288033440262"/>
          <c:w val="0.3249509733009267"/>
          <c:h val="0.31586905803441234"/>
        </c:manualLayout>
      </c:layout>
      <c:overlay val="0"/>
      <c:spPr>
        <a:noFill/>
        <a:ln>
          <a:noFill/>
        </a:ln>
        <a:effectLst/>
      </c:spPr>
      <c:txPr>
        <a:bodyPr rot="0" spcFirstLastPara="1" vertOverflow="ellipsis" vert="horz" wrap="square" anchor="ctr" anchorCtr="1"/>
        <a:lstStyle/>
        <a:p>
          <a:pPr rtl="0">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800" b="0" i="0" u="none" strike="noStrike" kern="1200" spc="0" baseline="0">
                <a:solidFill>
                  <a:schemeClr val="tx1"/>
                </a:solidFill>
                <a:latin typeface="+mn-lt"/>
                <a:ea typeface="+mn-ea"/>
                <a:cs typeface="+mn-cs"/>
              </a:defRPr>
            </a:pPr>
            <a:r>
              <a:rPr lang="fr-CA" sz="1800" b="0" i="0" u="none" baseline="0" dirty="0">
                <a:solidFill>
                  <a:schemeClr val="tx1"/>
                </a:solidFill>
              </a:rPr>
              <a:t>Pourcentage de diagnostics de démence en soins primaires par année fiscale</a:t>
            </a:r>
            <a:endParaRPr lang="fr-CA" sz="1800" dirty="0">
              <a:solidFill>
                <a:schemeClr val="tx1"/>
              </a:solidFill>
            </a:endParaRPr>
          </a:p>
        </c:rich>
      </c:tx>
      <c:layout>
        <c:manualLayout>
          <c:xMode val="edge"/>
          <c:yMode val="edge"/>
          <c:x val="0.14409717251252685"/>
          <c:y val="4.6296296296296294E-2"/>
        </c:manualLayout>
      </c:layout>
      <c:overlay val="0"/>
      <c:spPr>
        <a:noFill/>
        <a:ln>
          <a:noFill/>
        </a:ln>
        <a:effectLst/>
      </c:spPr>
      <c:txPr>
        <a:bodyPr rot="0" spcFirstLastPara="1" vertOverflow="ellipsis" vert="horz" wrap="square" anchor="ctr" anchorCtr="1"/>
        <a:lstStyle/>
        <a:p>
          <a:pPr rtl="0">
            <a:defRPr sz="18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598787"/>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rtl="0">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2018/19</c:v>
                </c:pt>
                <c:pt idx="1">
                  <c:v>2019/20</c:v>
                </c:pt>
                <c:pt idx="2">
                  <c:v>2020/21</c:v>
                </c:pt>
                <c:pt idx="3">
                  <c:v>2021/22</c:v>
                </c:pt>
                <c:pt idx="4">
                  <c:v>2022/23</c:v>
                </c:pt>
              </c:strCache>
            </c:strRef>
          </c:cat>
          <c:val>
            <c:numRef>
              <c:f>Sheet1!$B$2:$B$6</c:f>
              <c:numCache>
                <c:formatCode>##0.00</c:formatCode>
                <c:ptCount val="5"/>
                <c:pt idx="0" formatCode="General">
                  <c:v>0.72789999999999999</c:v>
                </c:pt>
                <c:pt idx="1">
                  <c:v>0.73680000000000001</c:v>
                </c:pt>
                <c:pt idx="2" formatCode="General">
                  <c:v>0.74770000000000003</c:v>
                </c:pt>
                <c:pt idx="3" formatCode="General">
                  <c:v>0.75719999999999998</c:v>
                </c:pt>
                <c:pt idx="4" formatCode="General">
                  <c:v>0.75860000000000005</c:v>
                </c:pt>
              </c:numCache>
            </c:numRef>
          </c:val>
          <c:extLst>
            <c:ext xmlns:c16="http://schemas.microsoft.com/office/drawing/2014/chart" uri="{C3380CC4-5D6E-409C-BE32-E72D297353CC}">
              <c16:uniqueId val="{00000000-3275-40E5-B1B2-608E565FB078}"/>
            </c:ext>
          </c:extLst>
        </c:ser>
        <c:dLbls>
          <c:showLegendKey val="0"/>
          <c:showVal val="0"/>
          <c:showCatName val="0"/>
          <c:showSerName val="0"/>
          <c:showPercent val="0"/>
          <c:showBubbleSize val="0"/>
        </c:dLbls>
        <c:gapWidth val="180"/>
        <c:overlap val="-27"/>
        <c:axId val="461634008"/>
        <c:axId val="461635968"/>
      </c:barChart>
      <c:catAx>
        <c:axId val="461634008"/>
        <c:scaling>
          <c:orientation val="minMax"/>
        </c:scaling>
        <c:delete val="0"/>
        <c:axPos val="b"/>
        <c:title>
          <c:tx>
            <c:rich>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r>
                  <a:rPr lang="fr-CA" b="0" i="0" u="none" baseline="0" dirty="0">
                    <a:solidFill>
                      <a:schemeClr val="tx1"/>
                    </a:solidFill>
                  </a:rPr>
                  <a:t>Exercice </a:t>
                </a:r>
              </a:p>
            </c:rich>
          </c:tx>
          <c:overlay val="0"/>
          <c:spPr>
            <a:noFill/>
            <a:ln>
              <a:noFill/>
            </a:ln>
            <a:effectLst/>
          </c:spPr>
          <c:txPr>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461635968"/>
        <c:crosses val="autoZero"/>
        <c:auto val="1"/>
        <c:lblAlgn val="ctr"/>
        <c:lblOffset val="100"/>
        <c:noMultiLvlLbl val="0"/>
      </c:catAx>
      <c:valAx>
        <c:axId val="461635968"/>
        <c:scaling>
          <c:orientation val="minMax"/>
          <c:min val="0.60000000000000009"/>
        </c:scaling>
        <c:delete val="1"/>
        <c:axPos val="l"/>
        <c:numFmt formatCode="0%" sourceLinked="0"/>
        <c:majorTickMark val="none"/>
        <c:minorTickMark val="none"/>
        <c:tickLblPos val="nextTo"/>
        <c:crossAx val="4616340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600" b="0" i="0" u="none" strike="noStrike" kern="1200" spc="0" baseline="0">
                <a:solidFill>
                  <a:schemeClr val="tx1"/>
                </a:solidFill>
                <a:latin typeface="+mn-lt"/>
                <a:ea typeface="+mn-ea"/>
                <a:cs typeface="+mn-cs"/>
              </a:defRPr>
            </a:pPr>
            <a:r>
              <a:rPr lang="fr-CA" sz="1600" b="0" i="0" u="none" strike="noStrike" kern="1200" spc="0" baseline="0" dirty="0">
                <a:solidFill>
                  <a:srgbClr val="000000"/>
                </a:solidFill>
              </a:rPr>
              <a:t>Nombre moyen de visites aux services d’urgence non planifiées ou d’hospitalisations non programmées pour les personnes atteintes de démence pour 100 personnes atteintes de démence, par exercice</a:t>
            </a:r>
          </a:p>
        </c:rich>
      </c:tx>
      <c:layout>
        <c:manualLayout>
          <c:xMode val="edge"/>
          <c:yMode val="edge"/>
          <c:x val="0.10702020202020204"/>
          <c:y val="0"/>
        </c:manualLayout>
      </c:layout>
      <c:overlay val="0"/>
      <c:spPr>
        <a:noFill/>
        <a:ln>
          <a:noFill/>
        </a:ln>
        <a:effectLst/>
      </c:spPr>
      <c:txPr>
        <a:bodyPr rot="0" spcFirstLastPara="1" vertOverflow="ellipsis" vert="horz" wrap="square" anchor="ctr" anchorCtr="1"/>
        <a:lstStyle/>
        <a:p>
          <a:pPr rtl="0">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1432584815786916"/>
          <c:y val="0.18408146816293633"/>
          <c:w val="0.64964469719062889"/>
          <c:h val="0.6743389753446174"/>
        </c:manualLayout>
      </c:layout>
      <c:lineChart>
        <c:grouping val="standard"/>
        <c:varyColors val="0"/>
        <c:ser>
          <c:idx val="0"/>
          <c:order val="0"/>
          <c:tx>
            <c:strRef>
              <c:f>Sheet1!$B$1</c:f>
              <c:strCache>
                <c:ptCount val="1"/>
                <c:pt idx="0">
                  <c:v>Nombre moyen de visites aux services d’urgence non planifiées</c:v>
                </c:pt>
              </c:strCache>
            </c:strRef>
          </c:tx>
          <c:spPr>
            <a:ln w="50800" cap="rnd">
              <a:solidFill>
                <a:srgbClr val="B4A76C"/>
              </a:solidFill>
              <a:prstDash val="sysDash"/>
              <a:round/>
            </a:ln>
            <a:effectLst/>
          </c:spPr>
          <c:marker>
            <c:symbol val="none"/>
          </c:marker>
          <c:dLbls>
            <c:dLbl>
              <c:idx val="0"/>
              <c:layout>
                <c:manualLayout>
                  <c:x val="-5.3349140486069944E-2"/>
                  <c:y val="0"/>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8D7-46FD-A8AB-7E85B7C051E3}"/>
                </c:ext>
              </c:extLst>
            </c:dLbl>
            <c:dLbl>
              <c:idx val="1"/>
              <c:delete val="1"/>
              <c:extLst>
                <c:ext xmlns:c15="http://schemas.microsoft.com/office/drawing/2012/chart" uri="{CE6537A1-D6FC-4f65-9D91-7224C49458BB}"/>
                <c:ext xmlns:c16="http://schemas.microsoft.com/office/drawing/2014/chart" uri="{C3380CC4-5D6E-409C-BE32-E72D297353CC}">
                  <c16:uniqueId val="{00000006-28D7-46FD-A8AB-7E85B7C051E3}"/>
                </c:ext>
              </c:extLst>
            </c:dLbl>
            <c:dLbl>
              <c:idx val="2"/>
              <c:delete val="1"/>
              <c:extLst>
                <c:ext xmlns:c15="http://schemas.microsoft.com/office/drawing/2012/chart" uri="{CE6537A1-D6FC-4f65-9D91-7224C49458BB}"/>
                <c:ext xmlns:c16="http://schemas.microsoft.com/office/drawing/2014/chart" uri="{C3380CC4-5D6E-409C-BE32-E72D297353CC}">
                  <c16:uniqueId val="{00000005-28D7-46FD-A8AB-7E85B7C051E3}"/>
                </c:ext>
              </c:extLst>
            </c:dLbl>
            <c:dLbl>
              <c:idx val="3"/>
              <c:delete val="1"/>
              <c:extLst>
                <c:ext xmlns:c15="http://schemas.microsoft.com/office/drawing/2012/chart" uri="{CE6537A1-D6FC-4f65-9D91-7224C49458BB}"/>
                <c:ext xmlns:c16="http://schemas.microsoft.com/office/drawing/2014/chart" uri="{C3380CC4-5D6E-409C-BE32-E72D297353CC}">
                  <c16:uniqueId val="{00000003-28D7-46FD-A8AB-7E85B7C051E3}"/>
                </c:ext>
              </c:extLst>
            </c:dLbl>
            <c:spPr>
              <a:noFill/>
              <a:ln>
                <a:noFill/>
              </a:ln>
              <a:effectLst/>
            </c:spPr>
            <c:txPr>
              <a:bodyPr rot="0" spcFirstLastPara="1" vertOverflow="ellipsis" vert="horz" wrap="square" lIns="38100" tIns="19050" rIns="38100" bIns="19050" anchor="ctr" anchorCtr="1">
                <a:spAutoFit/>
              </a:bodyPr>
              <a:lstStyle/>
              <a:p>
                <a:pPr rtl="0">
                  <a:defRPr sz="1400" b="0"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2018/19</c:v>
                </c:pt>
                <c:pt idx="1">
                  <c:v>2019/20</c:v>
                </c:pt>
                <c:pt idx="2">
                  <c:v>2020/21</c:v>
                </c:pt>
                <c:pt idx="3">
                  <c:v>2021/22</c:v>
                </c:pt>
                <c:pt idx="4">
                  <c:v>2022/23</c:v>
                </c:pt>
              </c:strCache>
            </c:strRef>
          </c:cat>
          <c:val>
            <c:numRef>
              <c:f>Sheet1!$B$2:$B$6</c:f>
              <c:numCache>
                <c:formatCode>0</c:formatCode>
                <c:ptCount val="5"/>
                <c:pt idx="0">
                  <c:v>192.99462724999381</c:v>
                </c:pt>
                <c:pt idx="1">
                  <c:v>174.3899355165002</c:v>
                </c:pt>
                <c:pt idx="2">
                  <c:v>134.81193027659035</c:v>
                </c:pt>
                <c:pt idx="3">
                  <c:v>136.36191701025078</c:v>
                </c:pt>
                <c:pt idx="4">
                  <c:v>124.16814175956614</c:v>
                </c:pt>
              </c:numCache>
            </c:numRef>
          </c:val>
          <c:smooth val="0"/>
          <c:extLst>
            <c:ext xmlns:c16="http://schemas.microsoft.com/office/drawing/2014/chart" uri="{C3380CC4-5D6E-409C-BE32-E72D297353CC}">
              <c16:uniqueId val="{00000000-28D7-46FD-A8AB-7E85B7C051E3}"/>
            </c:ext>
          </c:extLst>
        </c:ser>
        <c:ser>
          <c:idx val="1"/>
          <c:order val="1"/>
          <c:tx>
            <c:strRef>
              <c:f>Sheet1!$C$1</c:f>
              <c:strCache>
                <c:ptCount val="1"/>
                <c:pt idx="0">
                  <c:v>Nombre moyen d’hospitalisations non planifiées</c:v>
                </c:pt>
              </c:strCache>
            </c:strRef>
          </c:tx>
          <c:spPr>
            <a:ln w="50800" cap="rnd">
              <a:solidFill>
                <a:srgbClr val="00B2E3"/>
              </a:solidFill>
              <a:prstDash val="solid"/>
              <a:round/>
            </a:ln>
            <a:effectLst/>
          </c:spPr>
          <c:marker>
            <c:symbol val="none"/>
          </c:marker>
          <c:dLbls>
            <c:dLbl>
              <c:idx val="0"/>
              <c:layout>
                <c:manualLayout>
                  <c:x val="-4.5050385299347954E-2"/>
                  <c:y val="-2.36220472440944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8D7-46FD-A8AB-7E85B7C051E3}"/>
                </c:ext>
              </c:extLst>
            </c:dLbl>
            <c:dLbl>
              <c:idx val="1"/>
              <c:delete val="1"/>
              <c:extLst>
                <c:ext xmlns:c15="http://schemas.microsoft.com/office/drawing/2012/chart" uri="{CE6537A1-D6FC-4f65-9D91-7224C49458BB}"/>
                <c:ext xmlns:c16="http://schemas.microsoft.com/office/drawing/2014/chart" uri="{C3380CC4-5D6E-409C-BE32-E72D297353CC}">
                  <c16:uniqueId val="{00000007-28D7-46FD-A8AB-7E85B7C051E3}"/>
                </c:ext>
              </c:extLst>
            </c:dLbl>
            <c:dLbl>
              <c:idx val="2"/>
              <c:delete val="1"/>
              <c:extLst>
                <c:ext xmlns:c15="http://schemas.microsoft.com/office/drawing/2012/chart" uri="{CE6537A1-D6FC-4f65-9D91-7224C49458BB}"/>
                <c:ext xmlns:c16="http://schemas.microsoft.com/office/drawing/2014/chart" uri="{C3380CC4-5D6E-409C-BE32-E72D297353CC}">
                  <c16:uniqueId val="{00000008-28D7-46FD-A8AB-7E85B7C051E3}"/>
                </c:ext>
              </c:extLst>
            </c:dLbl>
            <c:dLbl>
              <c:idx val="3"/>
              <c:delete val="1"/>
              <c:extLst>
                <c:ext xmlns:c15="http://schemas.microsoft.com/office/drawing/2012/chart" uri="{CE6537A1-D6FC-4f65-9D91-7224C49458BB}"/>
                <c:ext xmlns:c16="http://schemas.microsoft.com/office/drawing/2014/chart" uri="{C3380CC4-5D6E-409C-BE32-E72D297353CC}">
                  <c16:uniqueId val="{00000004-28D7-46FD-A8AB-7E85B7C051E3}"/>
                </c:ext>
              </c:extLst>
            </c:dLbl>
            <c:spPr>
              <a:noFill/>
              <a:ln>
                <a:noFill/>
              </a:ln>
              <a:effectLst/>
            </c:spPr>
            <c:txPr>
              <a:bodyPr rot="0" spcFirstLastPara="1" vertOverflow="ellipsis" vert="horz" wrap="square" lIns="38100" tIns="19050" rIns="38100" bIns="19050" anchor="ctr" anchorCtr="1">
                <a:spAutoFit/>
              </a:bodyPr>
              <a:lstStyle/>
              <a:p>
                <a:pPr rtl="0">
                  <a:defRPr sz="1400" b="0"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2018/19</c:v>
                </c:pt>
                <c:pt idx="1">
                  <c:v>2019/20</c:v>
                </c:pt>
                <c:pt idx="2">
                  <c:v>2020/21</c:v>
                </c:pt>
                <c:pt idx="3">
                  <c:v>2021/22</c:v>
                </c:pt>
                <c:pt idx="4">
                  <c:v>2022/23</c:v>
                </c:pt>
              </c:strCache>
            </c:strRef>
          </c:cat>
          <c:val>
            <c:numRef>
              <c:f>Sheet1!$C$2:$C$6</c:f>
              <c:numCache>
                <c:formatCode>0</c:formatCode>
                <c:ptCount val="5"/>
                <c:pt idx="0">
                  <c:v>60.060412488548863</c:v>
                </c:pt>
                <c:pt idx="1">
                  <c:v>57.622766663100457</c:v>
                </c:pt>
                <c:pt idx="2">
                  <c:v>50.388436688723623</c:v>
                </c:pt>
                <c:pt idx="3">
                  <c:v>51.153686121723339</c:v>
                </c:pt>
                <c:pt idx="4">
                  <c:v>50.008473937933118</c:v>
                </c:pt>
              </c:numCache>
            </c:numRef>
          </c:val>
          <c:smooth val="0"/>
          <c:extLst>
            <c:ext xmlns:c16="http://schemas.microsoft.com/office/drawing/2014/chart" uri="{C3380CC4-5D6E-409C-BE32-E72D297353CC}">
              <c16:uniqueId val="{00000001-28D7-46FD-A8AB-7E85B7C051E3}"/>
            </c:ext>
          </c:extLst>
        </c:ser>
        <c:dLbls>
          <c:dLblPos val="r"/>
          <c:showLegendKey val="0"/>
          <c:showVal val="1"/>
          <c:showCatName val="0"/>
          <c:showSerName val="0"/>
          <c:showPercent val="0"/>
          <c:showBubbleSize val="0"/>
        </c:dLbls>
        <c:smooth val="0"/>
        <c:axId val="461632832"/>
        <c:axId val="461634400"/>
      </c:lineChart>
      <c:catAx>
        <c:axId val="461632832"/>
        <c:scaling>
          <c:orientation val="minMax"/>
        </c:scaling>
        <c:delete val="0"/>
        <c:axPos val="b"/>
        <c:title>
          <c:tx>
            <c:rich>
              <a:bodyPr rot="0" spcFirstLastPara="1" vertOverflow="ellipsis" vert="horz" wrap="square" anchor="ctr" anchorCtr="1"/>
              <a:lstStyle/>
              <a:p>
                <a:pPr rtl="0">
                  <a:defRPr sz="1400" b="0" i="0" u="none" strike="noStrike" kern="1200" baseline="0">
                    <a:solidFill>
                      <a:schemeClr val="tx1"/>
                    </a:solidFill>
                    <a:latin typeface="+mn-lt"/>
                    <a:ea typeface="+mn-ea"/>
                    <a:cs typeface="+mn-cs"/>
                  </a:defRPr>
                </a:pPr>
                <a:r>
                  <a:rPr lang="fr-CA" sz="1400" b="0" i="0" u="none" baseline="0" dirty="0">
                    <a:solidFill>
                      <a:schemeClr val="tx1"/>
                    </a:solidFill>
                  </a:rPr>
                  <a:t>Exercice </a:t>
                </a:r>
              </a:p>
            </c:rich>
          </c:tx>
          <c:layout>
            <c:manualLayout>
              <c:xMode val="edge"/>
              <c:yMode val="edge"/>
              <c:x val="0.40904530226672109"/>
              <c:y val="0.94154112258061651"/>
            </c:manualLayout>
          </c:layout>
          <c:overlay val="0"/>
          <c:spPr>
            <a:noFill/>
            <a:ln>
              <a:noFill/>
            </a:ln>
            <a:effectLst/>
          </c:spPr>
          <c:txPr>
            <a:bodyPr rot="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crossAx val="461634400"/>
        <c:crosses val="autoZero"/>
        <c:auto val="1"/>
        <c:lblAlgn val="ctr"/>
        <c:lblOffset val="100"/>
        <c:noMultiLvlLbl val="0"/>
      </c:catAx>
      <c:valAx>
        <c:axId val="461634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rtl="0">
                  <a:defRPr sz="1400" b="0" i="0" u="none" strike="noStrike" kern="1200" baseline="0">
                    <a:solidFill>
                      <a:schemeClr val="tx1"/>
                    </a:solidFill>
                    <a:latin typeface="+mn-lt"/>
                    <a:ea typeface="+mn-ea"/>
                    <a:cs typeface="+mn-cs"/>
                  </a:defRPr>
                </a:pPr>
                <a:r>
                  <a:rPr lang="fr-CA" sz="1400" b="0" i="0" u="none" baseline="0" dirty="0">
                    <a:solidFill>
                      <a:schemeClr val="tx1"/>
                    </a:solidFill>
                  </a:rPr>
                  <a:t>Nombre moyen de visites ou d’hospitalisations non planifiées</a:t>
                </a:r>
              </a:p>
            </c:rich>
          </c:tx>
          <c:layout>
            <c:manualLayout>
              <c:xMode val="edge"/>
              <c:yMode val="edge"/>
              <c:x val="3.4250974310029427E-3"/>
              <c:y val="0.19951346359482838"/>
            </c:manualLayout>
          </c:layout>
          <c:overlay val="0"/>
          <c:spPr>
            <a:noFill/>
            <a:ln>
              <a:noFill/>
            </a:ln>
            <a:effectLst/>
          </c:spPr>
          <c:txPr>
            <a:bodyPr rot="-54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crossAx val="461632832"/>
        <c:crosses val="autoZero"/>
        <c:crossBetween val="between"/>
      </c:valAx>
      <c:spPr>
        <a:noFill/>
        <a:ln>
          <a:noFill/>
        </a:ln>
        <a:effectLst/>
      </c:spPr>
    </c:plotArea>
    <c:legend>
      <c:legendPos val="r"/>
      <c:layout>
        <c:manualLayout>
          <c:xMode val="edge"/>
          <c:yMode val="edge"/>
          <c:x val="0.78412464002165727"/>
          <c:y val="0.32008142682952034"/>
          <c:w val="0.18860802150768499"/>
          <c:h val="0.4839411393020317"/>
        </c:manualLayout>
      </c:layout>
      <c:overlay val="0"/>
      <c:spPr>
        <a:noFill/>
        <a:ln>
          <a:noFill/>
        </a:ln>
        <a:effectLst/>
      </c:spPr>
      <c:txPr>
        <a:bodyPr rot="0" spcFirstLastPara="1" vertOverflow="ellipsis" vert="horz" wrap="square" anchor="ctr" anchorCtr="1"/>
        <a:lstStyle/>
        <a:p>
          <a:pPr rtl="0">
            <a:defRPr lang="fr-CA" sz="1400" b="0" i="0" u="none" strike="noStrike" kern="1200" baseline="0" noProof="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600" b="0" i="0" u="none" strike="noStrike" kern="1200" spc="0" baseline="0">
                <a:solidFill>
                  <a:schemeClr val="tx1"/>
                </a:solidFill>
                <a:latin typeface="+mn-lt"/>
                <a:ea typeface="+mn-ea"/>
                <a:cs typeface="+mn-cs"/>
              </a:defRPr>
            </a:pPr>
            <a:r>
              <a:rPr lang="fr-CA" sz="1600" b="0" i="0" u="none" baseline="0" dirty="0">
                <a:solidFill>
                  <a:srgbClr val="000000"/>
                </a:solidFill>
              </a:rPr>
              <a:t>Utilisation des soins de santé chez les adultes atteints de démence au cours de l’exercice 2022-2023, par région de Santé Ontario</a:t>
            </a:r>
          </a:p>
        </c:rich>
      </c:tx>
      <c:overlay val="0"/>
      <c:spPr>
        <a:noFill/>
        <a:ln>
          <a:noFill/>
        </a:ln>
        <a:effectLst/>
      </c:spPr>
      <c:txPr>
        <a:bodyPr rot="0" spcFirstLastPara="1" vertOverflow="ellipsis" vert="horz" wrap="square" anchor="ctr" anchorCtr="1"/>
        <a:lstStyle/>
        <a:p>
          <a:pPr rtl="0">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5.0898642654713028E-2"/>
          <c:y val="0.21916055961986808"/>
          <c:w val="0.78553902284198773"/>
          <c:h val="0.68442708355370885"/>
        </c:manualLayout>
      </c:layout>
      <c:barChart>
        <c:barDir val="col"/>
        <c:grouping val="clustered"/>
        <c:varyColors val="0"/>
        <c:ser>
          <c:idx val="0"/>
          <c:order val="0"/>
          <c:tx>
            <c:strRef>
              <c:f>Sheet1!$B$1</c:f>
              <c:strCache>
                <c:ptCount val="1"/>
                <c:pt idx="0">
                  <c:v>A eu une visite aux services d’urgence</c:v>
                </c:pt>
              </c:strCache>
            </c:strRef>
          </c:tx>
          <c:spPr>
            <a:pattFill prst="wdDnDiag">
              <a:fgClr>
                <a:schemeClr val="bg1"/>
              </a:fgClr>
              <a:bgClr>
                <a:srgbClr val="B4A76C"/>
              </a:bgClr>
            </a:pattFill>
            <a:ln w="12700">
              <a:solidFill>
                <a:srgbClr val="B4A76C"/>
              </a:solidFill>
            </a:ln>
            <a:effectLst/>
          </c:spPr>
          <c:invertIfNegative val="0"/>
          <c:dPt>
            <c:idx val="0"/>
            <c:invertIfNegative val="0"/>
            <c:bubble3D val="0"/>
            <c:spPr>
              <a:pattFill prst="wdDnDiag">
                <a:fgClr>
                  <a:schemeClr val="bg1"/>
                </a:fgClr>
                <a:bgClr>
                  <a:srgbClr val="B4A76C"/>
                </a:bgClr>
              </a:pattFill>
              <a:ln w="12700">
                <a:solidFill>
                  <a:srgbClr val="B4A76C"/>
                </a:solidFill>
              </a:ln>
              <a:effectLst/>
            </c:spPr>
            <c:extLst>
              <c:ext xmlns:c16="http://schemas.microsoft.com/office/drawing/2014/chart" uri="{C3380CC4-5D6E-409C-BE32-E72D297353CC}">
                <c16:uniqueId val="{00000001-BCC9-4821-A6D3-59E501814173}"/>
              </c:ext>
            </c:extLst>
          </c:dPt>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Ontario</c:v>
                </c:pt>
                <c:pt idx="1">
                  <c:v>North East</c:v>
                </c:pt>
                <c:pt idx="2">
                  <c:v>North West</c:v>
                </c:pt>
                <c:pt idx="3">
                  <c:v>East</c:v>
                </c:pt>
                <c:pt idx="4">
                  <c:v>West</c:v>
                </c:pt>
                <c:pt idx="5">
                  <c:v>Central</c:v>
                </c:pt>
                <c:pt idx="6">
                  <c:v>Toronto</c:v>
                </c:pt>
              </c:strCache>
            </c:strRef>
          </c:cat>
          <c:val>
            <c:numRef>
              <c:f>Sheet1!$B$2:$B$8</c:f>
              <c:numCache>
                <c:formatCode>0.0%</c:formatCode>
                <c:ptCount val="7"/>
                <c:pt idx="0">
                  <c:v>0.52812281740944733</c:v>
                </c:pt>
                <c:pt idx="1">
                  <c:v>0.60221194814613366</c:v>
                </c:pt>
                <c:pt idx="2">
                  <c:v>0.52966863601335734</c:v>
                </c:pt>
                <c:pt idx="3">
                  <c:v>0.5472467983678746</c:v>
                </c:pt>
                <c:pt idx="4">
                  <c:v>0.53840221093900631</c:v>
                </c:pt>
                <c:pt idx="5">
                  <c:v>0.51840054490454157</c:v>
                </c:pt>
                <c:pt idx="6">
                  <c:v>0.48935312959568084</c:v>
                </c:pt>
              </c:numCache>
            </c:numRef>
          </c:val>
          <c:extLst>
            <c:ext xmlns:c16="http://schemas.microsoft.com/office/drawing/2014/chart" uri="{C3380CC4-5D6E-409C-BE32-E72D297353CC}">
              <c16:uniqueId val="{00000002-BCC9-4821-A6D3-59E501814173}"/>
            </c:ext>
          </c:extLst>
        </c:ser>
        <c:ser>
          <c:idx val="1"/>
          <c:order val="1"/>
          <c:tx>
            <c:strRef>
              <c:f>Sheet1!$C$1</c:f>
              <c:strCache>
                <c:ptCount val="1"/>
                <c:pt idx="0">
                  <c:v>A eu une hospitalisation</c:v>
                </c:pt>
              </c:strCache>
            </c:strRef>
          </c:tx>
          <c:spPr>
            <a:solidFill>
              <a:srgbClr val="7B2B83"/>
            </a:solidFill>
            <a:ln w="12700">
              <a:solidFill>
                <a:srgbClr val="7B2B83"/>
              </a:solidFill>
            </a:ln>
            <a:effectLst/>
          </c:spPr>
          <c:invertIfNegative val="0"/>
          <c:dPt>
            <c:idx val="0"/>
            <c:invertIfNegative val="0"/>
            <c:bubble3D val="0"/>
            <c:spPr>
              <a:solidFill>
                <a:srgbClr val="7B2B83"/>
              </a:solidFill>
              <a:ln w="12700">
                <a:solidFill>
                  <a:srgbClr val="7B2B83"/>
                </a:solidFill>
              </a:ln>
              <a:effectLst/>
            </c:spPr>
            <c:extLst>
              <c:ext xmlns:c16="http://schemas.microsoft.com/office/drawing/2014/chart" uri="{C3380CC4-5D6E-409C-BE32-E72D297353CC}">
                <c16:uniqueId val="{00000004-BCC9-4821-A6D3-59E501814173}"/>
              </c:ext>
            </c:extLst>
          </c:dPt>
          <c:dLbls>
            <c:dLbl>
              <c:idx val="0"/>
              <c:layout>
                <c:manualLayout>
                  <c:x val="5.3173811897640408E-3"/>
                  <c:y val="6.717046276746476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CC9-4821-A6D3-59E501814173}"/>
                </c:ext>
              </c:extLst>
            </c:dLbl>
            <c:dLbl>
              <c:idx val="1"/>
              <c:layout>
                <c:manualLayout>
                  <c:x val="5.3173811897640408E-3"/>
                  <c:y val="3.358523138373330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69D-41FE-B963-2381C05E4F81}"/>
                </c:ext>
              </c:extLst>
            </c:dLbl>
            <c:dLbl>
              <c:idx val="2"/>
              <c:layout>
                <c:manualLayout>
                  <c:x val="6.6467264872050518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69D-41FE-B963-2381C05E4F81}"/>
                </c:ext>
              </c:extLst>
            </c:dLbl>
            <c:dLbl>
              <c:idx val="3"/>
              <c:layout>
                <c:manualLayout>
                  <c:x val="5.3173811897639922E-3"/>
                  <c:y val="3.35852313837326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69D-41FE-B963-2381C05E4F81}"/>
                </c:ext>
              </c:extLst>
            </c:dLbl>
            <c:dLbl>
              <c:idx val="4"/>
              <c:layout>
                <c:manualLayout>
                  <c:x val="7.976071784645964E-3"/>
                  <c:y val="1.343409255349301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69D-41FE-B963-2381C05E4F81}"/>
                </c:ext>
              </c:extLst>
            </c:dLbl>
            <c:dLbl>
              <c:idx val="5"/>
              <c:layout>
                <c:manualLayout>
                  <c:x val="6.6467264872050518E-3"/>
                  <c:y val="6.717046276746476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69D-41FE-B963-2381C05E4F81}"/>
                </c:ext>
              </c:extLst>
            </c:dLbl>
            <c:dLbl>
              <c:idx val="6"/>
              <c:layout>
                <c:manualLayout>
                  <c:x val="9.3054170820869742E-3"/>
                  <c:y val="1.343409255349307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69D-41FE-B963-2381C05E4F81}"/>
                </c:ext>
              </c:extLst>
            </c:dLbl>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Ontario</c:v>
                </c:pt>
                <c:pt idx="1">
                  <c:v>North East</c:v>
                </c:pt>
                <c:pt idx="2">
                  <c:v>North West</c:v>
                </c:pt>
                <c:pt idx="3">
                  <c:v>East</c:v>
                </c:pt>
                <c:pt idx="4">
                  <c:v>West</c:v>
                </c:pt>
                <c:pt idx="5">
                  <c:v>Central</c:v>
                </c:pt>
                <c:pt idx="6">
                  <c:v>Toronto</c:v>
                </c:pt>
              </c:strCache>
            </c:strRef>
          </c:cat>
          <c:val>
            <c:numRef>
              <c:f>Sheet1!$C$2:$C$8</c:f>
              <c:numCache>
                <c:formatCode>0.0%</c:formatCode>
                <c:ptCount val="7"/>
                <c:pt idx="0">
                  <c:v>0.3089531522133126</c:v>
                </c:pt>
                <c:pt idx="1">
                  <c:v>0.33315202610824041</c:v>
                </c:pt>
                <c:pt idx="2">
                  <c:v>0.32828153095299256</c:v>
                </c:pt>
                <c:pt idx="3">
                  <c:v>0.30565992000969577</c:v>
                </c:pt>
                <c:pt idx="4">
                  <c:v>0.3127932386400154</c:v>
                </c:pt>
                <c:pt idx="5">
                  <c:v>0.30783099945910208</c:v>
                </c:pt>
                <c:pt idx="6">
                  <c:v>0.30165797054735188</c:v>
                </c:pt>
              </c:numCache>
            </c:numRef>
          </c:val>
          <c:extLst>
            <c:ext xmlns:c16="http://schemas.microsoft.com/office/drawing/2014/chart" uri="{C3380CC4-5D6E-409C-BE32-E72D297353CC}">
              <c16:uniqueId val="{00000005-BCC9-4821-A6D3-59E501814173}"/>
            </c:ext>
          </c:extLst>
        </c:ser>
        <c:dLbls>
          <c:showLegendKey val="0"/>
          <c:showVal val="0"/>
          <c:showCatName val="0"/>
          <c:showSerName val="0"/>
          <c:showPercent val="0"/>
          <c:showBubbleSize val="0"/>
        </c:dLbls>
        <c:gapWidth val="219"/>
        <c:overlap val="-27"/>
        <c:axId val="463750664"/>
        <c:axId val="463750272"/>
      </c:barChart>
      <c:catAx>
        <c:axId val="463750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463750272"/>
        <c:crosses val="autoZero"/>
        <c:auto val="1"/>
        <c:lblAlgn val="ctr"/>
        <c:lblOffset val="100"/>
        <c:noMultiLvlLbl val="0"/>
      </c:catAx>
      <c:valAx>
        <c:axId val="4637502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463750664"/>
        <c:crosses val="autoZero"/>
        <c:crossBetween val="between"/>
      </c:valAx>
      <c:spPr>
        <a:noFill/>
        <a:ln>
          <a:noFill/>
        </a:ln>
        <a:effectLst/>
      </c:spPr>
    </c:plotArea>
    <c:legend>
      <c:legendPos val="r"/>
      <c:layout>
        <c:manualLayout>
          <c:xMode val="edge"/>
          <c:yMode val="edge"/>
          <c:x val="0.84827755511227876"/>
          <c:y val="0.40111159182360923"/>
          <c:w val="0.14374644345791415"/>
          <c:h val="0.39240296777087141"/>
        </c:manualLayout>
      </c:layout>
      <c:overlay val="0"/>
      <c:spPr>
        <a:noFill/>
        <a:ln>
          <a:noFill/>
        </a:ln>
        <a:effectLst/>
      </c:spPr>
      <c:txPr>
        <a:bodyPr rot="0" spcFirstLastPara="1" vertOverflow="ellipsis" vert="horz" wrap="square" anchor="ctr" anchorCtr="1"/>
        <a:lstStyle/>
        <a:p>
          <a:pPr rtl="0">
            <a:defRPr lang="fr-CA" sz="1400" b="0" i="0" u="none" strike="noStrike" kern="1200" baseline="0" noProof="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600" b="0" i="0" u="none" strike="noStrike" kern="1200" spc="0" baseline="0">
                <a:solidFill>
                  <a:schemeClr val="tx1"/>
                </a:solidFill>
                <a:latin typeface="+mn-lt"/>
                <a:ea typeface="+mn-ea"/>
                <a:cs typeface="+mn-cs"/>
              </a:defRPr>
            </a:pPr>
            <a:r>
              <a:rPr lang="fr-CA" sz="1600" b="0" i="0" u="none" baseline="0" dirty="0">
                <a:solidFill>
                  <a:schemeClr val="tx1"/>
                </a:solidFill>
              </a:rPr>
              <a:t>Durée moyenne du séjour et nombre moyen de jours en soins actifs pour les patients hospitalisés atteints de démence par exercice</a:t>
            </a:r>
            <a:endParaRPr lang="fr-CA" sz="1600" dirty="0">
              <a:solidFill>
                <a:schemeClr val="tx1"/>
              </a:solidFill>
            </a:endParaRPr>
          </a:p>
        </c:rich>
      </c:tx>
      <c:overlay val="0"/>
      <c:spPr>
        <a:noFill/>
        <a:ln>
          <a:noFill/>
        </a:ln>
        <a:effectLst/>
      </c:spPr>
      <c:txPr>
        <a:bodyPr rot="0" spcFirstLastPara="1" vertOverflow="ellipsis" vert="horz" wrap="square" anchor="ctr" anchorCtr="1"/>
        <a:lstStyle/>
        <a:p>
          <a:pPr rtl="0">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9.1504900159863359E-2"/>
          <c:y val="0.17325395301197105"/>
          <c:w val="0.74490022397792"/>
          <c:h val="0.67615133474169387"/>
        </c:manualLayout>
      </c:layout>
      <c:lineChart>
        <c:grouping val="standard"/>
        <c:varyColors val="0"/>
        <c:ser>
          <c:idx val="0"/>
          <c:order val="0"/>
          <c:tx>
            <c:strRef>
              <c:f>Sheet1!$B$1</c:f>
              <c:strCache>
                <c:ptCount val="1"/>
                <c:pt idx="0">
                  <c:v>Durée moyenne de séjour</c:v>
                </c:pt>
              </c:strCache>
            </c:strRef>
          </c:tx>
          <c:spPr>
            <a:ln w="38100" cap="rnd">
              <a:solidFill>
                <a:srgbClr val="00B2E3"/>
              </a:solidFill>
              <a:round/>
            </a:ln>
            <a:effectLst/>
          </c:spPr>
          <c:marker>
            <c:symbol val="none"/>
          </c:marker>
          <c:dLbls>
            <c:dLbl>
              <c:idx val="1"/>
              <c:delete val="1"/>
              <c:extLst>
                <c:ext xmlns:c15="http://schemas.microsoft.com/office/drawing/2012/chart" uri="{CE6537A1-D6FC-4f65-9D91-7224C49458BB}"/>
                <c:ext xmlns:c16="http://schemas.microsoft.com/office/drawing/2014/chart" uri="{C3380CC4-5D6E-409C-BE32-E72D297353CC}">
                  <c16:uniqueId val="{00000008-AFEC-43EC-9A4A-22E1D89894C7}"/>
                </c:ext>
              </c:extLst>
            </c:dLbl>
            <c:dLbl>
              <c:idx val="2"/>
              <c:delete val="1"/>
              <c:extLst>
                <c:ext xmlns:c15="http://schemas.microsoft.com/office/drawing/2012/chart" uri="{CE6537A1-D6FC-4f65-9D91-7224C49458BB}"/>
                <c:ext xmlns:c16="http://schemas.microsoft.com/office/drawing/2014/chart" uri="{C3380CC4-5D6E-409C-BE32-E72D297353CC}">
                  <c16:uniqueId val="{00000009-AFEC-43EC-9A4A-22E1D89894C7}"/>
                </c:ext>
              </c:extLst>
            </c:dLbl>
            <c:dLbl>
              <c:idx val="3"/>
              <c:delete val="1"/>
              <c:extLst>
                <c:ext xmlns:c15="http://schemas.microsoft.com/office/drawing/2012/chart" uri="{CE6537A1-D6FC-4f65-9D91-7224C49458BB}"/>
                <c:ext xmlns:c16="http://schemas.microsoft.com/office/drawing/2014/chart" uri="{C3380CC4-5D6E-409C-BE32-E72D297353CC}">
                  <c16:uniqueId val="{0000000A-AFEC-43EC-9A4A-22E1D89894C7}"/>
                </c:ext>
              </c:extLst>
            </c:dLbl>
            <c:dLbl>
              <c:idx val="5"/>
              <c:delete val="1"/>
              <c:extLst>
                <c:ext xmlns:c15="http://schemas.microsoft.com/office/drawing/2012/chart" uri="{CE6537A1-D6FC-4f65-9D91-7224C49458BB}"/>
                <c:ext xmlns:c16="http://schemas.microsoft.com/office/drawing/2014/chart" uri="{C3380CC4-5D6E-409C-BE32-E72D297353CC}">
                  <c16:uniqueId val="{0000000C-AFEC-43EC-9A4A-22E1D89894C7}"/>
                </c:ext>
              </c:extLst>
            </c:dLbl>
            <c:numFmt formatCode="#,##0.0" sourceLinked="0"/>
            <c:spPr>
              <a:noFill/>
              <a:ln>
                <a:noFill/>
              </a:ln>
              <a:effectLst/>
            </c:spPr>
            <c:txPr>
              <a:bodyPr rot="0" spcFirstLastPara="1" vertOverflow="ellipsis" vert="horz" wrap="square" lIns="38100" tIns="19050" rIns="38100" bIns="19050" anchor="ctr" anchorCtr="1">
                <a:spAutoFit/>
              </a:bodyPr>
              <a:lstStyle/>
              <a:p>
                <a:pPr rtl="0">
                  <a:defRPr sz="14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2017/18</c:v>
                </c:pt>
                <c:pt idx="1">
                  <c:v>2018/19</c:v>
                </c:pt>
                <c:pt idx="2">
                  <c:v>2019/20</c:v>
                </c:pt>
                <c:pt idx="3">
                  <c:v>2020/21</c:v>
                </c:pt>
                <c:pt idx="4">
                  <c:v>2021/22</c:v>
                </c:pt>
                <c:pt idx="5">
                  <c:v>2022/23</c:v>
                </c:pt>
                <c:pt idx="6">
                  <c:v>2023/24</c:v>
                </c:pt>
              </c:strCache>
            </c:strRef>
          </c:cat>
          <c:val>
            <c:numRef>
              <c:f>Sheet1!$B$2:$B$8</c:f>
              <c:numCache>
                <c:formatCode>#####0.00000</c:formatCode>
                <c:ptCount val="7"/>
                <c:pt idx="0">
                  <c:v>13.003590000000001</c:v>
                </c:pt>
                <c:pt idx="1">
                  <c:v>13.6318</c:v>
                </c:pt>
                <c:pt idx="2">
                  <c:v>14.54964</c:v>
                </c:pt>
                <c:pt idx="3">
                  <c:v>16.15268</c:v>
                </c:pt>
                <c:pt idx="4">
                  <c:v>14.73105</c:v>
                </c:pt>
                <c:pt idx="5">
                  <c:v>16.107389999999999</c:v>
                </c:pt>
                <c:pt idx="6">
                  <c:v>15.25714</c:v>
                </c:pt>
              </c:numCache>
            </c:numRef>
          </c:val>
          <c:smooth val="0"/>
          <c:extLst>
            <c:ext xmlns:c16="http://schemas.microsoft.com/office/drawing/2014/chart" uri="{C3380CC4-5D6E-409C-BE32-E72D297353CC}">
              <c16:uniqueId val="{00000000-AFEC-43EC-9A4A-22E1D89894C7}"/>
            </c:ext>
          </c:extLst>
        </c:ser>
        <c:ser>
          <c:idx val="1"/>
          <c:order val="1"/>
          <c:tx>
            <c:strRef>
              <c:f>Sheet1!$C$1</c:f>
              <c:strCache>
                <c:ptCount val="1"/>
                <c:pt idx="0">
                  <c:v>Nombre moyen de jours au NSA</c:v>
                </c:pt>
              </c:strCache>
            </c:strRef>
          </c:tx>
          <c:spPr>
            <a:ln w="38100" cap="rnd">
              <a:solidFill>
                <a:srgbClr val="B4A76C"/>
              </a:solidFill>
              <a:prstDash val="sysDash"/>
              <a:round/>
            </a:ln>
            <a:effectLst/>
          </c:spPr>
          <c:marker>
            <c:symbol val="none"/>
          </c:marker>
          <c:dLbls>
            <c:dLbl>
              <c:idx val="1"/>
              <c:delete val="1"/>
              <c:extLst>
                <c:ext xmlns:c15="http://schemas.microsoft.com/office/drawing/2012/chart" uri="{CE6537A1-D6FC-4f65-9D91-7224C49458BB}"/>
                <c:ext xmlns:c16="http://schemas.microsoft.com/office/drawing/2014/chart" uri="{C3380CC4-5D6E-409C-BE32-E72D297353CC}">
                  <c16:uniqueId val="{00000007-AFEC-43EC-9A4A-22E1D89894C7}"/>
                </c:ext>
              </c:extLst>
            </c:dLbl>
            <c:dLbl>
              <c:idx val="2"/>
              <c:delete val="1"/>
              <c:extLst>
                <c:ext xmlns:c15="http://schemas.microsoft.com/office/drawing/2012/chart" uri="{CE6537A1-D6FC-4f65-9D91-7224C49458BB}"/>
                <c:ext xmlns:c16="http://schemas.microsoft.com/office/drawing/2014/chart" uri="{C3380CC4-5D6E-409C-BE32-E72D297353CC}">
                  <c16:uniqueId val="{00000006-AFEC-43EC-9A4A-22E1D89894C7}"/>
                </c:ext>
              </c:extLst>
            </c:dLbl>
            <c:dLbl>
              <c:idx val="3"/>
              <c:delete val="1"/>
              <c:extLst>
                <c:ext xmlns:c15="http://schemas.microsoft.com/office/drawing/2012/chart" uri="{CE6537A1-D6FC-4f65-9D91-7224C49458BB}"/>
                <c:ext xmlns:c16="http://schemas.microsoft.com/office/drawing/2014/chart" uri="{C3380CC4-5D6E-409C-BE32-E72D297353CC}">
                  <c16:uniqueId val="{00000005-AFEC-43EC-9A4A-22E1D89894C7}"/>
                </c:ext>
              </c:extLst>
            </c:dLbl>
            <c:dLbl>
              <c:idx val="5"/>
              <c:delete val="1"/>
              <c:extLst>
                <c:ext xmlns:c15="http://schemas.microsoft.com/office/drawing/2012/chart" uri="{CE6537A1-D6FC-4f65-9D91-7224C49458BB}"/>
                <c:ext xmlns:c16="http://schemas.microsoft.com/office/drawing/2014/chart" uri="{C3380CC4-5D6E-409C-BE32-E72D297353CC}">
                  <c16:uniqueId val="{0000000E-AFEC-43EC-9A4A-22E1D89894C7}"/>
                </c:ext>
              </c:extLst>
            </c:dLbl>
            <c:numFmt formatCode="#,##0.0" sourceLinked="0"/>
            <c:spPr>
              <a:noFill/>
              <a:ln>
                <a:noFill/>
              </a:ln>
              <a:effectLst/>
            </c:spPr>
            <c:txPr>
              <a:bodyPr rot="0" spcFirstLastPara="1" vertOverflow="ellipsis" vert="horz" wrap="square" lIns="38100" tIns="19050" rIns="38100" bIns="19050" anchor="ctr" anchorCtr="1">
                <a:spAutoFit/>
              </a:bodyPr>
              <a:lstStyle/>
              <a:p>
                <a:pPr rtl="0">
                  <a:defRPr sz="14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2017/18</c:v>
                </c:pt>
                <c:pt idx="1">
                  <c:v>2018/19</c:v>
                </c:pt>
                <c:pt idx="2">
                  <c:v>2019/20</c:v>
                </c:pt>
                <c:pt idx="3">
                  <c:v>2020/21</c:v>
                </c:pt>
                <c:pt idx="4">
                  <c:v>2021/22</c:v>
                </c:pt>
                <c:pt idx="5">
                  <c:v>2022/23</c:v>
                </c:pt>
                <c:pt idx="6">
                  <c:v>2023/24</c:v>
                </c:pt>
              </c:strCache>
            </c:strRef>
          </c:cat>
          <c:val>
            <c:numRef>
              <c:f>Sheet1!$C$2:$C$8</c:f>
              <c:numCache>
                <c:formatCode>#####0.00000</c:formatCode>
                <c:ptCount val="7"/>
                <c:pt idx="0">
                  <c:v>4.7732900000000003</c:v>
                </c:pt>
                <c:pt idx="1">
                  <c:v>5.1062599999999998</c:v>
                </c:pt>
                <c:pt idx="2">
                  <c:v>5.6861899999999999</c:v>
                </c:pt>
                <c:pt idx="3">
                  <c:v>6.69292</c:v>
                </c:pt>
                <c:pt idx="4">
                  <c:v>5.2909499999999996</c:v>
                </c:pt>
                <c:pt idx="5">
                  <c:v>5.9225500000000002</c:v>
                </c:pt>
                <c:pt idx="6">
                  <c:v>5.6908200000000004</c:v>
                </c:pt>
              </c:numCache>
            </c:numRef>
          </c:val>
          <c:smooth val="0"/>
          <c:extLst>
            <c:ext xmlns:c16="http://schemas.microsoft.com/office/drawing/2014/chart" uri="{C3380CC4-5D6E-409C-BE32-E72D297353CC}">
              <c16:uniqueId val="{00000001-AFEC-43EC-9A4A-22E1D89894C7}"/>
            </c:ext>
          </c:extLst>
        </c:ser>
        <c:dLbls>
          <c:dLblPos val="t"/>
          <c:showLegendKey val="0"/>
          <c:showVal val="1"/>
          <c:showCatName val="0"/>
          <c:showSerName val="0"/>
          <c:showPercent val="0"/>
          <c:showBubbleSize val="0"/>
        </c:dLbls>
        <c:smooth val="0"/>
        <c:axId val="463756152"/>
        <c:axId val="463751056"/>
      </c:lineChart>
      <c:catAx>
        <c:axId val="463756152"/>
        <c:scaling>
          <c:orientation val="minMax"/>
        </c:scaling>
        <c:delete val="0"/>
        <c:axPos val="b"/>
        <c:title>
          <c:tx>
            <c:rich>
              <a:bodyPr rot="0" spcFirstLastPara="1" vertOverflow="ellipsis" vert="horz" wrap="square" anchor="ctr" anchorCtr="1"/>
              <a:lstStyle/>
              <a:p>
                <a:pPr rtl="0">
                  <a:defRPr sz="1400" b="0" i="0" u="none" strike="noStrike" kern="1200" baseline="0">
                    <a:solidFill>
                      <a:schemeClr val="tx1"/>
                    </a:solidFill>
                    <a:latin typeface="+mn-lt"/>
                    <a:ea typeface="+mn-ea"/>
                    <a:cs typeface="+mn-cs"/>
                  </a:defRPr>
                </a:pPr>
                <a:r>
                  <a:rPr lang="fr-CA" sz="1400" b="0" i="0" u="none" baseline="0" dirty="0">
                    <a:solidFill>
                      <a:schemeClr val="tx1"/>
                    </a:solidFill>
                  </a:rPr>
                  <a:t>Exercice </a:t>
                </a:r>
              </a:p>
            </c:rich>
          </c:tx>
          <c:overlay val="0"/>
          <c:spPr>
            <a:noFill/>
            <a:ln>
              <a:noFill/>
            </a:ln>
            <a:effectLst/>
          </c:spPr>
          <c:txPr>
            <a:bodyPr rot="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crossAx val="463751056"/>
        <c:crosses val="autoZero"/>
        <c:auto val="1"/>
        <c:lblAlgn val="ctr"/>
        <c:lblOffset val="100"/>
        <c:noMultiLvlLbl val="0"/>
      </c:catAx>
      <c:valAx>
        <c:axId val="463751056"/>
        <c:scaling>
          <c:orientation val="minMax"/>
          <c:max val="2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rtl="0">
                  <a:defRPr sz="1400" b="0" i="0" u="none" strike="noStrike" kern="1200" baseline="0">
                    <a:solidFill>
                      <a:schemeClr val="tx1"/>
                    </a:solidFill>
                    <a:latin typeface="+mn-lt"/>
                    <a:ea typeface="+mn-ea"/>
                    <a:cs typeface="+mn-cs"/>
                  </a:defRPr>
                </a:pPr>
                <a:r>
                  <a:rPr lang="fr-CA" sz="1400" b="0" i="0" u="none" baseline="0" dirty="0">
                    <a:solidFill>
                      <a:schemeClr val="tx1"/>
                    </a:solidFill>
                  </a:rPr>
                  <a:t>Nombre de jours</a:t>
                </a:r>
              </a:p>
            </c:rich>
          </c:tx>
          <c:layout>
            <c:manualLayout>
              <c:xMode val="edge"/>
              <c:yMode val="edge"/>
              <c:x val="1.2035774266382755E-2"/>
              <c:y val="0.34675082028087056"/>
            </c:manualLayout>
          </c:layout>
          <c:overlay val="0"/>
          <c:spPr>
            <a:noFill/>
            <a:ln>
              <a:noFill/>
            </a:ln>
            <a:effectLst/>
          </c:spPr>
          <c:txPr>
            <a:bodyPr rot="-54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crossAx val="463756152"/>
        <c:crosses val="autoZero"/>
        <c:crossBetween val="between"/>
        <c:majorUnit val="4"/>
      </c:valAx>
      <c:spPr>
        <a:noFill/>
        <a:ln>
          <a:noFill/>
        </a:ln>
        <a:effectLst/>
      </c:spPr>
    </c:plotArea>
    <c:legend>
      <c:legendPos val="r"/>
      <c:layout>
        <c:manualLayout>
          <c:xMode val="edge"/>
          <c:yMode val="edge"/>
          <c:x val="0.8499045784472401"/>
          <c:y val="0.33580635753864102"/>
          <c:w val="0.14252921726524415"/>
          <c:h val="0.48889277729172748"/>
        </c:manualLayout>
      </c:layout>
      <c:overlay val="0"/>
      <c:spPr>
        <a:noFill/>
        <a:ln>
          <a:noFill/>
        </a:ln>
        <a:effectLst/>
      </c:spPr>
      <c:txPr>
        <a:bodyPr rot="0" spcFirstLastPara="1" vertOverflow="ellipsis" vert="horz" wrap="square" anchor="ctr" anchorCtr="1"/>
        <a:lstStyle/>
        <a:p>
          <a:pPr rtl="0">
            <a:defRPr lang="fr-CA" sz="1400" b="0" i="0" u="none" strike="noStrike" kern="1200" baseline="0" noProof="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12A345-3D93-463C-9AAB-8A0D4EB4B89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CA"/>
        </a:p>
      </dgm:t>
    </dgm:pt>
    <dgm:pt modelId="{FCC2B126-1875-471D-8035-3613EC5A247B}">
      <dgm:prSet phldrT="[Text]" custT="1"/>
      <dgm:spPr>
        <a:noFill/>
        <a:ln w="25400">
          <a:solidFill>
            <a:srgbClr val="00B2E3"/>
          </a:solidFill>
        </a:ln>
        <a:effectLst/>
      </dgm:spPr>
      <dgm:t>
        <a:bodyPr/>
        <a:lstStyle/>
        <a:p>
          <a:r>
            <a:rPr lang="fr-FR" sz="2200" b="1" i="0" dirty="0">
              <a:solidFill>
                <a:schemeClr val="tx1"/>
              </a:solidFill>
              <a:latin typeface="Calibri" panose="020F0502020204030204" pitchFamily="34" charset="0"/>
              <a:cs typeface="Calibri" panose="020F0502020204030204" pitchFamily="34" charset="0"/>
            </a:rPr>
            <a:t>Aider les patients, les résidents, les familles et les soignants à savoir ce qu’ils doivent peuvent exiger en matière de soins</a:t>
          </a:r>
          <a:endParaRPr lang="en-CA" sz="2200" dirty="0"/>
        </a:p>
      </dgm:t>
      <dgm:extLst>
        <a:ext uri="{E40237B7-FDA0-4F09-8148-C483321AD2D9}">
          <dgm14:cNvPr xmlns:dgm14="http://schemas.microsoft.com/office/drawing/2010/diagram" id="0" name="" descr="&#10;"/>
        </a:ext>
      </dgm:extLst>
    </dgm:pt>
    <dgm:pt modelId="{75F10C7E-72B7-43B8-B3B2-EEE16F96AC67}" type="parTrans" cxnId="{0CC40E5B-7C5F-4751-A39A-5FE690A6B473}">
      <dgm:prSet/>
      <dgm:spPr/>
      <dgm:t>
        <a:bodyPr/>
        <a:lstStyle/>
        <a:p>
          <a:endParaRPr lang="en-CA"/>
        </a:p>
      </dgm:t>
    </dgm:pt>
    <dgm:pt modelId="{6F9DB33A-68B4-46AF-9794-05CA10859703}" type="sibTrans" cxnId="{0CC40E5B-7C5F-4751-A39A-5FE690A6B473}">
      <dgm:prSet/>
      <dgm:spPr/>
      <dgm:t>
        <a:bodyPr/>
        <a:lstStyle/>
        <a:p>
          <a:endParaRPr lang="en-CA"/>
        </a:p>
      </dgm:t>
    </dgm:pt>
    <dgm:pt modelId="{A3944FDE-7D5F-4DE4-96BF-65F8984D08C0}">
      <dgm:prSet phldrT="[Text]" custT="1"/>
      <dgm:spPr>
        <a:noFill/>
        <a:ln w="25400">
          <a:solidFill>
            <a:srgbClr val="00B2E3"/>
          </a:solidFill>
        </a:ln>
      </dgm:spPr>
      <dgm:t>
        <a:bodyPr/>
        <a:lstStyle/>
        <a:p>
          <a:r>
            <a:rPr lang="fr-FR" sz="2200" b="1" i="0" dirty="0">
              <a:solidFill>
                <a:schemeClr val="tx1"/>
              </a:solidFill>
              <a:latin typeface="Calibri" panose="020F0502020204030204" pitchFamily="34" charset="0"/>
              <a:cs typeface="Calibri" panose="020F0502020204030204" pitchFamily="34" charset="0"/>
            </a:rPr>
            <a:t>Aider les cliniciens à </a:t>
          </a:r>
          <a:br>
            <a:rPr lang="fr-FR" sz="2200" b="1" i="0" dirty="0">
              <a:solidFill>
                <a:schemeClr val="tx1"/>
              </a:solidFill>
              <a:latin typeface="Calibri" panose="020F0502020204030204" pitchFamily="34" charset="0"/>
              <a:cs typeface="Calibri" panose="020F0502020204030204" pitchFamily="34" charset="0"/>
            </a:rPr>
          </a:br>
          <a:r>
            <a:rPr lang="fr-FR" sz="2200" b="1" i="0" dirty="0">
              <a:solidFill>
                <a:schemeClr val="tx1"/>
              </a:solidFill>
              <a:latin typeface="Calibri" panose="020F0502020204030204" pitchFamily="34" charset="0"/>
              <a:cs typeface="Calibri" panose="020F0502020204030204" pitchFamily="34" charset="0"/>
            </a:rPr>
            <a:t>savoir quels soins fournir, en se basant sur les données probantes et le consensus d’experts</a:t>
          </a:r>
          <a:endParaRPr lang="en-CA" sz="2200" dirty="0"/>
        </a:p>
      </dgm:t>
      <dgm:extLst>
        <a:ext uri="{E40237B7-FDA0-4F09-8148-C483321AD2D9}">
          <dgm14:cNvPr xmlns:dgm14="http://schemas.microsoft.com/office/drawing/2010/diagram" id="0" name="" descr="&#10;"/>
        </a:ext>
      </dgm:extLst>
    </dgm:pt>
    <dgm:pt modelId="{06C06780-326C-477E-A98A-7A44ED686A27}" type="parTrans" cxnId="{0F6B33C1-309C-4BC0-A6B5-29503CF73EA7}">
      <dgm:prSet/>
      <dgm:spPr/>
      <dgm:t>
        <a:bodyPr/>
        <a:lstStyle/>
        <a:p>
          <a:endParaRPr lang="en-CA"/>
        </a:p>
      </dgm:t>
    </dgm:pt>
    <dgm:pt modelId="{008E56B8-799E-45C2-8A2B-47885CC3C49C}" type="sibTrans" cxnId="{0F6B33C1-309C-4BC0-A6B5-29503CF73EA7}">
      <dgm:prSet/>
      <dgm:spPr/>
      <dgm:t>
        <a:bodyPr/>
        <a:lstStyle/>
        <a:p>
          <a:endParaRPr lang="en-CA"/>
        </a:p>
      </dgm:t>
    </dgm:pt>
    <dgm:pt modelId="{6220D4A5-2E71-487F-AC87-DEBF722CCFDC}">
      <dgm:prSet custT="1"/>
      <dgm:spPr>
        <a:noFill/>
        <a:ln w="25400">
          <a:solidFill>
            <a:srgbClr val="00B2E3"/>
          </a:solidFill>
        </a:ln>
      </dgm:spPr>
      <dgm:t>
        <a:bodyPr/>
        <a:lstStyle/>
        <a:p>
          <a:r>
            <a:rPr lang="fr-FR" sz="2200" b="1" i="0" dirty="0">
              <a:solidFill>
                <a:schemeClr val="tx1"/>
              </a:solidFill>
              <a:latin typeface="Calibri" panose="020F0502020204030204" pitchFamily="34" charset="0"/>
              <a:cs typeface="Calibri" panose="020F0502020204030204" pitchFamily="34" charset="0"/>
            </a:rPr>
            <a:t>Aider les organismes </a:t>
          </a:r>
          <a:br>
            <a:rPr lang="fr-FR" sz="2200" b="1" i="0" dirty="0">
              <a:solidFill>
                <a:schemeClr val="tx1"/>
              </a:solidFill>
              <a:latin typeface="Calibri" panose="020F0502020204030204" pitchFamily="34" charset="0"/>
              <a:cs typeface="Calibri" panose="020F0502020204030204" pitchFamily="34" charset="0"/>
            </a:rPr>
          </a:br>
          <a:r>
            <a:rPr lang="fr-FR" sz="2200" b="1" i="0" dirty="0">
              <a:solidFill>
                <a:schemeClr val="tx1"/>
              </a:solidFill>
              <a:latin typeface="Calibri" panose="020F0502020204030204" pitchFamily="34" charset="0"/>
              <a:cs typeface="Calibri" panose="020F0502020204030204" pitchFamily="34" charset="0"/>
            </a:rPr>
            <a:t>de soins de santé à mesurer, à évaluer et à améliorer la qualité des soins qu’ils fournissent</a:t>
          </a:r>
          <a:endParaRPr lang="en-CA" sz="2200" dirty="0"/>
        </a:p>
      </dgm:t>
      <dgm:extLst>
        <a:ext uri="{E40237B7-FDA0-4F09-8148-C483321AD2D9}">
          <dgm14:cNvPr xmlns:dgm14="http://schemas.microsoft.com/office/drawing/2010/diagram" id="0" name="" descr="&#10;"/>
        </a:ext>
      </dgm:extLst>
    </dgm:pt>
    <dgm:pt modelId="{A9677189-2D6E-4E23-9A9D-077EDDA89F08}" type="parTrans" cxnId="{D849E9E4-61C4-49EB-B687-434001F29FDA}">
      <dgm:prSet/>
      <dgm:spPr/>
      <dgm:t>
        <a:bodyPr/>
        <a:lstStyle/>
        <a:p>
          <a:endParaRPr lang="en-CA"/>
        </a:p>
      </dgm:t>
    </dgm:pt>
    <dgm:pt modelId="{7E7F9D5B-1E2C-46AF-B9BA-4023CEAE0D25}" type="sibTrans" cxnId="{D849E9E4-61C4-49EB-B687-434001F29FDA}">
      <dgm:prSet/>
      <dgm:spPr/>
      <dgm:t>
        <a:bodyPr/>
        <a:lstStyle/>
        <a:p>
          <a:endParaRPr lang="en-CA"/>
        </a:p>
      </dgm:t>
    </dgm:pt>
    <dgm:pt modelId="{E6B66BBA-9E9A-4413-8E27-1CA5CC6FA352}">
      <dgm:prSet custT="1"/>
      <dgm:spPr>
        <a:noFill/>
        <a:ln w="25400">
          <a:solidFill>
            <a:srgbClr val="00B2E3"/>
          </a:solidFill>
        </a:ln>
      </dgm:spPr>
      <dgm:t>
        <a:bodyPr/>
        <a:lstStyle/>
        <a:p>
          <a:r>
            <a:rPr lang="en-CA" sz="2200" b="1" i="0" dirty="0">
              <a:solidFill>
                <a:schemeClr val="tx1"/>
              </a:solidFill>
              <a:latin typeface="Calibri" panose="020F0502020204030204" pitchFamily="34" charset="0"/>
              <a:cs typeface="Calibri" panose="020F0502020204030204" pitchFamily="34" charset="0"/>
            </a:rPr>
            <a:t>Assurer </a:t>
          </a:r>
          <a:r>
            <a:rPr lang="fr-CA" sz="2200" b="1" i="0" noProof="0" dirty="0">
              <a:solidFill>
                <a:schemeClr val="tx1"/>
              </a:solidFill>
              <a:latin typeface="Calibri" panose="020F0502020204030204" pitchFamily="34" charset="0"/>
              <a:cs typeface="Calibri" panose="020F0502020204030204" pitchFamily="34" charset="0"/>
            </a:rPr>
            <a:t>continuellement</a:t>
          </a:r>
          <a:r>
            <a:rPr lang="en-CA" sz="2200" b="1" i="0" dirty="0">
              <a:solidFill>
                <a:schemeClr val="tx1"/>
              </a:solidFill>
              <a:latin typeface="Calibri" panose="020F0502020204030204" pitchFamily="34" charset="0"/>
              <a:cs typeface="Calibri" panose="020F0502020204030204" pitchFamily="34" charset="0"/>
            </a:rPr>
            <a:t> </a:t>
          </a:r>
          <a:r>
            <a:rPr lang="fr-FR" sz="2200" b="1" i="0" dirty="0">
              <a:solidFill>
                <a:schemeClr val="tx1"/>
              </a:solidFill>
              <a:latin typeface="Calibri" panose="020F0502020204030204" pitchFamily="34" charset="0"/>
              <a:cs typeface="Calibri" panose="020F0502020204030204" pitchFamily="34" charset="0"/>
            </a:rPr>
            <a:t>des soins de grande </a:t>
          </a:r>
          <a:br>
            <a:rPr lang="fr-FR" sz="2200" b="1" i="0" dirty="0">
              <a:solidFill>
                <a:schemeClr val="tx1"/>
              </a:solidFill>
              <a:latin typeface="Calibri" panose="020F0502020204030204" pitchFamily="34" charset="0"/>
              <a:cs typeface="Calibri" panose="020F0502020204030204" pitchFamily="34" charset="0"/>
            </a:rPr>
          </a:br>
          <a:r>
            <a:rPr lang="fr-FR" sz="2200" b="1" i="0" dirty="0">
              <a:solidFill>
                <a:schemeClr val="tx1"/>
              </a:solidFill>
              <a:latin typeface="Calibri" panose="020F0502020204030204" pitchFamily="34" charset="0"/>
              <a:cs typeface="Calibri" panose="020F0502020204030204" pitchFamily="34" charset="0"/>
            </a:rPr>
            <a:t>qualité dans l’ensemble </a:t>
          </a:r>
          <a:br>
            <a:rPr lang="fr-FR" sz="2200" b="1" i="0" dirty="0">
              <a:solidFill>
                <a:schemeClr val="tx1"/>
              </a:solidFill>
              <a:latin typeface="Calibri" panose="020F0502020204030204" pitchFamily="34" charset="0"/>
              <a:cs typeface="Calibri" panose="020F0502020204030204" pitchFamily="34" charset="0"/>
            </a:rPr>
          </a:br>
          <a:r>
            <a:rPr lang="fr-FR" sz="2200" b="1" i="0" dirty="0">
              <a:solidFill>
                <a:schemeClr val="tx1"/>
              </a:solidFill>
              <a:latin typeface="Calibri" panose="020F0502020204030204" pitchFamily="34" charset="0"/>
              <a:cs typeface="Calibri" panose="020F0502020204030204" pitchFamily="34" charset="0"/>
            </a:rPr>
            <a:t>de la province</a:t>
          </a:r>
          <a:endParaRPr lang="en-CA" sz="2200" dirty="0"/>
        </a:p>
      </dgm:t>
      <dgm:extLst>
        <a:ext uri="{E40237B7-FDA0-4F09-8148-C483321AD2D9}">
          <dgm14:cNvPr xmlns:dgm14="http://schemas.microsoft.com/office/drawing/2010/diagram" id="0" name="" descr="&#10;"/>
        </a:ext>
      </dgm:extLst>
    </dgm:pt>
    <dgm:pt modelId="{93D2F440-93B2-4C1C-9ACA-7C3CEC7B463B}" type="parTrans" cxnId="{C615FC6F-95A6-406B-9EFC-EC8D1090EB78}">
      <dgm:prSet/>
      <dgm:spPr/>
      <dgm:t>
        <a:bodyPr/>
        <a:lstStyle/>
        <a:p>
          <a:endParaRPr lang="en-CA"/>
        </a:p>
      </dgm:t>
    </dgm:pt>
    <dgm:pt modelId="{DDD81535-3862-4E50-94F1-045C5D49D001}" type="sibTrans" cxnId="{C615FC6F-95A6-406B-9EFC-EC8D1090EB78}">
      <dgm:prSet/>
      <dgm:spPr/>
      <dgm:t>
        <a:bodyPr/>
        <a:lstStyle/>
        <a:p>
          <a:endParaRPr lang="en-CA"/>
        </a:p>
      </dgm:t>
    </dgm:pt>
    <dgm:pt modelId="{F012DD83-629C-4135-A213-E390A22FAA1D}" type="pres">
      <dgm:prSet presAssocID="{4812A345-3D93-463C-9AAB-8A0D4EB4B894}" presName="diagram" presStyleCnt="0">
        <dgm:presLayoutVars>
          <dgm:dir/>
          <dgm:resizeHandles val="exact"/>
        </dgm:presLayoutVars>
      </dgm:prSet>
      <dgm:spPr/>
    </dgm:pt>
    <dgm:pt modelId="{544B06D5-F1C1-42C1-994E-784E29D5EA61}" type="pres">
      <dgm:prSet presAssocID="{FCC2B126-1875-471D-8035-3613EC5A247B}" presName="node" presStyleLbl="node1" presStyleIdx="0" presStyleCnt="4">
        <dgm:presLayoutVars>
          <dgm:bulletEnabled val="1"/>
        </dgm:presLayoutVars>
      </dgm:prSet>
      <dgm:spPr/>
    </dgm:pt>
    <dgm:pt modelId="{5F2E4731-1A92-47E7-A1F6-F81DD169D077}" type="pres">
      <dgm:prSet presAssocID="{6F9DB33A-68B4-46AF-9794-05CA10859703}" presName="sibTrans" presStyleCnt="0"/>
      <dgm:spPr/>
    </dgm:pt>
    <dgm:pt modelId="{D8E4434D-1D9D-4185-9743-05A49778AB19}" type="pres">
      <dgm:prSet presAssocID="{A3944FDE-7D5F-4DE4-96BF-65F8984D08C0}" presName="node" presStyleLbl="node1" presStyleIdx="1" presStyleCnt="4" custScaleY="100000" custLinFactNeighborX="26" custLinFactNeighborY="148">
        <dgm:presLayoutVars>
          <dgm:bulletEnabled val="1"/>
        </dgm:presLayoutVars>
      </dgm:prSet>
      <dgm:spPr/>
    </dgm:pt>
    <dgm:pt modelId="{0F369478-3F7A-40DF-B70E-9DAAEE62DB5D}" type="pres">
      <dgm:prSet presAssocID="{008E56B8-799E-45C2-8A2B-47885CC3C49C}" presName="sibTrans" presStyleCnt="0"/>
      <dgm:spPr/>
    </dgm:pt>
    <dgm:pt modelId="{3947A28E-ECFA-43C3-92F9-4B1196EDF601}" type="pres">
      <dgm:prSet presAssocID="{6220D4A5-2E71-487F-AC87-DEBF722CCFDC}" presName="node" presStyleLbl="node1" presStyleIdx="2" presStyleCnt="4">
        <dgm:presLayoutVars>
          <dgm:bulletEnabled val="1"/>
        </dgm:presLayoutVars>
      </dgm:prSet>
      <dgm:spPr/>
    </dgm:pt>
    <dgm:pt modelId="{64ADED74-084A-46AA-A151-285E52464A16}" type="pres">
      <dgm:prSet presAssocID="{7E7F9D5B-1E2C-46AF-B9BA-4023CEAE0D25}" presName="sibTrans" presStyleCnt="0"/>
      <dgm:spPr/>
    </dgm:pt>
    <dgm:pt modelId="{AF219126-4B42-4B05-B095-31EB44C57AD6}" type="pres">
      <dgm:prSet presAssocID="{E6B66BBA-9E9A-4413-8E27-1CA5CC6FA352}" presName="node" presStyleLbl="node1" presStyleIdx="3" presStyleCnt="4">
        <dgm:presLayoutVars>
          <dgm:bulletEnabled val="1"/>
        </dgm:presLayoutVars>
      </dgm:prSet>
      <dgm:spPr/>
    </dgm:pt>
  </dgm:ptLst>
  <dgm:cxnLst>
    <dgm:cxn modelId="{C57DFA1E-8694-4ADC-A6BD-B8689256BE0C}" type="presOf" srcId="{A3944FDE-7D5F-4DE4-96BF-65F8984D08C0}" destId="{D8E4434D-1D9D-4185-9743-05A49778AB19}" srcOrd="0" destOrd="0" presId="urn:microsoft.com/office/officeart/2005/8/layout/default"/>
    <dgm:cxn modelId="{0CC40E5B-7C5F-4751-A39A-5FE690A6B473}" srcId="{4812A345-3D93-463C-9AAB-8A0D4EB4B894}" destId="{FCC2B126-1875-471D-8035-3613EC5A247B}" srcOrd="0" destOrd="0" parTransId="{75F10C7E-72B7-43B8-B3B2-EEE16F96AC67}" sibTransId="{6F9DB33A-68B4-46AF-9794-05CA10859703}"/>
    <dgm:cxn modelId="{C615FC6F-95A6-406B-9EFC-EC8D1090EB78}" srcId="{4812A345-3D93-463C-9AAB-8A0D4EB4B894}" destId="{E6B66BBA-9E9A-4413-8E27-1CA5CC6FA352}" srcOrd="3" destOrd="0" parTransId="{93D2F440-93B2-4C1C-9ACA-7C3CEC7B463B}" sibTransId="{DDD81535-3862-4E50-94F1-045C5D49D001}"/>
    <dgm:cxn modelId="{9CDF0554-1ECB-4F0E-90BE-5C7E463099F3}" type="presOf" srcId="{FCC2B126-1875-471D-8035-3613EC5A247B}" destId="{544B06D5-F1C1-42C1-994E-784E29D5EA61}" srcOrd="0" destOrd="0" presId="urn:microsoft.com/office/officeart/2005/8/layout/default"/>
    <dgm:cxn modelId="{0F6B33C1-309C-4BC0-A6B5-29503CF73EA7}" srcId="{4812A345-3D93-463C-9AAB-8A0D4EB4B894}" destId="{A3944FDE-7D5F-4DE4-96BF-65F8984D08C0}" srcOrd="1" destOrd="0" parTransId="{06C06780-326C-477E-A98A-7A44ED686A27}" sibTransId="{008E56B8-799E-45C2-8A2B-47885CC3C49C}"/>
    <dgm:cxn modelId="{66EB27CA-630A-4081-8593-CC446B52F646}" type="presOf" srcId="{4812A345-3D93-463C-9AAB-8A0D4EB4B894}" destId="{F012DD83-629C-4135-A213-E390A22FAA1D}" srcOrd="0" destOrd="0" presId="urn:microsoft.com/office/officeart/2005/8/layout/default"/>
    <dgm:cxn modelId="{E9569EE4-FA34-4B68-A889-B20A2ABC08D9}" type="presOf" srcId="{6220D4A5-2E71-487F-AC87-DEBF722CCFDC}" destId="{3947A28E-ECFA-43C3-92F9-4B1196EDF601}" srcOrd="0" destOrd="0" presId="urn:microsoft.com/office/officeart/2005/8/layout/default"/>
    <dgm:cxn modelId="{D849E9E4-61C4-49EB-B687-434001F29FDA}" srcId="{4812A345-3D93-463C-9AAB-8A0D4EB4B894}" destId="{6220D4A5-2E71-487F-AC87-DEBF722CCFDC}" srcOrd="2" destOrd="0" parTransId="{A9677189-2D6E-4E23-9A9D-077EDDA89F08}" sibTransId="{7E7F9D5B-1E2C-46AF-B9BA-4023CEAE0D25}"/>
    <dgm:cxn modelId="{09D20CEA-7E87-4C6F-BB42-663C368A27AA}" type="presOf" srcId="{E6B66BBA-9E9A-4413-8E27-1CA5CC6FA352}" destId="{AF219126-4B42-4B05-B095-31EB44C57AD6}" srcOrd="0" destOrd="0" presId="urn:microsoft.com/office/officeart/2005/8/layout/default"/>
    <dgm:cxn modelId="{A6A11E60-2D0A-4142-8A35-6015D6FF97C5}" type="presParOf" srcId="{F012DD83-629C-4135-A213-E390A22FAA1D}" destId="{544B06D5-F1C1-42C1-994E-784E29D5EA61}" srcOrd="0" destOrd="0" presId="urn:microsoft.com/office/officeart/2005/8/layout/default"/>
    <dgm:cxn modelId="{24CD0C5F-71BD-4B13-8AA1-0E529368F5E3}" type="presParOf" srcId="{F012DD83-629C-4135-A213-E390A22FAA1D}" destId="{5F2E4731-1A92-47E7-A1F6-F81DD169D077}" srcOrd="1" destOrd="0" presId="urn:microsoft.com/office/officeart/2005/8/layout/default"/>
    <dgm:cxn modelId="{1BEAAD55-0611-43DB-99CB-D34790CB390B}" type="presParOf" srcId="{F012DD83-629C-4135-A213-E390A22FAA1D}" destId="{D8E4434D-1D9D-4185-9743-05A49778AB19}" srcOrd="2" destOrd="0" presId="urn:microsoft.com/office/officeart/2005/8/layout/default"/>
    <dgm:cxn modelId="{6255299F-5A72-4488-97ED-BAC7394A4713}" type="presParOf" srcId="{F012DD83-629C-4135-A213-E390A22FAA1D}" destId="{0F369478-3F7A-40DF-B70E-9DAAEE62DB5D}" srcOrd="3" destOrd="0" presId="urn:microsoft.com/office/officeart/2005/8/layout/default"/>
    <dgm:cxn modelId="{9529A221-F5BA-48DD-9C0A-CB0E8229B295}" type="presParOf" srcId="{F012DD83-629C-4135-A213-E390A22FAA1D}" destId="{3947A28E-ECFA-43C3-92F9-4B1196EDF601}" srcOrd="4" destOrd="0" presId="urn:microsoft.com/office/officeart/2005/8/layout/default"/>
    <dgm:cxn modelId="{A9217B75-38D9-4BA9-931B-49EF8057C6D7}" type="presParOf" srcId="{F012DD83-629C-4135-A213-E390A22FAA1D}" destId="{64ADED74-084A-46AA-A151-285E52464A16}" srcOrd="5" destOrd="0" presId="urn:microsoft.com/office/officeart/2005/8/layout/default"/>
    <dgm:cxn modelId="{1843C5B9-0F38-4E5E-9321-5A0A3CFC764E}" type="presParOf" srcId="{F012DD83-629C-4135-A213-E390A22FAA1D}" destId="{AF219126-4B42-4B05-B095-31EB44C57AD6}"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B06D5-F1C1-42C1-994E-784E29D5EA61}">
      <dsp:nvSpPr>
        <dsp:cNvPr id="0" name=""/>
        <dsp:cNvSpPr/>
      </dsp:nvSpPr>
      <dsp:spPr>
        <a:xfrm>
          <a:off x="877" y="4902"/>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1" i="0" kern="1200" dirty="0">
              <a:solidFill>
                <a:schemeClr val="tx1"/>
              </a:solidFill>
              <a:latin typeface="Calibri" panose="020F0502020204030204" pitchFamily="34" charset="0"/>
              <a:cs typeface="Calibri" panose="020F0502020204030204" pitchFamily="34" charset="0"/>
            </a:rPr>
            <a:t>Aider les patients, les résidents, les familles et les soignants à savoir ce qu’ils doivent peuvent exiger en matière de soins</a:t>
          </a:r>
          <a:endParaRPr lang="en-CA" sz="2200" kern="1200" dirty="0"/>
        </a:p>
      </dsp:txBody>
      <dsp:txXfrm>
        <a:off x="877" y="4902"/>
        <a:ext cx="3423693" cy="2054216"/>
      </dsp:txXfrm>
    </dsp:sp>
    <dsp:sp modelId="{D8E4434D-1D9D-4185-9743-05A49778AB19}">
      <dsp:nvSpPr>
        <dsp:cNvPr id="0" name=""/>
        <dsp:cNvSpPr/>
      </dsp:nvSpPr>
      <dsp:spPr>
        <a:xfrm>
          <a:off x="3767819" y="7943"/>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1" i="0" kern="1200" dirty="0">
              <a:solidFill>
                <a:schemeClr val="tx1"/>
              </a:solidFill>
              <a:latin typeface="Calibri" panose="020F0502020204030204" pitchFamily="34" charset="0"/>
              <a:cs typeface="Calibri" panose="020F0502020204030204" pitchFamily="34" charset="0"/>
            </a:rPr>
            <a:t>Aider les cliniciens à </a:t>
          </a:r>
          <a:br>
            <a:rPr lang="fr-FR" sz="2200" b="1" i="0" kern="1200" dirty="0">
              <a:solidFill>
                <a:schemeClr val="tx1"/>
              </a:solidFill>
              <a:latin typeface="Calibri" panose="020F0502020204030204" pitchFamily="34" charset="0"/>
              <a:cs typeface="Calibri" panose="020F0502020204030204" pitchFamily="34" charset="0"/>
            </a:rPr>
          </a:br>
          <a:r>
            <a:rPr lang="fr-FR" sz="2200" b="1" i="0" kern="1200" dirty="0">
              <a:solidFill>
                <a:schemeClr val="tx1"/>
              </a:solidFill>
              <a:latin typeface="Calibri" panose="020F0502020204030204" pitchFamily="34" charset="0"/>
              <a:cs typeface="Calibri" panose="020F0502020204030204" pitchFamily="34" charset="0"/>
            </a:rPr>
            <a:t>savoir quels soins fournir, en se basant sur les données probantes et le consensus d’experts</a:t>
          </a:r>
          <a:endParaRPr lang="en-CA" sz="2200" kern="1200" dirty="0"/>
        </a:p>
      </dsp:txBody>
      <dsp:txXfrm>
        <a:off x="3767819" y="7943"/>
        <a:ext cx="3423693" cy="2054216"/>
      </dsp:txXfrm>
    </dsp:sp>
    <dsp:sp modelId="{3947A28E-ECFA-43C3-92F9-4B1196EDF601}">
      <dsp:nvSpPr>
        <dsp:cNvPr id="0" name=""/>
        <dsp:cNvSpPr/>
      </dsp:nvSpPr>
      <dsp:spPr>
        <a:xfrm>
          <a:off x="877"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1" i="0" kern="1200" dirty="0">
              <a:solidFill>
                <a:schemeClr val="tx1"/>
              </a:solidFill>
              <a:latin typeface="Calibri" panose="020F0502020204030204" pitchFamily="34" charset="0"/>
              <a:cs typeface="Calibri" panose="020F0502020204030204" pitchFamily="34" charset="0"/>
            </a:rPr>
            <a:t>Aider les organismes </a:t>
          </a:r>
          <a:br>
            <a:rPr lang="fr-FR" sz="2200" b="1" i="0" kern="1200" dirty="0">
              <a:solidFill>
                <a:schemeClr val="tx1"/>
              </a:solidFill>
              <a:latin typeface="Calibri" panose="020F0502020204030204" pitchFamily="34" charset="0"/>
              <a:cs typeface="Calibri" panose="020F0502020204030204" pitchFamily="34" charset="0"/>
            </a:rPr>
          </a:br>
          <a:r>
            <a:rPr lang="fr-FR" sz="2200" b="1" i="0" kern="1200" dirty="0">
              <a:solidFill>
                <a:schemeClr val="tx1"/>
              </a:solidFill>
              <a:latin typeface="Calibri" panose="020F0502020204030204" pitchFamily="34" charset="0"/>
              <a:cs typeface="Calibri" panose="020F0502020204030204" pitchFamily="34" charset="0"/>
            </a:rPr>
            <a:t>de soins de santé à mesurer, à évaluer et à améliorer la qualité des soins qu’ils fournissent</a:t>
          </a:r>
          <a:endParaRPr lang="en-CA" sz="2200" kern="1200" dirty="0"/>
        </a:p>
      </dsp:txBody>
      <dsp:txXfrm>
        <a:off x="877" y="2401488"/>
        <a:ext cx="3423693" cy="2054216"/>
      </dsp:txXfrm>
    </dsp:sp>
    <dsp:sp modelId="{AF219126-4B42-4B05-B095-31EB44C57AD6}">
      <dsp:nvSpPr>
        <dsp:cNvPr id="0" name=""/>
        <dsp:cNvSpPr/>
      </dsp:nvSpPr>
      <dsp:spPr>
        <a:xfrm>
          <a:off x="3766941"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CA" sz="2200" b="1" i="0" kern="1200" dirty="0">
              <a:solidFill>
                <a:schemeClr val="tx1"/>
              </a:solidFill>
              <a:latin typeface="Calibri" panose="020F0502020204030204" pitchFamily="34" charset="0"/>
              <a:cs typeface="Calibri" panose="020F0502020204030204" pitchFamily="34" charset="0"/>
            </a:rPr>
            <a:t>Assurer </a:t>
          </a:r>
          <a:r>
            <a:rPr lang="fr-CA" sz="2200" b="1" i="0" kern="1200" noProof="0" dirty="0">
              <a:solidFill>
                <a:schemeClr val="tx1"/>
              </a:solidFill>
              <a:latin typeface="Calibri" panose="020F0502020204030204" pitchFamily="34" charset="0"/>
              <a:cs typeface="Calibri" panose="020F0502020204030204" pitchFamily="34" charset="0"/>
            </a:rPr>
            <a:t>continuellement</a:t>
          </a:r>
          <a:r>
            <a:rPr lang="en-CA" sz="2200" b="1" i="0" kern="1200" dirty="0">
              <a:solidFill>
                <a:schemeClr val="tx1"/>
              </a:solidFill>
              <a:latin typeface="Calibri" panose="020F0502020204030204" pitchFamily="34" charset="0"/>
              <a:cs typeface="Calibri" panose="020F0502020204030204" pitchFamily="34" charset="0"/>
            </a:rPr>
            <a:t> </a:t>
          </a:r>
          <a:r>
            <a:rPr lang="fr-FR" sz="2200" b="1" i="0" kern="1200" dirty="0">
              <a:solidFill>
                <a:schemeClr val="tx1"/>
              </a:solidFill>
              <a:latin typeface="Calibri" panose="020F0502020204030204" pitchFamily="34" charset="0"/>
              <a:cs typeface="Calibri" panose="020F0502020204030204" pitchFamily="34" charset="0"/>
            </a:rPr>
            <a:t>des soins de grande </a:t>
          </a:r>
          <a:br>
            <a:rPr lang="fr-FR" sz="2200" b="1" i="0" kern="1200" dirty="0">
              <a:solidFill>
                <a:schemeClr val="tx1"/>
              </a:solidFill>
              <a:latin typeface="Calibri" panose="020F0502020204030204" pitchFamily="34" charset="0"/>
              <a:cs typeface="Calibri" panose="020F0502020204030204" pitchFamily="34" charset="0"/>
            </a:rPr>
          </a:br>
          <a:r>
            <a:rPr lang="fr-FR" sz="2200" b="1" i="0" kern="1200" dirty="0">
              <a:solidFill>
                <a:schemeClr val="tx1"/>
              </a:solidFill>
              <a:latin typeface="Calibri" panose="020F0502020204030204" pitchFamily="34" charset="0"/>
              <a:cs typeface="Calibri" panose="020F0502020204030204" pitchFamily="34" charset="0"/>
            </a:rPr>
            <a:t>qualité dans l’ensemble </a:t>
          </a:r>
          <a:br>
            <a:rPr lang="fr-FR" sz="2200" b="1" i="0" kern="1200" dirty="0">
              <a:solidFill>
                <a:schemeClr val="tx1"/>
              </a:solidFill>
              <a:latin typeface="Calibri" panose="020F0502020204030204" pitchFamily="34" charset="0"/>
              <a:cs typeface="Calibri" panose="020F0502020204030204" pitchFamily="34" charset="0"/>
            </a:rPr>
          </a:br>
          <a:r>
            <a:rPr lang="fr-FR" sz="2200" b="1" i="0" kern="1200" dirty="0">
              <a:solidFill>
                <a:schemeClr val="tx1"/>
              </a:solidFill>
              <a:latin typeface="Calibri" panose="020F0502020204030204" pitchFamily="34" charset="0"/>
              <a:cs typeface="Calibri" panose="020F0502020204030204" pitchFamily="34" charset="0"/>
            </a:rPr>
            <a:t>de la province</a:t>
          </a:r>
          <a:endParaRPr lang="en-CA" sz="2200" kern="1200" dirty="0"/>
        </a:p>
      </dsp:txBody>
      <dsp:txXfrm>
        <a:off x="3766941" y="2401488"/>
        <a:ext cx="3423693" cy="205421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AAEFC-A304-0122-CEA5-AD0C91EAE2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17A6689-32F2-8A95-3813-20BDD168DA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BC85EE-1CE4-C44D-9C64-128E97A402C3}" type="datetimeFigureOut">
              <a:rPr lang="en-US" smtClean="0"/>
              <a:t>7/23/2024</a:t>
            </a:fld>
            <a:endParaRPr lang="en-US" dirty="0"/>
          </a:p>
        </p:txBody>
      </p:sp>
      <p:sp>
        <p:nvSpPr>
          <p:cNvPr id="4" name="Footer Placeholder 3">
            <a:extLst>
              <a:ext uri="{FF2B5EF4-FFF2-40B4-BE49-F238E27FC236}">
                <a16:creationId xmlns:a16="http://schemas.microsoft.com/office/drawing/2014/main" id="{082F47AC-3420-FD29-E6A0-A4ED789CFE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08666FF-2F81-67D6-FFF1-5BE33EB4D4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749512-CD65-8B4C-8DA7-B92FBD93DFE4}" type="slidenum">
              <a:rPr lang="en-US" smtClean="0"/>
              <a:t>‹#›</a:t>
            </a:fld>
            <a:endParaRPr lang="en-US" dirty="0"/>
          </a:p>
        </p:txBody>
      </p:sp>
    </p:spTree>
    <p:extLst>
      <p:ext uri="{BB962C8B-B14F-4D97-AF65-F5344CB8AC3E}">
        <p14:creationId xmlns:p14="http://schemas.microsoft.com/office/powerpoint/2010/main" val="2035085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1F089-8C70-F441-BAD2-FF5C22086FBC}" type="datetimeFigureOut">
              <a:rPr lang="en-US" smtClean="0"/>
              <a:t>7/23/2024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53FE4-7F3D-1C48-8731-559E789B0C8F}" type="slidenum">
              <a:rPr lang="en-US" smtClean="0"/>
              <a:t>‹#›</a:t>
            </a:fld>
            <a:endParaRPr lang="en-US" dirty="0"/>
          </a:p>
        </p:txBody>
      </p:sp>
    </p:spTree>
    <p:extLst>
      <p:ext uri="{BB962C8B-B14F-4D97-AF65-F5344CB8AC3E}">
        <p14:creationId xmlns:p14="http://schemas.microsoft.com/office/powerpoint/2010/main" val="379316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QualityStandards@Ontariohealth.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ltLang="en-US" sz="1200" noProof="0" dirty="0">
                <a:solidFill>
                  <a:srgbClr val="000000"/>
                </a:solidFill>
                <a:latin typeface="Calibri" panose="020F0502020204030204" pitchFamily="34" charset="0"/>
              </a:rPr>
              <a:t>Si vous avez des questions sur le contenu de cette présentation, veuillez nous contacter à </a:t>
            </a:r>
            <a:r>
              <a:rPr lang="fr-CA" altLang="en-US" sz="1200" u="sng" noProof="0" dirty="0">
                <a:solidFill>
                  <a:srgbClr val="000000"/>
                </a:solidFill>
                <a:latin typeface="Calibri" panose="020F0502020204030204" pitchFamily="34" charset="0"/>
                <a:hlinkClick r:id="rId3"/>
              </a:rPr>
              <a:t>QualityStandards@OntarioHealth.ca</a:t>
            </a:r>
            <a:endParaRPr lang="fr-CA" altLang="en-US" sz="1200" u="sng" noProof="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a:t>
            </a:fld>
            <a:endParaRPr lang="en-US" dirty="0"/>
          </a:p>
        </p:txBody>
      </p:sp>
    </p:spTree>
    <p:extLst>
      <p:ext uri="{BB962C8B-B14F-4D97-AF65-F5344CB8AC3E}">
        <p14:creationId xmlns:p14="http://schemas.microsoft.com/office/powerpoint/2010/main" val="4053305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Le programme des normes de qualité a mis en évidence plusieurs exemples d’organisations et de groupes qui utilisent diverses normes et procédures de déclaration dans leur milieu de soins cliniques, leur organisation ou leur établissement. Ces exemples se trouvent dans des publications et des discussions sur Quorum.</a:t>
            </a:r>
          </a:p>
          <a:p>
            <a:endParaRPr lang="fr-CA" noProof="0" dirty="0"/>
          </a:p>
          <a:p>
            <a:r>
              <a:rPr lang="fr-CA" noProof="0" dirty="0"/>
              <a:t>De plus, nous travaillons à la compilation de ressources et d’outils, tant pour les cliniciens que pour les patients et les familles.</a:t>
            </a:r>
          </a:p>
          <a:p>
            <a:endParaRPr lang="fr-CA" noProof="0" dirty="0"/>
          </a:p>
          <a:p>
            <a:r>
              <a:rPr lang="fr-CA" noProof="0" dirty="0"/>
              <a:t>L’accent est mis sur les exemples de mise en œuvre et d’adoption, et sur la façon dont les organisations appliquent les normes de qualité dans leur pratique pour donner des soins.</a:t>
            </a:r>
          </a:p>
          <a:p>
            <a:endParaRPr lang="fr-CA" noProof="0" dirty="0"/>
          </a:p>
          <a:p>
            <a:r>
              <a:rPr lang="fr-CA" noProof="0" dirty="0"/>
              <a:t>Nous aimerions beaucoup savoir si vous voulez contribuer à un message ou à un article.</a:t>
            </a:r>
          </a:p>
          <a:p>
            <a:endParaRPr lang="fr-CA" noProof="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12</a:t>
            </a:fld>
            <a:endParaRPr lang="en-US" dirty="0"/>
          </a:p>
        </p:txBody>
      </p:sp>
    </p:spTree>
    <p:extLst>
      <p:ext uri="{BB962C8B-B14F-4D97-AF65-F5344CB8AC3E}">
        <p14:creationId xmlns:p14="http://schemas.microsoft.com/office/powerpoint/2010/main" val="3033253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15</a:t>
            </a:fld>
            <a:endParaRPr lang="en-US" dirty="0"/>
          </a:p>
        </p:txBody>
      </p:sp>
    </p:spTree>
    <p:extLst>
      <p:ext uri="{BB962C8B-B14F-4D97-AF65-F5344CB8AC3E}">
        <p14:creationId xmlns:p14="http://schemas.microsoft.com/office/powerpoint/2010/main" val="1692152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lgn="l" rtl="0"/>
            <a:fld id="{0597D704-995A-451A-AAA2-B9462F0B3A37}" type="slidenum">
              <a:rPr/>
              <a:pPr algn="l" rtl="0"/>
              <a:t>16</a:t>
            </a:fld>
            <a:endParaRPr lang="fr-CA" altLang="en-US" dirty="0"/>
          </a:p>
        </p:txBody>
      </p:sp>
    </p:spTree>
    <p:extLst>
      <p:ext uri="{BB962C8B-B14F-4D97-AF65-F5344CB8AC3E}">
        <p14:creationId xmlns:p14="http://schemas.microsoft.com/office/powerpoint/2010/main" val="890401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lgn="l" rtl="0"/>
            <a:fld id="{0597D704-995A-451A-AAA2-B9462F0B3A37}" type="slidenum">
              <a:rPr/>
              <a:pPr algn="l" rtl="0"/>
              <a:t>17</a:t>
            </a:fld>
            <a:endParaRPr lang="fr-CA" altLang="en-US" dirty="0"/>
          </a:p>
        </p:txBody>
      </p:sp>
    </p:spTree>
    <p:extLst>
      <p:ext uri="{BB962C8B-B14F-4D97-AF65-F5344CB8AC3E}">
        <p14:creationId xmlns:p14="http://schemas.microsoft.com/office/powerpoint/2010/main" val="4274625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lgn="l" rtl="0"/>
            <a:fld id="{CD953FE4-7F3D-1C48-8731-559E789B0C8F}" type="slidenum">
              <a:rPr/>
              <a:t>18</a:t>
            </a:fld>
            <a:endParaRPr lang="fr-CA" dirty="0"/>
          </a:p>
        </p:txBody>
      </p:sp>
    </p:spTree>
    <p:extLst>
      <p:ext uri="{BB962C8B-B14F-4D97-AF65-F5344CB8AC3E}">
        <p14:creationId xmlns:p14="http://schemas.microsoft.com/office/powerpoint/2010/main" val="3039798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lgn="l" rtl="0"/>
            <a:fld id="{16865C45-172B-4927-AF03-998FA2DA4FD5}" type="slidenum">
              <a:rPr/>
              <a:t>19</a:t>
            </a:fld>
            <a:endParaRPr lang="fr-CA" dirty="0"/>
          </a:p>
        </p:txBody>
      </p:sp>
    </p:spTree>
    <p:extLst>
      <p:ext uri="{BB962C8B-B14F-4D97-AF65-F5344CB8AC3E}">
        <p14:creationId xmlns:p14="http://schemas.microsoft.com/office/powerpoint/2010/main" val="1928121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lgn="l" rtl="0"/>
            <a:fld id="{16865C45-172B-4927-AF03-998FA2DA4FD5}" type="slidenum">
              <a:rPr/>
              <a:t>22</a:t>
            </a:fld>
            <a:endParaRPr lang="fr-CA" dirty="0"/>
          </a:p>
        </p:txBody>
      </p:sp>
    </p:spTree>
    <p:extLst>
      <p:ext uri="{BB962C8B-B14F-4D97-AF65-F5344CB8AC3E}">
        <p14:creationId xmlns:p14="http://schemas.microsoft.com/office/powerpoint/2010/main" val="3993853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lgn="l" rtl="0"/>
            <a:fld id="{16865C45-172B-4927-AF03-998FA2DA4FD5}" type="slidenum">
              <a:rPr/>
              <a:t>23</a:t>
            </a:fld>
            <a:endParaRPr lang="fr-CA" dirty="0"/>
          </a:p>
        </p:txBody>
      </p:sp>
    </p:spTree>
    <p:extLst>
      <p:ext uri="{BB962C8B-B14F-4D97-AF65-F5344CB8AC3E}">
        <p14:creationId xmlns:p14="http://schemas.microsoft.com/office/powerpoint/2010/main" val="2942068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lgn="l" rtl="0"/>
            <a:fld id="{16865C45-172B-4927-AF03-998FA2DA4FD5}" type="slidenum">
              <a:rPr/>
              <a:t>24</a:t>
            </a:fld>
            <a:endParaRPr lang="fr-CA" dirty="0"/>
          </a:p>
        </p:txBody>
      </p:sp>
    </p:spTree>
    <p:extLst>
      <p:ext uri="{BB962C8B-B14F-4D97-AF65-F5344CB8AC3E}">
        <p14:creationId xmlns:p14="http://schemas.microsoft.com/office/powerpoint/2010/main" val="1597701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26</a:t>
            </a:fld>
            <a:endParaRPr lang="en-US" dirty="0"/>
          </a:p>
        </p:txBody>
      </p:sp>
    </p:spTree>
    <p:extLst>
      <p:ext uri="{BB962C8B-B14F-4D97-AF65-F5344CB8AC3E}">
        <p14:creationId xmlns:p14="http://schemas.microsoft.com/office/powerpoint/2010/main" val="1389539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010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noProof="0" dirty="0">
                <a:solidFill>
                  <a:schemeClr val="tx1"/>
                </a:solidFill>
                <a:effectLst/>
                <a:latin typeface="Calibri" panose="020F0502020204030204" pitchFamily="34" charset="0"/>
                <a:cs typeface="Calibri" panose="020F0502020204030204" pitchFamily="34" charset="0"/>
              </a:rPr>
              <a:t>Portée de cette norme de qualité</a:t>
            </a:r>
          </a:p>
          <a:p>
            <a:endParaRPr lang="fr-CA" sz="1200" kern="1200" noProof="0" dirty="0">
              <a:solidFill>
                <a:schemeClr val="tx1"/>
              </a:solidFill>
              <a:effectLst/>
              <a:latin typeface="Calibri" panose="020F0502020204030204" pitchFamily="34" charset="0"/>
              <a:cs typeface="Calibri" panose="020F0502020204030204" pitchFamily="34" charset="0"/>
            </a:endParaRPr>
          </a:p>
          <a:p>
            <a:r>
              <a:rPr lang="fr-CA" sz="1200" kern="1200" noProof="0" dirty="0">
                <a:solidFill>
                  <a:schemeClr val="tx1"/>
                </a:solidFill>
                <a:effectLst/>
                <a:latin typeface="Calibri"/>
                <a:ea typeface="Calibri"/>
                <a:cs typeface="Calibri"/>
              </a:rPr>
              <a:t>La présente norme de qualité est axée sur les soins destinés aux personnes atteintes de démence vivant dans la collectivité, y compris l’évaluation des personnes que l’on soupçonne d’être atteintes de démence ou d’une déficience cognitive légère. La norme de qualité porte sur les soins prodigués par les services de soins primaires, les services de soins spécialisés, les services de consultations externes des hôpitaux, les soins à domicile ainsi que les services communautaires de soutien.</a:t>
            </a:r>
          </a:p>
          <a:p>
            <a:r>
              <a:rPr lang="fr-CA" sz="1200" kern="1200" noProof="0" dirty="0">
                <a:solidFill>
                  <a:schemeClr val="tx1"/>
                </a:solidFill>
                <a:effectLst/>
                <a:latin typeface="Calibri" panose="020F0502020204030204" pitchFamily="34" charset="0"/>
                <a:cs typeface="Calibri" panose="020F0502020204030204" pitchFamily="34" charset="0"/>
              </a:rPr>
              <a:t> </a:t>
            </a:r>
          </a:p>
          <a:p>
            <a:r>
              <a:rPr lang="fr-CA" sz="1200" kern="1200" noProof="0" dirty="0">
                <a:solidFill>
                  <a:schemeClr val="tx1"/>
                </a:solidFill>
                <a:effectLst/>
                <a:latin typeface="Calibri"/>
                <a:ea typeface="Calibri"/>
                <a:cs typeface="Calibri"/>
              </a:rPr>
              <a:t>Une norme de qualité distincte est axée sur les soins destinés aux personnes atteintes de démence qui consultent un service des urgences, qui sont admises </a:t>
            </a:r>
            <a:r>
              <a:rPr lang="fr-CA" sz="1200" noProof="0" dirty="0"/>
              <a:t>à l’hôpital ou qui vivent dans un foyer de soins de longue durée, ainsi que sur des comportements précis tels que l’agitation ou l’agressivité.</a:t>
            </a:r>
            <a:endParaRPr lang="fr-CA" sz="1200" kern="1200" noProof="0" dirty="0">
              <a:solidFill>
                <a:schemeClr val="tx1"/>
              </a:solidFill>
              <a:effectLst/>
              <a:latin typeface="Calibri"/>
              <a:ea typeface="Calibri"/>
              <a:cs typeface="Calibri"/>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28</a:t>
            </a:fld>
            <a:endParaRPr lang="en-US" dirty="0"/>
          </a:p>
        </p:txBody>
      </p:sp>
    </p:spTree>
    <p:extLst>
      <p:ext uri="{BB962C8B-B14F-4D97-AF65-F5344CB8AC3E}">
        <p14:creationId xmlns:p14="http://schemas.microsoft.com/office/powerpoint/2010/main" val="2584597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29</a:t>
            </a:fld>
            <a:endParaRPr lang="en-US" dirty="0"/>
          </a:p>
        </p:txBody>
      </p:sp>
    </p:spTree>
    <p:extLst>
      <p:ext uri="{BB962C8B-B14F-4D97-AF65-F5344CB8AC3E}">
        <p14:creationId xmlns:p14="http://schemas.microsoft.com/office/powerpoint/2010/main" val="3310444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r-CA" sz="1200" kern="1200" noProof="0" dirty="0">
                <a:solidFill>
                  <a:srgbClr val="FFFF00"/>
                </a:solidFill>
                <a:effectLst/>
                <a:latin typeface="Calibri" pitchFamily="68" charset="0"/>
                <a:ea typeface="MS PGothic" panose="020B0600070205080204" pitchFamily="34" charset="-128"/>
                <a:cs typeface="ＭＳ Ｐゴシック" pitchFamily="68" charset="-128"/>
              </a:rPr>
              <a:t>Le Comité consultatif sur la norme de qualité </a:t>
            </a:r>
            <a:r>
              <a:rPr lang="fr-CA" sz="1200" i="0" noProof="0" dirty="0">
                <a:highlight>
                  <a:srgbClr val="FFFF00"/>
                </a:highlight>
              </a:rPr>
              <a:t>« Démence : Soins aux personnes vivant dans la collectivité »</a:t>
            </a:r>
            <a:r>
              <a:rPr lang="fr-CA" sz="1200" kern="1200" noProof="0" dirty="0">
                <a:solidFill>
                  <a:srgbClr val="FFFF00"/>
                </a:solidFill>
                <a:effectLst/>
                <a:latin typeface="Calibri" pitchFamily="68" charset="0"/>
                <a:ea typeface="MS PGothic" panose="020B0600070205080204" pitchFamily="34" charset="-128"/>
                <a:cs typeface="ＭＳ Ｐゴシック" pitchFamily="68" charset="-128"/>
              </a:rPr>
              <a:t> </a:t>
            </a:r>
            <a:r>
              <a:rPr lang="fr-CA" sz="1200" kern="1200" noProof="0" dirty="0">
                <a:solidFill>
                  <a:schemeClr val="tx1"/>
                </a:solidFill>
                <a:effectLst/>
                <a:latin typeface="Calibri" pitchFamily="68" charset="0"/>
                <a:ea typeface="MS PGothic" panose="020B0600070205080204" pitchFamily="34" charset="-128"/>
                <a:cs typeface="ＭＳ Ｐゴシック" pitchFamily="68" charset="-128"/>
              </a:rPr>
              <a:t>a défini certains objectifs généraux pour cette norme de qualité.  Ceux-ci ont été mis en correspondance avec des indicateurs qui peuvent être utilisés pour évaluer la qualité des soins fournis au niveau provincial et local.</a:t>
            </a:r>
          </a:p>
        </p:txBody>
      </p:sp>
      <p:sp>
        <p:nvSpPr>
          <p:cNvPr id="4" name="Slide Number Placeholder 3"/>
          <p:cNvSpPr>
            <a:spLocks noGrp="1"/>
          </p:cNvSpPr>
          <p:nvPr>
            <p:ph type="sldNum" sz="quarter" idx="5"/>
          </p:nvPr>
        </p:nvSpPr>
        <p:spPr/>
        <p:txBody>
          <a:bodyPr/>
          <a:lstStyle/>
          <a:p>
            <a:fld id="{CD953FE4-7F3D-1C48-8731-559E789B0C8F}" type="slidenum">
              <a:rPr lang="en-US" smtClean="0"/>
              <a:t>40</a:t>
            </a:fld>
            <a:endParaRPr lang="en-US" dirty="0"/>
          </a:p>
        </p:txBody>
      </p:sp>
    </p:spTree>
    <p:extLst>
      <p:ext uri="{BB962C8B-B14F-4D97-AF65-F5344CB8AC3E}">
        <p14:creationId xmlns:p14="http://schemas.microsoft.com/office/powerpoint/2010/main" val="3362828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41</a:t>
            </a:fld>
            <a:endParaRPr lang="en-US" dirty="0"/>
          </a:p>
        </p:txBody>
      </p:sp>
    </p:spTree>
    <p:extLst>
      <p:ext uri="{BB962C8B-B14F-4D97-AF65-F5344CB8AC3E}">
        <p14:creationId xmlns:p14="http://schemas.microsoft.com/office/powerpoint/2010/main" val="3444942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r-CA" sz="1200" kern="1200" dirty="0">
                <a:solidFill>
                  <a:schemeClr val="tx1"/>
                </a:solidFill>
                <a:effectLst/>
                <a:latin typeface="Calibri" pitchFamily="68" charset="0"/>
                <a:ea typeface="MS PGothic" panose="020B0600070205080204" pitchFamily="34" charset="-128"/>
                <a:cs typeface="ＭＳ Ｐゴシック" pitchFamily="68" charset="-128"/>
              </a:rPr>
              <a:t>Chaque énoncé de qualité de la norme est accompagné d'un ou de plusieurs indicateurs. Ces indicateurs visent à orienter la mesure des efforts d’amélioration de la qualité liés à la mise en œuvre des énoncés.</a:t>
            </a:r>
          </a:p>
        </p:txBody>
      </p:sp>
      <p:sp>
        <p:nvSpPr>
          <p:cNvPr id="4" name="Slide Number Placeholder 3"/>
          <p:cNvSpPr>
            <a:spLocks noGrp="1"/>
          </p:cNvSpPr>
          <p:nvPr>
            <p:ph type="sldNum" sz="quarter" idx="5"/>
          </p:nvPr>
        </p:nvSpPr>
        <p:spPr/>
        <p:txBody>
          <a:bodyPr/>
          <a:lstStyle/>
          <a:p>
            <a:fld id="{CD953FE4-7F3D-1C48-8731-559E789B0C8F}" type="slidenum">
              <a:rPr lang="en-US" smtClean="0"/>
              <a:t>42</a:t>
            </a:fld>
            <a:endParaRPr lang="en-US" dirty="0"/>
          </a:p>
        </p:txBody>
      </p:sp>
    </p:spTree>
    <p:extLst>
      <p:ext uri="{BB962C8B-B14F-4D97-AF65-F5344CB8AC3E}">
        <p14:creationId xmlns:p14="http://schemas.microsoft.com/office/powerpoint/2010/main" val="3970731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43</a:t>
            </a:fld>
            <a:endParaRPr lang="en-US" dirty="0"/>
          </a:p>
        </p:txBody>
      </p:sp>
    </p:spTree>
    <p:extLst>
      <p:ext uri="{BB962C8B-B14F-4D97-AF65-F5344CB8AC3E}">
        <p14:creationId xmlns:p14="http://schemas.microsoft.com/office/powerpoint/2010/main" val="55175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A" altLang="en-US" noProof="0" dirty="0">
                <a:solidFill>
                  <a:srgbClr val="000000"/>
                </a:solidFill>
                <a:latin typeface="+mn-lt"/>
              </a:rPr>
              <a:t>Les normes de qualité sont un petit ensemble d’énoncés à incidence élevée qui décrivent les soins optimaux lorsqu’il existe des écarts de qualité cernés en Ontario.</a:t>
            </a:r>
          </a:p>
          <a:p>
            <a:pPr marL="171450" indent="-171450">
              <a:buFontTx/>
              <a:buChar char="•"/>
            </a:pPr>
            <a:r>
              <a:rPr lang="fr-CA" altLang="en-US" noProof="0" dirty="0">
                <a:solidFill>
                  <a:srgbClr val="000000"/>
                </a:solidFill>
                <a:latin typeface="+mn-lt"/>
              </a:rPr>
              <a:t>Leur application est volontaire et les normes sont de nature ambitieuse.</a:t>
            </a:r>
          </a:p>
          <a:p>
            <a:pPr marL="171450" indent="-171450">
              <a:buFontTx/>
              <a:buChar char="•"/>
            </a:pPr>
            <a:r>
              <a:rPr lang="fr-CA" altLang="en-US" noProof="0" dirty="0">
                <a:solidFill>
                  <a:srgbClr val="000000"/>
                </a:solidFill>
                <a:latin typeface="+mn-lt"/>
              </a:rPr>
              <a:t>Conçues pour « relever le niveau » dans le but d’offrir les meilleurs soins possible à tous les Ontariens, peu importe où ils vivent dans la province.</a:t>
            </a:r>
          </a:p>
          <a:p>
            <a:pPr marL="171450" indent="-171450">
              <a:buFontTx/>
              <a:buChar char="•"/>
            </a:pPr>
            <a:r>
              <a:rPr lang="fr-CA" altLang="en-US" noProof="0" dirty="0">
                <a:solidFill>
                  <a:srgbClr val="000000"/>
                </a:solidFill>
                <a:latin typeface="+mn-lt"/>
              </a:rPr>
              <a:t>Il existe de nombreuses lignes directrices, normes professionnelles et autres recommandations qui enrichissent l’ensemble des données probantes. Les normes de qualité complètent ces ressources.</a:t>
            </a:r>
          </a:p>
          <a:p>
            <a:pPr marL="171450" indent="-171450">
              <a:buFontTx/>
              <a:buChar char="•"/>
            </a:pPr>
            <a:r>
              <a:rPr lang="fr-CA" altLang="en-US" noProof="0" dirty="0">
                <a:solidFill>
                  <a:srgbClr val="000000"/>
                </a:solidFill>
                <a:latin typeface="+mn-lt"/>
              </a:rPr>
              <a:t>Les normes de qualité énoncent les </a:t>
            </a:r>
            <a:r>
              <a:rPr lang="fr-CA" altLang="en-US" b="1" noProof="0" dirty="0">
                <a:solidFill>
                  <a:srgbClr val="000000"/>
                </a:solidFill>
                <a:latin typeface="+mn-lt"/>
              </a:rPr>
              <a:t>caractéristiques</a:t>
            </a:r>
            <a:r>
              <a:rPr lang="fr-CA" altLang="en-US" noProof="0" dirty="0">
                <a:solidFill>
                  <a:srgbClr val="000000"/>
                </a:solidFill>
                <a:latin typeface="+mn-lt"/>
              </a:rPr>
              <a:t> des soins qui devraient être offerts, mais ne nomment pas les </a:t>
            </a:r>
            <a:r>
              <a:rPr lang="fr-CA" altLang="en-US" b="1" noProof="0" dirty="0">
                <a:solidFill>
                  <a:srgbClr val="000000"/>
                </a:solidFill>
                <a:latin typeface="+mn-lt"/>
              </a:rPr>
              <a:t>personnes</a:t>
            </a:r>
            <a:r>
              <a:rPr lang="fr-CA" altLang="en-US" noProof="0" dirty="0">
                <a:solidFill>
                  <a:srgbClr val="000000"/>
                </a:solidFill>
                <a:latin typeface="+mn-lt"/>
              </a:rPr>
              <a:t> qui devraient les offrir (contrairement aux guides de pratique clinique et guides de pratiques exemplaires).</a:t>
            </a:r>
          </a:p>
          <a:p>
            <a:pPr marL="171450" indent="-171450"/>
            <a:endParaRPr lang="fr-CA" altLang="en-US" noProof="0" dirty="0">
              <a:solidFill>
                <a:srgbClr val="000000"/>
              </a:solidFill>
              <a:latin typeface="+mn-lt"/>
            </a:endParaRPr>
          </a:p>
          <a:p>
            <a:pPr marL="171450" indent="-171450"/>
            <a:r>
              <a:rPr lang="fr-CA" altLang="en-US" b="1" noProof="0" dirty="0">
                <a:solidFill>
                  <a:srgbClr val="000000"/>
                </a:solidFill>
                <a:latin typeface="+mn-lt"/>
              </a:rPr>
              <a:t>Les normes de qualité sont :</a:t>
            </a:r>
          </a:p>
          <a:p>
            <a:pPr marL="171450" indent="-171450">
              <a:spcBef>
                <a:spcPct val="0"/>
              </a:spcBef>
              <a:buClr>
                <a:srgbClr val="00788A"/>
              </a:buClr>
              <a:buFontTx/>
              <a:buChar char="•"/>
            </a:pPr>
            <a:r>
              <a:rPr lang="fr-CA" altLang="en-US" noProof="0" dirty="0">
                <a:solidFill>
                  <a:srgbClr val="000000"/>
                </a:solidFill>
                <a:latin typeface="+mn-lt"/>
              </a:rPr>
              <a:t>Concises : 5 à 15 énoncés solides, fondés sur des données probantes, portant sur des domaines de priorité élevée pour l’amélioration.</a:t>
            </a:r>
          </a:p>
          <a:p>
            <a:pPr marL="171450" indent="-171450">
              <a:spcBef>
                <a:spcPct val="0"/>
              </a:spcBef>
              <a:buClr>
                <a:srgbClr val="00788A"/>
              </a:buClr>
              <a:buFontTx/>
              <a:buChar char="•"/>
            </a:pPr>
            <a:r>
              <a:rPr lang="fr-CA" altLang="en-US" noProof="0" dirty="0">
                <a:solidFill>
                  <a:srgbClr val="000000"/>
                </a:solidFill>
                <a:latin typeface="+mn-lt"/>
              </a:rPr>
              <a:t>Accessibles : aident les cliniciens et les organismes de fournisseurs à offrir des soins de la plus haute qualité possible, et les patients à connaître les sujets à aborder avec leurs cliniciens (comparativement aux guides de pratique clinique, qui sont assez arides, les normes sont très accessibles et écrites en langage clair).</a:t>
            </a:r>
          </a:p>
          <a:p>
            <a:pPr marL="171450" indent="-171450">
              <a:spcBef>
                <a:spcPct val="0"/>
              </a:spcBef>
              <a:buClr>
                <a:srgbClr val="00788A"/>
              </a:buClr>
              <a:buFontTx/>
              <a:buChar char="•"/>
            </a:pPr>
            <a:r>
              <a:rPr lang="fr-CA" altLang="en-US" noProof="0" dirty="0">
                <a:solidFill>
                  <a:srgbClr val="000000"/>
                </a:solidFill>
                <a:latin typeface="+mn-lt"/>
              </a:rPr>
              <a:t>Mesurables : chaque énoncé est accompagné d’un ou de plusieurs indicateurs de qualité (structure, processus ou résultat), ainsi que d’un ensemble de mesures des résultats pour l’ensemble de la norme.</a:t>
            </a:r>
          </a:p>
          <a:p>
            <a:pPr marL="171450" indent="-171450">
              <a:spcBef>
                <a:spcPct val="0"/>
              </a:spcBef>
              <a:buClr>
                <a:srgbClr val="00788A"/>
              </a:buClr>
              <a:buFontTx/>
              <a:buChar char="•"/>
            </a:pPr>
            <a:r>
              <a:rPr lang="fr-CA" altLang="en-US" noProof="0" dirty="0">
                <a:solidFill>
                  <a:srgbClr val="000000"/>
                </a:solidFill>
                <a:latin typeface="+mn-lt"/>
              </a:rPr>
              <a:t>Applicables : des outils et des ressources d’amélioration de la qualité soutiennent chaque norme en vue de favoriser l’adoption.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410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363" lvl="1" indent="-360363">
              <a:lnSpc>
                <a:spcPct val="95000"/>
              </a:lnSpc>
              <a:spcAft>
                <a:spcPts val="600"/>
              </a:spcAft>
              <a:buClr>
                <a:srgbClr val="00858F"/>
              </a:buClr>
              <a:buFontTx/>
              <a:buChar char="•"/>
            </a:pPr>
            <a:r>
              <a:rPr lang="fr-CA" altLang="en-US" b="1" noProof="0" dirty="0">
                <a:solidFill>
                  <a:srgbClr val="000000"/>
                </a:solidFill>
                <a:latin typeface="+mn-lt"/>
              </a:rPr>
              <a:t>Les patients, les </a:t>
            </a:r>
            <a:r>
              <a:rPr lang="fr-CA" sz="1800" b="1" dirty="0">
                <a:effectLst/>
                <a:latin typeface="Calibri" panose="020F0502020204030204" pitchFamily="34" charset="0"/>
                <a:ea typeface="Calibri" panose="020F0502020204030204" pitchFamily="34" charset="0"/>
                <a:cs typeface="Arial" panose="020B0604020202020204" pitchFamily="34" charset="0"/>
              </a:rPr>
              <a:t>partenaires de soins </a:t>
            </a:r>
            <a:r>
              <a:rPr lang="fr-CA" altLang="en-US" b="1" noProof="0" dirty="0">
                <a:solidFill>
                  <a:srgbClr val="000000"/>
                </a:solidFill>
                <a:latin typeface="+mn-lt"/>
              </a:rPr>
              <a:t>et le public </a:t>
            </a:r>
            <a:r>
              <a:rPr lang="fr-CA" altLang="en-US" noProof="0" dirty="0">
                <a:solidFill>
                  <a:srgbClr val="000000"/>
                </a:solidFill>
                <a:latin typeface="+mn-lt"/>
              </a:rPr>
              <a:t>peuvent utiliser les normes de qualité pour comprendre les caractéristiques de soins d’excellente qualité, savoir à quoi ils devraient s’attendre de leurs cliniciens et connaître la façon de discuter de la qualité de leurs soins.</a:t>
            </a:r>
          </a:p>
          <a:p>
            <a:pPr marL="360363" indent="-360363">
              <a:lnSpc>
                <a:spcPct val="95000"/>
              </a:lnSpc>
              <a:spcAft>
                <a:spcPts val="600"/>
              </a:spcAft>
              <a:buFontTx/>
              <a:buChar char="•"/>
            </a:pPr>
            <a:r>
              <a:rPr lang="fr-CA" altLang="en-US" b="1" noProof="0" dirty="0">
                <a:solidFill>
                  <a:srgbClr val="000000"/>
                </a:solidFill>
                <a:latin typeface="+mn-lt"/>
              </a:rPr>
              <a:t>Les régions provinciales et les organismes responsables de la prévention des maladies </a:t>
            </a:r>
            <a:r>
              <a:rPr lang="fr-CA" altLang="en-US" noProof="0" dirty="0">
                <a:solidFill>
                  <a:srgbClr val="000000"/>
                </a:solidFill>
                <a:latin typeface="+mn-lt"/>
              </a:rPr>
              <a:t>peuvent recourir aux normes de qualité pour mesurer les résultats de santé, tenir les </a:t>
            </a:r>
            <a:r>
              <a:rPr lang="fr-CA" altLang="en-US" b="0" noProof="0" dirty="0">
                <a:solidFill>
                  <a:srgbClr val="000000"/>
                </a:solidFill>
                <a:latin typeface="+mn-lt"/>
              </a:rPr>
              <a:t>organismes fournisseurs de soins de santé</a:t>
            </a:r>
            <a:r>
              <a:rPr lang="fr-CA" altLang="en-US" b="1" noProof="0" dirty="0">
                <a:solidFill>
                  <a:srgbClr val="000000"/>
                </a:solidFill>
                <a:latin typeface="+mn-lt"/>
              </a:rPr>
              <a:t> </a:t>
            </a:r>
            <a:r>
              <a:rPr lang="fr-CA" altLang="en-US" noProof="0" dirty="0">
                <a:solidFill>
                  <a:srgbClr val="000000"/>
                </a:solidFill>
                <a:latin typeface="+mn-lt"/>
              </a:rPr>
              <a:t>responsables de la prestation de soins de qualité supérieure et orienter les stratégies d’amélioration régionales.</a:t>
            </a:r>
          </a:p>
          <a:p>
            <a:pPr marL="360363" lvl="1" indent="-360363">
              <a:lnSpc>
                <a:spcPct val="95000"/>
              </a:lnSpc>
              <a:spcAft>
                <a:spcPts val="600"/>
              </a:spcAft>
              <a:buClr>
                <a:srgbClr val="00858F"/>
              </a:buClr>
              <a:buFontTx/>
              <a:buChar char="•"/>
            </a:pPr>
            <a:r>
              <a:rPr lang="fr-CA" altLang="en-US" b="1" noProof="0" dirty="0">
                <a:solidFill>
                  <a:srgbClr val="000000"/>
                </a:solidFill>
                <a:latin typeface="+mn-lt"/>
              </a:rPr>
              <a:t>Les organismes fournisseurs de soins de santé</a:t>
            </a:r>
            <a:r>
              <a:rPr lang="fr-CA" altLang="en-US" noProof="0" dirty="0">
                <a:solidFill>
                  <a:srgbClr val="000000"/>
                </a:solidFill>
                <a:latin typeface="+mn-lt"/>
              </a:rPr>
              <a:t> peuvent utiliser les normes de qualité pour mesurer et vérifier la qualité de leurs soins, cerner les écarts, orienter les stratégies d’amélioration organisationnelles et aiguiller les investissements dans les programmes cliniques.</a:t>
            </a:r>
          </a:p>
          <a:p>
            <a:pPr marL="360363" lvl="1" indent="-360363">
              <a:lnSpc>
                <a:spcPct val="95000"/>
              </a:lnSpc>
              <a:spcAft>
                <a:spcPts val="600"/>
              </a:spcAft>
              <a:buClr>
                <a:srgbClr val="00858F"/>
              </a:buClr>
              <a:buFontTx/>
              <a:buChar char="•"/>
            </a:pPr>
            <a:r>
              <a:rPr lang="fr-CA" altLang="en-US" b="1" noProof="0" dirty="0">
                <a:solidFill>
                  <a:srgbClr val="000000"/>
                </a:solidFill>
                <a:latin typeface="+mn-lt"/>
              </a:rPr>
              <a:t>Les cliniciens </a:t>
            </a:r>
            <a:r>
              <a:rPr lang="fr-CA" altLang="en-US" noProof="0" dirty="0">
                <a:solidFill>
                  <a:srgbClr val="000000"/>
                </a:solidFill>
                <a:latin typeface="+mn-lt"/>
              </a:rPr>
              <a:t>peuvent recourir aux normes de qualité pour évaluer la façon dont ils exercent leur profession et cerner les secteurs d’amélioration de la qualité au niveau personnel et à l’échelle organisationnelle et ils peuvent intégrer les énoncés fondés sur des données probantes dans le perfectionnement professionnel.</a:t>
            </a:r>
          </a:p>
          <a:p>
            <a:pPr marL="360363" lvl="1" indent="-360363">
              <a:lnSpc>
                <a:spcPct val="95000"/>
              </a:lnSpc>
              <a:spcAft>
                <a:spcPts val="600"/>
              </a:spcAft>
              <a:buClr>
                <a:srgbClr val="00858F"/>
              </a:buClr>
              <a:buFontTx/>
              <a:buChar char="•"/>
            </a:pPr>
            <a:r>
              <a:rPr lang="fr-CA" altLang="en-US" noProof="0" dirty="0">
                <a:solidFill>
                  <a:srgbClr val="000000"/>
                </a:solidFill>
                <a:latin typeface="+mn-lt"/>
              </a:rPr>
              <a:t>Le </a:t>
            </a:r>
            <a:r>
              <a:rPr lang="fr-CA" altLang="en-US" b="1" noProof="0" dirty="0">
                <a:solidFill>
                  <a:srgbClr val="000000"/>
                </a:solidFill>
                <a:latin typeface="+mn-lt"/>
              </a:rPr>
              <a:t>gouvernement</a:t>
            </a:r>
            <a:r>
              <a:rPr lang="fr-CA" altLang="en-US" noProof="0" dirty="0">
                <a:solidFill>
                  <a:srgbClr val="000000"/>
                </a:solidFill>
                <a:latin typeface="+mn-lt"/>
              </a:rPr>
              <a:t> peut utiliser les normes de qualité pour cerner les domaines de priorité à l’échelle provinciale, éclairer les nouvelles initiatives de collecte de données et de production de rapports et concevoir des indicateurs de rendement et des incitatifs sous forme de financement</a:t>
            </a:r>
            <a:r>
              <a:rPr lang="fr-CA" noProof="0" dirty="0">
                <a:latin typeface="+mn-lt"/>
                <a:cs typeface="Calibri" panose="020F0502020204030204" pitchFamily="34" charset="0"/>
              </a:rPr>
              <a:t>.</a:t>
            </a:r>
          </a:p>
        </p:txBody>
      </p:sp>
      <p:sp>
        <p:nvSpPr>
          <p:cNvPr id="4" name="Slide Number Placeholder 3"/>
          <p:cNvSpPr>
            <a:spLocks noGrp="1"/>
          </p:cNvSpPr>
          <p:nvPr>
            <p:ph type="sldNum" sz="quarter" idx="5"/>
          </p:nvPr>
        </p:nvSpPr>
        <p:spPr/>
        <p:txBody>
          <a:bodyPr/>
          <a:lstStyle/>
          <a:p>
            <a:fld id="{CD953FE4-7F3D-1C48-8731-559E789B0C8F}" type="slidenum">
              <a:rPr lang="en-US" smtClean="0"/>
              <a:t>4</a:t>
            </a:fld>
            <a:endParaRPr lang="en-US" dirty="0"/>
          </a:p>
        </p:txBody>
      </p:sp>
    </p:spTree>
    <p:extLst>
      <p:ext uri="{BB962C8B-B14F-4D97-AF65-F5344CB8AC3E}">
        <p14:creationId xmlns:p14="http://schemas.microsoft.com/office/powerpoint/2010/main" val="1730360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fr-CA" altLang="en-US" noProof="0" dirty="0">
                <a:solidFill>
                  <a:srgbClr val="000000"/>
                </a:solidFill>
                <a:latin typeface="Calibri" panose="020F0502020204030204" pitchFamily="34" charset="0"/>
                <a:cs typeface="Calibri" panose="020F0502020204030204" pitchFamily="34" charset="0"/>
              </a:rPr>
              <a:t>Chaque norme de qualité porte sur une question de soins de santé spécifique.  L’élaboration de chaque norme de qualité s’accompagne d’un assortiment de ressources.</a:t>
            </a:r>
          </a:p>
          <a:p>
            <a:pPr marL="285750" indent="-285750">
              <a:buFontTx/>
              <a:buChar char="•"/>
            </a:pPr>
            <a:r>
              <a:rPr lang="fr-CA" altLang="en-US" noProof="0" dirty="0">
                <a:solidFill>
                  <a:srgbClr val="000000"/>
                </a:solidFill>
                <a:latin typeface="Calibri"/>
                <a:ea typeface="MS PGothic"/>
                <a:cs typeface="Calibri"/>
              </a:rPr>
              <a:t>Au moyen d’énoncés concis et faciles à comprendre, les normes de qualité décrivent à quoi ressemblent des soins de qualité pour une affection ou un sujet en fonction des données probantes.</a:t>
            </a:r>
          </a:p>
          <a:p>
            <a:pPr marL="285750" indent="-285750">
              <a:buFontTx/>
              <a:buChar char="•"/>
            </a:pPr>
            <a:r>
              <a:rPr lang="fr-CA" altLang="en-US" noProof="0" dirty="0">
                <a:solidFill>
                  <a:srgbClr val="000000"/>
                </a:solidFill>
                <a:latin typeface="Calibri" panose="020F0502020204030204" pitchFamily="34" charset="0"/>
                <a:cs typeface="Calibri" panose="020F0502020204030204" pitchFamily="34" charset="0"/>
              </a:rPr>
              <a:t>Chaque norme de qualité est accompagnée des documents suivants : </a:t>
            </a:r>
          </a:p>
          <a:p>
            <a:pPr marL="742950" lvl="1" indent="-285750">
              <a:buFontTx/>
              <a:buChar char="•"/>
            </a:pPr>
            <a:r>
              <a:rPr lang="fr-CA" altLang="en-US" i="1" noProof="0" dirty="0">
                <a:solidFill>
                  <a:srgbClr val="000000"/>
                </a:solidFill>
                <a:latin typeface="Calibri" panose="020F0502020204030204" pitchFamily="34" charset="0"/>
                <a:cs typeface="Calibri" panose="020F0502020204030204" pitchFamily="34" charset="0"/>
              </a:rPr>
              <a:t>Un guide du patient </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sommaire</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jeu de diapositives « cas d’amélioration »</a:t>
            </a:r>
          </a:p>
          <a:p>
            <a:pPr marL="742950" marR="0" lvl="1" indent="-285750" algn="l" defTabSz="457200" rtl="0" eaLnBrk="0" fontAlgn="base" latinLnBrk="0" hangingPunct="0">
              <a:lnSpc>
                <a:spcPct val="100000"/>
              </a:lnSpc>
              <a:spcBef>
                <a:spcPct val="30000"/>
              </a:spcBef>
              <a:spcAft>
                <a:spcPct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guide de mesure</a:t>
            </a:r>
          </a:p>
          <a:p>
            <a:pPr marL="742950" lvl="1" indent="-285750">
              <a:buFontTx/>
              <a:buChar char="•"/>
            </a:pPr>
            <a:r>
              <a:rPr lang="fr-CA" altLang="en-US" i="1" noProof="0" dirty="0">
                <a:solidFill>
                  <a:srgbClr val="000000"/>
                </a:solidFill>
                <a:latin typeface="Calibri" panose="020F0502020204030204" pitchFamily="34" charset="0"/>
                <a:cs typeface="Calibri" panose="020F0502020204030204" pitchFamily="34" charset="0"/>
              </a:rPr>
              <a:t>Des spécifications techniques</a:t>
            </a:r>
          </a:p>
          <a:p>
            <a:pPr marL="742950" lvl="1" indent="-285750">
              <a:buFontTx/>
              <a:buChar char="•"/>
            </a:pPr>
            <a:r>
              <a:rPr lang="fr-CA" altLang="en-US" i="1" noProof="0" dirty="0">
                <a:solidFill>
                  <a:srgbClr val="000000"/>
                </a:solidFill>
                <a:latin typeface="Calibri" panose="020F0502020204030204" pitchFamily="34" charset="0"/>
                <a:cs typeface="Calibri" panose="020F0502020204030204" pitchFamily="34" charset="0"/>
              </a:rPr>
              <a:t>Un tableau de données</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guide de démarrage</a:t>
            </a:r>
          </a:p>
          <a:p>
            <a:pPr marL="285750" indent="-285750">
              <a:buFontTx/>
              <a:buChar char="•"/>
            </a:pPr>
            <a:r>
              <a:rPr lang="fr-CA" altLang="en-US" noProof="0" dirty="0">
                <a:solidFill>
                  <a:srgbClr val="000000"/>
                </a:solidFill>
                <a:latin typeface="Calibri"/>
                <a:ea typeface="MS PGothic"/>
                <a:cs typeface="Calibri"/>
              </a:rPr>
              <a:t>Les normes de qualité fournissent un plan d’action afin de permettre au système de soins de santé en Ontario de mieux fonctionner, de faciliter les transitions harmonieuses et de s’assurer que les patients reçoivent les mêmes soins de qualité supérieure, quel que soit l’endroit où ils vivent.</a:t>
            </a:r>
          </a:p>
        </p:txBody>
      </p:sp>
      <p:sp>
        <p:nvSpPr>
          <p:cNvPr id="4" name="Slide Number Placeholder 3"/>
          <p:cNvSpPr>
            <a:spLocks noGrp="1"/>
          </p:cNvSpPr>
          <p:nvPr>
            <p:ph type="sldNum" sz="quarter" idx="5"/>
          </p:nvPr>
        </p:nvSpPr>
        <p:spPr/>
        <p:txBody>
          <a:bodyPr/>
          <a:lstStyle/>
          <a:p>
            <a:fld id="{CD953FE4-7F3D-1C48-8731-559E789B0C8F}" type="slidenum">
              <a:rPr lang="en-US" smtClean="0"/>
              <a:t>5</a:t>
            </a:fld>
            <a:endParaRPr lang="en-US" dirty="0"/>
          </a:p>
        </p:txBody>
      </p:sp>
    </p:spTree>
    <p:extLst>
      <p:ext uri="{BB962C8B-B14F-4D97-AF65-F5344CB8AC3E}">
        <p14:creationId xmlns:p14="http://schemas.microsoft.com/office/powerpoint/2010/main" val="318436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fr-CA" altLang="en-US" noProof="0" dirty="0">
                <a:solidFill>
                  <a:srgbClr val="000000"/>
                </a:solidFill>
                <a:latin typeface="Calibri" panose="020F0502020204030204" pitchFamily="34" charset="0"/>
              </a:rPr>
              <a:t>Chaque norme de qualité comprend un résumé en langage simple pour les patients, les familles, les </a:t>
            </a:r>
            <a:r>
              <a:rPr lang="fr-CA" sz="1800" dirty="0">
                <a:effectLst/>
                <a:latin typeface="Calibri" panose="020F0502020204030204" pitchFamily="34" charset="0"/>
                <a:ea typeface="Calibri" panose="020F0502020204030204" pitchFamily="34" charset="0"/>
                <a:cs typeface="Arial" panose="020B0604020202020204" pitchFamily="34" charset="0"/>
              </a:rPr>
              <a:t>partenaires de soins </a:t>
            </a:r>
            <a:r>
              <a:rPr lang="fr-CA" altLang="en-US" noProof="0" dirty="0">
                <a:solidFill>
                  <a:srgbClr val="000000"/>
                </a:solidFill>
                <a:latin typeface="Calibri" panose="020F0502020204030204" pitchFamily="34" charset="0"/>
              </a:rPr>
              <a:t>et le public, appelé le </a:t>
            </a:r>
            <a:r>
              <a:rPr lang="fr-CA" altLang="en-US" b="1" noProof="0" dirty="0">
                <a:solidFill>
                  <a:srgbClr val="000000"/>
                </a:solidFill>
                <a:latin typeface="Calibri" panose="020F0502020204030204" pitchFamily="34" charset="0"/>
              </a:rPr>
              <a:t>guide du patient</a:t>
            </a:r>
            <a:r>
              <a:rPr lang="fr-CA" altLang="en-US" noProof="0" dirty="0">
                <a:solidFill>
                  <a:srgbClr val="000000"/>
                </a:solidFill>
                <a:latin typeface="Calibri" panose="020F0502020204030204" pitchFamily="34" charset="0"/>
              </a:rPr>
              <a:t>.</a:t>
            </a:r>
          </a:p>
          <a:p>
            <a:pPr marL="171450" indent="-171450"/>
            <a:endParaRPr lang="fr-CA" altLang="en-US" noProof="0" dirty="0">
              <a:solidFill>
                <a:srgbClr val="000000"/>
              </a:solidFill>
              <a:latin typeface="Calibri" panose="020F0502020204030204" pitchFamily="34" charset="0"/>
            </a:endParaRPr>
          </a:p>
          <a:p>
            <a:pPr marL="171450" indent="-171450"/>
            <a:r>
              <a:rPr lang="fr-CA" altLang="en-US" b="1" noProof="0" dirty="0">
                <a:solidFill>
                  <a:srgbClr val="000000"/>
                </a:solidFill>
                <a:latin typeface="Calibri" panose="020F0502020204030204" pitchFamily="34" charset="0"/>
              </a:rPr>
              <a:t>Participation des patients aux normes de qualité : </a:t>
            </a:r>
          </a:p>
          <a:p>
            <a:pPr marL="171450" indent="-171450">
              <a:buFontTx/>
              <a:buChar char="•"/>
            </a:pPr>
            <a:r>
              <a:rPr lang="fr-CA" altLang="en-US" noProof="0" dirty="0">
                <a:solidFill>
                  <a:srgbClr val="000000"/>
                </a:solidFill>
                <a:latin typeface="Calibri" panose="020F0502020204030204" pitchFamily="34" charset="0"/>
              </a:rPr>
              <a:t>Participation à des comités consultatifs en tant que membres</a:t>
            </a:r>
          </a:p>
          <a:p>
            <a:pPr marL="171450" indent="-171450">
              <a:buFontTx/>
              <a:buChar char="•"/>
            </a:pPr>
            <a:r>
              <a:rPr lang="fr-CA" altLang="en-US" noProof="0" dirty="0">
                <a:solidFill>
                  <a:srgbClr val="000000"/>
                </a:solidFill>
                <a:latin typeface="Calibri" panose="020F0502020204030204" pitchFamily="34" charset="0"/>
              </a:rPr>
              <a:t>Groupes de discussion et entretiens avec des informateurs clés sur des sujets précis (au besoin)</a:t>
            </a:r>
          </a:p>
          <a:p>
            <a:pPr marL="171450" indent="-171450">
              <a:buFontTx/>
              <a:buChar char="•"/>
            </a:pPr>
            <a:r>
              <a:rPr lang="fr-CA" altLang="en-US" noProof="0" dirty="0">
                <a:solidFill>
                  <a:srgbClr val="000000"/>
                </a:solidFill>
                <a:latin typeface="Calibri" panose="020F0502020204030204" pitchFamily="34" charset="0"/>
              </a:rPr>
              <a:t>Période de commentaires du public pour chaque norme de qualité</a:t>
            </a:r>
          </a:p>
          <a:p>
            <a:pPr marL="171450" indent="-171450">
              <a:buFontTx/>
              <a:buChar char="•"/>
            </a:pPr>
            <a:r>
              <a:rPr lang="fr-CA" altLang="en-US" noProof="0" dirty="0">
                <a:solidFill>
                  <a:srgbClr val="000000"/>
                </a:solidFill>
                <a:latin typeface="Calibri" panose="020F0502020204030204" pitchFamily="34" charset="0"/>
              </a:rPr>
              <a:t>Consultations sur le guide de conversation des patients</a:t>
            </a:r>
          </a:p>
        </p:txBody>
      </p:sp>
      <p:sp>
        <p:nvSpPr>
          <p:cNvPr id="4" name="Slide Number Placeholder 3"/>
          <p:cNvSpPr>
            <a:spLocks noGrp="1"/>
          </p:cNvSpPr>
          <p:nvPr>
            <p:ph type="sldNum" sz="quarter" idx="5"/>
          </p:nvPr>
        </p:nvSpPr>
        <p:spPr/>
        <p:txBody>
          <a:bodyPr/>
          <a:lstStyle/>
          <a:p>
            <a:fld id="{CD953FE4-7F3D-1C48-8731-559E789B0C8F}" type="slidenum">
              <a:rPr lang="en-US" smtClean="0"/>
              <a:t>7</a:t>
            </a:fld>
            <a:endParaRPr lang="en-US" dirty="0"/>
          </a:p>
        </p:txBody>
      </p:sp>
    </p:spTree>
    <p:extLst>
      <p:ext uri="{BB962C8B-B14F-4D97-AF65-F5344CB8AC3E}">
        <p14:creationId xmlns:p14="http://schemas.microsoft.com/office/powerpoint/2010/main" val="1741196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9</a:t>
            </a:fld>
            <a:endParaRPr lang="en-US" dirty="0"/>
          </a:p>
        </p:txBody>
      </p:sp>
    </p:spTree>
    <p:extLst>
      <p:ext uri="{BB962C8B-B14F-4D97-AF65-F5344CB8AC3E}">
        <p14:creationId xmlns:p14="http://schemas.microsoft.com/office/powerpoint/2010/main" val="3064512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10</a:t>
            </a:fld>
            <a:endParaRPr lang="en-US" dirty="0"/>
          </a:p>
        </p:txBody>
      </p:sp>
    </p:spTree>
    <p:extLst>
      <p:ext uri="{BB962C8B-B14F-4D97-AF65-F5344CB8AC3E}">
        <p14:creationId xmlns:p14="http://schemas.microsoft.com/office/powerpoint/2010/main" val="1363868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A" altLang="en-US" noProof="0" dirty="0">
                <a:solidFill>
                  <a:srgbClr val="000000"/>
                </a:solidFill>
                <a:latin typeface="Calibri" panose="020F0502020204030204" pitchFamily="34" charset="0"/>
              </a:rPr>
              <a:t>Toutefois, il y a des choses que nous pouvons faire aujourd’hui malgré les vastes obstacles systémiques qui pourraient prendre du temps à surmonter. Le </a:t>
            </a:r>
            <a:r>
              <a:rPr lang="fr-CA" altLang="en-US" i="1" noProof="0" dirty="0">
                <a:solidFill>
                  <a:srgbClr val="000000"/>
                </a:solidFill>
                <a:latin typeface="Calibri" panose="020F0502020204030204" pitchFamily="34" charset="0"/>
              </a:rPr>
              <a:t>Guide de démarrage </a:t>
            </a:r>
            <a:r>
              <a:rPr lang="fr-CA" altLang="en-US" noProof="0" dirty="0">
                <a:solidFill>
                  <a:srgbClr val="000000"/>
                </a:solidFill>
                <a:latin typeface="Calibri" panose="020F0502020204030204" pitchFamily="34" charset="0"/>
              </a:rPr>
              <a:t>est un document qui décrit le processus d’utilisation des normes de qualité à titre de ressources pour offrir des soins de qualité supérieure. Il compile un certain nombre de ressources afin de soutenir l’adoption des normes, notamment des liens vers des ressources sur la mise en œuvre et l’amélioration de la qualité, des exemples et des activités à des fins de réflexion, ainsi que des modèles et des documents pour soutenir les activités de planification de la mise en œuvre. Le </a:t>
            </a:r>
            <a:r>
              <a:rPr lang="fr-CA" altLang="en-US" i="1" noProof="0" dirty="0">
                <a:solidFill>
                  <a:srgbClr val="000000"/>
                </a:solidFill>
                <a:latin typeface="Calibri" panose="020F0502020204030204" pitchFamily="34" charset="0"/>
              </a:rPr>
              <a:t>Guide de démarrage </a:t>
            </a:r>
            <a:r>
              <a:rPr lang="fr-CA" altLang="en-US" noProof="0" dirty="0">
                <a:solidFill>
                  <a:srgbClr val="000000"/>
                </a:solidFill>
                <a:latin typeface="Calibri" panose="020F0502020204030204" pitchFamily="34" charset="0"/>
              </a:rPr>
              <a:t>comprend également un modèle de plan d’action et des exemples sur la manière dont les plans d’amélioration de la qualité peuvent aider à faire progresser les normes de qualité.</a:t>
            </a:r>
          </a:p>
        </p:txBody>
      </p:sp>
      <p:sp>
        <p:nvSpPr>
          <p:cNvPr id="4" name="Slide Number Placeholder 3"/>
          <p:cNvSpPr>
            <a:spLocks noGrp="1"/>
          </p:cNvSpPr>
          <p:nvPr>
            <p:ph type="sldNum" sz="quarter" idx="5"/>
          </p:nvPr>
        </p:nvSpPr>
        <p:spPr/>
        <p:txBody>
          <a:bodyPr/>
          <a:lstStyle/>
          <a:p>
            <a:fld id="{CD953FE4-7F3D-1C48-8731-559E789B0C8F}" type="slidenum">
              <a:rPr lang="en-US" smtClean="0"/>
              <a:t>11</a:t>
            </a:fld>
            <a:endParaRPr lang="en-US" dirty="0"/>
          </a:p>
        </p:txBody>
      </p:sp>
    </p:spTree>
    <p:extLst>
      <p:ext uri="{BB962C8B-B14F-4D97-AF65-F5344CB8AC3E}">
        <p14:creationId xmlns:p14="http://schemas.microsoft.com/office/powerpoint/2010/main" val="1016779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Photo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descr="Ontario Health logo">
            <a:extLst>
              <a:ext uri="{FF2B5EF4-FFF2-40B4-BE49-F238E27FC236}">
                <a16:creationId xmlns:a16="http://schemas.microsoft.com/office/drawing/2014/main" id="{09853D7E-AABD-29E5-1A2A-501A36477E50}"/>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48" name="Text Placeholder 47">
            <a:extLst>
              <a:ext uri="{FF2B5EF4-FFF2-40B4-BE49-F238E27FC236}">
                <a16:creationId xmlns:a16="http://schemas.microsoft.com/office/drawing/2014/main" id="{677F1D97-7ECC-F386-F547-E8F7EDFFBB77}"/>
              </a:ext>
            </a:extLst>
          </p:cNvPr>
          <p:cNvSpPr>
            <a:spLocks noGrp="1"/>
          </p:cNvSpPr>
          <p:nvPr>
            <p:ph type="body" sz="quarter" idx="16" hasCustomPrompt="1"/>
          </p:nvPr>
        </p:nvSpPr>
        <p:spPr>
          <a:xfrm>
            <a:off x="914400" y="2573492"/>
            <a:ext cx="7715250" cy="304250"/>
          </a:xfrm>
        </p:spPr>
        <p:txBody>
          <a:bodyPr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43" name="Text Placeholder 42">
            <a:extLst>
              <a:ext uri="{FF2B5EF4-FFF2-40B4-BE49-F238E27FC236}">
                <a16:creationId xmlns:a16="http://schemas.microsoft.com/office/drawing/2014/main" id="{E6A2A235-8022-9742-FB03-FC6458F84745}"/>
              </a:ext>
            </a:extLst>
          </p:cNvPr>
          <p:cNvSpPr>
            <a:spLocks noGrp="1"/>
          </p:cNvSpPr>
          <p:nvPr>
            <p:ph type="body" sz="quarter" idx="14" hasCustomPrompt="1"/>
          </p:nvPr>
        </p:nvSpPr>
        <p:spPr>
          <a:xfrm>
            <a:off x="914400" y="1810813"/>
            <a:ext cx="10363200" cy="406265"/>
          </a:xfrm>
        </p:spPr>
        <p:txBody>
          <a:bodyPr wrap="square" anchor="t">
            <a:spAutoFit/>
          </a:bodyPr>
          <a:lstStyle>
            <a:lvl1pPr marL="0" indent="0">
              <a:spcAft>
                <a:spcPts val="0"/>
              </a:spcAft>
              <a:buNone/>
              <a:defRPr sz="3000" baseline="0">
                <a:solidFill>
                  <a:schemeClr val="tx1"/>
                </a:solidFill>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p>
        </p:txBody>
      </p:sp>
      <p:sp>
        <p:nvSpPr>
          <p:cNvPr id="38" name="Text Placeholder 37">
            <a:extLst>
              <a:ext uri="{FF2B5EF4-FFF2-40B4-BE49-F238E27FC236}">
                <a16:creationId xmlns:a16="http://schemas.microsoft.com/office/drawing/2014/main" id="{E232657D-B9B6-404B-C7A0-647448D8D823}"/>
              </a:ext>
            </a:extLst>
          </p:cNvPr>
          <p:cNvSpPr>
            <a:spLocks noGrp="1"/>
          </p:cNvSpPr>
          <p:nvPr>
            <p:ph type="body" sz="quarter" idx="13" hasCustomPrompt="1"/>
          </p:nvPr>
        </p:nvSpPr>
        <p:spPr>
          <a:xfrm>
            <a:off x="914400" y="377706"/>
            <a:ext cx="10363200"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Can be 1-2 lines </a:t>
            </a:r>
            <a:br>
              <a:rPr lang="en-US" sz="4200" b="1" u="none">
                <a:latin typeface="Calibri"/>
                <a:ea typeface="MS PGothic"/>
                <a:cs typeface="Calibri"/>
              </a:rPr>
            </a:br>
            <a:r>
              <a:rPr lang="en-US" sz="4200" b="1" u="none">
                <a:latin typeface="Calibri"/>
                <a:ea typeface="MS PGothic"/>
                <a:cs typeface="Calibri"/>
              </a:rPr>
              <a:t>in length. Calibri Bold 42 pt.</a:t>
            </a:r>
            <a:endParaRPr lang="en-US" sz="4200" b="1" u="none">
              <a:latin typeface="Calibri Light" panose="020F0302020204030204" pitchFamily="34" charset="0"/>
              <a:ea typeface="MS PGothic"/>
              <a:cs typeface="Calibri Light" panose="020F0302020204030204" pitchFamily="34" charset="0"/>
            </a:endParaRPr>
          </a:p>
        </p:txBody>
      </p:sp>
      <p:sp>
        <p:nvSpPr>
          <p:cNvPr id="2" name="Rectangle 1">
            <a:extLst>
              <a:ext uri="{FF2B5EF4-FFF2-40B4-BE49-F238E27FC236}">
                <a16:creationId xmlns:a16="http://schemas.microsoft.com/office/drawing/2014/main" id="{DE279E30-5D2B-7665-C675-6FAC49BE8634}"/>
              </a:ext>
              <a:ext uri="{C183D7F6-B498-43B3-948B-1728B52AA6E4}">
                <adec:decorative xmlns:adec="http://schemas.microsoft.com/office/drawing/2017/decorative" val="1"/>
              </a:ext>
            </a:extLst>
          </p:cNvPr>
          <p:cNvSpPr/>
          <p:nvPr/>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ABA6910C-61A3-42F4-0A10-12531FC6BB01}"/>
              </a:ext>
            </a:extLst>
          </p:cNvPr>
          <p:cNvPicPr>
            <a:picLocks noChangeAspect="1"/>
          </p:cNvPicPr>
          <p:nvPr userDrawn="1"/>
        </p:nvPicPr>
        <p:blipFill>
          <a:blip r:embed="rId3"/>
          <a:stretch>
            <a:fillRect/>
          </a:stretch>
        </p:blipFill>
        <p:spPr>
          <a:xfrm>
            <a:off x="9628909" y="5543459"/>
            <a:ext cx="2686992" cy="1316330"/>
          </a:xfrm>
          <a:prstGeom prst="rect">
            <a:avLst/>
          </a:prstGeom>
        </p:spPr>
      </p:pic>
      <p:sp>
        <p:nvSpPr>
          <p:cNvPr id="4" name="Rectangle 3">
            <a:extLst>
              <a:ext uri="{FF2B5EF4-FFF2-40B4-BE49-F238E27FC236}">
                <a16:creationId xmlns:a16="http://schemas.microsoft.com/office/drawing/2014/main" id="{8678439C-818C-6693-CF16-414574544C6D}"/>
              </a:ext>
              <a:ext uri="{C183D7F6-B498-43B3-948B-1728B52AA6E4}">
                <adec:decorative xmlns:adec="http://schemas.microsoft.com/office/drawing/2017/decorative" val="1"/>
              </a:ext>
            </a:extLst>
          </p:cNvPr>
          <p:cNvSpPr/>
          <p:nvPr userDrawn="1"/>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19102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s,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4" name="Text Placeholder 3">
            <a:extLst>
              <a:ext uri="{FF2B5EF4-FFF2-40B4-BE49-F238E27FC236}">
                <a16:creationId xmlns:a16="http://schemas.microsoft.com/office/drawing/2014/main" id="{F1441250-7B58-FEDD-3CE6-4F6D7FC732B4}"/>
              </a:ext>
            </a:extLst>
          </p:cNvPr>
          <p:cNvSpPr>
            <a:spLocks noGrp="1"/>
          </p:cNvSpPr>
          <p:nvPr>
            <p:ph type="body" sz="quarter" idx="11" hasCustomPrompt="1"/>
          </p:nvPr>
        </p:nvSpPr>
        <p:spPr>
          <a:xfrm>
            <a:off x="539839" y="1943100"/>
            <a:ext cx="11087100" cy="4533900"/>
          </a:xfrm>
        </p:spPr>
        <p:txBody>
          <a:bodyPr numCol="2" spcCol="457200"/>
          <a:lstStyle>
            <a:lvl1pPr marL="0" indent="0">
              <a:buFont typeface="Arial" panose="020B0604020202020204" pitchFamily="34" charset="0"/>
              <a:buNone/>
              <a:defRPr/>
            </a:lvl1pPr>
            <a:lvl2pPr marL="571500" indent="-342900">
              <a:buFont typeface="Arial" panose="020B0604020202020204" pitchFamily="34" charset="0"/>
              <a:buChar char="•"/>
              <a:defRPr/>
            </a:lvl2pPr>
          </a:lstStyle>
          <a:p>
            <a:pPr fontAlgn="t"/>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br>
              <a:rPr lang="en-US" sz="2200">
                <a:ea typeface="MS PGothic"/>
                <a:cs typeface="Calibri"/>
              </a:rPr>
            </a:br>
            <a:endParaRPr lang="en-US" sz="2200">
              <a:ea typeface="MS PGothic"/>
              <a:cs typeface="Calibri"/>
            </a:endParaRP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fontAlgn="t"/>
            <a:endParaRPr lang="en-US" sz="2200">
              <a:ea typeface="MS PGothic"/>
              <a:cs typeface="Calibri"/>
            </a:endParaRPr>
          </a:p>
        </p:txBody>
      </p:sp>
      <p:sp>
        <p:nvSpPr>
          <p:cNvPr id="2" name="Rectangle 1">
            <a:extLst>
              <a:ext uri="{FF2B5EF4-FFF2-40B4-BE49-F238E27FC236}">
                <a16:creationId xmlns:a16="http://schemas.microsoft.com/office/drawing/2014/main" id="{604524E8-7F7D-234A-DCB2-0314995F4A60}"/>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Slide Number Placeholder 2">
            <a:extLst>
              <a:ext uri="{FF2B5EF4-FFF2-40B4-BE49-F238E27FC236}">
                <a16:creationId xmlns:a16="http://schemas.microsoft.com/office/drawing/2014/main" id="{C9E2428B-0A82-DA35-1C01-383769BF3FB4}"/>
              </a:ext>
            </a:extLst>
          </p:cNvPr>
          <p:cNvSpPr>
            <a:spLocks noGrp="1"/>
          </p:cNvSpPr>
          <p:nvPr>
            <p:ph type="sldNum" sz="quarter" idx="12"/>
          </p:nvPr>
        </p:nvSpPr>
        <p:spPr/>
        <p:txBody>
          <a:bodyPr/>
          <a:lstStyle/>
          <a:p>
            <a:fld id="{617A2616-1F63-43CD-9B47-76DD3992E8DE}" type="slidenum">
              <a:rPr lang="en-CA" smtClean="0"/>
              <a:pPr/>
              <a:t>‹#›</a:t>
            </a:fld>
            <a:endParaRPr lang="en-CA" dirty="0"/>
          </a:p>
        </p:txBody>
      </p:sp>
    </p:spTree>
    <p:extLst>
      <p:ext uri="{BB962C8B-B14F-4D97-AF65-F5344CB8AC3E}">
        <p14:creationId xmlns:p14="http://schemas.microsoft.com/office/powerpoint/2010/main" val="3517732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15" name="Text Placeholder 14">
            <a:extLst>
              <a:ext uri="{FF2B5EF4-FFF2-40B4-BE49-F238E27FC236}">
                <a16:creationId xmlns:a16="http://schemas.microsoft.com/office/drawing/2014/main" id="{4FFFF155-02CB-5101-0EB5-2D8B7D32A72A}"/>
              </a:ext>
            </a:extLst>
          </p:cNvPr>
          <p:cNvSpPr>
            <a:spLocks noGrp="1"/>
          </p:cNvSpPr>
          <p:nvPr>
            <p:ph type="body" sz="quarter" idx="12" hasCustomPrompt="1"/>
          </p:nvPr>
        </p:nvSpPr>
        <p:spPr>
          <a:xfrm>
            <a:off x="8231277" y="1593582"/>
            <a:ext cx="3395662" cy="3844925"/>
          </a:xfrm>
          <a:prstGeom prst="round2DiagRect">
            <a:avLst/>
          </a:prstGeom>
          <a:solidFill>
            <a:schemeClr val="accent1"/>
          </a:solidFill>
        </p:spPr>
        <p:txBody>
          <a:bodyPr lIns="182880" tIns="182880" rIns="182880" bIns="182880">
            <a:noAutofit/>
          </a:bodyPr>
          <a:lstStyle>
            <a:lvl1pPr>
              <a:defRPr sz="1800" baseline="0">
                <a:latin typeface="+mn-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19" name="Text Placeholder 18">
            <a:extLst>
              <a:ext uri="{FF2B5EF4-FFF2-40B4-BE49-F238E27FC236}">
                <a16:creationId xmlns:a16="http://schemas.microsoft.com/office/drawing/2014/main" id="{16A3C848-CB26-FC1C-D368-350907F6C2FC}"/>
              </a:ext>
            </a:extLst>
          </p:cNvPr>
          <p:cNvSpPr>
            <a:spLocks noGrp="1"/>
          </p:cNvSpPr>
          <p:nvPr>
            <p:ph type="body" sz="quarter" idx="13" hasCustomPrompt="1"/>
          </p:nvPr>
        </p:nvSpPr>
        <p:spPr>
          <a:xfrm>
            <a:off x="533400" y="1943100"/>
            <a:ext cx="7110413" cy="4000500"/>
          </a:xfrm>
        </p:spPr>
        <p:txBody>
          <a:bodyPr/>
          <a:lstStyle>
            <a:lvl1pPr marL="0" indent="0">
              <a:spcAft>
                <a:spcPts val="1200"/>
              </a:spcAft>
              <a:buFont typeface="Arial" panose="020B0604020202020204" pitchFamily="34" charset="0"/>
              <a:buNone/>
              <a:defRPr/>
            </a:lvl1pPr>
            <a:lvl2pPr>
              <a:defRPr sz="2000"/>
            </a:lvl2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a:t>
            </a:r>
            <a:r>
              <a:rPr lang="en-US" sz="2200">
                <a:ea typeface="MS PGothic"/>
                <a:cs typeface="Calibri"/>
              </a:rPr>
              <a:t> my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8E6C7BFD-B686-7C45-79BF-7538AB9A6A6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Title 2">
            <a:extLst>
              <a:ext uri="{FF2B5EF4-FFF2-40B4-BE49-F238E27FC236}">
                <a16:creationId xmlns:a16="http://schemas.microsoft.com/office/drawing/2014/main" id="{3FCCB5CA-A9A4-1A4E-B0CE-3D212C57CF8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4C3FF3B1-C827-3CFF-2FAA-B487D39610A4}"/>
              </a:ext>
            </a:extLst>
          </p:cNvPr>
          <p:cNvSpPr>
            <a:spLocks noGrp="1"/>
          </p:cNvSpPr>
          <p:nvPr>
            <p:ph type="sldNum" sz="quarter" idx="14"/>
          </p:nvPr>
        </p:nvSpPr>
        <p:spPr/>
        <p:txBody>
          <a:bodyPr/>
          <a:lstStyle/>
          <a:p>
            <a:fld id="{617A2616-1F63-43CD-9B47-76DD3992E8DE}" type="slidenum">
              <a:rPr lang="en-CA" smtClean="0"/>
              <a:pPr/>
              <a:t>‹#›</a:t>
            </a:fld>
            <a:endParaRPr lang="en-CA" dirty="0"/>
          </a:p>
        </p:txBody>
      </p:sp>
    </p:spTree>
    <p:extLst>
      <p:ext uri="{BB962C8B-B14F-4D97-AF65-F5344CB8AC3E}">
        <p14:creationId xmlns:p14="http://schemas.microsoft.com/office/powerpoint/2010/main" val="3370471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lumns,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Text Placeholder 14">
            <a:extLst>
              <a:ext uri="{FF2B5EF4-FFF2-40B4-BE49-F238E27FC236}">
                <a16:creationId xmlns:a16="http://schemas.microsoft.com/office/drawing/2014/main" id="{130A7326-D7B1-C86A-70CB-C10E219E463E}"/>
              </a:ext>
            </a:extLst>
          </p:cNvPr>
          <p:cNvSpPr>
            <a:spLocks noGrp="1"/>
          </p:cNvSpPr>
          <p:nvPr>
            <p:ph type="body" sz="quarter" idx="12" hasCustomPrompt="1"/>
          </p:nvPr>
        </p:nvSpPr>
        <p:spPr>
          <a:xfrm>
            <a:off x="6096000" y="3786804"/>
            <a:ext cx="5562600" cy="2514601"/>
          </a:xfrm>
          <a:prstGeom prst="round2DiagRect">
            <a:avLst/>
          </a:prstGeom>
          <a:solidFill>
            <a:schemeClr val="accent1"/>
          </a:solidFill>
        </p:spPr>
        <p:txBody>
          <a:bodyPr lIns="182880" tIns="182880" rIns="182880" bIns="182880">
            <a:noAutofit/>
          </a:bodyPr>
          <a:lstStyle>
            <a:lvl1pPr>
              <a:defRPr sz="1800">
                <a:latin typeface="+mj-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6" name="Text Placeholder 18">
            <a:extLst>
              <a:ext uri="{FF2B5EF4-FFF2-40B4-BE49-F238E27FC236}">
                <a16:creationId xmlns:a16="http://schemas.microsoft.com/office/drawing/2014/main" id="{1234BE21-F0C6-BF48-3E4A-5988AEF944C4}"/>
              </a:ext>
            </a:extLst>
          </p:cNvPr>
          <p:cNvSpPr>
            <a:spLocks noGrp="1"/>
          </p:cNvSpPr>
          <p:nvPr>
            <p:ph type="body" sz="quarter" idx="13" hasCustomPrompt="1"/>
          </p:nvPr>
        </p:nvSpPr>
        <p:spPr>
          <a:xfrm>
            <a:off x="533400" y="1943100"/>
            <a:ext cx="5333999"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10" name="Text Placeholder 18">
            <a:extLst>
              <a:ext uri="{FF2B5EF4-FFF2-40B4-BE49-F238E27FC236}">
                <a16:creationId xmlns:a16="http://schemas.microsoft.com/office/drawing/2014/main" id="{C66A306F-A642-8D87-F1C3-54FB274A9380}"/>
              </a:ext>
            </a:extLst>
          </p:cNvPr>
          <p:cNvSpPr>
            <a:spLocks noGrp="1"/>
          </p:cNvSpPr>
          <p:nvPr>
            <p:ph type="body" sz="quarter" idx="14" hasCustomPrompt="1"/>
          </p:nvPr>
        </p:nvSpPr>
        <p:spPr>
          <a:xfrm>
            <a:off x="6324603" y="1945433"/>
            <a:ext cx="5333999" cy="1712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a:t>
            </a:r>
            <a:endParaRPr lang="en-US"/>
          </a:p>
        </p:txBody>
      </p:sp>
      <p:sp>
        <p:nvSpPr>
          <p:cNvPr id="2" name="Rectangle 1">
            <a:extLst>
              <a:ext uri="{FF2B5EF4-FFF2-40B4-BE49-F238E27FC236}">
                <a16:creationId xmlns:a16="http://schemas.microsoft.com/office/drawing/2014/main" id="{2C64E371-28A9-1C8E-8F6E-D12D141DD278}"/>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Slide Number Placeholder 2">
            <a:extLst>
              <a:ext uri="{FF2B5EF4-FFF2-40B4-BE49-F238E27FC236}">
                <a16:creationId xmlns:a16="http://schemas.microsoft.com/office/drawing/2014/main" id="{22E52011-FFF0-80BF-2AB9-C5D5F4992DBD}"/>
              </a:ext>
            </a:extLst>
          </p:cNvPr>
          <p:cNvSpPr>
            <a:spLocks noGrp="1"/>
          </p:cNvSpPr>
          <p:nvPr>
            <p:ph type="sldNum" sz="quarter" idx="15"/>
          </p:nvPr>
        </p:nvSpPr>
        <p:spPr/>
        <p:txBody>
          <a:bodyPr/>
          <a:lstStyle/>
          <a:p>
            <a:fld id="{617A2616-1F63-43CD-9B47-76DD3992E8DE}" type="slidenum">
              <a:rPr lang="en-CA" smtClean="0"/>
              <a:pPr/>
              <a:t>‹#›</a:t>
            </a:fld>
            <a:endParaRPr lang="en-CA" dirty="0"/>
          </a:p>
        </p:txBody>
      </p:sp>
    </p:spTree>
    <p:extLst>
      <p:ext uri="{BB962C8B-B14F-4D97-AF65-F5344CB8AC3E}">
        <p14:creationId xmlns:p14="http://schemas.microsoft.com/office/powerpoint/2010/main" val="2330753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lumns, Text +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18">
            <a:extLst>
              <a:ext uri="{FF2B5EF4-FFF2-40B4-BE49-F238E27FC236}">
                <a16:creationId xmlns:a16="http://schemas.microsoft.com/office/drawing/2014/main" id="{C075D96F-C8BE-7900-65B2-F3316EAAC117}"/>
              </a:ext>
            </a:extLst>
          </p:cNvPr>
          <p:cNvSpPr>
            <a:spLocks noGrp="1"/>
          </p:cNvSpPr>
          <p:nvPr>
            <p:ph type="body" sz="quarter" idx="13" hasCustomPrompt="1"/>
          </p:nvPr>
        </p:nvSpPr>
        <p:spPr>
          <a:xfrm>
            <a:off x="1828803" y="1943100"/>
            <a:ext cx="4495797"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a:t>
            </a:r>
            <a:r>
              <a:rPr lang="en-US" sz="2200" err="1">
                <a:ea typeface="MS PGothic"/>
                <a:cs typeface="Calibri"/>
              </a:rPr>
              <a:t>doloret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6" name="Text Placeholder 18">
            <a:extLst>
              <a:ext uri="{FF2B5EF4-FFF2-40B4-BE49-F238E27FC236}">
                <a16:creationId xmlns:a16="http://schemas.microsoft.com/office/drawing/2014/main" id="{98719803-0068-75FE-CD11-8F3931C33250}"/>
              </a:ext>
            </a:extLst>
          </p:cNvPr>
          <p:cNvSpPr>
            <a:spLocks noGrp="1"/>
          </p:cNvSpPr>
          <p:nvPr>
            <p:ph type="body" sz="quarter" idx="14" hasCustomPrompt="1"/>
          </p:nvPr>
        </p:nvSpPr>
        <p:spPr>
          <a:xfrm>
            <a:off x="6949440" y="1945433"/>
            <a:ext cx="4677499" cy="3998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 </a:t>
            </a:r>
            <a:r>
              <a:rPr lang="en-US" sz="2200" err="1">
                <a:ea typeface="MS PGothic"/>
                <a:cs typeface="Calibri"/>
              </a:rPr>
              <a:t>ullamcorper</a:t>
            </a:r>
            <a:r>
              <a:rPr lang="en-US" sz="2200">
                <a:ea typeface="MS PGothic"/>
                <a:cs typeface="Calibri"/>
              </a:rPr>
              <a:t> </a:t>
            </a:r>
            <a:r>
              <a:rPr lang="en-US" sz="2200" err="1">
                <a:ea typeface="MS PGothic"/>
                <a:cs typeface="Calibri"/>
              </a:rPr>
              <a:t>suscipit</a:t>
            </a:r>
            <a:r>
              <a:rPr lang="en-US" sz="2200">
                <a:ea typeface="MS PGothic"/>
                <a:cs typeface="Calibri"/>
              </a:rPr>
              <a:t> </a:t>
            </a:r>
            <a:r>
              <a:rPr lang="en-US" sz="2200" err="1">
                <a:ea typeface="MS PGothic"/>
                <a:cs typeface="Calibri"/>
              </a:rPr>
              <a:t>lobortis</a:t>
            </a:r>
            <a:r>
              <a:rPr lang="en-US" sz="2200">
                <a:ea typeface="MS PGothic"/>
                <a:cs typeface="Calibri"/>
              </a:rPr>
              <a:t> </a:t>
            </a:r>
            <a:r>
              <a:rPr lang="en-US" sz="2200" err="1">
                <a:ea typeface="MS PGothic"/>
                <a:cs typeface="Calibri"/>
              </a:rPr>
              <a:t>nisl</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aliquip</a:t>
            </a:r>
            <a:r>
              <a:rPr lang="en-US" sz="2200">
                <a:ea typeface="MS PGothic"/>
                <a:cs typeface="Calibri"/>
              </a:rPr>
              <a:t>.</a:t>
            </a:r>
          </a:p>
          <a:p>
            <a:pPr fontAlgn="t"/>
            <a:r>
              <a:rPr lang="en-US" sz="2200">
                <a:ea typeface="MS PGothic"/>
                <a:cs typeface="Calibri"/>
              </a:rPr>
              <a:t>Lorem ipsum dolor sit.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a:t>
            </a:r>
            <a:endParaRPr lang="en-US"/>
          </a:p>
        </p:txBody>
      </p:sp>
      <p:sp>
        <p:nvSpPr>
          <p:cNvPr id="7" name="Picture Placeholder 15">
            <a:extLst>
              <a:ext uri="{FF2B5EF4-FFF2-40B4-BE49-F238E27FC236}">
                <a16:creationId xmlns:a16="http://schemas.microsoft.com/office/drawing/2014/main" id="{2EF0708B-FA7F-303A-7641-E43E8FADD58B}"/>
              </a:ext>
            </a:extLst>
          </p:cNvPr>
          <p:cNvSpPr>
            <a:spLocks noGrp="1"/>
          </p:cNvSpPr>
          <p:nvPr>
            <p:ph type="pic" sz="quarter" idx="21" hasCustomPrompt="1"/>
          </p:nvPr>
        </p:nvSpPr>
        <p:spPr>
          <a:xfrm>
            <a:off x="533400" y="1984935"/>
            <a:ext cx="914400" cy="914400"/>
          </a:xfrm>
        </p:spPr>
        <p:txBody>
          <a:bodyPr anchor="t" anchorCtr="1"/>
          <a:lstStyle>
            <a:lvl1pPr marL="0" indent="0" algn="ctr">
              <a:buNone/>
              <a:defRPr/>
            </a:lvl1pPr>
          </a:lstStyle>
          <a:p>
            <a:r>
              <a:rPr lang="en-US" dirty="0"/>
              <a:t>Place Icon</a:t>
            </a:r>
          </a:p>
          <a:p>
            <a:endParaRPr lang="en-US" dirty="0"/>
          </a:p>
        </p:txBody>
      </p:sp>
      <p:sp>
        <p:nvSpPr>
          <p:cNvPr id="10" name="Picture Placeholder 15">
            <a:extLst>
              <a:ext uri="{FF2B5EF4-FFF2-40B4-BE49-F238E27FC236}">
                <a16:creationId xmlns:a16="http://schemas.microsoft.com/office/drawing/2014/main" id="{FC5C1218-B950-698F-50CD-F876B162576D}"/>
              </a:ext>
            </a:extLst>
          </p:cNvPr>
          <p:cNvSpPr>
            <a:spLocks noGrp="1"/>
          </p:cNvSpPr>
          <p:nvPr>
            <p:ph type="pic" sz="quarter" idx="22" hasCustomPrompt="1"/>
          </p:nvPr>
        </p:nvSpPr>
        <p:spPr>
          <a:xfrm>
            <a:off x="533400" y="3983695"/>
            <a:ext cx="914400" cy="914400"/>
          </a:xfrm>
        </p:spPr>
        <p:txBody>
          <a:bodyPr anchor="t" anchorCtr="1"/>
          <a:lstStyle>
            <a:lvl1pPr marL="0" indent="0" algn="ctr">
              <a:buNone/>
              <a:defRPr/>
            </a:lvl1pPr>
          </a:lstStyle>
          <a:p>
            <a:r>
              <a:rPr lang="en-US" dirty="0"/>
              <a:t>Place Icon</a:t>
            </a:r>
          </a:p>
          <a:p>
            <a:endParaRPr lang="en-US" dirty="0"/>
          </a:p>
        </p:txBody>
      </p:sp>
      <p:sp>
        <p:nvSpPr>
          <p:cNvPr id="3" name="Rectangle 2">
            <a:extLst>
              <a:ext uri="{FF2B5EF4-FFF2-40B4-BE49-F238E27FC236}">
                <a16:creationId xmlns:a16="http://schemas.microsoft.com/office/drawing/2014/main" id="{D5BAA97C-2850-3A69-318E-7A140585A2F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Slide Number Placeholder 3">
            <a:extLst>
              <a:ext uri="{FF2B5EF4-FFF2-40B4-BE49-F238E27FC236}">
                <a16:creationId xmlns:a16="http://schemas.microsoft.com/office/drawing/2014/main" id="{C71EDED0-7FD9-13DF-27FD-3A1E5A9B78B6}"/>
              </a:ext>
            </a:extLst>
          </p:cNvPr>
          <p:cNvSpPr>
            <a:spLocks noGrp="1"/>
          </p:cNvSpPr>
          <p:nvPr>
            <p:ph type="sldNum" sz="quarter" idx="23"/>
          </p:nvPr>
        </p:nvSpPr>
        <p:spPr/>
        <p:txBody>
          <a:bodyPr/>
          <a:lstStyle/>
          <a:p>
            <a:fld id="{617A2616-1F63-43CD-9B47-76DD3992E8DE}" type="slidenum">
              <a:rPr lang="en-CA" smtClean="0"/>
              <a:pPr/>
              <a:t>‹#›</a:t>
            </a:fld>
            <a:endParaRPr lang="en-CA" dirty="0"/>
          </a:p>
        </p:txBody>
      </p:sp>
    </p:spTree>
    <p:extLst>
      <p:ext uri="{BB962C8B-B14F-4D97-AF65-F5344CB8AC3E}">
        <p14:creationId xmlns:p14="http://schemas.microsoft.com/office/powerpoint/2010/main" val="2099967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lumns,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6" name="Picture Placeholder 5">
            <a:extLst>
              <a:ext uri="{FF2B5EF4-FFF2-40B4-BE49-F238E27FC236}">
                <a16:creationId xmlns:a16="http://schemas.microsoft.com/office/drawing/2014/main" id="{BB665797-5EC9-10BB-2F78-6DCAA4A63B42}"/>
              </a:ext>
            </a:extLst>
          </p:cNvPr>
          <p:cNvSpPr>
            <a:spLocks noGrp="1"/>
          </p:cNvSpPr>
          <p:nvPr>
            <p:ph type="pic" sz="quarter" idx="11" hasCustomPrompt="1"/>
          </p:nvPr>
        </p:nvSpPr>
        <p:spPr>
          <a:xfrm>
            <a:off x="560388" y="3429000"/>
            <a:ext cx="5307012" cy="3048000"/>
          </a:xfrm>
        </p:spPr>
        <p:txBody>
          <a:bodyPr/>
          <a:lstStyle/>
          <a:p>
            <a:r>
              <a:rPr lang="en-US" dirty="0"/>
              <a:t>Click icon to insert picture</a:t>
            </a:r>
          </a:p>
        </p:txBody>
      </p:sp>
      <p:sp>
        <p:nvSpPr>
          <p:cNvPr id="2" name="Text Placeholder 18">
            <a:extLst>
              <a:ext uri="{FF2B5EF4-FFF2-40B4-BE49-F238E27FC236}">
                <a16:creationId xmlns:a16="http://schemas.microsoft.com/office/drawing/2014/main" id="{0FCD1F90-B25A-04B2-72E6-3B0D7A8E7401}"/>
              </a:ext>
            </a:extLst>
          </p:cNvPr>
          <p:cNvSpPr>
            <a:spLocks noGrp="1"/>
          </p:cNvSpPr>
          <p:nvPr>
            <p:ph type="body" sz="quarter" idx="13" hasCustomPrompt="1"/>
          </p:nvPr>
        </p:nvSpPr>
        <p:spPr>
          <a:xfrm>
            <a:off x="533400" y="1943100"/>
            <a:ext cx="5333999" cy="1352551"/>
          </a:xfrm>
        </p:spPr>
        <p:txBody>
          <a:bodyPr/>
          <a:lstStyle>
            <a:lvl1pPr marL="0" indent="0">
              <a:buNone/>
              <a:defRPr/>
            </a:lvl1pPr>
          </a:lstStyle>
          <a:p>
            <a:pPr fontAlgn="t"/>
            <a:r>
              <a:rPr lang="en-US"/>
              <a:t>Click to add your content….. </a:t>
            </a:r>
            <a:r>
              <a:rPr lang="en-US" sz="2200"/>
              <a:t>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a:t>
            </a:r>
            <a:endParaRPr lang="en-US" sz="2200"/>
          </a:p>
        </p:txBody>
      </p:sp>
      <p:sp>
        <p:nvSpPr>
          <p:cNvPr id="5" name="Text Placeholder 18">
            <a:extLst>
              <a:ext uri="{FF2B5EF4-FFF2-40B4-BE49-F238E27FC236}">
                <a16:creationId xmlns:a16="http://schemas.microsoft.com/office/drawing/2014/main" id="{D5A3B2D7-20BA-F0CB-7296-7D74B14C91BC}"/>
              </a:ext>
            </a:extLst>
          </p:cNvPr>
          <p:cNvSpPr>
            <a:spLocks noGrp="1"/>
          </p:cNvSpPr>
          <p:nvPr>
            <p:ph type="body" sz="quarter" idx="14" hasCustomPrompt="1"/>
          </p:nvPr>
        </p:nvSpPr>
        <p:spPr>
          <a:xfrm>
            <a:off x="6324603" y="1945433"/>
            <a:ext cx="5333999" cy="4531567"/>
          </a:xfrm>
        </p:spPr>
        <p:txBody>
          <a:bodyPr/>
          <a:lstStyle>
            <a:lvl1pPr marL="0" indent="0">
              <a:buNone/>
              <a:defRPr/>
            </a:lvl1pPr>
          </a:lstStyle>
          <a:p>
            <a:pPr>
              <a:buClr>
                <a:srgbClr val="049FDC"/>
              </a:buClr>
              <a:buSzPct val="105000"/>
            </a:pPr>
            <a:r>
              <a:rPr lang="en-US"/>
              <a:t>Click to add your content….. </a:t>
            </a:r>
            <a:r>
              <a:rPr lang="en-US" sz="2200"/>
              <a:t>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Ed do </a:t>
            </a:r>
            <a:r>
              <a:rPr lang="en-US" sz="2200" err="1">
                <a:ea typeface="MS PGothic"/>
                <a:cs typeface="Calibri"/>
              </a:rPr>
              <a:t>eiusmod</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Lorem ipsum dolor sit </a:t>
            </a:r>
            <a:r>
              <a:rPr lang="en-US" sz="2200" err="1">
                <a:ea typeface="MS PGothic"/>
                <a:cs typeface="Calibri"/>
              </a:rPr>
              <a:t>amet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3" name="Rectangle 2">
            <a:extLst>
              <a:ext uri="{FF2B5EF4-FFF2-40B4-BE49-F238E27FC236}">
                <a16:creationId xmlns:a16="http://schemas.microsoft.com/office/drawing/2014/main" id="{3FE880B5-CB27-80B4-9562-3B5159BEDF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Slide Number Placeholder 3">
            <a:extLst>
              <a:ext uri="{FF2B5EF4-FFF2-40B4-BE49-F238E27FC236}">
                <a16:creationId xmlns:a16="http://schemas.microsoft.com/office/drawing/2014/main" id="{1B651FA5-F367-ECE1-3502-6C061BD10209}"/>
              </a:ext>
            </a:extLst>
          </p:cNvPr>
          <p:cNvSpPr>
            <a:spLocks noGrp="1"/>
          </p:cNvSpPr>
          <p:nvPr>
            <p:ph type="sldNum" sz="quarter" idx="15"/>
          </p:nvPr>
        </p:nvSpPr>
        <p:spPr/>
        <p:txBody>
          <a:bodyPr/>
          <a:lstStyle/>
          <a:p>
            <a:fld id="{617A2616-1F63-43CD-9B47-76DD3992E8DE}" type="slidenum">
              <a:rPr lang="en-CA" smtClean="0"/>
              <a:pPr/>
              <a:t>‹#›</a:t>
            </a:fld>
            <a:endParaRPr lang="en-CA" dirty="0"/>
          </a:p>
        </p:txBody>
      </p:sp>
    </p:spTree>
    <p:extLst>
      <p:ext uri="{BB962C8B-B14F-4D97-AF65-F5344CB8AC3E}">
        <p14:creationId xmlns:p14="http://schemas.microsoft.com/office/powerpoint/2010/main" val="929998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dirty="0"/>
              <a:t>Click icon to insert picture</a:t>
            </a:r>
          </a:p>
          <a:p>
            <a:endParaRPr lang="en-US" dirty="0"/>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Slide Number Placeholder 2">
            <a:extLst>
              <a:ext uri="{FF2B5EF4-FFF2-40B4-BE49-F238E27FC236}">
                <a16:creationId xmlns:a16="http://schemas.microsoft.com/office/drawing/2014/main" id="{0D316E0D-3002-5DA1-BF41-AE9122CC99DE}"/>
              </a:ext>
            </a:extLst>
          </p:cNvPr>
          <p:cNvSpPr>
            <a:spLocks noGrp="1"/>
          </p:cNvSpPr>
          <p:nvPr>
            <p:ph type="sldNum" sz="quarter" idx="14"/>
          </p:nvPr>
        </p:nvSpPr>
        <p:spPr/>
        <p:txBody>
          <a:bodyPr/>
          <a:lstStyle/>
          <a:p>
            <a:fld id="{617A2616-1F63-43CD-9B47-76DD3992E8DE}" type="slidenum">
              <a:rPr lang="en-CA" smtClean="0"/>
              <a:pPr/>
              <a:t>‹#›</a:t>
            </a:fld>
            <a:endParaRPr lang="en-CA" dirty="0"/>
          </a:p>
        </p:txBody>
      </p:sp>
    </p:spTree>
    <p:extLst>
      <p:ext uri="{BB962C8B-B14F-4D97-AF65-F5344CB8AC3E}">
        <p14:creationId xmlns:p14="http://schemas.microsoft.com/office/powerpoint/2010/main" val="1460573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lumn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3E0D9-4723-49B7-1675-C787377E9730}"/>
              </a:ext>
            </a:extLst>
          </p:cNvPr>
          <p:cNvSpPr>
            <a:spLocks noGrp="1"/>
          </p:cNvSpPr>
          <p:nvPr>
            <p:ph sz="half" idx="1" hasCustomPrompt="1"/>
          </p:nvPr>
        </p:nvSpPr>
        <p:spPr>
          <a:xfrm>
            <a:off x="533400" y="1943099"/>
            <a:ext cx="5334000" cy="4233863"/>
          </a:xfrm>
        </p:spPr>
        <p:txBody>
          <a:body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4" name="Content Placeholder 3">
            <a:extLst>
              <a:ext uri="{FF2B5EF4-FFF2-40B4-BE49-F238E27FC236}">
                <a16:creationId xmlns:a16="http://schemas.microsoft.com/office/drawing/2014/main" id="{D2E13092-BE32-FB28-4CC9-AF21F58DC28C}"/>
              </a:ext>
            </a:extLst>
          </p:cNvPr>
          <p:cNvSpPr>
            <a:spLocks noGrp="1"/>
          </p:cNvSpPr>
          <p:nvPr>
            <p:ph sz="half" idx="2" hasCustomPrompt="1"/>
          </p:nvPr>
        </p:nvSpPr>
        <p:spPr>
          <a:xfrm>
            <a:off x="6324602" y="1943099"/>
            <a:ext cx="5295898" cy="4233864"/>
          </a:xfrm>
        </p:spPr>
        <p:txBody>
          <a:bodyPr/>
          <a:lstStyle/>
          <a:p>
            <a:pPr lvl="0"/>
            <a:r>
              <a:rPr lang="en-US"/>
              <a:t>Click to insert object</a:t>
            </a:r>
          </a:p>
        </p:txBody>
      </p:sp>
      <p:sp>
        <p:nvSpPr>
          <p:cNvPr id="7" name="Rectangle 6">
            <a:extLst>
              <a:ext uri="{FF2B5EF4-FFF2-40B4-BE49-F238E27FC236}">
                <a16:creationId xmlns:a16="http://schemas.microsoft.com/office/drawing/2014/main" id="{1219871F-BF82-DAE0-CA9E-2731FEDF483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0" name="Title 8">
            <a:extLst>
              <a:ext uri="{FF2B5EF4-FFF2-40B4-BE49-F238E27FC236}">
                <a16:creationId xmlns:a16="http://schemas.microsoft.com/office/drawing/2014/main" id="{C44D8132-E900-C9B1-6396-FDB4CED3EB98}"/>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1" name="Text Placeholder 15">
            <a:extLst>
              <a:ext uri="{FF2B5EF4-FFF2-40B4-BE49-F238E27FC236}">
                <a16:creationId xmlns:a16="http://schemas.microsoft.com/office/drawing/2014/main" id="{A39CCAFA-5EDF-82F7-9BC7-4F008F5EF9F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9607FE86-450E-F73F-8BF7-B640885D390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5" name="Slide Number Placeholder 4">
            <a:extLst>
              <a:ext uri="{FF2B5EF4-FFF2-40B4-BE49-F238E27FC236}">
                <a16:creationId xmlns:a16="http://schemas.microsoft.com/office/drawing/2014/main" id="{24A86388-8F14-5BE3-27B2-62EB8FA69062}"/>
              </a:ext>
            </a:extLst>
          </p:cNvPr>
          <p:cNvSpPr>
            <a:spLocks noGrp="1"/>
          </p:cNvSpPr>
          <p:nvPr>
            <p:ph type="sldNum" sz="quarter" idx="11"/>
          </p:nvPr>
        </p:nvSpPr>
        <p:spPr/>
        <p:txBody>
          <a:bodyPr/>
          <a:lstStyle/>
          <a:p>
            <a:fld id="{617A2616-1F63-43CD-9B47-76DD3992E8DE}" type="slidenum">
              <a:rPr lang="en-CA" smtClean="0"/>
              <a:pPr/>
              <a:t>‹#›</a:t>
            </a:fld>
            <a:endParaRPr lang="en-CA" dirty="0"/>
          </a:p>
        </p:txBody>
      </p:sp>
    </p:spTree>
    <p:extLst>
      <p:ext uri="{BB962C8B-B14F-4D97-AF65-F5344CB8AC3E}">
        <p14:creationId xmlns:p14="http://schemas.microsoft.com/office/powerpoint/2010/main" val="1858604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55117-7F73-4893-1D8E-704E5AC5A03E}"/>
              </a:ext>
            </a:extLst>
          </p:cNvPr>
          <p:cNvSpPr>
            <a:spLocks noGrp="1"/>
          </p:cNvSpPr>
          <p:nvPr>
            <p:ph type="body" idx="1"/>
          </p:nvPr>
        </p:nvSpPr>
        <p:spPr>
          <a:xfrm>
            <a:off x="533401"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A793-5AF9-040A-5DC7-809D43FF06F6}"/>
              </a:ext>
            </a:extLst>
          </p:cNvPr>
          <p:cNvSpPr>
            <a:spLocks noGrp="1"/>
          </p:cNvSpPr>
          <p:nvPr>
            <p:ph sz="half" idx="2"/>
          </p:nvPr>
        </p:nvSpPr>
        <p:spPr>
          <a:xfrm>
            <a:off x="533401"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388D161-D881-3150-611D-32F5104DC8DF}"/>
              </a:ext>
            </a:extLst>
          </p:cNvPr>
          <p:cNvSpPr>
            <a:spLocks noGrp="1"/>
          </p:cNvSpPr>
          <p:nvPr>
            <p:ph type="body" sz="quarter" idx="3"/>
          </p:nvPr>
        </p:nvSpPr>
        <p:spPr>
          <a:xfrm>
            <a:off x="6324600" y="1681163"/>
            <a:ext cx="5030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8C643-A1B8-02CB-D3B6-BA369CFA22CD}"/>
              </a:ext>
            </a:extLst>
          </p:cNvPr>
          <p:cNvSpPr>
            <a:spLocks noGrp="1"/>
          </p:cNvSpPr>
          <p:nvPr>
            <p:ph sz="quarter" idx="4"/>
          </p:nvPr>
        </p:nvSpPr>
        <p:spPr>
          <a:xfrm>
            <a:off x="6324600" y="2505075"/>
            <a:ext cx="5030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2E717610-6E21-89A8-3E69-2D4BC46F4DD7}"/>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DE35E00A-7CE7-6393-F27A-D462545B3D98}"/>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8" name="Text Placeholder 15">
            <a:extLst>
              <a:ext uri="{FF2B5EF4-FFF2-40B4-BE49-F238E27FC236}">
                <a16:creationId xmlns:a16="http://schemas.microsoft.com/office/drawing/2014/main" id="{873DF537-6BED-4F95-DEF6-109F03876277}"/>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846FA477-BDC9-FED2-7185-665AC6BB796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Slide Number Placeholder 8">
            <a:extLst>
              <a:ext uri="{FF2B5EF4-FFF2-40B4-BE49-F238E27FC236}">
                <a16:creationId xmlns:a16="http://schemas.microsoft.com/office/drawing/2014/main" id="{0F80E0CC-D1C6-2454-52DA-6C8120DA215F}"/>
              </a:ext>
            </a:extLst>
          </p:cNvPr>
          <p:cNvSpPr>
            <a:spLocks noGrp="1"/>
          </p:cNvSpPr>
          <p:nvPr>
            <p:ph type="sldNum" sz="quarter" idx="11"/>
          </p:nvPr>
        </p:nvSpPr>
        <p:spPr/>
        <p:txBody>
          <a:bodyPr/>
          <a:lstStyle/>
          <a:p>
            <a:fld id="{617A2616-1F63-43CD-9B47-76DD3992E8DE}" type="slidenum">
              <a:rPr lang="en-CA" smtClean="0"/>
              <a:pPr/>
              <a:t>‹#›</a:t>
            </a:fld>
            <a:endParaRPr lang="en-CA" dirty="0"/>
          </a:p>
        </p:txBody>
      </p:sp>
    </p:spTree>
    <p:extLst>
      <p:ext uri="{BB962C8B-B14F-4D97-AF65-F5344CB8AC3E}">
        <p14:creationId xmlns:p14="http://schemas.microsoft.com/office/powerpoint/2010/main" val="256851941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F05CE-DF63-9D4E-10B0-E3A1EB61C22D}"/>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1A2CE54E-8701-1D99-ADF7-B7806D49F1A6}"/>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Text Placeholder 15">
            <a:extLst>
              <a:ext uri="{FF2B5EF4-FFF2-40B4-BE49-F238E27FC236}">
                <a16:creationId xmlns:a16="http://schemas.microsoft.com/office/drawing/2014/main" id="{2D01EC43-5CD5-448B-1ED7-B6E18C55238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EF4F00CA-B85B-F5C9-9554-3845AE1BBED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Slide Number Placeholder 3">
            <a:extLst>
              <a:ext uri="{FF2B5EF4-FFF2-40B4-BE49-F238E27FC236}">
                <a16:creationId xmlns:a16="http://schemas.microsoft.com/office/drawing/2014/main" id="{FB68E4BA-2066-63AA-47F7-5E3F6EC6D57E}"/>
              </a:ext>
            </a:extLst>
          </p:cNvPr>
          <p:cNvSpPr>
            <a:spLocks noGrp="1"/>
          </p:cNvSpPr>
          <p:nvPr>
            <p:ph type="sldNum" sz="quarter" idx="11"/>
          </p:nvPr>
        </p:nvSpPr>
        <p:spPr/>
        <p:txBody>
          <a:bodyPr/>
          <a:lstStyle/>
          <a:p>
            <a:fld id="{617A2616-1F63-43CD-9B47-76DD3992E8DE}" type="slidenum">
              <a:rPr lang="en-CA" smtClean="0"/>
              <a:pPr/>
              <a:t>‹#›</a:t>
            </a:fld>
            <a:endParaRPr lang="en-CA" dirty="0"/>
          </a:p>
        </p:txBody>
      </p:sp>
    </p:spTree>
    <p:extLst>
      <p:ext uri="{BB962C8B-B14F-4D97-AF65-F5344CB8AC3E}">
        <p14:creationId xmlns:p14="http://schemas.microsoft.com/office/powerpoint/2010/main" val="4199440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313906-917D-2C1A-B9DA-305EB0A0DF44}"/>
              </a:ext>
            </a:extLst>
          </p:cNvPr>
          <p:cNvSpPr>
            <a:spLocks noGrp="1"/>
          </p:cNvSpPr>
          <p:nvPr>
            <p:ph type="sldNum" sz="quarter" idx="10"/>
          </p:nvPr>
        </p:nvSpPr>
        <p:spPr/>
        <p:txBody>
          <a:bodyPr/>
          <a:lstStyle/>
          <a:p>
            <a:fld id="{617A2616-1F63-43CD-9B47-76DD3992E8DE}" type="slidenum">
              <a:rPr lang="en-CA" smtClean="0"/>
              <a:pPr/>
              <a:t>‹#›</a:t>
            </a:fld>
            <a:endParaRPr lang="en-CA" dirty="0"/>
          </a:p>
        </p:txBody>
      </p:sp>
    </p:spTree>
    <p:extLst>
      <p:ext uri="{BB962C8B-B14F-4D97-AF65-F5344CB8AC3E}">
        <p14:creationId xmlns:p14="http://schemas.microsoft.com/office/powerpoint/2010/main" val="344338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D350924A-494F-9580-8CE1-82EE38F3FB24}"/>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FA14FDE3-A569-77AC-3872-57D6EEAAB83A}"/>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DFC92F6B-E831-308F-C985-13BDB8D6318E}"/>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2135E3E3-D409-BCAE-B326-682ADC262DF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303385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 Photo Cli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F5F1F9AA-E086-BBF2-0B49-40E1658AFBDC}"/>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FF82E55B-1D8A-7CCB-27E5-FD7426FE049E}"/>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baseline="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EE4D17B5-0FE3-5766-57C7-C37F242D10E3}"/>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8D57F09E-931C-9D92-C30E-946CD77CCA05}"/>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809371D1-1F79-D926-7C95-6F1A2F3A487E}"/>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72483EBA-ABF5-19EE-6841-9647D7A79550}"/>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612FBE26-C3F7-1374-B446-AE1070D03253}"/>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56702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 Graphic B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73DEB8AE-A09F-9259-7511-020F7127ECB9}"/>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0FDB1631-9A60-5232-104E-0FC4853A16F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B65A2B25-0302-AAFC-3152-8E058BC809CB}"/>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2A781F23-B1A3-A606-0C43-92A778C1922C}"/>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2" name="Picture 1">
            <a:extLst>
              <a:ext uri="{FF2B5EF4-FFF2-40B4-BE49-F238E27FC236}">
                <a16:creationId xmlns:a16="http://schemas.microsoft.com/office/drawing/2014/main" id="{C3E34DFA-DA63-6CCF-5C2C-C1EF58F6EC99}"/>
              </a:ext>
            </a:extLst>
          </p:cNvPr>
          <p:cNvPicPr>
            <a:picLocks noChangeAspect="1"/>
          </p:cNvPicPr>
          <p:nvPr userDrawn="1"/>
        </p:nvPicPr>
        <p:blipFill>
          <a:blip r:embed="rId3"/>
          <a:srcRect/>
          <a:stretch/>
        </p:blipFill>
        <p:spPr>
          <a:xfrm>
            <a:off x="9637553" y="5543459"/>
            <a:ext cx="2669704" cy="1316330"/>
          </a:xfrm>
          <a:prstGeom prst="rect">
            <a:avLst/>
          </a:prstGeom>
        </p:spPr>
      </p:pic>
      <p:sp>
        <p:nvSpPr>
          <p:cNvPr id="3" name="Rectangle 2">
            <a:extLst>
              <a:ext uri="{FF2B5EF4-FFF2-40B4-BE49-F238E27FC236}">
                <a16:creationId xmlns:a16="http://schemas.microsoft.com/office/drawing/2014/main" id="{A8793CA9-266E-9814-E261-1E79806B9BA8}"/>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251714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5 - Graph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7">
            <a:extLst>
              <a:ext uri="{FF2B5EF4-FFF2-40B4-BE49-F238E27FC236}">
                <a16:creationId xmlns:a16="http://schemas.microsoft.com/office/drawing/2014/main" id="{D714BA23-B211-84AD-08FD-07FA74BC5D85}"/>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AF300C6A-72DF-832D-5552-7AF9456442D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EE43AC3A-6B56-F526-D214-A120317AB047}"/>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34DCADE1-2555-E285-34D3-B6366DECD40D}"/>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8233F554-2D9F-FABD-A0A0-C6102B4A8E18}"/>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A197304B-8594-F8D5-7FA2-1363CB5438B9}"/>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42775192-D723-2041-E74C-BAA4F6AC741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47493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6 - Ic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12DB815-4B5A-9A07-BDB5-612F254E72A0}"/>
              </a:ext>
            </a:extLst>
          </p:cNvPr>
          <p:cNvSpPr>
            <a:spLocks noGrp="1"/>
          </p:cNvSpPr>
          <p:nvPr>
            <p:ph type="pic" sz="quarter" idx="21" hasCustomPrompt="1"/>
          </p:nvPr>
        </p:nvSpPr>
        <p:spPr>
          <a:xfrm>
            <a:off x="7683769" y="1497913"/>
            <a:ext cx="3309938" cy="3309937"/>
          </a:xfrm>
        </p:spPr>
        <p:txBody>
          <a:bodyPr anchor="t" anchorCtr="1"/>
          <a:lstStyle>
            <a:lvl1pPr marL="0" indent="0" algn="ctr">
              <a:buNone/>
              <a:defRPr/>
            </a:lvl1pPr>
          </a:lstStyle>
          <a:p>
            <a:r>
              <a:rPr lang="en-US" dirty="0"/>
              <a:t>Click icon to insert an icon from The Pulse library</a:t>
            </a:r>
          </a:p>
          <a:p>
            <a:endParaRPr lang="en-US" dirty="0"/>
          </a:p>
          <a:p>
            <a:endParaRPr lang="en-US" dirty="0"/>
          </a:p>
        </p:txBody>
      </p:sp>
      <p:sp>
        <p:nvSpPr>
          <p:cNvPr id="3" name="Text Placeholder 47">
            <a:extLst>
              <a:ext uri="{FF2B5EF4-FFF2-40B4-BE49-F238E27FC236}">
                <a16:creationId xmlns:a16="http://schemas.microsoft.com/office/drawing/2014/main" id="{547B7989-2CEB-9236-CAED-9641BF151B27}"/>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93C1E13F-42B7-3304-1993-9D1F0242FC4A}"/>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081E4A46-B7C6-BB4B-D9DC-7395944C1DB1}"/>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4952A316-E7AA-4A16-BEA1-5E9E58270EFE}"/>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C54986E9-5F00-2F78-EE72-89C6997AB113}"/>
              </a:ext>
            </a:extLst>
          </p:cNvPr>
          <p:cNvPicPr>
            <a:picLocks noChangeAspect="1"/>
          </p:cNvPicPr>
          <p:nvPr/>
        </p:nvPicPr>
        <p:blipFill>
          <a:blip r:embed="rId2"/>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9FDB9973-2CE6-92D4-BEE0-3461CAB564EF}"/>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6516B224-F868-DCD6-59A6-3BB382292A7D}"/>
              </a:ext>
            </a:extLst>
          </p:cNvPr>
          <p:cNvPicPr>
            <a:picLocks noChangeAspect="1"/>
          </p:cNvPicPr>
          <p:nvPr userDrawn="1"/>
        </p:nvPicPr>
        <p:blipFill>
          <a:blip r:embed="rId2"/>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71984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3" name="Rectangle 2">
            <a:extLst>
              <a:ext uri="{FF2B5EF4-FFF2-40B4-BE49-F238E27FC236}">
                <a16:creationId xmlns:a16="http://schemas.microsoft.com/office/drawing/2014/main" id="{2E53384F-1C08-8C6A-F5E4-86BD1126AE8A}"/>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rgbClr val="FCAF17"/>
          </a:solidFill>
          <a:ln w="12700" cap="flat" cmpd="sng" algn="ctr">
            <a:noFill/>
            <a:prstDash val="solid"/>
            <a:miter lim="800000"/>
          </a:ln>
          <a:effectLst/>
        </p:spPr>
        <p:txBody>
          <a:bodyPr lIns="182880" tIns="182880" rIns="182880" bIns="182880" rtlCol="0" anchor="t"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dirty="0">
              <a:ln>
                <a:noFill/>
              </a:ln>
              <a:solidFill>
                <a:srgbClr val="000000"/>
              </a:solidFill>
              <a:effectLst/>
              <a:uLnTx/>
              <a:uFillTx/>
              <a:latin typeface="Calibri" panose="020F0502020204030204"/>
              <a:ea typeface="MS PGothic"/>
              <a:cs typeface="Calibri" panose="020F0502020204030204" pitchFamily="34" charset="0"/>
            </a:endParaRPr>
          </a:p>
        </p:txBody>
      </p:sp>
    </p:spTree>
    <p:extLst>
      <p:ext uri="{BB962C8B-B14F-4D97-AF65-F5344CB8AC3E}">
        <p14:creationId xmlns:p14="http://schemas.microsoft.com/office/powerpoint/2010/main" val="323794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Divider 2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DFAF9DF0-6279-44DA-B6B6-457FDA58569D}"/>
              </a:ext>
            </a:extLst>
          </p:cNvPr>
          <p:cNvSpPr>
            <a:spLocks noGrp="1"/>
          </p:cNvSpPr>
          <p:nvPr>
            <p:ph type="body" sz="quarter" idx="12" hasCustomPrompt="1"/>
          </p:nvPr>
        </p:nvSpPr>
        <p:spPr>
          <a:xfrm>
            <a:off x="923636" y="1863836"/>
            <a:ext cx="6421438" cy="430887"/>
          </a:xfrm>
        </p:spPr>
        <p:txBody>
          <a:bodyPr anchor="b" anchorCtr="0">
            <a:spAutoFit/>
          </a:bodyPr>
          <a:lstStyle>
            <a:lvl1pPr marL="0" indent="0">
              <a:buNone/>
              <a:defRPr sz="31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r>
              <a:rPr lang="en-US" sz="2800" b="1">
                <a:latin typeface="Calibri"/>
                <a:ea typeface="MS PGothic"/>
                <a:cs typeface="Calibri"/>
              </a:rPr>
              <a:t>PORTFOLIO NAME OR TOPIC (UPPERCASE) </a:t>
            </a:r>
            <a:endParaRPr lang="en-US" sz="2800" b="1"/>
          </a:p>
        </p:txBody>
      </p:sp>
      <p:sp>
        <p:nvSpPr>
          <p:cNvPr id="6" name="Text Placeholder 5">
            <a:extLst>
              <a:ext uri="{FF2B5EF4-FFF2-40B4-BE49-F238E27FC236}">
                <a16:creationId xmlns:a16="http://schemas.microsoft.com/office/drawing/2014/main" id="{AEEAB721-67C7-929E-2787-C292EA59E880}"/>
              </a:ext>
            </a:extLst>
          </p:cNvPr>
          <p:cNvSpPr>
            <a:spLocks noGrp="1"/>
          </p:cNvSpPr>
          <p:nvPr>
            <p:ph type="body" sz="quarter" idx="14" hasCustomPrompt="1"/>
          </p:nvPr>
        </p:nvSpPr>
        <p:spPr>
          <a:xfrm>
            <a:off x="914400" y="2997038"/>
            <a:ext cx="10706100" cy="2933700"/>
          </a:xfrm>
        </p:spPr>
        <p:txBody>
          <a:bodyPr>
            <a:noAutofit/>
          </a:bodyPr>
          <a:lstStyle>
            <a:lvl1pPr>
              <a:lnSpc>
                <a:spcPct val="87000"/>
              </a:lnSpc>
              <a:spcAft>
                <a:spcPts val="0"/>
              </a:spcAft>
              <a:defRPr sz="8000"/>
            </a:lvl1pPr>
            <a:lvl2pPr>
              <a:lnSpc>
                <a:spcPct val="87000"/>
              </a:lnSpc>
              <a:defRPr sz="8000"/>
            </a:lvl2pPr>
            <a:lvl3pPr>
              <a:lnSpc>
                <a:spcPct val="87000"/>
              </a:lnSpc>
              <a:defRPr sz="8000"/>
            </a:lvl3pPr>
            <a:lvl4pPr>
              <a:lnSpc>
                <a:spcPct val="87000"/>
              </a:lnSpc>
              <a:defRPr sz="8000"/>
            </a:lvl4pPr>
            <a:lvl5pPr>
              <a:lnSpc>
                <a:spcPct val="87000"/>
              </a:lnSpc>
              <a:defRPr sz="8000"/>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03D34F32-2FE7-6AB3-00A2-CD47D556A1D8}"/>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FE3BAD9-08D2-D16D-6CCF-58F901468E37}"/>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941120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0">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p>
          <a:p>
            <a:pPr lvl="0"/>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r>
              <a:rPr lang="en-US"/>
              <a:t> </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0"/>
            <a:endParaRPr lang="en-US"/>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5" name="Slide Number Placeholder 4">
            <a:extLst>
              <a:ext uri="{FF2B5EF4-FFF2-40B4-BE49-F238E27FC236}">
                <a16:creationId xmlns:a16="http://schemas.microsoft.com/office/drawing/2014/main" id="{97A42F2F-F211-E72C-1ECF-40C9FBABFEC6}"/>
              </a:ext>
            </a:extLst>
          </p:cNvPr>
          <p:cNvSpPr>
            <a:spLocks noGrp="1"/>
          </p:cNvSpPr>
          <p:nvPr>
            <p:ph type="sldNum" sz="quarter" idx="12"/>
          </p:nvPr>
        </p:nvSpPr>
        <p:spPr/>
        <p:txBody>
          <a:bodyPr/>
          <a:lstStyle/>
          <a:p>
            <a:fld id="{617A2616-1F63-43CD-9B47-76DD3992E8DE}" type="slidenum">
              <a:rPr lang="en-CA" smtClean="0"/>
              <a:pPr/>
              <a:t>‹#›</a:t>
            </a:fld>
            <a:endParaRPr lang="en-CA" dirty="0"/>
          </a:p>
        </p:txBody>
      </p:sp>
    </p:spTree>
    <p:extLst>
      <p:ext uri="{BB962C8B-B14F-4D97-AF65-F5344CB8AC3E}">
        <p14:creationId xmlns:p14="http://schemas.microsoft.com/office/powerpoint/2010/main" val="264503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a:ea typeface="MS PGothic"/>
                <a:cs typeface="Calibri"/>
              </a:rPr>
              <a:t>Slide Heading</a:t>
            </a:r>
            <a:endParaRPr lang="en-US"/>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7"/>
            <a:endParaRPr lang="en-US"/>
          </a:p>
        </p:txBody>
      </p:sp>
      <p:sp>
        <p:nvSpPr>
          <p:cNvPr id="5" name="Slide Number Placeholder 4">
            <a:extLst>
              <a:ext uri="{FF2B5EF4-FFF2-40B4-BE49-F238E27FC236}">
                <a16:creationId xmlns:a16="http://schemas.microsoft.com/office/drawing/2014/main" id="{49FB2764-84A0-0456-26DC-BEA2F3B35057}"/>
              </a:ext>
            </a:extLst>
          </p:cNvPr>
          <p:cNvSpPr>
            <a:spLocks noGrp="1"/>
          </p:cNvSpPr>
          <p:nvPr>
            <p:ph type="sldNum" sz="quarter" idx="4"/>
          </p:nvPr>
        </p:nvSpPr>
        <p:spPr>
          <a:xfrm>
            <a:off x="9126415" y="6293827"/>
            <a:ext cx="2743200" cy="365125"/>
          </a:xfrm>
          <a:prstGeom prst="rect">
            <a:avLst/>
          </a:prstGeom>
        </p:spPr>
        <p:txBody>
          <a:bodyPr vert="horz" lIns="91440" tIns="45720" rIns="91440" bIns="45720" rtlCol="0" anchor="ctr"/>
          <a:lstStyle>
            <a:lvl1pPr algn="r">
              <a:defRPr sz="1200">
                <a:solidFill>
                  <a:schemeClr val="tx1"/>
                </a:solidFill>
              </a:defRPr>
            </a:lvl1pPr>
          </a:lstStyle>
          <a:p>
            <a:fld id="{617A2616-1F63-43CD-9B47-76DD3992E8DE}" type="slidenum">
              <a:rPr lang="en-CA" smtClean="0"/>
              <a:pPr/>
              <a:t>‹#›</a:t>
            </a:fld>
            <a:endParaRPr lang="en-CA" dirty="0"/>
          </a:p>
        </p:txBody>
      </p:sp>
    </p:spTree>
    <p:extLst>
      <p:ext uri="{BB962C8B-B14F-4D97-AF65-F5344CB8AC3E}">
        <p14:creationId xmlns:p14="http://schemas.microsoft.com/office/powerpoint/2010/main" val="246538721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Lst>
  <p:hf hdr="0" ft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userDrawn="1">
          <p15:clr>
            <a:srgbClr val="F26B43"/>
          </p15:clr>
        </p15:guide>
        <p15:guide id="20" pos="576" userDrawn="1">
          <p15:clr>
            <a:srgbClr val="F26B43"/>
          </p15:clr>
        </p15:guide>
        <p15:guide id="21" pos="336" userDrawn="1">
          <p15:clr>
            <a:srgbClr val="F26B43"/>
          </p15:clr>
        </p15:guide>
        <p15:guide id="22" pos="3840" userDrawn="1">
          <p15:clr>
            <a:srgbClr val="F26B43"/>
          </p15:clr>
        </p15:guide>
        <p15:guide id="23" orient="horz" pos="1224" userDrawn="1">
          <p15:clr>
            <a:srgbClr val="F26B43"/>
          </p15:clr>
        </p15:guide>
        <p15:guide id="24" orient="horz" pos="624" userDrawn="1">
          <p15:clr>
            <a:srgbClr val="F26B43"/>
          </p15:clr>
        </p15:guide>
        <p15:guide id="25" pos="7488" userDrawn="1">
          <p15:clr>
            <a:srgbClr val="F26B43"/>
          </p15:clr>
        </p15:guide>
        <p15:guide id="26" orient="horz" pos="168" userDrawn="1">
          <p15:clr>
            <a:srgbClr val="F26B43"/>
          </p15:clr>
        </p15:guide>
        <p15:guide id="27" pos="768" userDrawn="1">
          <p15:clr>
            <a:srgbClr val="F26B43"/>
          </p15:clr>
        </p15:guide>
        <p15:guide id="28" pos="7320" userDrawn="1">
          <p15:clr>
            <a:srgbClr val="F26B43"/>
          </p15:clr>
        </p15:guide>
        <p15:guide id="29" pos="7104" userDrawn="1">
          <p15:clr>
            <a:srgbClr val="F26B43"/>
          </p15:clr>
        </p15:guide>
        <p15:guide id="30" orient="horz" pos="744" userDrawn="1">
          <p15:clr>
            <a:srgbClr val="F26B43"/>
          </p15:clr>
        </p15:guide>
        <p15:guide id="31" orient="horz" pos="3744" userDrawn="1">
          <p15:clr>
            <a:srgbClr val="F26B43"/>
          </p15:clr>
        </p15:guide>
        <p15:guide id="32" pos="3696" userDrawn="1">
          <p15:clr>
            <a:srgbClr val="F26B43"/>
          </p15:clr>
        </p15:guide>
        <p15:guide id="33" pos="3984" userDrawn="1">
          <p15:clr>
            <a:srgbClr val="F26B43"/>
          </p15:clr>
        </p15:guide>
        <p15:guide id="34" orient="horz" pos="4080" userDrawn="1">
          <p15:clr>
            <a:srgbClr val="F26B43"/>
          </p15:clr>
        </p15:guide>
        <p15:guide id="35" orient="horz" pos="91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s://quorum.hqontario.ca/fr/Home/Posts?tags=quality+standards+adoption"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hyperlink" Target="https://quorum.hqontario.ca/fr/" TargetMode="Externa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s://www150.statcan.gc.ca/t1/tbl1/fr/tv.action?pid=1710000501&amp;pickMembers%5b0%5d=1.7&amp;pickMembers%5b1%5d=2.1&amp;cubeTimeFrame.startYear=2019&amp;cubeTimeFrame.endYear=2023&amp;referencePeriods=20190101,20230101&amp;request_locale=fr" TargetMode="External"/><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hyperlink" Target="https://alzheimer.ca/fr/au-sujet-des-troubles-neurocognitifs/que-sont-les-troubles-neurocognitifs/chiffres"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hyperlink" Target="https://www150.statcan.gc.ca/t1/tbl1/fr/tv.action?pid=1710000501&amp;pickMembers%5b0%5d=1.7&amp;pickMembers%5b1%5d=2.1&amp;cubeTimeFrame.startYear=2019&amp;cubeTimeFrame.endYear=2023&amp;referencePeriods=20190101,20230101&amp;request_locale=fr" TargetMode="Externa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www.hqontario.ca/Am%C3%A9liorer-les-soins-gr%C3%A2ce-aux-donn%C3%A9es-probantes/Normes-de-qualit%C3%A9/Voir-toutes-les-normes-de-qualit%C3%A9/Sympt%C3%B4mes-comportementaux-de-la-d%C3%A9mence" TargetMode="Externa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hyperlink" Target="https://www.hqontario.ca/Am%C3%A9liorer-les-soins-gr%C3%A2ce-aux-donn%C3%A9es-probantes/Normes-de-qualit%C3%A9/Voir-toutes-les-normes-de-qualit%C3%A9/D%C3%A9mence" TargetMode="External"/><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DB4A33-47C1-AC38-C86F-200DAB012B08}"/>
              </a:ext>
            </a:extLst>
          </p:cNvPr>
          <p:cNvSpPr txBox="1">
            <a:spLocks noChangeArrowheads="1"/>
          </p:cNvSpPr>
          <p:nvPr/>
        </p:nvSpPr>
        <p:spPr bwMode="auto">
          <a:xfrm>
            <a:off x="608861" y="1355304"/>
            <a:ext cx="2557418" cy="697140"/>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spcBef>
                <a:spcPct val="0"/>
              </a:spcBef>
              <a:spcAft>
                <a:spcPct val="0"/>
              </a:spcAft>
              <a:defRPr sz="1400" b="1" i="0" u="sng">
                <a:solidFill>
                  <a:schemeClr val="tx1"/>
                </a:solidFill>
                <a:latin typeface="Arial" panose="020B0604020202020204" pitchFamily="34" charset="0"/>
                <a:ea typeface="MS PGothic" panose="020B0600070205080204" pitchFamily="34" charset="-128"/>
                <a:cs typeface="Calibri" panose="020F0502020204030204" pitchFamily="34" charset="0"/>
              </a:defRPr>
            </a:lvl1pPr>
            <a:lvl2pPr marL="742950" indent="-28575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2pPr>
            <a:lvl3pPr marL="11430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3pPr>
            <a:lvl4pPr marL="16002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4pPr>
            <a:lvl5pPr marL="20574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5pPr>
            <a:lvl6pPr marL="25146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6pPr>
            <a:lvl7pPr marL="29718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7pPr>
            <a:lvl8pPr marL="34290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8pPr>
            <a:lvl9pPr marL="38862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9pPr>
          </a:lstStyle>
          <a:p>
            <a:pPr defTabSz="457200">
              <a:lnSpc>
                <a:spcPts val="4309"/>
              </a:lnSpc>
              <a:defRPr/>
            </a:pPr>
            <a:r>
              <a:rPr lang="fr-CA" sz="2000" u="none" kern="1200" dirty="0">
                <a:latin typeface="Calibri" panose="020F0502020204030204" pitchFamily="34" charset="0"/>
                <a:ea typeface="Helvetica Neue Light" panose="02000403000000020004" pitchFamily="2" charset="0"/>
              </a:rPr>
              <a:t>NORMES DE QUALITÉ</a:t>
            </a:r>
          </a:p>
        </p:txBody>
      </p:sp>
      <p:cxnSp>
        <p:nvCxnSpPr>
          <p:cNvPr id="6" name="Straight Connector 5">
            <a:extLst>
              <a:ext uri="{FF2B5EF4-FFF2-40B4-BE49-F238E27FC236}">
                <a16:creationId xmlns:a16="http://schemas.microsoft.com/office/drawing/2014/main" id="{67165FD0-D4AE-565F-53A6-3761FA828CA4}"/>
              </a:ext>
              <a:ext uri="{C183D7F6-B498-43B3-948B-1728B52AA6E4}">
                <adec:decorative xmlns:adec="http://schemas.microsoft.com/office/drawing/2017/decorative" val="1"/>
              </a:ext>
            </a:extLst>
          </p:cNvPr>
          <p:cNvCxnSpPr>
            <a:cxnSpLocks/>
          </p:cNvCxnSpPr>
          <p:nvPr/>
        </p:nvCxnSpPr>
        <p:spPr>
          <a:xfrm>
            <a:off x="714850" y="1987865"/>
            <a:ext cx="617645" cy="0"/>
          </a:xfrm>
          <a:prstGeom prst="line">
            <a:avLst/>
          </a:prstGeom>
          <a:ln w="76200">
            <a:solidFill>
              <a:srgbClr val="FCAF17"/>
            </a:solidFill>
          </a:ln>
        </p:spPr>
        <p:style>
          <a:lnRef idx="1">
            <a:schemeClr val="accent4"/>
          </a:lnRef>
          <a:fillRef idx="0">
            <a:schemeClr val="accent4"/>
          </a:fillRef>
          <a:effectRef idx="0">
            <a:schemeClr val="accent4"/>
          </a:effectRef>
          <a:fontRef idx="minor">
            <a:schemeClr val="tx1"/>
          </a:fontRef>
        </p:style>
      </p:cxnSp>
      <p:sp>
        <p:nvSpPr>
          <p:cNvPr id="4" name="Text Placeholder 3">
            <a:extLst>
              <a:ext uri="{FF2B5EF4-FFF2-40B4-BE49-F238E27FC236}">
                <a16:creationId xmlns:a16="http://schemas.microsoft.com/office/drawing/2014/main" id="{19A3B049-3C13-A977-073D-E6E5B1D249D2}"/>
              </a:ext>
            </a:extLst>
          </p:cNvPr>
          <p:cNvSpPr>
            <a:spLocks noGrp="1"/>
          </p:cNvSpPr>
          <p:nvPr>
            <p:ph type="title" idx="4294967295"/>
          </p:nvPr>
        </p:nvSpPr>
        <p:spPr>
          <a:xfrm>
            <a:off x="712788" y="2693503"/>
            <a:ext cx="5843587" cy="568810"/>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88000"/>
              </a:lnSpc>
              <a:spcBef>
                <a:spcPts val="0"/>
              </a:spcBef>
              <a:spcAft>
                <a:spcPts val="0"/>
              </a:spcAft>
              <a:buClr>
                <a:schemeClr val="tx2"/>
              </a:buClr>
              <a:buSzTx/>
              <a:buFont typeface="Arial" panose="020B0604020202020204" pitchFamily="34" charset="0"/>
              <a:buNone/>
              <a:tabLst/>
              <a:defRPr/>
            </a:pPr>
            <a:r>
              <a:rPr kumimoji="0" lang="fr-CA" sz="4200" b="1" i="0" u="none" strike="noStrike" kern="1200" cap="none" spc="0" normalizeH="0" baseline="0" dirty="0">
                <a:ln>
                  <a:noFill/>
                </a:ln>
                <a:effectLst/>
                <a:uLnTx/>
                <a:uFillTx/>
                <a:latin typeface="+mn-lt"/>
                <a:ea typeface="+mn-ea"/>
                <a:cs typeface="+mn-cs"/>
              </a:rPr>
              <a:t>Démence</a:t>
            </a:r>
            <a:endParaRPr lang="fr-CA" sz="4200" b="1" i="0" u="none" strike="sngStrike" kern="1200" cap="none" spc="0" normalizeH="0" baseline="0" dirty="0">
              <a:ln>
                <a:noFill/>
              </a:ln>
              <a:effectLst/>
              <a:uLnTx/>
              <a:uFillTx/>
              <a:latin typeface="+mn-lt"/>
              <a:ea typeface="Calibri"/>
              <a:cs typeface="Calibri"/>
            </a:endParaRPr>
          </a:p>
        </p:txBody>
      </p:sp>
      <p:sp>
        <p:nvSpPr>
          <p:cNvPr id="2" name="Text Placeholder 1">
            <a:extLst>
              <a:ext uri="{FF2B5EF4-FFF2-40B4-BE49-F238E27FC236}">
                <a16:creationId xmlns:a16="http://schemas.microsoft.com/office/drawing/2014/main" id="{19A068EC-1729-176F-DCD9-CB27FD380BE4}"/>
              </a:ext>
            </a:extLst>
          </p:cNvPr>
          <p:cNvSpPr>
            <a:spLocks noGrp="1"/>
          </p:cNvSpPr>
          <p:nvPr>
            <p:ph type="body" sz="quarter" idx="14"/>
          </p:nvPr>
        </p:nvSpPr>
        <p:spPr>
          <a:xfrm>
            <a:off x="712100" y="3675328"/>
            <a:ext cx="4805562" cy="2308324"/>
          </a:xfrm>
        </p:spPr>
        <p:txBody>
          <a:bodyPr/>
          <a:lstStyle/>
          <a:p>
            <a:r>
              <a:rPr lang="fr-CA" dirty="0"/>
              <a:t>Orienter les soins fondés sur les données probantes pour les personnes atteintes de démence vivant dans la collectivité en Ontario</a:t>
            </a:r>
          </a:p>
        </p:txBody>
      </p:sp>
    </p:spTree>
    <p:extLst>
      <p:ext uri="{BB962C8B-B14F-4D97-AF65-F5344CB8AC3E}">
        <p14:creationId xmlns:p14="http://schemas.microsoft.com/office/powerpoint/2010/main" val="92550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400" dirty="0"/>
              <a:t>Comment le système de santé peut appuyer la mise en œuvre</a:t>
            </a:r>
          </a:p>
        </p:txBody>
      </p:sp>
      <p:sp>
        <p:nvSpPr>
          <p:cNvPr id="28" name="Text Placeholder 27">
            <a:extLst>
              <a:ext uri="{FF2B5EF4-FFF2-40B4-BE49-F238E27FC236}">
                <a16:creationId xmlns:a16="http://schemas.microsoft.com/office/drawing/2014/main" id="{B3A1D469-A7F2-D8F7-44B7-D8A645635D39}"/>
              </a:ext>
            </a:extLst>
          </p:cNvPr>
          <p:cNvSpPr>
            <a:spLocks noGrp="1"/>
          </p:cNvSpPr>
          <p:nvPr>
            <p:ph type="body" sz="quarter" idx="10"/>
          </p:nvPr>
        </p:nvSpPr>
        <p:spPr/>
        <p:txBody>
          <a:bodyPr/>
          <a:lstStyle/>
          <a:p>
            <a:r>
              <a:rPr lang="fr-CA" b="1" dirty="0"/>
              <a:t>Normes de qualité</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3000" dirty="0"/>
              <a:t>La mise en œuvre des normes de qualité peut être difficile en raison d’obstacles ou de lacunes au niveau du système, dont beaucoup ont été identifiés tout au long de l’élaboration de cette norme</a:t>
            </a:r>
          </a:p>
          <a:p>
            <a:pPr marL="342900" indent="-342900">
              <a:buFont typeface="Arial" panose="020B0604020202020204" pitchFamily="34" charset="0"/>
              <a:buChar char="•"/>
            </a:pPr>
            <a:r>
              <a:rPr lang="fr-CA" sz="3000" dirty="0"/>
              <a:t>Santé Ontario travaillera avec d’autres partenaires provinciaux, dont le ministère de la Santé, et les soutiendra afin de combler les lacunes au niveau du système pour soutenir la mise en œuvre des normes </a:t>
            </a:r>
            <a:br>
              <a:rPr lang="fr-CA" sz="3000" dirty="0"/>
            </a:br>
            <a:r>
              <a:rPr lang="fr-CA" sz="3000" dirty="0"/>
              <a:t>de qualité</a:t>
            </a:r>
          </a:p>
        </p:txBody>
      </p:sp>
      <p:sp>
        <p:nvSpPr>
          <p:cNvPr id="2" name="Slide Number Placeholder 1">
            <a:extLst>
              <a:ext uri="{FF2B5EF4-FFF2-40B4-BE49-F238E27FC236}">
                <a16:creationId xmlns:a16="http://schemas.microsoft.com/office/drawing/2014/main" id="{B9E1D922-66C0-5FFA-2B64-7B4102668C94}"/>
              </a:ext>
            </a:extLst>
          </p:cNvPr>
          <p:cNvSpPr>
            <a:spLocks noGrp="1"/>
          </p:cNvSpPr>
          <p:nvPr>
            <p:ph type="sldNum" sz="quarter" idx="12"/>
          </p:nvPr>
        </p:nvSpPr>
        <p:spPr/>
        <p:txBody>
          <a:bodyPr/>
          <a:lstStyle/>
          <a:p>
            <a:fld id="{617A2616-1F63-43CD-9B47-76DD3992E8DE}" type="slidenum">
              <a:rPr lang="en-CA" smtClean="0"/>
              <a:pPr/>
              <a:t>10</a:t>
            </a:fld>
            <a:endParaRPr lang="en-CA" dirty="0"/>
          </a:p>
        </p:txBody>
      </p:sp>
    </p:spTree>
    <p:extLst>
      <p:ext uri="{BB962C8B-B14F-4D97-AF65-F5344CB8AC3E}">
        <p14:creationId xmlns:p14="http://schemas.microsoft.com/office/powerpoint/2010/main" val="284031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dirty="0"/>
              <a:t>Normes de qualité</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dirty="0"/>
              <a:t>Outils de mise en œuvre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fr-CA" dirty="0"/>
              <a:t>Le </a:t>
            </a:r>
            <a:r>
              <a:rPr lang="fr-CA" b="1" i="1" dirty="0"/>
              <a:t>Guide de démarrage :</a:t>
            </a:r>
          </a:p>
          <a:p>
            <a:pPr marL="342900" indent="-342900">
              <a:buFont typeface="Arial" panose="020B0604020202020204" pitchFamily="34" charset="0"/>
              <a:buChar char="•"/>
            </a:pPr>
            <a:r>
              <a:rPr lang="fr-CA" dirty="0"/>
              <a:t>Décrit le processus d’utilisation de la norme de qualité à titre de ressource pour offrir des soins de qualité supérieure</a:t>
            </a:r>
          </a:p>
          <a:p>
            <a:pPr marL="342900" indent="-342900">
              <a:buFont typeface="Arial" panose="020B0604020202020204" pitchFamily="34" charset="0"/>
              <a:buChar char="•"/>
            </a:pPr>
            <a:r>
              <a:rPr lang="fr-CA" dirty="0"/>
              <a:t>Contient des démarches fondées sur des données probantes, ainsi que d’autres outils et modèles utiles pour mettre en œuvre les idées de changement à l’échelle de la pratique</a:t>
            </a:r>
          </a:p>
        </p:txBody>
      </p:sp>
      <p:pic>
        <p:nvPicPr>
          <p:cNvPr id="6" name="Picture Placeholder 5" descr="Image du guide du démarrage.">
            <a:extLst>
              <a:ext uri="{FF2B5EF4-FFF2-40B4-BE49-F238E27FC236}">
                <a16:creationId xmlns:a16="http://schemas.microsoft.com/office/drawing/2014/main" id="{45C28FB9-DFF1-3B30-A652-2A444EE721D3}"/>
              </a:ext>
            </a:extLst>
          </p:cNvPr>
          <p:cNvPicPr>
            <a:picLocks noGrp="1" noChangeAspect="1"/>
          </p:cNvPicPr>
          <p:nvPr>
            <p:ph type="pic" sz="quarter" idx="11"/>
          </p:nvPr>
        </p:nvPicPr>
        <p:blipFill>
          <a:blip r:embed="rId3"/>
          <a:srcRect t="176" b="176"/>
          <a:stretch/>
        </p:blipFill>
        <p:spPr>
          <a:xfrm>
            <a:off x="6591298" y="1543049"/>
            <a:ext cx="5029201" cy="3771901"/>
          </a:xfr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A923AE61-30D8-B076-95CF-D954B7E474D2}"/>
              </a:ext>
            </a:extLst>
          </p:cNvPr>
          <p:cNvSpPr>
            <a:spLocks noGrp="1"/>
          </p:cNvSpPr>
          <p:nvPr>
            <p:ph type="sldNum" sz="quarter" idx="14"/>
          </p:nvPr>
        </p:nvSpPr>
        <p:spPr/>
        <p:txBody>
          <a:bodyPr/>
          <a:lstStyle/>
          <a:p>
            <a:fld id="{617A2616-1F63-43CD-9B47-76DD3992E8DE}" type="slidenum">
              <a:rPr lang="en-CA" smtClean="0"/>
              <a:pPr/>
              <a:t>11</a:t>
            </a:fld>
            <a:endParaRPr lang="en-CA" dirty="0"/>
          </a:p>
        </p:txBody>
      </p:sp>
    </p:spTree>
    <p:extLst>
      <p:ext uri="{BB962C8B-B14F-4D97-AF65-F5344CB8AC3E}">
        <p14:creationId xmlns:p14="http://schemas.microsoft.com/office/powerpoint/2010/main" val="2224059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dirty="0"/>
              <a:t>Normes de qualité</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dirty="0"/>
              <a:t>Quorum</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fr-CA" b="1" dirty="0"/>
              <a:t>Quorum</a:t>
            </a:r>
            <a:r>
              <a:rPr lang="fr-CA" dirty="0"/>
              <a:t> est une communauté en ligne qui a pour ambition d’améliorer la qualité des soins de santé en Ontario.</a:t>
            </a:r>
          </a:p>
          <a:p>
            <a:r>
              <a:rPr lang="fr-CA" dirty="0"/>
              <a:t>La </a:t>
            </a:r>
            <a:r>
              <a:rPr lang="fr-CA" dirty="0">
                <a:hlinkClick r:id="rId3"/>
              </a:rPr>
              <a:t>Série sur l’adoption de normes de qualité </a:t>
            </a:r>
            <a:r>
              <a:rPr lang="fr-CA" dirty="0"/>
              <a:t>met en évidence les efforts déployés dans le domaine des soins de santé pour mettre en œuvre des changements et éliminer les lacunes en matière de soins liés aux normes </a:t>
            </a:r>
            <a:br>
              <a:rPr lang="fr-CA" dirty="0"/>
            </a:br>
            <a:r>
              <a:rPr lang="fr-CA" dirty="0"/>
              <a:t>de qualité.</a:t>
            </a:r>
          </a:p>
        </p:txBody>
      </p:sp>
      <p:pic>
        <p:nvPicPr>
          <p:cNvPr id="4" name="Picture Placeholder 3" descr="Un ordinateur portable affichant le site web de Quorum.">
            <a:extLst>
              <a:ext uri="{FF2B5EF4-FFF2-40B4-BE49-F238E27FC236}">
                <a16:creationId xmlns:a16="http://schemas.microsoft.com/office/drawing/2014/main" id="{0F2F2847-2521-3FB2-E5CD-C71889052DA2}"/>
              </a:ext>
            </a:extLst>
          </p:cNvPr>
          <p:cNvPicPr>
            <a:picLocks noGrp="1" noChangeAspect="1"/>
          </p:cNvPicPr>
          <p:nvPr>
            <p:ph type="pic" sz="quarter" idx="11"/>
          </p:nvPr>
        </p:nvPicPr>
        <p:blipFill rotWithShape="1">
          <a:blip r:embed="rId4"/>
          <a:srcRect l="374" r="3"/>
          <a:stretch/>
        </p:blipFill>
        <p:spPr>
          <a:xfrm>
            <a:off x="6324603" y="1650673"/>
            <a:ext cx="5433556" cy="3556654"/>
          </a:xfrm>
        </p:spPr>
      </p:pic>
      <p:sp>
        <p:nvSpPr>
          <p:cNvPr id="5" name="Text Placeholder 2">
            <a:extLst>
              <a:ext uri="{FF2B5EF4-FFF2-40B4-BE49-F238E27FC236}">
                <a16:creationId xmlns:a16="http://schemas.microsoft.com/office/drawing/2014/main" id="{6AA11D48-10C0-8CB2-2C42-8A3829E9FB9E}"/>
              </a:ext>
            </a:extLst>
          </p:cNvPr>
          <p:cNvSpPr txBox="1">
            <a:spLocks/>
          </p:cNvSpPr>
          <p:nvPr/>
        </p:nvSpPr>
        <p:spPr>
          <a:xfrm>
            <a:off x="323849" y="6441420"/>
            <a:ext cx="11087100" cy="184666"/>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fr-CA" b="0" dirty="0">
                <a:solidFill>
                  <a:srgbClr val="047BC1"/>
                </a:solidFill>
                <a:latin typeface="Calibri" panose="020F0502020204030204" pitchFamily="34" charset="0"/>
                <a:cs typeface="Calibri" panose="020F0502020204030204" pitchFamily="34" charset="0"/>
                <a:hlinkClick r:id="rId5"/>
              </a:rPr>
              <a:t>quorum.hqontario.ca</a:t>
            </a:r>
            <a:endParaRPr lang="fr-CA" b="0" u="none" dirty="0">
              <a:solidFill>
                <a:srgbClr val="047BC1"/>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DFF96128-B347-5DE2-E4BF-C95B862605F7}"/>
              </a:ext>
            </a:extLst>
          </p:cNvPr>
          <p:cNvSpPr>
            <a:spLocks noGrp="1"/>
          </p:cNvSpPr>
          <p:nvPr>
            <p:ph type="sldNum" sz="quarter" idx="14"/>
          </p:nvPr>
        </p:nvSpPr>
        <p:spPr/>
        <p:txBody>
          <a:bodyPr/>
          <a:lstStyle/>
          <a:p>
            <a:fld id="{617A2616-1F63-43CD-9B47-76DD3992E8DE}" type="slidenum">
              <a:rPr lang="en-CA" smtClean="0"/>
              <a:pPr/>
              <a:t>12</a:t>
            </a:fld>
            <a:endParaRPr lang="en-CA" dirty="0"/>
          </a:p>
        </p:txBody>
      </p:sp>
    </p:spTree>
    <p:extLst>
      <p:ext uri="{BB962C8B-B14F-4D97-AF65-F5344CB8AC3E}">
        <p14:creationId xmlns:p14="http://schemas.microsoft.com/office/powerpoint/2010/main" val="2499699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dirty="0"/>
              <a:t>Guide de mesure</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dirty="0"/>
              <a:t>Normes de qualité</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fr-CA" sz="2400" dirty="0"/>
              <a:t>Le </a:t>
            </a:r>
            <a:r>
              <a:rPr lang="fr-CA" sz="2400" b="1" dirty="0"/>
              <a:t>guide de mesure </a:t>
            </a:r>
            <a:r>
              <a:rPr lang="fr-CA" sz="2400" dirty="0"/>
              <a:t>décrit :</a:t>
            </a:r>
          </a:p>
          <a:p>
            <a:pPr marL="342900" indent="-342900">
              <a:buFont typeface="Arial" panose="020B0604020202020204" pitchFamily="34" charset="0"/>
              <a:buChar char="•"/>
            </a:pPr>
            <a:r>
              <a:rPr lang="fr-CA" sz="2400" dirty="0"/>
              <a:t>Les principes de mesure qui sous-tendent les indicateurs de qualité inclus dans les normes de qualité</a:t>
            </a:r>
          </a:p>
          <a:p>
            <a:pPr marL="342900" indent="-342900">
              <a:buFont typeface="Arial" panose="020B0604020202020204" pitchFamily="34" charset="0"/>
              <a:buChar char="•"/>
            </a:pPr>
            <a:r>
              <a:rPr lang="fr-CA" sz="2400" dirty="0"/>
              <a:t>Les types d’indicateurs inclus dans les normes de qualité</a:t>
            </a:r>
          </a:p>
          <a:p>
            <a:pPr marL="342900" indent="-342900">
              <a:buFont typeface="Arial" panose="020B0604020202020204" pitchFamily="34" charset="0"/>
              <a:buChar char="•"/>
            </a:pPr>
            <a:r>
              <a:rPr lang="fr-CA" sz="2400" dirty="0"/>
              <a:t>La manière dont les données locales et provinciales sont recueillies et mesurées</a:t>
            </a:r>
          </a:p>
        </p:txBody>
      </p:sp>
      <p:pic>
        <p:nvPicPr>
          <p:cNvPr id="9" name="Picture Placeholder 8" descr="Image du guide de mesure.">
            <a:extLst>
              <a:ext uri="{FF2B5EF4-FFF2-40B4-BE49-F238E27FC236}">
                <a16:creationId xmlns:a16="http://schemas.microsoft.com/office/drawing/2014/main" id="{A166E758-34A4-FDA0-5F55-E211C00BE2AC}"/>
              </a:ext>
            </a:extLst>
          </p:cNvPr>
          <p:cNvPicPr>
            <a:picLocks noGrp="1" noChangeAspect="1"/>
          </p:cNvPicPr>
          <p:nvPr>
            <p:ph type="pic" sz="quarter" idx="11"/>
          </p:nvPr>
        </p:nvPicPr>
        <p:blipFill>
          <a:blip r:embed="rId2"/>
          <a:srcRect l="826" r="826"/>
          <a:stretch/>
        </p:blipFill>
        <p:spPr>
          <a:xfrm>
            <a:off x="7010400" y="927514"/>
            <a:ext cx="3799215" cy="5002971"/>
          </a:xfr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2E9BDE9F-0878-05C4-9525-6BAB1FF93C5D}"/>
              </a:ext>
            </a:extLst>
          </p:cNvPr>
          <p:cNvSpPr>
            <a:spLocks noGrp="1"/>
          </p:cNvSpPr>
          <p:nvPr>
            <p:ph type="sldNum" sz="quarter" idx="14"/>
          </p:nvPr>
        </p:nvSpPr>
        <p:spPr/>
        <p:txBody>
          <a:bodyPr/>
          <a:lstStyle/>
          <a:p>
            <a:fld id="{617A2616-1F63-43CD-9B47-76DD3992E8DE}" type="slidenum">
              <a:rPr lang="en-CA" smtClean="0"/>
              <a:pPr/>
              <a:t>13</a:t>
            </a:fld>
            <a:endParaRPr lang="en-CA" dirty="0"/>
          </a:p>
        </p:txBody>
      </p:sp>
    </p:spTree>
    <p:extLst>
      <p:ext uri="{BB962C8B-B14F-4D97-AF65-F5344CB8AC3E}">
        <p14:creationId xmlns:p14="http://schemas.microsoft.com/office/powerpoint/2010/main" val="86015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noProof="0" dirty="0"/>
              <a:t>Normes de qualité</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Spécifications techniques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vert="horz" lIns="0" tIns="0" rIns="0" bIns="0" rtlCol="0" anchor="t">
            <a:noAutofit/>
          </a:bodyPr>
          <a:lstStyle/>
          <a:p>
            <a:r>
              <a:rPr lang="fr-CA" dirty="0">
                <a:ea typeface="+mn-lt"/>
                <a:cs typeface="+mn-lt"/>
              </a:rPr>
              <a:t>Le rapport sur les </a:t>
            </a:r>
            <a:r>
              <a:rPr lang="fr-CA" b="1" noProof="0" dirty="0">
                <a:ea typeface="+mn-lt"/>
                <a:cs typeface="+mn-lt"/>
              </a:rPr>
              <a:t>spécifications techniques</a:t>
            </a:r>
            <a:r>
              <a:rPr lang="fr-CA" noProof="0" dirty="0">
                <a:ea typeface="+mn-lt"/>
                <a:cs typeface="+mn-lt"/>
              </a:rPr>
              <a:t> </a:t>
            </a:r>
            <a:r>
              <a:rPr lang="fr-CA" dirty="0">
                <a:ea typeface="+mn-lt"/>
                <a:cs typeface="+mn-lt"/>
              </a:rPr>
              <a:t>décrit deux types de mesures</a:t>
            </a:r>
            <a:r>
              <a:rPr lang="fr-CA" noProof="0" dirty="0"/>
              <a:t> :</a:t>
            </a:r>
            <a:endParaRPr lang="fr-CA" dirty="0"/>
          </a:p>
          <a:p>
            <a:pPr marL="342900" indent="-342900">
              <a:buFont typeface="Arial" panose="020B0604020202020204" pitchFamily="34" charset="0"/>
              <a:buChar char="•"/>
            </a:pPr>
            <a:r>
              <a:rPr lang="fr-CA" b="1" noProof="0" dirty="0"/>
              <a:t>Mesure provinciale : </a:t>
            </a:r>
            <a:r>
              <a:rPr lang="fr-CA" noProof="0" dirty="0"/>
              <a:t>comment nous pouvons surveiller les progrès réalisés pour améliorer les soins à l’échelle provinciale</a:t>
            </a:r>
          </a:p>
          <a:p>
            <a:pPr marL="342900" indent="-342900">
              <a:buFont typeface="Arial" panose="020B0604020202020204" pitchFamily="34" charset="0"/>
              <a:buChar char="•"/>
            </a:pPr>
            <a:r>
              <a:rPr lang="fr-CA" b="1" noProof="0" dirty="0"/>
              <a:t>Mesure locale : </a:t>
            </a:r>
            <a:r>
              <a:rPr lang="fr-CA" noProof="0" dirty="0"/>
              <a:t>mesures que vous pouvez entreprendre pour évaluer la qualité des soins que vous fournissez localement</a:t>
            </a:r>
          </a:p>
        </p:txBody>
      </p:sp>
      <p:pic>
        <p:nvPicPr>
          <p:cNvPr id="3" name="Picture 2" descr="Image des spécifications techniques.">
            <a:extLst>
              <a:ext uri="{FF2B5EF4-FFF2-40B4-BE49-F238E27FC236}">
                <a16:creationId xmlns:a16="http://schemas.microsoft.com/office/drawing/2014/main" id="{8B6B1C5D-0A24-83C9-62C9-20026AA7C7D6}"/>
              </a:ext>
            </a:extLst>
          </p:cNvPr>
          <p:cNvPicPr>
            <a:picLocks noChangeAspect="1"/>
          </p:cNvPicPr>
          <p:nvPr/>
        </p:nvPicPr>
        <p:blipFill>
          <a:blip r:embed="rId2"/>
          <a:srcRect/>
          <a:stretch/>
        </p:blipFill>
        <p:spPr>
          <a:xfrm>
            <a:off x="7134248" y="1226077"/>
            <a:ext cx="3807990" cy="4935265"/>
          </a:xfrm>
          <a:prstGeom prst="rect">
            <a:avLst/>
          </a:prstGeom>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532E955E-A72D-0668-4BA3-9F6AFB877374}"/>
              </a:ext>
            </a:extLst>
          </p:cNvPr>
          <p:cNvSpPr>
            <a:spLocks noGrp="1"/>
          </p:cNvSpPr>
          <p:nvPr>
            <p:ph type="sldNum" sz="quarter" idx="14"/>
          </p:nvPr>
        </p:nvSpPr>
        <p:spPr/>
        <p:txBody>
          <a:bodyPr/>
          <a:lstStyle/>
          <a:p>
            <a:fld id="{617A2616-1F63-43CD-9B47-76DD3992E8DE}" type="slidenum">
              <a:rPr lang="en-CA" smtClean="0"/>
              <a:pPr/>
              <a:t>14</a:t>
            </a:fld>
            <a:endParaRPr lang="en-CA" dirty="0"/>
          </a:p>
        </p:txBody>
      </p:sp>
    </p:spTree>
    <p:extLst>
      <p:ext uri="{BB962C8B-B14F-4D97-AF65-F5344CB8AC3E}">
        <p14:creationId xmlns:p14="http://schemas.microsoft.com/office/powerpoint/2010/main" val="2687523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7"/>
            <a:ext cx="10706100" cy="339362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5600" b="0" i="0" u="none" strike="noStrike" kern="1200" cap="none" spc="0" normalizeH="0" baseline="0" dirty="0">
                <a:ln>
                  <a:noFill/>
                </a:ln>
                <a:solidFill>
                  <a:schemeClr val="bg1"/>
                </a:solidFill>
                <a:effectLst/>
                <a:uLnTx/>
                <a:uFillTx/>
                <a:latin typeface="+mn-lt"/>
                <a:ea typeface="+mn-ea"/>
                <a:cs typeface="+mn-cs"/>
              </a:rPr>
              <a:t>Pourquoi avons-nous besoin d’une norme de qualité pour les soins aux personnes atteintes de démence vivant dans la collectivité?</a:t>
            </a:r>
          </a:p>
        </p:txBody>
      </p:sp>
    </p:spTree>
    <p:extLst>
      <p:ext uri="{BB962C8B-B14F-4D97-AF65-F5344CB8AC3E}">
        <p14:creationId xmlns:p14="http://schemas.microsoft.com/office/powerpoint/2010/main" val="345027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0BFFBE-D3F4-8E60-B0EB-FE6CD9B555C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873432" y="742217"/>
            <a:ext cx="2319601" cy="2319601"/>
          </a:xfrm>
          <a:prstGeom prst="rect">
            <a:avLst/>
          </a:prstGeom>
        </p:spPr>
      </p:pic>
      <p:sp>
        <p:nvSpPr>
          <p:cNvPr id="6" name="Title 5">
            <a:extLst>
              <a:ext uri="{FF2B5EF4-FFF2-40B4-BE49-F238E27FC236}">
                <a16:creationId xmlns:a16="http://schemas.microsoft.com/office/drawing/2014/main" id="{D58865F0-4395-116B-E5D1-6905C4FF1267}"/>
              </a:ext>
            </a:extLst>
          </p:cNvPr>
          <p:cNvSpPr txBox="1">
            <a:spLocks noGrp="1"/>
          </p:cNvSpPr>
          <p:nvPr>
            <p:ph type="title" idx="4294967295"/>
          </p:nvPr>
        </p:nvSpPr>
        <p:spPr>
          <a:xfrm>
            <a:off x="873432" y="2939534"/>
            <a:ext cx="2713694"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dirty="0">
                <a:ln>
                  <a:noFill/>
                </a:ln>
                <a:solidFill>
                  <a:schemeClr val="tx1"/>
                </a:solidFill>
                <a:effectLst/>
                <a:uLnTx/>
                <a:uFillTx/>
                <a:latin typeface="+mn-lt"/>
                <a:ea typeface="+mn-ea"/>
                <a:cs typeface="+mn-cs"/>
              </a:rPr>
              <a:t>Environ </a:t>
            </a:r>
            <a:r>
              <a:rPr kumimoji="0" lang="fr-CA" sz="2000" b="1" i="0" u="none" strike="noStrike" kern="1200" cap="none" spc="0" normalizeH="0" baseline="0" dirty="0">
                <a:ln>
                  <a:noFill/>
                </a:ln>
                <a:solidFill>
                  <a:schemeClr val="tx1"/>
                </a:solidFill>
                <a:effectLst/>
                <a:uLnTx/>
                <a:uFillTx/>
                <a:latin typeface="+mn-lt"/>
                <a:ea typeface="+mn-ea"/>
                <a:cs typeface="+mn-cs"/>
              </a:rPr>
              <a:t>733 040 </a:t>
            </a:r>
            <a:r>
              <a:rPr kumimoji="0" lang="fr-CA" sz="2000" b="0" i="0" u="none" strike="noStrike" kern="1200" cap="none" spc="0" normalizeH="0" baseline="0" dirty="0">
                <a:ln>
                  <a:noFill/>
                </a:ln>
                <a:solidFill>
                  <a:schemeClr val="tx1"/>
                </a:solidFill>
                <a:effectLst/>
                <a:uLnTx/>
                <a:uFillTx/>
                <a:latin typeface="+mn-lt"/>
                <a:ea typeface="+mn-ea"/>
                <a:cs typeface="+mn-cs"/>
              </a:rPr>
              <a:t>personnes au Canada et </a:t>
            </a:r>
            <a:r>
              <a:rPr kumimoji="0" lang="fr-CA" sz="2000" b="1" i="0" u="none" strike="noStrike" kern="1200" cap="none" spc="0" normalizeH="0" baseline="0" dirty="0">
                <a:ln>
                  <a:noFill/>
                </a:ln>
                <a:solidFill>
                  <a:schemeClr val="tx1"/>
                </a:solidFill>
                <a:effectLst/>
                <a:uLnTx/>
                <a:uFillTx/>
                <a:latin typeface="+mn-lt"/>
                <a:ea typeface="+mn-ea"/>
                <a:cs typeface="+mn-cs"/>
              </a:rPr>
              <a:t>7,5 % des adultes âgés de 65 ans et plus </a:t>
            </a:r>
            <a:r>
              <a:rPr kumimoji="0" lang="fr-CA" sz="2000" b="0" i="0" u="none" strike="noStrike" kern="1200" cap="none" spc="0" normalizeH="0" baseline="0" dirty="0">
                <a:ln>
                  <a:noFill/>
                </a:ln>
                <a:solidFill>
                  <a:schemeClr val="tx1"/>
                </a:solidFill>
                <a:effectLst/>
                <a:uLnTx/>
                <a:uFillTx/>
                <a:latin typeface="+mn-lt"/>
                <a:ea typeface="+mn-ea"/>
                <a:cs typeface="+mn-cs"/>
              </a:rPr>
              <a:t>en Ontario vivent avec la démence</a:t>
            </a:r>
            <a:r>
              <a:rPr kumimoji="0" lang="fr-CA" sz="2000" b="0" i="0" u="none" strike="noStrike" kern="1200" cap="none" spc="0" normalizeH="0" baseline="30000" dirty="0">
                <a:ln>
                  <a:noFill/>
                </a:ln>
                <a:solidFill>
                  <a:schemeClr val="tx1"/>
                </a:solidFill>
                <a:effectLst/>
                <a:uLnTx/>
                <a:uFillTx/>
                <a:latin typeface="+mn-lt"/>
                <a:ea typeface="+mn-ea"/>
                <a:cs typeface="+mn-cs"/>
              </a:rPr>
              <a:t>1,2</a:t>
            </a:r>
            <a:r>
              <a:rPr kumimoji="0" lang="fr-CA" sz="2000" b="0" i="0" u="none" strike="noStrike" kern="1200" cap="none" spc="0" normalizeH="0" dirty="0">
                <a:ln>
                  <a:noFill/>
                </a:ln>
                <a:solidFill>
                  <a:schemeClr val="tx1"/>
                </a:solidFill>
                <a:effectLst/>
                <a:uLnTx/>
                <a:uFillTx/>
                <a:latin typeface="+mn-lt"/>
                <a:ea typeface="+mn-ea"/>
                <a:cs typeface="+mn-cs"/>
              </a:rPr>
              <a:t>.</a:t>
            </a:r>
            <a:r>
              <a:rPr kumimoji="0" lang="fr-CA" sz="2000" b="0" i="0" u="none" strike="noStrike" kern="1200" cap="none" spc="0" normalizeH="0" baseline="30000" dirty="0">
                <a:ln>
                  <a:noFill/>
                </a:ln>
                <a:solidFill>
                  <a:schemeClr val="tx1"/>
                </a:solidFill>
                <a:effectLst/>
                <a:uLnTx/>
                <a:uFillTx/>
                <a:latin typeface="+mn-lt"/>
                <a:ea typeface="+mn-ea"/>
                <a:cs typeface="+mn-cs"/>
              </a:rPr>
              <a:t> </a:t>
            </a:r>
            <a:endParaRPr kumimoji="0" lang="fr-CA" sz="2000" b="0" i="0" u="none" strike="noStrike" kern="1200" cap="none" spc="0" normalizeH="0" baseline="0" dirty="0">
              <a:ln>
                <a:noFill/>
              </a:ln>
              <a:solidFill>
                <a:schemeClr val="tx1"/>
              </a:solidFill>
              <a:effectLst/>
              <a:uLnTx/>
              <a:uFillTx/>
              <a:latin typeface="+mn-lt"/>
              <a:ea typeface="+mn-ea"/>
              <a:cs typeface="+mn-cs"/>
            </a:endParaRPr>
          </a:p>
        </p:txBody>
      </p:sp>
      <p:pic>
        <p:nvPicPr>
          <p:cNvPr id="5" name="Picture 4">
            <a:extLst>
              <a:ext uri="{FF2B5EF4-FFF2-40B4-BE49-F238E27FC236}">
                <a16:creationId xmlns:a16="http://schemas.microsoft.com/office/drawing/2014/main" id="{42C66223-21C2-0AAA-F50B-8AE4595FD4D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738906" y="645902"/>
            <a:ext cx="2542252" cy="2542252"/>
          </a:xfrm>
          <a:prstGeom prst="rect">
            <a:avLst/>
          </a:prstGeom>
        </p:spPr>
      </p:pic>
      <p:sp>
        <p:nvSpPr>
          <p:cNvPr id="9" name="TextBox 8">
            <a:extLst>
              <a:ext uri="{FF2B5EF4-FFF2-40B4-BE49-F238E27FC236}">
                <a16:creationId xmlns:a16="http://schemas.microsoft.com/office/drawing/2014/main" id="{EF283FB2-CF47-C885-1567-68AEF8694404}"/>
              </a:ext>
            </a:extLst>
          </p:cNvPr>
          <p:cNvSpPr txBox="1">
            <a:spLocks/>
          </p:cNvSpPr>
          <p:nvPr/>
        </p:nvSpPr>
        <p:spPr>
          <a:xfrm>
            <a:off x="4653185" y="2939534"/>
            <a:ext cx="2713694"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dirty="0">
                <a:ln>
                  <a:noFill/>
                </a:ln>
                <a:solidFill>
                  <a:schemeClr val="tx1"/>
                </a:solidFill>
                <a:effectLst/>
                <a:uLnTx/>
                <a:uFillTx/>
                <a:latin typeface="+mn-lt"/>
                <a:ea typeface="+mn-ea"/>
                <a:cs typeface="+mn-cs"/>
              </a:rPr>
              <a:t>À mesure que la population canadienne vieillit, on s’attend à ce que ces chiffres </a:t>
            </a:r>
            <a:r>
              <a:rPr kumimoji="0" lang="fr-CA" sz="2000" b="1" i="0" u="none" strike="noStrike" kern="1200" cap="none" spc="0" normalizeH="0" baseline="0" dirty="0">
                <a:ln>
                  <a:noFill/>
                </a:ln>
                <a:solidFill>
                  <a:schemeClr val="tx1"/>
                </a:solidFill>
                <a:effectLst/>
                <a:uLnTx/>
                <a:uFillTx/>
                <a:latin typeface="+mn-lt"/>
                <a:ea typeface="+mn-ea"/>
                <a:cs typeface="+mn-cs"/>
              </a:rPr>
              <a:t>augmentent</a:t>
            </a:r>
            <a:r>
              <a:rPr kumimoji="0" lang="fr-CA" sz="2000" b="0" i="0" u="none" strike="noStrike" kern="1200" cap="none" spc="0" normalizeH="0" baseline="0" dirty="0">
                <a:ln>
                  <a:noFill/>
                </a:ln>
                <a:solidFill>
                  <a:schemeClr val="tx1"/>
                </a:solidFill>
                <a:effectLst/>
                <a:uLnTx/>
                <a:uFillTx/>
                <a:latin typeface="+mn-lt"/>
                <a:ea typeface="+mn-ea"/>
                <a:cs typeface="+mn-cs"/>
              </a:rPr>
              <a:t>.</a:t>
            </a:r>
          </a:p>
        </p:txBody>
      </p:sp>
      <p:pic>
        <p:nvPicPr>
          <p:cNvPr id="11" name="Picture 10">
            <a:extLst>
              <a:ext uri="{FF2B5EF4-FFF2-40B4-BE49-F238E27FC236}">
                <a16:creationId xmlns:a16="http://schemas.microsoft.com/office/drawing/2014/main" id="{0296A5F4-949C-C0AB-46BB-489798232B6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700597" y="645902"/>
            <a:ext cx="2542252" cy="2542252"/>
          </a:xfrm>
          <a:prstGeom prst="rect">
            <a:avLst/>
          </a:prstGeom>
        </p:spPr>
      </p:pic>
      <p:sp>
        <p:nvSpPr>
          <p:cNvPr id="17" name="TextBox 16">
            <a:extLst>
              <a:ext uri="{FF2B5EF4-FFF2-40B4-BE49-F238E27FC236}">
                <a16:creationId xmlns:a16="http://schemas.microsoft.com/office/drawing/2014/main" id="{75A8B39D-8004-7CA7-B888-9964151CB41B}"/>
              </a:ext>
            </a:extLst>
          </p:cNvPr>
          <p:cNvSpPr txBox="1"/>
          <p:nvPr/>
        </p:nvSpPr>
        <p:spPr>
          <a:xfrm>
            <a:off x="8063272" y="2943844"/>
            <a:ext cx="3816901" cy="1938992"/>
          </a:xfrm>
          <a:prstGeom prst="rect">
            <a:avLst/>
          </a:prstGeom>
          <a:noFill/>
        </p:spPr>
        <p:txBody>
          <a:bodyPr wrap="square" lIns="91440" tIns="45720" rIns="91440" bIns="45720" anchor="t">
            <a:spAutoFit/>
          </a:bodyPr>
          <a:lstStyle/>
          <a:p>
            <a:pPr algn="l" rtl="0"/>
            <a:r>
              <a:rPr lang="fr-CA" sz="2000" b="0" i="0" u="none" baseline="0" dirty="0"/>
              <a:t>Les personnes atteintes de démence auront besoin d’un </a:t>
            </a:r>
            <a:r>
              <a:rPr lang="fr-CA" sz="2000" b="1" i="0" u="none" baseline="0" dirty="0"/>
              <a:t>soutien et de soins accrus </a:t>
            </a:r>
            <a:r>
              <a:rPr lang="fr-CA" sz="2000" b="0" i="0" u="none" baseline="0" dirty="0"/>
              <a:t>de la part des services communautaires et des partenaires de soins à mesure que leur état évolue.</a:t>
            </a:r>
            <a:endParaRPr lang="fr-CA" sz="2000" dirty="0"/>
          </a:p>
        </p:txBody>
      </p:sp>
      <p:sp>
        <p:nvSpPr>
          <p:cNvPr id="18" name="Rectangle 17">
            <a:extLst>
              <a:ext uri="{FF2B5EF4-FFF2-40B4-BE49-F238E27FC236}">
                <a16:creationId xmlns:a16="http://schemas.microsoft.com/office/drawing/2014/main" id="{146EB7FF-EEBF-3B5A-63D2-5108C190C7B2}"/>
              </a:ext>
            </a:extLst>
          </p:cNvPr>
          <p:cNvSpPr/>
          <p:nvPr/>
        </p:nvSpPr>
        <p:spPr>
          <a:xfrm>
            <a:off x="129930" y="5064926"/>
            <a:ext cx="11210926" cy="1723549"/>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lgn="l" rtl="0">
              <a:spcAft>
                <a:spcPts val="600"/>
              </a:spcAft>
            </a:pPr>
            <a:r>
              <a:rPr lang="fr-CA" sz="1200" b="0" i="0" u="none" baseline="0" dirty="0">
                <a:latin typeface="+mn-lt"/>
                <a:cs typeface="Calibri" panose="020F0502020204030204" pitchFamily="34" charset="0"/>
              </a:rPr>
              <a:t>Sources :</a:t>
            </a:r>
          </a:p>
          <a:p>
            <a:pPr marL="228600" indent="-228600" algn="l" rtl="0">
              <a:spcAft>
                <a:spcPts val="600"/>
              </a:spcAft>
              <a:buAutoNum type="arabicPeriod"/>
            </a:pPr>
            <a:r>
              <a:rPr lang="fr-CA" sz="1200" b="0" i="0" u="none" baseline="0" dirty="0">
                <a:latin typeface="Calibri" panose="020F0502020204030204" pitchFamily="34" charset="0"/>
                <a:ea typeface="Calibri" panose="020F0502020204030204" pitchFamily="34" charset="0"/>
                <a:cs typeface="Calibri" panose="020F0502020204030204" pitchFamily="34" charset="0"/>
              </a:rPr>
              <a:t>Société Alzheimer du Canada. Les chiffres sur la démence au Canada [Internet]. 2024 [cité le 24 avril 2024]. Disponible sur : </a:t>
            </a:r>
            <a:r>
              <a:rPr lang="fr-CA" sz="1200" b="0" i="0" u="none" baseline="0" dirty="0">
                <a:latin typeface="Calibri" panose="020F0502020204030204" pitchFamily="34" charset="0"/>
                <a:ea typeface="Calibri" panose="020F0502020204030204" pitchFamily="34" charset="0"/>
                <a:cs typeface="Calibri" panose="020F0502020204030204" pitchFamily="34" charset="0"/>
                <a:hlinkClick r:id="rId6"/>
              </a:rPr>
              <a:t>https://alzheimer.ca/fr/au-sujet-des-troubles-neurocognitifs/que-sont-les-troubles-neurocognitifs/chiffres</a:t>
            </a:r>
            <a:endParaRPr lang="fr-CA" sz="1200" u="none" dirty="0">
              <a:latin typeface="Calibri" panose="020F0502020204030204" pitchFamily="34" charset="0"/>
              <a:ea typeface="Calibri" panose="020F0502020204030204" pitchFamily="34" charset="0"/>
              <a:cs typeface="Calibri" panose="020F0502020204030204" pitchFamily="34" charset="0"/>
            </a:endParaRPr>
          </a:p>
          <a:p>
            <a:pPr marL="228600" indent="-228600" algn="l" rtl="0">
              <a:spcAft>
                <a:spcPts val="600"/>
              </a:spcAft>
              <a:buAutoNum type="arabicPeriod"/>
            </a:pPr>
            <a:r>
              <a:rPr lang="fr-CA" sz="1200" b="0" i="0" u="none" baseline="0" dirty="0">
                <a:solidFill>
                  <a:srgbClr val="000000"/>
                </a:solidFill>
                <a:latin typeface="+mn-lt"/>
                <a:cs typeface="Calibri" panose="020F0502020204030204" pitchFamily="34" charset="0"/>
              </a:rPr>
              <a:t>Cohorte sur la démence en Ontario de Santé Ontario, adaptée des méthodes de Jaakkimainen RL, Bronskill SE, Tierney MC, Herrmann N, Green D, Young J, et coll. </a:t>
            </a:r>
            <a:r>
              <a:rPr lang="en-CA" sz="1200" b="0" i="0" u="none" baseline="0" dirty="0">
                <a:solidFill>
                  <a:srgbClr val="000000"/>
                </a:solidFill>
                <a:latin typeface="+mn-lt"/>
                <a:cs typeface="Calibri" panose="020F0502020204030204" pitchFamily="34" charset="0"/>
              </a:rPr>
              <a:t>Identification of physician-diagnosed Alzheimer’s disease and related dementias in population-based administrative data: a validation study using family physicians’ electronic medical records</a:t>
            </a:r>
            <a:r>
              <a:rPr lang="fr-CA" sz="1200" b="0" i="0" u="none" baseline="0" dirty="0">
                <a:solidFill>
                  <a:srgbClr val="000000"/>
                </a:solidFill>
                <a:latin typeface="+mn-lt"/>
                <a:cs typeface="Calibri" panose="020F0502020204030204" pitchFamily="34" charset="0"/>
              </a:rPr>
              <a:t>. J Alzheimers Dis. 2016;54:337-49. </a:t>
            </a:r>
            <a:r>
              <a:rPr kumimoji="0" lang="fr-CA" sz="1200" b="0" i="0" u="none" strike="noStrike" kern="1200" cap="none" spc="0" normalizeH="0" baseline="0" dirty="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L’estimation de la population de l’Ontario a été obtenue à partir des </a:t>
            </a:r>
            <a:r>
              <a:rPr kumimoji="0" lang="fr-CA" sz="1200" b="0" i="0" u="none" strike="noStrike" kern="1200" cap="none" spc="0" normalizeH="0" baseline="0" dirty="0">
                <a:ln>
                  <a:noFill/>
                </a:ln>
                <a:solidFill>
                  <a:srgbClr val="000000"/>
                </a:solidFill>
                <a:effectLst/>
                <a:uLnTx/>
                <a:uFillTx/>
                <a:latin typeface="Calibri" panose="020F0502020204030204"/>
                <a:ea typeface="+mn-ea"/>
                <a:hlinkClick r:id="rId7"/>
              </a:rPr>
              <a:t>estimations de la population de Statistique Canada au 1er juillet, par âge et genre</a:t>
            </a:r>
            <a:r>
              <a:rPr kumimoji="0" lang="fr-CA" sz="1200" b="0" i="0" u="none" strike="noStrike" kern="1200" cap="none" spc="0" normalizeH="0" baseline="0" dirty="0">
                <a:ln>
                  <a:noFill/>
                </a:ln>
                <a:solidFill>
                  <a:srgbClr val="000000"/>
                </a:solidFill>
                <a:effectLst/>
                <a:uLnTx/>
                <a:uFillTx/>
                <a:latin typeface="Calibri" panose="020F0502020204030204"/>
                <a:ea typeface="+mn-ea"/>
              </a:rPr>
              <a:t>.</a:t>
            </a:r>
            <a:r>
              <a:rPr lang="fr-CA" sz="1200" b="0" i="0" u="none" baseline="0" dirty="0">
                <a:solidFill>
                  <a:srgbClr val="000000"/>
                </a:solidFill>
                <a:latin typeface="+mn-lt"/>
                <a:ea typeface="Calibri" panose="020F0502020204030204" pitchFamily="34" charset="0"/>
                <a:cs typeface="Calibri" panose="020F0502020204030204" pitchFamily="34" charset="0"/>
              </a:rPr>
              <a:t> </a:t>
            </a:r>
            <a:r>
              <a:rPr lang="fr-CA" sz="1200" b="0" i="0" u="non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Données de la Base de données sur les congés des patients, du Système national d’information sur les soins ambulatoires et de la Base de données sur les demandes de règlement d’Assurance-santé de l’Ontario.</a:t>
            </a:r>
          </a:p>
        </p:txBody>
      </p:sp>
      <p:sp>
        <p:nvSpPr>
          <p:cNvPr id="2" name="Slide Number Placeholder 1">
            <a:extLst>
              <a:ext uri="{FF2B5EF4-FFF2-40B4-BE49-F238E27FC236}">
                <a16:creationId xmlns:a16="http://schemas.microsoft.com/office/drawing/2014/main" id="{3C033732-5DDA-6E66-B372-8E746B4CE609}"/>
              </a:ext>
            </a:extLst>
          </p:cNvPr>
          <p:cNvSpPr>
            <a:spLocks noGrp="1"/>
          </p:cNvSpPr>
          <p:nvPr>
            <p:ph type="sldNum" sz="quarter" idx="10"/>
          </p:nvPr>
        </p:nvSpPr>
        <p:spPr/>
        <p:txBody>
          <a:bodyPr/>
          <a:lstStyle/>
          <a:p>
            <a:fld id="{617A2616-1F63-43CD-9B47-76DD3992E8DE}" type="slidenum">
              <a:rPr lang="en-CA" smtClean="0"/>
              <a:pPr/>
              <a:t>16</a:t>
            </a:fld>
            <a:endParaRPr lang="en-CA" dirty="0"/>
          </a:p>
        </p:txBody>
      </p:sp>
    </p:spTree>
    <p:extLst>
      <p:ext uri="{BB962C8B-B14F-4D97-AF65-F5344CB8AC3E}">
        <p14:creationId xmlns:p14="http://schemas.microsoft.com/office/powerpoint/2010/main" val="285401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021FDCC-0E4F-F793-2F2A-0AA542739060}"/>
              </a:ext>
            </a:extLst>
          </p:cNvPr>
          <p:cNvSpPr txBox="1">
            <a:spLocks noGrp="1"/>
          </p:cNvSpPr>
          <p:nvPr>
            <p:ph type="title" idx="4294967295"/>
          </p:nvPr>
        </p:nvSpPr>
        <p:spPr>
          <a:xfrm>
            <a:off x="484342" y="354071"/>
            <a:ext cx="11087100" cy="77980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2600" b="1" i="0" u="none" strike="noStrike" kern="1200" cap="none" spc="0" normalizeH="0" baseline="0" dirty="0">
                <a:ln>
                  <a:noFill/>
                </a:ln>
                <a:solidFill>
                  <a:srgbClr val="000000"/>
                </a:solidFill>
                <a:effectLst/>
                <a:uLnTx/>
                <a:uFillTx/>
                <a:latin typeface="Calibri" panose="020F0502020204030204" pitchFamily="34" charset="0"/>
                <a:ea typeface="+mj-ea"/>
                <a:cs typeface="Calibri" panose="020F0502020204030204" pitchFamily="34" charset="0"/>
              </a:rPr>
              <a:t>Depuis l’exercice 2018-2019, la prévalence de la démence chez les résidents de l’Ontario âgés de 65 ans et plus a diminué de manière progressive</a:t>
            </a:r>
          </a:p>
        </p:txBody>
      </p:sp>
      <p:graphicFrame>
        <p:nvGraphicFramePr>
          <p:cNvPr id="9" name="Chart 8" descr="Graphiques à barres et linéaire. Le graphique à barres montre le nombre total de personnes âgées de 65 ans et plus atteintes de démence, passant de 190 000 pendant l’exercice 2018-2019 à 200 000 pendant l’exercice 2022-2023. Les deux lignes montrent la prévalence de la démence chez les personnes âgées de 65 ans et plus selon le sexe. Pour les femmes, la prévalence commence à 8,9 pour cent pendant l’exercice 2018-2019 et diminue à 8,06 pour cent pendant l’exercice 2022/23. Pour les hommes, la prévalence commence à 6,58 pour cent pendant l’exercice 2018-2019, et diminue à 6,15 pour cent pendant l’exercice 2022-2023.">
            <a:extLst>
              <a:ext uri="{FF2B5EF4-FFF2-40B4-BE49-F238E27FC236}">
                <a16:creationId xmlns:a16="http://schemas.microsoft.com/office/drawing/2014/main" id="{456A5B77-5484-3544-409D-63EB960B1B52}"/>
              </a:ext>
            </a:extLst>
          </p:cNvPr>
          <p:cNvGraphicFramePr/>
          <p:nvPr>
            <p:extLst>
              <p:ext uri="{D42A27DB-BD31-4B8C-83A1-F6EECF244321}">
                <p14:modId xmlns:p14="http://schemas.microsoft.com/office/powerpoint/2010/main" val="2376279589"/>
              </p:ext>
            </p:extLst>
          </p:nvPr>
        </p:nvGraphicFramePr>
        <p:xfrm>
          <a:off x="582168" y="1371600"/>
          <a:ext cx="10893312" cy="4456355"/>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32C96D85-22F5-4F13-876C-5E2AEB13EC90}"/>
              </a:ext>
            </a:extLst>
          </p:cNvPr>
          <p:cNvSpPr/>
          <p:nvPr/>
        </p:nvSpPr>
        <p:spPr>
          <a:xfrm>
            <a:off x="142874" y="5961855"/>
            <a:ext cx="11087100" cy="830997"/>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lgn="l" rtl="0"/>
            <a:r>
              <a:rPr lang="fr-CA" sz="1200" b="0" i="0" u="none" baseline="0" dirty="0">
                <a:latin typeface="+mn-lt"/>
                <a:cs typeface="Calibri" panose="020F0502020204030204" pitchFamily="34" charset="0"/>
              </a:rPr>
              <a:t>Sources : Cohorte Démence en Ontario de Santé Ontario, adaptée des méthodes de Jaakkimainen et coll. 2016. </a:t>
            </a:r>
            <a:r>
              <a:rPr kumimoji="0" lang="fr-CA" sz="1200" b="0" i="0" u="none" strike="noStrike" kern="1200" cap="none" spc="0" normalizeH="0" baseline="0" dirty="0">
                <a:ln>
                  <a:noFill/>
                </a:ln>
                <a:solidFill>
                  <a:srgbClr val="000000"/>
                </a:solidFill>
                <a:effectLst/>
                <a:uLnTx/>
                <a:uFillTx/>
                <a:latin typeface="+mn-lt"/>
                <a:ea typeface="Calibri" panose="020F0502020204030204" pitchFamily="34" charset="0"/>
                <a:cs typeface="Calibri" panose="020F0502020204030204" pitchFamily="34" charset="0"/>
              </a:rPr>
              <a:t>L’estimation de la population de l’Ontario a été obtenue à partir des </a:t>
            </a:r>
            <a:r>
              <a:rPr kumimoji="0" lang="fr-CA" sz="1200" b="0" i="0" u="none" strike="noStrike" kern="1200" cap="none" spc="0" normalizeH="0" baseline="0" dirty="0">
                <a:ln>
                  <a:noFill/>
                </a:ln>
                <a:solidFill>
                  <a:srgbClr val="000000"/>
                </a:solidFill>
                <a:effectLst/>
                <a:uLnTx/>
                <a:uFillTx/>
                <a:latin typeface="+mn-lt"/>
                <a:ea typeface="+mn-ea"/>
                <a:hlinkClick r:id="rId4"/>
              </a:rPr>
              <a:t>estimations de la population de Statistique Canada au 1er juillet, par âge et genre</a:t>
            </a:r>
            <a:r>
              <a:rPr kumimoji="0" lang="fr-CA" sz="1200" b="0" i="0" u="none" strike="noStrike" kern="1200" cap="none" spc="0" normalizeH="0" baseline="0" dirty="0">
                <a:ln>
                  <a:noFill/>
                </a:ln>
                <a:solidFill>
                  <a:srgbClr val="000000"/>
                </a:solidFill>
                <a:effectLst/>
                <a:uLnTx/>
                <a:uFillTx/>
                <a:latin typeface="+mn-lt"/>
                <a:ea typeface="+mn-ea"/>
              </a:rPr>
              <a:t>. </a:t>
            </a:r>
            <a:r>
              <a:rPr lang="fr-CA" sz="1200" b="0" i="0" u="none" baseline="0" dirty="0">
                <a:latin typeface="+mn-lt"/>
                <a:cs typeface="Calibri" panose="020F0502020204030204" pitchFamily="34" charset="0"/>
              </a:rPr>
              <a:t>Données provenant de la</a:t>
            </a:r>
            <a:r>
              <a:rPr lang="fr-CA" sz="1200" b="0" i="0" u="none" baseline="0" dirty="0">
                <a:latin typeface="+mn-lt"/>
                <a:ea typeface="Calibri" panose="020F0502020204030204" pitchFamily="34" charset="0"/>
                <a:cs typeface="Calibri" panose="020F0502020204030204" pitchFamily="34" charset="0"/>
              </a:rPr>
              <a:t> Base de données sur les congés des patients, du Système national d’information sur les soins ambulatoires et de la Base de données sur les demandes de règlement d’Assurance-santé de l’Ontario, pour les exercices 2018-2019 à </a:t>
            </a:r>
            <a:br>
              <a:rPr lang="fr-CA" sz="1200" b="0" i="0" u="none" baseline="0" dirty="0">
                <a:latin typeface="+mn-lt"/>
                <a:ea typeface="Calibri" panose="020F0502020204030204" pitchFamily="34" charset="0"/>
                <a:cs typeface="Calibri" panose="020F0502020204030204" pitchFamily="34" charset="0"/>
              </a:rPr>
            </a:br>
            <a:r>
              <a:rPr lang="fr-CA" sz="1200" b="0" i="0" u="none" baseline="0" dirty="0">
                <a:latin typeface="+mn-lt"/>
                <a:ea typeface="Calibri" panose="020F0502020204030204" pitchFamily="34" charset="0"/>
                <a:cs typeface="Calibri" panose="020F0502020204030204" pitchFamily="34" charset="0"/>
              </a:rPr>
              <a:t>2022-2023.</a:t>
            </a:r>
          </a:p>
        </p:txBody>
      </p:sp>
      <p:sp>
        <p:nvSpPr>
          <p:cNvPr id="2" name="Slide Number Placeholder 1">
            <a:extLst>
              <a:ext uri="{FF2B5EF4-FFF2-40B4-BE49-F238E27FC236}">
                <a16:creationId xmlns:a16="http://schemas.microsoft.com/office/drawing/2014/main" id="{DE3DCF47-468A-4293-BA26-BDDC769D0D0A}"/>
              </a:ext>
            </a:extLst>
          </p:cNvPr>
          <p:cNvSpPr>
            <a:spLocks noGrp="1"/>
          </p:cNvSpPr>
          <p:nvPr>
            <p:ph type="sldNum" sz="quarter" idx="12"/>
          </p:nvPr>
        </p:nvSpPr>
        <p:spPr/>
        <p:txBody>
          <a:bodyPr/>
          <a:lstStyle/>
          <a:p>
            <a:fld id="{617A2616-1F63-43CD-9B47-76DD3992E8DE}" type="slidenum">
              <a:rPr lang="en-CA" smtClean="0"/>
              <a:pPr/>
              <a:t>17</a:t>
            </a:fld>
            <a:endParaRPr lang="en-CA" dirty="0"/>
          </a:p>
        </p:txBody>
      </p:sp>
    </p:spTree>
    <p:extLst>
      <p:ext uri="{BB962C8B-B14F-4D97-AF65-F5344CB8AC3E}">
        <p14:creationId xmlns:p14="http://schemas.microsoft.com/office/powerpoint/2010/main" val="1678765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B5419-5CD9-F33E-6051-3478B8EA6311}"/>
              </a:ext>
            </a:extLst>
          </p:cNvPr>
          <p:cNvSpPr txBox="1">
            <a:spLocks noGrp="1"/>
          </p:cNvSpPr>
          <p:nvPr>
            <p:ph type="title" idx="4294967295"/>
          </p:nvPr>
        </p:nvSpPr>
        <p:spPr>
          <a:xfrm>
            <a:off x="468085" y="300961"/>
            <a:ext cx="11087100" cy="8781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2800" b="1" i="0" u="none" strike="noStrike" kern="1200" cap="none" spc="0" normalizeH="0" baseline="0" dirty="0">
                <a:ln>
                  <a:noFill/>
                </a:ln>
                <a:solidFill>
                  <a:srgbClr val="000000"/>
                </a:solidFill>
                <a:effectLst/>
                <a:uLnTx/>
                <a:uFillTx/>
                <a:latin typeface="Calibri"/>
                <a:ea typeface="+mj-ea"/>
                <a:cs typeface="Calibri"/>
              </a:rPr>
              <a:t>Des taux plus élevés de personnes atteintes de démence vivent dans des quartiers à faible revenu comparativement aux personnes sans démence</a:t>
            </a:r>
          </a:p>
        </p:txBody>
      </p:sp>
      <p:graphicFrame>
        <p:nvGraphicFramePr>
          <p:cNvPr id="7" name="Chart 6" descr="Graphique à barres montrant le pourcentage de personnes atteintes de démence par quintile de revenu du quartier en Ontario pour l’exercice 2022-2023. En tout, 18 pour cent des personnes atteintes de démence vivent dans le quintile de revenu le plus élevé, et 23,78 pour cent des personnes atteintes de démence vivent dans le quintile de revenu le plus bas.">
            <a:extLst>
              <a:ext uri="{FF2B5EF4-FFF2-40B4-BE49-F238E27FC236}">
                <a16:creationId xmlns:a16="http://schemas.microsoft.com/office/drawing/2014/main" id="{6FF36E3C-0327-3832-0B32-ACBF32E31933}"/>
              </a:ext>
            </a:extLst>
          </p:cNvPr>
          <p:cNvGraphicFramePr/>
          <p:nvPr>
            <p:extLst>
              <p:ext uri="{D42A27DB-BD31-4B8C-83A1-F6EECF244321}">
                <p14:modId xmlns:p14="http://schemas.microsoft.com/office/powerpoint/2010/main" val="2160967994"/>
              </p:ext>
            </p:extLst>
          </p:nvPr>
        </p:nvGraphicFramePr>
        <p:xfrm>
          <a:off x="783771" y="1371600"/>
          <a:ext cx="100584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926135FE-039E-ADAC-9447-72EE4F361519}"/>
              </a:ext>
            </a:extLst>
          </p:cNvPr>
          <p:cNvSpPr/>
          <p:nvPr/>
        </p:nvSpPr>
        <p:spPr>
          <a:xfrm>
            <a:off x="142874" y="5678908"/>
            <a:ext cx="10884388" cy="1092607"/>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lgn="l" rtl="0">
              <a:spcAft>
                <a:spcPts val="600"/>
              </a:spcAft>
            </a:pPr>
            <a:r>
              <a:rPr lang="fr-CA" sz="1200" b="0" i="0" u="none" baseline="0" dirty="0">
                <a:solidFill>
                  <a:srgbClr val="000000"/>
                </a:solidFill>
                <a:latin typeface="+mn-lt"/>
                <a:cs typeface="Calibri" panose="020F0502020204030204" pitchFamily="34" charset="0"/>
              </a:rPr>
              <a:t>Remarques : Taux de prévalence brute chez les adultes atteints de démence âgés de 40 ans et plus pour l’exercice 2022-2023. Les quintiles de revenu sont définis en utilisant le revenu après impôt de l’Agence du revenu du Canada du recensement de 2016.</a:t>
            </a:r>
          </a:p>
          <a:p>
            <a:pPr algn="l" rtl="0"/>
            <a:r>
              <a:rPr lang="fr-CA" sz="1200" b="0" i="0" u="none" baseline="0" dirty="0">
                <a:solidFill>
                  <a:srgbClr val="000000"/>
                </a:solidFill>
                <a:latin typeface="+mn-lt"/>
                <a:cs typeface="Calibri" panose="020F0502020204030204" pitchFamily="34" charset="0"/>
              </a:rPr>
              <a:t>Sources : Cohorte Démence en Ontario de Santé Ontario, adaptée des méthodes de Jaakkimainen et coll. 2016. Données provenant de</a:t>
            </a:r>
            <a:r>
              <a:rPr lang="fr-CA" sz="1200" b="0" i="0" u="none" baseline="0" dirty="0">
                <a:solidFill>
                  <a:srgbClr val="000000"/>
                </a:solidFill>
                <a:latin typeface="+mn-lt"/>
                <a:ea typeface="Calibri" panose="020F0502020204030204" pitchFamily="34" charset="0"/>
                <a:cs typeface="Calibri" panose="020F0502020204030204" pitchFamily="34" charset="0"/>
              </a:rPr>
              <a:t> la Base de données sur les congés des patients, Système national d’information sur les soins ambulatoires, de la base de données sur les demandes de remboursement du Régime d’assurance-santé de l’Ontario et de l’Indice de marginalisation ontarien par secteur de diffusion selon le revenu, basé sur le recensement de 2016 de l’Agence du revenu du Canada.</a:t>
            </a:r>
          </a:p>
        </p:txBody>
      </p:sp>
      <p:sp>
        <p:nvSpPr>
          <p:cNvPr id="4" name="Slide Number Placeholder 3">
            <a:extLst>
              <a:ext uri="{FF2B5EF4-FFF2-40B4-BE49-F238E27FC236}">
                <a16:creationId xmlns:a16="http://schemas.microsoft.com/office/drawing/2014/main" id="{E3409C08-967C-9CBE-FB2E-A965724A873C}"/>
              </a:ext>
            </a:extLst>
          </p:cNvPr>
          <p:cNvSpPr>
            <a:spLocks noGrp="1"/>
          </p:cNvSpPr>
          <p:nvPr>
            <p:ph type="sldNum" sz="quarter" idx="12"/>
          </p:nvPr>
        </p:nvSpPr>
        <p:spPr/>
        <p:txBody>
          <a:bodyPr/>
          <a:lstStyle/>
          <a:p>
            <a:fld id="{617A2616-1F63-43CD-9B47-76DD3992E8DE}" type="slidenum">
              <a:rPr lang="fr-CA" smtClean="0"/>
              <a:pPr/>
              <a:t>18</a:t>
            </a:fld>
            <a:endParaRPr lang="fr-CA" dirty="0"/>
          </a:p>
        </p:txBody>
      </p:sp>
    </p:spTree>
    <p:extLst>
      <p:ext uri="{BB962C8B-B14F-4D97-AF65-F5344CB8AC3E}">
        <p14:creationId xmlns:p14="http://schemas.microsoft.com/office/powerpoint/2010/main" val="3042238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F6A5E-3295-43B7-0A56-E79BA2EACAB4}"/>
              </a:ext>
            </a:extLst>
          </p:cNvPr>
          <p:cNvSpPr>
            <a:spLocks noGrp="1"/>
          </p:cNvSpPr>
          <p:nvPr>
            <p:ph type="title"/>
          </p:nvPr>
        </p:nvSpPr>
        <p:spPr>
          <a:xfrm>
            <a:off x="552449" y="405883"/>
            <a:ext cx="11087100" cy="697541"/>
          </a:xfrm>
        </p:spPr>
        <p:txBody>
          <a:bodyPr/>
          <a:lstStyle/>
          <a:p>
            <a:pPr algn="l" rtl="0"/>
            <a:r>
              <a:rPr lang="fr-CA" sz="3000" b="1" i="0" u="none" baseline="0" dirty="0"/>
              <a:t>La majorité des personnes atteintes de démence âgées de 65 ans et plus vivent en dehors des établissements de soins de longue durée</a:t>
            </a:r>
          </a:p>
        </p:txBody>
      </p:sp>
      <p:grpSp>
        <p:nvGrpSpPr>
          <p:cNvPr id="5" name="Group 4" descr="Diagramme circulaire montrant que 52,5 % des personnes atteintes de démence âgées de 65 ans et plus vivent en dehors des établissements de soins de longue durée.">
            <a:extLst>
              <a:ext uri="{FF2B5EF4-FFF2-40B4-BE49-F238E27FC236}">
                <a16:creationId xmlns:a16="http://schemas.microsoft.com/office/drawing/2014/main" id="{DA2AFDCD-51DC-769F-7858-60DB6B4949FB}"/>
              </a:ext>
            </a:extLst>
          </p:cNvPr>
          <p:cNvGrpSpPr/>
          <p:nvPr/>
        </p:nvGrpSpPr>
        <p:grpSpPr>
          <a:xfrm>
            <a:off x="1611085" y="1467392"/>
            <a:ext cx="8969829" cy="4114800"/>
            <a:chOff x="1045029" y="1642545"/>
            <a:chExt cx="9394371" cy="4114800"/>
          </a:xfrm>
        </p:grpSpPr>
        <p:graphicFrame>
          <p:nvGraphicFramePr>
            <p:cNvPr id="7" name="Chart 6">
              <a:extLst>
                <a:ext uri="{FF2B5EF4-FFF2-40B4-BE49-F238E27FC236}">
                  <a16:creationId xmlns:a16="http://schemas.microsoft.com/office/drawing/2014/main" id="{F66708B5-6B70-2E4E-07CE-9B993EF8B294}"/>
                </a:ext>
              </a:extLst>
            </p:cNvPr>
            <p:cNvGraphicFramePr/>
            <p:nvPr>
              <p:extLst>
                <p:ext uri="{D42A27DB-BD31-4B8C-83A1-F6EECF244321}">
                  <p14:modId xmlns:p14="http://schemas.microsoft.com/office/powerpoint/2010/main" val="3487365469"/>
                </p:ext>
              </p:extLst>
            </p:nvPr>
          </p:nvGraphicFramePr>
          <p:xfrm>
            <a:off x="1045029" y="1642545"/>
            <a:ext cx="9394371"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A969D7AA-BFDA-5701-8FAE-324FC085407E}"/>
                </a:ext>
              </a:extLst>
            </p:cNvPr>
            <p:cNvSpPr txBox="1"/>
            <p:nvPr/>
          </p:nvSpPr>
          <p:spPr>
            <a:xfrm>
              <a:off x="3282100" y="3604153"/>
              <a:ext cx="1895734" cy="674886"/>
            </a:xfrm>
            <a:prstGeom prst="rect">
              <a:avLst/>
            </a:prstGeom>
            <a:noFill/>
          </p:spPr>
          <p:txBody>
            <a:bodyPr wrap="square" lIns="0" tIns="0" rIns="0" bIns="0" rtlCol="0" anchor="t" anchorCtr="0">
              <a:noAutofit/>
            </a:bodyPr>
            <a:lstStyle/>
            <a:p>
              <a:pPr algn="l" rtl="0" fontAlgn="t"/>
              <a:r>
                <a:rPr lang="fr-CA" sz="5200" b="1" i="0" u="none" baseline="0" dirty="0">
                  <a:ea typeface="MS PGothic"/>
                  <a:cs typeface="Calibri"/>
                </a:rPr>
                <a:t>52,5 %</a:t>
              </a:r>
            </a:p>
          </p:txBody>
        </p:sp>
      </p:grpSp>
      <p:sp>
        <p:nvSpPr>
          <p:cNvPr id="4" name="Rectangle 3">
            <a:extLst>
              <a:ext uri="{FF2B5EF4-FFF2-40B4-BE49-F238E27FC236}">
                <a16:creationId xmlns:a16="http://schemas.microsoft.com/office/drawing/2014/main" id="{A3867BC2-238C-2FF1-FA66-6F4FA470E47A}"/>
              </a:ext>
            </a:extLst>
          </p:cNvPr>
          <p:cNvSpPr/>
          <p:nvPr/>
        </p:nvSpPr>
        <p:spPr>
          <a:xfrm>
            <a:off x="142028" y="5851190"/>
            <a:ext cx="10797823" cy="907941"/>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lgn="l" rtl="0">
              <a:spcAft>
                <a:spcPts val="600"/>
              </a:spcAft>
            </a:pPr>
            <a:r>
              <a:rPr lang="fr-CA" sz="1200" b="0" i="0" u="none" baseline="0" dirty="0">
                <a:solidFill>
                  <a:srgbClr val="000000"/>
                </a:solidFill>
                <a:latin typeface="+mn-lt"/>
                <a:cs typeface="Calibri" panose="020F0502020204030204" pitchFamily="34" charset="0"/>
              </a:rPr>
              <a:t>Abréviation : SLD, soins de longue durée.</a:t>
            </a:r>
          </a:p>
          <a:p>
            <a:pPr algn="l" rtl="0">
              <a:spcAft>
                <a:spcPts val="600"/>
              </a:spcAft>
            </a:pPr>
            <a:r>
              <a:rPr lang="fr-CA" sz="1200" b="0" i="0" u="none" baseline="0" dirty="0">
                <a:solidFill>
                  <a:srgbClr val="000000"/>
                </a:solidFill>
                <a:latin typeface="+mn-lt"/>
                <a:cs typeface="Calibri" panose="020F0502020204030204" pitchFamily="34" charset="0"/>
              </a:rPr>
              <a:t>Sources : Cohorte Démence en Ontario de Santé Ontario, adaptée des méthodes de Jaakkimainen et coll. 2016. Données provenant de la </a:t>
            </a:r>
            <a:r>
              <a:rPr lang="fr-CA" sz="1200" b="0" i="0" u="none" baseline="0" dirty="0">
                <a:solidFill>
                  <a:srgbClr val="000000"/>
                </a:solidFill>
                <a:latin typeface="+mn-lt"/>
                <a:ea typeface="Calibri" panose="020F0502020204030204" pitchFamily="34" charset="0"/>
                <a:cs typeface="Calibri" panose="020F0502020204030204" pitchFamily="34" charset="0"/>
              </a:rPr>
              <a:t>Base de données sur les congés des patients, du Système national d’information sur les soins ambulatoires et de la base de données sur les demandes de remboursement du Régime d’assurance-santé de l’Ontario.</a:t>
            </a:r>
          </a:p>
        </p:txBody>
      </p:sp>
      <p:sp>
        <p:nvSpPr>
          <p:cNvPr id="6" name="Slide Number Placeholder 5">
            <a:extLst>
              <a:ext uri="{FF2B5EF4-FFF2-40B4-BE49-F238E27FC236}">
                <a16:creationId xmlns:a16="http://schemas.microsoft.com/office/drawing/2014/main" id="{5BA18CA5-A3B8-5351-0FA5-DDA78A85A57A}"/>
              </a:ext>
            </a:extLst>
          </p:cNvPr>
          <p:cNvSpPr>
            <a:spLocks noGrp="1"/>
          </p:cNvSpPr>
          <p:nvPr>
            <p:ph type="sldNum" sz="quarter" idx="12"/>
          </p:nvPr>
        </p:nvSpPr>
        <p:spPr/>
        <p:txBody>
          <a:bodyPr/>
          <a:lstStyle/>
          <a:p>
            <a:fld id="{617A2616-1F63-43CD-9B47-76DD3992E8DE}" type="slidenum">
              <a:rPr lang="en-CA" smtClean="0"/>
              <a:pPr/>
              <a:t>19</a:t>
            </a:fld>
            <a:endParaRPr lang="en-CA" dirty="0"/>
          </a:p>
        </p:txBody>
      </p:sp>
    </p:spTree>
    <p:extLst>
      <p:ext uri="{BB962C8B-B14F-4D97-AF65-F5344CB8AC3E}">
        <p14:creationId xmlns:p14="http://schemas.microsoft.com/office/powerpoint/2010/main" val="1177351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dirty="0"/>
              <a:t>Objectifs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vert="horz" lIns="0" tIns="0" rIns="0" bIns="0" numCol="1" spcCol="457200" rtlCol="0" anchor="t">
            <a:noAutofit/>
          </a:bodyPr>
          <a:lstStyle/>
          <a:p>
            <a:pPr marL="342900" indent="-342900">
              <a:buFont typeface="Arial" panose="020B0604020202020204" pitchFamily="34" charset="0"/>
              <a:buChar char="•"/>
            </a:pPr>
            <a:r>
              <a:rPr lang="fr-CA" sz="2600" b="1" dirty="0"/>
              <a:t>Aperçu des normes de qualité : </a:t>
            </a:r>
            <a:r>
              <a:rPr lang="fr-CA" sz="2600" dirty="0"/>
              <a:t>De quoi s’agit-il? Comment sont-elles utilisées?​</a:t>
            </a:r>
          </a:p>
          <a:p>
            <a:pPr marL="342900" indent="-342900">
              <a:buFont typeface="Arial" panose="020B0604020202020204" pitchFamily="34" charset="0"/>
              <a:buChar char="•"/>
            </a:pPr>
            <a:r>
              <a:rPr lang="fr-CA" sz="2600" b="1" dirty="0"/>
              <a:t>Pourquoi cette norme de qualité est-elle nécessaire? </a:t>
            </a:r>
            <a:r>
              <a:rPr lang="fr-CA" sz="2600" dirty="0"/>
              <a:t>Il existe des lacunes et des écarts dans la qualité des soins pour les personnes atteintes de démence </a:t>
            </a:r>
            <a:br>
              <a:rPr lang="fr-CA" sz="2600" dirty="0"/>
            </a:br>
            <a:r>
              <a:rPr lang="fr-CA" sz="2600" dirty="0"/>
              <a:t>en Ontario</a:t>
            </a:r>
          </a:p>
          <a:p>
            <a:pPr marL="342900" indent="-342900">
              <a:buFont typeface="Arial" panose="020B0604020202020204" pitchFamily="34" charset="0"/>
              <a:buChar char="•"/>
            </a:pPr>
            <a:r>
              <a:rPr lang="fr-CA" sz="2600" b="1" dirty="0"/>
              <a:t>Énoncés de qualité pour améliorer les soins : </a:t>
            </a:r>
            <a:r>
              <a:rPr lang="fr-CA" sz="2600" dirty="0"/>
              <a:t>Les énoncés clés de la norme de qualité sur la démence</a:t>
            </a:r>
            <a:endParaRPr lang="fr-CA" sz="2600" dirty="0">
              <a:ea typeface="Calibri"/>
              <a:cs typeface="Calibri"/>
            </a:endParaRPr>
          </a:p>
          <a:p>
            <a:pPr marL="342900" indent="-342900">
              <a:buFont typeface="Arial" panose="020B0604020202020204" pitchFamily="34" charset="0"/>
              <a:buChar char="•"/>
            </a:pPr>
            <a:r>
              <a:rPr lang="fr-CA" sz="2600" b="1" dirty="0"/>
              <a:t>Mesure à l’appui de l’amélioration : </a:t>
            </a:r>
            <a:r>
              <a:rPr lang="fr-CA" sz="2600" dirty="0"/>
              <a:t>Indicateurs qui peuvent vous aider à mesurer vos efforts d’amélioration de la qualité</a:t>
            </a:r>
          </a:p>
        </p:txBody>
      </p:sp>
      <p:sp>
        <p:nvSpPr>
          <p:cNvPr id="2" name="Slide Number Placeholder 1">
            <a:extLst>
              <a:ext uri="{FF2B5EF4-FFF2-40B4-BE49-F238E27FC236}">
                <a16:creationId xmlns:a16="http://schemas.microsoft.com/office/drawing/2014/main" id="{079CE13F-F134-4909-59E1-EA71E658F237}"/>
              </a:ext>
            </a:extLst>
          </p:cNvPr>
          <p:cNvSpPr>
            <a:spLocks noGrp="1"/>
          </p:cNvSpPr>
          <p:nvPr>
            <p:ph type="sldNum" sz="quarter" idx="12"/>
          </p:nvPr>
        </p:nvSpPr>
        <p:spPr/>
        <p:txBody>
          <a:bodyPr/>
          <a:lstStyle/>
          <a:p>
            <a:fld id="{617A2616-1F63-43CD-9B47-76DD3992E8DE}" type="slidenum">
              <a:rPr lang="en-CA" smtClean="0"/>
              <a:pPr/>
              <a:t>2</a:t>
            </a:fld>
            <a:endParaRPr lang="en-CA" dirty="0"/>
          </a:p>
        </p:txBody>
      </p:sp>
    </p:spTree>
    <p:extLst>
      <p:ext uri="{BB962C8B-B14F-4D97-AF65-F5344CB8AC3E}">
        <p14:creationId xmlns:p14="http://schemas.microsoft.com/office/powerpoint/2010/main" val="96993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E16E1C-3077-FC40-1E22-D5C591876F8D}"/>
              </a:ext>
            </a:extLst>
          </p:cNvPr>
          <p:cNvSpPr>
            <a:spLocks noGrp="1"/>
          </p:cNvSpPr>
          <p:nvPr>
            <p:ph type="title"/>
          </p:nvPr>
        </p:nvSpPr>
        <p:spPr>
          <a:xfrm>
            <a:off x="552450" y="395842"/>
            <a:ext cx="11087100" cy="697541"/>
          </a:xfrm>
        </p:spPr>
        <p:txBody>
          <a:bodyPr/>
          <a:lstStyle/>
          <a:p>
            <a:pPr algn="l" rtl="0"/>
            <a:r>
              <a:rPr lang="fr-CA" sz="3000" b="1" i="0" u="none" baseline="0" dirty="0">
                <a:solidFill>
                  <a:srgbClr val="000000"/>
                </a:solidFill>
                <a:latin typeface="+mn-lt"/>
                <a:ea typeface="MS PGothic"/>
                <a:cs typeface="Calibri"/>
              </a:rPr>
              <a:t>Les adultes âgés de 65 ans et plus atteints de démence vivant dans la communauté ont des besoins de soins complexes </a:t>
            </a:r>
            <a:r>
              <a:rPr lang="fr-CA" sz="3000" b="1" i="0" u="none" baseline="30000" dirty="0">
                <a:solidFill>
                  <a:srgbClr val="000000"/>
                </a:solidFill>
                <a:latin typeface="+mn-lt"/>
                <a:ea typeface="MS PGothic"/>
                <a:cs typeface="Calibri"/>
              </a:rPr>
              <a:t> </a:t>
            </a:r>
            <a:endParaRPr lang="fr-CA" sz="3000" noProof="0" dirty="0">
              <a:solidFill>
                <a:srgbClr val="000000"/>
              </a:solidFill>
            </a:endParaRPr>
          </a:p>
        </p:txBody>
      </p:sp>
      <p:sp>
        <p:nvSpPr>
          <p:cNvPr id="12" name="TextBox 11">
            <a:extLst>
              <a:ext uri="{FF2B5EF4-FFF2-40B4-BE49-F238E27FC236}">
                <a16:creationId xmlns:a16="http://schemas.microsoft.com/office/drawing/2014/main" id="{F82ADCB5-844C-DCD1-F419-19BAD2A31B1D}"/>
              </a:ext>
            </a:extLst>
          </p:cNvPr>
          <p:cNvSpPr txBox="1">
            <a:spLocks/>
          </p:cNvSpPr>
          <p:nvPr/>
        </p:nvSpPr>
        <p:spPr>
          <a:xfrm>
            <a:off x="734358" y="2795177"/>
            <a:ext cx="3777701" cy="18158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fr-CA"/>
            </a:defPPr>
            <a:lvl1pPr algn="l" defTabSz="457200" rtl="0" eaLnBrk="1" fontAlgn="base" latinLnBrk="0" hangingPunct="1">
              <a:lnSpc>
                <a:spcPct val="90000"/>
              </a:lnSpc>
              <a:spcBef>
                <a:spcPct val="0"/>
              </a:spcBef>
              <a:spcAft>
                <a:spcPct val="0"/>
              </a:spcAft>
              <a:buNone/>
              <a:defRPr sz="1400" b="1" i="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lgn="l" defTabSz="342891" rtl="0">
              <a:lnSpc>
                <a:spcPct val="100000"/>
              </a:lnSpc>
              <a:defRPr/>
            </a:pPr>
            <a:r>
              <a:rPr lang="fr-CA" sz="2800" b="1" i="0" u="none" baseline="0" dirty="0">
                <a:latin typeface="+mn-lt"/>
                <a:ea typeface="MS PGothic"/>
                <a:cs typeface="Calibri"/>
              </a:rPr>
              <a:t>1 personne sur 4 </a:t>
            </a:r>
            <a:r>
              <a:rPr lang="fr-CA" sz="2800" b="0" i="0" u="none" baseline="0" dirty="0">
                <a:latin typeface="+mn-lt"/>
                <a:ea typeface="MS PGothic"/>
                <a:cs typeface="Calibri"/>
              </a:rPr>
              <a:t>nécessite une assistance importante d’un partenaire de soins.</a:t>
            </a:r>
            <a:endParaRPr lang="fr-CA" sz="2800" b="0" u="none" baseline="30000" dirty="0">
              <a:solidFill>
                <a:srgbClr val="000000"/>
              </a:solidFill>
              <a:latin typeface="+mn-lt"/>
              <a:ea typeface="MS PGothic"/>
              <a:cs typeface="Calibri"/>
            </a:endParaRPr>
          </a:p>
        </p:txBody>
      </p:sp>
      <p:pic>
        <p:nvPicPr>
          <p:cNvPr id="8" name="Picture 7">
            <a:extLst>
              <a:ext uri="{FF2B5EF4-FFF2-40B4-BE49-F238E27FC236}">
                <a16:creationId xmlns:a16="http://schemas.microsoft.com/office/drawing/2014/main" id="{8F26670A-84F2-1DC2-1E4A-8AE17644F40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512060" y="2395497"/>
            <a:ext cx="2882785" cy="2615242"/>
          </a:xfrm>
          <a:prstGeom prst="rect">
            <a:avLst/>
          </a:prstGeom>
        </p:spPr>
      </p:pic>
      <p:sp>
        <p:nvSpPr>
          <p:cNvPr id="13" name="TextBox 5">
            <a:extLst>
              <a:ext uri="{FF2B5EF4-FFF2-40B4-BE49-F238E27FC236}">
                <a16:creationId xmlns:a16="http://schemas.microsoft.com/office/drawing/2014/main" id="{554CDBD7-574A-1464-BD99-227E49A7068E}"/>
              </a:ext>
            </a:extLst>
          </p:cNvPr>
          <p:cNvSpPr txBox="1">
            <a:spLocks/>
          </p:cNvSpPr>
          <p:nvPr/>
        </p:nvSpPr>
        <p:spPr>
          <a:xfrm>
            <a:off x="7670801" y="2795177"/>
            <a:ext cx="3521076" cy="18158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fr-CA"/>
            </a:defPPr>
            <a:lvl1pPr algn="l" defTabSz="457200" rtl="0" eaLnBrk="1" fontAlgn="base" latinLnBrk="0" hangingPunct="1">
              <a:lnSpc>
                <a:spcPct val="90000"/>
              </a:lnSpc>
              <a:spcBef>
                <a:spcPct val="0"/>
              </a:spcBef>
              <a:spcAft>
                <a:spcPct val="0"/>
              </a:spcAft>
              <a:buNone/>
              <a:defRPr sz="1400" b="1" i="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lgn="l" defTabSz="342891" rtl="0">
              <a:lnSpc>
                <a:spcPct val="100000"/>
              </a:lnSpc>
              <a:defRPr/>
            </a:pPr>
            <a:r>
              <a:rPr lang="fr-CA" sz="2800" b="1" i="0" u="none" baseline="0" dirty="0">
                <a:latin typeface="+mn-lt"/>
                <a:ea typeface="MS PGothic"/>
                <a:cs typeface="Calibri"/>
              </a:rPr>
              <a:t>1 personne sur 5 </a:t>
            </a:r>
            <a:r>
              <a:rPr lang="fr-CA" sz="2800" b="0" i="0" u="none" baseline="0" dirty="0">
                <a:latin typeface="+mn-lt"/>
                <a:ea typeface="MS PGothic"/>
                <a:cs typeface="Calibri"/>
              </a:rPr>
              <a:t>a besoin d’aide pour accomplir des activités quotidiennes.</a:t>
            </a:r>
            <a:endParaRPr lang="fr-CA" sz="2800" b="0" u="none" baseline="30000" dirty="0">
              <a:solidFill>
                <a:srgbClr val="000000"/>
              </a:solidFill>
              <a:latin typeface="+mn-lt"/>
              <a:ea typeface="MS PGothic"/>
              <a:cs typeface="Calibri"/>
            </a:endParaRPr>
          </a:p>
        </p:txBody>
      </p:sp>
      <p:sp>
        <p:nvSpPr>
          <p:cNvPr id="2" name="Rectangle 1">
            <a:extLst>
              <a:ext uri="{FF2B5EF4-FFF2-40B4-BE49-F238E27FC236}">
                <a16:creationId xmlns:a16="http://schemas.microsoft.com/office/drawing/2014/main" id="{31BB8EE0-77A4-5EA7-897D-B9C1FBBF6F84}"/>
              </a:ext>
            </a:extLst>
          </p:cNvPr>
          <p:cNvSpPr/>
          <p:nvPr/>
        </p:nvSpPr>
        <p:spPr>
          <a:xfrm>
            <a:off x="142875" y="6303307"/>
            <a:ext cx="11049002" cy="276999"/>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lgn="l" rtl="0"/>
            <a:r>
              <a:rPr lang="fr-CA" sz="1200" b="0" i="0" u="none" baseline="0" dirty="0">
                <a:latin typeface="+mn-lt"/>
                <a:cs typeface="Calibri" panose="020F0502020204030204" pitchFamily="34" charset="0"/>
              </a:rPr>
              <a:t>Source : Institut canadien d’information sur la santé. Un pas vers la compréhension des trajectoires de soins de santé des personnes vivant avec la démence. Ottawa (ON) : L’Institut; 2024.</a:t>
            </a:r>
          </a:p>
        </p:txBody>
      </p:sp>
      <p:sp>
        <p:nvSpPr>
          <p:cNvPr id="4" name="Slide Number Placeholder 3">
            <a:extLst>
              <a:ext uri="{FF2B5EF4-FFF2-40B4-BE49-F238E27FC236}">
                <a16:creationId xmlns:a16="http://schemas.microsoft.com/office/drawing/2014/main" id="{2BD4BBF8-40D7-5538-EA24-AD366937F9FA}"/>
              </a:ext>
            </a:extLst>
          </p:cNvPr>
          <p:cNvSpPr>
            <a:spLocks noGrp="1"/>
          </p:cNvSpPr>
          <p:nvPr>
            <p:ph type="sldNum" sz="quarter" idx="12"/>
          </p:nvPr>
        </p:nvSpPr>
        <p:spPr/>
        <p:txBody>
          <a:bodyPr/>
          <a:lstStyle/>
          <a:p>
            <a:fld id="{617A2616-1F63-43CD-9B47-76DD3992E8DE}" type="slidenum">
              <a:rPr lang="en-CA" smtClean="0"/>
              <a:pPr/>
              <a:t>20</a:t>
            </a:fld>
            <a:endParaRPr lang="en-CA" dirty="0"/>
          </a:p>
        </p:txBody>
      </p:sp>
    </p:spTree>
    <p:extLst>
      <p:ext uri="{BB962C8B-B14F-4D97-AF65-F5344CB8AC3E}">
        <p14:creationId xmlns:p14="http://schemas.microsoft.com/office/powerpoint/2010/main" val="3595300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B5419-5CD9-F33E-6051-3478B8EA6311}"/>
              </a:ext>
            </a:extLst>
          </p:cNvPr>
          <p:cNvSpPr txBox="1">
            <a:spLocks noGrp="1"/>
          </p:cNvSpPr>
          <p:nvPr>
            <p:ph type="title" idx="4294967295"/>
          </p:nvPr>
        </p:nvSpPr>
        <p:spPr>
          <a:xfrm>
            <a:off x="473384" y="98878"/>
            <a:ext cx="11087100" cy="11088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2400" b="1" i="0" u="none" strike="noStrike" kern="1200" cap="none" spc="0" normalizeH="0" baseline="0" dirty="0">
                <a:ln>
                  <a:noFill/>
                </a:ln>
                <a:solidFill>
                  <a:schemeClr val="tx1"/>
                </a:solidFill>
                <a:effectLst/>
                <a:uLnTx/>
                <a:uFillTx/>
                <a:latin typeface="Calibri"/>
                <a:ea typeface="+mj-ea"/>
                <a:cs typeface="Calibri"/>
              </a:rPr>
              <a:t>Les soins primaires demeurent le cadre le plus courant où les personnes sont diagnostiquées pour la première fois avec la démence, à 76 % au cours de l’exercice 2022-2023</a:t>
            </a:r>
          </a:p>
        </p:txBody>
      </p:sp>
      <p:graphicFrame>
        <p:nvGraphicFramePr>
          <p:cNvPr id="5" name="Chart 4" descr="Graphique à barres qui montre le pourcentage de personnes qui reçoivent un premier diagnostic de démence en soins primaires. Pendant l’exercice 2018-2019, ce chiffre était de 72,8 pour cent. Cette valeur augmente régulièrement pour atteindre 75,9 pour cent au cours de l’exercice 2022-2023.">
            <a:extLst>
              <a:ext uri="{FF2B5EF4-FFF2-40B4-BE49-F238E27FC236}">
                <a16:creationId xmlns:a16="http://schemas.microsoft.com/office/drawing/2014/main" id="{4692725D-144A-0CAA-D6BC-1492A19F7810}"/>
              </a:ext>
            </a:extLst>
          </p:cNvPr>
          <p:cNvGraphicFramePr/>
          <p:nvPr>
            <p:extLst>
              <p:ext uri="{D42A27DB-BD31-4B8C-83A1-F6EECF244321}">
                <p14:modId xmlns:p14="http://schemas.microsoft.com/office/powerpoint/2010/main" val="3029097574"/>
              </p:ext>
            </p:extLst>
          </p:nvPr>
        </p:nvGraphicFramePr>
        <p:xfrm>
          <a:off x="1066800" y="1371600"/>
          <a:ext cx="10058400"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31287A36-5C75-530A-8EA6-5946A8D7DAB4}"/>
              </a:ext>
            </a:extLst>
          </p:cNvPr>
          <p:cNvSpPr/>
          <p:nvPr/>
        </p:nvSpPr>
        <p:spPr>
          <a:xfrm>
            <a:off x="145919" y="5478308"/>
            <a:ext cx="10826881" cy="1277273"/>
          </a:xfrm>
          <a:prstGeom prst="rect">
            <a:avLst/>
          </a:prstGeom>
        </p:spPr>
        <p:txBody>
          <a:bodyPr wrap="square" lIns="91440" tIns="45720" rIns="91440" bIns="45720" anchor="t">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lgn="l" rtl="0">
              <a:spcAft>
                <a:spcPts val="600"/>
              </a:spcAft>
            </a:pPr>
            <a:r>
              <a:rPr lang="fr-CA" sz="1200" b="0" i="0" u="none" baseline="0" dirty="0">
                <a:solidFill>
                  <a:srgbClr val="000000"/>
                </a:solidFill>
                <a:latin typeface="+mn-lt"/>
                <a:ea typeface="MS PGothic"/>
                <a:cs typeface="Calibri"/>
              </a:rPr>
              <a:t>Remarque : Les patients dont le diagnostic a été posé pour la première fois dans des établissements de soins actifs (c’est-à-dire des hospitalisations) représentaient 18,2 % des nouveaux diagnostics pour l’exercice 2018-2019 et 15,1 % des nouveaux diagnostics pour l’exercice 2022-2023, tandis que les patients identifiés dans le cadre du Programme de médicaments de l’Ontario pour les médicaments liés à la démence sont restés à 9 % tout au long de la période de 5 ans.</a:t>
            </a:r>
            <a:endParaRPr lang="fr-CA" sz="1200" u="none" dirty="0">
              <a:solidFill>
                <a:srgbClr val="000000"/>
              </a:solidFill>
              <a:latin typeface="+mn-lt"/>
              <a:ea typeface="MS PGothic"/>
              <a:cs typeface="Calibri"/>
            </a:endParaRPr>
          </a:p>
          <a:p>
            <a:pPr algn="l" rtl="0"/>
            <a:r>
              <a:rPr lang="fr-CA" sz="1200" b="0" i="0" u="none" baseline="0" dirty="0">
                <a:solidFill>
                  <a:srgbClr val="000000"/>
                </a:solidFill>
                <a:latin typeface="+mn-lt"/>
                <a:ea typeface="MS PGothic"/>
                <a:cs typeface="Calibri"/>
              </a:rPr>
              <a:t>Sources : Cohorte Démence en Ontario de Santé Ontario, adaptée des méthodes de Jaakkimainen et coll. 2016. Données provenant </a:t>
            </a:r>
            <a:r>
              <a:rPr lang="fr-CA" sz="1200" b="0" i="0" u="none" baseline="0" dirty="0">
                <a:solidFill>
                  <a:srgbClr val="000000"/>
                </a:solidFill>
                <a:latin typeface="+mn-lt"/>
                <a:ea typeface="Calibri" panose="020F0502020204030204" pitchFamily="34" charset="0"/>
                <a:cs typeface="Calibri"/>
              </a:rPr>
              <a:t>de la Base de données sur les congés des patients, du Système national d’information sur les soins ambulatoires et de la base de données sur les demandes de remboursement du Régime d’assurance-santé de l’Ontario.</a:t>
            </a:r>
          </a:p>
        </p:txBody>
      </p:sp>
      <p:sp>
        <p:nvSpPr>
          <p:cNvPr id="6" name="Slide Number Placeholder 5">
            <a:extLst>
              <a:ext uri="{FF2B5EF4-FFF2-40B4-BE49-F238E27FC236}">
                <a16:creationId xmlns:a16="http://schemas.microsoft.com/office/drawing/2014/main" id="{7FA111C8-5A54-2DE3-8191-D0AC8B59412C}"/>
              </a:ext>
            </a:extLst>
          </p:cNvPr>
          <p:cNvSpPr>
            <a:spLocks noGrp="1"/>
          </p:cNvSpPr>
          <p:nvPr>
            <p:ph type="sldNum" sz="quarter" idx="12"/>
          </p:nvPr>
        </p:nvSpPr>
        <p:spPr/>
        <p:txBody>
          <a:bodyPr/>
          <a:lstStyle/>
          <a:p>
            <a:fld id="{617A2616-1F63-43CD-9B47-76DD3992E8DE}" type="slidenum">
              <a:rPr lang="en-CA" smtClean="0"/>
              <a:pPr/>
              <a:t>21</a:t>
            </a:fld>
            <a:endParaRPr lang="en-CA" dirty="0"/>
          </a:p>
        </p:txBody>
      </p:sp>
    </p:spTree>
    <p:extLst>
      <p:ext uri="{BB962C8B-B14F-4D97-AF65-F5344CB8AC3E}">
        <p14:creationId xmlns:p14="http://schemas.microsoft.com/office/powerpoint/2010/main" val="3072495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D361B8A-B4A7-3DD2-EB30-0212610594D8}"/>
              </a:ext>
            </a:extLst>
          </p:cNvPr>
          <p:cNvSpPr txBox="1">
            <a:spLocks noGrp="1"/>
          </p:cNvSpPr>
          <p:nvPr>
            <p:ph type="title" idx="4294967295"/>
          </p:nvPr>
        </p:nvSpPr>
        <p:spPr>
          <a:xfrm>
            <a:off x="476250" y="310026"/>
            <a:ext cx="11508370" cy="8147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2600" b="1" i="0" u="none" strike="noStrike" kern="1200" cap="none" spc="0" normalizeH="0" baseline="0" dirty="0">
                <a:ln>
                  <a:noFill/>
                </a:ln>
                <a:solidFill>
                  <a:schemeClr val="tx1"/>
                </a:solidFill>
                <a:effectLst/>
                <a:uLnTx/>
                <a:uFillTx/>
                <a:latin typeface="Calibri"/>
                <a:ea typeface="+mj-ea"/>
                <a:cs typeface="Calibri"/>
              </a:rPr>
              <a:t>En moyenne, il y a 50 hospitalisations non planifiées et 124 visites aux urgences non planifiées pour chaque 100 personnes atteintes de démence chaque année</a:t>
            </a:r>
          </a:p>
        </p:txBody>
      </p:sp>
      <p:graphicFrame>
        <p:nvGraphicFramePr>
          <p:cNvPr id="8" name="Chart 7" descr="Graphique linéaire avec deux lignes. La première ligne montre le nombre moyen de visites non planifiées aux services d’urgence par tranche de 100 personnes atteintes de démence, passant de 193 pendant l’exercice 2018-2019 à 124 pendant l’exercice 2022-2023. La deuxième ligne montre le nombre moyen d’hospitalisations non planifiées, qui commence à 60 pendant l’exercice 2018-2019 et diminue légèrement à 50 d’ici l’exercice 2022-2023.">
            <a:extLst>
              <a:ext uri="{FF2B5EF4-FFF2-40B4-BE49-F238E27FC236}">
                <a16:creationId xmlns:a16="http://schemas.microsoft.com/office/drawing/2014/main" id="{97CDBDFF-F842-67F4-D598-648E789EAC2A}"/>
              </a:ext>
            </a:extLst>
          </p:cNvPr>
          <p:cNvGraphicFramePr/>
          <p:nvPr>
            <p:extLst>
              <p:ext uri="{D42A27DB-BD31-4B8C-83A1-F6EECF244321}">
                <p14:modId xmlns:p14="http://schemas.microsoft.com/office/powerpoint/2010/main" val="551317809"/>
              </p:ext>
            </p:extLst>
          </p:nvPr>
        </p:nvGraphicFramePr>
        <p:xfrm>
          <a:off x="591441" y="1466798"/>
          <a:ext cx="11009118" cy="450373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4089201C-AB38-7653-89DD-E80B14908936}"/>
              </a:ext>
            </a:extLst>
          </p:cNvPr>
          <p:cNvSpPr/>
          <p:nvPr/>
        </p:nvSpPr>
        <p:spPr>
          <a:xfrm>
            <a:off x="145918" y="6110819"/>
            <a:ext cx="10705502" cy="646331"/>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lgn="l" rtl="0"/>
            <a:r>
              <a:rPr lang="fr-CA" sz="1200" b="0" i="0" u="none" baseline="0" dirty="0">
                <a:latin typeface="+mn-lt"/>
                <a:cs typeface="Calibri" panose="020F0502020204030204" pitchFamily="34" charset="0"/>
              </a:rPr>
              <a:t>Sources : Cohorte Démence en Ontario de Santé Ontario, adaptée des méthodes de Jaakkimainen et coll. 2016. Données provenant de la </a:t>
            </a:r>
            <a:r>
              <a:rPr lang="fr-CA" sz="1200" b="0" i="0" u="none" baseline="0" dirty="0">
                <a:latin typeface="+mn-lt"/>
                <a:ea typeface="Calibri" panose="020F0502020204030204" pitchFamily="34" charset="0"/>
                <a:cs typeface="Calibri" panose="020F0502020204030204" pitchFamily="34" charset="0"/>
              </a:rPr>
              <a:t>Base de données sur les congés des patients, du Système national d’information sur les soins ambulatoires et de la base de données sur les demandes de remboursement du Régime d’assurance-santé de l’Ontario.</a:t>
            </a:r>
          </a:p>
        </p:txBody>
      </p:sp>
      <p:sp>
        <p:nvSpPr>
          <p:cNvPr id="4" name="Slide Number Placeholder 3">
            <a:extLst>
              <a:ext uri="{FF2B5EF4-FFF2-40B4-BE49-F238E27FC236}">
                <a16:creationId xmlns:a16="http://schemas.microsoft.com/office/drawing/2014/main" id="{61B79D4D-B42E-56D7-F013-EF5795FA6850}"/>
              </a:ext>
            </a:extLst>
          </p:cNvPr>
          <p:cNvSpPr>
            <a:spLocks noGrp="1"/>
          </p:cNvSpPr>
          <p:nvPr>
            <p:ph type="sldNum" sz="quarter" idx="12"/>
          </p:nvPr>
        </p:nvSpPr>
        <p:spPr/>
        <p:txBody>
          <a:bodyPr/>
          <a:lstStyle/>
          <a:p>
            <a:fld id="{617A2616-1F63-43CD-9B47-76DD3992E8DE}" type="slidenum">
              <a:rPr lang="en-CA" smtClean="0"/>
              <a:pPr/>
              <a:t>22</a:t>
            </a:fld>
            <a:endParaRPr lang="en-CA" dirty="0"/>
          </a:p>
        </p:txBody>
      </p:sp>
    </p:spTree>
    <p:extLst>
      <p:ext uri="{BB962C8B-B14F-4D97-AF65-F5344CB8AC3E}">
        <p14:creationId xmlns:p14="http://schemas.microsoft.com/office/powerpoint/2010/main" val="2777991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D5A4031-0C65-21A1-40B0-FB115B7EC92C}"/>
              </a:ext>
            </a:extLst>
          </p:cNvPr>
          <p:cNvSpPr>
            <a:spLocks noGrp="1"/>
          </p:cNvSpPr>
          <p:nvPr>
            <p:ph type="title"/>
          </p:nvPr>
        </p:nvSpPr>
        <p:spPr>
          <a:xfrm>
            <a:off x="560542" y="375358"/>
            <a:ext cx="11087100" cy="697541"/>
          </a:xfrm>
        </p:spPr>
        <p:txBody>
          <a:bodyPr/>
          <a:lstStyle/>
          <a:p>
            <a:pPr algn="l" rtl="0"/>
            <a:r>
              <a:rPr lang="fr-CA" sz="2600" b="1" i="0" u="none" baseline="0" dirty="0"/>
              <a:t>Le pourcentage d’adultes atteints de démence ayant eu des visites aux urgences ou des hospitalisations non planifiées variait selon la région de Santé Ontario</a:t>
            </a:r>
          </a:p>
        </p:txBody>
      </p:sp>
      <p:graphicFrame>
        <p:nvGraphicFramePr>
          <p:cNvPr id="6" name="Chart 5" descr="Graphique à barres qui montre le pourcentage d’adultes atteints de démence ayant eu des visites aux urgences ou des hospitalisations non planifiées au cours de l’exercice 2022-2023 par région de santé de l’Ontario. Les pourcentages les plus élevés ont été trouvés dans la région du Nord-Est.">
            <a:extLst>
              <a:ext uri="{FF2B5EF4-FFF2-40B4-BE49-F238E27FC236}">
                <a16:creationId xmlns:a16="http://schemas.microsoft.com/office/drawing/2014/main" id="{0637FF26-CAB3-A02A-022A-039189728D2A}"/>
              </a:ext>
            </a:extLst>
          </p:cNvPr>
          <p:cNvGraphicFramePr/>
          <p:nvPr>
            <p:extLst>
              <p:ext uri="{D42A27DB-BD31-4B8C-83A1-F6EECF244321}">
                <p14:modId xmlns:p14="http://schemas.microsoft.com/office/powerpoint/2010/main" val="3993519238"/>
              </p:ext>
            </p:extLst>
          </p:nvPr>
        </p:nvGraphicFramePr>
        <p:xfrm>
          <a:off x="1156899" y="1332839"/>
          <a:ext cx="9735580" cy="3853464"/>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
            <a:extLst>
              <a:ext uri="{FF2B5EF4-FFF2-40B4-BE49-F238E27FC236}">
                <a16:creationId xmlns:a16="http://schemas.microsoft.com/office/drawing/2014/main" id="{64980261-7799-E219-D9CE-D1A38184A73E}"/>
              </a:ext>
            </a:extLst>
          </p:cNvPr>
          <p:cNvSpPr txBox="1">
            <a:spLocks/>
          </p:cNvSpPr>
          <p:nvPr/>
        </p:nvSpPr>
        <p:spPr>
          <a:xfrm>
            <a:off x="428878" y="5186303"/>
            <a:ext cx="11191622" cy="55027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a:lstStyle>
          <a:p>
            <a:pPr algn="ctr" rtl="0"/>
            <a:r>
              <a:rPr lang="fr-CA" sz="1600" b="0" i="0" u="none" baseline="0" dirty="0">
                <a:latin typeface="Calibri"/>
                <a:ea typeface="Calibri"/>
                <a:cs typeface="Calibri"/>
              </a:rPr>
              <a:t>Plus de la moitié des patients atteints de démence ont eu au moins 1 visite non planifiée aux urgences au cours de l’exercice 2022-2023.</a:t>
            </a:r>
            <a:endParaRPr lang="fr-CA" sz="1600" b="0" dirty="0">
              <a:latin typeface="Calibri"/>
              <a:cs typeface="Calibri"/>
            </a:endParaRPr>
          </a:p>
        </p:txBody>
      </p:sp>
      <p:sp>
        <p:nvSpPr>
          <p:cNvPr id="2" name="Rectangle 1">
            <a:extLst>
              <a:ext uri="{FF2B5EF4-FFF2-40B4-BE49-F238E27FC236}">
                <a16:creationId xmlns:a16="http://schemas.microsoft.com/office/drawing/2014/main" id="{C8912868-1C98-7161-8C4F-40BD00296E5E}"/>
              </a:ext>
            </a:extLst>
          </p:cNvPr>
          <p:cNvSpPr/>
          <p:nvPr/>
        </p:nvSpPr>
        <p:spPr>
          <a:xfrm>
            <a:off x="135155" y="5841089"/>
            <a:ext cx="11080405" cy="907941"/>
          </a:xfrm>
          <a:prstGeom prst="rect">
            <a:avLst/>
          </a:prstGeom>
        </p:spPr>
        <p:txBody>
          <a:bodyPr wrap="square" lIns="91440" tIns="45720" rIns="91440" bIns="45720" anchor="t">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lgn="l" rtl="0">
              <a:spcAft>
                <a:spcPts val="600"/>
              </a:spcAft>
            </a:pPr>
            <a:r>
              <a:rPr lang="fr-CA" sz="1200" b="0" i="0" u="none" baseline="0" dirty="0">
                <a:latin typeface="+mn-lt"/>
                <a:ea typeface="MS PGothic"/>
                <a:cs typeface="Calibri"/>
              </a:rPr>
              <a:t>Remarque : Les paramètres de soins aux patients peuvent être insuffisamment déterminés dans les bases de données administratives, et les patients des régions du Nord-Est et du Nord-Ouest peuvent rencontrer des difficultés pour accéder aux services des urgences. Cela pourrait entraîner une augmentation de l’utilisation de l’hospitalisation aiguë.</a:t>
            </a:r>
            <a:endParaRPr lang="fr-CA" sz="1200" u="none" strike="sngStrike" dirty="0">
              <a:solidFill>
                <a:srgbClr val="FF0000"/>
              </a:solidFill>
              <a:latin typeface="+mn-lt"/>
              <a:ea typeface="MS PGothic"/>
              <a:cs typeface="Calibri"/>
            </a:endParaRPr>
          </a:p>
          <a:p>
            <a:pPr algn="l" rtl="0"/>
            <a:r>
              <a:rPr lang="fr-CA" sz="1200" b="0" i="0" u="none" baseline="0" dirty="0">
                <a:latin typeface="+mn-lt"/>
                <a:ea typeface="MS PGothic"/>
                <a:cs typeface="Calibri"/>
              </a:rPr>
              <a:t>Sources : Cohorte Démence en Ontario de Santé Ontario, adaptée des méthodes de Jaakkimainen et coll. 2016. Données provenant </a:t>
            </a:r>
            <a:r>
              <a:rPr lang="fr-CA" sz="1200" b="0" i="0" u="none" baseline="0" dirty="0">
                <a:latin typeface="Calibri"/>
                <a:ea typeface="Calibri" panose="020F0502020204030204" pitchFamily="34" charset="0"/>
                <a:cs typeface="Calibri"/>
              </a:rPr>
              <a:t>de la Base de données sur les congés des patients, du Système national d’information sur les soins ambulatoires et de la base de données sur les demandes de remboursement du Régime d’assurance-santé de l’Ontario.</a:t>
            </a:r>
          </a:p>
        </p:txBody>
      </p:sp>
      <p:sp>
        <p:nvSpPr>
          <p:cNvPr id="4" name="Slide Number Placeholder 3">
            <a:extLst>
              <a:ext uri="{FF2B5EF4-FFF2-40B4-BE49-F238E27FC236}">
                <a16:creationId xmlns:a16="http://schemas.microsoft.com/office/drawing/2014/main" id="{9A7D0654-D331-B676-4AB6-8CCF29DAE45A}"/>
              </a:ext>
            </a:extLst>
          </p:cNvPr>
          <p:cNvSpPr>
            <a:spLocks noGrp="1"/>
          </p:cNvSpPr>
          <p:nvPr>
            <p:ph type="sldNum" sz="quarter" idx="12"/>
          </p:nvPr>
        </p:nvSpPr>
        <p:spPr/>
        <p:txBody>
          <a:bodyPr/>
          <a:lstStyle/>
          <a:p>
            <a:fld id="{617A2616-1F63-43CD-9B47-76DD3992E8DE}" type="slidenum">
              <a:rPr lang="en-CA" smtClean="0"/>
              <a:pPr/>
              <a:t>23</a:t>
            </a:fld>
            <a:endParaRPr lang="en-CA" dirty="0"/>
          </a:p>
        </p:txBody>
      </p:sp>
    </p:spTree>
    <p:extLst>
      <p:ext uri="{BB962C8B-B14F-4D97-AF65-F5344CB8AC3E}">
        <p14:creationId xmlns:p14="http://schemas.microsoft.com/office/powerpoint/2010/main" val="3731079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6790E-DA4F-F114-983E-FBDF2ED2C346}"/>
              </a:ext>
            </a:extLst>
          </p:cNvPr>
          <p:cNvSpPr>
            <a:spLocks noGrp="1"/>
          </p:cNvSpPr>
          <p:nvPr>
            <p:ph type="title"/>
          </p:nvPr>
        </p:nvSpPr>
        <p:spPr>
          <a:xfrm>
            <a:off x="552450" y="287530"/>
            <a:ext cx="11368368" cy="697541"/>
          </a:xfrm>
        </p:spPr>
        <p:txBody>
          <a:bodyPr/>
          <a:lstStyle/>
          <a:p>
            <a:pPr algn="l" rtl="0"/>
            <a:r>
              <a:rPr lang="fr-CA" sz="2400" b="1" i="0" u="none" baseline="0" dirty="0">
                <a:latin typeface="Calibri"/>
                <a:ea typeface="Calibri"/>
                <a:cs typeface="Calibri"/>
              </a:rPr>
              <a:t>La durée moyenne de séjour à l’hôpital a augmenté au fil du temps, tandis que le nombre de jours en NSA est resté proche des chiffres de la période de la pandémie de COVID-19 de l’exercice 2021-2022</a:t>
            </a:r>
          </a:p>
        </p:txBody>
      </p:sp>
      <p:graphicFrame>
        <p:nvGraphicFramePr>
          <p:cNvPr id="5" name="Chart 4" descr="Graphique linéaire avec deux lignes. La première ligne montre la durée moyenne du séjour à l’hôpital, avec des données de 13 jours pendant l’exercice 2017-2018, 14,7 jours pendant l’exercice 2021-2022 et 15,3 jours pour l’exercice 2023-2024. La deuxième ligne montre le nombre moyen de jours d’attente pour un niveau de soins alternatif, avec des données de 4,8 jours pendant l’exercice 2017-2018, 5,3 jours pendant l’exercice 2021-2022 et 5,7 jours pendant l’exercice 2023-2024.">
            <a:extLst>
              <a:ext uri="{FF2B5EF4-FFF2-40B4-BE49-F238E27FC236}">
                <a16:creationId xmlns:a16="http://schemas.microsoft.com/office/drawing/2014/main" id="{F66DD194-DD9F-A370-34E9-CDE0E6476840}"/>
              </a:ext>
            </a:extLst>
          </p:cNvPr>
          <p:cNvGraphicFramePr/>
          <p:nvPr>
            <p:extLst>
              <p:ext uri="{D42A27DB-BD31-4B8C-83A1-F6EECF244321}">
                <p14:modId xmlns:p14="http://schemas.microsoft.com/office/powerpoint/2010/main" val="3925592252"/>
              </p:ext>
            </p:extLst>
          </p:nvPr>
        </p:nvGraphicFramePr>
        <p:xfrm>
          <a:off x="1171729" y="1216198"/>
          <a:ext cx="9848542" cy="4206148"/>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14F5F9B6-7E92-3B2B-33BA-38DE4A31C838}"/>
              </a:ext>
            </a:extLst>
          </p:cNvPr>
          <p:cNvSpPr/>
          <p:nvPr/>
        </p:nvSpPr>
        <p:spPr>
          <a:xfrm>
            <a:off x="148410" y="5418475"/>
            <a:ext cx="10686825" cy="1354217"/>
          </a:xfrm>
          <a:prstGeom prst="rect">
            <a:avLst/>
          </a:prstGeom>
        </p:spPr>
        <p:txBody>
          <a:bodyPr wrap="square" lIns="91440" tIns="45720" rIns="91440" bIns="45720" anchor="t">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lgn="l" rtl="0">
              <a:spcAft>
                <a:spcPts val="600"/>
              </a:spcAft>
            </a:pPr>
            <a:r>
              <a:rPr lang="fr-CA" sz="1200" b="0" i="0" u="none" baseline="0" dirty="0">
                <a:latin typeface="+mn-lt"/>
                <a:ea typeface="MS PGothic"/>
                <a:cs typeface="Calibri"/>
              </a:rPr>
              <a:t>Abréviation : NSA, niveau de soins alternatif.</a:t>
            </a:r>
          </a:p>
          <a:p>
            <a:pPr algn="l" rtl="0">
              <a:spcAft>
                <a:spcPts val="600"/>
              </a:spcAft>
            </a:pPr>
            <a:r>
              <a:rPr lang="fr-CA" sz="1200" b="0" i="0" u="none" baseline="0" dirty="0">
                <a:latin typeface="+mn-lt"/>
                <a:ea typeface="MS PGothic"/>
                <a:cs typeface="Calibri"/>
              </a:rPr>
              <a:t>Remarque : Le nombre de jours au NSA est défini comme le nombre de jours pendant lesquels un patient occupe un lit, mais n’a pas besoin de l’intensité des services fournis dans cet établissement de soins.</a:t>
            </a:r>
          </a:p>
          <a:p>
            <a:pPr algn="l" rtl="0">
              <a:spcAft>
                <a:spcPts val="600"/>
              </a:spcAft>
            </a:pPr>
            <a:r>
              <a:rPr lang="fr-CA" sz="1200" b="0" i="0" u="none" baseline="0" dirty="0">
                <a:latin typeface="+mn-lt"/>
                <a:ea typeface="MS PGothic"/>
                <a:cs typeface="Calibri"/>
              </a:rPr>
              <a:t>Sources : Cohorte Démence en Ontario de Santé Ontario, adaptée des méthodes de Jaakkimainen et coll. 2016. Données provenant </a:t>
            </a:r>
            <a:r>
              <a:rPr lang="fr-CA" sz="1200" b="0" i="0" u="none" baseline="0" dirty="0">
                <a:latin typeface="+mn-lt"/>
                <a:ea typeface="Calibri" panose="020F0502020204030204" pitchFamily="34" charset="0"/>
                <a:cs typeface="Calibri"/>
              </a:rPr>
              <a:t>de la Base de données sur les congés des patients, du Système national d’information sur les soins ambulatoires et de la base de données sur les demandes de remboursement du Régime d’assurance-santé de l’Ontario.</a:t>
            </a:r>
          </a:p>
        </p:txBody>
      </p:sp>
      <p:sp>
        <p:nvSpPr>
          <p:cNvPr id="3" name="Slide Number Placeholder 2">
            <a:extLst>
              <a:ext uri="{FF2B5EF4-FFF2-40B4-BE49-F238E27FC236}">
                <a16:creationId xmlns:a16="http://schemas.microsoft.com/office/drawing/2014/main" id="{EC9A252F-4055-1786-453B-95DA05468762}"/>
              </a:ext>
            </a:extLst>
          </p:cNvPr>
          <p:cNvSpPr>
            <a:spLocks noGrp="1"/>
          </p:cNvSpPr>
          <p:nvPr>
            <p:ph type="sldNum" sz="quarter" idx="12"/>
          </p:nvPr>
        </p:nvSpPr>
        <p:spPr/>
        <p:txBody>
          <a:bodyPr/>
          <a:lstStyle/>
          <a:p>
            <a:fld id="{617A2616-1F63-43CD-9B47-76DD3992E8DE}" type="slidenum">
              <a:rPr lang="en-CA" smtClean="0"/>
              <a:pPr/>
              <a:t>24</a:t>
            </a:fld>
            <a:endParaRPr lang="en-CA" dirty="0"/>
          </a:p>
        </p:txBody>
      </p:sp>
    </p:spTree>
    <p:extLst>
      <p:ext uri="{BB962C8B-B14F-4D97-AF65-F5344CB8AC3E}">
        <p14:creationId xmlns:p14="http://schemas.microsoft.com/office/powerpoint/2010/main" val="3755585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949C36C5-6C1F-DD50-B419-B15850E40F57}"/>
              </a:ext>
            </a:extLst>
          </p:cNvPr>
          <p:cNvSpPr txBox="1">
            <a:spLocks noGrp="1"/>
          </p:cNvSpPr>
          <p:nvPr>
            <p:ph type="title" idx="4294967295"/>
          </p:nvPr>
        </p:nvSpPr>
        <p:spPr>
          <a:xfrm>
            <a:off x="5519057" y="1587994"/>
            <a:ext cx="5539468" cy="31393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fr-CA"/>
            </a:defPPr>
            <a:lvl1pPr algn="l" defTabSz="457200" rtl="0" eaLnBrk="1" fontAlgn="base" latinLnBrk="0" hangingPunct="1">
              <a:lnSpc>
                <a:spcPct val="90000"/>
              </a:lnSpc>
              <a:spcBef>
                <a:spcPct val="0"/>
              </a:spcBef>
              <a:spcAft>
                <a:spcPct val="0"/>
              </a:spcAft>
              <a:buNone/>
              <a:defRPr sz="1400" b="1" i="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lgn="l" defTabSz="342891" rtl="0">
              <a:lnSpc>
                <a:spcPct val="100000"/>
              </a:lnSpc>
              <a:spcAft>
                <a:spcPts val="3600"/>
              </a:spcAft>
              <a:defRPr/>
            </a:pPr>
            <a:r>
              <a:rPr kumimoji="0" lang="fr-CA" sz="2400" b="1" i="0" u="none" strike="noStrike" kern="1200" cap="none" spc="0" normalizeH="0" baseline="0" dirty="0">
                <a:ln>
                  <a:noFill/>
                </a:ln>
                <a:effectLst/>
                <a:uLnTx/>
                <a:uFillTx/>
                <a:latin typeface="+mn-lt"/>
                <a:ea typeface="MS PGothic"/>
                <a:cs typeface="Calibri"/>
              </a:rPr>
              <a:t>Plus de 75 % </a:t>
            </a:r>
            <a:r>
              <a:rPr kumimoji="0" lang="fr-CA" sz="2400" b="0" i="0" u="none" strike="noStrike" kern="1200" cap="none" spc="0" normalizeH="0" baseline="0" dirty="0">
                <a:ln>
                  <a:noFill/>
                </a:ln>
                <a:effectLst/>
                <a:uLnTx/>
                <a:uFillTx/>
                <a:latin typeface="+mn-lt"/>
                <a:ea typeface="MS PGothic"/>
                <a:cs typeface="Calibri"/>
              </a:rPr>
              <a:t>des personnes âgées vivant dans la communauté ont été soit admises en SLD ou sont décédées dans les 5 ans suivant le diagnostic de démence</a:t>
            </a:r>
            <a:r>
              <a:rPr kumimoji="0" lang="fr-CA" sz="2400" b="0" i="0" u="none" strike="noStrike" kern="1200" cap="none" spc="0" normalizeH="0" baseline="30000" dirty="0">
                <a:ln>
                  <a:noFill/>
                </a:ln>
                <a:effectLst/>
                <a:uLnTx/>
                <a:uFillTx/>
                <a:latin typeface="+mn-lt"/>
                <a:ea typeface="MS PGothic"/>
                <a:cs typeface="Calibri"/>
              </a:rPr>
              <a:t>1</a:t>
            </a:r>
            <a:r>
              <a:rPr kumimoji="0" lang="fr-CA" sz="2400" b="0" i="0" u="none" strike="noStrike" kern="1200" cap="none" spc="0" normalizeH="0" dirty="0">
                <a:ln>
                  <a:noFill/>
                </a:ln>
                <a:effectLst/>
                <a:uLnTx/>
                <a:uFillTx/>
                <a:latin typeface="+mn-lt"/>
                <a:ea typeface="MS PGothic"/>
                <a:cs typeface="Calibri"/>
              </a:rPr>
              <a:t>.</a:t>
            </a:r>
            <a:endParaRPr kumimoji="0" lang="fr-CA" sz="2400" b="0" i="0" u="none" strike="noStrike" kern="1200" cap="none" spc="0" normalizeH="0" noProof="0" dirty="0">
              <a:ln>
                <a:noFill/>
              </a:ln>
              <a:effectLst/>
              <a:uLnTx/>
              <a:uFillTx/>
              <a:latin typeface="+mn-lt"/>
              <a:ea typeface="MS PGothic"/>
              <a:cs typeface="Calibri"/>
            </a:endParaRPr>
          </a:p>
          <a:p>
            <a:pPr algn="l" defTabSz="342891" rtl="0">
              <a:lnSpc>
                <a:spcPct val="100000"/>
              </a:lnSpc>
              <a:defRPr/>
            </a:pPr>
            <a:r>
              <a:rPr kumimoji="0" lang="fr-CA" sz="2400" b="0" i="0" u="none" strike="noStrike" kern="1200" cap="none" spc="0" normalizeH="0" baseline="0" dirty="0">
                <a:ln>
                  <a:noFill/>
                </a:ln>
                <a:effectLst/>
                <a:uLnTx/>
                <a:uFillTx/>
                <a:latin typeface="+mn-lt"/>
                <a:ea typeface="MS PGothic"/>
                <a:cs typeface="Calibri"/>
              </a:rPr>
              <a:t>En Ontario, le délai</a:t>
            </a:r>
            <a:r>
              <a:rPr lang="fr-CA" sz="2400" b="0" i="0" u="none" baseline="0" dirty="0">
                <a:latin typeface="+mn-lt"/>
                <a:ea typeface="MS PGothic"/>
                <a:cs typeface="Calibri"/>
              </a:rPr>
              <a:t> moyen entre</a:t>
            </a:r>
            <a:r>
              <a:rPr kumimoji="0" lang="fr-CA" sz="2400" b="0" i="0" u="none" strike="noStrike" kern="1200" cap="none" spc="0" normalizeH="0" baseline="0" dirty="0">
                <a:ln>
                  <a:noFill/>
                </a:ln>
                <a:effectLst/>
                <a:uLnTx/>
                <a:uFillTx/>
                <a:latin typeface="+mn-lt"/>
                <a:ea typeface="MS PGothic"/>
                <a:cs typeface="Calibri"/>
              </a:rPr>
              <a:t> le diagnostic de démence</a:t>
            </a:r>
            <a:r>
              <a:rPr lang="fr-CA" sz="2400" b="0" i="0" u="none" baseline="0" dirty="0">
                <a:latin typeface="+mn-lt"/>
                <a:ea typeface="MS PGothic"/>
                <a:cs typeface="Calibri"/>
              </a:rPr>
              <a:t> d’un patient et l’</a:t>
            </a:r>
            <a:r>
              <a:rPr kumimoji="0" lang="fr-CA" sz="2400" b="0" i="0" u="none" strike="noStrike" kern="1200" cap="none" spc="0" normalizeH="0" baseline="0" dirty="0">
                <a:ln>
                  <a:noFill/>
                </a:ln>
                <a:effectLst/>
                <a:uLnTx/>
                <a:uFillTx/>
                <a:latin typeface="+mn-lt"/>
                <a:ea typeface="MS PGothic"/>
                <a:cs typeface="Calibri"/>
              </a:rPr>
              <a:t>admission aux SLD est de </a:t>
            </a:r>
            <a:r>
              <a:rPr kumimoji="0" lang="fr-CA" sz="2400" b="1" i="0" u="none" strike="noStrike" kern="1200" cap="none" spc="0" normalizeH="0" baseline="0" dirty="0">
                <a:ln>
                  <a:noFill/>
                </a:ln>
                <a:effectLst/>
                <a:uLnTx/>
                <a:uFillTx/>
                <a:latin typeface="+mn-lt"/>
                <a:ea typeface="MS PGothic"/>
                <a:cs typeface="Calibri"/>
              </a:rPr>
              <a:t>3,3 ans</a:t>
            </a:r>
            <a:r>
              <a:rPr kumimoji="0" lang="fr-CA" sz="2400" b="0" i="0" u="none" strike="noStrike" kern="1200" cap="none" spc="0" normalizeH="0" baseline="30000" dirty="0">
                <a:ln>
                  <a:noFill/>
                </a:ln>
                <a:effectLst/>
                <a:uLnTx/>
                <a:uFillTx/>
                <a:latin typeface="+mn-lt"/>
                <a:ea typeface="MS PGothic"/>
                <a:cs typeface="Calibri"/>
              </a:rPr>
              <a:t>2</a:t>
            </a:r>
            <a:r>
              <a:rPr kumimoji="0" lang="fr-CA" sz="2400" b="0" i="0" u="none" strike="noStrike" kern="1200" cap="none" spc="0" normalizeH="0" dirty="0">
                <a:ln>
                  <a:noFill/>
                </a:ln>
                <a:effectLst/>
                <a:uLnTx/>
                <a:uFillTx/>
                <a:latin typeface="+mn-lt"/>
                <a:ea typeface="MS PGothic"/>
                <a:cs typeface="Calibri"/>
              </a:rPr>
              <a:t>.</a:t>
            </a:r>
            <a:endParaRPr kumimoji="0" lang="fr-CA" sz="2400" b="0" i="0" u="none" strike="noStrike" kern="1200" cap="none" spc="0" normalizeH="0" noProof="0" dirty="0">
              <a:ln>
                <a:noFill/>
              </a:ln>
              <a:effectLst/>
              <a:uLnTx/>
              <a:uFillTx/>
              <a:latin typeface="+mn-lt"/>
              <a:ea typeface="MS PGothic"/>
              <a:cs typeface="Calibri"/>
            </a:endParaRPr>
          </a:p>
        </p:txBody>
      </p:sp>
      <p:sp>
        <p:nvSpPr>
          <p:cNvPr id="2" name="Rectangle 1">
            <a:extLst>
              <a:ext uri="{FF2B5EF4-FFF2-40B4-BE49-F238E27FC236}">
                <a16:creationId xmlns:a16="http://schemas.microsoft.com/office/drawing/2014/main" id="{31BB8EE0-77A4-5EA7-897D-B9C1FBBF6F84}"/>
              </a:ext>
            </a:extLst>
          </p:cNvPr>
          <p:cNvSpPr/>
          <p:nvPr/>
        </p:nvSpPr>
        <p:spPr>
          <a:xfrm>
            <a:off x="161826" y="5409821"/>
            <a:ext cx="10896699" cy="1354217"/>
          </a:xfrm>
          <a:prstGeom prst="rect">
            <a:avLst/>
          </a:prstGeom>
        </p:spPr>
        <p:txBody>
          <a:bodyPr wrap="square" lIns="91440" tIns="45720" rIns="91440" bIns="45720" anchor="t">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lgn="l" rtl="0">
              <a:spcAft>
                <a:spcPts val="600"/>
              </a:spcAft>
            </a:pPr>
            <a:r>
              <a:rPr lang="fr-CA" sz="1200" b="0" i="0" u="none" baseline="0" dirty="0">
                <a:latin typeface="+mn-lt"/>
                <a:ea typeface="MS PGothic"/>
                <a:cs typeface="Calibri"/>
              </a:rPr>
              <a:t>Sources :</a:t>
            </a:r>
          </a:p>
          <a:p>
            <a:pPr marL="228600" indent="-228600" algn="l" rtl="0">
              <a:spcAft>
                <a:spcPts val="600"/>
              </a:spcAft>
              <a:buAutoNum type="arabicPeriod"/>
            </a:pPr>
            <a:r>
              <a:rPr lang="fr-CA" sz="1200" b="0" i="0" u="none" baseline="0" dirty="0">
                <a:latin typeface="+mn-lt"/>
                <a:ea typeface="MS PGothic"/>
                <a:cs typeface="Calibri"/>
              </a:rPr>
              <a:t>Huyer G, Brown CRL, Spruin S, Hsu AT, Fisher S, Manuel DG, et al. </a:t>
            </a:r>
            <a:r>
              <a:rPr lang="en-CA" sz="1200" b="0" i="0" u="none" baseline="0" dirty="0">
                <a:latin typeface="+mn-lt"/>
                <a:ea typeface="MS PGothic"/>
                <a:cs typeface="Calibri"/>
              </a:rPr>
              <a:t>Five-year risk of admission to long-term care home and death for older adults given a new diagnosis of dementia: a population-based retrospective cohort study</a:t>
            </a:r>
            <a:r>
              <a:rPr lang="fr-CA" sz="1200" b="0" i="0" u="none" baseline="0" dirty="0">
                <a:latin typeface="+mn-lt"/>
                <a:ea typeface="MS PGothic"/>
                <a:cs typeface="Calibri"/>
              </a:rPr>
              <a:t>. CMAJ. 2020;192(16):E422-30.</a:t>
            </a:r>
          </a:p>
          <a:p>
            <a:pPr marL="228600" indent="-228600" algn="l" rtl="0">
              <a:spcAft>
                <a:spcPts val="600"/>
              </a:spcAft>
              <a:buAutoNum type="arabicPeriod"/>
            </a:pPr>
            <a:r>
              <a:rPr lang="fr-CA" sz="1200" b="0" i="0" u="none" baseline="0" dirty="0">
                <a:latin typeface="+mn-lt"/>
                <a:ea typeface="MS PGothic"/>
                <a:cs typeface="Calibri"/>
              </a:rPr>
              <a:t>Ontario Santé Démence en Ontario Cohorte, adaptée des méthodes de Jaakkimainen et coll. 2016. Données provenant de la</a:t>
            </a:r>
            <a:r>
              <a:rPr lang="fr-CA" sz="1200" b="0" i="0" u="none" baseline="0" dirty="0">
                <a:latin typeface="Calibri"/>
                <a:ea typeface="Calibri" panose="020F0502020204030204" pitchFamily="34" charset="0"/>
                <a:cs typeface="Calibri"/>
              </a:rPr>
              <a:t> Base de données sur les congés des patients, du Système national d’information sur les soins ambulatoires, de la Base de données des demandes d’assurance-santé de l’Ontario </a:t>
            </a:r>
            <a:r>
              <a:rPr lang="fr-CA" sz="1200" b="0" i="0" u="none" baseline="0" dirty="0">
                <a:latin typeface="+mn-lt"/>
                <a:ea typeface="Calibri" panose="020F0502020204030204" pitchFamily="34" charset="0"/>
                <a:cs typeface="Calibri"/>
              </a:rPr>
              <a:t>et du Système de déclaration des soins continus.</a:t>
            </a:r>
            <a:endParaRPr lang="fr-CA" sz="1200" u="none" dirty="0">
              <a:latin typeface="Calibri"/>
              <a:ea typeface="Calibri" panose="020F0502020204030204" pitchFamily="34" charset="0"/>
              <a:cs typeface="Calibri"/>
            </a:endParaRPr>
          </a:p>
        </p:txBody>
      </p:sp>
      <p:pic>
        <p:nvPicPr>
          <p:cNvPr id="6" name="Picture 5">
            <a:extLst>
              <a:ext uri="{FF2B5EF4-FFF2-40B4-BE49-F238E27FC236}">
                <a16:creationId xmlns:a16="http://schemas.microsoft.com/office/drawing/2014/main" id="{834C1D52-9100-1D47-5C6E-4AF9A06784F7}"/>
              </a:ext>
              <a:ext uri="{C183D7F6-B498-43B3-948B-1728B52AA6E4}">
                <adec:decorative xmlns:adec="http://schemas.microsoft.com/office/drawing/2017/decorative" val="1"/>
              </a:ext>
            </a:extLst>
          </p:cNvPr>
          <p:cNvPicPr>
            <a:picLocks noChangeAspect="1"/>
          </p:cNvPicPr>
          <p:nvPr/>
        </p:nvPicPr>
        <p:blipFill rotWithShape="1">
          <a:blip r:embed="rId2"/>
          <a:srcRect t="14330" r="45696" b="15579"/>
          <a:stretch/>
        </p:blipFill>
        <p:spPr>
          <a:xfrm>
            <a:off x="1315765" y="1619549"/>
            <a:ext cx="2373096" cy="3063028"/>
          </a:xfrm>
          <a:prstGeom prst="rect">
            <a:avLst/>
          </a:prstGeom>
        </p:spPr>
      </p:pic>
      <p:sp>
        <p:nvSpPr>
          <p:cNvPr id="5" name="Slide Number Placeholder 4">
            <a:extLst>
              <a:ext uri="{FF2B5EF4-FFF2-40B4-BE49-F238E27FC236}">
                <a16:creationId xmlns:a16="http://schemas.microsoft.com/office/drawing/2014/main" id="{F23732DB-51C8-4332-652C-B84C93A7A9EF}"/>
              </a:ext>
            </a:extLst>
          </p:cNvPr>
          <p:cNvSpPr>
            <a:spLocks noGrp="1"/>
          </p:cNvSpPr>
          <p:nvPr>
            <p:ph type="sldNum" sz="quarter" idx="10"/>
          </p:nvPr>
        </p:nvSpPr>
        <p:spPr/>
        <p:txBody>
          <a:bodyPr/>
          <a:lstStyle/>
          <a:p>
            <a:fld id="{617A2616-1F63-43CD-9B47-76DD3992E8DE}" type="slidenum">
              <a:rPr lang="en-CA" smtClean="0"/>
              <a:pPr/>
              <a:t>25</a:t>
            </a:fld>
            <a:endParaRPr lang="en-CA" dirty="0"/>
          </a:p>
        </p:txBody>
      </p:sp>
    </p:spTree>
    <p:extLst>
      <p:ext uri="{BB962C8B-B14F-4D97-AF65-F5344CB8AC3E}">
        <p14:creationId xmlns:p14="http://schemas.microsoft.com/office/powerpoint/2010/main" val="2215997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0468DB77-C676-7FBA-3B8B-6C4823E5C301}"/>
              </a:ext>
            </a:extLst>
          </p:cNvPr>
          <p:cNvSpPr txBox="1">
            <a:spLocks/>
          </p:cNvSpPr>
          <p:nvPr/>
        </p:nvSpPr>
        <p:spPr>
          <a:xfrm>
            <a:off x="539839" y="1943100"/>
            <a:ext cx="11087100" cy="3891258"/>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3600"/>
              </a:spcAft>
            </a:pPr>
            <a:r>
              <a:rPr lang="fr-CA" dirty="0"/>
              <a:t>« Les personnes atteintes de démence vivant dans la communauté se font souvent priver de leur identité individuelle. Ils sont tous classées dans la même catégorie – on présume qu’en raison de leur diagnostic, ils sont tous les mêmes, avec les mêmes capacités. Ce n’est vraiment pas le cas. Ils sont tous uniques avec des forces différentes. Une norme de qualité aide les gens à comprendre cette réalité. Si nous avons des normes de qualité des soins pour les personnes atteintes de démence, cela entraîne de meilleurs soins en raison d’une meilleure compréhension des besoins uniques de cette population de patients. Le patient se sent comme on l’écoute et qu’on le comprend. »</a:t>
            </a:r>
            <a:endParaRPr lang="fr-CA" sz="1800" dirty="0">
              <a:ea typeface="Calibri"/>
              <a:cs typeface="Calibri"/>
            </a:endParaRPr>
          </a:p>
          <a:p>
            <a:r>
              <a:rPr lang="fr-CA" sz="1800" dirty="0"/>
              <a:t>– </a:t>
            </a:r>
            <a:r>
              <a:rPr lang="fr-CA" sz="1800" i="1" dirty="0"/>
              <a:t>Phyllis Fehr, consultante en situation de vécu, Comité consultative sur la norme de qualité « Démence : Soins aux personnes vivant dans la collectivité »</a:t>
            </a:r>
            <a:endParaRPr lang="fr-CA" sz="1800" i="1" dirty="0">
              <a:ea typeface="Calibri"/>
              <a:cs typeface="Calibri"/>
            </a:endParaRPr>
          </a:p>
        </p:txBody>
      </p:sp>
      <p:sp>
        <p:nvSpPr>
          <p:cNvPr id="4" name="Text Placeholder 3">
            <a:extLst>
              <a:ext uri="{FF2B5EF4-FFF2-40B4-BE49-F238E27FC236}">
                <a16:creationId xmlns:a16="http://schemas.microsoft.com/office/drawing/2014/main" id="{F032759E-CCCE-B503-1C27-34780DD8C15A}"/>
              </a:ext>
              <a:ext uri="{C183D7F6-B498-43B3-948B-1728B52AA6E4}">
                <adec:decorative xmlns:adec="http://schemas.microsoft.com/office/drawing/2017/decorative" val="1"/>
              </a:ext>
            </a:extLst>
          </p:cNvPr>
          <p:cNvSpPr txBox="1">
            <a:spLocks noGrp="1"/>
          </p:cNvSpPr>
          <p:nvPr>
            <p:ph type="title" idx="4294967295"/>
          </p:nvPr>
        </p:nvSpPr>
        <p:spPr>
          <a:xfrm>
            <a:off x="9953625" y="209550"/>
            <a:ext cx="1152525" cy="32194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chemeClr val="tx2"/>
              </a:buClr>
              <a:buSzTx/>
              <a:buFont typeface="Arial" panose="020B0604020202020204" pitchFamily="34" charset="0"/>
              <a:buNone/>
              <a:tabLst/>
              <a:defRPr/>
            </a:pPr>
            <a:r>
              <a:rPr kumimoji="0" lang="en-CA" sz="20000" b="0" i="0" u="none" strike="noStrike" kern="1200" cap="none" spc="0" normalizeH="0" baseline="0" noProof="0" dirty="0">
                <a:ln>
                  <a:noFill/>
                </a:ln>
                <a:solidFill>
                  <a:schemeClr val="tx1"/>
                </a:solidFill>
                <a:effectLst/>
                <a:uLnTx/>
                <a:uFillTx/>
                <a:latin typeface="+mn-lt"/>
                <a:ea typeface="+mn-ea"/>
                <a:cs typeface="+mn-cs"/>
              </a:rPr>
              <a:t>”</a:t>
            </a:r>
            <a:endParaRPr kumimoji="0" lang="en-CA" sz="20000" b="0" i="1" u="none" strike="noStrike" kern="1200" cap="none" spc="0" normalizeH="0" baseline="0" noProof="0" dirty="0">
              <a:ln>
                <a:noFill/>
              </a:ln>
              <a:solidFill>
                <a:schemeClr val="tx1"/>
              </a:solidFill>
              <a:effectLst/>
              <a:highlight>
                <a:srgbClr val="FFFF00"/>
              </a:highlight>
              <a:uLnTx/>
              <a:uFillTx/>
              <a:latin typeface="+mn-lt"/>
              <a:ea typeface="+mn-ea"/>
              <a:cs typeface="+mn-cs"/>
            </a:endParaRPr>
          </a:p>
        </p:txBody>
      </p:sp>
      <p:sp>
        <p:nvSpPr>
          <p:cNvPr id="3" name="Slide Number Placeholder 2">
            <a:extLst>
              <a:ext uri="{FF2B5EF4-FFF2-40B4-BE49-F238E27FC236}">
                <a16:creationId xmlns:a16="http://schemas.microsoft.com/office/drawing/2014/main" id="{04DDBEEA-425D-BD72-95B4-00666265D744}"/>
              </a:ext>
            </a:extLst>
          </p:cNvPr>
          <p:cNvSpPr>
            <a:spLocks noGrp="1"/>
          </p:cNvSpPr>
          <p:nvPr>
            <p:ph type="sldNum" sz="quarter" idx="10"/>
          </p:nvPr>
        </p:nvSpPr>
        <p:spPr/>
        <p:txBody>
          <a:bodyPr/>
          <a:lstStyle/>
          <a:p>
            <a:fld id="{617A2616-1F63-43CD-9B47-76DD3992E8DE}" type="slidenum">
              <a:rPr lang="en-CA" smtClean="0"/>
              <a:pPr/>
              <a:t>26</a:t>
            </a:fld>
            <a:endParaRPr lang="en-CA" dirty="0"/>
          </a:p>
        </p:txBody>
      </p:sp>
    </p:spTree>
    <p:extLst>
      <p:ext uri="{BB962C8B-B14F-4D97-AF65-F5344CB8AC3E}">
        <p14:creationId xmlns:p14="http://schemas.microsoft.com/office/powerpoint/2010/main" val="863682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8000" b="0" i="0" u="none" strike="noStrike" kern="1200" cap="none" spc="0" normalizeH="0" baseline="0" dirty="0">
                <a:ln>
                  <a:noFill/>
                </a:ln>
                <a:solidFill>
                  <a:schemeClr val="bg1"/>
                </a:solidFill>
                <a:effectLst/>
                <a:uLnTx/>
                <a:uFillTx/>
                <a:latin typeface="+mn-lt"/>
                <a:ea typeface="+mn-ea"/>
                <a:cs typeface="+mn-cs"/>
              </a:rPr>
              <a:t>Énoncés de qualité pour améliorer les soins</a:t>
            </a:r>
          </a:p>
        </p:txBody>
      </p:sp>
    </p:spTree>
    <p:extLst>
      <p:ext uri="{BB962C8B-B14F-4D97-AF65-F5344CB8AC3E}">
        <p14:creationId xmlns:p14="http://schemas.microsoft.com/office/powerpoint/2010/main" val="59602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dirty="0">
                <a:solidFill>
                  <a:schemeClr val="tx1"/>
                </a:solidFill>
                <a:latin typeface="Calibri" panose="020F0502020204030204" pitchFamily="34" charset="0"/>
                <a:cs typeface="Calibri" panose="020F0502020204030204" pitchFamily="34" charset="0"/>
              </a:rPr>
              <a:t>Portée de cette norme de qualité</a:t>
            </a:r>
            <a:endParaRPr lang="fr-CA" dirty="0"/>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9839" y="1652631"/>
            <a:ext cx="10827244" cy="4824369"/>
          </a:xfrm>
        </p:spPr>
        <p:txBody>
          <a:bodyPr/>
          <a:lstStyle/>
          <a:p>
            <a:pPr marL="342900" indent="-342900">
              <a:buFont typeface="Arial" panose="020B0604020202020204" pitchFamily="34" charset="0"/>
              <a:buChar char="•"/>
            </a:pPr>
            <a:r>
              <a:rPr lang="fr-CA" sz="2100" dirty="0"/>
              <a:t>La présente norme de qualité est axée sur les soins destinés aux personnes atteintes de démence vivant dans la collectivité, y compris l’évaluation des personnes que l’on soupçonne d’être atteintes de démence ou d’une déficience cognitive légère. La norme de qualité porte sur les soins prodigués par les services de soins primaires, les services de soins spécialisés, les services de consultations externes des hôpitaux, les soins à domicile ainsi que les services communautaires de soutien.</a:t>
            </a:r>
          </a:p>
          <a:p>
            <a:pPr marL="342900" indent="-342900">
              <a:buFont typeface="Arial" panose="020B0604020202020204" pitchFamily="34" charset="0"/>
              <a:buChar char="•"/>
            </a:pPr>
            <a:r>
              <a:rPr lang="fr-CA" sz="2100" dirty="0"/>
              <a:t>Cette norme de qualité ne s’applique ni aux soins fournis dans un service des urgences ou dans un milieu hospitalier ni aux résidents dans les foyers de soins de longue durée. Elle ne s’attaque pas non plus aux aspects propres aux soins palliatifs pour les personnes atteintes de démence.</a:t>
            </a:r>
          </a:p>
          <a:p>
            <a:pPr marL="342900" indent="-342900">
              <a:buFont typeface="Arial" panose="020B0604020202020204" pitchFamily="34" charset="0"/>
              <a:buChar char="•"/>
            </a:pPr>
            <a:r>
              <a:rPr lang="fr-CA" sz="2100" dirty="0"/>
              <a:t>Pour obtenir des renseignements sur les soins destinés aux personnes qui consultent un service des urgences, qui sont admises à l’hôpital ou qui vivent dans un foyer de soins de longue durée, ainsi que sur des comportements précis tels que l’agitation ou l’agressivité, veuillez consulter la norme de qualité </a:t>
            </a:r>
            <a:r>
              <a:rPr lang="fr-CA" sz="2100" i="1" dirty="0">
                <a:hlinkClick r:id="rId3"/>
              </a:rPr>
              <a:t>Symptômes comportementaux de la démence</a:t>
            </a:r>
            <a:r>
              <a:rPr lang="fr-CA" sz="2100" dirty="0"/>
              <a:t>.</a:t>
            </a:r>
            <a:endParaRPr lang="fr-CA" sz="2100" dirty="0">
              <a:highlight>
                <a:srgbClr val="FFFF00"/>
              </a:highlight>
            </a:endParaRPr>
          </a:p>
        </p:txBody>
      </p:sp>
      <p:sp>
        <p:nvSpPr>
          <p:cNvPr id="2" name="Slide Number Placeholder 1">
            <a:extLst>
              <a:ext uri="{FF2B5EF4-FFF2-40B4-BE49-F238E27FC236}">
                <a16:creationId xmlns:a16="http://schemas.microsoft.com/office/drawing/2014/main" id="{C6A81EA1-8001-93E2-57D2-C5AD0464C703}"/>
              </a:ext>
            </a:extLst>
          </p:cNvPr>
          <p:cNvSpPr>
            <a:spLocks noGrp="1"/>
          </p:cNvSpPr>
          <p:nvPr>
            <p:ph type="sldNum" sz="quarter" idx="12"/>
          </p:nvPr>
        </p:nvSpPr>
        <p:spPr/>
        <p:txBody>
          <a:bodyPr/>
          <a:lstStyle/>
          <a:p>
            <a:fld id="{617A2616-1F63-43CD-9B47-76DD3992E8DE}" type="slidenum">
              <a:rPr lang="en-CA" smtClean="0"/>
              <a:pPr/>
              <a:t>28</a:t>
            </a:fld>
            <a:endParaRPr lang="en-CA" dirty="0"/>
          </a:p>
        </p:txBody>
      </p:sp>
    </p:spTree>
    <p:extLst>
      <p:ext uri="{BB962C8B-B14F-4D97-AF65-F5344CB8AC3E}">
        <p14:creationId xmlns:p14="http://schemas.microsoft.com/office/powerpoint/2010/main" val="3909832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a:xfrm>
            <a:off x="533400" y="472558"/>
            <a:ext cx="11087100" cy="697541"/>
          </a:xfrm>
        </p:spPr>
        <p:txBody>
          <a:bodyPr vert="horz" lIns="0" tIns="0" rIns="0" bIns="0" rtlCol="0" anchor="ctr">
            <a:normAutofit fontScale="90000"/>
          </a:bodyPr>
          <a:lstStyle/>
          <a:p>
            <a:r>
              <a:rPr lang="fr-CA" sz="4800" dirty="0"/>
              <a:t>Thèmes de l’énoncé sur cette norme de qualité</a:t>
            </a:r>
            <a:endParaRPr lang="fr-CA" dirty="0"/>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9839" y="1943100"/>
            <a:ext cx="11087100" cy="4533900"/>
          </a:xfrm>
        </p:spPr>
        <p:txBody>
          <a:bodyPr vert="horz" lIns="0" tIns="0" rIns="0" bIns="0" numCol="2" spcCol="457200" rtlCol="0">
            <a:normAutofit/>
          </a:bodyPr>
          <a:lstStyle/>
          <a:p>
            <a:pPr marL="457200" indent="-457200">
              <a:buFont typeface="+mj-lt"/>
              <a:buAutoNum type="arabicPeriod"/>
            </a:pPr>
            <a:r>
              <a:rPr lang="fr-CA" i="0" dirty="0">
                <a:effectLst/>
              </a:rPr>
              <a:t>Évaluation et diagnostic complets</a:t>
            </a:r>
          </a:p>
          <a:p>
            <a:pPr marL="457200" indent="-457200">
              <a:buFont typeface="+mj-lt"/>
              <a:buAutoNum type="arabicPeriod"/>
            </a:pPr>
            <a:r>
              <a:rPr lang="fr-CA" dirty="0"/>
              <a:t>Équipe de soins interprofessionnelle</a:t>
            </a:r>
          </a:p>
          <a:p>
            <a:pPr marL="457200" indent="-457200">
              <a:buFont typeface="+mj-lt"/>
              <a:buAutoNum type="arabicPeriod"/>
            </a:pPr>
            <a:r>
              <a:rPr lang="fr-CA" i="0" dirty="0">
                <a:effectLst/>
              </a:rPr>
              <a:t>Plan de soins personnalisé</a:t>
            </a:r>
          </a:p>
          <a:p>
            <a:pPr marL="457200" indent="-457200">
              <a:buFont typeface="+mj-lt"/>
              <a:buAutoNum type="arabicPeriod"/>
            </a:pPr>
            <a:r>
              <a:rPr lang="fr-CA" dirty="0"/>
              <a:t>Point de contact désigné</a:t>
            </a:r>
          </a:p>
          <a:p>
            <a:pPr marL="457200" indent="-457200">
              <a:buFont typeface="+mj-lt"/>
              <a:buAutoNum type="arabicPeriod"/>
            </a:pPr>
            <a:r>
              <a:rPr lang="fr-CA" dirty="0"/>
              <a:t>Éducation et formation pour les personnes atteintes de démence et leurs partenaires de soins</a:t>
            </a:r>
          </a:p>
          <a:p>
            <a:pPr marL="457200" indent="-457200">
              <a:buFont typeface="+mj-lt"/>
              <a:buAutoNum type="arabicPeriod"/>
            </a:pPr>
            <a:r>
              <a:rPr lang="fr-CA" dirty="0"/>
              <a:t>Éducation et formation pour l’équipe de soins de santé</a:t>
            </a:r>
          </a:p>
          <a:p>
            <a:pPr marL="457200" indent="-457200">
              <a:buFont typeface="+mj-lt"/>
              <a:buAutoNum type="arabicPeriod"/>
            </a:pPr>
            <a:r>
              <a:rPr lang="fr-CA" dirty="0"/>
              <a:t>Accès aux services de soutien</a:t>
            </a:r>
          </a:p>
          <a:p>
            <a:pPr marL="457200" indent="-457200">
              <a:buFont typeface="+mj-lt"/>
              <a:buAutoNum type="arabicPeriod"/>
            </a:pPr>
            <a:r>
              <a:rPr lang="fr-CA" dirty="0"/>
              <a:t>Évaluation et soutien des partenaires </a:t>
            </a:r>
            <a:br>
              <a:rPr lang="fr-CA" dirty="0"/>
            </a:br>
            <a:r>
              <a:rPr lang="fr-CA" dirty="0"/>
              <a:t>de soins </a:t>
            </a:r>
          </a:p>
          <a:p>
            <a:pPr marL="457200" indent="-457200">
              <a:buFont typeface="+mj-lt"/>
              <a:buAutoNum type="arabicPeriod"/>
            </a:pPr>
            <a:r>
              <a:rPr lang="fr-CA" dirty="0"/>
              <a:t>Milieu de vie sécuritaire</a:t>
            </a:r>
          </a:p>
          <a:p>
            <a:pPr marL="457200" indent="-457200">
              <a:buFont typeface="+mj-lt"/>
              <a:buAutoNum type="arabicPeriod"/>
            </a:pPr>
            <a:r>
              <a:rPr lang="fr-CA" dirty="0"/>
              <a:t> Accès aux soins primaires</a:t>
            </a:r>
          </a:p>
        </p:txBody>
      </p:sp>
      <p:sp>
        <p:nvSpPr>
          <p:cNvPr id="3" name="Slide Number Placeholder 2">
            <a:extLst>
              <a:ext uri="{FF2B5EF4-FFF2-40B4-BE49-F238E27FC236}">
                <a16:creationId xmlns:a16="http://schemas.microsoft.com/office/drawing/2014/main" id="{E49017F1-CD30-871A-7782-F68AD6BF2A2E}"/>
              </a:ext>
            </a:extLst>
          </p:cNvPr>
          <p:cNvSpPr>
            <a:spLocks noGrp="1"/>
          </p:cNvSpPr>
          <p:nvPr>
            <p:ph type="sldNum" sz="quarter" idx="12"/>
          </p:nvPr>
        </p:nvSpPr>
        <p:spPr/>
        <p:txBody>
          <a:bodyPr/>
          <a:lstStyle/>
          <a:p>
            <a:fld id="{617A2616-1F63-43CD-9B47-76DD3992E8DE}" type="slidenum">
              <a:rPr lang="en-CA" smtClean="0"/>
              <a:pPr/>
              <a:t>29</a:t>
            </a:fld>
            <a:endParaRPr lang="en-CA" dirty="0"/>
          </a:p>
        </p:txBody>
      </p:sp>
    </p:spTree>
    <p:extLst>
      <p:ext uri="{BB962C8B-B14F-4D97-AF65-F5344CB8AC3E}">
        <p14:creationId xmlns:p14="http://schemas.microsoft.com/office/powerpoint/2010/main" val="936660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dirty="0"/>
              <a:t>Normes de qualité</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3000" dirty="0"/>
              <a:t>Informent les cliniciens et les patients sur ce devraient être la qualité des soins</a:t>
            </a:r>
          </a:p>
          <a:p>
            <a:pPr marL="342900" indent="-342900">
              <a:buFont typeface="Arial" panose="020B0604020202020204" pitchFamily="34" charset="0"/>
              <a:buChar char="•"/>
            </a:pPr>
            <a:r>
              <a:rPr lang="fr-CA" sz="3000" dirty="0"/>
              <a:t>Elles se concentrent sur les affections ou les processus pour lesquels il existe des variations importantes dans la prestation des soins, ou sur les écarts entre les soins offerts en Ontario et ceux que les patients devraient recevoir</a:t>
            </a:r>
          </a:p>
          <a:p>
            <a:pPr marL="342900" indent="-342900">
              <a:buFont typeface="Arial" panose="020B0604020202020204" pitchFamily="34" charset="0"/>
              <a:buChar char="•"/>
            </a:pPr>
            <a:r>
              <a:rPr lang="fr-CA" sz="3000" dirty="0"/>
              <a:t>Elles reposent sur les meilleures données probantes disponibles</a:t>
            </a:r>
          </a:p>
        </p:txBody>
      </p:sp>
      <p:sp>
        <p:nvSpPr>
          <p:cNvPr id="2" name="Slide Number Placeholder 1">
            <a:extLst>
              <a:ext uri="{FF2B5EF4-FFF2-40B4-BE49-F238E27FC236}">
                <a16:creationId xmlns:a16="http://schemas.microsoft.com/office/drawing/2014/main" id="{CDBEC821-4AC8-942C-3B4C-3E8EED1591B6}"/>
              </a:ext>
            </a:extLst>
          </p:cNvPr>
          <p:cNvSpPr>
            <a:spLocks noGrp="1"/>
          </p:cNvSpPr>
          <p:nvPr>
            <p:ph type="sldNum" sz="quarter" idx="12"/>
          </p:nvPr>
        </p:nvSpPr>
        <p:spPr/>
        <p:txBody>
          <a:bodyPr/>
          <a:lstStyle/>
          <a:p>
            <a:fld id="{617A2616-1F63-43CD-9B47-76DD3992E8DE}" type="slidenum">
              <a:rPr lang="en-CA" smtClean="0"/>
              <a:pPr/>
              <a:t>3</a:t>
            </a:fld>
            <a:endParaRPr lang="en-CA" dirty="0"/>
          </a:p>
        </p:txBody>
      </p:sp>
    </p:spTree>
    <p:extLst>
      <p:ext uri="{BB962C8B-B14F-4D97-AF65-F5344CB8AC3E}">
        <p14:creationId xmlns:p14="http://schemas.microsoft.com/office/powerpoint/2010/main" val="66310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b="1" i="0" dirty="0">
                <a:solidFill>
                  <a:srgbClr val="000000"/>
                </a:solidFill>
                <a:effectLst/>
                <a:latin typeface="WordVisi_MSFontService"/>
              </a:rPr>
              <a:t>Évaluation et diagnostic complets</a:t>
            </a:r>
            <a:endParaRPr lang="fr-CA" dirty="0">
              <a:highlight>
                <a:srgbClr val="FFFF00"/>
              </a:highlight>
            </a:endParaRP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dirty="0"/>
              <a:t>Énoncé de qualité 1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dirty="0">
                <a:solidFill>
                  <a:schemeClr val="bg1"/>
                </a:solidFill>
              </a:rPr>
              <a:t>Les personnes soupçonnées d’être atteintes d’une déficience cognitive légère ou de démence reçoivent une évaluation complète dès que les signes sont détectés. Si elles reçoivent un diagnostic de l’une ou l’autre de ces affections, elles sont ensuite réévaluées régulièrement ou lorsque leur état change de façon importante.</a:t>
            </a:r>
          </a:p>
        </p:txBody>
      </p:sp>
      <p:sp>
        <p:nvSpPr>
          <p:cNvPr id="2" name="Slide Number Placeholder 1">
            <a:extLst>
              <a:ext uri="{FF2B5EF4-FFF2-40B4-BE49-F238E27FC236}">
                <a16:creationId xmlns:a16="http://schemas.microsoft.com/office/drawing/2014/main" id="{764D8CBA-1563-79E0-1467-578BC96292CC}"/>
              </a:ext>
            </a:extLst>
          </p:cNvPr>
          <p:cNvSpPr>
            <a:spLocks noGrp="1"/>
          </p:cNvSpPr>
          <p:nvPr>
            <p:ph type="sldNum" sz="quarter" idx="15"/>
          </p:nvPr>
        </p:nvSpPr>
        <p:spPr/>
        <p:txBody>
          <a:bodyPr/>
          <a:lstStyle/>
          <a:p>
            <a:fld id="{617A2616-1F63-43CD-9B47-76DD3992E8DE}" type="slidenum">
              <a:rPr lang="en-CA" smtClean="0"/>
              <a:pPr/>
              <a:t>30</a:t>
            </a:fld>
            <a:endParaRPr lang="en-CA" dirty="0"/>
          </a:p>
        </p:txBody>
      </p:sp>
    </p:spTree>
    <p:extLst>
      <p:ext uri="{BB962C8B-B14F-4D97-AF65-F5344CB8AC3E}">
        <p14:creationId xmlns:p14="http://schemas.microsoft.com/office/powerpoint/2010/main" val="415376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dirty="0"/>
              <a:t>Équipe de soins interprofessionnelle</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dirty="0"/>
              <a:t>Énoncé de qualité 2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dirty="0">
                <a:solidFill>
                  <a:schemeClr val="bg1"/>
                </a:solidFill>
              </a:rPr>
              <a:t>Les personnes atteintes de démence ont accès à des soins de la démence dans la collectivité offerts par une équipe interprofessionnelle, dont la personne atteinte de démence et ses partenaires de soins sont des membres à part entière, qui possède de l’expertise en soins de la démence.</a:t>
            </a:r>
          </a:p>
        </p:txBody>
      </p:sp>
      <p:sp>
        <p:nvSpPr>
          <p:cNvPr id="3" name="Slide Number Placeholder 2">
            <a:extLst>
              <a:ext uri="{FF2B5EF4-FFF2-40B4-BE49-F238E27FC236}">
                <a16:creationId xmlns:a16="http://schemas.microsoft.com/office/drawing/2014/main" id="{2407424C-A621-98F6-8AC3-B8805B7B4229}"/>
              </a:ext>
            </a:extLst>
          </p:cNvPr>
          <p:cNvSpPr>
            <a:spLocks noGrp="1"/>
          </p:cNvSpPr>
          <p:nvPr>
            <p:ph type="sldNum" sz="quarter" idx="15"/>
          </p:nvPr>
        </p:nvSpPr>
        <p:spPr/>
        <p:txBody>
          <a:bodyPr/>
          <a:lstStyle/>
          <a:p>
            <a:fld id="{617A2616-1F63-43CD-9B47-76DD3992E8DE}" type="slidenum">
              <a:rPr lang="en-CA" smtClean="0"/>
              <a:pPr/>
              <a:t>31</a:t>
            </a:fld>
            <a:endParaRPr lang="en-CA" dirty="0"/>
          </a:p>
        </p:txBody>
      </p:sp>
    </p:spTree>
    <p:extLst>
      <p:ext uri="{BB962C8B-B14F-4D97-AF65-F5344CB8AC3E}">
        <p14:creationId xmlns:p14="http://schemas.microsoft.com/office/powerpoint/2010/main" val="830031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dirty="0"/>
              <a:t>Plan de soins personnalisé</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dirty="0"/>
              <a:t>Énoncé de qualité 3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dirty="0">
                <a:solidFill>
                  <a:schemeClr val="bg1"/>
                </a:solidFill>
              </a:rPr>
              <a:t>Les personnes atteintes de démence ont un plan de soins personnalisé qui oriente leurs soins. Le plan indique leurs besoins individuels, ceux de leurs partenaires de soins et les objectifs en matière de soins. Le plan est examiné et mis à jour régulièrement, notamment en y indiquant l’évolution des besoins et des objectifs, de même que la façon dont la personne réagit aux interventions.</a:t>
            </a:r>
          </a:p>
        </p:txBody>
      </p:sp>
      <p:sp>
        <p:nvSpPr>
          <p:cNvPr id="3" name="Slide Number Placeholder 2">
            <a:extLst>
              <a:ext uri="{FF2B5EF4-FFF2-40B4-BE49-F238E27FC236}">
                <a16:creationId xmlns:a16="http://schemas.microsoft.com/office/drawing/2014/main" id="{BE26BC67-CFCD-347E-DC9E-30592BC73BE3}"/>
              </a:ext>
            </a:extLst>
          </p:cNvPr>
          <p:cNvSpPr>
            <a:spLocks noGrp="1"/>
          </p:cNvSpPr>
          <p:nvPr>
            <p:ph type="sldNum" sz="quarter" idx="15"/>
          </p:nvPr>
        </p:nvSpPr>
        <p:spPr/>
        <p:txBody>
          <a:bodyPr/>
          <a:lstStyle/>
          <a:p>
            <a:fld id="{617A2616-1F63-43CD-9B47-76DD3992E8DE}" type="slidenum">
              <a:rPr lang="en-CA" smtClean="0"/>
              <a:pPr/>
              <a:t>32</a:t>
            </a:fld>
            <a:endParaRPr lang="en-CA" dirty="0"/>
          </a:p>
        </p:txBody>
      </p:sp>
    </p:spTree>
    <p:extLst>
      <p:ext uri="{BB962C8B-B14F-4D97-AF65-F5344CB8AC3E}">
        <p14:creationId xmlns:p14="http://schemas.microsoft.com/office/powerpoint/2010/main" val="661098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dirty="0"/>
              <a:t>Point de contact désigné</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dirty="0"/>
              <a:t>Énoncé de qualité 4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dirty="0">
                <a:solidFill>
                  <a:schemeClr val="bg1"/>
                </a:solidFill>
              </a:rPr>
              <a:t>Les personnes atteintes de démence, leur famille et leurs partenaires de soins nomment un ou plusieurs membres de l’équipe interprofessionnelle qui serviront de point de contact en vue de faciliter la coordination des soins et les transitions entre les milieux de soins.</a:t>
            </a:r>
          </a:p>
        </p:txBody>
      </p:sp>
      <p:sp>
        <p:nvSpPr>
          <p:cNvPr id="3" name="Slide Number Placeholder 2">
            <a:extLst>
              <a:ext uri="{FF2B5EF4-FFF2-40B4-BE49-F238E27FC236}">
                <a16:creationId xmlns:a16="http://schemas.microsoft.com/office/drawing/2014/main" id="{54EDEF15-DAB2-14C9-66D7-7F707634C87A}"/>
              </a:ext>
            </a:extLst>
          </p:cNvPr>
          <p:cNvSpPr>
            <a:spLocks noGrp="1"/>
          </p:cNvSpPr>
          <p:nvPr>
            <p:ph type="sldNum" sz="quarter" idx="15"/>
          </p:nvPr>
        </p:nvSpPr>
        <p:spPr/>
        <p:txBody>
          <a:bodyPr/>
          <a:lstStyle/>
          <a:p>
            <a:fld id="{617A2616-1F63-43CD-9B47-76DD3992E8DE}" type="slidenum">
              <a:rPr lang="en-CA" smtClean="0"/>
              <a:pPr/>
              <a:t>33</a:t>
            </a:fld>
            <a:endParaRPr lang="en-CA" dirty="0"/>
          </a:p>
        </p:txBody>
      </p:sp>
    </p:spTree>
    <p:extLst>
      <p:ext uri="{BB962C8B-B14F-4D97-AF65-F5344CB8AC3E}">
        <p14:creationId xmlns:p14="http://schemas.microsoft.com/office/powerpoint/2010/main" val="2028923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sz="2700" dirty="0"/>
              <a:t>Éducation et formation pour les personnes atteintes de démence et leurs partenaires de soins</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dirty="0"/>
              <a:t>Énoncé de qualité 5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dirty="0">
                <a:solidFill>
                  <a:schemeClr val="bg1"/>
                </a:solidFill>
              </a:rPr>
              <a:t>Les personnes atteintes de démence et leurs partenaires de soins ont accès à de l’éducation et à une formation sur la démence et les services de soutien disponibles.</a:t>
            </a:r>
          </a:p>
        </p:txBody>
      </p:sp>
      <p:sp>
        <p:nvSpPr>
          <p:cNvPr id="3" name="Slide Number Placeholder 2">
            <a:extLst>
              <a:ext uri="{FF2B5EF4-FFF2-40B4-BE49-F238E27FC236}">
                <a16:creationId xmlns:a16="http://schemas.microsoft.com/office/drawing/2014/main" id="{961DF288-4242-8A1A-EC93-8EE9A0A50311}"/>
              </a:ext>
            </a:extLst>
          </p:cNvPr>
          <p:cNvSpPr>
            <a:spLocks noGrp="1"/>
          </p:cNvSpPr>
          <p:nvPr>
            <p:ph type="sldNum" sz="quarter" idx="15"/>
          </p:nvPr>
        </p:nvSpPr>
        <p:spPr/>
        <p:txBody>
          <a:bodyPr/>
          <a:lstStyle/>
          <a:p>
            <a:fld id="{617A2616-1F63-43CD-9B47-76DD3992E8DE}" type="slidenum">
              <a:rPr lang="en-CA" smtClean="0"/>
              <a:pPr/>
              <a:t>34</a:t>
            </a:fld>
            <a:endParaRPr lang="en-CA" dirty="0"/>
          </a:p>
        </p:txBody>
      </p:sp>
    </p:spTree>
    <p:extLst>
      <p:ext uri="{BB962C8B-B14F-4D97-AF65-F5344CB8AC3E}">
        <p14:creationId xmlns:p14="http://schemas.microsoft.com/office/powerpoint/2010/main" val="17661629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FR" sz="3800" noProof="0" dirty="0"/>
              <a:t>Éducation et formation pour l’équipe de soins de santé</a:t>
            </a:r>
            <a:endParaRPr lang="en-CA" sz="3800" noProof="0"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dirty="0"/>
              <a:t>Énoncé de qualité 6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dirty="0">
                <a:solidFill>
                  <a:schemeClr val="bg1"/>
                </a:solidFill>
              </a:rPr>
              <a:t>Les personnes atteintes de démence reçoivent des soins et des services de la part des membres de l’équipe de soins de santé qui ont une formation en soins de la démence.</a:t>
            </a:r>
          </a:p>
        </p:txBody>
      </p:sp>
      <p:sp>
        <p:nvSpPr>
          <p:cNvPr id="3" name="Slide Number Placeholder 2">
            <a:extLst>
              <a:ext uri="{FF2B5EF4-FFF2-40B4-BE49-F238E27FC236}">
                <a16:creationId xmlns:a16="http://schemas.microsoft.com/office/drawing/2014/main" id="{F5186B72-6AFD-91A2-2E0C-8261B7584C0C}"/>
              </a:ext>
            </a:extLst>
          </p:cNvPr>
          <p:cNvSpPr>
            <a:spLocks noGrp="1"/>
          </p:cNvSpPr>
          <p:nvPr>
            <p:ph type="sldNum" sz="quarter" idx="15"/>
          </p:nvPr>
        </p:nvSpPr>
        <p:spPr/>
        <p:txBody>
          <a:bodyPr/>
          <a:lstStyle/>
          <a:p>
            <a:fld id="{617A2616-1F63-43CD-9B47-76DD3992E8DE}" type="slidenum">
              <a:rPr lang="en-CA" smtClean="0"/>
              <a:pPr/>
              <a:t>35</a:t>
            </a:fld>
            <a:endParaRPr lang="en-CA" dirty="0"/>
          </a:p>
        </p:txBody>
      </p:sp>
    </p:spTree>
    <p:extLst>
      <p:ext uri="{BB962C8B-B14F-4D97-AF65-F5344CB8AC3E}">
        <p14:creationId xmlns:p14="http://schemas.microsoft.com/office/powerpoint/2010/main" val="9140471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dirty="0"/>
              <a:t>Accès aux services de soutien</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dirty="0"/>
              <a:t>Énoncé de qualité 7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dirty="0">
                <a:solidFill>
                  <a:schemeClr val="bg1"/>
                </a:solidFill>
              </a:rPr>
              <a:t>Les personnes atteintes de démence et leurs partenaires de soins ont accès à des services de soutien personnalisés adaptés à leurs objectifs et besoins quotidiens.</a:t>
            </a:r>
          </a:p>
        </p:txBody>
      </p:sp>
      <p:sp>
        <p:nvSpPr>
          <p:cNvPr id="3" name="Slide Number Placeholder 2">
            <a:extLst>
              <a:ext uri="{FF2B5EF4-FFF2-40B4-BE49-F238E27FC236}">
                <a16:creationId xmlns:a16="http://schemas.microsoft.com/office/drawing/2014/main" id="{1EB2DA27-DCFF-524E-0834-11AE05158879}"/>
              </a:ext>
            </a:extLst>
          </p:cNvPr>
          <p:cNvSpPr>
            <a:spLocks noGrp="1"/>
          </p:cNvSpPr>
          <p:nvPr>
            <p:ph type="sldNum" sz="quarter" idx="15"/>
          </p:nvPr>
        </p:nvSpPr>
        <p:spPr/>
        <p:txBody>
          <a:bodyPr/>
          <a:lstStyle/>
          <a:p>
            <a:fld id="{617A2616-1F63-43CD-9B47-76DD3992E8DE}" type="slidenum">
              <a:rPr lang="en-CA" smtClean="0"/>
              <a:pPr/>
              <a:t>36</a:t>
            </a:fld>
            <a:endParaRPr lang="en-CA" dirty="0"/>
          </a:p>
        </p:txBody>
      </p:sp>
    </p:spTree>
    <p:extLst>
      <p:ext uri="{BB962C8B-B14F-4D97-AF65-F5344CB8AC3E}">
        <p14:creationId xmlns:p14="http://schemas.microsoft.com/office/powerpoint/2010/main" val="26784462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sz="4400" dirty="0"/>
              <a:t>Évaluation et soutien des partenaires de soins</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dirty="0"/>
              <a:t>Énoncé de qualité 8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dirty="0">
                <a:solidFill>
                  <a:schemeClr val="bg1"/>
                </a:solidFill>
              </a:rPr>
              <a:t>Les partenaires de soins des personnes atteintes de démence sont évalués de façon continue et ils ont accès à des mesures de soutien répondant à leurs besoins individuels.</a:t>
            </a:r>
          </a:p>
        </p:txBody>
      </p:sp>
      <p:sp>
        <p:nvSpPr>
          <p:cNvPr id="3" name="Slide Number Placeholder 2">
            <a:extLst>
              <a:ext uri="{FF2B5EF4-FFF2-40B4-BE49-F238E27FC236}">
                <a16:creationId xmlns:a16="http://schemas.microsoft.com/office/drawing/2014/main" id="{B15A7FB5-085B-5CCB-3639-4A404F8DD42D}"/>
              </a:ext>
            </a:extLst>
          </p:cNvPr>
          <p:cNvSpPr>
            <a:spLocks noGrp="1"/>
          </p:cNvSpPr>
          <p:nvPr>
            <p:ph type="sldNum" sz="quarter" idx="15"/>
          </p:nvPr>
        </p:nvSpPr>
        <p:spPr/>
        <p:txBody>
          <a:bodyPr/>
          <a:lstStyle/>
          <a:p>
            <a:fld id="{617A2616-1F63-43CD-9B47-76DD3992E8DE}" type="slidenum">
              <a:rPr lang="en-CA" smtClean="0"/>
              <a:pPr/>
              <a:t>37</a:t>
            </a:fld>
            <a:endParaRPr lang="en-CA" dirty="0"/>
          </a:p>
        </p:txBody>
      </p:sp>
    </p:spTree>
    <p:extLst>
      <p:ext uri="{BB962C8B-B14F-4D97-AF65-F5344CB8AC3E}">
        <p14:creationId xmlns:p14="http://schemas.microsoft.com/office/powerpoint/2010/main" val="12606660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dirty="0"/>
              <a:t>Milieu de vie sécuritaire</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dirty="0"/>
              <a:t>Énoncé de qualité 9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699"/>
            <a:ext cx="5562600" cy="2514601"/>
          </a:xfrm>
        </p:spPr>
        <p:txBody>
          <a:bodyPr anchor="ctr" anchorCtr="0"/>
          <a:lstStyle/>
          <a:p>
            <a:r>
              <a:rPr lang="fr-CA" dirty="0">
                <a:solidFill>
                  <a:schemeClr val="bg1"/>
                </a:solidFill>
              </a:rPr>
              <a:t>Les personnes atteintes de démence ont accès à un milieu de vie sécuritaire qui répond à leurs besoins particuliers, notamment grâce à des modifications de conception et à une gamme d’options de logement.</a:t>
            </a:r>
          </a:p>
        </p:txBody>
      </p:sp>
      <p:sp>
        <p:nvSpPr>
          <p:cNvPr id="3" name="Slide Number Placeholder 2">
            <a:extLst>
              <a:ext uri="{FF2B5EF4-FFF2-40B4-BE49-F238E27FC236}">
                <a16:creationId xmlns:a16="http://schemas.microsoft.com/office/drawing/2014/main" id="{896B9CA9-7EDD-3F53-EB8C-9E88A5334260}"/>
              </a:ext>
            </a:extLst>
          </p:cNvPr>
          <p:cNvSpPr>
            <a:spLocks noGrp="1"/>
          </p:cNvSpPr>
          <p:nvPr>
            <p:ph type="sldNum" sz="quarter" idx="15"/>
          </p:nvPr>
        </p:nvSpPr>
        <p:spPr/>
        <p:txBody>
          <a:bodyPr/>
          <a:lstStyle/>
          <a:p>
            <a:fld id="{617A2616-1F63-43CD-9B47-76DD3992E8DE}" type="slidenum">
              <a:rPr lang="en-CA" smtClean="0"/>
              <a:pPr/>
              <a:t>38</a:t>
            </a:fld>
            <a:endParaRPr lang="en-CA" dirty="0"/>
          </a:p>
        </p:txBody>
      </p:sp>
    </p:spTree>
    <p:extLst>
      <p:ext uri="{BB962C8B-B14F-4D97-AF65-F5344CB8AC3E}">
        <p14:creationId xmlns:p14="http://schemas.microsoft.com/office/powerpoint/2010/main" val="2222840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dirty="0"/>
              <a:t>Accès aux soins primaires</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dirty="0"/>
              <a:t>Énoncé de qualité 10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dirty="0">
                <a:solidFill>
                  <a:schemeClr val="bg1"/>
                </a:solidFill>
              </a:rPr>
              <a:t>Les personnes atteintes d’une déficience cognitive légère ou de démence consultent régulièrement un médecin du secteur des soins primaires ou un infirmier praticien qui leur offre des soins primaires efficaces répondant à leurs besoins généraux en matière de soins de santé et à leurs besoins particuliers liés à la déficience cognitive ou à </a:t>
            </a:r>
            <a:br>
              <a:rPr lang="fr-CA" dirty="0">
                <a:solidFill>
                  <a:schemeClr val="bg1"/>
                </a:solidFill>
              </a:rPr>
            </a:br>
            <a:r>
              <a:rPr lang="fr-CA" dirty="0">
                <a:solidFill>
                  <a:schemeClr val="bg1"/>
                </a:solidFill>
              </a:rPr>
              <a:t>la démence.</a:t>
            </a:r>
          </a:p>
        </p:txBody>
      </p:sp>
      <p:sp>
        <p:nvSpPr>
          <p:cNvPr id="2" name="Slide Number Placeholder 1">
            <a:extLst>
              <a:ext uri="{FF2B5EF4-FFF2-40B4-BE49-F238E27FC236}">
                <a16:creationId xmlns:a16="http://schemas.microsoft.com/office/drawing/2014/main" id="{6D26879F-D539-D6CE-061F-2C77AE949C63}"/>
              </a:ext>
            </a:extLst>
          </p:cNvPr>
          <p:cNvSpPr>
            <a:spLocks noGrp="1"/>
          </p:cNvSpPr>
          <p:nvPr>
            <p:ph type="sldNum" sz="quarter" idx="15"/>
          </p:nvPr>
        </p:nvSpPr>
        <p:spPr/>
        <p:txBody>
          <a:bodyPr/>
          <a:lstStyle/>
          <a:p>
            <a:fld id="{617A2616-1F63-43CD-9B47-76DD3992E8DE}" type="slidenum">
              <a:rPr lang="en-CA" smtClean="0"/>
              <a:pPr/>
              <a:t>39</a:t>
            </a:fld>
            <a:endParaRPr lang="en-CA" dirty="0"/>
          </a:p>
        </p:txBody>
      </p:sp>
    </p:spTree>
    <p:extLst>
      <p:ext uri="{BB962C8B-B14F-4D97-AF65-F5344CB8AC3E}">
        <p14:creationId xmlns:p14="http://schemas.microsoft.com/office/powerpoint/2010/main" val="3033058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012-5468-212D-6775-E22ED9836EF7}"/>
              </a:ext>
            </a:extLst>
          </p:cNvPr>
          <p:cNvSpPr>
            <a:spLocks noGrp="1"/>
          </p:cNvSpPr>
          <p:nvPr>
            <p:ph type="title"/>
          </p:nvPr>
        </p:nvSpPr>
        <p:spPr/>
        <p:txBody>
          <a:bodyPr/>
          <a:lstStyle/>
          <a:p>
            <a:r>
              <a:rPr lang="fr-CA" dirty="0"/>
              <a:t>Normes de qualité</a:t>
            </a:r>
          </a:p>
        </p:txBody>
      </p:sp>
      <p:graphicFrame>
        <p:nvGraphicFramePr>
          <p:cNvPr id="7" name="Diagram 6" descr="Quality standards&#10;- Help patients, residents, families, and care partners know what to ask for in their care&#10;- Help clinicians know what care to offer, based on evidence and expert consensus&#10;- Help health care organizations measure, assess, and improve the quality of care they provide&#10;- Help ensure consistent, high-quality care across the province">
            <a:extLst>
              <a:ext uri="{FF2B5EF4-FFF2-40B4-BE49-F238E27FC236}">
                <a16:creationId xmlns:a16="http://schemas.microsoft.com/office/drawing/2014/main" id="{19C5F5E8-BF21-1621-6EE4-9674393947C9}"/>
              </a:ext>
            </a:extLst>
          </p:cNvPr>
          <p:cNvGraphicFramePr/>
          <p:nvPr>
            <p:extLst>
              <p:ext uri="{D42A27DB-BD31-4B8C-83A1-F6EECF244321}">
                <p14:modId xmlns:p14="http://schemas.microsoft.com/office/powerpoint/2010/main" val="2146223064"/>
              </p:ext>
            </p:extLst>
          </p:nvPr>
        </p:nvGraphicFramePr>
        <p:xfrm>
          <a:off x="2500244" y="1677725"/>
          <a:ext cx="7191513" cy="4460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38FD6F37-1BCE-3D11-7C4F-80539134811F}"/>
              </a:ext>
            </a:extLst>
          </p:cNvPr>
          <p:cNvSpPr>
            <a:spLocks noGrp="1"/>
          </p:cNvSpPr>
          <p:nvPr>
            <p:ph type="sldNum" sz="quarter" idx="15"/>
          </p:nvPr>
        </p:nvSpPr>
        <p:spPr/>
        <p:txBody>
          <a:bodyPr/>
          <a:lstStyle/>
          <a:p>
            <a:fld id="{617A2616-1F63-43CD-9B47-76DD3992E8DE}" type="slidenum">
              <a:rPr lang="en-CA" smtClean="0"/>
              <a:pPr/>
              <a:t>4</a:t>
            </a:fld>
            <a:endParaRPr lang="en-CA" dirty="0"/>
          </a:p>
        </p:txBody>
      </p:sp>
    </p:spTree>
    <p:extLst>
      <p:ext uri="{BB962C8B-B14F-4D97-AF65-F5344CB8AC3E}">
        <p14:creationId xmlns:p14="http://schemas.microsoft.com/office/powerpoint/2010/main" val="909644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8000" b="0" i="0" u="none" strike="noStrike" kern="1200" cap="none" spc="0" normalizeH="0" baseline="0" dirty="0">
                <a:ln>
                  <a:noFill/>
                </a:ln>
                <a:solidFill>
                  <a:schemeClr val="bg1"/>
                </a:solidFill>
                <a:effectLst/>
                <a:uLnTx/>
                <a:uFillTx/>
                <a:latin typeface="+mn-lt"/>
                <a:ea typeface="+mn-ea"/>
                <a:cs typeface="+mn-cs"/>
              </a:rPr>
              <a:t>Mesure à l’appui de l’amélioration</a:t>
            </a:r>
          </a:p>
        </p:txBody>
      </p:sp>
    </p:spTree>
    <p:extLst>
      <p:ext uri="{BB962C8B-B14F-4D97-AF65-F5344CB8AC3E}">
        <p14:creationId xmlns:p14="http://schemas.microsoft.com/office/powerpoint/2010/main" val="9883864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100" dirty="0"/>
              <a:t>Indicateurs pouvant être mesurés à l’aide de données provinciales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9839" y="1943100"/>
            <a:ext cx="10789011" cy="4533900"/>
          </a:xfrm>
        </p:spPr>
        <p:txBody>
          <a:bodyPr/>
          <a:lstStyle/>
          <a:p>
            <a:pPr marL="342900" marR="0" lvl="0" indent="-342900">
              <a:buClrTx/>
              <a:buSzPct val="100000"/>
              <a:buFont typeface="Arial" panose="020B0604020202020204" pitchFamily="34" charset="0"/>
              <a:buChar char="•"/>
            </a:pPr>
            <a:r>
              <a:rPr lang="fr-CA" dirty="0">
                <a:effectLst/>
                <a:latin typeface="Calibri" panose="020F0502020204030204" pitchFamily="34" charset="0"/>
                <a:ea typeface="Calibri" panose="020F0502020204030204" pitchFamily="34" charset="0"/>
                <a:cs typeface="Arial" panose="020B0604020202020204" pitchFamily="34" charset="0"/>
              </a:rPr>
              <a:t>Taux de consultations au service des urgences pour les personnes atteintes de démence vivant dans la collectivité</a:t>
            </a:r>
          </a:p>
          <a:p>
            <a:pPr marL="342900" marR="0" lvl="0" indent="-342900">
              <a:buClrTx/>
              <a:buSzPct val="100000"/>
              <a:buFont typeface="Arial" panose="020B0604020202020204" pitchFamily="34" charset="0"/>
              <a:buChar char="•"/>
            </a:pPr>
            <a:r>
              <a:rPr lang="fr-CA" dirty="0">
                <a:effectLst/>
                <a:latin typeface="Calibri" panose="020F0502020204030204" pitchFamily="34" charset="0"/>
                <a:ea typeface="Calibri" panose="020F0502020204030204" pitchFamily="34" charset="0"/>
                <a:cs typeface="Arial" panose="020B0604020202020204" pitchFamily="34" charset="0"/>
              </a:rPr>
              <a:t>Taux d’hospitalisation pour les personnes atteintes de démence vivant dans la collectivité</a:t>
            </a:r>
          </a:p>
          <a:p>
            <a:pPr marL="342900" marR="0" lvl="0" indent="-342900">
              <a:buClrTx/>
              <a:buSzPct val="100000"/>
              <a:buFont typeface="Arial" panose="020B0604020202020204" pitchFamily="34" charset="0"/>
              <a:buChar char="•"/>
            </a:pPr>
            <a:r>
              <a:rPr lang="fr-CA" dirty="0">
                <a:effectLst/>
                <a:latin typeface="Calibri" panose="020F0502020204030204" pitchFamily="34" charset="0"/>
                <a:ea typeface="Calibri" panose="020F0502020204030204" pitchFamily="34" charset="0"/>
                <a:cs typeface="Arial" panose="020B0604020202020204" pitchFamily="34" charset="0"/>
              </a:rPr>
              <a:t>Durée moyenne du séjour à l’hôpital pour les personnes atteintes de démence vivant dans la collectivité</a:t>
            </a:r>
          </a:p>
          <a:p>
            <a:pPr marL="342900" marR="0" lvl="0" indent="-342900">
              <a:buClrTx/>
              <a:buSzPct val="100000"/>
              <a:buFont typeface="Arial" panose="020B0604020202020204" pitchFamily="34" charset="0"/>
              <a:buChar char="•"/>
            </a:pPr>
            <a:r>
              <a:rPr lang="fr-CA" dirty="0">
                <a:effectLst/>
                <a:latin typeface="Calibri" panose="020F0502020204030204" pitchFamily="34" charset="0"/>
                <a:ea typeface="Calibri" panose="020F0502020204030204" pitchFamily="34" charset="0"/>
                <a:cs typeface="Arial" panose="020B0604020202020204" pitchFamily="34" charset="0"/>
              </a:rPr>
              <a:t>Jours désignés comme en attente d’un autre niveau de soins pour les personnes atteintes de démence vivant dans la collectivité</a:t>
            </a:r>
          </a:p>
          <a:p>
            <a:pPr marL="342900" marR="0" lvl="0" indent="-342900">
              <a:buClrTx/>
              <a:buSzPct val="100000"/>
              <a:buFont typeface="Arial" panose="020B0604020202020204" pitchFamily="34" charset="0"/>
              <a:buChar char="•"/>
            </a:pPr>
            <a:r>
              <a:rPr lang="fr-CA" dirty="0">
                <a:effectLst/>
                <a:latin typeface="Calibri" panose="020F0502020204030204" pitchFamily="34" charset="0"/>
                <a:ea typeface="Calibri" panose="020F0502020204030204" pitchFamily="34" charset="0"/>
                <a:cs typeface="Arial" panose="020B0604020202020204" pitchFamily="34" charset="0"/>
              </a:rPr>
              <a:t>Durée moyenne du séjour à l’hôpital pour les personnes atteintes de démence vivant dans la collectivité</a:t>
            </a:r>
          </a:p>
        </p:txBody>
      </p:sp>
      <p:sp>
        <p:nvSpPr>
          <p:cNvPr id="3" name="Slide Number Placeholder 2">
            <a:extLst>
              <a:ext uri="{FF2B5EF4-FFF2-40B4-BE49-F238E27FC236}">
                <a16:creationId xmlns:a16="http://schemas.microsoft.com/office/drawing/2014/main" id="{59B075B0-8EE1-6AEB-9105-976DD700ADA3}"/>
              </a:ext>
            </a:extLst>
          </p:cNvPr>
          <p:cNvSpPr>
            <a:spLocks noGrp="1"/>
          </p:cNvSpPr>
          <p:nvPr>
            <p:ph type="sldNum" sz="quarter" idx="12"/>
          </p:nvPr>
        </p:nvSpPr>
        <p:spPr/>
        <p:txBody>
          <a:bodyPr/>
          <a:lstStyle/>
          <a:p>
            <a:fld id="{617A2616-1F63-43CD-9B47-76DD3992E8DE}" type="slidenum">
              <a:rPr lang="en-CA" smtClean="0"/>
              <a:pPr/>
              <a:t>41</a:t>
            </a:fld>
            <a:endParaRPr lang="en-CA" dirty="0"/>
          </a:p>
        </p:txBody>
      </p:sp>
    </p:spTree>
    <p:extLst>
      <p:ext uri="{BB962C8B-B14F-4D97-AF65-F5344CB8AC3E}">
        <p14:creationId xmlns:p14="http://schemas.microsoft.com/office/powerpoint/2010/main" val="24918207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100" dirty="0"/>
              <a:t>Indicateurs ne pouvant être mesurés qu’à l’aide de données locales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marR="0" lvl="0" indent="-342900">
              <a:buClrTx/>
              <a:buSzPct val="100000"/>
              <a:buFont typeface="Arial" panose="020B0604020202020204" pitchFamily="34" charset="0"/>
              <a:buChar char="•"/>
            </a:pPr>
            <a:r>
              <a:rPr lang="fr-CA" dirty="0">
                <a:effectLst/>
                <a:latin typeface="Calibri" panose="020F0502020204030204" pitchFamily="34" charset="0"/>
                <a:ea typeface="Calibri" panose="020F0502020204030204" pitchFamily="34" charset="0"/>
                <a:cs typeface="Arial" panose="020B0604020202020204" pitchFamily="34" charset="0"/>
              </a:rPr>
              <a:t>Pourcentage de personnes atteintes de démence vivant dans la collectivité et de leurs partenaires de soins qui ont une qualité de vie optimisée</a:t>
            </a:r>
          </a:p>
          <a:p>
            <a:pPr marL="342900" marR="0" lvl="0" indent="-342900">
              <a:buClrTx/>
              <a:buSzPct val="100000"/>
              <a:buFont typeface="Arial" panose="020B0604020202020204" pitchFamily="34" charset="0"/>
              <a:buChar char="•"/>
            </a:pPr>
            <a:r>
              <a:rPr lang="fr-CA" dirty="0">
                <a:effectLst/>
                <a:latin typeface="Calibri" panose="020F0502020204030204" pitchFamily="34" charset="0"/>
                <a:ea typeface="Calibri" panose="020F0502020204030204" pitchFamily="34" charset="0"/>
                <a:cs typeface="Arial" panose="020B0604020202020204" pitchFamily="34" charset="0"/>
              </a:rPr>
              <a:t>Pourcentage de personnes atteintes de démence vivant dans la collectivité qui sont confiantes par rapport à leur autonomie</a:t>
            </a:r>
          </a:p>
          <a:p>
            <a:pPr marL="342900" marR="0" lvl="0" indent="-342900">
              <a:buClrTx/>
              <a:buSzPct val="100000"/>
              <a:buFont typeface="Arial" panose="020B0604020202020204" pitchFamily="34" charset="0"/>
              <a:buChar char="•"/>
            </a:pPr>
            <a:r>
              <a:rPr lang="fr-CA" dirty="0">
                <a:effectLst/>
                <a:latin typeface="Calibri" panose="020F0502020204030204" pitchFamily="34" charset="0"/>
                <a:ea typeface="Calibri" panose="020F0502020204030204" pitchFamily="34" charset="0"/>
                <a:cs typeface="Arial" panose="020B0604020202020204" pitchFamily="34" charset="0"/>
              </a:rPr>
              <a:t>Pourcentage de partenaires de soins de personnes atteintes de démence vivant dans la collectivité qui ont confiance en leur capacité à collaborer avec des personnes atteintes de démence pour fournir des soins en se fondant sur leurs besoins et leurs préférences</a:t>
            </a:r>
          </a:p>
          <a:p>
            <a:pPr marL="342900" marR="0" lvl="0" indent="-342900">
              <a:buClrTx/>
              <a:buSzPct val="100000"/>
              <a:buFont typeface="Arial" panose="020B0604020202020204" pitchFamily="34" charset="0"/>
              <a:buChar char="•"/>
            </a:pPr>
            <a:r>
              <a:rPr lang="fr-CA" dirty="0">
                <a:effectLst/>
                <a:latin typeface="Calibri" panose="020F0502020204030204" pitchFamily="34" charset="0"/>
                <a:ea typeface="Calibri" panose="020F0502020204030204" pitchFamily="34" charset="0"/>
                <a:cs typeface="Arial" panose="020B0604020202020204" pitchFamily="34" charset="0"/>
              </a:rPr>
              <a:t>Pourcentage de personnes atteintes de démence vivant dans la collectivité et de leurs partenaires de soins qui ont déclaré être satisfaits ou très satisfaits des soins et des services reçus au sein de la collectivité</a:t>
            </a:r>
          </a:p>
        </p:txBody>
      </p:sp>
      <p:sp>
        <p:nvSpPr>
          <p:cNvPr id="3" name="Slide Number Placeholder 2">
            <a:extLst>
              <a:ext uri="{FF2B5EF4-FFF2-40B4-BE49-F238E27FC236}">
                <a16:creationId xmlns:a16="http://schemas.microsoft.com/office/drawing/2014/main" id="{93701824-CD49-6895-58B4-EFAA86DBF660}"/>
              </a:ext>
            </a:extLst>
          </p:cNvPr>
          <p:cNvSpPr>
            <a:spLocks noGrp="1"/>
          </p:cNvSpPr>
          <p:nvPr>
            <p:ph type="sldNum" sz="quarter" idx="12"/>
          </p:nvPr>
        </p:nvSpPr>
        <p:spPr/>
        <p:txBody>
          <a:bodyPr/>
          <a:lstStyle/>
          <a:p>
            <a:fld id="{617A2616-1F63-43CD-9B47-76DD3992E8DE}" type="slidenum">
              <a:rPr lang="en-CA" smtClean="0"/>
              <a:pPr/>
              <a:t>42</a:t>
            </a:fld>
            <a:endParaRPr lang="en-CA" dirty="0"/>
          </a:p>
        </p:txBody>
      </p:sp>
    </p:spTree>
    <p:extLst>
      <p:ext uri="{BB962C8B-B14F-4D97-AF65-F5344CB8AC3E}">
        <p14:creationId xmlns:p14="http://schemas.microsoft.com/office/powerpoint/2010/main" val="35743506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t>Sources des données et remerciements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r>
              <a:rPr lang="fr-CA" noProof="0" dirty="0"/>
              <a:t>Des parties de ce document sont fondées sur les données et renseignements compilés</a:t>
            </a:r>
            <a:r>
              <a:rPr lang="fr-CA" dirty="0"/>
              <a:t> et transmis par l’Institut canadien d’information sur la santé (ICIS). Toutefois, les analyses, conclusions, opinions et déclarations exprimées dans le présent document sont celles des auteurs et pas nécessairement celles de l’ICIS.</a:t>
            </a:r>
            <a:endParaRPr lang="fr-CA" noProof="0" dirty="0"/>
          </a:p>
        </p:txBody>
      </p:sp>
      <p:sp>
        <p:nvSpPr>
          <p:cNvPr id="2" name="Slide Number Placeholder 1">
            <a:extLst>
              <a:ext uri="{FF2B5EF4-FFF2-40B4-BE49-F238E27FC236}">
                <a16:creationId xmlns:a16="http://schemas.microsoft.com/office/drawing/2014/main" id="{FB01A120-FF26-2448-8DC2-24A44015A584}"/>
              </a:ext>
            </a:extLst>
          </p:cNvPr>
          <p:cNvSpPr>
            <a:spLocks noGrp="1"/>
          </p:cNvSpPr>
          <p:nvPr>
            <p:ph type="sldNum" sz="quarter" idx="12"/>
          </p:nvPr>
        </p:nvSpPr>
        <p:spPr/>
        <p:txBody>
          <a:bodyPr/>
          <a:lstStyle/>
          <a:p>
            <a:fld id="{617A2616-1F63-43CD-9B47-76DD3992E8DE}" type="slidenum">
              <a:rPr lang="en-CA" smtClean="0"/>
              <a:pPr/>
              <a:t>43</a:t>
            </a:fld>
            <a:endParaRPr lang="en-CA" dirty="0"/>
          </a:p>
        </p:txBody>
      </p:sp>
    </p:spTree>
    <p:extLst>
      <p:ext uri="{BB962C8B-B14F-4D97-AF65-F5344CB8AC3E}">
        <p14:creationId xmlns:p14="http://schemas.microsoft.com/office/powerpoint/2010/main" val="81161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E49F21-0E93-A022-1D81-1462AB999B0D}"/>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8000" b="0" i="0" u="none" strike="noStrike" kern="1200" cap="none" spc="0" normalizeH="0" baseline="0" dirty="0">
                <a:ln>
                  <a:noFill/>
                </a:ln>
                <a:solidFill>
                  <a:schemeClr val="bg1"/>
                </a:solidFill>
                <a:effectLst/>
                <a:uLnTx/>
                <a:uFillTx/>
                <a:latin typeface="+mn-lt"/>
                <a:ea typeface="+mn-ea"/>
                <a:cs typeface="+mn-cs"/>
              </a:rPr>
              <a:t>Merci</a:t>
            </a:r>
          </a:p>
        </p:txBody>
      </p:sp>
    </p:spTree>
    <p:extLst>
      <p:ext uri="{BB962C8B-B14F-4D97-AF65-F5344CB8AC3E}">
        <p14:creationId xmlns:p14="http://schemas.microsoft.com/office/powerpoint/2010/main" val="3673535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fr-CA" dirty="0"/>
              <a:t>Ressources des normes de qualité</a:t>
            </a:r>
          </a:p>
        </p:txBody>
      </p:sp>
      <p:sp>
        <p:nvSpPr>
          <p:cNvPr id="5" name="TextBox 2">
            <a:extLst>
              <a:ext uri="{FF2B5EF4-FFF2-40B4-BE49-F238E27FC236}">
                <a16:creationId xmlns:a16="http://schemas.microsoft.com/office/drawing/2014/main" id="{51942B0D-B547-AF32-57F8-D420ED71654D}"/>
              </a:ext>
            </a:extLst>
          </p:cNvPr>
          <p:cNvSpPr txBox="1"/>
          <p:nvPr/>
        </p:nvSpPr>
        <p:spPr>
          <a:xfrm>
            <a:off x="1149577" y="3147895"/>
            <a:ext cx="1828449"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Norme de qualité</a:t>
            </a:r>
          </a:p>
        </p:txBody>
      </p:sp>
      <p:pic>
        <p:nvPicPr>
          <p:cNvPr id="14" name="Picture 13" descr="Image de la norme de qualité.">
            <a:extLst>
              <a:ext uri="{FF2B5EF4-FFF2-40B4-BE49-F238E27FC236}">
                <a16:creationId xmlns:a16="http://schemas.microsoft.com/office/drawing/2014/main" id="{56C3DA69-C5A3-6719-A4EF-4609C3623F96}"/>
              </a:ext>
            </a:extLst>
          </p:cNvPr>
          <p:cNvPicPr>
            <a:picLocks noChangeAspect="1"/>
          </p:cNvPicPr>
          <p:nvPr/>
        </p:nvPicPr>
        <p:blipFill>
          <a:blip r:embed="rId3"/>
          <a:srcRect/>
          <a:stretch/>
        </p:blipFill>
        <p:spPr>
          <a:xfrm>
            <a:off x="1434659" y="1440922"/>
            <a:ext cx="1258284" cy="1632536"/>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6" name="TextBox 4">
            <a:extLst>
              <a:ext uri="{FF2B5EF4-FFF2-40B4-BE49-F238E27FC236}">
                <a16:creationId xmlns:a16="http://schemas.microsoft.com/office/drawing/2014/main" id="{55101920-8D9F-8ECA-15CA-75C6A47AD034}"/>
              </a:ext>
              <a:ext uri="{C183D7F6-B498-43B3-948B-1728B52AA6E4}">
                <adec:decorative xmlns:adec="http://schemas.microsoft.com/office/drawing/2017/decorative" val="0"/>
              </a:ext>
            </a:extLst>
          </p:cNvPr>
          <p:cNvSpPr txBox="1"/>
          <p:nvPr/>
        </p:nvSpPr>
        <p:spPr>
          <a:xfrm>
            <a:off x="3726486" y="3145604"/>
            <a:ext cx="1764201"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Guide du patient</a:t>
            </a:r>
          </a:p>
        </p:txBody>
      </p:sp>
      <p:pic>
        <p:nvPicPr>
          <p:cNvPr id="15" name="Picture 14" descr="Image du guide du patient.">
            <a:extLst>
              <a:ext uri="{FF2B5EF4-FFF2-40B4-BE49-F238E27FC236}">
                <a16:creationId xmlns:a16="http://schemas.microsoft.com/office/drawing/2014/main" id="{F98F4E5A-E7F0-E7C4-CA40-BC4BE98C186D}"/>
              </a:ext>
            </a:extLst>
          </p:cNvPr>
          <p:cNvPicPr>
            <a:picLocks noChangeAspect="1"/>
          </p:cNvPicPr>
          <p:nvPr/>
        </p:nvPicPr>
        <p:blipFill>
          <a:blip r:embed="rId4"/>
          <a:srcRect/>
          <a:stretch/>
        </p:blipFill>
        <p:spPr>
          <a:xfrm>
            <a:off x="3980784" y="1442227"/>
            <a:ext cx="1255604" cy="1625344"/>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7" name="TextBox 6">
            <a:extLst>
              <a:ext uri="{FF2B5EF4-FFF2-40B4-BE49-F238E27FC236}">
                <a16:creationId xmlns:a16="http://schemas.microsoft.com/office/drawing/2014/main" id="{F78A8C55-0FAA-AC09-AE6C-D0AA969EA9FB}"/>
              </a:ext>
            </a:extLst>
          </p:cNvPr>
          <p:cNvSpPr txBox="1"/>
          <p:nvPr/>
        </p:nvSpPr>
        <p:spPr>
          <a:xfrm>
            <a:off x="6482726" y="3145604"/>
            <a:ext cx="1137043" cy="369332"/>
          </a:xfrm>
          <a:prstGeom prst="rect">
            <a:avLst/>
          </a:prstGeom>
          <a:noFill/>
        </p:spPr>
        <p:txBody>
          <a:bodyPr wrap="none"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Sommaire</a:t>
            </a:r>
          </a:p>
        </p:txBody>
      </p:sp>
      <p:pic>
        <p:nvPicPr>
          <p:cNvPr id="16" name="Picture 15" descr="Image du sommaire.">
            <a:extLst>
              <a:ext uri="{FF2B5EF4-FFF2-40B4-BE49-F238E27FC236}">
                <a16:creationId xmlns:a16="http://schemas.microsoft.com/office/drawing/2014/main" id="{8C91C552-0377-0B10-7D33-D8C51FC338B6}"/>
              </a:ext>
            </a:extLst>
          </p:cNvPr>
          <p:cNvPicPr>
            <a:picLocks noChangeAspect="1"/>
          </p:cNvPicPr>
          <p:nvPr/>
        </p:nvPicPr>
        <p:blipFill>
          <a:blip r:embed="rId5"/>
          <a:srcRect/>
          <a:stretch/>
        </p:blipFill>
        <p:spPr>
          <a:xfrm>
            <a:off x="6398115" y="1441960"/>
            <a:ext cx="1256840" cy="1625876"/>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4" name="TextBox 3">
            <a:extLst>
              <a:ext uri="{FF2B5EF4-FFF2-40B4-BE49-F238E27FC236}">
                <a16:creationId xmlns:a16="http://schemas.microsoft.com/office/drawing/2014/main" id="{52EF90E4-AF4F-F6EF-59EF-D39E7D6F643E}"/>
              </a:ext>
              <a:ext uri="{C183D7F6-B498-43B3-948B-1728B52AA6E4}">
                <adec:decorative xmlns:adec="http://schemas.microsoft.com/office/drawing/2017/decorative" val="0"/>
              </a:ext>
            </a:extLst>
          </p:cNvPr>
          <p:cNvSpPr txBox="1"/>
          <p:nvPr/>
        </p:nvSpPr>
        <p:spPr>
          <a:xfrm>
            <a:off x="8617886" y="3140632"/>
            <a:ext cx="2287510" cy="646331"/>
          </a:xfrm>
          <a:prstGeom prst="rect">
            <a:avLst/>
          </a:prstGeom>
          <a:noFill/>
        </p:spPr>
        <p:txBody>
          <a:bodyPr wrap="squar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lgn="ctr"/>
            <a:r>
              <a:rPr lang="fr-CA" sz="1800" u="none" dirty="0">
                <a:solidFill>
                  <a:srgbClr val="000000"/>
                </a:solidFill>
                <a:latin typeface="Calibri" panose="020F0502020204030204" pitchFamily="34" charset="0"/>
                <a:cs typeface="Calibri" panose="020F0502020204030204" pitchFamily="34" charset="0"/>
              </a:rPr>
              <a:t>Jeu de diapositives « cas d’amélioration »</a:t>
            </a:r>
          </a:p>
        </p:txBody>
      </p:sp>
      <p:pic>
        <p:nvPicPr>
          <p:cNvPr id="18" name="Picture 17" descr="Image du jeu de diapositives « cas d’amélioration ».">
            <a:extLst>
              <a:ext uri="{FF2B5EF4-FFF2-40B4-BE49-F238E27FC236}">
                <a16:creationId xmlns:a16="http://schemas.microsoft.com/office/drawing/2014/main" id="{B9D915E9-BB71-456F-8B97-E95B4F3462FB}"/>
              </a:ext>
            </a:extLst>
          </p:cNvPr>
          <p:cNvPicPr>
            <a:picLocks noChangeAspect="1"/>
          </p:cNvPicPr>
          <p:nvPr/>
        </p:nvPicPr>
        <p:blipFill>
          <a:blip r:embed="rId6"/>
          <a:srcRect/>
          <a:stretch/>
        </p:blipFill>
        <p:spPr>
          <a:xfrm>
            <a:off x="8791621" y="1980325"/>
            <a:ext cx="1940040" cy="1087246"/>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63410C60-AB62-8392-43D5-EFC7B6490CDD}"/>
              </a:ext>
            </a:extLst>
          </p:cNvPr>
          <p:cNvSpPr txBox="1"/>
          <p:nvPr/>
        </p:nvSpPr>
        <p:spPr>
          <a:xfrm>
            <a:off x="1902771" y="5497752"/>
            <a:ext cx="1789464"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chemeClr val="tx2"/>
                </a:solidFill>
                <a:latin typeface="Calibri"/>
                <a:ea typeface="MS PGothic"/>
                <a:cs typeface="Calibri"/>
              </a:rPr>
              <a:t>Guide de mesure</a:t>
            </a:r>
          </a:p>
        </p:txBody>
      </p:sp>
      <p:pic>
        <p:nvPicPr>
          <p:cNvPr id="10" name="Picture 9" descr="Image du guide de mesure.">
            <a:extLst>
              <a:ext uri="{FF2B5EF4-FFF2-40B4-BE49-F238E27FC236}">
                <a16:creationId xmlns:a16="http://schemas.microsoft.com/office/drawing/2014/main" id="{3F553A37-1B97-06FF-4F8E-47544D3467B4}"/>
              </a:ext>
            </a:extLst>
          </p:cNvPr>
          <p:cNvPicPr>
            <a:picLocks noChangeAspect="1"/>
          </p:cNvPicPr>
          <p:nvPr/>
        </p:nvPicPr>
        <p:blipFill>
          <a:blip r:embed="rId7"/>
          <a:srcRect/>
          <a:stretch/>
        </p:blipFill>
        <p:spPr>
          <a:xfrm>
            <a:off x="2176714" y="3788971"/>
            <a:ext cx="1263358" cy="1636152"/>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2" name="TextBox 12">
            <a:extLst>
              <a:ext uri="{FF2B5EF4-FFF2-40B4-BE49-F238E27FC236}">
                <a16:creationId xmlns:a16="http://schemas.microsoft.com/office/drawing/2014/main" id="{F771BB59-2D5C-1C8B-C06B-135DBA926C5F}"/>
              </a:ext>
            </a:extLst>
          </p:cNvPr>
          <p:cNvSpPr txBox="1"/>
          <p:nvPr/>
        </p:nvSpPr>
        <p:spPr>
          <a:xfrm>
            <a:off x="4532000" y="5477299"/>
            <a:ext cx="2670796"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a:ea typeface="MS PGothic"/>
                <a:cs typeface="Calibri"/>
              </a:rPr>
              <a:t>Spécifications techniques*</a:t>
            </a:r>
          </a:p>
        </p:txBody>
      </p:sp>
      <p:pic>
        <p:nvPicPr>
          <p:cNvPr id="17" name="Picture 16" descr="Image des spécifications techniques.">
            <a:extLst>
              <a:ext uri="{FF2B5EF4-FFF2-40B4-BE49-F238E27FC236}">
                <a16:creationId xmlns:a16="http://schemas.microsoft.com/office/drawing/2014/main" id="{4288D573-8509-074B-8983-E46B21A284A4}"/>
              </a:ext>
            </a:extLst>
          </p:cNvPr>
          <p:cNvPicPr>
            <a:picLocks noChangeAspect="1"/>
          </p:cNvPicPr>
          <p:nvPr/>
        </p:nvPicPr>
        <p:blipFill>
          <a:blip r:embed="rId8"/>
          <a:srcRect/>
          <a:stretch/>
        </p:blipFill>
        <p:spPr>
          <a:xfrm>
            <a:off x="5240351" y="3788050"/>
            <a:ext cx="1254095" cy="1625344"/>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9" name="TextBox 8">
            <a:extLst>
              <a:ext uri="{FF2B5EF4-FFF2-40B4-BE49-F238E27FC236}">
                <a16:creationId xmlns:a16="http://schemas.microsoft.com/office/drawing/2014/main" id="{F26C9640-EA3A-E14C-7E08-C84D4F09D62D}"/>
              </a:ext>
              <a:ext uri="{C183D7F6-B498-43B3-948B-1728B52AA6E4}">
                <adec:decorative xmlns:adec="http://schemas.microsoft.com/office/drawing/2017/decorative" val="0"/>
              </a:ext>
            </a:extLst>
          </p:cNvPr>
          <p:cNvSpPr txBox="1"/>
          <p:nvPr/>
        </p:nvSpPr>
        <p:spPr>
          <a:xfrm>
            <a:off x="8009720" y="5497752"/>
            <a:ext cx="2106410"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Guide de démarrage</a:t>
            </a:r>
          </a:p>
        </p:txBody>
      </p:sp>
      <p:pic>
        <p:nvPicPr>
          <p:cNvPr id="8" name="Picture 7" descr="Image du guide de démarrage.">
            <a:extLst>
              <a:ext uri="{FF2B5EF4-FFF2-40B4-BE49-F238E27FC236}">
                <a16:creationId xmlns:a16="http://schemas.microsoft.com/office/drawing/2014/main" id="{62BAC47B-321B-FB6B-35E8-5713DE0FE6B0}"/>
              </a:ext>
            </a:extLst>
          </p:cNvPr>
          <p:cNvPicPr>
            <a:picLocks noChangeAspect="1"/>
          </p:cNvPicPr>
          <p:nvPr/>
        </p:nvPicPr>
        <p:blipFill>
          <a:blip r:embed="rId9"/>
          <a:srcRect/>
          <a:stretch/>
        </p:blipFill>
        <p:spPr>
          <a:xfrm>
            <a:off x="8253650" y="4117473"/>
            <a:ext cx="1618553" cy="1218209"/>
          </a:xfrm>
          <a:prstGeom prst="rect">
            <a:avLst/>
          </a:prstGeom>
          <a:effectLst>
            <a:outerShdw blurRad="50800" dist="38100" dir="2700000" algn="tl" rotWithShape="0">
              <a:prstClr val="black">
                <a:alpha val="40000"/>
              </a:prstClr>
            </a:outerShdw>
          </a:effectLst>
        </p:spPr>
      </p:pic>
      <p:sp>
        <p:nvSpPr>
          <p:cNvPr id="3" name="Text Placeholder 2">
            <a:extLst>
              <a:ext uri="{FF2B5EF4-FFF2-40B4-BE49-F238E27FC236}">
                <a16:creationId xmlns:a16="http://schemas.microsoft.com/office/drawing/2014/main" id="{813DC22C-CA7E-D280-9613-B31927BE2821}"/>
              </a:ext>
            </a:extLst>
          </p:cNvPr>
          <p:cNvSpPr>
            <a:spLocks noGrp="1"/>
          </p:cNvSpPr>
          <p:nvPr>
            <p:ph type="body" sz="quarter" idx="10"/>
          </p:nvPr>
        </p:nvSpPr>
        <p:spPr>
          <a:xfrm>
            <a:off x="252287" y="6290184"/>
            <a:ext cx="11087100" cy="369332"/>
          </a:xfrm>
        </p:spPr>
        <p:txBody>
          <a:bodyPr/>
          <a:lstStyle/>
          <a:p>
            <a:r>
              <a:rPr lang="fr-CA" b="0" dirty="0"/>
              <a:t>*Disponible en anglais uniquement.</a:t>
            </a:r>
            <a:br>
              <a:rPr lang="fr-CA" b="0" dirty="0"/>
            </a:br>
            <a:r>
              <a:rPr lang="fr-CA" b="0" dirty="0"/>
              <a:t>Vous trouverez ces ressources ici : </a:t>
            </a:r>
            <a:r>
              <a:rPr lang="fr-CA" b="0" dirty="0">
                <a:hlinkClick r:id="rId10"/>
              </a:rPr>
              <a:t>https://www.hqontario.ca/Améliorer-les-soins-grâce-aux-données-probantes/Normes-de-qualité/Voir-toutes-les-normes-de-qualité/Démence</a:t>
            </a:r>
            <a:endParaRPr lang="fr-CA" b="0" dirty="0"/>
          </a:p>
        </p:txBody>
      </p:sp>
      <p:sp>
        <p:nvSpPr>
          <p:cNvPr id="13" name="Slide Number Placeholder 12">
            <a:extLst>
              <a:ext uri="{FF2B5EF4-FFF2-40B4-BE49-F238E27FC236}">
                <a16:creationId xmlns:a16="http://schemas.microsoft.com/office/drawing/2014/main" id="{9B38F80F-3A77-1C2A-5263-79E32B22C07C}"/>
              </a:ext>
            </a:extLst>
          </p:cNvPr>
          <p:cNvSpPr>
            <a:spLocks noGrp="1"/>
          </p:cNvSpPr>
          <p:nvPr>
            <p:ph type="sldNum" sz="quarter" idx="11"/>
          </p:nvPr>
        </p:nvSpPr>
        <p:spPr/>
        <p:txBody>
          <a:bodyPr/>
          <a:lstStyle/>
          <a:p>
            <a:fld id="{617A2616-1F63-43CD-9B47-76DD3992E8DE}" type="slidenum">
              <a:rPr lang="en-CA" smtClean="0"/>
              <a:pPr/>
              <a:t>5</a:t>
            </a:fld>
            <a:endParaRPr lang="en-CA" dirty="0"/>
          </a:p>
        </p:txBody>
      </p:sp>
    </p:spTree>
    <p:extLst>
      <p:ext uri="{BB962C8B-B14F-4D97-AF65-F5344CB8AC3E}">
        <p14:creationId xmlns:p14="http://schemas.microsoft.com/office/powerpoint/2010/main" val="482592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fr-CA" dirty="0"/>
              <a:t>Aperçu de la norme de qualité</a:t>
            </a:r>
          </a:p>
        </p:txBody>
      </p:sp>
      <p:sp>
        <p:nvSpPr>
          <p:cNvPr id="15" name="Callout: Down Arrow 14" descr="L'énonce.">
            <a:extLst>
              <a:ext uri="{FF2B5EF4-FFF2-40B4-BE49-F238E27FC236}">
                <a16:creationId xmlns:a16="http://schemas.microsoft.com/office/drawing/2014/main" id="{DE890FCF-0460-7429-44A9-ECEC567CE636}"/>
              </a:ext>
            </a:extLst>
          </p:cNvPr>
          <p:cNvSpPr/>
          <p:nvPr/>
        </p:nvSpPr>
        <p:spPr>
          <a:xfrm>
            <a:off x="2276840" y="1455935"/>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b="1" dirty="0">
                <a:solidFill>
                  <a:schemeClr val="bg1"/>
                </a:solidFill>
                <a:latin typeface="Calibri" panose="020F0502020204030204" pitchFamily="34" charset="0"/>
                <a:ea typeface="MS PGothic"/>
                <a:cs typeface="Calibri" panose="020F0502020204030204" pitchFamily="34" charset="0"/>
              </a:rPr>
              <a:t>L’énoncé</a:t>
            </a:r>
          </a:p>
        </p:txBody>
      </p:sp>
      <p:pic>
        <p:nvPicPr>
          <p:cNvPr id="4" name="Picture 3" descr="Énoncé de qualité 1 de la norme de qualité.">
            <a:extLst>
              <a:ext uri="{FF2B5EF4-FFF2-40B4-BE49-F238E27FC236}">
                <a16:creationId xmlns:a16="http://schemas.microsoft.com/office/drawing/2014/main" id="{2671FCA2-9380-1905-F136-5FD74D9FD8F1}"/>
              </a:ext>
            </a:extLst>
          </p:cNvPr>
          <p:cNvPicPr>
            <a:picLocks noChangeAspect="1"/>
          </p:cNvPicPr>
          <p:nvPr/>
        </p:nvPicPr>
        <p:blipFill>
          <a:blip r:embed="rId2"/>
          <a:srcRect/>
          <a:stretch/>
        </p:blipFill>
        <p:spPr>
          <a:xfrm>
            <a:off x="2060007" y="2210050"/>
            <a:ext cx="2974453" cy="1805788"/>
          </a:xfrm>
          <a:prstGeom prst="rect">
            <a:avLst/>
          </a:prstGeom>
          <a:effectLst>
            <a:outerShdw blurRad="50800" dist="38100" dir="2700000" algn="tl" rotWithShape="0">
              <a:prstClr val="black">
                <a:alpha val="40000"/>
              </a:prstClr>
            </a:outerShdw>
          </a:effectLst>
        </p:spPr>
      </p:pic>
      <p:sp>
        <p:nvSpPr>
          <p:cNvPr id="20" name="Callout: Down Arrow 19" descr="Les définitions.">
            <a:extLst>
              <a:ext uri="{FF2B5EF4-FFF2-40B4-BE49-F238E27FC236}">
                <a16:creationId xmlns:a16="http://schemas.microsoft.com/office/drawing/2014/main" id="{1A53F153-3DCB-4B1D-C329-E2C2780C63A3}"/>
              </a:ext>
            </a:extLst>
          </p:cNvPr>
          <p:cNvSpPr/>
          <p:nvPr/>
        </p:nvSpPr>
        <p:spPr>
          <a:xfrm>
            <a:off x="2276840" y="4228082"/>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b="1" dirty="0">
                <a:solidFill>
                  <a:schemeClr val="bg1"/>
                </a:solidFill>
                <a:latin typeface="Calibri" panose="020F0502020204030204" pitchFamily="34" charset="0"/>
                <a:ea typeface="MS PGothic"/>
                <a:cs typeface="Calibri" panose="020F0502020204030204" pitchFamily="34" charset="0"/>
              </a:rPr>
              <a:t>Les définitions</a:t>
            </a:r>
          </a:p>
        </p:txBody>
      </p:sp>
      <p:pic>
        <p:nvPicPr>
          <p:cNvPr id="5" name="Picture 4" descr="Les définitions pour l'énoncé de qualité 1 de la norme de qualité.">
            <a:extLst>
              <a:ext uri="{FF2B5EF4-FFF2-40B4-BE49-F238E27FC236}">
                <a16:creationId xmlns:a16="http://schemas.microsoft.com/office/drawing/2014/main" id="{31D9892A-7774-2969-7E07-31C80C8E5656}"/>
              </a:ext>
            </a:extLst>
          </p:cNvPr>
          <p:cNvPicPr>
            <a:picLocks noChangeAspect="1"/>
          </p:cNvPicPr>
          <p:nvPr/>
        </p:nvPicPr>
        <p:blipFill>
          <a:blip r:embed="rId3"/>
          <a:srcRect/>
          <a:stretch/>
        </p:blipFill>
        <p:spPr>
          <a:xfrm>
            <a:off x="1913998" y="5039238"/>
            <a:ext cx="3266471" cy="1483657"/>
          </a:xfrm>
          <a:prstGeom prst="rect">
            <a:avLst/>
          </a:prstGeom>
          <a:effectLst>
            <a:outerShdw blurRad="50800" dist="38100" dir="2700000" algn="tl" rotWithShape="0">
              <a:prstClr val="black">
                <a:alpha val="40000"/>
              </a:prstClr>
            </a:outerShdw>
          </a:effectLst>
        </p:spPr>
      </p:pic>
      <p:sp>
        <p:nvSpPr>
          <p:cNvPr id="19" name="Callout: Down Arrow 18" descr="Le public.">
            <a:extLst>
              <a:ext uri="{FF2B5EF4-FFF2-40B4-BE49-F238E27FC236}">
                <a16:creationId xmlns:a16="http://schemas.microsoft.com/office/drawing/2014/main" id="{4BB24016-9C38-0C43-21BB-511AC83DE9B2}"/>
              </a:ext>
            </a:extLst>
          </p:cNvPr>
          <p:cNvSpPr/>
          <p:nvPr/>
        </p:nvSpPr>
        <p:spPr>
          <a:xfrm>
            <a:off x="7374374" y="1455935"/>
            <a:ext cx="2825540"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b="1" dirty="0">
                <a:solidFill>
                  <a:schemeClr val="bg1"/>
                </a:solidFill>
                <a:latin typeface="Calibri" panose="020F0502020204030204" pitchFamily="34" charset="0"/>
                <a:ea typeface="MS PGothic"/>
                <a:cs typeface="Calibri" panose="020F0502020204030204" pitchFamily="34" charset="0"/>
              </a:rPr>
              <a:t>Le public</a:t>
            </a:r>
          </a:p>
        </p:txBody>
      </p:sp>
      <p:pic>
        <p:nvPicPr>
          <p:cNvPr id="6" name="Picture 5" descr="Les déclarations du public pour l'énoncé de qualité 1 de la norme de qualité. Ces déclarations s'adressent aux personnes atteintes de la maladie, aux cliniciens et aux organisations et aux planificateurs des services de santé.">
            <a:extLst>
              <a:ext uri="{FF2B5EF4-FFF2-40B4-BE49-F238E27FC236}">
                <a16:creationId xmlns:a16="http://schemas.microsoft.com/office/drawing/2014/main" id="{84F89C5F-FD65-FE3C-06CC-F74B54760ECB}"/>
              </a:ext>
            </a:extLst>
          </p:cNvPr>
          <p:cNvPicPr>
            <a:picLocks noChangeAspect="1"/>
          </p:cNvPicPr>
          <p:nvPr/>
        </p:nvPicPr>
        <p:blipFill>
          <a:blip r:embed="rId4"/>
          <a:srcRect/>
          <a:stretch/>
        </p:blipFill>
        <p:spPr>
          <a:xfrm>
            <a:off x="7383854" y="2207307"/>
            <a:ext cx="2806576" cy="1823580"/>
          </a:xfrm>
          <a:prstGeom prst="rect">
            <a:avLst/>
          </a:prstGeom>
          <a:effectLst>
            <a:outerShdw blurRad="50800" dist="38100" dir="2700000" algn="tl" rotWithShape="0">
              <a:prstClr val="black">
                <a:alpha val="40000"/>
              </a:prstClr>
            </a:outerShdw>
          </a:effectLst>
        </p:spPr>
      </p:pic>
      <p:sp>
        <p:nvSpPr>
          <p:cNvPr id="21" name="Callout: Down Arrow 20" descr="Les indicateurs.">
            <a:extLst>
              <a:ext uri="{FF2B5EF4-FFF2-40B4-BE49-F238E27FC236}">
                <a16:creationId xmlns:a16="http://schemas.microsoft.com/office/drawing/2014/main" id="{F07B6B82-5AAE-C6B6-0FD1-33B3621019A3}"/>
              </a:ext>
            </a:extLst>
          </p:cNvPr>
          <p:cNvSpPr/>
          <p:nvPr/>
        </p:nvSpPr>
        <p:spPr>
          <a:xfrm>
            <a:off x="7484605" y="4228083"/>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b="1" dirty="0">
                <a:solidFill>
                  <a:schemeClr val="bg1"/>
                </a:solidFill>
                <a:latin typeface="Calibri" panose="020F0502020204030204" pitchFamily="34" charset="0"/>
                <a:ea typeface="MS PGothic"/>
                <a:cs typeface="Calibri" panose="020F0502020204030204" pitchFamily="34" charset="0"/>
              </a:rPr>
              <a:t>Les indicateurs</a:t>
            </a:r>
          </a:p>
        </p:txBody>
      </p:sp>
      <p:pic>
        <p:nvPicPr>
          <p:cNvPr id="7" name="Picture 6" descr="Les indicateurs pour l'énoncé de qualité 1 de la norme de qualité.">
            <a:extLst>
              <a:ext uri="{FF2B5EF4-FFF2-40B4-BE49-F238E27FC236}">
                <a16:creationId xmlns:a16="http://schemas.microsoft.com/office/drawing/2014/main" id="{E04AE983-B746-4EFD-DE20-918B84BCBB04}"/>
              </a:ext>
            </a:extLst>
          </p:cNvPr>
          <p:cNvPicPr>
            <a:picLocks noChangeAspect="1"/>
          </p:cNvPicPr>
          <p:nvPr/>
        </p:nvPicPr>
        <p:blipFill>
          <a:blip r:embed="rId5"/>
          <a:srcRect/>
          <a:stretch/>
        </p:blipFill>
        <p:spPr>
          <a:xfrm>
            <a:off x="7251402" y="5014671"/>
            <a:ext cx="3071481" cy="1503549"/>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D1EF0311-C42C-EB28-1D15-6E01EAA3E82E}"/>
              </a:ext>
            </a:extLst>
          </p:cNvPr>
          <p:cNvSpPr>
            <a:spLocks noGrp="1"/>
          </p:cNvSpPr>
          <p:nvPr>
            <p:ph type="sldNum" sz="quarter" idx="11"/>
          </p:nvPr>
        </p:nvSpPr>
        <p:spPr/>
        <p:txBody>
          <a:bodyPr/>
          <a:lstStyle/>
          <a:p>
            <a:fld id="{617A2616-1F63-43CD-9B47-76DD3992E8DE}" type="slidenum">
              <a:rPr lang="en-CA" smtClean="0"/>
              <a:pPr/>
              <a:t>6</a:t>
            </a:fld>
            <a:endParaRPr lang="en-CA" dirty="0"/>
          </a:p>
        </p:txBody>
      </p:sp>
    </p:spTree>
    <p:extLst>
      <p:ext uri="{BB962C8B-B14F-4D97-AF65-F5344CB8AC3E}">
        <p14:creationId xmlns:p14="http://schemas.microsoft.com/office/powerpoint/2010/main" val="2872917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dirty="0"/>
              <a:t>Normes de qualité</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dirty="0"/>
              <a:t>Guide du patient</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399" y="2519891"/>
            <a:ext cx="5333999" cy="2436157"/>
          </a:xfrm>
        </p:spPr>
        <p:txBody>
          <a:bodyPr/>
          <a:lstStyle/>
          <a:p>
            <a:r>
              <a:rPr lang="fr-CA" dirty="0"/>
              <a:t>Le </a:t>
            </a:r>
            <a:r>
              <a:rPr lang="fr-CA" b="1" dirty="0"/>
              <a:t>guide du patient </a:t>
            </a:r>
            <a:r>
              <a:rPr lang="fr-CA" dirty="0"/>
              <a:t>est conçu pour donner </a:t>
            </a:r>
            <a:br>
              <a:rPr lang="fr-CA" dirty="0"/>
            </a:br>
            <a:r>
              <a:rPr lang="fr-CA" dirty="0"/>
              <a:t>aux patients de l’information sur ce à quoi ressemblent des soins de qualité pour diverses affections, en se fondant sur les meilleures données probantes, afin qu’ils puissent poser des questions éclairées à leurs équipes de soins de santé. </a:t>
            </a:r>
          </a:p>
        </p:txBody>
      </p:sp>
      <p:pic>
        <p:nvPicPr>
          <p:cNvPr id="10" name="Picture 9" descr="Image du guide du patient.">
            <a:extLst>
              <a:ext uri="{FF2B5EF4-FFF2-40B4-BE49-F238E27FC236}">
                <a16:creationId xmlns:a16="http://schemas.microsoft.com/office/drawing/2014/main" id="{7DE3850B-096F-C4A7-5009-3E7FE29D4C20}"/>
              </a:ext>
            </a:extLst>
          </p:cNvPr>
          <p:cNvPicPr>
            <a:picLocks noChangeAspect="1"/>
          </p:cNvPicPr>
          <p:nvPr/>
        </p:nvPicPr>
        <p:blipFill>
          <a:blip r:embed="rId3"/>
          <a:srcRect/>
          <a:stretch/>
        </p:blipFill>
        <p:spPr>
          <a:xfrm>
            <a:off x="6723045" y="696655"/>
            <a:ext cx="4221560" cy="5464688"/>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8C1ABC5A-D25F-D2BE-BD92-387C4236C014}"/>
              </a:ext>
            </a:extLst>
          </p:cNvPr>
          <p:cNvSpPr>
            <a:spLocks noGrp="1"/>
          </p:cNvSpPr>
          <p:nvPr>
            <p:ph type="sldNum" sz="quarter" idx="14"/>
          </p:nvPr>
        </p:nvSpPr>
        <p:spPr/>
        <p:txBody>
          <a:bodyPr/>
          <a:lstStyle/>
          <a:p>
            <a:fld id="{617A2616-1F63-43CD-9B47-76DD3992E8DE}" type="slidenum">
              <a:rPr lang="en-CA" smtClean="0"/>
              <a:pPr/>
              <a:t>7</a:t>
            </a:fld>
            <a:endParaRPr lang="en-CA" dirty="0"/>
          </a:p>
        </p:txBody>
      </p:sp>
    </p:spTree>
    <p:extLst>
      <p:ext uri="{BB962C8B-B14F-4D97-AF65-F5344CB8AC3E}">
        <p14:creationId xmlns:p14="http://schemas.microsoft.com/office/powerpoint/2010/main" val="323938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dirty="0"/>
              <a:t>Normes de qualité</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dirty="0"/>
              <a:t>Sommaire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624137"/>
            <a:ext cx="5333999" cy="1609725"/>
          </a:xfrm>
        </p:spPr>
        <p:txBody>
          <a:bodyPr/>
          <a:lstStyle/>
          <a:p>
            <a:r>
              <a:rPr lang="fr-CA" dirty="0"/>
              <a:t>Ce </a:t>
            </a:r>
            <a:r>
              <a:rPr lang="fr-CA" b="1" dirty="0"/>
              <a:t>sommaire</a:t>
            </a:r>
            <a:r>
              <a:rPr lang="fr-CA" dirty="0"/>
              <a:t> est une ressource de référence rapide pour les cliniciens qui résume la norme de qualité et comprend des liens vers des ressources et des outils utiles.</a:t>
            </a:r>
          </a:p>
        </p:txBody>
      </p:sp>
      <p:pic>
        <p:nvPicPr>
          <p:cNvPr id="5" name="Picture 4" descr="Image du sommaire.">
            <a:extLst>
              <a:ext uri="{FF2B5EF4-FFF2-40B4-BE49-F238E27FC236}">
                <a16:creationId xmlns:a16="http://schemas.microsoft.com/office/drawing/2014/main" id="{94F14FD4-DC1F-1B07-9520-37D512DB1378}"/>
              </a:ext>
            </a:extLst>
          </p:cNvPr>
          <p:cNvPicPr>
            <a:picLocks noChangeAspect="1"/>
          </p:cNvPicPr>
          <p:nvPr/>
        </p:nvPicPr>
        <p:blipFill>
          <a:blip r:embed="rId2"/>
          <a:srcRect/>
          <a:stretch/>
        </p:blipFill>
        <p:spPr>
          <a:xfrm>
            <a:off x="6737285" y="716868"/>
            <a:ext cx="4193081" cy="5424262"/>
          </a:xfrm>
          <a:prstGeom prst="rect">
            <a:avLst/>
          </a:prstGeo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F3FC07AB-D493-37F2-0E79-694EBBE4B073}"/>
              </a:ext>
            </a:extLst>
          </p:cNvPr>
          <p:cNvSpPr>
            <a:spLocks noGrp="1"/>
          </p:cNvSpPr>
          <p:nvPr>
            <p:ph type="sldNum" sz="quarter" idx="14"/>
          </p:nvPr>
        </p:nvSpPr>
        <p:spPr/>
        <p:txBody>
          <a:bodyPr/>
          <a:lstStyle/>
          <a:p>
            <a:fld id="{617A2616-1F63-43CD-9B47-76DD3992E8DE}" type="slidenum">
              <a:rPr lang="en-CA" smtClean="0"/>
              <a:pPr/>
              <a:t>8</a:t>
            </a:fld>
            <a:endParaRPr lang="en-CA" dirty="0"/>
          </a:p>
        </p:txBody>
      </p:sp>
    </p:spTree>
    <p:extLst>
      <p:ext uri="{BB962C8B-B14F-4D97-AF65-F5344CB8AC3E}">
        <p14:creationId xmlns:p14="http://schemas.microsoft.com/office/powerpoint/2010/main" val="4193221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dirty="0"/>
              <a:t>Normes de qualité</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dirty="0">
                <a:latin typeface="Calibri" panose="020F0502020204030204" pitchFamily="34" charset="0"/>
                <a:ea typeface="Calibri" panose="020F0502020204030204" pitchFamily="34" charset="0"/>
                <a:cs typeface="Arial" panose="020B0604020202020204" pitchFamily="34" charset="0"/>
              </a:rPr>
              <a:t>J</a:t>
            </a:r>
            <a:r>
              <a:rPr lang="fr-CA" sz="4800" dirty="0">
                <a:effectLst/>
                <a:latin typeface="Calibri" panose="020F0502020204030204" pitchFamily="34" charset="0"/>
                <a:ea typeface="Calibri" panose="020F0502020204030204" pitchFamily="34" charset="0"/>
                <a:cs typeface="Arial" panose="020B0604020202020204" pitchFamily="34" charset="0"/>
              </a:rPr>
              <a:t>eu de diapositives « cas d’amélioration »</a:t>
            </a:r>
            <a:endParaRPr lang="fr-CA" dirty="0"/>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547937"/>
            <a:ext cx="5135880" cy="2469125"/>
          </a:xfrm>
        </p:spPr>
        <p:txBody>
          <a:bodyPr/>
          <a:lstStyle/>
          <a:p>
            <a:r>
              <a:rPr lang="fr-CA" b="0" i="0" u="none" baseline="0" dirty="0"/>
              <a:t>Le jeu de diapositives </a:t>
            </a:r>
            <a:r>
              <a:rPr lang="fr-CA" b="1" i="0" u="none" baseline="0" dirty="0"/>
              <a:t>«</a:t>
            </a:r>
            <a:r>
              <a:rPr lang="fr-CA" b="0" i="0" u="none" baseline="0" dirty="0"/>
              <a:t> </a:t>
            </a:r>
            <a:r>
              <a:rPr lang="fr-CA" b="1" i="0" u="none" baseline="0" dirty="0"/>
              <a:t>cas d’amélioration »</a:t>
            </a:r>
            <a:r>
              <a:rPr lang="fr-CA" b="0" i="0" u="none" baseline="0" dirty="0"/>
              <a:t> décrit pourquoi la norme de qualité a été inventée et démontre certaines des données utilisées pour l’élaborer. Les champions peuvent utiliser ou adapter cette diapositive pour renforcer le soutien pour la norme de qualité dans leur entreprise.</a:t>
            </a:r>
            <a:r>
              <a:rPr lang="fr-CA" dirty="0"/>
              <a:t> </a:t>
            </a:r>
          </a:p>
        </p:txBody>
      </p:sp>
      <p:pic>
        <p:nvPicPr>
          <p:cNvPr id="4" name="Picture 3" descr="Image du jeu de diapositives « cas d’amélioration ».">
            <a:extLst>
              <a:ext uri="{FF2B5EF4-FFF2-40B4-BE49-F238E27FC236}">
                <a16:creationId xmlns:a16="http://schemas.microsoft.com/office/drawing/2014/main" id="{F918D825-70E1-B6D6-F296-55D87E7772FE}"/>
              </a:ext>
            </a:extLst>
          </p:cNvPr>
          <p:cNvPicPr>
            <a:picLocks noChangeAspect="1"/>
          </p:cNvPicPr>
          <p:nvPr/>
        </p:nvPicPr>
        <p:blipFill>
          <a:blip r:embed="rId3"/>
          <a:stretch>
            <a:fillRect/>
          </a:stretch>
        </p:blipFill>
        <p:spPr>
          <a:xfrm>
            <a:off x="6639100" y="2386648"/>
            <a:ext cx="4981400" cy="2791701"/>
          </a:xfrm>
          <a:prstGeom prst="rect">
            <a:avLst/>
          </a:prstGeom>
        </p:spPr>
      </p:pic>
      <p:sp>
        <p:nvSpPr>
          <p:cNvPr id="2" name="Slide Number Placeholder 1">
            <a:extLst>
              <a:ext uri="{FF2B5EF4-FFF2-40B4-BE49-F238E27FC236}">
                <a16:creationId xmlns:a16="http://schemas.microsoft.com/office/drawing/2014/main" id="{37918D98-F7C0-218C-5B83-6AB4AC8745BD}"/>
              </a:ext>
            </a:extLst>
          </p:cNvPr>
          <p:cNvSpPr>
            <a:spLocks noGrp="1"/>
          </p:cNvSpPr>
          <p:nvPr>
            <p:ph type="sldNum" sz="quarter" idx="14"/>
          </p:nvPr>
        </p:nvSpPr>
        <p:spPr/>
        <p:txBody>
          <a:bodyPr/>
          <a:lstStyle/>
          <a:p>
            <a:fld id="{84655269-31F9-4D2A-98C7-932A10691EEB}" type="slidenum">
              <a:rPr lang="fr-CA" smtClean="0"/>
              <a:t>9</a:t>
            </a:fld>
            <a:endParaRPr lang="fr-CA" dirty="0"/>
          </a:p>
        </p:txBody>
      </p:sp>
    </p:spTree>
    <p:extLst>
      <p:ext uri="{BB962C8B-B14F-4D97-AF65-F5344CB8AC3E}">
        <p14:creationId xmlns:p14="http://schemas.microsoft.com/office/powerpoint/2010/main" val="2895079067"/>
      </p:ext>
    </p:extLst>
  </p:cSld>
  <p:clrMapOvr>
    <a:masterClrMapping/>
  </p:clrMapOvr>
</p:sld>
</file>

<file path=ppt/theme/theme1.xml><?xml version="1.0" encoding="utf-8"?>
<a:theme xmlns:a="http://schemas.openxmlformats.org/drawingml/2006/main" name="OH Template-Mar30">
  <a:themeElements>
    <a:clrScheme name="OntarioHealth 2">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47BC1"/>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23dabe2-7971-4695-be10-17b1dbde532f" xsi:nil="true"/>
    <lcf76f155ced4ddcb4097134ff3c332f xmlns="f4a9ebb6-6bae-4df8-b4d9-b705f0eb6b4b">
      <Terms xmlns="http://schemas.microsoft.com/office/infopath/2007/PartnerControls"/>
    </lcf76f155ced4ddcb4097134ff3c332f>
    <SharedWithUsers xmlns="623dabe2-7971-4695-be10-17b1dbde532f">
      <UserInfo>
        <DisplayName>Funge, Daniel</DisplayName>
        <AccountId>5442</AccountId>
        <AccountType/>
      </UserInfo>
      <UserInfo>
        <DisplayName>Sutherland, Justin</DisplayName>
        <AccountId>13567</AccountId>
        <AccountType/>
      </UserInfo>
      <UserInfo>
        <DisplayName>Wang, George</DisplayName>
        <AccountId>14236</AccountId>
        <AccountType/>
      </UserInfo>
      <UserInfo>
        <DisplayName>Wang, Jerry</DisplayName>
        <AccountId>10683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9C6991944287E4C86CAECC00C19A958" ma:contentTypeVersion="20" ma:contentTypeDescription="Create a new document." ma:contentTypeScope="" ma:versionID="12ff5252c645ff3c22eec4c0120b516b">
  <xsd:schema xmlns:xsd="http://www.w3.org/2001/XMLSchema" xmlns:xs="http://www.w3.org/2001/XMLSchema" xmlns:p="http://schemas.microsoft.com/office/2006/metadata/properties" xmlns:ns2="623dabe2-7971-4695-be10-17b1dbde532f" xmlns:ns3="f4a9ebb6-6bae-4df8-b4d9-b705f0eb6b4b" targetNamespace="http://schemas.microsoft.com/office/2006/metadata/properties" ma:root="true" ma:fieldsID="692a2d1c538836c63f1d5f1079da234a" ns2:_="" ns3:_="">
    <xsd:import namespace="623dabe2-7971-4695-be10-17b1dbde532f"/>
    <xsd:import namespace="f4a9ebb6-6bae-4df8-b4d9-b705f0eb6b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3dabe2-7971-4695-be10-17b1dbde532f"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a4e0fc4-5c12-403e-8f4f-2f7047c0123e}" ma:internalName="TaxCatchAll" ma:showField="CatchAllData" ma:web="623dabe2-7971-4695-be10-17b1dbde53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a9ebb6-6bae-4df8-b4d9-b705f0eb6b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44c0932-e3b5-4cef-bb0d-953d3280f5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639A4E-51D6-44A7-8ACA-F88ABA3871F8}">
  <ds:schemaRefs>
    <ds:schemaRef ds:uri="http://schemas.microsoft.com/office/2006/documentManagement/types"/>
    <ds:schemaRef ds:uri="http://schemas.openxmlformats.org/package/2006/metadata/core-properties"/>
    <ds:schemaRef ds:uri="http://schemas.microsoft.com/office/infopath/2007/PartnerControls"/>
    <ds:schemaRef ds:uri="http://purl.org/dc/elements/1.1/"/>
    <ds:schemaRef ds:uri="http://schemas.microsoft.com/office/2006/metadata/properties"/>
    <ds:schemaRef ds:uri="http://www.w3.org/XML/1998/namespace"/>
    <ds:schemaRef ds:uri="http://purl.org/dc/terms/"/>
    <ds:schemaRef ds:uri="f4a9ebb6-6bae-4df8-b4d9-b705f0eb6b4b"/>
    <ds:schemaRef ds:uri="623dabe2-7971-4695-be10-17b1dbde532f"/>
    <ds:schemaRef ds:uri="http://purl.org/dc/dcmitype/"/>
  </ds:schemaRefs>
</ds:datastoreItem>
</file>

<file path=customXml/itemProps2.xml><?xml version="1.0" encoding="utf-8"?>
<ds:datastoreItem xmlns:ds="http://schemas.openxmlformats.org/officeDocument/2006/customXml" ds:itemID="{85FEE223-8CC4-436B-BD26-FFC536ABE83F}">
  <ds:schemaRefs>
    <ds:schemaRef ds:uri="http://schemas.microsoft.com/sharepoint/v3/contenttype/forms"/>
  </ds:schemaRefs>
</ds:datastoreItem>
</file>

<file path=customXml/itemProps3.xml><?xml version="1.0" encoding="utf-8"?>
<ds:datastoreItem xmlns:ds="http://schemas.openxmlformats.org/officeDocument/2006/customXml" ds:itemID="{2F1E2D94-9644-42C4-B59B-081CC29D691D}">
  <ds:schemaRefs>
    <ds:schemaRef ds:uri="623dabe2-7971-4695-be10-17b1dbde532f"/>
    <ds:schemaRef ds:uri="f4a9ebb6-6bae-4df8-b4d9-b705f0eb6b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OH Template-Mar30</Template>
  <TotalTime>532</TotalTime>
  <Words>4944</Words>
  <Application>Microsoft Office PowerPoint</Application>
  <PresentationFormat>Widescreen</PresentationFormat>
  <Paragraphs>305</Paragraphs>
  <Slides>44</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MS PGothic</vt:lpstr>
      <vt:lpstr>Arial</vt:lpstr>
      <vt:lpstr>Calibri</vt:lpstr>
      <vt:lpstr>Calibri Light</vt:lpstr>
      <vt:lpstr>System Font Regular</vt:lpstr>
      <vt:lpstr>Wingdings</vt:lpstr>
      <vt:lpstr>WordVisi_MSFontService</vt:lpstr>
      <vt:lpstr>OH Template-Mar30</vt:lpstr>
      <vt:lpstr>Démence</vt:lpstr>
      <vt:lpstr>Objectifs</vt:lpstr>
      <vt:lpstr>Normes de qualité</vt:lpstr>
      <vt:lpstr>Normes de qualité</vt:lpstr>
      <vt:lpstr>Ressources des normes de qualité</vt:lpstr>
      <vt:lpstr>Aperçu de la norme de qualité</vt:lpstr>
      <vt:lpstr>Guide du patient</vt:lpstr>
      <vt:lpstr>Sommaire</vt:lpstr>
      <vt:lpstr>Jeu de diapositives « cas d’amélioration »</vt:lpstr>
      <vt:lpstr>Comment le système de santé peut appuyer la mise en œuvre</vt:lpstr>
      <vt:lpstr>Outils de mise en œuvre</vt:lpstr>
      <vt:lpstr>Quorum</vt:lpstr>
      <vt:lpstr>Guide de mesure</vt:lpstr>
      <vt:lpstr>Spécifications techniques</vt:lpstr>
      <vt:lpstr>Pourquoi avons-nous besoin d’une norme de qualité pour les soins aux personnes atteintes de démence vivant dans la collectivité?</vt:lpstr>
      <vt:lpstr>Environ 733 040 personnes au Canada et 7,5 % des adultes âgés de 65 ans et plus en Ontario vivent avec la démence1,2. </vt:lpstr>
      <vt:lpstr>Depuis l’exercice 2018-2019, la prévalence de la démence chez les résidents de l’Ontario âgés de 65 ans et plus a diminué de manière progressive</vt:lpstr>
      <vt:lpstr>Des taux plus élevés de personnes atteintes de démence vivent dans des quartiers à faible revenu comparativement aux personnes sans démence</vt:lpstr>
      <vt:lpstr>La majorité des personnes atteintes de démence âgées de 65 ans et plus vivent en dehors des établissements de soins de longue durée</vt:lpstr>
      <vt:lpstr>Les adultes âgés de 65 ans et plus atteints de démence vivant dans la communauté ont des besoins de soins complexes  </vt:lpstr>
      <vt:lpstr>Les soins primaires demeurent le cadre le plus courant où les personnes sont diagnostiquées pour la première fois avec la démence, à 76 % au cours de l’exercice 2022-2023</vt:lpstr>
      <vt:lpstr>En moyenne, il y a 50 hospitalisations non planifiées et 124 visites aux urgences non planifiées pour chaque 100 personnes atteintes de démence chaque année</vt:lpstr>
      <vt:lpstr>Le pourcentage d’adultes atteints de démence ayant eu des visites aux urgences ou des hospitalisations non planifiées variait selon la région de Santé Ontario</vt:lpstr>
      <vt:lpstr>La durée moyenne de séjour à l’hôpital a augmenté au fil du temps, tandis que le nombre de jours en NSA est resté proche des chiffres de la période de la pandémie de COVID-19 de l’exercice 2021-2022</vt:lpstr>
      <vt:lpstr>Plus de 75 % des personnes âgées vivant dans la communauté ont été soit admises en SLD ou sont décédées dans les 5 ans suivant le diagnostic de démence1. En Ontario, le délai moyen entre le diagnostic de démence d’un patient et l’admission aux SLD est de 3,3 ans2.</vt:lpstr>
      <vt:lpstr>”</vt:lpstr>
      <vt:lpstr>Énoncés de qualité pour améliorer les soins</vt:lpstr>
      <vt:lpstr>Portée de cette norme de qualité</vt:lpstr>
      <vt:lpstr>Thèmes de l’énoncé sur cette norme de qualité</vt:lpstr>
      <vt:lpstr>Évaluation et diagnostic complets</vt:lpstr>
      <vt:lpstr>Équipe de soins interprofessionnelle</vt:lpstr>
      <vt:lpstr>Plan de soins personnalisé</vt:lpstr>
      <vt:lpstr>Point de contact désigné</vt:lpstr>
      <vt:lpstr>Éducation et formation pour les personnes atteintes de démence et leurs partenaires de soins</vt:lpstr>
      <vt:lpstr>Éducation et formation pour l’équipe de soins de santé</vt:lpstr>
      <vt:lpstr>Accès aux services de soutien</vt:lpstr>
      <vt:lpstr>Évaluation et soutien des partenaires de soins</vt:lpstr>
      <vt:lpstr>Milieu de vie sécuritaire</vt:lpstr>
      <vt:lpstr>Accès aux soins primaires</vt:lpstr>
      <vt:lpstr>Mesure à l’appui de l’amélioration</vt:lpstr>
      <vt:lpstr>Indicateurs pouvant être mesurés à l’aide de données provinciales</vt:lpstr>
      <vt:lpstr>Indicateurs ne pouvant être mesurés qu’à l’aide de données locales</vt:lpstr>
      <vt:lpstr>Sources des données et remerciements</vt:lpstr>
      <vt:lpstr>Merci</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Démence : justification d’amélioration (diapositives)</dc:title>
  <dc:subject/>
  <dc:creator>Santé Ontario</dc:creator>
  <cp:keywords/>
  <dc:description/>
  <cp:lastModifiedBy>Stoker, Kesiah</cp:lastModifiedBy>
  <cp:revision>5</cp:revision>
  <cp:lastPrinted>2023-03-01T15:21:33Z</cp:lastPrinted>
  <dcterms:created xsi:type="dcterms:W3CDTF">2023-04-11T19:41:18Z</dcterms:created>
  <dcterms:modified xsi:type="dcterms:W3CDTF">2024-07-23T19:05:02Z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0x01010039C6991944287E4C86CAECC00C19A958</vt:lpwstr>
  </property>
  <property fmtid="{D5CDD505-2E9C-101B-9397-08002B2CF9AE}" pid="3" name="MediaServiceImageTags">
    <vt:lpwstr/>
  </property>
</Properties>
</file>