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8.xml" ContentType="application/vnd.openxmlformats-officedocument.presentationml.tags+xml"/>
  <Override PartName="/ppt/notesSlides/notesSlide22.xml" ContentType="application/vnd.openxmlformats-officedocument.presentationml.notesSlide+xml"/>
  <Override PartName="/ppt/tags/tag49.xml" ContentType="application/vnd.openxmlformats-officedocument.presentationml.tags+xml"/>
  <Override PartName="/ppt/notesSlides/notesSlide23.xml" ContentType="application/vnd.openxmlformats-officedocument.presentationml.notesSlide+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notesSlides/notesSlide26.xml" ContentType="application/vnd.openxmlformats-officedocument.presentationml.notesSlide+xml"/>
  <Override PartName="/ppt/tags/tag5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98" r:id="rId4"/>
    <p:sldMasterId id="2147484610" r:id="rId5"/>
    <p:sldMasterId id="2147484625" r:id="rId6"/>
    <p:sldMasterId id="2147484639" r:id="rId7"/>
  </p:sldMasterIdLst>
  <p:notesMasterIdLst>
    <p:notesMasterId r:id="rId44"/>
  </p:notesMasterIdLst>
  <p:handoutMasterIdLst>
    <p:handoutMasterId r:id="rId45"/>
  </p:handoutMasterIdLst>
  <p:sldIdLst>
    <p:sldId id="372" r:id="rId8"/>
    <p:sldId id="649" r:id="rId9"/>
    <p:sldId id="651" r:id="rId10"/>
    <p:sldId id="654" r:id="rId11"/>
    <p:sldId id="652" r:id="rId12"/>
    <p:sldId id="474" r:id="rId13"/>
    <p:sldId id="621" r:id="rId14"/>
    <p:sldId id="653" r:id="rId15"/>
    <p:sldId id="623" r:id="rId16"/>
    <p:sldId id="1559" r:id="rId17"/>
    <p:sldId id="699" r:id="rId18"/>
    <p:sldId id="700" r:id="rId19"/>
    <p:sldId id="624" r:id="rId20"/>
    <p:sldId id="1391" r:id="rId21"/>
    <p:sldId id="1396" r:id="rId22"/>
    <p:sldId id="1399" r:id="rId23"/>
    <p:sldId id="1402" r:id="rId24"/>
    <p:sldId id="1407" r:id="rId25"/>
    <p:sldId id="1401" r:id="rId26"/>
    <p:sldId id="1405" r:id="rId27"/>
    <p:sldId id="1406" r:id="rId28"/>
    <p:sldId id="1582" r:id="rId29"/>
    <p:sldId id="1324" r:id="rId30"/>
    <p:sldId id="278" r:id="rId31"/>
    <p:sldId id="666" r:id="rId32"/>
    <p:sldId id="1584" r:id="rId33"/>
    <p:sldId id="1585" r:id="rId34"/>
    <p:sldId id="1586" r:id="rId35"/>
    <p:sldId id="1587" r:id="rId36"/>
    <p:sldId id="1588" r:id="rId37"/>
    <p:sldId id="1583" r:id="rId38"/>
    <p:sldId id="1566" r:id="rId39"/>
    <p:sldId id="1589" r:id="rId40"/>
    <p:sldId id="1571" r:id="rId41"/>
    <p:sldId id="1384" r:id="rId42"/>
    <p:sldId id="256" r:id="rId43"/>
  </p:sldIdLst>
  <p:sldSz cx="9144000" cy="6858000" type="screen4x3"/>
  <p:notesSz cx="6858000" cy="9144000"/>
  <p:custDataLst>
    <p:tags r:id="rId46"/>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163"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21" clrIdx="28">
    <p:extLst>
      <p:ext uri="{19B8F6BF-5375-455C-9EA6-DF929625EA0E}">
        <p15:presenceInfo xmlns:p15="http://schemas.microsoft.com/office/powerpoint/2012/main" userId="S::sharrison@hqontario.ca::12d20603-a68e-40bb-99e5-862f8234107b" providerId="AD"/>
      </p:ext>
    </p:extLst>
  </p:cmAuthor>
  <p:cmAuthor id="29" name="Kara Cowan" initials="KC" lastIdx="3" clrIdx="29">
    <p:extLst>
      <p:ext uri="{19B8F6BF-5375-455C-9EA6-DF929625EA0E}">
        <p15:presenceInfo xmlns:p15="http://schemas.microsoft.com/office/powerpoint/2012/main" userId="ccdf5d224380aeb8" providerId="Windows Live"/>
      </p:ext>
    </p:extLst>
  </p:cmAuthor>
  <p:cmAuthor id="30" name="McTavish, Sarah" initials="MS" lastIdx="1" clrIdx="30">
    <p:extLst>
      <p:ext uri="{19B8F6BF-5375-455C-9EA6-DF929625EA0E}">
        <p15:presenceInfo xmlns:p15="http://schemas.microsoft.com/office/powerpoint/2012/main" userId="S::smctavish@hqontario.ca::fa922b1c-c151-4fc5-b660-75c4edfddf31" providerId="AD"/>
      </p:ext>
    </p:extLst>
  </p:cmAuthor>
  <p:cmAuthor id="31" name="Johnson, Stacey" initials="JS" lastIdx="5" clrIdx="31">
    <p:extLst>
      <p:ext uri="{19B8F6BF-5375-455C-9EA6-DF929625EA0E}">
        <p15:presenceInfo xmlns:p15="http://schemas.microsoft.com/office/powerpoint/2012/main" userId="S::sjohnson@hqontario.ca::c1d74880-3551-4508-8754-1d2254d9d2e6" providerId="AD"/>
      </p:ext>
    </p:extLst>
  </p:cmAuthor>
  <p:cmAuthor id="32" name="McTavish, Sarah" initials="MS [2]" lastIdx="9" clrIdx="32">
    <p:extLst>
      <p:ext uri="{19B8F6BF-5375-455C-9EA6-DF929625EA0E}">
        <p15:presenceInfo xmlns:p15="http://schemas.microsoft.com/office/powerpoint/2012/main" userId="McTavish, Sarah" providerId="None"/>
      </p:ext>
    </p:extLst>
  </p:cmAuthor>
  <p:cmAuthor id="33" name="Johnson, Stacey" initials="JS [2]" lastIdx="2" clrIdx="33">
    <p:extLst>
      <p:ext uri="{19B8F6BF-5375-455C-9EA6-DF929625EA0E}">
        <p15:presenceInfo xmlns:p15="http://schemas.microsoft.com/office/powerpoint/2012/main" userId="S::stacey.johnson@ontariohealth.ca::726ed288-f929-495e-b865-eb2518c5f93c" providerId="AD"/>
      </p:ext>
    </p:extLst>
  </p:cmAuthor>
  <p:cmAuthor id="34" name="Yeritsyan, Naira" initials="YN" lastIdx="4" clrIdx="34">
    <p:extLst>
      <p:ext uri="{19B8F6BF-5375-455C-9EA6-DF929625EA0E}">
        <p15:presenceInfo xmlns:p15="http://schemas.microsoft.com/office/powerpoint/2012/main" userId="S::naira.yeritsyan@ontariohealth.ca::ec044d70-4116-4fc4-9825-08d4190244f1" providerId="AD"/>
      </p:ext>
    </p:extLst>
  </p:cmAuthor>
  <p:cmAuthor id="35" name="McTavish, Sarah" initials="MS [3]" lastIdx="2" clrIdx="35">
    <p:extLst>
      <p:ext uri="{19B8F6BF-5375-455C-9EA6-DF929625EA0E}">
        <p15:presenceInfo xmlns:p15="http://schemas.microsoft.com/office/powerpoint/2012/main" userId="S::sarah.mctavish@ontariohealth.ca::df83e2c5-6a2f-4a52-a6e9-18868009233e" providerId="AD"/>
      </p:ext>
    </p:extLst>
  </p:cmAuthor>
  <p:cmAuthor id="36" name="Harrison, Susan" initials="HS [2]" lastIdx="13" clrIdx="36">
    <p:extLst>
      <p:ext uri="{19B8F6BF-5375-455C-9EA6-DF929625EA0E}">
        <p15:presenceInfo xmlns:p15="http://schemas.microsoft.com/office/powerpoint/2012/main" userId="Harrison, Susan" providerId="None"/>
      </p:ext>
    </p:extLst>
  </p:cmAuthor>
  <p:cmAuthor id="37" name="Cowan, Kara" initials="CK" lastIdx="3" clrIdx="37">
    <p:extLst>
      <p:ext uri="{19B8F6BF-5375-455C-9EA6-DF929625EA0E}">
        <p15:presenceInfo xmlns:p15="http://schemas.microsoft.com/office/powerpoint/2012/main" userId="S::kara.cowan@ontariohealth.ca::422dcf60-3108-48b9-a5a5-708e064ad6eb" providerId="AD"/>
      </p:ext>
    </p:extLst>
  </p:cmAuthor>
  <p:cmAuthor id="38" name="Phillips, Lacey" initials="PL [2]" lastIdx="1" clrIdx="38">
    <p:extLst>
      <p:ext uri="{19B8F6BF-5375-455C-9EA6-DF929625EA0E}">
        <p15:presenceInfo xmlns:p15="http://schemas.microsoft.com/office/powerpoint/2012/main" userId="Phillips, Lac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E3"/>
    <a:srgbClr val="92278F"/>
    <a:srgbClr val="C1B28F"/>
    <a:srgbClr val="48A7A2"/>
    <a:srgbClr val="F15A22"/>
    <a:srgbClr val="047BC1"/>
    <a:srgbClr val="3399FF"/>
    <a:srgbClr val="A9D18E"/>
    <a:srgbClr val="5B9BD5"/>
    <a:srgbClr val="E6D7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20123-F208-41DA-83B4-2DC9CE409CA6}" v="375" dt="2021-04-15T21:52:14.121"/>
    <p1510:client id="{40E39C3F-4728-404D-AAE0-06CB242198F8}" v="11" dt="2021-04-16T16:14:50.091"/>
    <p1510:client id="{4D0D1939-5468-4BF6-98F7-003097FCA5C3}" v="354" dt="2021-04-15T21:05:17.994"/>
    <p1510:client id="{4F5B0FD3-6B50-4C89-9580-534DD65DFEF0}" v="2" dt="2021-04-16T15:57:32.596"/>
    <p1510:client id="{A230D24F-9320-40B1-80A9-1C03C7523352}" vWet="2" dt="2021-04-16T15:56:36.068"/>
    <p1510:client id="{C6711819-A83B-42C5-B8D2-A2F95A7E405B}" v="17" dt="2021-04-16T18:10:42.90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6" autoAdjust="0"/>
    <p:restoredTop sz="91952" autoAdjust="0"/>
  </p:normalViewPr>
  <p:slideViewPr>
    <p:cSldViewPr snapToGrid="0">
      <p:cViewPr varScale="1">
        <p:scale>
          <a:sx n="79" d="100"/>
          <a:sy n="79" d="100"/>
        </p:scale>
        <p:origin x="1716" y="84"/>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gs" Target="tags/tag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gh, Hasmita" userId="389ee1e1-3201-4132-98db-eb6f2e16f18b" providerId="ADAL" clId="{5F2C340D-7286-46E5-88A2-56C9C89191AF}"/>
    <pc:docChg chg="undo redo custSel addSld delSld modSld sldOrd">
      <pc:chgData name="Singh, Hasmita" userId="389ee1e1-3201-4132-98db-eb6f2e16f18b" providerId="ADAL" clId="{5F2C340D-7286-46E5-88A2-56C9C89191AF}" dt="2021-03-18T20:32:13.782" v="11109" actId="1592"/>
      <pc:docMkLst>
        <pc:docMk/>
      </pc:docMkLst>
      <pc:sldChg chg="addCm delCm modCm modNotesTx">
        <pc:chgData name="Singh, Hasmita" userId="389ee1e1-3201-4132-98db-eb6f2e16f18b" providerId="ADAL" clId="{5F2C340D-7286-46E5-88A2-56C9C89191AF}" dt="2021-03-05T19:41:48.915" v="295" actId="20577"/>
        <pc:sldMkLst>
          <pc:docMk/>
          <pc:sldMk cId="2260738719" sldId="372"/>
        </pc:sldMkLst>
      </pc:sldChg>
      <pc:sldChg chg="addCm delCm modCm">
        <pc:chgData name="Singh, Hasmita" userId="389ee1e1-3201-4132-98db-eb6f2e16f18b" providerId="ADAL" clId="{5F2C340D-7286-46E5-88A2-56C9C89191AF}" dt="2021-03-15T13:59:25.064" v="9557" actId="1592"/>
        <pc:sldMkLst>
          <pc:docMk/>
          <pc:sldMk cId="2480312458" sldId="474"/>
        </pc:sldMkLst>
      </pc:sldChg>
      <pc:sldChg chg="addSp modSp mod addCm delCm modCm">
        <pc:chgData name="Singh, Hasmita" userId="389ee1e1-3201-4132-98db-eb6f2e16f18b" providerId="ADAL" clId="{5F2C340D-7286-46E5-88A2-56C9C89191AF}" dt="2021-03-17T20:47:37.138" v="10791" actId="14100"/>
        <pc:sldMkLst>
          <pc:docMk/>
          <pc:sldMk cId="2577171833" sldId="624"/>
        </pc:sldMkLst>
        <pc:spChg chg="add mod">
          <ac:chgData name="Singh, Hasmita" userId="389ee1e1-3201-4132-98db-eb6f2e16f18b" providerId="ADAL" clId="{5F2C340D-7286-46E5-88A2-56C9C89191AF}" dt="2021-03-17T20:47:37.138" v="10791" actId="14100"/>
          <ac:spMkLst>
            <pc:docMk/>
            <pc:sldMk cId="2577171833" sldId="624"/>
            <ac:spMk id="2" creationId="{34BD4DCD-276E-4BD5-B8F5-F95D77E1217F}"/>
          </ac:spMkLst>
        </pc:spChg>
      </pc:sldChg>
      <pc:sldChg chg="modSp mod">
        <pc:chgData name="Singh, Hasmita" userId="389ee1e1-3201-4132-98db-eb6f2e16f18b" providerId="ADAL" clId="{5F2C340D-7286-46E5-88A2-56C9C89191AF}" dt="2021-03-16T19:41:45.564" v="10052" actId="20577"/>
        <pc:sldMkLst>
          <pc:docMk/>
          <pc:sldMk cId="3157782450" sldId="646"/>
        </pc:sldMkLst>
        <pc:spChg chg="mod">
          <ac:chgData name="Singh, Hasmita" userId="389ee1e1-3201-4132-98db-eb6f2e16f18b" providerId="ADAL" clId="{5F2C340D-7286-46E5-88A2-56C9C89191AF}" dt="2021-03-16T19:41:45.564" v="10052" actId="20577"/>
          <ac:spMkLst>
            <pc:docMk/>
            <pc:sldMk cId="3157782450" sldId="646"/>
            <ac:spMk id="5" creationId="{4EF0EEC0-5334-49B7-B18E-C32A3037E22F}"/>
          </ac:spMkLst>
        </pc:spChg>
      </pc:sldChg>
      <pc:sldChg chg="addSp delSp modSp mod">
        <pc:chgData name="Singh, Hasmita" userId="389ee1e1-3201-4132-98db-eb6f2e16f18b" providerId="ADAL" clId="{5F2C340D-7286-46E5-88A2-56C9C89191AF}" dt="2021-03-03T18:23:29.512" v="138" actId="1038"/>
        <pc:sldMkLst>
          <pc:docMk/>
          <pc:sldMk cId="1953139645" sldId="652"/>
        </pc:sldMkLst>
        <pc:picChg chg="del">
          <ac:chgData name="Singh, Hasmita" userId="389ee1e1-3201-4132-98db-eb6f2e16f18b" providerId="ADAL" clId="{5F2C340D-7286-46E5-88A2-56C9C89191AF}" dt="2021-03-03T18:11:59.641" v="37" actId="478"/>
          <ac:picMkLst>
            <pc:docMk/>
            <pc:sldMk cId="1953139645" sldId="652"/>
            <ac:picMk id="3" creationId="{B9125DC3-E338-4B79-B931-6000BAC88D2A}"/>
          </ac:picMkLst>
        </pc:picChg>
        <pc:picChg chg="del">
          <ac:chgData name="Singh, Hasmita" userId="389ee1e1-3201-4132-98db-eb6f2e16f18b" providerId="ADAL" clId="{5F2C340D-7286-46E5-88A2-56C9C89191AF}" dt="2021-03-03T18:05:54.891" v="13" actId="478"/>
          <ac:picMkLst>
            <pc:docMk/>
            <pc:sldMk cId="1953139645" sldId="652"/>
            <ac:picMk id="4" creationId="{49F495B0-EC60-DD48-92BB-B80B1CD27CCF}"/>
          </ac:picMkLst>
        </pc:picChg>
        <pc:picChg chg="add del mod modCrop">
          <ac:chgData name="Singh, Hasmita" userId="389ee1e1-3201-4132-98db-eb6f2e16f18b" providerId="ADAL" clId="{5F2C340D-7286-46E5-88A2-56C9C89191AF}" dt="2021-03-03T18:18:52.972" v="98" actId="478"/>
          <ac:picMkLst>
            <pc:docMk/>
            <pc:sldMk cId="1953139645" sldId="652"/>
            <ac:picMk id="6" creationId="{617F05D8-3754-4B5F-8E2F-ACCB22E0E1B0}"/>
          </ac:picMkLst>
        </pc:picChg>
        <pc:picChg chg="add del mod modCrop">
          <ac:chgData name="Singh, Hasmita" userId="389ee1e1-3201-4132-98db-eb6f2e16f18b" providerId="ADAL" clId="{5F2C340D-7286-46E5-88A2-56C9C89191AF}" dt="2021-03-03T18:11:47.629" v="31" actId="478"/>
          <ac:picMkLst>
            <pc:docMk/>
            <pc:sldMk cId="1953139645" sldId="652"/>
            <ac:picMk id="9" creationId="{9A8ECDA9-229A-4F7E-B4B1-5454369EC760}"/>
          </ac:picMkLst>
        </pc:picChg>
        <pc:picChg chg="add del mod">
          <ac:chgData name="Singh, Hasmita" userId="389ee1e1-3201-4132-98db-eb6f2e16f18b" providerId="ADAL" clId="{5F2C340D-7286-46E5-88A2-56C9C89191AF}" dt="2021-03-03T18:15:38.420" v="49" actId="478"/>
          <ac:picMkLst>
            <pc:docMk/>
            <pc:sldMk cId="1953139645" sldId="652"/>
            <ac:picMk id="11" creationId="{BAE342C7-C7CE-4128-AAFA-840E7847E384}"/>
          </ac:picMkLst>
        </pc:picChg>
        <pc:picChg chg="add mod">
          <ac:chgData name="Singh, Hasmita" userId="389ee1e1-3201-4132-98db-eb6f2e16f18b" providerId="ADAL" clId="{5F2C340D-7286-46E5-88A2-56C9C89191AF}" dt="2021-03-03T18:15:44.394" v="50" actId="1076"/>
          <ac:picMkLst>
            <pc:docMk/>
            <pc:sldMk cId="1953139645" sldId="652"/>
            <ac:picMk id="20" creationId="{49821DFE-EBB5-4D29-BC8C-C8B3274E3264}"/>
          </ac:picMkLst>
        </pc:picChg>
        <pc:picChg chg="add del mod">
          <ac:chgData name="Singh, Hasmita" userId="389ee1e1-3201-4132-98db-eb6f2e16f18b" providerId="ADAL" clId="{5F2C340D-7286-46E5-88A2-56C9C89191AF}" dt="2021-03-03T18:18:36.502" v="90" actId="478"/>
          <ac:picMkLst>
            <pc:docMk/>
            <pc:sldMk cId="1953139645" sldId="652"/>
            <ac:picMk id="27" creationId="{CA91B014-5A9C-42D9-B792-792E50A4A287}"/>
          </ac:picMkLst>
        </pc:picChg>
        <pc:picChg chg="add del mod">
          <ac:chgData name="Singh, Hasmita" userId="389ee1e1-3201-4132-98db-eb6f2e16f18b" providerId="ADAL" clId="{5F2C340D-7286-46E5-88A2-56C9C89191AF}" dt="2021-03-03T18:23:25.312" v="135" actId="478"/>
          <ac:picMkLst>
            <pc:docMk/>
            <pc:sldMk cId="1953139645" sldId="652"/>
            <ac:picMk id="29" creationId="{D58FCDC3-30CF-4FAE-A3CF-38C9349B2CBE}"/>
          </ac:picMkLst>
        </pc:picChg>
        <pc:picChg chg="add mod">
          <ac:chgData name="Singh, Hasmita" userId="389ee1e1-3201-4132-98db-eb6f2e16f18b" providerId="ADAL" clId="{5F2C340D-7286-46E5-88A2-56C9C89191AF}" dt="2021-03-03T18:23:29.512" v="138" actId="1038"/>
          <ac:picMkLst>
            <pc:docMk/>
            <pc:sldMk cId="1953139645" sldId="652"/>
            <ac:picMk id="31" creationId="{5114D9F6-D305-4B9D-B6C0-22836F2A0E29}"/>
          </ac:picMkLst>
        </pc:picChg>
      </pc:sldChg>
      <pc:sldChg chg="del">
        <pc:chgData name="Singh, Hasmita" userId="389ee1e1-3201-4132-98db-eb6f2e16f18b" providerId="ADAL" clId="{5F2C340D-7286-46E5-88A2-56C9C89191AF}" dt="2021-03-09T16:11:51.617" v="4010" actId="47"/>
        <pc:sldMkLst>
          <pc:docMk/>
          <pc:sldMk cId="3363751239" sldId="653"/>
        </pc:sldMkLst>
      </pc:sldChg>
      <pc:sldChg chg="modNotesTx">
        <pc:chgData name="Singh, Hasmita" userId="389ee1e1-3201-4132-98db-eb6f2e16f18b" providerId="ADAL" clId="{5F2C340D-7286-46E5-88A2-56C9C89191AF}" dt="2021-03-09T16:30:32.618" v="4015" actId="20577"/>
        <pc:sldMkLst>
          <pc:docMk/>
          <pc:sldMk cId="463597606" sldId="670"/>
        </pc:sldMkLst>
      </pc:sldChg>
      <pc:sldChg chg="addSp delSp modSp mod delCm">
        <pc:chgData name="Singh, Hasmita" userId="389ee1e1-3201-4132-98db-eb6f2e16f18b" providerId="ADAL" clId="{5F2C340D-7286-46E5-88A2-56C9C89191AF}" dt="2021-03-03T18:17:03.236" v="84" actId="1592"/>
        <pc:sldMkLst>
          <pc:docMk/>
          <pc:sldMk cId="4087828476" sldId="699"/>
        </pc:sldMkLst>
        <pc:picChg chg="add mod">
          <ac:chgData name="Singh, Hasmita" userId="389ee1e1-3201-4132-98db-eb6f2e16f18b" providerId="ADAL" clId="{5F2C340D-7286-46E5-88A2-56C9C89191AF}" dt="2021-03-03T18:16:59.400" v="83" actId="1038"/>
          <ac:picMkLst>
            <pc:docMk/>
            <pc:sldMk cId="4087828476" sldId="699"/>
            <ac:picMk id="6" creationId="{A20FD925-6FA6-469E-83C2-A82D5EAD7AFB}"/>
          </ac:picMkLst>
        </pc:picChg>
        <pc:picChg chg="del">
          <ac:chgData name="Singh, Hasmita" userId="389ee1e1-3201-4132-98db-eb6f2e16f18b" providerId="ADAL" clId="{5F2C340D-7286-46E5-88A2-56C9C89191AF}" dt="2021-03-03T18:16:52.500" v="55" actId="478"/>
          <ac:picMkLst>
            <pc:docMk/>
            <pc:sldMk cId="4087828476" sldId="699"/>
            <ac:picMk id="7" creationId="{6005FC82-14CB-754B-B1D1-CE91626E6EFD}"/>
          </ac:picMkLst>
        </pc:picChg>
      </pc:sldChg>
      <pc:sldChg chg="addSp delSp modSp mod addCm delCm modCm">
        <pc:chgData name="Singh, Hasmita" userId="389ee1e1-3201-4132-98db-eb6f2e16f18b" providerId="ADAL" clId="{5F2C340D-7286-46E5-88A2-56C9C89191AF}" dt="2021-03-15T14:56:01.825" v="9606" actId="20577"/>
        <pc:sldMkLst>
          <pc:docMk/>
          <pc:sldMk cId="3940148106" sldId="700"/>
        </pc:sldMkLst>
        <pc:spChg chg="mod">
          <ac:chgData name="Singh, Hasmita" userId="389ee1e1-3201-4132-98db-eb6f2e16f18b" providerId="ADAL" clId="{5F2C340D-7286-46E5-88A2-56C9C89191AF}" dt="2021-03-15T14:56:01.825" v="9606" actId="20577"/>
          <ac:spMkLst>
            <pc:docMk/>
            <pc:sldMk cId="3940148106" sldId="700"/>
            <ac:spMk id="5" creationId="{00000000-0000-0000-0000-000000000000}"/>
          </ac:spMkLst>
        </pc:spChg>
        <pc:picChg chg="add del mod modCrop">
          <ac:chgData name="Singh, Hasmita" userId="389ee1e1-3201-4132-98db-eb6f2e16f18b" providerId="ADAL" clId="{5F2C340D-7286-46E5-88A2-56C9C89191AF}" dt="2021-03-03T18:22:08.091" v="122" actId="478"/>
          <ac:picMkLst>
            <pc:docMk/>
            <pc:sldMk cId="3940148106" sldId="700"/>
            <ac:picMk id="4" creationId="{D73EC24F-B1D4-4E04-AF01-34C358A24E70}"/>
          </ac:picMkLst>
        </pc:picChg>
        <pc:picChg chg="del">
          <ac:chgData name="Singh, Hasmita" userId="389ee1e1-3201-4132-98db-eb6f2e16f18b" providerId="ADAL" clId="{5F2C340D-7286-46E5-88A2-56C9C89191AF}" dt="2021-03-03T18:19:47.691" v="108" actId="478"/>
          <ac:picMkLst>
            <pc:docMk/>
            <pc:sldMk cId="3940148106" sldId="700"/>
            <ac:picMk id="7" creationId="{98F39C81-384F-7D43-817E-D8C64276DEFF}"/>
          </ac:picMkLst>
        </pc:picChg>
        <pc:picChg chg="add mod">
          <ac:chgData name="Singh, Hasmita" userId="389ee1e1-3201-4132-98db-eb6f2e16f18b" providerId="ADAL" clId="{5F2C340D-7286-46E5-88A2-56C9C89191AF}" dt="2021-03-03T18:22:21.241" v="126" actId="14861"/>
          <ac:picMkLst>
            <pc:docMk/>
            <pc:sldMk cId="3940148106" sldId="700"/>
            <ac:picMk id="8" creationId="{6D49409E-F953-4BE0-A921-428DD002A271}"/>
          </ac:picMkLst>
        </pc:picChg>
      </pc:sldChg>
      <pc:sldChg chg="del addCm modCm">
        <pc:chgData name="Singh, Hasmita" userId="389ee1e1-3201-4132-98db-eb6f2e16f18b" providerId="ADAL" clId="{5F2C340D-7286-46E5-88A2-56C9C89191AF}" dt="2021-03-11T19:09:38.456" v="5453" actId="47"/>
        <pc:sldMkLst>
          <pc:docMk/>
          <pc:sldMk cId="946709697" sldId="1179"/>
        </pc:sldMkLst>
      </pc:sldChg>
      <pc:sldChg chg="del modCm">
        <pc:chgData name="Singh, Hasmita" userId="389ee1e1-3201-4132-98db-eb6f2e16f18b" providerId="ADAL" clId="{5F2C340D-7286-46E5-88A2-56C9C89191AF}" dt="2021-03-11T19:09:41.165" v="5454" actId="47"/>
        <pc:sldMkLst>
          <pc:docMk/>
          <pc:sldMk cId="1170533872" sldId="1196"/>
        </pc:sldMkLst>
      </pc:sldChg>
      <pc:sldChg chg="addCm delCm modCm">
        <pc:chgData name="Singh, Hasmita" userId="389ee1e1-3201-4132-98db-eb6f2e16f18b" providerId="ADAL" clId="{5F2C340D-7286-46E5-88A2-56C9C89191AF}" dt="2021-03-15T13:58:17.304" v="9555" actId="1592"/>
        <pc:sldMkLst>
          <pc:docMk/>
          <pc:sldMk cId="769053251" sldId="1324"/>
        </pc:sldMkLst>
      </pc:sldChg>
      <pc:sldChg chg="modSp mod">
        <pc:chgData name="Singh, Hasmita" userId="389ee1e1-3201-4132-98db-eb6f2e16f18b" providerId="ADAL" clId="{5F2C340D-7286-46E5-88A2-56C9C89191AF}" dt="2021-03-04T21:13:50.104" v="175" actId="1038"/>
        <pc:sldMkLst>
          <pc:docMk/>
          <pc:sldMk cId="314142159" sldId="1369"/>
        </pc:sldMkLst>
        <pc:spChg chg="mod">
          <ac:chgData name="Singh, Hasmita" userId="389ee1e1-3201-4132-98db-eb6f2e16f18b" providerId="ADAL" clId="{5F2C340D-7286-46E5-88A2-56C9C89191AF}" dt="2021-03-04T21:13:39.393" v="167" actId="1036"/>
          <ac:spMkLst>
            <pc:docMk/>
            <pc:sldMk cId="314142159" sldId="1369"/>
            <ac:spMk id="2" creationId="{D3D11D4A-5A4B-42C8-B41D-A880D1F100FA}"/>
          </ac:spMkLst>
        </pc:spChg>
        <pc:spChg chg="mod">
          <ac:chgData name="Singh, Hasmita" userId="389ee1e1-3201-4132-98db-eb6f2e16f18b" providerId="ADAL" clId="{5F2C340D-7286-46E5-88A2-56C9C89191AF}" dt="2021-03-04T21:13:50.104" v="175" actId="1038"/>
          <ac:spMkLst>
            <pc:docMk/>
            <pc:sldMk cId="314142159" sldId="1369"/>
            <ac:spMk id="5" creationId="{4EF0EEC0-5334-49B7-B18E-C32A3037E22F}"/>
          </ac:spMkLst>
        </pc:spChg>
      </pc:sldChg>
      <pc:sldChg chg="del">
        <pc:chgData name="Singh, Hasmita" userId="389ee1e1-3201-4132-98db-eb6f2e16f18b" providerId="ADAL" clId="{5F2C340D-7286-46E5-88A2-56C9C89191AF}" dt="2021-03-06T02:40:30.669" v="3140" actId="47"/>
        <pc:sldMkLst>
          <pc:docMk/>
          <pc:sldMk cId="2966928305" sldId="1377"/>
        </pc:sldMkLst>
      </pc:sldChg>
      <pc:sldChg chg="del">
        <pc:chgData name="Singh, Hasmita" userId="389ee1e1-3201-4132-98db-eb6f2e16f18b" providerId="ADAL" clId="{5F2C340D-7286-46E5-88A2-56C9C89191AF}" dt="2021-03-06T02:40:50.477" v="3141" actId="47"/>
        <pc:sldMkLst>
          <pc:docMk/>
          <pc:sldMk cId="465256438" sldId="1378"/>
        </pc:sldMkLst>
      </pc:sldChg>
      <pc:sldChg chg="del">
        <pc:chgData name="Singh, Hasmita" userId="389ee1e1-3201-4132-98db-eb6f2e16f18b" providerId="ADAL" clId="{5F2C340D-7286-46E5-88A2-56C9C89191AF}" dt="2021-03-08T22:11:41.655" v="3817" actId="47"/>
        <pc:sldMkLst>
          <pc:docMk/>
          <pc:sldMk cId="1334954083" sldId="1379"/>
        </pc:sldMkLst>
      </pc:sldChg>
      <pc:sldChg chg="del">
        <pc:chgData name="Singh, Hasmita" userId="389ee1e1-3201-4132-98db-eb6f2e16f18b" providerId="ADAL" clId="{5F2C340D-7286-46E5-88A2-56C9C89191AF}" dt="2021-03-08T22:12:49.524" v="3821" actId="47"/>
        <pc:sldMkLst>
          <pc:docMk/>
          <pc:sldMk cId="3470715172" sldId="1381"/>
        </pc:sldMkLst>
      </pc:sldChg>
      <pc:sldChg chg="del">
        <pc:chgData name="Singh, Hasmita" userId="389ee1e1-3201-4132-98db-eb6f2e16f18b" providerId="ADAL" clId="{5F2C340D-7286-46E5-88A2-56C9C89191AF}" dt="2021-03-08T22:12:34.462" v="3820" actId="47"/>
        <pc:sldMkLst>
          <pc:docMk/>
          <pc:sldMk cId="302908061" sldId="1382"/>
        </pc:sldMkLst>
      </pc:sldChg>
      <pc:sldChg chg="addSp delSp modSp mod addCm delCm modCm">
        <pc:chgData name="Singh, Hasmita" userId="389ee1e1-3201-4132-98db-eb6f2e16f18b" providerId="ADAL" clId="{5F2C340D-7286-46E5-88A2-56C9C89191AF}" dt="2021-03-11T19:28:21.581" v="5898" actId="1592"/>
        <pc:sldMkLst>
          <pc:docMk/>
          <pc:sldMk cId="3538692646" sldId="1384"/>
        </pc:sldMkLst>
        <pc:spChg chg="mod">
          <ac:chgData name="Singh, Hasmita" userId="389ee1e1-3201-4132-98db-eb6f2e16f18b" providerId="ADAL" clId="{5F2C340D-7286-46E5-88A2-56C9C89191AF}" dt="2021-03-11T19:27:46.237" v="5774" actId="207"/>
          <ac:spMkLst>
            <pc:docMk/>
            <pc:sldMk cId="3538692646" sldId="1384"/>
            <ac:spMk id="3" creationId="{00000000-0000-0000-0000-000000000000}"/>
          </ac:spMkLst>
        </pc:spChg>
        <pc:spChg chg="add del mod">
          <ac:chgData name="Singh, Hasmita" userId="389ee1e1-3201-4132-98db-eb6f2e16f18b" providerId="ADAL" clId="{5F2C340D-7286-46E5-88A2-56C9C89191AF}" dt="2021-03-11T19:28:18.890" v="5897" actId="478"/>
          <ac:spMkLst>
            <pc:docMk/>
            <pc:sldMk cId="3538692646" sldId="1384"/>
            <ac:spMk id="5" creationId="{2F720041-5FC5-44EC-AC33-3BD1C7DDDCCA}"/>
          </ac:spMkLst>
        </pc:spChg>
      </pc:sldChg>
      <pc:sldChg chg="del">
        <pc:chgData name="Singh, Hasmita" userId="389ee1e1-3201-4132-98db-eb6f2e16f18b" providerId="ADAL" clId="{5F2C340D-7286-46E5-88A2-56C9C89191AF}" dt="2021-03-08T22:11:45.354" v="3818" actId="47"/>
        <pc:sldMkLst>
          <pc:docMk/>
          <pc:sldMk cId="399107784" sldId="1385"/>
        </pc:sldMkLst>
      </pc:sldChg>
      <pc:sldChg chg="del">
        <pc:chgData name="Singh, Hasmita" userId="389ee1e1-3201-4132-98db-eb6f2e16f18b" providerId="ADAL" clId="{5F2C340D-7286-46E5-88A2-56C9C89191AF}" dt="2021-03-06T02:41:30.040" v="3142" actId="47"/>
        <pc:sldMkLst>
          <pc:docMk/>
          <pc:sldMk cId="1796813221" sldId="1386"/>
        </pc:sldMkLst>
      </pc:sldChg>
      <pc:sldChg chg="del">
        <pc:chgData name="Singh, Hasmita" userId="389ee1e1-3201-4132-98db-eb6f2e16f18b" providerId="ADAL" clId="{5F2C340D-7286-46E5-88A2-56C9C89191AF}" dt="2021-03-08T22:12:32.354" v="3819" actId="47"/>
        <pc:sldMkLst>
          <pc:docMk/>
          <pc:sldMk cId="3849530878" sldId="1387"/>
        </pc:sldMkLst>
      </pc:sldChg>
      <pc:sldChg chg="del">
        <pc:chgData name="Singh, Hasmita" userId="389ee1e1-3201-4132-98db-eb6f2e16f18b" providerId="ADAL" clId="{5F2C340D-7286-46E5-88A2-56C9C89191AF}" dt="2021-03-08T23:27:51.291" v="4005" actId="47"/>
        <pc:sldMkLst>
          <pc:docMk/>
          <pc:sldMk cId="904992375" sldId="1389"/>
        </pc:sldMkLst>
      </pc:sldChg>
      <pc:sldChg chg="del">
        <pc:chgData name="Singh, Hasmita" userId="389ee1e1-3201-4132-98db-eb6f2e16f18b" providerId="ADAL" clId="{5F2C340D-7286-46E5-88A2-56C9C89191AF}" dt="2021-03-08T23:28:05.560" v="4006" actId="47"/>
        <pc:sldMkLst>
          <pc:docMk/>
          <pc:sldMk cId="2737087297" sldId="1390"/>
        </pc:sldMkLst>
      </pc:sldChg>
      <pc:sldChg chg="addSp delSp modSp mod setBg addCm delCm modCm modNotesTx">
        <pc:chgData name="Singh, Hasmita" userId="389ee1e1-3201-4132-98db-eb6f2e16f18b" providerId="ADAL" clId="{5F2C340D-7286-46E5-88A2-56C9C89191AF}" dt="2021-03-17T20:49:52.316" v="10805" actId="1038"/>
        <pc:sldMkLst>
          <pc:docMk/>
          <pc:sldMk cId="644706563" sldId="1391"/>
        </pc:sldMkLst>
        <pc:spChg chg="mod">
          <ac:chgData name="Singh, Hasmita" userId="389ee1e1-3201-4132-98db-eb6f2e16f18b" providerId="ADAL" clId="{5F2C340D-7286-46E5-88A2-56C9C89191AF}" dt="2021-03-17T16:17:03.538" v="10535" actId="1076"/>
          <ac:spMkLst>
            <pc:docMk/>
            <pc:sldMk cId="644706563" sldId="1391"/>
            <ac:spMk id="4" creationId="{BECC201F-AE96-48D5-A2AD-1DFBA0D03B96}"/>
          </ac:spMkLst>
        </pc:spChg>
        <pc:spChg chg="mod">
          <ac:chgData name="Singh, Hasmita" userId="389ee1e1-3201-4132-98db-eb6f2e16f18b" providerId="ADAL" clId="{5F2C340D-7286-46E5-88A2-56C9C89191AF}" dt="2021-03-17T20:49:52.316" v="10805" actId="1038"/>
          <ac:spMkLst>
            <pc:docMk/>
            <pc:sldMk cId="644706563" sldId="1391"/>
            <ac:spMk id="6" creationId="{56F42EF2-4D3E-4D6E-B1EB-36720EF18F39}"/>
          </ac:spMkLst>
        </pc:spChg>
        <pc:spChg chg="add del">
          <ac:chgData name="Singh, Hasmita" userId="389ee1e1-3201-4132-98db-eb6f2e16f18b" providerId="ADAL" clId="{5F2C340D-7286-46E5-88A2-56C9C89191AF}" dt="2021-03-17T15:55:09.218" v="10154" actId="22"/>
          <ac:spMkLst>
            <pc:docMk/>
            <pc:sldMk cId="644706563" sldId="1391"/>
            <ac:spMk id="7" creationId="{429663EB-834D-4782-A5E8-AEB2C0FBFF47}"/>
          </ac:spMkLst>
        </pc:spChg>
        <pc:spChg chg="add del mod topLvl">
          <ac:chgData name="Singh, Hasmita" userId="389ee1e1-3201-4132-98db-eb6f2e16f18b" providerId="ADAL" clId="{5F2C340D-7286-46E5-88A2-56C9C89191AF}" dt="2021-03-17T16:40:35.318" v="10765" actId="164"/>
          <ac:spMkLst>
            <pc:docMk/>
            <pc:sldMk cId="644706563" sldId="1391"/>
            <ac:spMk id="16" creationId="{2B53870A-65E2-4366-99C9-0666ED947922}"/>
          </ac:spMkLst>
        </pc:spChg>
        <pc:grpChg chg="add del mod">
          <ac:chgData name="Singh, Hasmita" userId="389ee1e1-3201-4132-98db-eb6f2e16f18b" providerId="ADAL" clId="{5F2C340D-7286-46E5-88A2-56C9C89191AF}" dt="2021-03-17T16:35:48.388" v="10682" actId="165"/>
          <ac:grpSpMkLst>
            <pc:docMk/>
            <pc:sldMk cId="644706563" sldId="1391"/>
            <ac:grpSpMk id="19" creationId="{7949D8CF-467A-4FFF-8620-54F7BC46E3A4}"/>
          </ac:grpSpMkLst>
        </pc:grpChg>
        <pc:grpChg chg="add mod">
          <ac:chgData name="Singh, Hasmita" userId="389ee1e1-3201-4132-98db-eb6f2e16f18b" providerId="ADAL" clId="{5F2C340D-7286-46E5-88A2-56C9C89191AF}" dt="2021-03-17T16:40:35.318" v="10765" actId="164"/>
          <ac:grpSpMkLst>
            <pc:docMk/>
            <pc:sldMk cId="644706563" sldId="1391"/>
            <ac:grpSpMk id="22" creationId="{FC1FA9E6-E5E0-415C-A6B6-D3AD667C3D2D}"/>
          </ac:grpSpMkLst>
        </pc:grpChg>
        <pc:picChg chg="del">
          <ac:chgData name="Singh, Hasmita" userId="389ee1e1-3201-4132-98db-eb6f2e16f18b" providerId="ADAL" clId="{5F2C340D-7286-46E5-88A2-56C9C89191AF}" dt="2021-03-15T20:43:45.333" v="9787" actId="478"/>
          <ac:picMkLst>
            <pc:docMk/>
            <pc:sldMk cId="644706563" sldId="1391"/>
            <ac:picMk id="3" creationId="{C376B91E-C117-41C8-BA1A-7E8EC9D7E5C0}"/>
          </ac:picMkLst>
        </pc:picChg>
        <pc:picChg chg="add del mod">
          <ac:chgData name="Singh, Hasmita" userId="389ee1e1-3201-4132-98db-eb6f2e16f18b" providerId="ADAL" clId="{5F2C340D-7286-46E5-88A2-56C9C89191AF}" dt="2021-03-15T21:30:19.869" v="9982" actId="478"/>
          <ac:picMkLst>
            <pc:docMk/>
            <pc:sldMk cId="644706563" sldId="1391"/>
            <ac:picMk id="5" creationId="{EFDDD56B-DE1A-4E34-A4F4-96C3C3653AEC}"/>
          </ac:picMkLst>
        </pc:picChg>
        <pc:picChg chg="add del mod modCrop">
          <ac:chgData name="Singh, Hasmita" userId="389ee1e1-3201-4132-98db-eb6f2e16f18b" providerId="ADAL" clId="{5F2C340D-7286-46E5-88A2-56C9C89191AF}" dt="2021-03-17T15:58:17.707" v="10244" actId="478"/>
          <ac:picMkLst>
            <pc:docMk/>
            <pc:sldMk cId="644706563" sldId="1391"/>
            <ac:picMk id="5" creationId="{FC06EA19-F0A1-4075-B1B5-D54C9390322C}"/>
          </ac:picMkLst>
        </pc:picChg>
        <pc:picChg chg="add del mod">
          <ac:chgData name="Singh, Hasmita" userId="389ee1e1-3201-4132-98db-eb6f2e16f18b" providerId="ADAL" clId="{5F2C340D-7286-46E5-88A2-56C9C89191AF}" dt="2021-03-15T21:30:21.165" v="9983" actId="478"/>
          <ac:picMkLst>
            <pc:docMk/>
            <pc:sldMk cId="644706563" sldId="1391"/>
            <ac:picMk id="8" creationId="{A5622EBD-4EDD-484C-8D30-2FB4DF51C619}"/>
          </ac:picMkLst>
        </pc:picChg>
        <pc:picChg chg="add mod modCrop">
          <ac:chgData name="Singh, Hasmita" userId="389ee1e1-3201-4132-98db-eb6f2e16f18b" providerId="ADAL" clId="{5F2C340D-7286-46E5-88A2-56C9C89191AF}" dt="2021-03-17T16:40:35.318" v="10765" actId="164"/>
          <ac:picMkLst>
            <pc:docMk/>
            <pc:sldMk cId="644706563" sldId="1391"/>
            <ac:picMk id="9" creationId="{C6D92E2B-1676-44E3-8A0A-4DE9F0984B8E}"/>
          </ac:picMkLst>
        </pc:picChg>
        <pc:picChg chg="add del mod modCrop">
          <ac:chgData name="Singh, Hasmita" userId="389ee1e1-3201-4132-98db-eb6f2e16f18b" providerId="ADAL" clId="{5F2C340D-7286-46E5-88A2-56C9C89191AF}" dt="2021-03-17T16:16:52.005" v="10533" actId="478"/>
          <ac:picMkLst>
            <pc:docMk/>
            <pc:sldMk cId="644706563" sldId="1391"/>
            <ac:picMk id="10" creationId="{4695C648-AF7B-4A17-8839-8979277DCED4}"/>
          </ac:picMkLst>
        </pc:picChg>
        <pc:picChg chg="add del mod modCrop">
          <ac:chgData name="Singh, Hasmita" userId="389ee1e1-3201-4132-98db-eb6f2e16f18b" providerId="ADAL" clId="{5F2C340D-7286-46E5-88A2-56C9C89191AF}" dt="2021-03-17T16:09:32.320" v="10410" actId="478"/>
          <ac:picMkLst>
            <pc:docMk/>
            <pc:sldMk cId="644706563" sldId="1391"/>
            <ac:picMk id="12" creationId="{B387225A-E271-4ED7-95D3-8FFBDD42EB45}"/>
          </ac:picMkLst>
        </pc:picChg>
        <pc:picChg chg="add del mod modCrop">
          <ac:chgData name="Singh, Hasmita" userId="389ee1e1-3201-4132-98db-eb6f2e16f18b" providerId="ADAL" clId="{5F2C340D-7286-46E5-88A2-56C9C89191AF}" dt="2021-03-17T16:16:32.761" v="10514" actId="478"/>
          <ac:picMkLst>
            <pc:docMk/>
            <pc:sldMk cId="644706563" sldId="1391"/>
            <ac:picMk id="13" creationId="{486E613C-335B-41DC-97D5-B81B54C7F93E}"/>
          </ac:picMkLst>
        </pc:picChg>
        <pc:picChg chg="add del mod">
          <ac:chgData name="Singh, Hasmita" userId="389ee1e1-3201-4132-98db-eb6f2e16f18b" providerId="ADAL" clId="{5F2C340D-7286-46E5-88A2-56C9C89191AF}" dt="2021-03-17T16:13:47.896" v="10434" actId="478"/>
          <ac:picMkLst>
            <pc:docMk/>
            <pc:sldMk cId="644706563" sldId="1391"/>
            <ac:picMk id="15" creationId="{2FAEB307-5E9E-4716-8962-02EAF5364864}"/>
          </ac:picMkLst>
        </pc:picChg>
        <pc:picChg chg="add del mod topLvl modCrop">
          <ac:chgData name="Singh, Hasmita" userId="389ee1e1-3201-4132-98db-eb6f2e16f18b" providerId="ADAL" clId="{5F2C340D-7286-46E5-88A2-56C9C89191AF}" dt="2021-03-17T16:35:55.950" v="10686" actId="478"/>
          <ac:picMkLst>
            <pc:docMk/>
            <pc:sldMk cId="644706563" sldId="1391"/>
            <ac:picMk id="18" creationId="{52719B3C-3997-445C-AB89-CA00AB15AE53}"/>
          </ac:picMkLst>
        </pc:picChg>
        <pc:picChg chg="add mod modCrop">
          <ac:chgData name="Singh, Hasmita" userId="389ee1e1-3201-4132-98db-eb6f2e16f18b" providerId="ADAL" clId="{5F2C340D-7286-46E5-88A2-56C9C89191AF}" dt="2021-03-17T16:40:35.318" v="10765" actId="164"/>
          <ac:picMkLst>
            <pc:docMk/>
            <pc:sldMk cId="644706563" sldId="1391"/>
            <ac:picMk id="21" creationId="{38F1F492-1930-4764-8974-662B981AB5F9}"/>
          </ac:picMkLst>
        </pc:picChg>
      </pc:sldChg>
      <pc:sldChg chg="del">
        <pc:chgData name="Singh, Hasmita" userId="389ee1e1-3201-4132-98db-eb6f2e16f18b" providerId="ADAL" clId="{5F2C340D-7286-46E5-88A2-56C9C89191AF}" dt="2021-03-06T02:28:20.292" v="2706" actId="47"/>
        <pc:sldMkLst>
          <pc:docMk/>
          <pc:sldMk cId="413555086" sldId="1392"/>
        </pc:sldMkLst>
      </pc:sldChg>
      <pc:sldChg chg="del ord">
        <pc:chgData name="Singh, Hasmita" userId="389ee1e1-3201-4132-98db-eb6f2e16f18b" providerId="ADAL" clId="{5F2C340D-7286-46E5-88A2-56C9C89191AF}" dt="2021-03-06T02:28:31.534" v="2707" actId="47"/>
        <pc:sldMkLst>
          <pc:docMk/>
          <pc:sldMk cId="4255953569" sldId="1393"/>
        </pc:sldMkLst>
      </pc:sldChg>
      <pc:sldChg chg="del">
        <pc:chgData name="Singh, Hasmita" userId="389ee1e1-3201-4132-98db-eb6f2e16f18b" providerId="ADAL" clId="{5F2C340D-7286-46E5-88A2-56C9C89191AF}" dt="2021-03-06T02:39:58.111" v="3139" actId="47"/>
        <pc:sldMkLst>
          <pc:docMk/>
          <pc:sldMk cId="396582399" sldId="1394"/>
        </pc:sldMkLst>
      </pc:sldChg>
      <pc:sldChg chg="del">
        <pc:chgData name="Singh, Hasmita" userId="389ee1e1-3201-4132-98db-eb6f2e16f18b" providerId="ADAL" clId="{5F2C340D-7286-46E5-88A2-56C9C89191AF}" dt="2021-03-08T22:12:52.952" v="3822" actId="47"/>
        <pc:sldMkLst>
          <pc:docMk/>
          <pc:sldMk cId="2038048236" sldId="1395"/>
        </pc:sldMkLst>
      </pc:sldChg>
      <pc:sldChg chg="addSp delSp modSp new mod addCm delCm modCm">
        <pc:chgData name="Singh, Hasmita" userId="389ee1e1-3201-4132-98db-eb6f2e16f18b" providerId="ADAL" clId="{5F2C340D-7286-46E5-88A2-56C9C89191AF}" dt="2021-03-17T16:41:17.104" v="10789" actId="1036"/>
        <pc:sldMkLst>
          <pc:docMk/>
          <pc:sldMk cId="3892852888" sldId="1396"/>
        </pc:sldMkLst>
        <pc:spChg chg="mod">
          <ac:chgData name="Singh, Hasmita" userId="389ee1e1-3201-4132-98db-eb6f2e16f18b" providerId="ADAL" clId="{5F2C340D-7286-46E5-88A2-56C9C89191AF}" dt="2021-03-16T14:46:58.262" v="10049" actId="1037"/>
          <ac:spMkLst>
            <pc:docMk/>
            <pc:sldMk cId="3892852888" sldId="1396"/>
            <ac:spMk id="2" creationId="{259E289A-A8C5-4247-A39A-237A00E11F76}"/>
          </ac:spMkLst>
        </pc:spChg>
        <pc:spChg chg="add mod">
          <ac:chgData name="Singh, Hasmita" userId="389ee1e1-3201-4132-98db-eb6f2e16f18b" providerId="ADAL" clId="{5F2C340D-7286-46E5-88A2-56C9C89191AF}" dt="2021-03-15T21:07:57.410" v="9849" actId="1076"/>
          <ac:spMkLst>
            <pc:docMk/>
            <pc:sldMk cId="3892852888" sldId="1396"/>
            <ac:spMk id="9" creationId="{4AB98074-BC84-49D7-9E12-6BF71CE2FF6B}"/>
          </ac:spMkLst>
        </pc:spChg>
        <pc:spChg chg="add mod">
          <ac:chgData name="Singh, Hasmita" userId="389ee1e1-3201-4132-98db-eb6f2e16f18b" providerId="ADAL" clId="{5F2C340D-7286-46E5-88A2-56C9C89191AF}" dt="2021-03-13T22:20:29.141" v="9399" actId="20577"/>
          <ac:spMkLst>
            <pc:docMk/>
            <pc:sldMk cId="3892852888" sldId="1396"/>
            <ac:spMk id="10" creationId="{858F1069-3EEE-4971-9CC7-C006DB9A7F13}"/>
          </ac:spMkLst>
        </pc:spChg>
        <pc:spChg chg="add del">
          <ac:chgData name="Singh, Hasmita" userId="389ee1e1-3201-4132-98db-eb6f2e16f18b" providerId="ADAL" clId="{5F2C340D-7286-46E5-88A2-56C9C89191AF}" dt="2021-03-15T21:11:29.228" v="9870" actId="478"/>
          <ac:spMkLst>
            <pc:docMk/>
            <pc:sldMk cId="3892852888" sldId="1396"/>
            <ac:spMk id="11" creationId="{DF498480-01EC-4F56-B9A2-26C3AE06A14F}"/>
          </ac:spMkLst>
        </pc:spChg>
        <pc:spChg chg="add mod">
          <ac:chgData name="Singh, Hasmita" userId="389ee1e1-3201-4132-98db-eb6f2e16f18b" providerId="ADAL" clId="{5F2C340D-7286-46E5-88A2-56C9C89191AF}" dt="2021-03-15T21:10:11.077" v="9867" actId="14100"/>
          <ac:spMkLst>
            <pc:docMk/>
            <pc:sldMk cId="3892852888" sldId="1396"/>
            <ac:spMk id="12" creationId="{5B9B49B6-22BA-4579-886B-6D566618C456}"/>
          </ac:spMkLst>
        </pc:spChg>
        <pc:spChg chg="add mod">
          <ac:chgData name="Singh, Hasmita" userId="389ee1e1-3201-4132-98db-eb6f2e16f18b" providerId="ADAL" clId="{5F2C340D-7286-46E5-88A2-56C9C89191AF}" dt="2021-03-15T21:08:25.679" v="9861" actId="1036"/>
          <ac:spMkLst>
            <pc:docMk/>
            <pc:sldMk cId="3892852888" sldId="1396"/>
            <ac:spMk id="13" creationId="{24B90FB8-46EB-4E33-9CFB-96F6D3806750}"/>
          </ac:spMkLst>
        </pc:spChg>
        <pc:grpChg chg="add del mod">
          <ac:chgData name="Singh, Hasmita" userId="389ee1e1-3201-4132-98db-eb6f2e16f18b" providerId="ADAL" clId="{5F2C340D-7286-46E5-88A2-56C9C89191AF}" dt="2021-03-15T21:06:59.393" v="9832" actId="478"/>
          <ac:grpSpMkLst>
            <pc:docMk/>
            <pc:sldMk cId="3892852888" sldId="1396"/>
            <ac:grpSpMk id="4" creationId="{3F4EE329-50E3-4CF1-B0DF-597556093460}"/>
          </ac:grpSpMkLst>
        </pc:grpChg>
        <pc:grpChg chg="add mod">
          <ac:chgData name="Singh, Hasmita" userId="389ee1e1-3201-4132-98db-eb6f2e16f18b" providerId="ADAL" clId="{5F2C340D-7286-46E5-88A2-56C9C89191AF}" dt="2021-03-17T16:40:53.949" v="10779" actId="1036"/>
          <ac:grpSpMkLst>
            <pc:docMk/>
            <pc:sldMk cId="3892852888" sldId="1396"/>
            <ac:grpSpMk id="13" creationId="{B74D0A7E-2F19-4C0F-B273-D3F67C68869D}"/>
          </ac:grpSpMkLst>
        </pc:grpChg>
        <pc:picChg chg="add mod modCrop">
          <ac:chgData name="Singh, Hasmita" userId="389ee1e1-3201-4132-98db-eb6f2e16f18b" providerId="ADAL" clId="{5F2C340D-7286-46E5-88A2-56C9C89191AF}" dt="2021-03-05T20:41:02.777" v="709" actId="1036"/>
          <ac:picMkLst>
            <pc:docMk/>
            <pc:sldMk cId="3892852888" sldId="1396"/>
            <ac:picMk id="3" creationId="{D6680647-A6C3-4F4B-A184-B95D448BB218}"/>
          </ac:picMkLst>
        </pc:picChg>
        <pc:picChg chg="add mod modCrop">
          <ac:chgData name="Singh, Hasmita" userId="389ee1e1-3201-4132-98db-eb6f2e16f18b" providerId="ADAL" clId="{5F2C340D-7286-46E5-88A2-56C9C89191AF}" dt="2021-03-17T16:31:42.744" v="10639" actId="164"/>
          <ac:picMkLst>
            <pc:docMk/>
            <pc:sldMk cId="3892852888" sldId="1396"/>
            <ac:picMk id="4" creationId="{6851E1A6-14EF-4165-AFCE-7AC1EFFB73FE}"/>
          </ac:picMkLst>
        </pc:picChg>
        <pc:picChg chg="add del mod modCrop">
          <ac:chgData name="Singh, Hasmita" userId="389ee1e1-3201-4132-98db-eb6f2e16f18b" providerId="ADAL" clId="{5F2C340D-7286-46E5-88A2-56C9C89191AF}" dt="2021-03-05T20:13:14" v="598" actId="21"/>
          <ac:picMkLst>
            <pc:docMk/>
            <pc:sldMk cId="3892852888" sldId="1396"/>
            <ac:picMk id="5" creationId="{FAA1D1B1-DA70-427C-A475-1A0D553CD3C0}"/>
          </ac:picMkLst>
        </pc:picChg>
        <pc:picChg chg="add del mod modCrop">
          <ac:chgData name="Singh, Hasmita" userId="389ee1e1-3201-4132-98db-eb6f2e16f18b" providerId="ADAL" clId="{5F2C340D-7286-46E5-88A2-56C9C89191AF}" dt="2021-03-17T16:18:11.268" v="10548" actId="478"/>
          <ac:picMkLst>
            <pc:docMk/>
            <pc:sldMk cId="3892852888" sldId="1396"/>
            <ac:picMk id="6" creationId="{8403889B-D03E-49FA-9212-E7F34C2740DE}"/>
          </ac:picMkLst>
        </pc:picChg>
        <pc:picChg chg="add del mod modCrop">
          <ac:chgData name="Singh, Hasmita" userId="389ee1e1-3201-4132-98db-eb6f2e16f18b" providerId="ADAL" clId="{5F2C340D-7286-46E5-88A2-56C9C89191AF}" dt="2021-03-05T20:12:36.999" v="592" actId="478"/>
          <ac:picMkLst>
            <pc:docMk/>
            <pc:sldMk cId="3892852888" sldId="1396"/>
            <ac:picMk id="6" creationId="{D2F2138B-7C1F-4DC6-AF6B-FB60D63CD8AC}"/>
          </ac:picMkLst>
        </pc:picChg>
        <pc:picChg chg="add mod">
          <ac:chgData name="Singh, Hasmita" userId="389ee1e1-3201-4132-98db-eb6f2e16f18b" providerId="ADAL" clId="{5F2C340D-7286-46E5-88A2-56C9C89191AF}" dt="2021-03-05T20:41:02.777" v="709" actId="1036"/>
          <ac:picMkLst>
            <pc:docMk/>
            <pc:sldMk cId="3892852888" sldId="1396"/>
            <ac:picMk id="7" creationId="{4AF6AD63-95D8-46BC-BFAA-CB91F7A0FC84}"/>
          </ac:picMkLst>
        </pc:picChg>
        <pc:picChg chg="add mod">
          <ac:chgData name="Singh, Hasmita" userId="389ee1e1-3201-4132-98db-eb6f2e16f18b" providerId="ADAL" clId="{5F2C340D-7286-46E5-88A2-56C9C89191AF}" dt="2021-03-05T20:41:02.777" v="709" actId="1036"/>
          <ac:picMkLst>
            <pc:docMk/>
            <pc:sldMk cId="3892852888" sldId="1396"/>
            <ac:picMk id="8" creationId="{A226AAE4-CCB4-4F7B-B155-E5B77B839760}"/>
          </ac:picMkLst>
        </pc:picChg>
        <pc:picChg chg="add mod">
          <ac:chgData name="Singh, Hasmita" userId="389ee1e1-3201-4132-98db-eb6f2e16f18b" providerId="ADAL" clId="{5F2C340D-7286-46E5-88A2-56C9C89191AF}" dt="2021-03-05T20:41:02.777" v="709" actId="1036"/>
          <ac:picMkLst>
            <pc:docMk/>
            <pc:sldMk cId="3892852888" sldId="1396"/>
            <ac:picMk id="1026" creationId="{07B29D58-3414-42E0-B06F-6A3874F7EB5B}"/>
          </ac:picMkLst>
        </pc:picChg>
        <pc:cxnChg chg="add mod">
          <ac:chgData name="Singh, Hasmita" userId="389ee1e1-3201-4132-98db-eb6f2e16f18b" providerId="ADAL" clId="{5F2C340D-7286-46E5-88A2-56C9C89191AF}" dt="2021-03-17T16:41:17.104" v="10789" actId="1036"/>
          <ac:cxnSpMkLst>
            <pc:docMk/>
            <pc:sldMk cId="3892852888" sldId="1396"/>
            <ac:cxnSpMk id="7" creationId="{9EB5D299-6024-4B37-911E-3867769DF6FC}"/>
          </ac:cxnSpMkLst>
        </pc:cxnChg>
        <pc:cxnChg chg="add mod">
          <ac:chgData name="Singh, Hasmita" userId="389ee1e1-3201-4132-98db-eb6f2e16f18b" providerId="ADAL" clId="{5F2C340D-7286-46E5-88A2-56C9C89191AF}" dt="2021-03-17T16:31:42.744" v="10639" actId="164"/>
          <ac:cxnSpMkLst>
            <pc:docMk/>
            <pc:sldMk cId="3892852888" sldId="1396"/>
            <ac:cxnSpMk id="11" creationId="{3D6544DD-C20C-45D3-83A4-B30713949936}"/>
          </ac:cxnSpMkLst>
        </pc:cxnChg>
        <pc:cxnChg chg="add mod">
          <ac:chgData name="Singh, Hasmita" userId="389ee1e1-3201-4132-98db-eb6f2e16f18b" providerId="ADAL" clId="{5F2C340D-7286-46E5-88A2-56C9C89191AF}" dt="2021-03-17T16:31:42.744" v="10639" actId="164"/>
          <ac:cxnSpMkLst>
            <pc:docMk/>
            <pc:sldMk cId="3892852888" sldId="1396"/>
            <ac:cxnSpMk id="15" creationId="{030131DF-1F80-48EC-8633-3088B0DAAC0A}"/>
          </ac:cxnSpMkLst>
        </pc:cxnChg>
        <pc:cxnChg chg="add del mod">
          <ac:chgData name="Singh, Hasmita" userId="389ee1e1-3201-4132-98db-eb6f2e16f18b" providerId="ADAL" clId="{5F2C340D-7286-46E5-88A2-56C9C89191AF}" dt="2021-03-17T16:32:06.468" v="10646"/>
          <ac:cxnSpMkLst>
            <pc:docMk/>
            <pc:sldMk cId="3892852888" sldId="1396"/>
            <ac:cxnSpMk id="16" creationId="{9AE008A8-41E6-4982-A523-3F56655309F4}"/>
          </ac:cxnSpMkLst>
        </pc:cxnChg>
        <pc:cxnChg chg="add del mod">
          <ac:chgData name="Singh, Hasmita" userId="389ee1e1-3201-4132-98db-eb6f2e16f18b" providerId="ADAL" clId="{5F2C340D-7286-46E5-88A2-56C9C89191AF}" dt="2021-03-16T14:46:47.253" v="10037"/>
          <ac:cxnSpMkLst>
            <pc:docMk/>
            <pc:sldMk cId="3892852888" sldId="1396"/>
            <ac:cxnSpMk id="17" creationId="{EEE49FBC-8320-4303-814B-9DD37BC7A445}"/>
          </ac:cxnSpMkLst>
        </pc:cxnChg>
        <pc:cxnChg chg="add del mod">
          <ac:chgData name="Singh, Hasmita" userId="389ee1e1-3201-4132-98db-eb6f2e16f18b" providerId="ADAL" clId="{5F2C340D-7286-46E5-88A2-56C9C89191AF}" dt="2021-03-16T14:46:46.186" v="10034"/>
          <ac:cxnSpMkLst>
            <pc:docMk/>
            <pc:sldMk cId="3892852888" sldId="1396"/>
            <ac:cxnSpMk id="19" creationId="{9000D8B1-719D-442B-8BE7-0E675FFA45F0}"/>
          </ac:cxnSpMkLst>
        </pc:cxnChg>
      </pc:sldChg>
      <pc:sldChg chg="addSp delSp modSp add del mod addCm delCm modCm">
        <pc:chgData name="Singh, Hasmita" userId="389ee1e1-3201-4132-98db-eb6f2e16f18b" providerId="ADAL" clId="{5F2C340D-7286-46E5-88A2-56C9C89191AF}" dt="2021-03-08T22:14:02.301" v="3824" actId="47"/>
        <pc:sldMkLst>
          <pc:docMk/>
          <pc:sldMk cId="302206123" sldId="1397"/>
        </pc:sldMkLst>
        <pc:spChg chg="mod">
          <ac:chgData name="Singh, Hasmita" userId="389ee1e1-3201-4132-98db-eb6f2e16f18b" providerId="ADAL" clId="{5F2C340D-7286-46E5-88A2-56C9C89191AF}" dt="2021-03-06T02:02:49.081" v="1464" actId="20577"/>
          <ac:spMkLst>
            <pc:docMk/>
            <pc:sldMk cId="302206123" sldId="1397"/>
            <ac:spMk id="2" creationId="{54BFD381-6B6B-433F-ACFA-2DD24451CBF3}"/>
          </ac:spMkLst>
        </pc:spChg>
        <pc:spChg chg="mod">
          <ac:chgData name="Singh, Hasmita" userId="389ee1e1-3201-4132-98db-eb6f2e16f18b" providerId="ADAL" clId="{5F2C340D-7286-46E5-88A2-56C9C89191AF}" dt="2021-03-06T02:24:30.226" v="2694" actId="122"/>
          <ac:spMkLst>
            <pc:docMk/>
            <pc:sldMk cId="302206123" sldId="1397"/>
            <ac:spMk id="7" creationId="{BECC201F-AE96-48D5-A2AD-1DFBA0D03B96}"/>
          </ac:spMkLst>
        </pc:spChg>
        <pc:spChg chg="del">
          <ac:chgData name="Singh, Hasmita" userId="389ee1e1-3201-4132-98db-eb6f2e16f18b" providerId="ADAL" clId="{5F2C340D-7286-46E5-88A2-56C9C89191AF}" dt="2021-03-05T20:48:09.005" v="718" actId="478"/>
          <ac:spMkLst>
            <pc:docMk/>
            <pc:sldMk cId="302206123" sldId="1397"/>
            <ac:spMk id="8" creationId="{00000000-0000-0000-0000-000000000000}"/>
          </ac:spMkLst>
        </pc:spChg>
        <pc:spChg chg="mod">
          <ac:chgData name="Singh, Hasmita" userId="389ee1e1-3201-4132-98db-eb6f2e16f18b" providerId="ADAL" clId="{5F2C340D-7286-46E5-88A2-56C9C89191AF}" dt="2021-03-06T02:27:04.336" v="2704" actId="20577"/>
          <ac:spMkLst>
            <pc:docMk/>
            <pc:sldMk cId="302206123" sldId="1397"/>
            <ac:spMk id="11" creationId="{56F42EF2-4D3E-4D6E-B1EB-36720EF18F39}"/>
          </ac:spMkLst>
        </pc:spChg>
        <pc:graphicFrameChg chg="del">
          <ac:chgData name="Singh, Hasmita" userId="389ee1e1-3201-4132-98db-eb6f2e16f18b" providerId="ADAL" clId="{5F2C340D-7286-46E5-88A2-56C9C89191AF}" dt="2021-03-05T20:48:06.261" v="717" actId="478"/>
          <ac:graphicFrameMkLst>
            <pc:docMk/>
            <pc:sldMk cId="302206123" sldId="1397"/>
            <ac:graphicFrameMk id="9" creationId="{00000000-0000-0000-0000-000000000000}"/>
          </ac:graphicFrameMkLst>
        </pc:graphicFrameChg>
        <pc:graphicFrameChg chg="add del mod">
          <ac:chgData name="Singh, Hasmita" userId="389ee1e1-3201-4132-98db-eb6f2e16f18b" providerId="ADAL" clId="{5F2C340D-7286-46E5-88A2-56C9C89191AF}" dt="2021-03-05T20:48:57.100" v="727" actId="478"/>
          <ac:graphicFrameMkLst>
            <pc:docMk/>
            <pc:sldMk cId="302206123" sldId="1397"/>
            <ac:graphicFrameMk id="10" creationId="{9AE73309-2F8D-4B40-BAB3-A944C1FD6099}"/>
          </ac:graphicFrameMkLst>
        </pc:graphicFrameChg>
        <pc:graphicFrameChg chg="add del mod">
          <ac:chgData name="Singh, Hasmita" userId="389ee1e1-3201-4132-98db-eb6f2e16f18b" providerId="ADAL" clId="{5F2C340D-7286-46E5-88A2-56C9C89191AF}" dt="2021-03-06T01:58:10.444" v="1028" actId="478"/>
          <ac:graphicFrameMkLst>
            <pc:docMk/>
            <pc:sldMk cId="302206123" sldId="1397"/>
            <ac:graphicFrameMk id="12" creationId="{9AE73309-2F8D-4B40-BAB3-A944C1FD6099}"/>
          </ac:graphicFrameMkLst>
        </pc:graphicFrameChg>
        <pc:graphicFrameChg chg="add mod">
          <ac:chgData name="Singh, Hasmita" userId="389ee1e1-3201-4132-98db-eb6f2e16f18b" providerId="ADAL" clId="{5F2C340D-7286-46E5-88A2-56C9C89191AF}" dt="2021-03-06T01:58:14.145" v="1030"/>
          <ac:graphicFrameMkLst>
            <pc:docMk/>
            <pc:sldMk cId="302206123" sldId="1397"/>
            <ac:graphicFrameMk id="13" creationId="{9AE73309-2F8D-4B40-BAB3-A944C1FD6099}"/>
          </ac:graphicFrameMkLst>
        </pc:graphicFrameChg>
        <pc:graphicFrameChg chg="add mod">
          <ac:chgData name="Singh, Hasmita" userId="389ee1e1-3201-4132-98db-eb6f2e16f18b" providerId="ADAL" clId="{5F2C340D-7286-46E5-88A2-56C9C89191AF}" dt="2021-03-06T02:25:05.416" v="2696" actId="403"/>
          <ac:graphicFrameMkLst>
            <pc:docMk/>
            <pc:sldMk cId="302206123" sldId="1397"/>
            <ac:graphicFrameMk id="14" creationId="{9AE73309-2F8D-4B40-BAB3-A944C1FD6099}"/>
          </ac:graphicFrameMkLst>
        </pc:graphicFrameChg>
      </pc:sldChg>
      <pc:sldChg chg="addSp delSp modSp add del mod addCm delCm modCm">
        <pc:chgData name="Singh, Hasmita" userId="389ee1e1-3201-4132-98db-eb6f2e16f18b" providerId="ADAL" clId="{5F2C340D-7286-46E5-88A2-56C9C89191AF}" dt="2021-03-08T23:10:52.551" v="3895" actId="47"/>
        <pc:sldMkLst>
          <pc:docMk/>
          <pc:sldMk cId="410592564" sldId="1398"/>
        </pc:sldMkLst>
        <pc:spChg chg="mod">
          <ac:chgData name="Singh, Hasmita" userId="389ee1e1-3201-4132-98db-eb6f2e16f18b" providerId="ADAL" clId="{5F2C340D-7286-46E5-88A2-56C9C89191AF}" dt="2021-03-06T02:34:39.238" v="2972" actId="1037"/>
          <ac:spMkLst>
            <pc:docMk/>
            <pc:sldMk cId="410592564" sldId="1398"/>
            <ac:spMk id="2" creationId="{54BFD381-6B6B-433F-ACFA-2DD24451CBF3}"/>
          </ac:spMkLst>
        </pc:spChg>
        <pc:spChg chg="mod">
          <ac:chgData name="Singh, Hasmita" userId="389ee1e1-3201-4132-98db-eb6f2e16f18b" providerId="ADAL" clId="{5F2C340D-7286-46E5-88A2-56C9C89191AF}" dt="2021-03-06T02:34:23.844" v="2960" actId="1035"/>
          <ac:spMkLst>
            <pc:docMk/>
            <pc:sldMk cId="410592564" sldId="1398"/>
            <ac:spMk id="7" creationId="{BECC201F-AE96-48D5-A2AD-1DFBA0D03B96}"/>
          </ac:spMkLst>
        </pc:spChg>
        <pc:spChg chg="mod">
          <ac:chgData name="Singh, Hasmita" userId="389ee1e1-3201-4132-98db-eb6f2e16f18b" providerId="ADAL" clId="{5F2C340D-7286-46E5-88A2-56C9C89191AF}" dt="2021-03-06T02:37:18.668" v="3119" actId="20577"/>
          <ac:spMkLst>
            <pc:docMk/>
            <pc:sldMk cId="410592564" sldId="1398"/>
            <ac:spMk id="11" creationId="{56F42EF2-4D3E-4D6E-B1EB-36720EF18F39}"/>
          </ac:spMkLst>
        </pc:spChg>
        <pc:graphicFrameChg chg="add mod">
          <ac:chgData name="Singh, Hasmita" userId="389ee1e1-3201-4132-98db-eb6f2e16f18b" providerId="ADAL" clId="{5F2C340D-7286-46E5-88A2-56C9C89191AF}" dt="2021-03-06T02:38:19.205" v="3133" actId="20577"/>
          <ac:graphicFrameMkLst>
            <pc:docMk/>
            <pc:sldMk cId="410592564" sldId="1398"/>
            <ac:graphicFrameMk id="6" creationId="{BD825052-6CD8-4CE4-8651-568A4F2503F1}"/>
          </ac:graphicFrameMkLst>
        </pc:graphicFrameChg>
        <pc:graphicFrameChg chg="del">
          <ac:chgData name="Singh, Hasmita" userId="389ee1e1-3201-4132-98db-eb6f2e16f18b" providerId="ADAL" clId="{5F2C340D-7286-46E5-88A2-56C9C89191AF}" dt="2021-03-06T02:29:18.001" v="2710" actId="478"/>
          <ac:graphicFrameMkLst>
            <pc:docMk/>
            <pc:sldMk cId="410592564" sldId="1398"/>
            <ac:graphicFrameMk id="14" creationId="{9AE73309-2F8D-4B40-BAB3-A944C1FD6099}"/>
          </ac:graphicFrameMkLst>
        </pc:graphicFrameChg>
      </pc:sldChg>
      <pc:sldChg chg="addSp delSp modSp add mod addCm delCm modCm">
        <pc:chgData name="Singh, Hasmita" userId="389ee1e1-3201-4132-98db-eb6f2e16f18b" providerId="ADAL" clId="{5F2C340D-7286-46E5-88A2-56C9C89191AF}" dt="2021-03-17T20:57:37.897" v="10839" actId="20577"/>
        <pc:sldMkLst>
          <pc:docMk/>
          <pc:sldMk cId="3156946125" sldId="1399"/>
        </pc:sldMkLst>
        <pc:spChg chg="mod">
          <ac:chgData name="Singh, Hasmita" userId="389ee1e1-3201-4132-98db-eb6f2e16f18b" providerId="ADAL" clId="{5F2C340D-7286-46E5-88A2-56C9C89191AF}" dt="2021-03-17T20:56:13.372" v="10809" actId="6549"/>
          <ac:spMkLst>
            <pc:docMk/>
            <pc:sldMk cId="3156946125" sldId="1399"/>
            <ac:spMk id="2" creationId="{54BFD381-6B6B-433F-ACFA-2DD24451CBF3}"/>
          </ac:spMkLst>
        </pc:spChg>
        <pc:spChg chg="mod">
          <ac:chgData name="Singh, Hasmita" userId="389ee1e1-3201-4132-98db-eb6f2e16f18b" providerId="ADAL" clId="{5F2C340D-7286-46E5-88A2-56C9C89191AF}" dt="2021-03-15T19:42:07.836" v="9768" actId="2711"/>
          <ac:spMkLst>
            <pc:docMk/>
            <pc:sldMk cId="3156946125" sldId="1399"/>
            <ac:spMk id="7" creationId="{BECC201F-AE96-48D5-A2AD-1DFBA0D03B96}"/>
          </ac:spMkLst>
        </pc:spChg>
        <pc:spChg chg="mod">
          <ac:chgData name="Singh, Hasmita" userId="389ee1e1-3201-4132-98db-eb6f2e16f18b" providerId="ADAL" clId="{5F2C340D-7286-46E5-88A2-56C9C89191AF}" dt="2021-03-17T20:57:37.897" v="10839" actId="20577"/>
          <ac:spMkLst>
            <pc:docMk/>
            <pc:sldMk cId="3156946125" sldId="1399"/>
            <ac:spMk id="11" creationId="{56F42EF2-4D3E-4D6E-B1EB-36720EF18F39}"/>
          </ac:spMkLst>
        </pc:spChg>
        <pc:graphicFrameChg chg="add mod">
          <ac:chgData name="Singh, Hasmita" userId="389ee1e1-3201-4132-98db-eb6f2e16f18b" providerId="ADAL" clId="{5F2C340D-7286-46E5-88A2-56C9C89191AF}" dt="2021-03-06T03:57:08.989" v="3146"/>
          <ac:graphicFrameMkLst>
            <pc:docMk/>
            <pc:sldMk cId="3156946125" sldId="1399"/>
            <ac:graphicFrameMk id="6" creationId="{86DC2771-2111-428F-B666-BD4386724498}"/>
          </ac:graphicFrameMkLst>
        </pc:graphicFrameChg>
        <pc:graphicFrameChg chg="add mod">
          <ac:chgData name="Singh, Hasmita" userId="389ee1e1-3201-4132-98db-eb6f2e16f18b" providerId="ADAL" clId="{5F2C340D-7286-46E5-88A2-56C9C89191AF}" dt="2021-03-15T19:38:52.496" v="9756" actId="208"/>
          <ac:graphicFrameMkLst>
            <pc:docMk/>
            <pc:sldMk cId="3156946125" sldId="1399"/>
            <ac:graphicFrameMk id="8" creationId="{86DC2771-2111-428F-B666-BD4386724498}"/>
          </ac:graphicFrameMkLst>
        </pc:graphicFrameChg>
        <pc:graphicFrameChg chg="del">
          <ac:chgData name="Singh, Hasmita" userId="389ee1e1-3201-4132-98db-eb6f2e16f18b" providerId="ADAL" clId="{5F2C340D-7286-46E5-88A2-56C9C89191AF}" dt="2021-03-06T03:56:58.559" v="3144" actId="478"/>
          <ac:graphicFrameMkLst>
            <pc:docMk/>
            <pc:sldMk cId="3156946125" sldId="1399"/>
            <ac:graphicFrameMk id="14" creationId="{9AE73309-2F8D-4B40-BAB3-A944C1FD6099}"/>
          </ac:graphicFrameMkLst>
        </pc:graphicFrameChg>
      </pc:sldChg>
      <pc:sldChg chg="modSp add del addCm modCm">
        <pc:chgData name="Singh, Hasmita" userId="389ee1e1-3201-4132-98db-eb6f2e16f18b" providerId="ADAL" clId="{5F2C340D-7286-46E5-88A2-56C9C89191AF}" dt="2021-03-08T22:14:51.183" v="3825" actId="47"/>
        <pc:sldMkLst>
          <pc:docMk/>
          <pc:sldMk cId="3087840927" sldId="1400"/>
        </pc:sldMkLst>
        <pc:graphicFrameChg chg="mod">
          <ac:chgData name="Singh, Hasmita" userId="389ee1e1-3201-4132-98db-eb6f2e16f18b" providerId="ADAL" clId="{5F2C340D-7286-46E5-88A2-56C9C89191AF}" dt="2021-03-06T04:10:00.830" v="3221" actId="207"/>
          <ac:graphicFrameMkLst>
            <pc:docMk/>
            <pc:sldMk cId="3087840927" sldId="1400"/>
            <ac:graphicFrameMk id="8" creationId="{86DC2771-2111-428F-B666-BD4386724498}"/>
          </ac:graphicFrameMkLst>
        </pc:graphicFrameChg>
      </pc:sldChg>
      <pc:sldChg chg="addSp delSp modSp add mod addCm delCm modCm modNotesTx">
        <pc:chgData name="Singh, Hasmita" userId="389ee1e1-3201-4132-98db-eb6f2e16f18b" providerId="ADAL" clId="{5F2C340D-7286-46E5-88A2-56C9C89191AF}" dt="2021-03-18T20:32:13.782" v="11109" actId="1592"/>
        <pc:sldMkLst>
          <pc:docMk/>
          <pc:sldMk cId="4200333929" sldId="1401"/>
        </pc:sldMkLst>
        <pc:spChg chg="mod">
          <ac:chgData name="Singh, Hasmita" userId="389ee1e1-3201-4132-98db-eb6f2e16f18b" providerId="ADAL" clId="{5F2C340D-7286-46E5-88A2-56C9C89191AF}" dt="2021-03-13T00:11:50.091" v="8355" actId="1035"/>
          <ac:spMkLst>
            <pc:docMk/>
            <pc:sldMk cId="4200333929" sldId="1401"/>
            <ac:spMk id="2" creationId="{54BFD381-6B6B-433F-ACFA-2DD24451CBF3}"/>
          </ac:spMkLst>
        </pc:spChg>
        <pc:spChg chg="mod">
          <ac:chgData name="Singh, Hasmita" userId="389ee1e1-3201-4132-98db-eb6f2e16f18b" providerId="ADAL" clId="{5F2C340D-7286-46E5-88A2-56C9C89191AF}" dt="2021-03-15T15:29:57.431" v="9744" actId="20577"/>
          <ac:spMkLst>
            <pc:docMk/>
            <pc:sldMk cId="4200333929" sldId="1401"/>
            <ac:spMk id="7" creationId="{BECC201F-AE96-48D5-A2AD-1DFBA0D03B96}"/>
          </ac:spMkLst>
        </pc:spChg>
        <pc:spChg chg="mod">
          <ac:chgData name="Singh, Hasmita" userId="389ee1e1-3201-4132-98db-eb6f2e16f18b" providerId="ADAL" clId="{5F2C340D-7286-46E5-88A2-56C9C89191AF}" dt="2021-03-17T15:12:01.627" v="10106" actId="20577"/>
          <ac:spMkLst>
            <pc:docMk/>
            <pc:sldMk cId="4200333929" sldId="1401"/>
            <ac:spMk id="11" creationId="{56F42EF2-4D3E-4D6E-B1EB-36720EF18F39}"/>
          </ac:spMkLst>
        </pc:spChg>
        <pc:graphicFrameChg chg="add del mod">
          <ac:chgData name="Singh, Hasmita" userId="389ee1e1-3201-4132-98db-eb6f2e16f18b" providerId="ADAL" clId="{5F2C340D-7286-46E5-88A2-56C9C89191AF}" dt="2021-03-18T20:14:04.354" v="10989" actId="478"/>
          <ac:graphicFrameMkLst>
            <pc:docMk/>
            <pc:sldMk cId="4200333929" sldId="1401"/>
            <ac:graphicFrameMk id="6" creationId="{C0E84EE3-54B3-4FFD-81BF-6456DDB0D7C1}"/>
          </ac:graphicFrameMkLst>
        </pc:graphicFrameChg>
        <pc:graphicFrameChg chg="add del mod">
          <ac:chgData name="Singh, Hasmita" userId="389ee1e1-3201-4132-98db-eb6f2e16f18b" providerId="ADAL" clId="{5F2C340D-7286-46E5-88A2-56C9C89191AF}" dt="2021-03-15T15:25:22.522" v="9669" actId="478"/>
          <ac:graphicFrameMkLst>
            <pc:docMk/>
            <pc:sldMk cId="4200333929" sldId="1401"/>
            <ac:graphicFrameMk id="6" creationId="{C6EC5C85-56B1-44C4-BFBB-8F04B52BE3B9}"/>
          </ac:graphicFrameMkLst>
        </pc:graphicFrameChg>
        <pc:graphicFrameChg chg="del">
          <ac:chgData name="Singh, Hasmita" userId="389ee1e1-3201-4132-98db-eb6f2e16f18b" providerId="ADAL" clId="{5F2C340D-7286-46E5-88A2-56C9C89191AF}" dt="2021-03-08T20:04:50.536" v="3233" actId="478"/>
          <ac:graphicFrameMkLst>
            <pc:docMk/>
            <pc:sldMk cId="4200333929" sldId="1401"/>
            <ac:graphicFrameMk id="8" creationId="{86DC2771-2111-428F-B666-BD4386724498}"/>
          </ac:graphicFrameMkLst>
        </pc:graphicFrameChg>
        <pc:graphicFrameChg chg="add del mod">
          <ac:chgData name="Singh, Hasmita" userId="389ee1e1-3201-4132-98db-eb6f2e16f18b" providerId="ADAL" clId="{5F2C340D-7286-46E5-88A2-56C9C89191AF}" dt="2021-03-18T20:07:13.500" v="10913" actId="478"/>
          <ac:graphicFrameMkLst>
            <pc:docMk/>
            <pc:sldMk cId="4200333929" sldId="1401"/>
            <ac:graphicFrameMk id="8" creationId="{C6EC5C85-56B1-44C4-BFBB-8F04B52BE3B9}"/>
          </ac:graphicFrameMkLst>
        </pc:graphicFrameChg>
        <pc:graphicFrameChg chg="add del mod">
          <ac:chgData name="Singh, Hasmita" userId="389ee1e1-3201-4132-98db-eb6f2e16f18b" providerId="ADAL" clId="{5F2C340D-7286-46E5-88A2-56C9C89191AF}" dt="2021-03-18T20:29:07.662" v="11103" actId="478"/>
          <ac:graphicFrameMkLst>
            <pc:docMk/>
            <pc:sldMk cId="4200333929" sldId="1401"/>
            <ac:graphicFrameMk id="9" creationId="{C0E84EE3-54B3-4FFD-81BF-6456DDB0D7C1}"/>
          </ac:graphicFrameMkLst>
        </pc:graphicFrameChg>
        <pc:graphicFrameChg chg="add del mod">
          <ac:chgData name="Singh, Hasmita" userId="389ee1e1-3201-4132-98db-eb6f2e16f18b" providerId="ADAL" clId="{5F2C340D-7286-46E5-88A2-56C9C89191AF}" dt="2021-03-15T15:19:43.346" v="9611" actId="478"/>
          <ac:graphicFrameMkLst>
            <pc:docMk/>
            <pc:sldMk cId="4200333929" sldId="1401"/>
            <ac:graphicFrameMk id="9" creationId="{C6EC5C85-56B1-44C4-BFBB-8F04B52BE3B9}"/>
          </ac:graphicFrameMkLst>
        </pc:graphicFrameChg>
        <pc:graphicFrameChg chg="add mod">
          <ac:chgData name="Singh, Hasmita" userId="389ee1e1-3201-4132-98db-eb6f2e16f18b" providerId="ADAL" clId="{5F2C340D-7286-46E5-88A2-56C9C89191AF}" dt="2021-03-18T20:29:34.007" v="11108" actId="255"/>
          <ac:graphicFrameMkLst>
            <pc:docMk/>
            <pc:sldMk cId="4200333929" sldId="1401"/>
            <ac:graphicFrameMk id="10" creationId="{08F678BA-BD1E-46E5-810A-03DFAA3E4C86}"/>
          </ac:graphicFrameMkLst>
        </pc:graphicFrameChg>
      </pc:sldChg>
      <pc:sldChg chg="addSp delSp modSp add mod addCm delCm modCm">
        <pc:chgData name="Singh, Hasmita" userId="389ee1e1-3201-4132-98db-eb6f2e16f18b" providerId="ADAL" clId="{5F2C340D-7286-46E5-88A2-56C9C89191AF}" dt="2021-03-17T21:05:42.392" v="10880" actId="20577"/>
        <pc:sldMkLst>
          <pc:docMk/>
          <pc:sldMk cId="166734195" sldId="1402"/>
        </pc:sldMkLst>
        <pc:spChg chg="mod">
          <ac:chgData name="Singh, Hasmita" userId="389ee1e1-3201-4132-98db-eb6f2e16f18b" providerId="ADAL" clId="{5F2C340D-7286-46E5-88A2-56C9C89191AF}" dt="2021-03-15T19:42:46.138" v="9769" actId="2711"/>
          <ac:spMkLst>
            <pc:docMk/>
            <pc:sldMk cId="166734195" sldId="1402"/>
            <ac:spMk id="7" creationId="{BECC201F-AE96-48D5-A2AD-1DFBA0D03B96}"/>
          </ac:spMkLst>
        </pc:spChg>
        <pc:spChg chg="mod">
          <ac:chgData name="Singh, Hasmita" userId="389ee1e1-3201-4132-98db-eb6f2e16f18b" providerId="ADAL" clId="{5F2C340D-7286-46E5-88A2-56C9C89191AF}" dt="2021-03-17T21:05:42.392" v="10880" actId="20577"/>
          <ac:spMkLst>
            <pc:docMk/>
            <pc:sldMk cId="166734195" sldId="1402"/>
            <ac:spMk id="11" creationId="{56F42EF2-4D3E-4D6E-B1EB-36720EF18F39}"/>
          </ac:spMkLst>
        </pc:spChg>
        <pc:graphicFrameChg chg="del">
          <ac:chgData name="Singh, Hasmita" userId="389ee1e1-3201-4132-98db-eb6f2e16f18b" providerId="ADAL" clId="{5F2C340D-7286-46E5-88A2-56C9C89191AF}" dt="2021-03-08T23:04:10.254" v="3863" actId="478"/>
          <ac:graphicFrameMkLst>
            <pc:docMk/>
            <pc:sldMk cId="166734195" sldId="1402"/>
            <ac:graphicFrameMk id="6" creationId="{BD825052-6CD8-4CE4-8651-568A4F2503F1}"/>
          </ac:graphicFrameMkLst>
        </pc:graphicFrameChg>
        <pc:graphicFrameChg chg="add mod">
          <ac:chgData name="Singh, Hasmita" userId="389ee1e1-3201-4132-98db-eb6f2e16f18b" providerId="ADAL" clId="{5F2C340D-7286-46E5-88A2-56C9C89191AF}" dt="2021-03-15T19:37:53.281" v="9755" actId="208"/>
          <ac:graphicFrameMkLst>
            <pc:docMk/>
            <pc:sldMk cId="166734195" sldId="1402"/>
            <ac:graphicFrameMk id="8" creationId="{976553D3-E811-4AA2-B6B5-2C835AD6F6B0}"/>
          </ac:graphicFrameMkLst>
        </pc:graphicFrameChg>
      </pc:sldChg>
      <pc:sldChg chg="addSp delSp modSp add del mod">
        <pc:chgData name="Singh, Hasmita" userId="389ee1e1-3201-4132-98db-eb6f2e16f18b" providerId="ADAL" clId="{5F2C340D-7286-46E5-88A2-56C9C89191AF}" dt="2021-03-13T00:03:33.063" v="7876" actId="47"/>
        <pc:sldMkLst>
          <pc:docMk/>
          <pc:sldMk cId="3659063722" sldId="1403"/>
        </pc:sldMkLst>
        <pc:graphicFrameChg chg="del">
          <ac:chgData name="Singh, Hasmita" userId="389ee1e1-3201-4132-98db-eb6f2e16f18b" providerId="ADAL" clId="{5F2C340D-7286-46E5-88A2-56C9C89191AF}" dt="2021-03-08T23:10:36.575" v="3894" actId="478"/>
          <ac:graphicFrameMkLst>
            <pc:docMk/>
            <pc:sldMk cId="3659063722" sldId="1403"/>
            <ac:graphicFrameMk id="6" creationId="{BD825052-6CD8-4CE4-8651-568A4F2503F1}"/>
          </ac:graphicFrameMkLst>
        </pc:graphicFrameChg>
        <pc:graphicFrameChg chg="add mod">
          <ac:chgData name="Singh, Hasmita" userId="389ee1e1-3201-4132-98db-eb6f2e16f18b" providerId="ADAL" clId="{5F2C340D-7286-46E5-88A2-56C9C89191AF}" dt="2021-03-08T23:27:02.984" v="4004" actId="692"/>
          <ac:graphicFrameMkLst>
            <pc:docMk/>
            <pc:sldMk cId="3659063722" sldId="1403"/>
            <ac:graphicFrameMk id="8" creationId="{A24CCC7D-83C2-4638-9AC5-74838E1B7482}"/>
          </ac:graphicFrameMkLst>
        </pc:graphicFrameChg>
      </pc:sldChg>
      <pc:sldChg chg="addSp delSp modSp add del mod">
        <pc:chgData name="Singh, Hasmita" userId="389ee1e1-3201-4132-98db-eb6f2e16f18b" providerId="ADAL" clId="{5F2C340D-7286-46E5-88A2-56C9C89191AF}" dt="2021-03-13T00:03:20.627" v="7875" actId="47"/>
        <pc:sldMkLst>
          <pc:docMk/>
          <pc:sldMk cId="876938349" sldId="1404"/>
        </pc:sldMkLst>
        <pc:spChg chg="mod">
          <ac:chgData name="Singh, Hasmita" userId="389ee1e1-3201-4132-98db-eb6f2e16f18b" providerId="ADAL" clId="{5F2C340D-7286-46E5-88A2-56C9C89191AF}" dt="2021-03-09T16:05:20.688" v="4009" actId="20577"/>
          <ac:spMkLst>
            <pc:docMk/>
            <pc:sldMk cId="876938349" sldId="1404"/>
            <ac:spMk id="11" creationId="{56F42EF2-4D3E-4D6E-B1EB-36720EF18F39}"/>
          </ac:spMkLst>
        </pc:spChg>
        <pc:graphicFrameChg chg="add mod">
          <ac:chgData name="Singh, Hasmita" userId="389ee1e1-3201-4132-98db-eb6f2e16f18b" providerId="ADAL" clId="{5F2C340D-7286-46E5-88A2-56C9C89191AF}" dt="2021-03-08T23:24:38.593" v="3978" actId="692"/>
          <ac:graphicFrameMkLst>
            <pc:docMk/>
            <pc:sldMk cId="876938349" sldId="1404"/>
            <ac:graphicFrameMk id="6" creationId="{66974E61-B91A-4948-AA53-373433C3049E}"/>
          </ac:graphicFrameMkLst>
        </pc:graphicFrameChg>
        <pc:graphicFrameChg chg="del">
          <ac:chgData name="Singh, Hasmita" userId="389ee1e1-3201-4132-98db-eb6f2e16f18b" providerId="ADAL" clId="{5F2C340D-7286-46E5-88A2-56C9C89191AF}" dt="2021-03-08T23:14:52.628" v="3927" actId="478"/>
          <ac:graphicFrameMkLst>
            <pc:docMk/>
            <pc:sldMk cId="876938349" sldId="1404"/>
            <ac:graphicFrameMk id="8" creationId="{86DC2771-2111-428F-B666-BD4386724498}"/>
          </ac:graphicFrameMkLst>
        </pc:graphicFrameChg>
      </pc:sldChg>
      <pc:sldChg chg="addSp delSp modSp add mod addCm delCm modCm modNotesTx">
        <pc:chgData name="Singh, Hasmita" userId="389ee1e1-3201-4132-98db-eb6f2e16f18b" providerId="ADAL" clId="{5F2C340D-7286-46E5-88A2-56C9C89191AF}" dt="2021-03-17T17:44:31.364" v="10790" actId="14100"/>
        <pc:sldMkLst>
          <pc:docMk/>
          <pc:sldMk cId="1467964882" sldId="1405"/>
        </pc:sldMkLst>
        <pc:spChg chg="mod">
          <ac:chgData name="Singh, Hasmita" userId="389ee1e1-3201-4132-98db-eb6f2e16f18b" providerId="ADAL" clId="{5F2C340D-7286-46E5-88A2-56C9C89191AF}" dt="2021-03-15T19:44:20" v="9786" actId="113"/>
          <ac:spMkLst>
            <pc:docMk/>
            <pc:sldMk cId="1467964882" sldId="1405"/>
            <ac:spMk id="2" creationId="{259E289A-A8C5-4247-A39A-237A00E11F76}"/>
          </ac:spMkLst>
        </pc:spChg>
        <pc:spChg chg="add mod topLvl">
          <ac:chgData name="Singh, Hasmita" userId="389ee1e1-3201-4132-98db-eb6f2e16f18b" providerId="ADAL" clId="{5F2C340D-7286-46E5-88A2-56C9C89191AF}" dt="2021-03-17T16:39:27.700" v="10736" actId="164"/>
          <ac:spMkLst>
            <pc:docMk/>
            <pc:sldMk cId="1467964882" sldId="1405"/>
            <ac:spMk id="8" creationId="{87D7E4AE-BBD9-4E09-88E0-2462517E6392}"/>
          </ac:spMkLst>
        </pc:spChg>
        <pc:spChg chg="mod">
          <ac:chgData name="Singh, Hasmita" userId="389ee1e1-3201-4132-98db-eb6f2e16f18b" providerId="ADAL" clId="{5F2C340D-7286-46E5-88A2-56C9C89191AF}" dt="2021-03-17T17:44:31.364" v="10790" actId="14100"/>
          <ac:spMkLst>
            <pc:docMk/>
            <pc:sldMk cId="1467964882" sldId="1405"/>
            <ac:spMk id="10" creationId="{858F1069-3EEE-4971-9CC7-C006DB9A7F13}"/>
          </ac:spMkLst>
        </pc:spChg>
        <pc:grpChg chg="del">
          <ac:chgData name="Singh, Hasmita" userId="389ee1e1-3201-4132-98db-eb6f2e16f18b" providerId="ADAL" clId="{5F2C340D-7286-46E5-88A2-56C9C89191AF}" dt="2021-03-10T18:59:23.157" v="4033" actId="478"/>
          <ac:grpSpMkLst>
            <pc:docMk/>
            <pc:sldMk cId="1467964882" sldId="1405"/>
            <ac:grpSpMk id="4" creationId="{3F4EE329-50E3-4CF1-B0DF-597556093460}"/>
          </ac:grpSpMkLst>
        </pc:grpChg>
        <pc:grpChg chg="add mod">
          <ac:chgData name="Singh, Hasmita" userId="389ee1e1-3201-4132-98db-eb6f2e16f18b" providerId="ADAL" clId="{5F2C340D-7286-46E5-88A2-56C9C89191AF}" dt="2021-03-12T18:31:01.795" v="7358" actId="164"/>
          <ac:grpSpMkLst>
            <pc:docMk/>
            <pc:sldMk cId="1467964882" sldId="1405"/>
            <ac:grpSpMk id="5" creationId="{6AC46AD3-82DF-45CC-805B-6A5229AFBB0E}"/>
          </ac:grpSpMkLst>
        </pc:grpChg>
        <pc:grpChg chg="add del mod">
          <ac:chgData name="Singh, Hasmita" userId="389ee1e1-3201-4132-98db-eb6f2e16f18b" providerId="ADAL" clId="{5F2C340D-7286-46E5-88A2-56C9C89191AF}" dt="2021-03-17T16:38:54.887" v="10704" actId="165"/>
          <ac:grpSpMkLst>
            <pc:docMk/>
            <pc:sldMk cId="1467964882" sldId="1405"/>
            <ac:grpSpMk id="9" creationId="{849EEF4F-712A-4FCF-9D72-9D15047CE1D4}"/>
          </ac:grpSpMkLst>
        </pc:grpChg>
        <pc:grpChg chg="add mod">
          <ac:chgData name="Singh, Hasmita" userId="389ee1e1-3201-4132-98db-eb6f2e16f18b" providerId="ADAL" clId="{5F2C340D-7286-46E5-88A2-56C9C89191AF}" dt="2021-03-17T16:39:27.700" v="10736" actId="164"/>
          <ac:grpSpMkLst>
            <pc:docMk/>
            <pc:sldMk cId="1467964882" sldId="1405"/>
            <ac:grpSpMk id="12" creationId="{45ABC5E2-7FA6-421D-82B0-7CDB552C13C2}"/>
          </ac:grpSpMkLst>
        </pc:grpChg>
        <pc:grpChg chg="add del mod">
          <ac:chgData name="Singh, Hasmita" userId="389ee1e1-3201-4132-98db-eb6f2e16f18b" providerId="ADAL" clId="{5F2C340D-7286-46E5-88A2-56C9C89191AF}" dt="2021-03-15T21:16:43.372" v="9881" actId="478"/>
          <ac:grpSpMkLst>
            <pc:docMk/>
            <pc:sldMk cId="1467964882" sldId="1405"/>
            <ac:grpSpMk id="35" creationId="{072042B9-BC1A-4D7E-9C04-3892EAF0D07E}"/>
          </ac:grpSpMkLst>
        </pc:grpChg>
        <pc:picChg chg="add del mod modCrop">
          <ac:chgData name="Singh, Hasmita" userId="389ee1e1-3201-4132-98db-eb6f2e16f18b" providerId="ADAL" clId="{5F2C340D-7286-46E5-88A2-56C9C89191AF}" dt="2021-03-17T16:22:05.147" v="10575" actId="478"/>
          <ac:picMkLst>
            <pc:docMk/>
            <pc:sldMk cId="1467964882" sldId="1405"/>
            <ac:picMk id="4" creationId="{7DC1892E-79F1-490A-849D-8792FACDE4D8}"/>
          </ac:picMkLst>
        </pc:picChg>
        <pc:picChg chg="add del mod modCrop">
          <ac:chgData name="Singh, Hasmita" userId="389ee1e1-3201-4132-98db-eb6f2e16f18b" providerId="ADAL" clId="{5F2C340D-7286-46E5-88A2-56C9C89191AF}" dt="2021-03-11T23:11:40.452" v="7030" actId="21"/>
          <ac:picMkLst>
            <pc:docMk/>
            <pc:sldMk cId="1467964882" sldId="1405"/>
            <ac:picMk id="4" creationId="{B1C5F70E-A700-49E6-8946-A5E0CF66E0C2}"/>
          </ac:picMkLst>
        </pc:picChg>
        <pc:picChg chg="add mod topLvl modCrop">
          <ac:chgData name="Singh, Hasmita" userId="389ee1e1-3201-4132-98db-eb6f2e16f18b" providerId="ADAL" clId="{5F2C340D-7286-46E5-88A2-56C9C89191AF}" dt="2021-03-17T16:39:27.700" v="10736" actId="164"/>
          <ac:picMkLst>
            <pc:docMk/>
            <pc:sldMk cId="1467964882" sldId="1405"/>
            <ac:picMk id="5" creationId="{5651F0E4-6A6F-4A4A-AF9E-B50F0A59BD38}"/>
          </ac:picMkLst>
        </pc:picChg>
        <pc:picChg chg="add mod modCrop">
          <ac:chgData name="Singh, Hasmita" userId="389ee1e1-3201-4132-98db-eb6f2e16f18b" providerId="ADAL" clId="{5F2C340D-7286-46E5-88A2-56C9C89191AF}" dt="2021-03-11T23:12:41.088" v="7059" actId="164"/>
          <ac:picMkLst>
            <pc:docMk/>
            <pc:sldMk cId="1467964882" sldId="1405"/>
            <ac:picMk id="6" creationId="{59D068AD-2E33-45C5-9F17-D22040028B5F}"/>
          </ac:picMkLst>
        </pc:picChg>
        <pc:picChg chg="add mod">
          <ac:chgData name="Singh, Hasmita" userId="389ee1e1-3201-4132-98db-eb6f2e16f18b" providerId="ADAL" clId="{5F2C340D-7286-46E5-88A2-56C9C89191AF}" dt="2021-03-11T23:12:41.088" v="7059" actId="164"/>
          <ac:picMkLst>
            <pc:docMk/>
            <pc:sldMk cId="1467964882" sldId="1405"/>
            <ac:picMk id="7" creationId="{70BDCA88-BF59-4FDD-B1F2-7244D8CD374B}"/>
          </ac:picMkLst>
        </pc:picChg>
        <pc:picChg chg="add mod topLvl modCrop">
          <ac:chgData name="Singh, Hasmita" userId="389ee1e1-3201-4132-98db-eb6f2e16f18b" providerId="ADAL" clId="{5F2C340D-7286-46E5-88A2-56C9C89191AF}" dt="2021-03-17T16:39:27.700" v="10736" actId="164"/>
          <ac:picMkLst>
            <pc:docMk/>
            <pc:sldMk cId="1467964882" sldId="1405"/>
            <ac:picMk id="7" creationId="{74009362-6131-42F8-9753-BAF490981156}"/>
          </ac:picMkLst>
        </pc:picChg>
        <pc:picChg chg="add del mod">
          <ac:chgData name="Singh, Hasmita" userId="389ee1e1-3201-4132-98db-eb6f2e16f18b" providerId="ADAL" clId="{5F2C340D-7286-46E5-88A2-56C9C89191AF}" dt="2021-03-11T23:16:22.325" v="7078" actId="478"/>
          <ac:picMkLst>
            <pc:docMk/>
            <pc:sldMk cId="1467964882" sldId="1405"/>
            <ac:picMk id="9" creationId="{7202FB65-B841-4127-9AE9-25770AC9B983}"/>
          </ac:picMkLst>
        </pc:picChg>
        <pc:picChg chg="add del mod modCrop">
          <ac:chgData name="Singh, Hasmita" userId="389ee1e1-3201-4132-98db-eb6f2e16f18b" providerId="ADAL" clId="{5F2C340D-7286-46E5-88A2-56C9C89191AF}" dt="2021-03-17T16:24:15.934" v="10596" actId="478"/>
          <ac:picMkLst>
            <pc:docMk/>
            <pc:sldMk cId="1467964882" sldId="1405"/>
            <ac:picMk id="11" creationId="{47A66494-6865-4193-AD73-552E05A5AE31}"/>
          </ac:picMkLst>
        </pc:picChg>
        <pc:picChg chg="add mod">
          <ac:chgData name="Singh, Hasmita" userId="389ee1e1-3201-4132-98db-eb6f2e16f18b" providerId="ADAL" clId="{5F2C340D-7286-46E5-88A2-56C9C89191AF}" dt="2021-03-12T18:31:01.795" v="7358" actId="164"/>
          <ac:picMkLst>
            <pc:docMk/>
            <pc:sldMk cId="1467964882" sldId="1405"/>
            <ac:picMk id="12" creationId="{1427A496-D4C9-4C6A-A63D-D40A42F8E001}"/>
          </ac:picMkLst>
        </pc:picChg>
        <pc:picChg chg="add mod">
          <ac:chgData name="Singh, Hasmita" userId="389ee1e1-3201-4132-98db-eb6f2e16f18b" providerId="ADAL" clId="{5F2C340D-7286-46E5-88A2-56C9C89191AF}" dt="2021-03-12T18:31:01.795" v="7358" actId="164"/>
          <ac:picMkLst>
            <pc:docMk/>
            <pc:sldMk cId="1467964882" sldId="1405"/>
            <ac:picMk id="14" creationId="{4F366041-C91B-4FFB-8B05-6D402BAD802D}"/>
          </ac:picMkLst>
        </pc:picChg>
        <pc:picChg chg="add del mod">
          <ac:chgData name="Singh, Hasmita" userId="389ee1e1-3201-4132-98db-eb6f2e16f18b" providerId="ADAL" clId="{5F2C340D-7286-46E5-88A2-56C9C89191AF}" dt="2021-03-15T21:25:47.034" v="9919" actId="478"/>
          <ac:picMkLst>
            <pc:docMk/>
            <pc:sldMk cId="1467964882" sldId="1405"/>
            <ac:picMk id="15" creationId="{5D5C7E8C-38B6-427E-AAF1-1F7DACBA5838}"/>
          </ac:picMkLst>
        </pc:picChg>
        <pc:picChg chg="add mod">
          <ac:chgData name="Singh, Hasmita" userId="389ee1e1-3201-4132-98db-eb6f2e16f18b" providerId="ADAL" clId="{5F2C340D-7286-46E5-88A2-56C9C89191AF}" dt="2021-03-12T18:31:01.795" v="7358" actId="164"/>
          <ac:picMkLst>
            <pc:docMk/>
            <pc:sldMk cId="1467964882" sldId="1405"/>
            <ac:picMk id="16" creationId="{E9290802-75B7-4236-85A1-0E229A2F7F60}"/>
          </ac:picMkLst>
        </pc:picChg>
        <pc:picChg chg="add mod">
          <ac:chgData name="Singh, Hasmita" userId="389ee1e1-3201-4132-98db-eb6f2e16f18b" providerId="ADAL" clId="{5F2C340D-7286-46E5-88A2-56C9C89191AF}" dt="2021-03-12T18:31:01.795" v="7358" actId="164"/>
          <ac:picMkLst>
            <pc:docMk/>
            <pc:sldMk cId="1467964882" sldId="1405"/>
            <ac:picMk id="18" creationId="{B9A75679-3A44-490E-B4F7-333BFDF7D55A}"/>
          </ac:picMkLst>
        </pc:picChg>
        <pc:picChg chg="add mod">
          <ac:chgData name="Singh, Hasmita" userId="389ee1e1-3201-4132-98db-eb6f2e16f18b" providerId="ADAL" clId="{5F2C340D-7286-46E5-88A2-56C9C89191AF}" dt="2021-03-12T18:31:01.795" v="7358" actId="164"/>
          <ac:picMkLst>
            <pc:docMk/>
            <pc:sldMk cId="1467964882" sldId="1405"/>
            <ac:picMk id="20" creationId="{481EA570-5CAC-4CE0-9588-61F8CD41B43A}"/>
          </ac:picMkLst>
        </pc:picChg>
        <pc:picChg chg="add mod">
          <ac:chgData name="Singh, Hasmita" userId="389ee1e1-3201-4132-98db-eb6f2e16f18b" providerId="ADAL" clId="{5F2C340D-7286-46E5-88A2-56C9C89191AF}" dt="2021-03-12T18:31:01.795" v="7358" actId="164"/>
          <ac:picMkLst>
            <pc:docMk/>
            <pc:sldMk cId="1467964882" sldId="1405"/>
            <ac:picMk id="22" creationId="{BE7F75D7-408A-4428-B5C0-E8324969DD5E}"/>
          </ac:picMkLst>
        </pc:picChg>
        <pc:cxnChg chg="add mod">
          <ac:chgData name="Singh, Hasmita" userId="389ee1e1-3201-4132-98db-eb6f2e16f18b" providerId="ADAL" clId="{5F2C340D-7286-46E5-88A2-56C9C89191AF}" dt="2021-03-12T18:31:01.795" v="7358" actId="164"/>
          <ac:cxnSpMkLst>
            <pc:docMk/>
            <pc:sldMk cId="1467964882" sldId="1405"/>
            <ac:cxnSpMk id="24" creationId="{82CA26AF-B688-4171-AA39-B2C066F04F6E}"/>
          </ac:cxnSpMkLst>
        </pc:cxnChg>
        <pc:cxnChg chg="add mod">
          <ac:chgData name="Singh, Hasmita" userId="389ee1e1-3201-4132-98db-eb6f2e16f18b" providerId="ADAL" clId="{5F2C340D-7286-46E5-88A2-56C9C89191AF}" dt="2021-03-12T18:31:01.795" v="7358" actId="164"/>
          <ac:cxnSpMkLst>
            <pc:docMk/>
            <pc:sldMk cId="1467964882" sldId="1405"/>
            <ac:cxnSpMk id="27" creationId="{B6CD7646-03A4-4DB2-84C2-2DE1879E0CE8}"/>
          </ac:cxnSpMkLst>
        </pc:cxnChg>
        <pc:cxnChg chg="add mod">
          <ac:chgData name="Singh, Hasmita" userId="389ee1e1-3201-4132-98db-eb6f2e16f18b" providerId="ADAL" clId="{5F2C340D-7286-46E5-88A2-56C9C89191AF}" dt="2021-03-12T18:31:01.795" v="7358" actId="164"/>
          <ac:cxnSpMkLst>
            <pc:docMk/>
            <pc:sldMk cId="1467964882" sldId="1405"/>
            <ac:cxnSpMk id="29" creationId="{854A364C-5DA5-47B4-BD32-A2765EE790A1}"/>
          </ac:cxnSpMkLst>
        </pc:cxnChg>
        <pc:cxnChg chg="add mod">
          <ac:chgData name="Singh, Hasmita" userId="389ee1e1-3201-4132-98db-eb6f2e16f18b" providerId="ADAL" clId="{5F2C340D-7286-46E5-88A2-56C9C89191AF}" dt="2021-03-12T18:31:01.795" v="7358" actId="164"/>
          <ac:cxnSpMkLst>
            <pc:docMk/>
            <pc:sldMk cId="1467964882" sldId="1405"/>
            <ac:cxnSpMk id="30" creationId="{60EF9F8F-AA45-4FE5-B5D7-B46EEB93F2FA}"/>
          </ac:cxnSpMkLst>
        </pc:cxnChg>
        <pc:cxnChg chg="add mod">
          <ac:chgData name="Singh, Hasmita" userId="389ee1e1-3201-4132-98db-eb6f2e16f18b" providerId="ADAL" clId="{5F2C340D-7286-46E5-88A2-56C9C89191AF}" dt="2021-03-12T18:31:01.795" v="7358" actId="164"/>
          <ac:cxnSpMkLst>
            <pc:docMk/>
            <pc:sldMk cId="1467964882" sldId="1405"/>
            <ac:cxnSpMk id="32" creationId="{C47DF327-BA13-4372-AD98-9AA1EC83C379}"/>
          </ac:cxnSpMkLst>
        </pc:cxnChg>
        <pc:cxnChg chg="add mod">
          <ac:chgData name="Singh, Hasmita" userId="389ee1e1-3201-4132-98db-eb6f2e16f18b" providerId="ADAL" clId="{5F2C340D-7286-46E5-88A2-56C9C89191AF}" dt="2021-03-12T18:31:01.795" v="7358" actId="164"/>
          <ac:cxnSpMkLst>
            <pc:docMk/>
            <pc:sldMk cId="1467964882" sldId="1405"/>
            <ac:cxnSpMk id="33" creationId="{99296355-D1F6-4F83-810B-59A5D8CD02B1}"/>
          </ac:cxnSpMkLst>
        </pc:cxnChg>
      </pc:sldChg>
      <pc:sldChg chg="addSp delSp modSp add mod addCm delCm modCm">
        <pc:chgData name="Singh, Hasmita" userId="389ee1e1-3201-4132-98db-eb6f2e16f18b" providerId="ADAL" clId="{5F2C340D-7286-46E5-88A2-56C9C89191AF}" dt="2021-03-17T16:33:51.084" v="10669" actId="164"/>
        <pc:sldMkLst>
          <pc:docMk/>
          <pc:sldMk cId="3826461175" sldId="1406"/>
        </pc:sldMkLst>
        <pc:spChg chg="mod">
          <ac:chgData name="Singh, Hasmita" userId="389ee1e1-3201-4132-98db-eb6f2e16f18b" providerId="ADAL" clId="{5F2C340D-7286-46E5-88A2-56C9C89191AF}" dt="2021-03-13T00:33:33.315" v="9339" actId="122"/>
          <ac:spMkLst>
            <pc:docMk/>
            <pc:sldMk cId="3826461175" sldId="1406"/>
            <ac:spMk id="2" creationId="{259E289A-A8C5-4247-A39A-237A00E11F76}"/>
          </ac:spMkLst>
        </pc:spChg>
        <pc:spChg chg="add mod">
          <ac:chgData name="Singh, Hasmita" userId="389ee1e1-3201-4132-98db-eb6f2e16f18b" providerId="ADAL" clId="{5F2C340D-7286-46E5-88A2-56C9C89191AF}" dt="2021-03-17T16:33:51.084" v="10669" actId="164"/>
          <ac:spMkLst>
            <pc:docMk/>
            <pc:sldMk cId="3826461175" sldId="1406"/>
            <ac:spMk id="6" creationId="{B65924B8-3561-4729-8DB3-19BE1DDE3630}"/>
          </ac:spMkLst>
        </pc:spChg>
        <pc:spChg chg="mod">
          <ac:chgData name="Singh, Hasmita" userId="389ee1e1-3201-4132-98db-eb6f2e16f18b" providerId="ADAL" clId="{5F2C340D-7286-46E5-88A2-56C9C89191AF}" dt="2021-03-17T15:48:39.905" v="10138" actId="14100"/>
          <ac:spMkLst>
            <pc:docMk/>
            <pc:sldMk cId="3826461175" sldId="1406"/>
            <ac:spMk id="10" creationId="{858F1069-3EEE-4971-9CC7-C006DB9A7F13}"/>
          </ac:spMkLst>
        </pc:spChg>
        <pc:grpChg chg="add mod">
          <ac:chgData name="Singh, Hasmita" userId="389ee1e1-3201-4132-98db-eb6f2e16f18b" providerId="ADAL" clId="{5F2C340D-7286-46E5-88A2-56C9C89191AF}" dt="2021-03-17T16:33:51.084" v="10669" actId="164"/>
          <ac:grpSpMkLst>
            <pc:docMk/>
            <pc:sldMk cId="3826461175" sldId="1406"/>
            <ac:grpSpMk id="7" creationId="{C7F9A6A2-FAA1-4FD7-A9D3-E2AC950602EC}"/>
          </ac:grpSpMkLst>
        </pc:grpChg>
        <pc:picChg chg="add mod modCrop">
          <ac:chgData name="Singh, Hasmita" userId="389ee1e1-3201-4132-98db-eb6f2e16f18b" providerId="ADAL" clId="{5F2C340D-7286-46E5-88A2-56C9C89191AF}" dt="2021-03-17T16:33:51.084" v="10669" actId="164"/>
          <ac:picMkLst>
            <pc:docMk/>
            <pc:sldMk cId="3826461175" sldId="1406"/>
            <ac:picMk id="4" creationId="{52C0B525-FDDB-4C77-A887-1C4C062A2544}"/>
          </ac:picMkLst>
        </pc:picChg>
        <pc:picChg chg="add del mod">
          <ac:chgData name="Singh, Hasmita" userId="389ee1e1-3201-4132-98db-eb6f2e16f18b" providerId="ADAL" clId="{5F2C340D-7286-46E5-88A2-56C9C89191AF}" dt="2021-03-15T20:53:52.658" v="9814" actId="478"/>
          <ac:picMkLst>
            <pc:docMk/>
            <pc:sldMk cId="3826461175" sldId="1406"/>
            <ac:picMk id="4" creationId="{7911BFC5-F37A-4F8C-882C-C6957B2DAAFD}"/>
          </ac:picMkLst>
        </pc:picChg>
        <pc:picChg chg="add del mod modCrop">
          <ac:chgData name="Singh, Hasmita" userId="389ee1e1-3201-4132-98db-eb6f2e16f18b" providerId="ADAL" clId="{5F2C340D-7286-46E5-88A2-56C9C89191AF}" dt="2021-03-17T16:30:16.478" v="10627" actId="478"/>
          <ac:picMkLst>
            <pc:docMk/>
            <pc:sldMk cId="3826461175" sldId="1406"/>
            <ac:picMk id="5" creationId="{B286644A-4864-4D65-96AF-1F5012B4D911}"/>
          </ac:picMkLst>
        </pc:picChg>
      </pc:sldChg>
      <pc:sldChg chg="addSp delSp modSp add mod modNotesTx">
        <pc:chgData name="Singh, Hasmita" userId="389ee1e1-3201-4132-98db-eb6f2e16f18b" providerId="ADAL" clId="{5F2C340D-7286-46E5-88A2-56C9C89191AF}" dt="2021-03-17T16:32:30.460" v="10652" actId="1037"/>
        <pc:sldMkLst>
          <pc:docMk/>
          <pc:sldMk cId="489476824" sldId="1407"/>
        </pc:sldMkLst>
        <pc:spChg chg="del mod">
          <ac:chgData name="Singh, Hasmita" userId="389ee1e1-3201-4132-98db-eb6f2e16f18b" providerId="ADAL" clId="{5F2C340D-7286-46E5-88A2-56C9C89191AF}" dt="2021-03-13T00:18:29.021" v="9076" actId="478"/>
          <ac:spMkLst>
            <pc:docMk/>
            <pc:sldMk cId="489476824" sldId="1407"/>
            <ac:spMk id="2" creationId="{259E289A-A8C5-4247-A39A-237A00E11F76}"/>
          </ac:spMkLst>
        </pc:spChg>
        <pc:spChg chg="add del mod">
          <ac:chgData name="Singh, Hasmita" userId="389ee1e1-3201-4132-98db-eb6f2e16f18b" providerId="ADAL" clId="{5F2C340D-7286-46E5-88A2-56C9C89191AF}" dt="2021-03-13T00:18:31.630" v="9077" actId="478"/>
          <ac:spMkLst>
            <pc:docMk/>
            <pc:sldMk cId="489476824" sldId="1407"/>
            <ac:spMk id="6" creationId="{F026CEE3-3938-49FC-926B-06F837E7A4FC}"/>
          </ac:spMkLst>
        </pc:spChg>
        <pc:spChg chg="add mod">
          <ac:chgData name="Singh, Hasmita" userId="389ee1e1-3201-4132-98db-eb6f2e16f18b" providerId="ADAL" clId="{5F2C340D-7286-46E5-88A2-56C9C89191AF}" dt="2021-03-17T15:11:46.429" v="10100" actId="20577"/>
          <ac:spMkLst>
            <pc:docMk/>
            <pc:sldMk cId="489476824" sldId="1407"/>
            <ac:spMk id="9" creationId="{C2AA2B47-802E-46E3-8D6A-404212BA2888}"/>
          </ac:spMkLst>
        </pc:spChg>
        <pc:spChg chg="del">
          <ac:chgData name="Singh, Hasmita" userId="389ee1e1-3201-4132-98db-eb6f2e16f18b" providerId="ADAL" clId="{5F2C340D-7286-46E5-88A2-56C9C89191AF}" dt="2021-03-13T00:12:56.831" v="8393" actId="478"/>
          <ac:spMkLst>
            <pc:docMk/>
            <pc:sldMk cId="489476824" sldId="1407"/>
            <ac:spMk id="10" creationId="{858F1069-3EEE-4971-9CC7-C006DB9A7F13}"/>
          </ac:spMkLst>
        </pc:spChg>
        <pc:spChg chg="add mod">
          <ac:chgData name="Singh, Hasmita" userId="389ee1e1-3201-4132-98db-eb6f2e16f18b" providerId="ADAL" clId="{5F2C340D-7286-46E5-88A2-56C9C89191AF}" dt="2021-03-15T19:44:07.838" v="9785" actId="113"/>
          <ac:spMkLst>
            <pc:docMk/>
            <pc:sldMk cId="489476824" sldId="1407"/>
            <ac:spMk id="11" creationId="{C3D4CB71-1828-4D73-ADE2-7D1B3C1967B2}"/>
          </ac:spMkLst>
        </pc:spChg>
        <pc:grpChg chg="del">
          <ac:chgData name="Singh, Hasmita" userId="389ee1e1-3201-4132-98db-eb6f2e16f18b" providerId="ADAL" clId="{5F2C340D-7286-46E5-88A2-56C9C89191AF}" dt="2021-03-13T00:13:23.820" v="8396" actId="478"/>
          <ac:grpSpMkLst>
            <pc:docMk/>
            <pc:sldMk cId="489476824" sldId="1407"/>
            <ac:grpSpMk id="4" creationId="{3F4EE329-50E3-4CF1-B0DF-597556093460}"/>
          </ac:grpSpMkLst>
        </pc:grpChg>
        <pc:picChg chg="add del mod modCrop">
          <ac:chgData name="Singh, Hasmita" userId="389ee1e1-3201-4132-98db-eb6f2e16f18b" providerId="ADAL" clId="{5F2C340D-7286-46E5-88A2-56C9C89191AF}" dt="2021-03-17T16:20:32.634" v="10567" actId="478"/>
          <ac:picMkLst>
            <pc:docMk/>
            <pc:sldMk cId="489476824" sldId="1407"/>
            <ac:picMk id="3" creationId="{C1E9A45A-60DC-4323-8B8E-D8098D14A37C}"/>
          </ac:picMkLst>
        </pc:picChg>
        <pc:picChg chg="add mod modCrop">
          <ac:chgData name="Singh, Hasmita" userId="389ee1e1-3201-4132-98db-eb6f2e16f18b" providerId="ADAL" clId="{5F2C340D-7286-46E5-88A2-56C9C89191AF}" dt="2021-03-17T16:32:30.460" v="10652" actId="1037"/>
          <ac:picMkLst>
            <pc:docMk/>
            <pc:sldMk cId="489476824" sldId="1407"/>
            <ac:picMk id="4" creationId="{70A0232B-40DC-466A-B476-F616999E229E}"/>
          </ac:picMkLst>
        </pc:picChg>
        <pc:picChg chg="add del mod modCrop">
          <ac:chgData name="Singh, Hasmita" userId="389ee1e1-3201-4132-98db-eb6f2e16f18b" providerId="ADAL" clId="{5F2C340D-7286-46E5-88A2-56C9C89191AF}" dt="2021-03-15T20:47:23.090" v="9796" actId="478"/>
          <ac:picMkLst>
            <pc:docMk/>
            <pc:sldMk cId="489476824" sldId="1407"/>
            <ac:picMk id="12" creationId="{CF77F7A6-0769-4716-B7B5-B99FB789A28E}"/>
          </ac:picMkLst>
        </pc:picChg>
      </pc:sldChg>
      <pc:sldChg chg="add del">
        <pc:chgData name="Singh, Hasmita" userId="389ee1e1-3201-4132-98db-eb6f2e16f18b" providerId="ADAL" clId="{5F2C340D-7286-46E5-88A2-56C9C89191AF}" dt="2021-03-15T16:01:49.091" v="9745" actId="47"/>
        <pc:sldMkLst>
          <pc:docMk/>
          <pc:sldMk cId="632887886" sldId="1408"/>
        </pc:sldMkLst>
      </pc:sldChg>
    </pc:docChg>
  </pc:docChgLst>
  <pc:docChgLst>
    <pc:chgData name="Singh, Hasmita" userId="389ee1e1-3201-4132-98db-eb6f2e16f18b" providerId="ADAL" clId="{3CE20123-F208-41DA-83B4-2DC9CE409CA6}"/>
    <pc:docChg chg="undo redo custSel modSld">
      <pc:chgData name="Singh, Hasmita" userId="389ee1e1-3201-4132-98db-eb6f2e16f18b" providerId="ADAL" clId="{3CE20123-F208-41DA-83B4-2DC9CE409CA6}" dt="2021-04-15T22:34:07.461" v="438" actId="1592"/>
      <pc:docMkLst>
        <pc:docMk/>
      </pc:docMkLst>
      <pc:sldChg chg="modSp mod">
        <pc:chgData name="Singh, Hasmita" userId="389ee1e1-3201-4132-98db-eb6f2e16f18b" providerId="ADAL" clId="{3CE20123-F208-41DA-83B4-2DC9CE409CA6}" dt="2021-04-15T18:03:31.306" v="16" actId="20577"/>
        <pc:sldMkLst>
          <pc:docMk/>
          <pc:sldMk cId="2577171833" sldId="624"/>
        </pc:sldMkLst>
        <pc:spChg chg="mod">
          <ac:chgData name="Singh, Hasmita" userId="389ee1e1-3201-4132-98db-eb6f2e16f18b" providerId="ADAL" clId="{3CE20123-F208-41DA-83B4-2DC9CE409CA6}" dt="2021-04-15T18:03:31.306" v="16" actId="20577"/>
          <ac:spMkLst>
            <pc:docMk/>
            <pc:sldMk cId="2577171833" sldId="624"/>
            <ac:spMk id="2" creationId="{34BD4DCD-276E-4BD5-B8F5-F95D77E1217F}"/>
          </ac:spMkLst>
        </pc:spChg>
      </pc:sldChg>
      <pc:sldChg chg="modSp mod addCm delCm modCm">
        <pc:chgData name="Singh, Hasmita" userId="389ee1e1-3201-4132-98db-eb6f2e16f18b" providerId="ADAL" clId="{3CE20123-F208-41DA-83B4-2DC9CE409CA6}" dt="2021-04-15T18:09:07.560" v="22" actId="1592"/>
        <pc:sldMkLst>
          <pc:docMk/>
          <pc:sldMk cId="3940148106" sldId="700"/>
        </pc:sldMkLst>
        <pc:spChg chg="mod">
          <ac:chgData name="Singh, Hasmita" userId="389ee1e1-3201-4132-98db-eb6f2e16f18b" providerId="ADAL" clId="{3CE20123-F208-41DA-83B4-2DC9CE409CA6}" dt="2021-04-15T18:01:14.398" v="11" actId="20577"/>
          <ac:spMkLst>
            <pc:docMk/>
            <pc:sldMk cId="3940148106" sldId="700"/>
            <ac:spMk id="5" creationId="{00000000-0000-0000-0000-000000000000}"/>
          </ac:spMkLst>
        </pc:spChg>
      </pc:sldChg>
      <pc:sldChg chg="modSp mod">
        <pc:chgData name="Singh, Hasmita" userId="389ee1e1-3201-4132-98db-eb6f2e16f18b" providerId="ADAL" clId="{3CE20123-F208-41DA-83B4-2DC9CE409CA6}" dt="2021-04-15T22:25:21.422" v="390" actId="20577"/>
        <pc:sldMkLst>
          <pc:docMk/>
          <pc:sldMk cId="3538692646" sldId="1384"/>
        </pc:sldMkLst>
        <pc:spChg chg="mod">
          <ac:chgData name="Singh, Hasmita" userId="389ee1e1-3201-4132-98db-eb6f2e16f18b" providerId="ADAL" clId="{3CE20123-F208-41DA-83B4-2DC9CE409CA6}" dt="2021-04-15T22:25:21.422" v="390" actId="20577"/>
          <ac:spMkLst>
            <pc:docMk/>
            <pc:sldMk cId="3538692646" sldId="1384"/>
            <ac:spMk id="3" creationId="{00000000-0000-0000-0000-000000000000}"/>
          </ac:spMkLst>
        </pc:spChg>
      </pc:sldChg>
      <pc:sldChg chg="addCm delCm modCm modNotesTx">
        <pc:chgData name="Singh, Hasmita" userId="389ee1e1-3201-4132-98db-eb6f2e16f18b" providerId="ADAL" clId="{3CE20123-F208-41DA-83B4-2DC9CE409CA6}" dt="2021-04-15T22:27:55.541" v="391" actId="1592"/>
        <pc:sldMkLst>
          <pc:docMk/>
          <pc:sldMk cId="644706563" sldId="1391"/>
        </pc:sldMkLst>
      </pc:sldChg>
      <pc:sldChg chg="addCm modCm">
        <pc:chgData name="Singh, Hasmita" userId="389ee1e1-3201-4132-98db-eb6f2e16f18b" providerId="ADAL" clId="{3CE20123-F208-41DA-83B4-2DC9CE409CA6}" dt="2021-04-15T18:24:07.720" v="44"/>
        <pc:sldMkLst>
          <pc:docMk/>
          <pc:sldMk cId="3892852888" sldId="1396"/>
        </pc:sldMkLst>
      </pc:sldChg>
      <pc:sldChg chg="addSp delSp modSp mod addCm delCm modCm">
        <pc:chgData name="Singh, Hasmita" userId="389ee1e1-3201-4132-98db-eb6f2e16f18b" providerId="ADAL" clId="{3CE20123-F208-41DA-83B4-2DC9CE409CA6}" dt="2021-04-15T22:34:07.461" v="438" actId="1592"/>
        <pc:sldMkLst>
          <pc:docMk/>
          <pc:sldMk cId="3156946125" sldId="1399"/>
        </pc:sldMkLst>
        <pc:spChg chg="mod">
          <ac:chgData name="Singh, Hasmita" userId="389ee1e1-3201-4132-98db-eb6f2e16f18b" providerId="ADAL" clId="{3CE20123-F208-41DA-83B4-2DC9CE409CA6}" dt="2021-04-15T21:30:52.329" v="303" actId="20577"/>
          <ac:spMkLst>
            <pc:docMk/>
            <pc:sldMk cId="3156946125" sldId="1399"/>
            <ac:spMk id="2" creationId="{54BFD381-6B6B-433F-ACFA-2DD24451CBF3}"/>
          </ac:spMkLst>
        </pc:spChg>
        <pc:spChg chg="mod">
          <ac:chgData name="Singh, Hasmita" userId="389ee1e1-3201-4132-98db-eb6f2e16f18b" providerId="ADAL" clId="{3CE20123-F208-41DA-83B4-2DC9CE409CA6}" dt="2021-04-15T20:06:21.095" v="158" actId="20577"/>
          <ac:spMkLst>
            <pc:docMk/>
            <pc:sldMk cId="3156946125" sldId="1399"/>
            <ac:spMk id="7" creationId="{BECC201F-AE96-48D5-A2AD-1DFBA0D03B96}"/>
          </ac:spMkLst>
        </pc:spChg>
        <pc:spChg chg="mod">
          <ac:chgData name="Singh, Hasmita" userId="389ee1e1-3201-4132-98db-eb6f2e16f18b" providerId="ADAL" clId="{3CE20123-F208-41DA-83B4-2DC9CE409CA6}" dt="2021-04-15T22:31:26.255" v="435" actId="20577"/>
          <ac:spMkLst>
            <pc:docMk/>
            <pc:sldMk cId="3156946125" sldId="1399"/>
            <ac:spMk id="11" creationId="{56F42EF2-4D3E-4D6E-B1EB-36720EF18F39}"/>
          </ac:spMkLst>
        </pc:spChg>
        <pc:graphicFrameChg chg="add mod">
          <ac:chgData name="Singh, Hasmita" userId="389ee1e1-3201-4132-98db-eb6f2e16f18b" providerId="ADAL" clId="{3CE20123-F208-41DA-83B4-2DC9CE409CA6}" dt="2021-04-15T20:02:57.504" v="155" actId="14100"/>
          <ac:graphicFrameMkLst>
            <pc:docMk/>
            <pc:sldMk cId="3156946125" sldId="1399"/>
            <ac:graphicFrameMk id="6" creationId="{53F850D3-7DA9-4D2E-97C2-DEC1935D7095}"/>
          </ac:graphicFrameMkLst>
        </pc:graphicFrameChg>
        <pc:graphicFrameChg chg="del mod">
          <ac:chgData name="Singh, Hasmita" userId="389ee1e1-3201-4132-98db-eb6f2e16f18b" providerId="ADAL" clId="{3CE20123-F208-41DA-83B4-2DC9CE409CA6}" dt="2021-04-15T20:02:49.883" v="154" actId="478"/>
          <ac:graphicFrameMkLst>
            <pc:docMk/>
            <pc:sldMk cId="3156946125" sldId="1399"/>
            <ac:graphicFrameMk id="8" creationId="{86DC2771-2111-428F-B666-BD4386724498}"/>
          </ac:graphicFrameMkLst>
        </pc:graphicFrameChg>
      </pc:sldChg>
      <pc:sldChg chg="addSp delSp modSp mod">
        <pc:chgData name="Singh, Hasmita" userId="389ee1e1-3201-4132-98db-eb6f2e16f18b" providerId="ADAL" clId="{3CE20123-F208-41DA-83B4-2DC9CE409CA6}" dt="2021-04-15T21:38:12.315" v="333" actId="478"/>
        <pc:sldMkLst>
          <pc:docMk/>
          <pc:sldMk cId="4200333929" sldId="1401"/>
        </pc:sldMkLst>
        <pc:spChg chg="mod">
          <ac:chgData name="Singh, Hasmita" userId="389ee1e1-3201-4132-98db-eb6f2e16f18b" providerId="ADAL" clId="{3CE20123-F208-41DA-83B4-2DC9CE409CA6}" dt="2021-04-15T21:29:44.849" v="298" actId="20577"/>
          <ac:spMkLst>
            <pc:docMk/>
            <pc:sldMk cId="4200333929" sldId="1401"/>
            <ac:spMk id="2" creationId="{54BFD381-6B6B-433F-ACFA-2DD24451CBF3}"/>
          </ac:spMkLst>
        </pc:spChg>
        <pc:spChg chg="mod">
          <ac:chgData name="Singh, Hasmita" userId="389ee1e1-3201-4132-98db-eb6f2e16f18b" providerId="ADAL" clId="{3CE20123-F208-41DA-83B4-2DC9CE409CA6}" dt="2021-04-15T21:25:30.078" v="273" actId="1035"/>
          <ac:spMkLst>
            <pc:docMk/>
            <pc:sldMk cId="4200333929" sldId="1401"/>
            <ac:spMk id="7" creationId="{BECC201F-AE96-48D5-A2AD-1DFBA0D03B96}"/>
          </ac:spMkLst>
        </pc:spChg>
        <pc:graphicFrameChg chg="add mod">
          <ac:chgData name="Singh, Hasmita" userId="389ee1e1-3201-4132-98db-eb6f2e16f18b" providerId="ADAL" clId="{3CE20123-F208-41DA-83B4-2DC9CE409CA6}" dt="2021-04-15T21:36:33.485" v="332"/>
          <ac:graphicFrameMkLst>
            <pc:docMk/>
            <pc:sldMk cId="4200333929" sldId="1401"/>
            <ac:graphicFrameMk id="6" creationId="{0C215E69-FACD-445D-94F5-3B93F3B4C97C}"/>
          </ac:graphicFrameMkLst>
        </pc:graphicFrameChg>
        <pc:graphicFrameChg chg="del mod">
          <ac:chgData name="Singh, Hasmita" userId="389ee1e1-3201-4132-98db-eb6f2e16f18b" providerId="ADAL" clId="{3CE20123-F208-41DA-83B4-2DC9CE409CA6}" dt="2021-04-15T21:38:12.315" v="333" actId="478"/>
          <ac:graphicFrameMkLst>
            <pc:docMk/>
            <pc:sldMk cId="4200333929" sldId="1401"/>
            <ac:graphicFrameMk id="10" creationId="{08F678BA-BD1E-46E5-810A-03DFAA3E4C86}"/>
          </ac:graphicFrameMkLst>
        </pc:graphicFrameChg>
      </pc:sldChg>
      <pc:sldChg chg="addSp delSp modSp mod">
        <pc:chgData name="Singh, Hasmita" userId="389ee1e1-3201-4132-98db-eb6f2e16f18b" providerId="ADAL" clId="{3CE20123-F208-41DA-83B4-2DC9CE409CA6}" dt="2021-04-15T21:30:53.476" v="304" actId="20577"/>
        <pc:sldMkLst>
          <pc:docMk/>
          <pc:sldMk cId="166734195" sldId="1402"/>
        </pc:sldMkLst>
        <pc:spChg chg="mod">
          <ac:chgData name="Singh, Hasmita" userId="389ee1e1-3201-4132-98db-eb6f2e16f18b" providerId="ADAL" clId="{3CE20123-F208-41DA-83B4-2DC9CE409CA6}" dt="2021-04-15T21:30:53.476" v="304" actId="20577"/>
          <ac:spMkLst>
            <pc:docMk/>
            <pc:sldMk cId="166734195" sldId="1402"/>
            <ac:spMk id="2" creationId="{54BFD381-6B6B-433F-ACFA-2DD24451CBF3}"/>
          </ac:spMkLst>
        </pc:spChg>
        <pc:graphicFrameChg chg="add mod">
          <ac:chgData name="Singh, Hasmita" userId="389ee1e1-3201-4132-98db-eb6f2e16f18b" providerId="ADAL" clId="{3CE20123-F208-41DA-83B4-2DC9CE409CA6}" dt="2021-04-15T20:19:44.870" v="204"/>
          <ac:graphicFrameMkLst>
            <pc:docMk/>
            <pc:sldMk cId="166734195" sldId="1402"/>
            <ac:graphicFrameMk id="6" creationId="{AEB41984-EE1B-4BE1-BA05-4BEE073F52A3}"/>
          </ac:graphicFrameMkLst>
        </pc:graphicFrameChg>
        <pc:graphicFrameChg chg="add del mod">
          <ac:chgData name="Singh, Hasmita" userId="389ee1e1-3201-4132-98db-eb6f2e16f18b" providerId="ADAL" clId="{3CE20123-F208-41DA-83B4-2DC9CE409CA6}" dt="2021-04-15T20:20:34.187" v="205" actId="478"/>
          <ac:graphicFrameMkLst>
            <pc:docMk/>
            <pc:sldMk cId="166734195" sldId="1402"/>
            <ac:graphicFrameMk id="8" creationId="{976553D3-E811-4AA2-B6B5-2C835AD6F6B0}"/>
          </ac:graphicFrameMkLst>
        </pc:graphicFrameChg>
      </pc:sldChg>
      <pc:sldChg chg="modSp mod addCm delCm modCm">
        <pc:chgData name="Singh, Hasmita" userId="389ee1e1-3201-4132-98db-eb6f2e16f18b" providerId="ADAL" clId="{3CE20123-F208-41DA-83B4-2DC9CE409CA6}" dt="2021-04-15T21:46:04.769" v="354" actId="1592"/>
        <pc:sldMkLst>
          <pc:docMk/>
          <pc:sldMk cId="1467964882" sldId="1405"/>
        </pc:sldMkLst>
        <pc:spChg chg="mod">
          <ac:chgData name="Singh, Hasmita" userId="389ee1e1-3201-4132-98db-eb6f2e16f18b" providerId="ADAL" clId="{3CE20123-F208-41DA-83B4-2DC9CE409CA6}" dt="2021-04-15T21:43:15.831" v="350" actId="20577"/>
          <ac:spMkLst>
            <pc:docMk/>
            <pc:sldMk cId="1467964882" sldId="1405"/>
            <ac:spMk id="2" creationId="{259E289A-A8C5-4247-A39A-237A00E11F76}"/>
          </ac:spMkLst>
        </pc:spChg>
      </pc:sldChg>
      <pc:sldChg chg="addCm modCm">
        <pc:chgData name="Singh, Hasmita" userId="389ee1e1-3201-4132-98db-eb6f2e16f18b" providerId="ADAL" clId="{3CE20123-F208-41DA-83B4-2DC9CE409CA6}" dt="2021-04-15T21:52:14.121" v="363"/>
        <pc:sldMkLst>
          <pc:docMk/>
          <pc:sldMk cId="3826461175" sldId="1406"/>
        </pc:sldMkLst>
      </pc:sldChg>
      <pc:sldChg chg="modSp mod">
        <pc:chgData name="Singh, Hasmita" userId="389ee1e1-3201-4132-98db-eb6f2e16f18b" providerId="ADAL" clId="{3CE20123-F208-41DA-83B4-2DC9CE409CA6}" dt="2021-04-15T17:58:38.642" v="5" actId="14100"/>
        <pc:sldMkLst>
          <pc:docMk/>
          <pc:sldMk cId="1383081971" sldId="1559"/>
        </pc:sldMkLst>
        <pc:grpChg chg="mod">
          <ac:chgData name="Singh, Hasmita" userId="389ee1e1-3201-4132-98db-eb6f2e16f18b" providerId="ADAL" clId="{3CE20123-F208-41DA-83B4-2DC9CE409CA6}" dt="2021-04-15T17:58:38.642" v="5" actId="14100"/>
          <ac:grpSpMkLst>
            <pc:docMk/>
            <pc:sldMk cId="1383081971" sldId="1559"/>
            <ac:grpSpMk id="7" creationId="{91E97149-EA73-4A6A-A178-E080DB5035C2}"/>
          </ac:grpSpMkLst>
        </pc:grpChg>
      </pc:sldChg>
      <pc:sldChg chg="modSp mod modNotesTx">
        <pc:chgData name="Singh, Hasmita" userId="389ee1e1-3201-4132-98db-eb6f2e16f18b" providerId="ADAL" clId="{3CE20123-F208-41DA-83B4-2DC9CE409CA6}" dt="2021-04-15T22:22:15.274" v="371" actId="20577"/>
        <pc:sldMkLst>
          <pc:docMk/>
          <pc:sldMk cId="2085899094" sldId="1571"/>
        </pc:sldMkLst>
        <pc:spChg chg="mod">
          <ac:chgData name="Singh, Hasmita" userId="389ee1e1-3201-4132-98db-eb6f2e16f18b" providerId="ADAL" clId="{3CE20123-F208-41DA-83B4-2DC9CE409CA6}" dt="2021-04-15T22:16:57.009" v="370" actId="20577"/>
          <ac:spMkLst>
            <pc:docMk/>
            <pc:sldMk cId="2085899094" sldId="1571"/>
            <ac:spMk id="3" creationId="{FB51F949-EA5D-4AB9-BBFD-4AFE265B608B}"/>
          </ac:spMkLst>
        </pc:spChg>
      </pc:sldChg>
      <pc:sldChg chg="modSp mod">
        <pc:chgData name="Singh, Hasmita" userId="389ee1e1-3201-4132-98db-eb6f2e16f18b" providerId="ADAL" clId="{3CE20123-F208-41DA-83B4-2DC9CE409CA6}" dt="2021-04-15T22:09:10.102" v="369" actId="20577"/>
        <pc:sldMkLst>
          <pc:docMk/>
          <pc:sldMk cId="1595400868" sldId="1589"/>
        </pc:sldMkLst>
        <pc:spChg chg="mod">
          <ac:chgData name="Singh, Hasmita" userId="389ee1e1-3201-4132-98db-eb6f2e16f18b" providerId="ADAL" clId="{3CE20123-F208-41DA-83B4-2DC9CE409CA6}" dt="2021-04-15T22:09:10.102" v="369" actId="20577"/>
          <ac:spMkLst>
            <pc:docMk/>
            <pc:sldMk cId="1595400868" sldId="1589"/>
            <ac:spMk id="3" creationId="{80A9A327-4E57-450D-8F36-4D72E1311CF1}"/>
          </ac:spMkLst>
        </pc:spChg>
      </pc:sldChg>
    </pc:docChg>
  </pc:docChgLst>
  <pc:docChgLst>
    <pc:chgData name="McTavish, Sarah" userId="S::sarah.mctavish@ontariohealth.ca::df83e2c5-6a2f-4a52-a6e9-18868009233e" providerId="AD" clId="Web-{6DD5B49F-F04E-B000-F0C8-0531A9C2C520}"/>
    <pc:docChg chg="">
      <pc:chgData name="McTavish, Sarah" userId="S::sarah.mctavish@ontariohealth.ca::df83e2c5-6a2f-4a52-a6e9-18868009233e" providerId="AD" clId="Web-{6DD5B49F-F04E-B000-F0C8-0531A9C2C520}" dt="2021-03-16T13:12:46.151" v="0"/>
      <pc:docMkLst>
        <pc:docMk/>
      </pc:docMkLst>
      <pc:sldChg chg="addCm">
        <pc:chgData name="McTavish, Sarah" userId="S::sarah.mctavish@ontariohealth.ca::df83e2c5-6a2f-4a52-a6e9-18868009233e" providerId="AD" clId="Web-{6DD5B49F-F04E-B000-F0C8-0531A9C2C520}" dt="2021-03-16T13:12:46.151" v="0"/>
        <pc:sldMkLst>
          <pc:docMk/>
          <pc:sldMk cId="3892852888" sldId="1396"/>
        </pc:sldMkLst>
      </pc:sldChg>
    </pc:docChg>
  </pc:docChgLst>
  <pc:docChgLst>
    <pc:chgData name="McTavish, Sarah" userId="df83e2c5-6a2f-4a52-a6e9-18868009233e" providerId="ADAL" clId="{F26885E2-795B-49FF-878A-E73825E2AA4B}"/>
    <pc:docChg chg="modSld">
      <pc:chgData name="McTavish, Sarah" userId="df83e2c5-6a2f-4a52-a6e9-18868009233e" providerId="ADAL" clId="{F26885E2-795B-49FF-878A-E73825E2AA4B}" dt="2021-01-20T15:18:39.738" v="0"/>
      <pc:docMkLst>
        <pc:docMk/>
      </pc:docMkLst>
      <pc:sldChg chg="modCm">
        <pc:chgData name="McTavish, Sarah" userId="df83e2c5-6a2f-4a52-a6e9-18868009233e" providerId="ADAL" clId="{F26885E2-795B-49FF-878A-E73825E2AA4B}" dt="2021-01-20T15:18:39.738" v="0"/>
        <pc:sldMkLst>
          <pc:docMk/>
          <pc:sldMk cId="2480312458" sldId="474"/>
        </pc:sldMkLst>
      </pc:sldChg>
    </pc:docChg>
  </pc:docChgLst>
  <pc:docChgLst>
    <pc:chgData name="Phillips, Lacey" userId="97da2b8f-d8f9-4cf6-afc9-ae8f940ca630" providerId="ADAL" clId="{2A488D01-B53A-43AA-9B66-DCBA44C9AB25}"/>
    <pc:docChg chg="custSel modSld">
      <pc:chgData name="Phillips, Lacey" userId="97da2b8f-d8f9-4cf6-afc9-ae8f940ca630" providerId="ADAL" clId="{2A488D01-B53A-43AA-9B66-DCBA44C9AB25}" dt="2021-03-17T20:48:17.312" v="2"/>
      <pc:docMkLst>
        <pc:docMk/>
      </pc:docMkLst>
      <pc:sldChg chg="modCm">
        <pc:chgData name="Phillips, Lacey" userId="97da2b8f-d8f9-4cf6-afc9-ae8f940ca630" providerId="ADAL" clId="{2A488D01-B53A-43AA-9B66-DCBA44C9AB25}" dt="2021-03-17T14:22:59.921" v="0"/>
        <pc:sldMkLst>
          <pc:docMk/>
          <pc:sldMk cId="3892852888" sldId="1396"/>
        </pc:sldMkLst>
      </pc:sldChg>
      <pc:sldChg chg="addCm modCm">
        <pc:chgData name="Phillips, Lacey" userId="97da2b8f-d8f9-4cf6-afc9-ae8f940ca630" providerId="ADAL" clId="{2A488D01-B53A-43AA-9B66-DCBA44C9AB25}" dt="2021-03-17T20:48:17.312" v="2"/>
        <pc:sldMkLst>
          <pc:docMk/>
          <pc:sldMk cId="4200333929" sldId="1401"/>
        </pc:sldMkLst>
      </pc:sldChg>
    </pc:docChg>
  </pc:docChgLst>
  <pc:docChgLst>
    <pc:chgData name="McKane, Jeanne" userId="ccaae3d9-a257-43fb-bdc8-036ccece4828" providerId="ADAL" clId="{40E39C3F-4728-404D-AAE0-06CB242198F8}"/>
    <pc:docChg chg="modSld">
      <pc:chgData name="McKane, Jeanne" userId="ccaae3d9-a257-43fb-bdc8-036ccece4828" providerId="ADAL" clId="{40E39C3F-4728-404D-AAE0-06CB242198F8}" dt="2021-04-16T16:14:50.091" v="9" actId="12"/>
      <pc:docMkLst>
        <pc:docMk/>
      </pc:docMkLst>
      <pc:sldChg chg="modSp mod">
        <pc:chgData name="McKane, Jeanne" userId="ccaae3d9-a257-43fb-bdc8-036ccece4828" providerId="ADAL" clId="{40E39C3F-4728-404D-AAE0-06CB242198F8}" dt="2021-04-16T16:13:08.432" v="2" actId="1076"/>
        <pc:sldMkLst>
          <pc:docMk/>
          <pc:sldMk cId="3156946125" sldId="1399"/>
        </pc:sldMkLst>
        <pc:spChg chg="mod">
          <ac:chgData name="McKane, Jeanne" userId="ccaae3d9-a257-43fb-bdc8-036ccece4828" providerId="ADAL" clId="{40E39C3F-4728-404D-AAE0-06CB242198F8}" dt="2021-04-16T16:12:52.445" v="0" actId="12"/>
          <ac:spMkLst>
            <pc:docMk/>
            <pc:sldMk cId="3156946125" sldId="1399"/>
            <ac:spMk id="7" creationId="{BECC201F-AE96-48D5-A2AD-1DFBA0D03B96}"/>
          </ac:spMkLst>
        </pc:spChg>
        <pc:spChg chg="mod">
          <ac:chgData name="McKane, Jeanne" userId="ccaae3d9-a257-43fb-bdc8-036ccece4828" providerId="ADAL" clId="{40E39C3F-4728-404D-AAE0-06CB242198F8}" dt="2021-04-16T16:13:08.432" v="2" actId="1076"/>
          <ac:spMkLst>
            <pc:docMk/>
            <pc:sldMk cId="3156946125" sldId="1399"/>
            <ac:spMk id="11" creationId="{56F42EF2-4D3E-4D6E-B1EB-36720EF18F39}"/>
          </ac:spMkLst>
        </pc:spChg>
      </pc:sldChg>
      <pc:sldChg chg="modSp mod">
        <pc:chgData name="McKane, Jeanne" userId="ccaae3d9-a257-43fb-bdc8-036ccece4828" providerId="ADAL" clId="{40E39C3F-4728-404D-AAE0-06CB242198F8}" dt="2021-04-16T16:14:06.132" v="7" actId="12"/>
        <pc:sldMkLst>
          <pc:docMk/>
          <pc:sldMk cId="4200333929" sldId="1401"/>
        </pc:sldMkLst>
        <pc:spChg chg="mod">
          <ac:chgData name="McKane, Jeanne" userId="ccaae3d9-a257-43fb-bdc8-036ccece4828" providerId="ADAL" clId="{40E39C3F-4728-404D-AAE0-06CB242198F8}" dt="2021-04-16T16:14:06.132" v="7" actId="12"/>
          <ac:spMkLst>
            <pc:docMk/>
            <pc:sldMk cId="4200333929" sldId="1401"/>
            <ac:spMk id="7" creationId="{BECC201F-AE96-48D5-A2AD-1DFBA0D03B96}"/>
          </ac:spMkLst>
        </pc:spChg>
      </pc:sldChg>
      <pc:sldChg chg="modSp mod">
        <pc:chgData name="McKane, Jeanne" userId="ccaae3d9-a257-43fb-bdc8-036ccece4828" providerId="ADAL" clId="{40E39C3F-4728-404D-AAE0-06CB242198F8}" dt="2021-04-16T16:13:35.397" v="5" actId="14100"/>
        <pc:sldMkLst>
          <pc:docMk/>
          <pc:sldMk cId="166734195" sldId="1402"/>
        </pc:sldMkLst>
        <pc:spChg chg="mod">
          <ac:chgData name="McKane, Jeanne" userId="ccaae3d9-a257-43fb-bdc8-036ccece4828" providerId="ADAL" clId="{40E39C3F-4728-404D-AAE0-06CB242198F8}" dt="2021-04-16T16:13:20.186" v="3" actId="12"/>
          <ac:spMkLst>
            <pc:docMk/>
            <pc:sldMk cId="166734195" sldId="1402"/>
            <ac:spMk id="7" creationId="{BECC201F-AE96-48D5-A2AD-1DFBA0D03B96}"/>
          </ac:spMkLst>
        </pc:spChg>
        <pc:spChg chg="mod">
          <ac:chgData name="McKane, Jeanne" userId="ccaae3d9-a257-43fb-bdc8-036ccece4828" providerId="ADAL" clId="{40E39C3F-4728-404D-AAE0-06CB242198F8}" dt="2021-04-16T16:13:35.397" v="5" actId="14100"/>
          <ac:spMkLst>
            <pc:docMk/>
            <pc:sldMk cId="166734195" sldId="1402"/>
            <ac:spMk id="11" creationId="{56F42EF2-4D3E-4D6E-B1EB-36720EF18F39}"/>
          </ac:spMkLst>
        </pc:spChg>
      </pc:sldChg>
      <pc:sldChg chg="modSp mod">
        <pc:chgData name="McKane, Jeanne" userId="ccaae3d9-a257-43fb-bdc8-036ccece4828" providerId="ADAL" clId="{40E39C3F-4728-404D-AAE0-06CB242198F8}" dt="2021-04-16T16:14:22.378" v="8" actId="14100"/>
        <pc:sldMkLst>
          <pc:docMk/>
          <pc:sldMk cId="3826461175" sldId="1406"/>
        </pc:sldMkLst>
        <pc:spChg chg="mod">
          <ac:chgData name="McKane, Jeanne" userId="ccaae3d9-a257-43fb-bdc8-036ccece4828" providerId="ADAL" clId="{40E39C3F-4728-404D-AAE0-06CB242198F8}" dt="2021-04-16T16:14:22.378" v="8" actId="14100"/>
          <ac:spMkLst>
            <pc:docMk/>
            <pc:sldMk cId="3826461175" sldId="1406"/>
            <ac:spMk id="10" creationId="{858F1069-3EEE-4971-9CC7-C006DB9A7F13}"/>
          </ac:spMkLst>
        </pc:spChg>
      </pc:sldChg>
      <pc:sldChg chg="modSp mod">
        <pc:chgData name="McKane, Jeanne" userId="ccaae3d9-a257-43fb-bdc8-036ccece4828" providerId="ADAL" clId="{40E39C3F-4728-404D-AAE0-06CB242198F8}" dt="2021-04-16T16:13:53.248" v="6" actId="12"/>
        <pc:sldMkLst>
          <pc:docMk/>
          <pc:sldMk cId="489476824" sldId="1407"/>
        </pc:sldMkLst>
        <pc:spChg chg="mod">
          <ac:chgData name="McKane, Jeanne" userId="ccaae3d9-a257-43fb-bdc8-036ccece4828" providerId="ADAL" clId="{40E39C3F-4728-404D-AAE0-06CB242198F8}" dt="2021-04-16T16:13:53.248" v="6" actId="12"/>
          <ac:spMkLst>
            <pc:docMk/>
            <pc:sldMk cId="489476824" sldId="1407"/>
            <ac:spMk id="11" creationId="{C3D4CB71-1828-4D73-ADE2-7D1B3C1967B2}"/>
          </ac:spMkLst>
        </pc:spChg>
      </pc:sldChg>
      <pc:sldChg chg="modSp mod">
        <pc:chgData name="McKane, Jeanne" userId="ccaae3d9-a257-43fb-bdc8-036ccece4828" providerId="ADAL" clId="{40E39C3F-4728-404D-AAE0-06CB242198F8}" dt="2021-04-16T16:14:50.091" v="9" actId="12"/>
        <pc:sldMkLst>
          <pc:docMk/>
          <pc:sldMk cId="2085899094" sldId="1571"/>
        </pc:sldMkLst>
        <pc:spChg chg="mod">
          <ac:chgData name="McKane, Jeanne" userId="ccaae3d9-a257-43fb-bdc8-036ccece4828" providerId="ADAL" clId="{40E39C3F-4728-404D-AAE0-06CB242198F8}" dt="2021-04-16T16:14:50.091" v="9" actId="12"/>
          <ac:spMkLst>
            <pc:docMk/>
            <pc:sldMk cId="2085899094" sldId="1571"/>
            <ac:spMk id="3" creationId="{FB51F949-EA5D-4AB9-BBFD-4AFE265B608B}"/>
          </ac:spMkLst>
        </pc:spChg>
      </pc:sldChg>
    </pc:docChg>
  </pc:docChgLst>
  <pc:docChgLst>
    <pc:chgData name="Cowan, Kara" userId="422dcf60-3108-48b9-a5a5-708e064ad6eb" providerId="ADAL" clId="{7225EDB7-C09E-489C-A4D3-D887F0858397}"/>
    <pc:docChg chg="undo custSel modSld">
      <pc:chgData name="Cowan, Kara" userId="422dcf60-3108-48b9-a5a5-708e064ad6eb" providerId="ADAL" clId="{7225EDB7-C09E-489C-A4D3-D887F0858397}" dt="2021-03-15T21:14:37.191" v="1592" actId="20577"/>
      <pc:docMkLst>
        <pc:docMk/>
      </pc:docMkLst>
      <pc:sldChg chg="modSp mod">
        <pc:chgData name="Cowan, Kara" userId="422dcf60-3108-48b9-a5a5-708e064ad6eb" providerId="ADAL" clId="{7225EDB7-C09E-489C-A4D3-D887F0858397}" dt="2021-03-15T20:20:40.802" v="49" actId="1036"/>
        <pc:sldMkLst>
          <pc:docMk/>
          <pc:sldMk cId="2577171833" sldId="624"/>
        </pc:sldMkLst>
        <pc:spChg chg="mod">
          <ac:chgData name="Cowan, Kara" userId="422dcf60-3108-48b9-a5a5-708e064ad6eb" providerId="ADAL" clId="{7225EDB7-C09E-489C-A4D3-D887F0858397}" dt="2021-03-15T20:20:40.802" v="49" actId="1036"/>
          <ac:spMkLst>
            <pc:docMk/>
            <pc:sldMk cId="2577171833" sldId="624"/>
            <ac:spMk id="2" creationId="{34BD4DCD-276E-4BD5-B8F5-F95D77E1217F}"/>
          </ac:spMkLst>
        </pc:spChg>
      </pc:sldChg>
      <pc:sldChg chg="modSp mod">
        <pc:chgData name="Cowan, Kara" userId="422dcf60-3108-48b9-a5a5-708e064ad6eb" providerId="ADAL" clId="{7225EDB7-C09E-489C-A4D3-D887F0858397}" dt="2021-03-15T21:12:45.811" v="1563" actId="20577"/>
        <pc:sldMkLst>
          <pc:docMk/>
          <pc:sldMk cId="3157782450" sldId="646"/>
        </pc:sldMkLst>
        <pc:spChg chg="mod">
          <ac:chgData name="Cowan, Kara" userId="422dcf60-3108-48b9-a5a5-708e064ad6eb" providerId="ADAL" clId="{7225EDB7-C09E-489C-A4D3-D887F0858397}" dt="2021-03-15T21:12:45.811" v="1563" actId="20577"/>
          <ac:spMkLst>
            <pc:docMk/>
            <pc:sldMk cId="3157782450" sldId="646"/>
            <ac:spMk id="5" creationId="{4EF0EEC0-5334-49B7-B18E-C32A3037E22F}"/>
          </ac:spMkLst>
        </pc:spChg>
      </pc:sldChg>
      <pc:sldChg chg="modSp mod">
        <pc:chgData name="Cowan, Kara" userId="422dcf60-3108-48b9-a5a5-708e064ad6eb" providerId="ADAL" clId="{7225EDB7-C09E-489C-A4D3-D887F0858397}" dt="2021-03-15T20:13:53.710" v="2" actId="255"/>
        <pc:sldMkLst>
          <pc:docMk/>
          <pc:sldMk cId="1291779212" sldId="651"/>
        </pc:sldMkLst>
        <pc:spChg chg="mod">
          <ac:chgData name="Cowan, Kara" userId="422dcf60-3108-48b9-a5a5-708e064ad6eb" providerId="ADAL" clId="{7225EDB7-C09E-489C-A4D3-D887F0858397}" dt="2021-03-15T20:13:53.710" v="2" actId="255"/>
          <ac:spMkLst>
            <pc:docMk/>
            <pc:sldMk cId="1291779212" sldId="651"/>
            <ac:spMk id="2" creationId="{00000000-0000-0000-0000-000000000000}"/>
          </ac:spMkLst>
        </pc:spChg>
        <pc:spChg chg="mod">
          <ac:chgData name="Cowan, Kara" userId="422dcf60-3108-48b9-a5a5-708e064ad6eb" providerId="ADAL" clId="{7225EDB7-C09E-489C-A4D3-D887F0858397}" dt="2021-03-15T20:13:33.951" v="0" actId="2711"/>
          <ac:spMkLst>
            <pc:docMk/>
            <pc:sldMk cId="1291779212" sldId="651"/>
            <ac:spMk id="3" creationId="{00000000-0000-0000-0000-000000000000}"/>
          </ac:spMkLst>
        </pc:spChg>
      </pc:sldChg>
      <pc:sldChg chg="modSp mod">
        <pc:chgData name="Cowan, Kara" userId="422dcf60-3108-48b9-a5a5-708e064ad6eb" providerId="ADAL" clId="{7225EDB7-C09E-489C-A4D3-D887F0858397}" dt="2021-03-15T20:14:46.983" v="6" actId="1076"/>
        <pc:sldMkLst>
          <pc:docMk/>
          <pc:sldMk cId="1953139645" sldId="652"/>
        </pc:sldMkLst>
        <pc:spChg chg="mod">
          <ac:chgData name="Cowan, Kara" userId="422dcf60-3108-48b9-a5a5-708e064ad6eb" providerId="ADAL" clId="{7225EDB7-C09E-489C-A4D3-D887F0858397}" dt="2021-03-15T20:14:46.983" v="6" actId="1076"/>
          <ac:spMkLst>
            <pc:docMk/>
            <pc:sldMk cId="1953139645" sldId="652"/>
            <ac:spMk id="2" creationId="{00000000-0000-0000-0000-000000000000}"/>
          </ac:spMkLst>
        </pc:spChg>
        <pc:spChg chg="mod">
          <ac:chgData name="Cowan, Kara" userId="422dcf60-3108-48b9-a5a5-708e064ad6eb" providerId="ADAL" clId="{7225EDB7-C09E-489C-A4D3-D887F0858397}" dt="2021-03-15T20:14:25.365" v="4" actId="255"/>
          <ac:spMkLst>
            <pc:docMk/>
            <pc:sldMk cId="1953139645" sldId="652"/>
            <ac:spMk id="7" creationId="{00000000-0000-0000-0000-000000000000}"/>
          </ac:spMkLst>
        </pc:spChg>
      </pc:sldChg>
      <pc:sldChg chg="modSp mod">
        <pc:chgData name="Cowan, Kara" userId="422dcf60-3108-48b9-a5a5-708e064ad6eb" providerId="ADAL" clId="{7225EDB7-C09E-489C-A4D3-D887F0858397}" dt="2021-03-15T21:07:55.142" v="1537" actId="20577"/>
        <pc:sldMkLst>
          <pc:docMk/>
          <pc:sldMk cId="4237890756" sldId="668"/>
        </pc:sldMkLst>
        <pc:spChg chg="mod">
          <ac:chgData name="Cowan, Kara" userId="422dcf60-3108-48b9-a5a5-708e064ad6eb" providerId="ADAL" clId="{7225EDB7-C09E-489C-A4D3-D887F0858397}" dt="2021-03-15T21:07:55.142" v="1537" actId="20577"/>
          <ac:spMkLst>
            <pc:docMk/>
            <pc:sldMk cId="4237890756" sldId="668"/>
            <ac:spMk id="3" creationId="{00000000-0000-0000-0000-000000000000}"/>
          </ac:spMkLst>
        </pc:spChg>
      </pc:sldChg>
      <pc:sldChg chg="modSp mod">
        <pc:chgData name="Cowan, Kara" userId="422dcf60-3108-48b9-a5a5-708e064ad6eb" providerId="ADAL" clId="{7225EDB7-C09E-489C-A4D3-D887F0858397}" dt="2021-03-15T21:09:01.313" v="1539" actId="20577"/>
        <pc:sldMkLst>
          <pc:docMk/>
          <pc:sldMk cId="463597606" sldId="670"/>
        </pc:sldMkLst>
        <pc:spChg chg="mod">
          <ac:chgData name="Cowan, Kara" userId="422dcf60-3108-48b9-a5a5-708e064ad6eb" providerId="ADAL" clId="{7225EDB7-C09E-489C-A4D3-D887F0858397}" dt="2021-03-15T21:09:01.313" v="1539" actId="20577"/>
          <ac:spMkLst>
            <pc:docMk/>
            <pc:sldMk cId="463597606" sldId="670"/>
            <ac:spMk id="3" creationId="{00000000-0000-0000-0000-000000000000}"/>
          </ac:spMkLst>
        </pc:spChg>
      </pc:sldChg>
      <pc:sldChg chg="modSp mod">
        <pc:chgData name="Cowan, Kara" userId="422dcf60-3108-48b9-a5a5-708e064ad6eb" providerId="ADAL" clId="{7225EDB7-C09E-489C-A4D3-D887F0858397}" dt="2021-03-15T21:10:05.962" v="1542" actId="20577"/>
        <pc:sldMkLst>
          <pc:docMk/>
          <pc:sldMk cId="1344525895" sldId="671"/>
        </pc:sldMkLst>
        <pc:spChg chg="mod">
          <ac:chgData name="Cowan, Kara" userId="422dcf60-3108-48b9-a5a5-708e064ad6eb" providerId="ADAL" clId="{7225EDB7-C09E-489C-A4D3-D887F0858397}" dt="2021-03-15T21:09:20.275" v="1541" actId="20577"/>
          <ac:spMkLst>
            <pc:docMk/>
            <pc:sldMk cId="1344525895" sldId="671"/>
            <ac:spMk id="2" creationId="{00000000-0000-0000-0000-000000000000}"/>
          </ac:spMkLst>
        </pc:spChg>
        <pc:spChg chg="mod">
          <ac:chgData name="Cowan, Kara" userId="422dcf60-3108-48b9-a5a5-708e064ad6eb" providerId="ADAL" clId="{7225EDB7-C09E-489C-A4D3-D887F0858397}" dt="2021-03-15T21:10:05.962" v="1542" actId="20577"/>
          <ac:spMkLst>
            <pc:docMk/>
            <pc:sldMk cId="1344525895" sldId="671"/>
            <ac:spMk id="5" creationId="{00000000-0000-0000-0000-000000000000}"/>
          </ac:spMkLst>
        </pc:spChg>
      </pc:sldChg>
      <pc:sldChg chg="modSp mod addCm modCm">
        <pc:chgData name="Cowan, Kara" userId="422dcf60-3108-48b9-a5a5-708e064ad6eb" providerId="ADAL" clId="{7225EDB7-C09E-489C-A4D3-D887F0858397}" dt="2021-03-15T20:58:12.460" v="1323"/>
        <pc:sldMkLst>
          <pc:docMk/>
          <pc:sldMk cId="769053251" sldId="1324"/>
        </pc:sldMkLst>
        <pc:spChg chg="mod">
          <ac:chgData name="Cowan, Kara" userId="422dcf60-3108-48b9-a5a5-708e064ad6eb" providerId="ADAL" clId="{7225EDB7-C09E-489C-A4D3-D887F0858397}" dt="2021-03-15T20:57:09.079" v="1321" actId="20577"/>
          <ac:spMkLst>
            <pc:docMk/>
            <pc:sldMk cId="769053251" sldId="1324"/>
            <ac:spMk id="4" creationId="{00000000-0000-0000-0000-000000000000}"/>
          </ac:spMkLst>
        </pc:spChg>
      </pc:sldChg>
      <pc:sldChg chg="modSp mod">
        <pc:chgData name="Cowan, Kara" userId="422dcf60-3108-48b9-a5a5-708e064ad6eb" providerId="ADAL" clId="{7225EDB7-C09E-489C-A4D3-D887F0858397}" dt="2021-03-15T21:13:46.858" v="1564" actId="20577"/>
        <pc:sldMkLst>
          <pc:docMk/>
          <pc:sldMk cId="314142159" sldId="1369"/>
        </pc:sldMkLst>
        <pc:spChg chg="mod">
          <ac:chgData name="Cowan, Kara" userId="422dcf60-3108-48b9-a5a5-708e064ad6eb" providerId="ADAL" clId="{7225EDB7-C09E-489C-A4D3-D887F0858397}" dt="2021-03-15T21:13:46.858" v="1564" actId="20577"/>
          <ac:spMkLst>
            <pc:docMk/>
            <pc:sldMk cId="314142159" sldId="1369"/>
            <ac:spMk id="5" creationId="{4EF0EEC0-5334-49B7-B18E-C32A3037E22F}"/>
          </ac:spMkLst>
        </pc:spChg>
      </pc:sldChg>
      <pc:sldChg chg="modSp mod">
        <pc:chgData name="Cowan, Kara" userId="422dcf60-3108-48b9-a5a5-708e064ad6eb" providerId="ADAL" clId="{7225EDB7-C09E-489C-A4D3-D887F0858397}" dt="2021-03-15T21:14:37.191" v="1592" actId="20577"/>
        <pc:sldMkLst>
          <pc:docMk/>
          <pc:sldMk cId="3538692646" sldId="1384"/>
        </pc:sldMkLst>
        <pc:spChg chg="mod">
          <ac:chgData name="Cowan, Kara" userId="422dcf60-3108-48b9-a5a5-708e064ad6eb" providerId="ADAL" clId="{7225EDB7-C09E-489C-A4D3-D887F0858397}" dt="2021-03-15T21:14:37.191" v="1592" actId="20577"/>
          <ac:spMkLst>
            <pc:docMk/>
            <pc:sldMk cId="3538692646" sldId="1384"/>
            <ac:spMk id="3" creationId="{00000000-0000-0000-0000-000000000000}"/>
          </ac:spMkLst>
        </pc:spChg>
      </pc:sldChg>
      <pc:sldChg chg="modSp mod">
        <pc:chgData name="Cowan, Kara" userId="422dcf60-3108-48b9-a5a5-708e064ad6eb" providerId="ADAL" clId="{7225EDB7-C09E-489C-A4D3-D887F0858397}" dt="2021-03-15T20:33:08.490" v="284" actId="20577"/>
        <pc:sldMkLst>
          <pc:docMk/>
          <pc:sldMk cId="644706563" sldId="1391"/>
        </pc:sldMkLst>
        <pc:spChg chg="mod">
          <ac:chgData name="Cowan, Kara" userId="422dcf60-3108-48b9-a5a5-708e064ad6eb" providerId="ADAL" clId="{7225EDB7-C09E-489C-A4D3-D887F0858397}" dt="2021-03-15T20:32:45.597" v="271" actId="20577"/>
          <ac:spMkLst>
            <pc:docMk/>
            <pc:sldMk cId="644706563" sldId="1391"/>
            <ac:spMk id="4" creationId="{BECC201F-AE96-48D5-A2AD-1DFBA0D03B96}"/>
          </ac:spMkLst>
        </pc:spChg>
        <pc:spChg chg="mod">
          <ac:chgData name="Cowan, Kara" userId="422dcf60-3108-48b9-a5a5-708e064ad6eb" providerId="ADAL" clId="{7225EDB7-C09E-489C-A4D3-D887F0858397}" dt="2021-03-15T20:33:08.490" v="284" actId="20577"/>
          <ac:spMkLst>
            <pc:docMk/>
            <pc:sldMk cId="644706563" sldId="1391"/>
            <ac:spMk id="6" creationId="{56F42EF2-4D3E-4D6E-B1EB-36720EF18F39}"/>
          </ac:spMkLst>
        </pc:spChg>
      </pc:sldChg>
      <pc:sldChg chg="modSp mod">
        <pc:chgData name="Cowan, Kara" userId="422dcf60-3108-48b9-a5a5-708e064ad6eb" providerId="ADAL" clId="{7225EDB7-C09E-489C-A4D3-D887F0858397}" dt="2021-03-15T20:26:12.082" v="145" actId="20577"/>
        <pc:sldMkLst>
          <pc:docMk/>
          <pc:sldMk cId="3892852888" sldId="1396"/>
        </pc:sldMkLst>
        <pc:spChg chg="mod">
          <ac:chgData name="Cowan, Kara" userId="422dcf60-3108-48b9-a5a5-708e064ad6eb" providerId="ADAL" clId="{7225EDB7-C09E-489C-A4D3-D887F0858397}" dt="2021-03-15T20:26:12.082" v="145" actId="20577"/>
          <ac:spMkLst>
            <pc:docMk/>
            <pc:sldMk cId="3892852888" sldId="1396"/>
            <ac:spMk id="10" creationId="{858F1069-3EEE-4971-9CC7-C006DB9A7F13}"/>
          </ac:spMkLst>
        </pc:spChg>
      </pc:sldChg>
      <pc:sldChg chg="modSp mod modCm">
        <pc:chgData name="Cowan, Kara" userId="422dcf60-3108-48b9-a5a5-708e064ad6eb" providerId="ADAL" clId="{7225EDB7-C09E-489C-A4D3-D887F0858397}" dt="2021-03-15T20:32:18.070" v="270" actId="20577"/>
        <pc:sldMkLst>
          <pc:docMk/>
          <pc:sldMk cId="3156946125" sldId="1399"/>
        </pc:sldMkLst>
        <pc:spChg chg="mod">
          <ac:chgData name="Cowan, Kara" userId="422dcf60-3108-48b9-a5a5-708e064ad6eb" providerId="ADAL" clId="{7225EDB7-C09E-489C-A4D3-D887F0858397}" dt="2021-03-15T20:28:20.969" v="153" actId="20577"/>
          <ac:spMkLst>
            <pc:docMk/>
            <pc:sldMk cId="3156946125" sldId="1399"/>
            <ac:spMk id="2" creationId="{54BFD381-6B6B-433F-ACFA-2DD24451CBF3}"/>
          </ac:spMkLst>
        </pc:spChg>
        <pc:spChg chg="mod">
          <ac:chgData name="Cowan, Kara" userId="422dcf60-3108-48b9-a5a5-708e064ad6eb" providerId="ADAL" clId="{7225EDB7-C09E-489C-A4D3-D887F0858397}" dt="2021-03-15T20:32:18.070" v="270" actId="20577"/>
          <ac:spMkLst>
            <pc:docMk/>
            <pc:sldMk cId="3156946125" sldId="1399"/>
            <ac:spMk id="11" creationId="{56F42EF2-4D3E-4D6E-B1EB-36720EF18F39}"/>
          </ac:spMkLst>
        </pc:spChg>
      </pc:sldChg>
      <pc:sldChg chg="modSp mod">
        <pc:chgData name="Cowan, Kara" userId="422dcf60-3108-48b9-a5a5-708e064ad6eb" providerId="ADAL" clId="{7225EDB7-C09E-489C-A4D3-D887F0858397}" dt="2021-03-15T20:43:29.924" v="782" actId="1036"/>
        <pc:sldMkLst>
          <pc:docMk/>
          <pc:sldMk cId="4200333929" sldId="1401"/>
        </pc:sldMkLst>
        <pc:spChg chg="mod">
          <ac:chgData name="Cowan, Kara" userId="422dcf60-3108-48b9-a5a5-708e064ad6eb" providerId="ADAL" clId="{7225EDB7-C09E-489C-A4D3-D887F0858397}" dt="2021-03-15T20:43:29.924" v="782" actId="1036"/>
          <ac:spMkLst>
            <pc:docMk/>
            <pc:sldMk cId="4200333929" sldId="1401"/>
            <ac:spMk id="2" creationId="{54BFD381-6B6B-433F-ACFA-2DD24451CBF3}"/>
          </ac:spMkLst>
        </pc:spChg>
        <pc:spChg chg="mod">
          <ac:chgData name="Cowan, Kara" userId="422dcf60-3108-48b9-a5a5-708e064ad6eb" providerId="ADAL" clId="{7225EDB7-C09E-489C-A4D3-D887F0858397}" dt="2021-03-15T20:40:52.591" v="575" actId="20577"/>
          <ac:spMkLst>
            <pc:docMk/>
            <pc:sldMk cId="4200333929" sldId="1401"/>
            <ac:spMk id="7" creationId="{BECC201F-AE96-48D5-A2AD-1DFBA0D03B96}"/>
          </ac:spMkLst>
        </pc:spChg>
        <pc:spChg chg="mod">
          <ac:chgData name="Cowan, Kara" userId="422dcf60-3108-48b9-a5a5-708e064ad6eb" providerId="ADAL" clId="{7225EDB7-C09E-489C-A4D3-D887F0858397}" dt="2021-03-15T20:43:07.867" v="749" actId="1036"/>
          <ac:spMkLst>
            <pc:docMk/>
            <pc:sldMk cId="4200333929" sldId="1401"/>
            <ac:spMk id="11" creationId="{56F42EF2-4D3E-4D6E-B1EB-36720EF18F39}"/>
          </ac:spMkLst>
        </pc:spChg>
        <pc:graphicFrameChg chg="mod">
          <ac:chgData name="Cowan, Kara" userId="422dcf60-3108-48b9-a5a5-708e064ad6eb" providerId="ADAL" clId="{7225EDB7-C09E-489C-A4D3-D887F0858397}" dt="2021-03-15T20:43:24.214" v="769" actId="1036"/>
          <ac:graphicFrameMkLst>
            <pc:docMk/>
            <pc:sldMk cId="4200333929" sldId="1401"/>
            <ac:graphicFrameMk id="8" creationId="{C6EC5C85-56B1-44C4-BFBB-8F04B52BE3B9}"/>
          </ac:graphicFrameMkLst>
        </pc:graphicFrameChg>
      </pc:sldChg>
      <pc:sldChg chg="modSp mod">
        <pc:chgData name="Cowan, Kara" userId="422dcf60-3108-48b9-a5a5-708e064ad6eb" providerId="ADAL" clId="{7225EDB7-C09E-489C-A4D3-D887F0858397}" dt="2021-03-15T20:40:21.583" v="561" actId="1035"/>
        <pc:sldMkLst>
          <pc:docMk/>
          <pc:sldMk cId="166734195" sldId="1402"/>
        </pc:sldMkLst>
        <pc:spChg chg="mod">
          <ac:chgData name="Cowan, Kara" userId="422dcf60-3108-48b9-a5a5-708e064ad6eb" providerId="ADAL" clId="{7225EDB7-C09E-489C-A4D3-D887F0858397}" dt="2021-03-15T20:34:06.759" v="289" actId="6549"/>
          <ac:spMkLst>
            <pc:docMk/>
            <pc:sldMk cId="166734195" sldId="1402"/>
            <ac:spMk id="2" creationId="{54BFD381-6B6B-433F-ACFA-2DD24451CBF3}"/>
          </ac:spMkLst>
        </pc:spChg>
        <pc:spChg chg="mod">
          <ac:chgData name="Cowan, Kara" userId="422dcf60-3108-48b9-a5a5-708e064ad6eb" providerId="ADAL" clId="{7225EDB7-C09E-489C-A4D3-D887F0858397}" dt="2021-03-15T20:40:21.583" v="561" actId="1035"/>
          <ac:spMkLst>
            <pc:docMk/>
            <pc:sldMk cId="166734195" sldId="1402"/>
            <ac:spMk id="7" creationId="{BECC201F-AE96-48D5-A2AD-1DFBA0D03B96}"/>
          </ac:spMkLst>
        </pc:spChg>
        <pc:spChg chg="mod">
          <ac:chgData name="Cowan, Kara" userId="422dcf60-3108-48b9-a5a5-708e064ad6eb" providerId="ADAL" clId="{7225EDB7-C09E-489C-A4D3-D887F0858397}" dt="2021-03-15T20:37:27.442" v="403" actId="1035"/>
          <ac:spMkLst>
            <pc:docMk/>
            <pc:sldMk cId="166734195" sldId="1402"/>
            <ac:spMk id="11" creationId="{56F42EF2-4D3E-4D6E-B1EB-36720EF18F39}"/>
          </ac:spMkLst>
        </pc:spChg>
      </pc:sldChg>
      <pc:sldChg chg="modSp mod addCm delCm modCm">
        <pc:chgData name="Cowan, Kara" userId="422dcf60-3108-48b9-a5a5-708e064ad6eb" providerId="ADAL" clId="{7225EDB7-C09E-489C-A4D3-D887F0858397}" dt="2021-03-15T20:49:14.021" v="907" actId="14100"/>
        <pc:sldMkLst>
          <pc:docMk/>
          <pc:sldMk cId="1467964882" sldId="1405"/>
        </pc:sldMkLst>
        <pc:spChg chg="mod">
          <ac:chgData name="Cowan, Kara" userId="422dcf60-3108-48b9-a5a5-708e064ad6eb" providerId="ADAL" clId="{7225EDB7-C09E-489C-A4D3-D887F0858397}" dt="2021-03-15T20:45:31.631" v="828" actId="207"/>
          <ac:spMkLst>
            <pc:docMk/>
            <pc:sldMk cId="1467964882" sldId="1405"/>
            <ac:spMk id="2" creationId="{259E289A-A8C5-4247-A39A-237A00E11F76}"/>
          </ac:spMkLst>
        </pc:spChg>
        <pc:spChg chg="mod">
          <ac:chgData name="Cowan, Kara" userId="422dcf60-3108-48b9-a5a5-708e064ad6eb" providerId="ADAL" clId="{7225EDB7-C09E-489C-A4D3-D887F0858397}" dt="2021-03-15T20:49:14.021" v="907" actId="14100"/>
          <ac:spMkLst>
            <pc:docMk/>
            <pc:sldMk cId="1467964882" sldId="1405"/>
            <ac:spMk id="10" creationId="{858F1069-3EEE-4971-9CC7-C006DB9A7F13}"/>
          </ac:spMkLst>
        </pc:spChg>
      </pc:sldChg>
      <pc:sldChg chg="modSp mod addCm modCm">
        <pc:chgData name="Cowan, Kara" userId="422dcf60-3108-48b9-a5a5-708e064ad6eb" providerId="ADAL" clId="{7225EDB7-C09E-489C-A4D3-D887F0858397}" dt="2021-03-15T20:53:07.854" v="987" actId="20577"/>
        <pc:sldMkLst>
          <pc:docMk/>
          <pc:sldMk cId="3826461175" sldId="1406"/>
        </pc:sldMkLst>
        <pc:spChg chg="mod">
          <ac:chgData name="Cowan, Kara" userId="422dcf60-3108-48b9-a5a5-708e064ad6eb" providerId="ADAL" clId="{7225EDB7-C09E-489C-A4D3-D887F0858397}" dt="2021-03-15T20:53:07.854" v="987" actId="20577"/>
          <ac:spMkLst>
            <pc:docMk/>
            <pc:sldMk cId="3826461175" sldId="1406"/>
            <ac:spMk id="2" creationId="{259E289A-A8C5-4247-A39A-237A00E11F76}"/>
          </ac:spMkLst>
        </pc:spChg>
        <pc:spChg chg="mod">
          <ac:chgData name="Cowan, Kara" userId="422dcf60-3108-48b9-a5a5-708e064ad6eb" providerId="ADAL" clId="{7225EDB7-C09E-489C-A4D3-D887F0858397}" dt="2021-03-15T20:52:45.784" v="978" actId="14100"/>
          <ac:spMkLst>
            <pc:docMk/>
            <pc:sldMk cId="3826461175" sldId="1406"/>
            <ac:spMk id="10" creationId="{858F1069-3EEE-4971-9CC7-C006DB9A7F13}"/>
          </ac:spMkLst>
        </pc:spChg>
      </pc:sldChg>
      <pc:sldChg chg="modSp mod">
        <pc:chgData name="Cowan, Kara" userId="422dcf60-3108-48b9-a5a5-708e064ad6eb" providerId="ADAL" clId="{7225EDB7-C09E-489C-A4D3-D887F0858397}" dt="2021-03-15T20:39:00.463" v="506" actId="20577"/>
        <pc:sldMkLst>
          <pc:docMk/>
          <pc:sldMk cId="489476824" sldId="1407"/>
        </pc:sldMkLst>
        <pc:spChg chg="mod">
          <ac:chgData name="Cowan, Kara" userId="422dcf60-3108-48b9-a5a5-708e064ad6eb" providerId="ADAL" clId="{7225EDB7-C09E-489C-A4D3-D887F0858397}" dt="2021-03-15T20:39:00.463" v="506" actId="20577"/>
          <ac:spMkLst>
            <pc:docMk/>
            <pc:sldMk cId="489476824" sldId="1407"/>
            <ac:spMk id="9" creationId="{C2AA2B47-802E-46E3-8D6A-404212BA2888}"/>
          </ac:spMkLst>
        </pc:spChg>
      </pc:sldChg>
      <pc:sldChg chg="modSp mod">
        <pc:chgData name="Cowan, Kara" userId="422dcf60-3108-48b9-a5a5-708e064ad6eb" providerId="ADAL" clId="{7225EDB7-C09E-489C-A4D3-D887F0858397}" dt="2021-03-15T20:17:40.255" v="8" actId="1076"/>
        <pc:sldMkLst>
          <pc:docMk/>
          <pc:sldMk cId="1383081971" sldId="1559"/>
        </pc:sldMkLst>
        <pc:spChg chg="mod">
          <ac:chgData name="Cowan, Kara" userId="422dcf60-3108-48b9-a5a5-708e064ad6eb" providerId="ADAL" clId="{7225EDB7-C09E-489C-A4D3-D887F0858397}" dt="2021-03-15T20:17:40.255" v="8" actId="1076"/>
          <ac:spMkLst>
            <pc:docMk/>
            <pc:sldMk cId="1383081971" sldId="1559"/>
            <ac:spMk id="5" creationId="{FBC3D522-E827-4C68-BC6D-2E4D09F79CAD}"/>
          </ac:spMkLst>
        </pc:spChg>
      </pc:sldChg>
    </pc:docChg>
  </pc:docChgLst>
  <pc:docChgLst>
    <pc:chgData name="Singh, Hasmita" userId="d45145b8-e862-4dd2-b924-ac75d65098c8" providerId="ADAL" clId="{51130FE7-62E4-4065-8C78-F99B6E5D61E4}"/>
    <pc:docChg chg="modSld">
      <pc:chgData name="Singh, Hasmita" userId="d45145b8-e862-4dd2-b924-ac75d65098c8" providerId="ADAL" clId="{51130FE7-62E4-4065-8C78-F99B6E5D61E4}" dt="2020-01-17T20:41:55.620" v="7" actId="113"/>
      <pc:docMkLst>
        <pc:docMk/>
      </pc:docMkLst>
      <pc:sldChg chg="modSp">
        <pc:chgData name="Singh, Hasmita" userId="d45145b8-e862-4dd2-b924-ac75d65098c8" providerId="ADAL" clId="{51130FE7-62E4-4065-8C78-F99B6E5D61E4}" dt="2020-01-17T20:00:13.567" v="5" actId="207"/>
        <pc:sldMkLst>
          <pc:docMk/>
          <pc:sldMk cId="3470715172" sldId="1381"/>
        </pc:sldMkLst>
        <pc:spChg chg="mod">
          <ac:chgData name="Singh, Hasmita" userId="d45145b8-e862-4dd2-b924-ac75d65098c8" providerId="ADAL" clId="{51130FE7-62E4-4065-8C78-F99B6E5D61E4}" dt="2020-01-17T20:00:13.567" v="5" actId="207"/>
          <ac:spMkLst>
            <pc:docMk/>
            <pc:sldMk cId="3470715172" sldId="1381"/>
            <ac:spMk id="8" creationId="{00000000-0000-0000-0000-000000000000}"/>
          </ac:spMkLst>
        </pc:spChg>
        <pc:graphicFrameChg chg="mod">
          <ac:chgData name="Singh, Hasmita" userId="d45145b8-e862-4dd2-b924-ac75d65098c8" providerId="ADAL" clId="{51130FE7-62E4-4065-8C78-F99B6E5D61E4}" dt="2020-01-17T19:59:39.767" v="3" actId="207"/>
          <ac:graphicFrameMkLst>
            <pc:docMk/>
            <pc:sldMk cId="3470715172" sldId="1381"/>
            <ac:graphicFrameMk id="6" creationId="{00000000-0000-0000-0000-000000000000}"/>
          </ac:graphicFrameMkLst>
        </pc:graphicFrameChg>
      </pc:sldChg>
      <pc:sldChg chg="modSp">
        <pc:chgData name="Singh, Hasmita" userId="d45145b8-e862-4dd2-b924-ac75d65098c8" providerId="ADAL" clId="{51130FE7-62E4-4065-8C78-F99B6E5D61E4}" dt="2020-01-17T20:41:55.620" v="7" actId="113"/>
        <pc:sldMkLst>
          <pc:docMk/>
          <pc:sldMk cId="399107784" sldId="1385"/>
        </pc:sldMkLst>
        <pc:spChg chg="mod">
          <ac:chgData name="Singh, Hasmita" userId="d45145b8-e862-4dd2-b924-ac75d65098c8" providerId="ADAL" clId="{51130FE7-62E4-4065-8C78-F99B6E5D61E4}" dt="2020-01-17T20:41:55.620" v="7" actId="113"/>
          <ac:spMkLst>
            <pc:docMk/>
            <pc:sldMk cId="399107784" sldId="1385"/>
            <ac:spMk id="4" creationId="{BECC201F-AE96-48D5-A2AD-1DFBA0D03B96}"/>
          </ac:spMkLst>
        </pc:spChg>
      </pc:sldChg>
    </pc:docChg>
  </pc:docChgLst>
  <pc:docChgLst>
    <pc:chgData name="Harrison, Susan" userId="1ddf3375-323b-4640-a3c6-9d3435a6c407" providerId="ADAL" clId="{6A7788D9-68FB-4478-BD6E-265956EDF89F}"/>
    <pc:docChg chg="undo custSel addSld delSld modSld modMainMaster">
      <pc:chgData name="Harrison, Susan" userId="1ddf3375-323b-4640-a3c6-9d3435a6c407" providerId="ADAL" clId="{6A7788D9-68FB-4478-BD6E-265956EDF89F}" dt="2021-03-17T15:12:11.156" v="294" actId="1076"/>
      <pc:docMkLst>
        <pc:docMk/>
      </pc:docMkLst>
      <pc:sldChg chg="add">
        <pc:chgData name="Harrison, Susan" userId="1ddf3375-323b-4640-a3c6-9d3435a6c407" providerId="ADAL" clId="{6A7788D9-68FB-4478-BD6E-265956EDF89F}" dt="2021-03-15T19:01:26.691" v="265"/>
        <pc:sldMkLst>
          <pc:docMk/>
          <pc:sldMk cId="2996675197" sldId="256"/>
        </pc:sldMkLst>
      </pc:sldChg>
      <pc:sldChg chg="delSp modSp mod">
        <pc:chgData name="Harrison, Susan" userId="1ddf3375-323b-4640-a3c6-9d3435a6c407" providerId="ADAL" clId="{6A7788D9-68FB-4478-BD6E-265956EDF89F}" dt="2021-03-15T19:03:46.719" v="274" actId="255"/>
        <pc:sldMkLst>
          <pc:docMk/>
          <pc:sldMk cId="0" sldId="278"/>
        </pc:sldMkLst>
        <pc:spChg chg="mod">
          <ac:chgData name="Harrison, Susan" userId="1ddf3375-323b-4640-a3c6-9d3435a6c407" providerId="ADAL" clId="{6A7788D9-68FB-4478-BD6E-265956EDF89F}" dt="2021-03-15T19:03:46.719" v="274" actId="255"/>
          <ac:spMkLst>
            <pc:docMk/>
            <pc:sldMk cId="0" sldId="278"/>
            <ac:spMk id="628" creationId="{00000000-0000-0000-0000-000000000000}"/>
          </ac:spMkLst>
        </pc:spChg>
        <pc:spChg chg="mod">
          <ac:chgData name="Harrison, Susan" userId="1ddf3375-323b-4640-a3c6-9d3435a6c407" providerId="ADAL" clId="{6A7788D9-68FB-4478-BD6E-265956EDF89F}" dt="2021-03-15T19:03:39.410" v="272" actId="2711"/>
          <ac:spMkLst>
            <pc:docMk/>
            <pc:sldMk cId="0" sldId="278"/>
            <ac:spMk id="629" creationId="{00000000-0000-0000-0000-000000000000}"/>
          </ac:spMkLst>
        </pc:spChg>
        <pc:picChg chg="del">
          <ac:chgData name="Harrison, Susan" userId="1ddf3375-323b-4640-a3c6-9d3435a6c407" providerId="ADAL" clId="{6A7788D9-68FB-4478-BD6E-265956EDF89F}" dt="2021-03-15T18:55:43.604" v="204" actId="478"/>
          <ac:picMkLst>
            <pc:docMk/>
            <pc:sldMk cId="0" sldId="278"/>
            <ac:picMk id="7" creationId="{8762C60D-D862-A248-8B28-6933DF32840A}"/>
          </ac:picMkLst>
        </pc:picChg>
        <pc:picChg chg="del">
          <ac:chgData name="Harrison, Susan" userId="1ddf3375-323b-4640-a3c6-9d3435a6c407" providerId="ADAL" clId="{6A7788D9-68FB-4478-BD6E-265956EDF89F}" dt="2021-03-15T18:55:44.316" v="205" actId="478"/>
          <ac:picMkLst>
            <pc:docMk/>
            <pc:sldMk cId="0" sldId="278"/>
            <ac:picMk id="11" creationId="{5CFB5CD8-96A6-B543-8E32-7199777A508C}"/>
          </ac:picMkLst>
        </pc:picChg>
        <pc:picChg chg="del">
          <ac:chgData name="Harrison, Susan" userId="1ddf3375-323b-4640-a3c6-9d3435a6c407" providerId="ADAL" clId="{6A7788D9-68FB-4478-BD6E-265956EDF89F}" dt="2021-03-15T18:55:45.004" v="206" actId="478"/>
          <ac:picMkLst>
            <pc:docMk/>
            <pc:sldMk cId="0" sldId="278"/>
            <ac:picMk id="13" creationId="{9A4EA2B7-97C4-E84E-8D11-A9C80D4A2A91}"/>
          </ac:picMkLst>
        </pc:picChg>
        <pc:picChg chg="del">
          <ac:chgData name="Harrison, Susan" userId="1ddf3375-323b-4640-a3c6-9d3435a6c407" providerId="ADAL" clId="{6A7788D9-68FB-4478-BD6E-265956EDF89F}" dt="2021-03-15T18:55:45.740" v="207" actId="478"/>
          <ac:picMkLst>
            <pc:docMk/>
            <pc:sldMk cId="0" sldId="278"/>
            <ac:picMk id="15" creationId="{53159424-FB34-0F46-BE46-1DF534807DEE}"/>
          </ac:picMkLst>
        </pc:picChg>
        <pc:picChg chg="del">
          <ac:chgData name="Harrison, Susan" userId="1ddf3375-323b-4640-a3c6-9d3435a6c407" providerId="ADAL" clId="{6A7788D9-68FB-4478-BD6E-265956EDF89F}" dt="2021-03-15T18:55:46.395" v="208" actId="478"/>
          <ac:picMkLst>
            <pc:docMk/>
            <pc:sldMk cId="0" sldId="278"/>
            <ac:picMk id="17" creationId="{A5116683-A760-2240-AD27-7EF50C85BE02}"/>
          </ac:picMkLst>
        </pc:picChg>
        <pc:picChg chg="del">
          <ac:chgData name="Harrison, Susan" userId="1ddf3375-323b-4640-a3c6-9d3435a6c407" providerId="ADAL" clId="{6A7788D9-68FB-4478-BD6E-265956EDF89F}" dt="2021-03-15T18:55:47.099" v="209" actId="478"/>
          <ac:picMkLst>
            <pc:docMk/>
            <pc:sldMk cId="0" sldId="278"/>
            <ac:picMk id="19" creationId="{745A6AD4-3D27-4E4B-9B92-7C828EB79B09}"/>
          </ac:picMkLst>
        </pc:picChg>
        <pc:picChg chg="del">
          <ac:chgData name="Harrison, Susan" userId="1ddf3375-323b-4640-a3c6-9d3435a6c407" providerId="ADAL" clId="{6A7788D9-68FB-4478-BD6E-265956EDF89F}" dt="2021-03-15T18:55:47.813" v="210" actId="478"/>
          <ac:picMkLst>
            <pc:docMk/>
            <pc:sldMk cId="0" sldId="278"/>
            <ac:picMk id="21" creationId="{53CDAC7D-F31E-8440-B1D4-B2FE92FC92CE}"/>
          </ac:picMkLst>
        </pc:picChg>
        <pc:picChg chg="del">
          <ac:chgData name="Harrison, Susan" userId="1ddf3375-323b-4640-a3c6-9d3435a6c407" providerId="ADAL" clId="{6A7788D9-68FB-4478-BD6E-265956EDF89F}" dt="2021-03-15T18:55:48.547" v="211" actId="478"/>
          <ac:picMkLst>
            <pc:docMk/>
            <pc:sldMk cId="0" sldId="278"/>
            <ac:picMk id="23" creationId="{E2EED72E-891A-2B41-B50E-CF3EE682EB67}"/>
          </ac:picMkLst>
        </pc:picChg>
        <pc:picChg chg="del">
          <ac:chgData name="Harrison, Susan" userId="1ddf3375-323b-4640-a3c6-9d3435a6c407" providerId="ADAL" clId="{6A7788D9-68FB-4478-BD6E-265956EDF89F}" dt="2021-03-15T18:55:49.547" v="212" actId="478"/>
          <ac:picMkLst>
            <pc:docMk/>
            <pc:sldMk cId="0" sldId="278"/>
            <ac:picMk id="25" creationId="{17849E62-5BAC-594C-B005-A91384961691}"/>
          </ac:picMkLst>
        </pc:picChg>
        <pc:picChg chg="del">
          <ac:chgData name="Harrison, Susan" userId="1ddf3375-323b-4640-a3c6-9d3435a6c407" providerId="ADAL" clId="{6A7788D9-68FB-4478-BD6E-265956EDF89F}" dt="2021-03-15T18:55:50.429" v="213" actId="478"/>
          <ac:picMkLst>
            <pc:docMk/>
            <pc:sldMk cId="0" sldId="278"/>
            <ac:picMk id="27" creationId="{22A7D8AC-FAEE-F947-A2BA-8137472DB698}"/>
          </ac:picMkLst>
        </pc:picChg>
        <pc:picChg chg="del">
          <ac:chgData name="Harrison, Susan" userId="1ddf3375-323b-4640-a3c6-9d3435a6c407" providerId="ADAL" clId="{6A7788D9-68FB-4478-BD6E-265956EDF89F}" dt="2021-03-15T18:55:41.465" v="202" actId="478"/>
          <ac:picMkLst>
            <pc:docMk/>
            <pc:sldMk cId="0" sldId="278"/>
            <ac:picMk id="29" creationId="{ACB28F36-9C54-BF49-AEEE-939612314CB1}"/>
          </ac:picMkLst>
        </pc:picChg>
        <pc:picChg chg="del">
          <ac:chgData name="Harrison, Susan" userId="1ddf3375-323b-4640-a3c6-9d3435a6c407" providerId="ADAL" clId="{6A7788D9-68FB-4478-BD6E-265956EDF89F}" dt="2021-03-15T18:55:42.740" v="203" actId="478"/>
          <ac:picMkLst>
            <pc:docMk/>
            <pc:sldMk cId="0" sldId="278"/>
            <ac:picMk id="31" creationId="{94B4A8E5-4219-684A-A6C1-A0FC6A089ED4}"/>
          </ac:picMkLst>
        </pc:picChg>
      </pc:sldChg>
      <pc:sldChg chg="addSp delSp modSp mod delCm">
        <pc:chgData name="Harrison, Susan" userId="1ddf3375-323b-4640-a3c6-9d3435a6c407" providerId="ADAL" clId="{6A7788D9-68FB-4478-BD6E-265956EDF89F}" dt="2021-03-15T18:26:43.691" v="20" actId="1076"/>
        <pc:sldMkLst>
          <pc:docMk/>
          <pc:sldMk cId="2260738719" sldId="372"/>
        </pc:sldMkLst>
        <pc:spChg chg="mod">
          <ac:chgData name="Harrison, Susan" userId="1ddf3375-323b-4640-a3c6-9d3435a6c407" providerId="ADAL" clId="{6A7788D9-68FB-4478-BD6E-265956EDF89F}" dt="2021-03-15T18:05:49.167" v="6" actId="255"/>
          <ac:spMkLst>
            <pc:docMk/>
            <pc:sldMk cId="2260738719" sldId="372"/>
            <ac:spMk id="2" creationId="{75A291A8-1382-D540-A1A4-729B0126E327}"/>
          </ac:spMkLst>
        </pc:spChg>
        <pc:spChg chg="mod">
          <ac:chgData name="Harrison, Susan" userId="1ddf3375-323b-4640-a3c6-9d3435a6c407" providerId="ADAL" clId="{6A7788D9-68FB-4478-BD6E-265956EDF89F}" dt="2021-03-15T18:06:01.440" v="8" actId="255"/>
          <ac:spMkLst>
            <pc:docMk/>
            <pc:sldMk cId="2260738719" sldId="372"/>
            <ac:spMk id="9" creationId="{9F1007DD-C592-9A42-BB2E-04EDED0F40D9}"/>
          </ac:spMkLst>
        </pc:spChg>
        <pc:picChg chg="add mod">
          <ac:chgData name="Harrison, Susan" userId="1ddf3375-323b-4640-a3c6-9d3435a6c407" providerId="ADAL" clId="{6A7788D9-68FB-4478-BD6E-265956EDF89F}" dt="2021-03-15T18:26:43.691" v="20" actId="1076"/>
          <ac:picMkLst>
            <pc:docMk/>
            <pc:sldMk cId="2260738719" sldId="372"/>
            <ac:picMk id="4" creationId="{49784953-862A-4A34-93F5-B0E33313686E}"/>
          </ac:picMkLst>
        </pc:picChg>
        <pc:picChg chg="del">
          <ac:chgData name="Harrison, Susan" userId="1ddf3375-323b-4640-a3c6-9d3435a6c407" providerId="ADAL" clId="{6A7788D9-68FB-4478-BD6E-265956EDF89F}" dt="2021-03-15T18:04:00.141" v="1" actId="478"/>
          <ac:picMkLst>
            <pc:docMk/>
            <pc:sldMk cId="2260738719" sldId="372"/>
            <ac:picMk id="7" creationId="{60BD3852-2D28-364F-BA75-1020C295F8B0}"/>
          </ac:picMkLst>
        </pc:picChg>
        <pc:picChg chg="add mod">
          <ac:chgData name="Harrison, Susan" userId="1ddf3375-323b-4640-a3c6-9d3435a6c407" providerId="ADAL" clId="{6A7788D9-68FB-4478-BD6E-265956EDF89F}" dt="2021-03-15T18:04:02.414" v="2"/>
          <ac:picMkLst>
            <pc:docMk/>
            <pc:sldMk cId="2260738719" sldId="372"/>
            <ac:picMk id="8" creationId="{C204522B-129A-4005-B289-30E100C91670}"/>
          </ac:picMkLst>
        </pc:picChg>
        <pc:cxnChg chg="mod">
          <ac:chgData name="Harrison, Susan" userId="1ddf3375-323b-4640-a3c6-9d3435a6c407" providerId="ADAL" clId="{6A7788D9-68FB-4478-BD6E-265956EDF89F}" dt="2021-03-15T18:04:37.440" v="3" actId="208"/>
          <ac:cxnSpMkLst>
            <pc:docMk/>
            <pc:sldMk cId="2260738719" sldId="372"/>
            <ac:cxnSpMk id="12" creationId="{A584562E-50ED-884F-96BA-FB1269B1C584}"/>
          </ac:cxnSpMkLst>
        </pc:cxnChg>
      </pc:sldChg>
      <pc:sldChg chg="modSp mod">
        <pc:chgData name="Harrison, Susan" userId="1ddf3375-323b-4640-a3c6-9d3435a6c407" providerId="ADAL" clId="{6A7788D9-68FB-4478-BD6E-265956EDF89F}" dt="2021-03-15T18:59:38.169" v="251" actId="255"/>
        <pc:sldMkLst>
          <pc:docMk/>
          <pc:sldMk cId="3696571009" sldId="422"/>
        </pc:sldMkLst>
        <pc:spChg chg="mod">
          <ac:chgData name="Harrison, Susan" userId="1ddf3375-323b-4640-a3c6-9d3435a6c407" providerId="ADAL" clId="{6A7788D9-68FB-4478-BD6E-265956EDF89F}" dt="2021-03-15T18:59:38.169" v="251" actId="255"/>
          <ac:spMkLst>
            <pc:docMk/>
            <pc:sldMk cId="3696571009" sldId="422"/>
            <ac:spMk id="5" creationId="{24DDF61A-1F58-534E-861E-005427CEFB31}"/>
          </ac:spMkLst>
        </pc:spChg>
        <pc:cxnChg chg="mod">
          <ac:chgData name="Harrison, Susan" userId="1ddf3375-323b-4640-a3c6-9d3435a6c407" providerId="ADAL" clId="{6A7788D9-68FB-4478-BD6E-265956EDF89F}" dt="2021-03-15T18:42:34.902" v="108" actId="208"/>
          <ac:cxnSpMkLst>
            <pc:docMk/>
            <pc:sldMk cId="3696571009" sldId="422"/>
            <ac:cxnSpMk id="6" creationId="{8A829423-CDEE-DA4B-847F-C2D3E49B5ECB}"/>
          </ac:cxnSpMkLst>
        </pc:cxnChg>
      </pc:sldChg>
      <pc:sldChg chg="delSp modSp mod">
        <pc:chgData name="Harrison, Susan" userId="1ddf3375-323b-4640-a3c6-9d3435a6c407" providerId="ADAL" clId="{6A7788D9-68FB-4478-BD6E-265956EDF89F}" dt="2021-03-15T18:32:58.975" v="64" actId="255"/>
        <pc:sldMkLst>
          <pc:docMk/>
          <pc:sldMk cId="2480312458" sldId="474"/>
        </pc:sldMkLst>
        <pc:spChg chg="mod">
          <ac:chgData name="Harrison, Susan" userId="1ddf3375-323b-4640-a3c6-9d3435a6c407" providerId="ADAL" clId="{6A7788D9-68FB-4478-BD6E-265956EDF89F}" dt="2021-03-15T18:32:39.104" v="58" actId="255"/>
          <ac:spMkLst>
            <pc:docMk/>
            <pc:sldMk cId="2480312458" sldId="474"/>
            <ac:spMk id="16" creationId="{86B6670D-E67D-AC44-98C1-39CEF062E68F}"/>
          </ac:spMkLst>
        </pc:spChg>
        <pc:spChg chg="mod">
          <ac:chgData name="Harrison, Susan" userId="1ddf3375-323b-4640-a3c6-9d3435a6c407" providerId="ADAL" clId="{6A7788D9-68FB-4478-BD6E-265956EDF89F}" dt="2021-03-15T18:32:45.711" v="60" actId="255"/>
          <ac:spMkLst>
            <pc:docMk/>
            <pc:sldMk cId="2480312458" sldId="474"/>
            <ac:spMk id="17" creationId="{E1BA80DA-2E42-A247-901F-49003CF0B24E}"/>
          </ac:spMkLst>
        </pc:spChg>
        <pc:spChg chg="mod">
          <ac:chgData name="Harrison, Susan" userId="1ddf3375-323b-4640-a3c6-9d3435a6c407" providerId="ADAL" clId="{6A7788D9-68FB-4478-BD6E-265956EDF89F}" dt="2021-03-15T18:32:58.975" v="64" actId="255"/>
          <ac:spMkLst>
            <pc:docMk/>
            <pc:sldMk cId="2480312458" sldId="474"/>
            <ac:spMk id="18" creationId="{E36393B9-558E-0242-9948-3BD695AD8D63}"/>
          </ac:spMkLst>
        </pc:spChg>
        <pc:spChg chg="mod">
          <ac:chgData name="Harrison, Susan" userId="1ddf3375-323b-4640-a3c6-9d3435a6c407" providerId="ADAL" clId="{6A7788D9-68FB-4478-BD6E-265956EDF89F}" dt="2021-03-15T18:32:52.832" v="62" actId="255"/>
          <ac:spMkLst>
            <pc:docMk/>
            <pc:sldMk cId="2480312458" sldId="474"/>
            <ac:spMk id="20" creationId="{DE05E8AF-D01F-A847-BF76-EA1A662E57A1}"/>
          </ac:spMkLst>
        </pc:spChg>
        <pc:spChg chg="mod">
          <ac:chgData name="Harrison, Susan" userId="1ddf3375-323b-4640-a3c6-9d3435a6c407" providerId="ADAL" clId="{6A7788D9-68FB-4478-BD6E-265956EDF89F}" dt="2021-03-15T18:32:31.390" v="56" actId="255"/>
          <ac:spMkLst>
            <pc:docMk/>
            <pc:sldMk cId="2480312458" sldId="474"/>
            <ac:spMk id="21" creationId="{A11A7FE2-EFE2-A447-9265-66E2636CB5FE}"/>
          </ac:spMkLst>
        </pc:spChg>
        <pc:spChg chg="del mod">
          <ac:chgData name="Harrison, Susan" userId="1ddf3375-323b-4640-a3c6-9d3435a6c407" providerId="ADAL" clId="{6A7788D9-68FB-4478-BD6E-265956EDF89F}" dt="2021-03-15T18:29:30.511" v="31"/>
          <ac:spMkLst>
            <pc:docMk/>
            <pc:sldMk cId="2480312458" sldId="474"/>
            <ac:spMk id="40" creationId="{0C9573FD-1264-4945-8483-1988B16B9760}"/>
          </ac:spMkLst>
        </pc:spChg>
      </pc:sldChg>
      <pc:sldChg chg="modSp mod modNotesTx">
        <pc:chgData name="Harrison, Susan" userId="1ddf3375-323b-4640-a3c6-9d3435a6c407" providerId="ADAL" clId="{6A7788D9-68FB-4478-BD6E-265956EDF89F}" dt="2021-03-15T18:36:04.354" v="84" actId="255"/>
        <pc:sldMkLst>
          <pc:docMk/>
          <pc:sldMk cId="386164400" sldId="621"/>
        </pc:sldMkLst>
        <pc:spChg chg="mod">
          <ac:chgData name="Harrison, Susan" userId="1ddf3375-323b-4640-a3c6-9d3435a6c407" providerId="ADAL" clId="{6A7788D9-68FB-4478-BD6E-265956EDF89F}" dt="2021-03-15T18:34:45.179" v="76" actId="255"/>
          <ac:spMkLst>
            <pc:docMk/>
            <pc:sldMk cId="386164400" sldId="621"/>
            <ac:spMk id="2" creationId="{00000000-0000-0000-0000-000000000000}"/>
          </ac:spMkLst>
        </pc:spChg>
        <pc:spChg chg="mod">
          <ac:chgData name="Harrison, Susan" userId="1ddf3375-323b-4640-a3c6-9d3435a6c407" providerId="ADAL" clId="{6A7788D9-68FB-4478-BD6E-265956EDF89F}" dt="2021-03-15T18:36:04.354" v="84" actId="255"/>
          <ac:spMkLst>
            <pc:docMk/>
            <pc:sldMk cId="386164400" sldId="621"/>
            <ac:spMk id="5" creationId="{00000000-0000-0000-0000-000000000000}"/>
          </ac:spMkLst>
        </pc:spChg>
        <pc:picChg chg="mod">
          <ac:chgData name="Harrison, Susan" userId="1ddf3375-323b-4640-a3c6-9d3435a6c407" providerId="ADAL" clId="{6A7788D9-68FB-4478-BD6E-265956EDF89F}" dt="2021-03-15T18:29:43.418" v="32" actId="14861"/>
          <ac:picMkLst>
            <pc:docMk/>
            <pc:sldMk cId="386164400" sldId="621"/>
            <ac:picMk id="6" creationId="{9D035BF7-46CF-48B4-B766-93AF2C3E0002}"/>
          </ac:picMkLst>
        </pc:picChg>
      </pc:sldChg>
      <pc:sldChg chg="modSp mod">
        <pc:chgData name="Harrison, Susan" userId="1ddf3375-323b-4640-a3c6-9d3435a6c407" providerId="ADAL" clId="{6A7788D9-68FB-4478-BD6E-265956EDF89F}" dt="2021-03-15T18:35:52.558" v="82" actId="255"/>
        <pc:sldMkLst>
          <pc:docMk/>
          <pc:sldMk cId="2501582916" sldId="623"/>
        </pc:sldMkLst>
        <pc:spChg chg="mod">
          <ac:chgData name="Harrison, Susan" userId="1ddf3375-323b-4640-a3c6-9d3435a6c407" providerId="ADAL" clId="{6A7788D9-68FB-4478-BD6E-265956EDF89F}" dt="2021-03-15T18:34:58.139" v="78" actId="2711"/>
          <ac:spMkLst>
            <pc:docMk/>
            <pc:sldMk cId="2501582916" sldId="623"/>
            <ac:spMk id="2" creationId="{00000000-0000-0000-0000-000000000000}"/>
          </ac:spMkLst>
        </pc:spChg>
        <pc:spChg chg="mod">
          <ac:chgData name="Harrison, Susan" userId="1ddf3375-323b-4640-a3c6-9d3435a6c407" providerId="ADAL" clId="{6A7788D9-68FB-4478-BD6E-265956EDF89F}" dt="2021-03-15T18:35:52.558" v="82" actId="255"/>
          <ac:spMkLst>
            <pc:docMk/>
            <pc:sldMk cId="2501582916" sldId="623"/>
            <ac:spMk id="5" creationId="{00000000-0000-0000-0000-000000000000}"/>
          </ac:spMkLst>
        </pc:spChg>
      </pc:sldChg>
      <pc:sldChg chg="modSp mod">
        <pc:chgData name="Harrison, Susan" userId="1ddf3375-323b-4640-a3c6-9d3435a6c407" providerId="ADAL" clId="{6A7788D9-68FB-4478-BD6E-265956EDF89F}" dt="2021-03-15T18:37:11.669" v="94" actId="2711"/>
        <pc:sldMkLst>
          <pc:docMk/>
          <pc:sldMk cId="2577171833" sldId="624"/>
        </pc:sldMkLst>
        <pc:spChg chg="mod">
          <ac:chgData name="Harrison, Susan" userId="1ddf3375-323b-4640-a3c6-9d3435a6c407" providerId="ADAL" clId="{6A7788D9-68FB-4478-BD6E-265956EDF89F}" dt="2021-03-15T18:37:11.669" v="94" actId="2711"/>
          <ac:spMkLst>
            <pc:docMk/>
            <pc:sldMk cId="2577171833" sldId="624"/>
            <ac:spMk id="2" creationId="{34BD4DCD-276E-4BD5-B8F5-F95D77E1217F}"/>
          </ac:spMkLst>
        </pc:spChg>
        <pc:spChg chg="mod">
          <ac:chgData name="Harrison, Susan" userId="1ddf3375-323b-4640-a3c6-9d3435a6c407" providerId="ADAL" clId="{6A7788D9-68FB-4478-BD6E-265956EDF89F}" dt="2021-03-15T18:37:03.052" v="93" actId="20577"/>
          <ac:spMkLst>
            <pc:docMk/>
            <pc:sldMk cId="2577171833" sldId="624"/>
            <ac:spMk id="5" creationId="{58410E86-D30A-6A45-AB50-2CB9CE93C28B}"/>
          </ac:spMkLst>
        </pc:spChg>
        <pc:cxnChg chg="mod">
          <ac:chgData name="Harrison, Susan" userId="1ddf3375-323b-4640-a3c6-9d3435a6c407" providerId="ADAL" clId="{6A7788D9-68FB-4478-BD6E-265956EDF89F}" dt="2021-03-15T18:30:48.851" v="37" actId="208"/>
          <ac:cxnSpMkLst>
            <pc:docMk/>
            <pc:sldMk cId="2577171833" sldId="624"/>
            <ac:cxnSpMk id="6" creationId="{74DFD7D8-A131-C947-B962-8FC553DFBBB6}"/>
          </ac:cxnSpMkLst>
        </pc:cxnChg>
      </pc:sldChg>
      <pc:sldChg chg="modSp mod">
        <pc:chgData name="Harrison, Susan" userId="1ddf3375-323b-4640-a3c6-9d3435a6c407" providerId="ADAL" clId="{6A7788D9-68FB-4478-BD6E-265956EDF89F}" dt="2021-03-15T19:00:38.410" v="258" actId="2711"/>
        <pc:sldMkLst>
          <pc:docMk/>
          <pc:sldMk cId="3157782450" sldId="646"/>
        </pc:sldMkLst>
        <pc:spChg chg="mod">
          <ac:chgData name="Harrison, Susan" userId="1ddf3375-323b-4640-a3c6-9d3435a6c407" providerId="ADAL" clId="{6A7788D9-68FB-4478-BD6E-265956EDF89F}" dt="2021-03-15T19:00:25.479" v="257" actId="20577"/>
          <ac:spMkLst>
            <pc:docMk/>
            <pc:sldMk cId="3157782450" sldId="646"/>
            <ac:spMk id="2" creationId="{D3D11D4A-5A4B-42C8-B41D-A880D1F100FA}"/>
          </ac:spMkLst>
        </pc:spChg>
        <pc:spChg chg="mod">
          <ac:chgData name="Harrison, Susan" userId="1ddf3375-323b-4640-a3c6-9d3435a6c407" providerId="ADAL" clId="{6A7788D9-68FB-4478-BD6E-265956EDF89F}" dt="2021-03-15T19:00:38.410" v="258" actId="2711"/>
          <ac:spMkLst>
            <pc:docMk/>
            <pc:sldMk cId="3157782450" sldId="646"/>
            <ac:spMk id="5" creationId="{4EF0EEC0-5334-49B7-B18E-C32A3037E22F}"/>
          </ac:spMkLst>
        </pc:spChg>
      </pc:sldChg>
      <pc:sldChg chg="del">
        <pc:chgData name="Harrison, Susan" userId="1ddf3375-323b-4640-a3c6-9d3435a6c407" providerId="ADAL" clId="{6A7788D9-68FB-4478-BD6E-265956EDF89F}" dt="2021-03-15T19:01:32.656" v="266" actId="2696"/>
        <pc:sldMkLst>
          <pc:docMk/>
          <pc:sldMk cId="1372983266" sldId="647"/>
        </pc:sldMkLst>
      </pc:sldChg>
      <pc:sldChg chg="modSp mod">
        <pc:chgData name="Harrison, Susan" userId="1ddf3375-323b-4640-a3c6-9d3435a6c407" providerId="ADAL" clId="{6A7788D9-68FB-4478-BD6E-265956EDF89F}" dt="2021-03-15T18:06:54.913" v="12" actId="255"/>
        <pc:sldMkLst>
          <pc:docMk/>
          <pc:sldMk cId="2513520008" sldId="649"/>
        </pc:sldMkLst>
        <pc:spChg chg="mod">
          <ac:chgData name="Harrison, Susan" userId="1ddf3375-323b-4640-a3c6-9d3435a6c407" providerId="ADAL" clId="{6A7788D9-68FB-4478-BD6E-265956EDF89F}" dt="2021-03-15T18:06:42.298" v="10" actId="255"/>
          <ac:spMkLst>
            <pc:docMk/>
            <pc:sldMk cId="2513520008" sldId="649"/>
            <ac:spMk id="2" creationId="{00000000-0000-0000-0000-000000000000}"/>
          </ac:spMkLst>
        </pc:spChg>
        <pc:spChg chg="mod">
          <ac:chgData name="Harrison, Susan" userId="1ddf3375-323b-4640-a3c6-9d3435a6c407" providerId="ADAL" clId="{6A7788D9-68FB-4478-BD6E-265956EDF89F}" dt="2021-03-15T18:06:54.913" v="12" actId="255"/>
          <ac:spMkLst>
            <pc:docMk/>
            <pc:sldMk cId="2513520008" sldId="649"/>
            <ac:spMk id="3" creationId="{00000000-0000-0000-0000-000000000000}"/>
          </ac:spMkLst>
        </pc:spChg>
      </pc:sldChg>
      <pc:sldChg chg="modSp mod modNotesTx">
        <pc:chgData name="Harrison, Susan" userId="1ddf3375-323b-4640-a3c6-9d3435a6c407" providerId="ADAL" clId="{6A7788D9-68FB-4478-BD6E-265956EDF89F}" dt="2021-03-15T20:19:03.426" v="281" actId="20577"/>
        <pc:sldMkLst>
          <pc:docMk/>
          <pc:sldMk cId="1953139645" sldId="652"/>
        </pc:sldMkLst>
        <pc:spChg chg="mod">
          <ac:chgData name="Harrison, Susan" userId="1ddf3375-323b-4640-a3c6-9d3435a6c407" providerId="ADAL" clId="{6A7788D9-68FB-4478-BD6E-265956EDF89F}" dt="2021-03-15T18:28:52.357" v="28" actId="207"/>
          <ac:spMkLst>
            <pc:docMk/>
            <pc:sldMk cId="1953139645" sldId="652"/>
            <ac:spMk id="2" creationId="{00000000-0000-0000-0000-000000000000}"/>
          </ac:spMkLst>
        </pc:spChg>
        <pc:spChg chg="mod">
          <ac:chgData name="Harrison, Susan" userId="1ddf3375-323b-4640-a3c6-9d3435a6c407" providerId="ADAL" clId="{6A7788D9-68FB-4478-BD6E-265956EDF89F}" dt="2021-03-15T18:32:16.996" v="54" actId="255"/>
          <ac:spMkLst>
            <pc:docMk/>
            <pc:sldMk cId="1953139645" sldId="652"/>
            <ac:spMk id="12" creationId="{F0F35BBD-54CB-4390-9756-E2365E67CCA5}"/>
          </ac:spMkLst>
        </pc:spChg>
        <pc:spChg chg="mod">
          <ac:chgData name="Harrison, Susan" userId="1ddf3375-323b-4640-a3c6-9d3435a6c407" providerId="ADAL" clId="{6A7788D9-68FB-4478-BD6E-265956EDF89F}" dt="2021-03-15T18:32:00.883" v="50" actId="255"/>
          <ac:spMkLst>
            <pc:docMk/>
            <pc:sldMk cId="1953139645" sldId="652"/>
            <ac:spMk id="22" creationId="{00000000-0000-0000-0000-000000000000}"/>
          </ac:spMkLst>
        </pc:spChg>
        <pc:spChg chg="mod">
          <ac:chgData name="Harrison, Susan" userId="1ddf3375-323b-4640-a3c6-9d3435a6c407" providerId="ADAL" clId="{6A7788D9-68FB-4478-BD6E-265956EDF89F}" dt="2021-03-15T18:32:08.213" v="52" actId="255"/>
          <ac:spMkLst>
            <pc:docMk/>
            <pc:sldMk cId="1953139645" sldId="652"/>
            <ac:spMk id="23" creationId="{00000000-0000-0000-0000-000000000000}"/>
          </ac:spMkLst>
        </pc:spChg>
        <pc:spChg chg="mod">
          <ac:chgData name="Harrison, Susan" userId="1ddf3375-323b-4640-a3c6-9d3435a6c407" providerId="ADAL" clId="{6A7788D9-68FB-4478-BD6E-265956EDF89F}" dt="2021-03-15T18:31:52.836" v="48" actId="255"/>
          <ac:spMkLst>
            <pc:docMk/>
            <pc:sldMk cId="1953139645" sldId="652"/>
            <ac:spMk id="24" creationId="{4853A873-C959-4D38-8278-FD7FE247F985}"/>
          </ac:spMkLst>
        </pc:spChg>
        <pc:spChg chg="mod">
          <ac:chgData name="Harrison, Susan" userId="1ddf3375-323b-4640-a3c6-9d3435a6c407" providerId="ADAL" clId="{6A7788D9-68FB-4478-BD6E-265956EDF89F}" dt="2021-03-15T18:31:45.543" v="46" actId="255"/>
          <ac:spMkLst>
            <pc:docMk/>
            <pc:sldMk cId="1953139645" sldId="652"/>
            <ac:spMk id="25" creationId="{03E716EF-89B3-412B-9FC8-3C5BA1689C25}"/>
          </ac:spMkLst>
        </pc:spChg>
      </pc:sldChg>
      <pc:sldChg chg="modSp mod">
        <pc:chgData name="Harrison, Susan" userId="1ddf3375-323b-4640-a3c6-9d3435a6c407" providerId="ADAL" clId="{6A7788D9-68FB-4478-BD6E-265956EDF89F}" dt="2021-03-15T18:23:32.571" v="14" actId="255"/>
        <pc:sldMkLst>
          <pc:docMk/>
          <pc:sldMk cId="619141110" sldId="654"/>
        </pc:sldMkLst>
        <pc:spChg chg="mod">
          <ac:chgData name="Harrison, Susan" userId="1ddf3375-323b-4640-a3c6-9d3435a6c407" providerId="ADAL" clId="{6A7788D9-68FB-4478-BD6E-265956EDF89F}" dt="2021-03-15T18:23:32.571" v="14" actId="255"/>
          <ac:spMkLst>
            <pc:docMk/>
            <pc:sldMk cId="619141110" sldId="654"/>
            <ac:spMk id="2" creationId="{00000000-0000-0000-0000-000000000000}"/>
          </ac:spMkLst>
        </pc:spChg>
      </pc:sldChg>
      <pc:sldChg chg="modSp mod">
        <pc:chgData name="Harrison, Susan" userId="1ddf3375-323b-4640-a3c6-9d3435a6c407" providerId="ADAL" clId="{6A7788D9-68FB-4478-BD6E-265956EDF89F}" dt="2021-03-15T18:56:55.078" v="222" actId="14100"/>
        <pc:sldMkLst>
          <pc:docMk/>
          <pc:sldMk cId="2503775561" sldId="666"/>
        </pc:sldMkLst>
        <pc:spChg chg="mod">
          <ac:chgData name="Harrison, Susan" userId="1ddf3375-323b-4640-a3c6-9d3435a6c407" providerId="ADAL" clId="{6A7788D9-68FB-4478-BD6E-265956EDF89F}" dt="2021-03-15T18:56:36.701" v="219" actId="255"/>
          <ac:spMkLst>
            <pc:docMk/>
            <pc:sldMk cId="2503775561" sldId="666"/>
            <ac:spMk id="2" creationId="{00000000-0000-0000-0000-000000000000}"/>
          </ac:spMkLst>
        </pc:spChg>
        <pc:spChg chg="mod">
          <ac:chgData name="Harrison, Susan" userId="1ddf3375-323b-4640-a3c6-9d3435a6c407" providerId="ADAL" clId="{6A7788D9-68FB-4478-BD6E-265956EDF89F}" dt="2021-03-15T18:56:55.078" v="222" actId="14100"/>
          <ac:spMkLst>
            <pc:docMk/>
            <pc:sldMk cId="2503775561" sldId="666"/>
            <ac:spMk id="3" creationId="{00000000-0000-0000-0000-000000000000}"/>
          </ac:spMkLst>
        </pc:spChg>
      </pc:sldChg>
      <pc:sldChg chg="modSp mod">
        <pc:chgData name="Harrison, Susan" userId="1ddf3375-323b-4640-a3c6-9d3435a6c407" providerId="ADAL" clId="{6A7788D9-68FB-4478-BD6E-265956EDF89F}" dt="2021-03-15T18:57:12.778" v="226" actId="2711"/>
        <pc:sldMkLst>
          <pc:docMk/>
          <pc:sldMk cId="977568538" sldId="667"/>
        </pc:sldMkLst>
        <pc:spChg chg="mod">
          <ac:chgData name="Harrison, Susan" userId="1ddf3375-323b-4640-a3c6-9d3435a6c407" providerId="ADAL" clId="{6A7788D9-68FB-4478-BD6E-265956EDF89F}" dt="2021-03-15T18:57:05.866" v="224" actId="255"/>
          <ac:spMkLst>
            <pc:docMk/>
            <pc:sldMk cId="977568538" sldId="667"/>
            <ac:spMk id="2" creationId="{00000000-0000-0000-0000-000000000000}"/>
          </ac:spMkLst>
        </pc:spChg>
        <pc:spChg chg="mod">
          <ac:chgData name="Harrison, Susan" userId="1ddf3375-323b-4640-a3c6-9d3435a6c407" providerId="ADAL" clId="{6A7788D9-68FB-4478-BD6E-265956EDF89F}" dt="2021-03-15T18:57:12.778" v="226" actId="2711"/>
          <ac:spMkLst>
            <pc:docMk/>
            <pc:sldMk cId="977568538" sldId="667"/>
            <ac:spMk id="3" creationId="{00000000-0000-0000-0000-000000000000}"/>
          </ac:spMkLst>
        </pc:spChg>
      </pc:sldChg>
      <pc:sldChg chg="modSp mod">
        <pc:chgData name="Harrison, Susan" userId="1ddf3375-323b-4640-a3c6-9d3435a6c407" providerId="ADAL" clId="{6A7788D9-68FB-4478-BD6E-265956EDF89F}" dt="2021-03-15T18:57:38.789" v="231" actId="14100"/>
        <pc:sldMkLst>
          <pc:docMk/>
          <pc:sldMk cId="4237890756" sldId="668"/>
        </pc:sldMkLst>
        <pc:spChg chg="mod">
          <ac:chgData name="Harrison, Susan" userId="1ddf3375-323b-4640-a3c6-9d3435a6c407" providerId="ADAL" clId="{6A7788D9-68FB-4478-BD6E-265956EDF89F}" dt="2021-03-15T18:57:28.769" v="228" actId="255"/>
          <ac:spMkLst>
            <pc:docMk/>
            <pc:sldMk cId="4237890756" sldId="668"/>
            <ac:spMk id="2" creationId="{00000000-0000-0000-0000-000000000000}"/>
          </ac:spMkLst>
        </pc:spChg>
        <pc:spChg chg="mod">
          <ac:chgData name="Harrison, Susan" userId="1ddf3375-323b-4640-a3c6-9d3435a6c407" providerId="ADAL" clId="{6A7788D9-68FB-4478-BD6E-265956EDF89F}" dt="2021-03-15T18:57:38.789" v="231" actId="14100"/>
          <ac:spMkLst>
            <pc:docMk/>
            <pc:sldMk cId="4237890756" sldId="668"/>
            <ac:spMk id="3" creationId="{00000000-0000-0000-0000-000000000000}"/>
          </ac:spMkLst>
        </pc:spChg>
      </pc:sldChg>
      <pc:sldChg chg="modSp mod">
        <pc:chgData name="Harrison, Susan" userId="1ddf3375-323b-4640-a3c6-9d3435a6c407" providerId="ADAL" clId="{6A7788D9-68FB-4478-BD6E-265956EDF89F}" dt="2021-03-15T18:57:57.421" v="235" actId="255"/>
        <pc:sldMkLst>
          <pc:docMk/>
          <pc:sldMk cId="710165204" sldId="669"/>
        </pc:sldMkLst>
        <pc:spChg chg="mod">
          <ac:chgData name="Harrison, Susan" userId="1ddf3375-323b-4640-a3c6-9d3435a6c407" providerId="ADAL" clId="{6A7788D9-68FB-4478-BD6E-265956EDF89F}" dt="2021-03-15T18:57:50.173" v="233" actId="255"/>
          <ac:spMkLst>
            <pc:docMk/>
            <pc:sldMk cId="710165204" sldId="669"/>
            <ac:spMk id="2" creationId="{00000000-0000-0000-0000-000000000000}"/>
          </ac:spMkLst>
        </pc:spChg>
        <pc:spChg chg="mod">
          <ac:chgData name="Harrison, Susan" userId="1ddf3375-323b-4640-a3c6-9d3435a6c407" providerId="ADAL" clId="{6A7788D9-68FB-4478-BD6E-265956EDF89F}" dt="2021-03-15T18:57:57.421" v="235" actId="255"/>
          <ac:spMkLst>
            <pc:docMk/>
            <pc:sldMk cId="710165204" sldId="669"/>
            <ac:spMk id="3" creationId="{00000000-0000-0000-0000-000000000000}"/>
          </ac:spMkLst>
        </pc:spChg>
      </pc:sldChg>
      <pc:sldChg chg="modSp mod">
        <pc:chgData name="Harrison, Susan" userId="1ddf3375-323b-4640-a3c6-9d3435a6c407" providerId="ADAL" clId="{6A7788D9-68FB-4478-BD6E-265956EDF89F}" dt="2021-03-15T18:58:17.171" v="239" actId="255"/>
        <pc:sldMkLst>
          <pc:docMk/>
          <pc:sldMk cId="463597606" sldId="670"/>
        </pc:sldMkLst>
        <pc:spChg chg="mod">
          <ac:chgData name="Harrison, Susan" userId="1ddf3375-323b-4640-a3c6-9d3435a6c407" providerId="ADAL" clId="{6A7788D9-68FB-4478-BD6E-265956EDF89F}" dt="2021-03-15T18:58:10.676" v="237" actId="255"/>
          <ac:spMkLst>
            <pc:docMk/>
            <pc:sldMk cId="463597606" sldId="670"/>
            <ac:spMk id="2" creationId="{00000000-0000-0000-0000-000000000000}"/>
          </ac:spMkLst>
        </pc:spChg>
        <pc:spChg chg="mod">
          <ac:chgData name="Harrison, Susan" userId="1ddf3375-323b-4640-a3c6-9d3435a6c407" providerId="ADAL" clId="{6A7788D9-68FB-4478-BD6E-265956EDF89F}" dt="2021-03-15T18:58:17.171" v="239" actId="255"/>
          <ac:spMkLst>
            <pc:docMk/>
            <pc:sldMk cId="463597606" sldId="670"/>
            <ac:spMk id="3" creationId="{00000000-0000-0000-0000-000000000000}"/>
          </ac:spMkLst>
        </pc:spChg>
      </pc:sldChg>
      <pc:sldChg chg="modSp mod">
        <pc:chgData name="Harrison, Susan" userId="1ddf3375-323b-4640-a3c6-9d3435a6c407" providerId="ADAL" clId="{6A7788D9-68FB-4478-BD6E-265956EDF89F}" dt="2021-03-15T18:59:00.615" v="249" actId="1076"/>
        <pc:sldMkLst>
          <pc:docMk/>
          <pc:sldMk cId="1344525895" sldId="671"/>
        </pc:sldMkLst>
        <pc:spChg chg="mod">
          <ac:chgData name="Harrison, Susan" userId="1ddf3375-323b-4640-a3c6-9d3435a6c407" providerId="ADAL" clId="{6A7788D9-68FB-4478-BD6E-265956EDF89F}" dt="2021-03-15T18:58:52.960" v="247" actId="20577"/>
          <ac:spMkLst>
            <pc:docMk/>
            <pc:sldMk cId="1344525895" sldId="671"/>
            <ac:spMk id="2" creationId="{00000000-0000-0000-0000-000000000000}"/>
          </ac:spMkLst>
        </pc:spChg>
        <pc:spChg chg="mod">
          <ac:chgData name="Harrison, Susan" userId="1ddf3375-323b-4640-a3c6-9d3435a6c407" providerId="ADAL" clId="{6A7788D9-68FB-4478-BD6E-265956EDF89F}" dt="2021-03-15T18:58:56.650" v="248" actId="1076"/>
          <ac:spMkLst>
            <pc:docMk/>
            <pc:sldMk cId="1344525895" sldId="671"/>
            <ac:spMk id="3" creationId="{00000000-0000-0000-0000-000000000000}"/>
          </ac:spMkLst>
        </pc:spChg>
        <pc:spChg chg="mod">
          <ac:chgData name="Harrison, Susan" userId="1ddf3375-323b-4640-a3c6-9d3435a6c407" providerId="ADAL" clId="{6A7788D9-68FB-4478-BD6E-265956EDF89F}" dt="2021-03-15T18:59:00.615" v="249" actId="1076"/>
          <ac:spMkLst>
            <pc:docMk/>
            <pc:sldMk cId="1344525895" sldId="671"/>
            <ac:spMk id="5" creationId="{00000000-0000-0000-0000-000000000000}"/>
          </ac:spMkLst>
        </pc:spChg>
      </pc:sldChg>
      <pc:sldChg chg="modSp mod">
        <pc:chgData name="Harrison, Susan" userId="1ddf3375-323b-4640-a3c6-9d3435a6c407" providerId="ADAL" clId="{6A7788D9-68FB-4478-BD6E-265956EDF89F}" dt="2021-03-15T18:36:28.633" v="87" actId="12"/>
        <pc:sldMkLst>
          <pc:docMk/>
          <pc:sldMk cId="4087828476" sldId="699"/>
        </pc:sldMkLst>
        <pc:spChg chg="mod">
          <ac:chgData name="Harrison, Susan" userId="1ddf3375-323b-4640-a3c6-9d3435a6c407" providerId="ADAL" clId="{6A7788D9-68FB-4478-BD6E-265956EDF89F}" dt="2021-03-15T18:35:08.175" v="79" actId="2711"/>
          <ac:spMkLst>
            <pc:docMk/>
            <pc:sldMk cId="4087828476" sldId="699"/>
            <ac:spMk id="2" creationId="{00000000-0000-0000-0000-000000000000}"/>
          </ac:spMkLst>
        </pc:spChg>
        <pc:spChg chg="mod">
          <ac:chgData name="Harrison, Susan" userId="1ddf3375-323b-4640-a3c6-9d3435a6c407" providerId="ADAL" clId="{6A7788D9-68FB-4478-BD6E-265956EDF89F}" dt="2021-03-15T18:36:28.633" v="87" actId="12"/>
          <ac:spMkLst>
            <pc:docMk/>
            <pc:sldMk cId="4087828476" sldId="699"/>
            <ac:spMk id="5" creationId="{00000000-0000-0000-0000-000000000000}"/>
          </ac:spMkLst>
        </pc:spChg>
      </pc:sldChg>
      <pc:sldChg chg="modSp mod">
        <pc:chgData name="Harrison, Susan" userId="1ddf3375-323b-4640-a3c6-9d3435a6c407" providerId="ADAL" clId="{6A7788D9-68FB-4478-BD6E-265956EDF89F}" dt="2021-03-15T19:02:29.693" v="269" actId="12"/>
        <pc:sldMkLst>
          <pc:docMk/>
          <pc:sldMk cId="3940148106" sldId="700"/>
        </pc:sldMkLst>
        <pc:spChg chg="mod">
          <ac:chgData name="Harrison, Susan" userId="1ddf3375-323b-4640-a3c6-9d3435a6c407" providerId="ADAL" clId="{6A7788D9-68FB-4478-BD6E-265956EDF89F}" dt="2021-03-15T18:35:15.771" v="80" actId="2711"/>
          <ac:spMkLst>
            <pc:docMk/>
            <pc:sldMk cId="3940148106" sldId="700"/>
            <ac:spMk id="2" creationId="{00000000-0000-0000-0000-000000000000}"/>
          </ac:spMkLst>
        </pc:spChg>
        <pc:spChg chg="mod">
          <ac:chgData name="Harrison, Susan" userId="1ddf3375-323b-4640-a3c6-9d3435a6c407" providerId="ADAL" clId="{6A7788D9-68FB-4478-BD6E-265956EDF89F}" dt="2021-03-15T19:02:29.693" v="269" actId="12"/>
          <ac:spMkLst>
            <pc:docMk/>
            <pc:sldMk cId="3940148106" sldId="700"/>
            <ac:spMk id="5" creationId="{00000000-0000-0000-0000-000000000000}"/>
          </ac:spMkLst>
        </pc:spChg>
      </pc:sldChg>
      <pc:sldChg chg="del">
        <pc:chgData name="Harrison, Susan" userId="1ddf3375-323b-4640-a3c6-9d3435a6c407" providerId="ADAL" clId="{6A7788D9-68FB-4478-BD6E-265956EDF89F}" dt="2021-03-15T18:33:57.841" v="69" actId="2696"/>
        <pc:sldMkLst>
          <pc:docMk/>
          <pc:sldMk cId="4279490866" sldId="1167"/>
        </pc:sldMkLst>
      </pc:sldChg>
      <pc:sldChg chg="modSp mod">
        <pc:chgData name="Harrison, Susan" userId="1ddf3375-323b-4640-a3c6-9d3435a6c407" providerId="ADAL" clId="{6A7788D9-68FB-4478-BD6E-265956EDF89F}" dt="2021-03-15T18:59:52.593" v="253" actId="255"/>
        <pc:sldMkLst>
          <pc:docMk/>
          <pc:sldMk cId="1479002756" sldId="1174"/>
        </pc:sldMkLst>
        <pc:spChg chg="mod">
          <ac:chgData name="Harrison, Susan" userId="1ddf3375-323b-4640-a3c6-9d3435a6c407" providerId="ADAL" clId="{6A7788D9-68FB-4478-BD6E-265956EDF89F}" dt="2021-03-15T18:59:52.593" v="253" actId="255"/>
          <ac:spMkLst>
            <pc:docMk/>
            <pc:sldMk cId="1479002756" sldId="1174"/>
            <ac:spMk id="5" creationId="{7C73D60E-78B0-7E47-9D34-8EB811DA664E}"/>
          </ac:spMkLst>
        </pc:spChg>
        <pc:cxnChg chg="mod">
          <ac:chgData name="Harrison, Susan" userId="1ddf3375-323b-4640-a3c6-9d3435a6c407" providerId="ADAL" clId="{6A7788D9-68FB-4478-BD6E-265956EDF89F}" dt="2021-03-15T18:42:41.813" v="109" actId="208"/>
          <ac:cxnSpMkLst>
            <pc:docMk/>
            <pc:sldMk cId="1479002756" sldId="1174"/>
            <ac:cxnSpMk id="6" creationId="{62E9FA32-5791-764B-B79E-41FB9C62485C}"/>
          </ac:cxnSpMkLst>
        </pc:cxnChg>
      </pc:sldChg>
      <pc:sldChg chg="modSp mod delCm">
        <pc:chgData name="Harrison, Susan" userId="1ddf3375-323b-4640-a3c6-9d3435a6c407" providerId="ADAL" clId="{6A7788D9-68FB-4478-BD6E-265956EDF89F}" dt="2021-03-16T13:10:25.591" v="293" actId="1592"/>
        <pc:sldMkLst>
          <pc:docMk/>
          <pc:sldMk cId="769053251" sldId="1324"/>
        </pc:sldMkLst>
        <pc:spChg chg="mod">
          <ac:chgData name="Harrison, Susan" userId="1ddf3375-323b-4640-a3c6-9d3435a6c407" providerId="ADAL" clId="{6A7788D9-68FB-4478-BD6E-265956EDF89F}" dt="2021-03-15T18:54:58.283" v="198" actId="2711"/>
          <ac:spMkLst>
            <pc:docMk/>
            <pc:sldMk cId="769053251" sldId="1324"/>
            <ac:spMk id="2" creationId="{00000000-0000-0000-0000-000000000000}"/>
          </ac:spMkLst>
        </pc:spChg>
        <pc:spChg chg="mod">
          <ac:chgData name="Harrison, Susan" userId="1ddf3375-323b-4640-a3c6-9d3435a6c407" providerId="ADAL" clId="{6A7788D9-68FB-4478-BD6E-265956EDF89F}" dt="2021-03-15T18:55:15.116" v="201" actId="12"/>
          <ac:spMkLst>
            <pc:docMk/>
            <pc:sldMk cId="769053251" sldId="1324"/>
            <ac:spMk id="4" creationId="{00000000-0000-0000-0000-000000000000}"/>
          </ac:spMkLst>
        </pc:spChg>
      </pc:sldChg>
      <pc:sldChg chg="modSp mod">
        <pc:chgData name="Harrison, Susan" userId="1ddf3375-323b-4640-a3c6-9d3435a6c407" providerId="ADAL" clId="{6A7788D9-68FB-4478-BD6E-265956EDF89F}" dt="2021-03-15T19:01:00.673" v="262" actId="255"/>
        <pc:sldMkLst>
          <pc:docMk/>
          <pc:sldMk cId="314142159" sldId="1369"/>
        </pc:sldMkLst>
        <pc:spChg chg="mod">
          <ac:chgData name="Harrison, Susan" userId="1ddf3375-323b-4640-a3c6-9d3435a6c407" providerId="ADAL" clId="{6A7788D9-68FB-4478-BD6E-265956EDF89F}" dt="2021-03-15T19:00:51.464" v="260" actId="20577"/>
          <ac:spMkLst>
            <pc:docMk/>
            <pc:sldMk cId="314142159" sldId="1369"/>
            <ac:spMk id="2" creationId="{D3D11D4A-5A4B-42C8-B41D-A880D1F100FA}"/>
          </ac:spMkLst>
        </pc:spChg>
        <pc:spChg chg="mod">
          <ac:chgData name="Harrison, Susan" userId="1ddf3375-323b-4640-a3c6-9d3435a6c407" providerId="ADAL" clId="{6A7788D9-68FB-4478-BD6E-265956EDF89F}" dt="2021-03-15T19:01:00.673" v="262" actId="255"/>
          <ac:spMkLst>
            <pc:docMk/>
            <pc:sldMk cId="314142159" sldId="1369"/>
            <ac:spMk id="5" creationId="{4EF0EEC0-5334-49B7-B18E-C32A3037E22F}"/>
          </ac:spMkLst>
        </pc:spChg>
      </pc:sldChg>
      <pc:sldChg chg="modSp mod">
        <pc:chgData name="Harrison, Susan" userId="1ddf3375-323b-4640-a3c6-9d3435a6c407" providerId="ADAL" clId="{6A7788D9-68FB-4478-BD6E-265956EDF89F}" dt="2021-03-15T19:01:14.845" v="264" actId="2711"/>
        <pc:sldMkLst>
          <pc:docMk/>
          <pc:sldMk cId="3538692646" sldId="1384"/>
        </pc:sldMkLst>
        <pc:spChg chg="mod">
          <ac:chgData name="Harrison, Susan" userId="1ddf3375-323b-4640-a3c6-9d3435a6c407" providerId="ADAL" clId="{6A7788D9-68FB-4478-BD6E-265956EDF89F}" dt="2021-03-15T19:01:09.469" v="263" actId="2711"/>
          <ac:spMkLst>
            <pc:docMk/>
            <pc:sldMk cId="3538692646" sldId="1384"/>
            <ac:spMk id="2" creationId="{00000000-0000-0000-0000-000000000000}"/>
          </ac:spMkLst>
        </pc:spChg>
        <pc:spChg chg="mod">
          <ac:chgData name="Harrison, Susan" userId="1ddf3375-323b-4640-a3c6-9d3435a6c407" providerId="ADAL" clId="{6A7788D9-68FB-4478-BD6E-265956EDF89F}" dt="2021-03-15T19:01:14.845" v="264" actId="2711"/>
          <ac:spMkLst>
            <pc:docMk/>
            <pc:sldMk cId="3538692646" sldId="1384"/>
            <ac:spMk id="3" creationId="{00000000-0000-0000-0000-000000000000}"/>
          </ac:spMkLst>
        </pc:spChg>
      </pc:sldChg>
      <pc:sldChg chg="modSp mod">
        <pc:chgData name="Harrison, Susan" userId="1ddf3375-323b-4640-a3c6-9d3435a6c407" providerId="ADAL" clId="{6A7788D9-68FB-4478-BD6E-265956EDF89F}" dt="2021-03-15T18:51:53.475" v="181" actId="207"/>
        <pc:sldMkLst>
          <pc:docMk/>
          <pc:sldMk cId="644706563" sldId="1391"/>
        </pc:sldMkLst>
        <pc:spChg chg="mod">
          <ac:chgData name="Harrison, Susan" userId="1ddf3375-323b-4640-a3c6-9d3435a6c407" providerId="ADAL" clId="{6A7788D9-68FB-4478-BD6E-265956EDF89F}" dt="2021-03-15T18:51:53.475" v="181" actId="207"/>
          <ac:spMkLst>
            <pc:docMk/>
            <pc:sldMk cId="644706563" sldId="1391"/>
            <ac:spMk id="4" creationId="{BECC201F-AE96-48D5-A2AD-1DFBA0D03B96}"/>
          </ac:spMkLst>
        </pc:spChg>
      </pc:sldChg>
      <pc:sldChg chg="delSp modSp mod addCm modCm">
        <pc:chgData name="Harrison, Susan" userId="1ddf3375-323b-4640-a3c6-9d3435a6c407" providerId="ADAL" clId="{6A7788D9-68FB-4478-BD6E-265956EDF89F}" dt="2021-03-17T15:12:11.156" v="294" actId="1076"/>
        <pc:sldMkLst>
          <pc:docMk/>
          <pc:sldMk cId="3892852888" sldId="1396"/>
        </pc:sldMkLst>
        <pc:spChg chg="mod">
          <ac:chgData name="Harrison, Susan" userId="1ddf3375-323b-4640-a3c6-9d3435a6c407" providerId="ADAL" clId="{6A7788D9-68FB-4478-BD6E-265956EDF89F}" dt="2021-03-15T18:50:47.208" v="170" actId="113"/>
          <ac:spMkLst>
            <pc:docMk/>
            <pc:sldMk cId="3892852888" sldId="1396"/>
            <ac:spMk id="2" creationId="{259E289A-A8C5-4247-A39A-237A00E11F76}"/>
          </ac:spMkLst>
        </pc:spChg>
        <pc:spChg chg="del">
          <ac:chgData name="Harrison, Susan" userId="1ddf3375-323b-4640-a3c6-9d3435a6c407" providerId="ADAL" clId="{6A7788D9-68FB-4478-BD6E-265956EDF89F}" dt="2021-03-16T13:07:03.073" v="282" actId="478"/>
          <ac:spMkLst>
            <pc:docMk/>
            <pc:sldMk cId="3892852888" sldId="1396"/>
            <ac:spMk id="9" creationId="{4AB98074-BC84-49D7-9E12-6BF71CE2FF6B}"/>
          </ac:spMkLst>
        </pc:spChg>
        <pc:spChg chg="del">
          <ac:chgData name="Harrison, Susan" userId="1ddf3375-323b-4640-a3c6-9d3435a6c407" providerId="ADAL" clId="{6A7788D9-68FB-4478-BD6E-265956EDF89F}" dt="2021-03-16T13:07:05.306" v="283" actId="478"/>
          <ac:spMkLst>
            <pc:docMk/>
            <pc:sldMk cId="3892852888" sldId="1396"/>
            <ac:spMk id="12" creationId="{5B9B49B6-22BA-4579-886B-6D566618C456}"/>
          </ac:spMkLst>
        </pc:spChg>
        <pc:spChg chg="del">
          <ac:chgData name="Harrison, Susan" userId="1ddf3375-323b-4640-a3c6-9d3435a6c407" providerId="ADAL" clId="{6A7788D9-68FB-4478-BD6E-265956EDF89F}" dt="2021-03-16T13:07:06.265" v="284" actId="478"/>
          <ac:spMkLst>
            <pc:docMk/>
            <pc:sldMk cId="3892852888" sldId="1396"/>
            <ac:spMk id="13" creationId="{24B90FB8-46EB-4E33-9CFB-96F6D3806750}"/>
          </ac:spMkLst>
        </pc:spChg>
        <pc:picChg chg="mod">
          <ac:chgData name="Harrison, Susan" userId="1ddf3375-323b-4640-a3c6-9d3435a6c407" providerId="ADAL" clId="{6A7788D9-68FB-4478-BD6E-265956EDF89F}" dt="2021-03-17T15:12:11.156" v="294" actId="1076"/>
          <ac:picMkLst>
            <pc:docMk/>
            <pc:sldMk cId="3892852888" sldId="1396"/>
            <ac:picMk id="6" creationId="{8403889B-D03E-49FA-9212-E7F34C2740DE}"/>
          </ac:picMkLst>
        </pc:picChg>
      </pc:sldChg>
      <pc:sldChg chg="modSp mod addCm delCm modCm">
        <pc:chgData name="Harrison, Susan" userId="1ddf3375-323b-4640-a3c6-9d3435a6c407" providerId="ADAL" clId="{6A7788D9-68FB-4478-BD6E-265956EDF89F}" dt="2021-03-16T13:08:58.926" v="288" actId="1592"/>
        <pc:sldMkLst>
          <pc:docMk/>
          <pc:sldMk cId="3156946125" sldId="1399"/>
        </pc:sldMkLst>
        <pc:spChg chg="mod">
          <ac:chgData name="Harrison, Susan" userId="1ddf3375-323b-4640-a3c6-9d3435a6c407" providerId="ADAL" clId="{6A7788D9-68FB-4478-BD6E-265956EDF89F}" dt="2021-03-15T18:41:26.102" v="107" actId="2711"/>
          <ac:spMkLst>
            <pc:docMk/>
            <pc:sldMk cId="3156946125" sldId="1399"/>
            <ac:spMk id="7" creationId="{BECC201F-AE96-48D5-A2AD-1DFBA0D03B96}"/>
          </ac:spMkLst>
        </pc:spChg>
        <pc:spChg chg="mod">
          <ac:chgData name="Harrison, Susan" userId="1ddf3375-323b-4640-a3c6-9d3435a6c407" providerId="ADAL" clId="{6A7788D9-68FB-4478-BD6E-265956EDF89F}" dt="2021-03-15T18:41:17.088" v="106" actId="2711"/>
          <ac:spMkLst>
            <pc:docMk/>
            <pc:sldMk cId="3156946125" sldId="1399"/>
            <ac:spMk id="11" creationId="{56F42EF2-4D3E-4D6E-B1EB-36720EF18F39}"/>
          </ac:spMkLst>
        </pc:spChg>
        <pc:graphicFrameChg chg="mod">
          <ac:chgData name="Harrison, Susan" userId="1ddf3375-323b-4640-a3c6-9d3435a6c407" providerId="ADAL" clId="{6A7788D9-68FB-4478-BD6E-265956EDF89F}" dt="2021-03-15T18:40:35.682" v="104" actId="208"/>
          <ac:graphicFrameMkLst>
            <pc:docMk/>
            <pc:sldMk cId="3156946125" sldId="1399"/>
            <ac:graphicFrameMk id="8" creationId="{86DC2771-2111-428F-B666-BD4386724498}"/>
          </ac:graphicFrameMkLst>
        </pc:graphicFrameChg>
      </pc:sldChg>
      <pc:sldChg chg="modSp mod setBg delCm">
        <pc:chgData name="Harrison, Susan" userId="1ddf3375-323b-4640-a3c6-9d3435a6c407" providerId="ADAL" clId="{6A7788D9-68FB-4478-BD6E-265956EDF89F}" dt="2021-03-15T19:03:05.088" v="271" actId="2711"/>
        <pc:sldMkLst>
          <pc:docMk/>
          <pc:sldMk cId="4200333929" sldId="1401"/>
        </pc:sldMkLst>
        <pc:spChg chg="mod">
          <ac:chgData name="Harrison, Susan" userId="1ddf3375-323b-4640-a3c6-9d3435a6c407" providerId="ADAL" clId="{6A7788D9-68FB-4478-BD6E-265956EDF89F}" dt="2021-03-15T19:02:52.907" v="270" actId="2711"/>
          <ac:spMkLst>
            <pc:docMk/>
            <pc:sldMk cId="4200333929" sldId="1401"/>
            <ac:spMk id="7" creationId="{BECC201F-AE96-48D5-A2AD-1DFBA0D03B96}"/>
          </ac:spMkLst>
        </pc:spChg>
        <pc:spChg chg="mod">
          <ac:chgData name="Harrison, Susan" userId="1ddf3375-323b-4640-a3c6-9d3435a6c407" providerId="ADAL" clId="{6A7788D9-68FB-4478-BD6E-265956EDF89F}" dt="2021-03-15T19:03:05.088" v="271" actId="2711"/>
          <ac:spMkLst>
            <pc:docMk/>
            <pc:sldMk cId="4200333929" sldId="1401"/>
            <ac:spMk id="11" creationId="{56F42EF2-4D3E-4D6E-B1EB-36720EF18F39}"/>
          </ac:spMkLst>
        </pc:spChg>
        <pc:graphicFrameChg chg="mod">
          <ac:chgData name="Harrison, Susan" userId="1ddf3375-323b-4640-a3c6-9d3435a6c407" providerId="ADAL" clId="{6A7788D9-68FB-4478-BD6E-265956EDF89F}" dt="2021-03-15T18:50:29.101" v="168"/>
          <ac:graphicFrameMkLst>
            <pc:docMk/>
            <pc:sldMk cId="4200333929" sldId="1401"/>
            <ac:graphicFrameMk id="8" creationId="{C6EC5C85-56B1-44C4-BFBB-8F04B52BE3B9}"/>
          </ac:graphicFrameMkLst>
        </pc:graphicFrameChg>
      </pc:sldChg>
      <pc:sldChg chg="modSp addCm delCm">
        <pc:chgData name="Harrison, Susan" userId="1ddf3375-323b-4640-a3c6-9d3435a6c407" providerId="ADAL" clId="{6A7788D9-68FB-4478-BD6E-265956EDF89F}" dt="2021-03-16T13:09:04.921" v="289" actId="1592"/>
        <pc:sldMkLst>
          <pc:docMk/>
          <pc:sldMk cId="166734195" sldId="1402"/>
        </pc:sldMkLst>
        <pc:graphicFrameChg chg="mod">
          <ac:chgData name="Harrison, Susan" userId="1ddf3375-323b-4640-a3c6-9d3435a6c407" providerId="ADAL" clId="{6A7788D9-68FB-4478-BD6E-265956EDF89F}" dt="2021-03-15T18:44:01.236" v="112" actId="207"/>
          <ac:graphicFrameMkLst>
            <pc:docMk/>
            <pc:sldMk cId="166734195" sldId="1402"/>
            <ac:graphicFrameMk id="8" creationId="{976553D3-E811-4AA2-B6B5-2C835AD6F6B0}"/>
          </ac:graphicFrameMkLst>
        </pc:graphicFrameChg>
      </pc:sldChg>
      <pc:sldChg chg="modSp mod addCm">
        <pc:chgData name="Harrison, Susan" userId="1ddf3375-323b-4640-a3c6-9d3435a6c407" providerId="ADAL" clId="{6A7788D9-68FB-4478-BD6E-265956EDF89F}" dt="2021-03-16T13:09:36.505" v="290" actId="1589"/>
        <pc:sldMkLst>
          <pc:docMk/>
          <pc:sldMk cId="1467964882" sldId="1405"/>
        </pc:sldMkLst>
        <pc:spChg chg="mod">
          <ac:chgData name="Harrison, Susan" userId="1ddf3375-323b-4640-a3c6-9d3435a6c407" providerId="ADAL" clId="{6A7788D9-68FB-4478-BD6E-265956EDF89F}" dt="2021-03-15T18:53:21.057" v="196" actId="207"/>
          <ac:spMkLst>
            <pc:docMk/>
            <pc:sldMk cId="1467964882" sldId="1405"/>
            <ac:spMk id="2" creationId="{259E289A-A8C5-4247-A39A-237A00E11F76}"/>
          </ac:spMkLst>
        </pc:spChg>
      </pc:sldChg>
      <pc:sldChg chg="modSp mod delCm">
        <pc:chgData name="Harrison, Susan" userId="1ddf3375-323b-4640-a3c6-9d3435a6c407" providerId="ADAL" clId="{6A7788D9-68FB-4478-BD6E-265956EDF89F}" dt="2021-03-16T13:10:13.600" v="292" actId="1592"/>
        <pc:sldMkLst>
          <pc:docMk/>
          <pc:sldMk cId="3826461175" sldId="1406"/>
        </pc:sldMkLst>
        <pc:spChg chg="mod">
          <ac:chgData name="Harrison, Susan" userId="1ddf3375-323b-4640-a3c6-9d3435a6c407" providerId="ADAL" clId="{6A7788D9-68FB-4478-BD6E-265956EDF89F}" dt="2021-03-15T18:53:26.902" v="197" actId="207"/>
          <ac:spMkLst>
            <pc:docMk/>
            <pc:sldMk cId="3826461175" sldId="1406"/>
            <ac:spMk id="2" creationId="{259E289A-A8C5-4247-A39A-237A00E11F76}"/>
          </ac:spMkLst>
        </pc:spChg>
      </pc:sldChg>
      <pc:sldChg chg="modSp mod">
        <pc:chgData name="Harrison, Susan" userId="1ddf3375-323b-4640-a3c6-9d3435a6c407" providerId="ADAL" clId="{6A7788D9-68FB-4478-BD6E-265956EDF89F}" dt="2021-03-15T18:52:17.895" v="183" actId="2711"/>
        <pc:sldMkLst>
          <pc:docMk/>
          <pc:sldMk cId="489476824" sldId="1407"/>
        </pc:sldMkLst>
        <pc:spChg chg="mod">
          <ac:chgData name="Harrison, Susan" userId="1ddf3375-323b-4640-a3c6-9d3435a6c407" providerId="ADAL" clId="{6A7788D9-68FB-4478-BD6E-265956EDF89F}" dt="2021-03-15T18:52:17.895" v="183" actId="2711"/>
          <ac:spMkLst>
            <pc:docMk/>
            <pc:sldMk cId="489476824" sldId="1407"/>
            <ac:spMk id="9" creationId="{C2AA2B47-802E-46E3-8D6A-404212BA2888}"/>
          </ac:spMkLst>
        </pc:spChg>
        <pc:spChg chg="mod">
          <ac:chgData name="Harrison, Susan" userId="1ddf3375-323b-4640-a3c6-9d3435a6c407" providerId="ADAL" clId="{6A7788D9-68FB-4478-BD6E-265956EDF89F}" dt="2021-03-15T18:52:11.085" v="182" actId="2711"/>
          <ac:spMkLst>
            <pc:docMk/>
            <pc:sldMk cId="489476824" sldId="1407"/>
            <ac:spMk id="11" creationId="{C3D4CB71-1828-4D73-ADE2-7D1B3C1967B2}"/>
          </ac:spMkLst>
        </pc:spChg>
      </pc:sldChg>
      <pc:sldChg chg="modSp add mod">
        <pc:chgData name="Harrison, Susan" userId="1ddf3375-323b-4640-a3c6-9d3435a6c407" providerId="ADAL" clId="{6A7788D9-68FB-4478-BD6E-265956EDF89F}" dt="2021-03-15T19:02:17.970" v="268" actId="207"/>
        <pc:sldMkLst>
          <pc:docMk/>
          <pc:sldMk cId="1383081971" sldId="1559"/>
        </pc:sldMkLst>
        <pc:spChg chg="mod">
          <ac:chgData name="Harrison, Susan" userId="1ddf3375-323b-4640-a3c6-9d3435a6c407" providerId="ADAL" clId="{6A7788D9-68FB-4478-BD6E-265956EDF89F}" dt="2021-03-15T19:01:51.678" v="267" actId="207"/>
          <ac:spMkLst>
            <pc:docMk/>
            <pc:sldMk cId="1383081971" sldId="1559"/>
            <ac:spMk id="3" creationId="{805AE972-0C5D-4C3F-B73A-0E73848BD203}"/>
          </ac:spMkLst>
        </pc:spChg>
        <pc:spChg chg="mod">
          <ac:chgData name="Harrison, Susan" userId="1ddf3375-323b-4640-a3c6-9d3435a6c407" providerId="ADAL" clId="{6A7788D9-68FB-4478-BD6E-265956EDF89F}" dt="2021-03-15T19:02:17.970" v="268" actId="207"/>
          <ac:spMkLst>
            <pc:docMk/>
            <pc:sldMk cId="1383081971" sldId="1559"/>
            <ac:spMk id="5" creationId="{FBC3D522-E827-4C68-BC6D-2E4D09F79CAD}"/>
          </ac:spMkLst>
        </pc:spChg>
      </pc:sldChg>
      <pc:sldMasterChg chg="modSldLayout">
        <pc:chgData name="Harrison, Susan" userId="1ddf3375-323b-4640-a3c6-9d3435a6c407" providerId="ADAL" clId="{6A7788D9-68FB-4478-BD6E-265956EDF89F}" dt="2021-03-15T18:05:07.210" v="4" actId="16037"/>
        <pc:sldMasterMkLst>
          <pc:docMk/>
          <pc:sldMasterMk cId="3739805846" sldId="2147484651"/>
        </pc:sldMasterMkLst>
        <pc:sldLayoutChg chg="modSp">
          <pc:chgData name="Harrison, Susan" userId="1ddf3375-323b-4640-a3c6-9d3435a6c407" providerId="ADAL" clId="{6A7788D9-68FB-4478-BD6E-265956EDF89F}" dt="2021-03-15T18:05:07.210" v="4" actId="16037"/>
          <pc:sldLayoutMkLst>
            <pc:docMk/>
            <pc:sldMasterMk cId="3739805846" sldId="2147484598"/>
            <pc:sldLayoutMk cId="2039987700" sldId="2147484601"/>
          </pc:sldLayoutMkLst>
          <pc:spChg chg="mod">
            <ac:chgData name="Harrison, Susan" userId="1ddf3375-323b-4640-a3c6-9d3435a6c407" providerId="ADAL" clId="{6A7788D9-68FB-4478-BD6E-265956EDF89F}" dt="2021-03-15T18:05:07.210" v="4" actId="16037"/>
            <ac:spMkLst>
              <pc:docMk/>
              <pc:sldMasterMk cId="3739805846" sldId="2147484598"/>
              <pc:sldLayoutMk cId="2039987700" sldId="2147484601"/>
              <ac:spMk id="2" creationId="{00000000-0000-0000-0000-000000000000}"/>
            </ac:spMkLst>
          </pc:spChg>
        </pc:sldLayoutChg>
      </pc:sldMasterChg>
    </pc:docChg>
  </pc:docChgLst>
  <pc:docChgLst>
    <pc:chgData name="Yeritsyan, Naira" userId="ec044d70-4116-4fc4-9825-08d4190244f1" providerId="ADAL" clId="{0C86B908-8A18-4245-9620-7636F6F06506}"/>
    <pc:docChg chg="undo custSel modSld">
      <pc:chgData name="Yeritsyan, Naira" userId="ec044d70-4116-4fc4-9825-08d4190244f1" providerId="ADAL" clId="{0C86B908-8A18-4245-9620-7636F6F06506}" dt="2021-03-15T03:36:11.874" v="12" actId="1589"/>
      <pc:docMkLst>
        <pc:docMk/>
      </pc:docMkLst>
      <pc:sldChg chg="addCm">
        <pc:chgData name="Yeritsyan, Naira" userId="ec044d70-4116-4fc4-9825-08d4190244f1" providerId="ADAL" clId="{0C86B908-8A18-4245-9620-7636F6F06506}" dt="2021-03-15T03:36:11.874" v="12" actId="1589"/>
        <pc:sldMkLst>
          <pc:docMk/>
          <pc:sldMk cId="3940148106" sldId="700"/>
        </pc:sldMkLst>
      </pc:sldChg>
      <pc:sldChg chg="modSp mod addCm modCm">
        <pc:chgData name="Yeritsyan, Naira" userId="ec044d70-4116-4fc4-9825-08d4190244f1" providerId="ADAL" clId="{0C86B908-8A18-4245-9620-7636F6F06506}" dt="2021-03-12T21:32:16.022" v="7"/>
        <pc:sldMkLst>
          <pc:docMk/>
          <pc:sldMk cId="644706563" sldId="1391"/>
        </pc:sldMkLst>
        <pc:spChg chg="mod">
          <ac:chgData name="Yeritsyan, Naira" userId="ec044d70-4116-4fc4-9825-08d4190244f1" providerId="ADAL" clId="{0C86B908-8A18-4245-9620-7636F6F06506}" dt="2021-03-12T21:23:14.471" v="5" actId="20577"/>
          <ac:spMkLst>
            <pc:docMk/>
            <pc:sldMk cId="644706563" sldId="1391"/>
            <ac:spMk id="6" creationId="{56F42EF2-4D3E-4D6E-B1EB-36720EF18F39}"/>
          </ac:spMkLst>
        </pc:spChg>
      </pc:sldChg>
      <pc:sldChg chg="addCm modCm">
        <pc:chgData name="Yeritsyan, Naira" userId="ec044d70-4116-4fc4-9825-08d4190244f1" providerId="ADAL" clId="{0C86B908-8A18-4245-9620-7636F6F06506}" dt="2021-03-12T21:38:50.112" v="9"/>
        <pc:sldMkLst>
          <pc:docMk/>
          <pc:sldMk cId="3156946125" sldId="1399"/>
        </pc:sldMkLst>
      </pc:sldChg>
      <pc:sldChg chg="addCm modCm">
        <pc:chgData name="Yeritsyan, Naira" userId="ec044d70-4116-4fc4-9825-08d4190244f1" providerId="ADAL" clId="{0C86B908-8A18-4245-9620-7636F6F06506}" dt="2021-03-12T22:18:40.752" v="11"/>
        <pc:sldMkLst>
          <pc:docMk/>
          <pc:sldMk cId="4200333929" sldId="1401"/>
        </pc:sldMkLst>
      </pc:sldChg>
    </pc:docChg>
  </pc:docChgLst>
  <pc:docChgLst>
    <pc:chgData name="McTavish, Sarah" userId="S::sarah.mctavish@ontariohealth.ca::df83e2c5-6a2f-4a52-a6e9-18868009233e" providerId="AD" clId="Web-{9C2779A6-05D0-76C6-E361-46719751946D}"/>
    <pc:docChg chg="">
      <pc:chgData name="McTavish, Sarah" userId="S::sarah.mctavish@ontariohealth.ca::df83e2c5-6a2f-4a52-a6e9-18868009233e" providerId="AD" clId="Web-{9C2779A6-05D0-76C6-E361-46719751946D}" dt="2021-03-13T18:40:27.572" v="0"/>
      <pc:docMkLst>
        <pc:docMk/>
      </pc:docMkLst>
      <pc:sldChg chg="addCm">
        <pc:chgData name="McTavish, Sarah" userId="S::sarah.mctavish@ontariohealth.ca::df83e2c5-6a2f-4a52-a6e9-18868009233e" providerId="AD" clId="Web-{9C2779A6-05D0-76C6-E361-46719751946D}" dt="2021-03-13T18:40:27.572" v="0"/>
        <pc:sldMkLst>
          <pc:docMk/>
          <pc:sldMk cId="2480312458" sldId="474"/>
        </pc:sldMkLst>
      </pc:sldChg>
    </pc:docChg>
  </pc:docChgLst>
  <pc:docChgLst>
    <pc:chgData name="McTavish, Sarah" userId="df83e2c5-6a2f-4a52-a6e9-18868009233e" providerId="ADAL" clId="{716CEF59-B103-4C69-9FF0-379FCA012731}"/>
    <pc:docChg chg="undo custSel modSld">
      <pc:chgData name="McTavish, Sarah" userId="df83e2c5-6a2f-4a52-a6e9-18868009233e" providerId="ADAL" clId="{716CEF59-B103-4C69-9FF0-379FCA012731}" dt="2021-03-16T01:37:22.169" v="191" actId="1589"/>
      <pc:docMkLst>
        <pc:docMk/>
      </pc:docMkLst>
      <pc:sldChg chg="addSp delSp modSp mod addCm">
        <pc:chgData name="McTavish, Sarah" userId="df83e2c5-6a2f-4a52-a6e9-18868009233e" providerId="ADAL" clId="{716CEF59-B103-4C69-9FF0-379FCA012731}" dt="2021-03-15T12:43:26.037" v="186" actId="1589"/>
        <pc:sldMkLst>
          <pc:docMk/>
          <pc:sldMk cId="2480312458" sldId="474"/>
        </pc:sldMkLst>
        <pc:spChg chg="mod">
          <ac:chgData name="McTavish, Sarah" userId="df83e2c5-6a2f-4a52-a6e9-18868009233e" providerId="ADAL" clId="{716CEF59-B103-4C69-9FF0-379FCA012731}" dt="2021-03-14T18:34:24.418" v="185" actId="1036"/>
          <ac:spMkLst>
            <pc:docMk/>
            <pc:sldMk cId="2480312458" sldId="474"/>
            <ac:spMk id="18" creationId="{E36393B9-558E-0242-9948-3BD695AD8D63}"/>
          </ac:spMkLst>
        </pc:spChg>
        <pc:spChg chg="mod">
          <ac:chgData name="McTavish, Sarah" userId="df83e2c5-6a2f-4a52-a6e9-18868009233e" providerId="ADAL" clId="{716CEF59-B103-4C69-9FF0-379FCA012731}" dt="2021-03-14T18:34:13.786" v="163" actId="1037"/>
          <ac:spMkLst>
            <pc:docMk/>
            <pc:sldMk cId="2480312458" sldId="474"/>
            <ac:spMk id="20" creationId="{DE05E8AF-D01F-A847-BF76-EA1A662E57A1}"/>
          </ac:spMkLst>
        </pc:spChg>
        <pc:picChg chg="add mod ord">
          <ac:chgData name="McTavish, Sarah" userId="df83e2c5-6a2f-4a52-a6e9-18868009233e" providerId="ADAL" clId="{716CEF59-B103-4C69-9FF0-379FCA012731}" dt="2021-03-14T18:29:56.784" v="118" actId="14861"/>
          <ac:picMkLst>
            <pc:docMk/>
            <pc:sldMk cId="2480312458" sldId="474"/>
            <ac:picMk id="3" creationId="{6EFEE603-8032-4CCD-A313-3346FE40AE05}"/>
          </ac:picMkLst>
        </pc:picChg>
        <pc:picChg chg="add mod">
          <ac:chgData name="McTavish, Sarah" userId="df83e2c5-6a2f-4a52-a6e9-18868009233e" providerId="ADAL" clId="{716CEF59-B103-4C69-9FF0-379FCA012731}" dt="2021-03-14T18:34:13.786" v="163" actId="1037"/>
          <ac:picMkLst>
            <pc:docMk/>
            <pc:sldMk cId="2480312458" sldId="474"/>
            <ac:picMk id="5" creationId="{AC01EBD9-30EF-47D0-9872-394D9054877E}"/>
          </ac:picMkLst>
        </pc:picChg>
        <pc:picChg chg="add del mod">
          <ac:chgData name="McTavish, Sarah" userId="df83e2c5-6a2f-4a52-a6e9-18868009233e" providerId="ADAL" clId="{716CEF59-B103-4C69-9FF0-379FCA012731}" dt="2021-03-14T18:32:32.106" v="131" actId="478"/>
          <ac:picMkLst>
            <pc:docMk/>
            <pc:sldMk cId="2480312458" sldId="474"/>
            <ac:picMk id="7" creationId="{217F8FA5-0CD7-4FE5-BA96-7A944B6E103E}"/>
          </ac:picMkLst>
        </pc:picChg>
        <pc:picChg chg="add mod">
          <ac:chgData name="McTavish, Sarah" userId="df83e2c5-6a2f-4a52-a6e9-18868009233e" providerId="ADAL" clId="{716CEF59-B103-4C69-9FF0-379FCA012731}" dt="2021-03-14T18:34:24.418" v="185" actId="1036"/>
          <ac:picMkLst>
            <pc:docMk/>
            <pc:sldMk cId="2480312458" sldId="474"/>
            <ac:picMk id="9" creationId="{B39AB3CD-63CB-4C28-853C-23EF47FE7D16}"/>
          </ac:picMkLst>
        </pc:picChg>
        <pc:picChg chg="add mod">
          <ac:chgData name="McTavish, Sarah" userId="df83e2c5-6a2f-4a52-a6e9-18868009233e" providerId="ADAL" clId="{716CEF59-B103-4C69-9FF0-379FCA012731}" dt="2021-03-14T18:33:16.082" v="139" actId="1076"/>
          <ac:picMkLst>
            <pc:docMk/>
            <pc:sldMk cId="2480312458" sldId="474"/>
            <ac:picMk id="11" creationId="{9FCB3ADC-039F-4F99-BB5C-30240982124E}"/>
          </ac:picMkLst>
        </pc:picChg>
        <pc:picChg chg="del">
          <ac:chgData name="McTavish, Sarah" userId="df83e2c5-6a2f-4a52-a6e9-18868009233e" providerId="ADAL" clId="{716CEF59-B103-4C69-9FF0-379FCA012731}" dt="2021-03-14T18:28:47.482" v="103" actId="478"/>
          <ac:picMkLst>
            <pc:docMk/>
            <pc:sldMk cId="2480312458" sldId="474"/>
            <ac:picMk id="26" creationId="{8F23523F-9042-7149-9621-EC9466F704AB}"/>
          </ac:picMkLst>
        </pc:picChg>
        <pc:picChg chg="del">
          <ac:chgData name="McTavish, Sarah" userId="df83e2c5-6a2f-4a52-a6e9-18868009233e" providerId="ADAL" clId="{716CEF59-B103-4C69-9FF0-379FCA012731}" dt="2021-03-14T18:30:18.373" v="129" actId="478"/>
          <ac:picMkLst>
            <pc:docMk/>
            <pc:sldMk cId="2480312458" sldId="474"/>
            <ac:picMk id="27" creationId="{C3490ACA-41EE-DA4B-8343-7A8F8009CAAE}"/>
          </ac:picMkLst>
        </pc:picChg>
        <pc:picChg chg="del">
          <ac:chgData name="McTavish, Sarah" userId="df83e2c5-6a2f-4a52-a6e9-18868009233e" providerId="ADAL" clId="{716CEF59-B103-4C69-9FF0-379FCA012731}" dt="2021-03-14T18:29:41.602" v="116" actId="478"/>
          <ac:picMkLst>
            <pc:docMk/>
            <pc:sldMk cId="2480312458" sldId="474"/>
            <ac:picMk id="41" creationId="{690072F5-EA33-964C-9550-F108071AD565}"/>
          </ac:picMkLst>
        </pc:picChg>
        <pc:picChg chg="del">
          <ac:chgData name="McTavish, Sarah" userId="df83e2c5-6a2f-4a52-a6e9-18868009233e" providerId="ADAL" clId="{716CEF59-B103-4C69-9FF0-379FCA012731}" dt="2021-03-14T18:29:17.322" v="110" actId="478"/>
          <ac:picMkLst>
            <pc:docMk/>
            <pc:sldMk cId="2480312458" sldId="474"/>
            <ac:picMk id="42" creationId="{654EC812-25D8-F24A-A27F-FDB2CC04E8E1}"/>
          </ac:picMkLst>
        </pc:picChg>
        <pc:cxnChg chg="mod">
          <ac:chgData name="McTavish, Sarah" userId="df83e2c5-6a2f-4a52-a6e9-18868009233e" providerId="ADAL" clId="{716CEF59-B103-4C69-9FF0-379FCA012731}" dt="2021-03-14T18:34:13.786" v="163" actId="1037"/>
          <ac:cxnSpMkLst>
            <pc:docMk/>
            <pc:sldMk cId="2480312458" sldId="474"/>
            <ac:cxnSpMk id="24" creationId="{2B1AFB89-A1B5-D241-87A6-958BE267059A}"/>
          </ac:cxnSpMkLst>
        </pc:cxnChg>
        <pc:cxnChg chg="mod">
          <ac:chgData name="McTavish, Sarah" userId="df83e2c5-6a2f-4a52-a6e9-18868009233e" providerId="ADAL" clId="{716CEF59-B103-4C69-9FF0-379FCA012731}" dt="2021-03-14T18:34:24.418" v="185" actId="1036"/>
          <ac:cxnSpMkLst>
            <pc:docMk/>
            <pc:sldMk cId="2480312458" sldId="474"/>
            <ac:cxnSpMk id="25" creationId="{F736C12B-5523-0B4C-A29D-21271DA5935B}"/>
          </ac:cxnSpMkLst>
        </pc:cxnChg>
      </pc:sldChg>
      <pc:sldChg chg="addSp delSp modSp mod delCm">
        <pc:chgData name="McTavish, Sarah" userId="df83e2c5-6a2f-4a52-a6e9-18868009233e" providerId="ADAL" clId="{716CEF59-B103-4C69-9FF0-379FCA012731}" dt="2021-03-03T17:33:03.636" v="64" actId="1592"/>
        <pc:sldMkLst>
          <pc:docMk/>
          <pc:sldMk cId="386164400" sldId="621"/>
        </pc:sldMkLst>
        <pc:picChg chg="del">
          <ac:chgData name="McTavish, Sarah" userId="df83e2c5-6a2f-4a52-a6e9-18868009233e" providerId="ADAL" clId="{716CEF59-B103-4C69-9FF0-379FCA012731}" dt="2021-03-03T17:31:58.430" v="62" actId="478"/>
          <ac:picMkLst>
            <pc:docMk/>
            <pc:sldMk cId="386164400" sldId="621"/>
            <ac:picMk id="3" creationId="{C3763EAF-DDC7-4998-974A-DE88E0783E10}"/>
          </ac:picMkLst>
        </pc:picChg>
        <pc:picChg chg="add mod ord">
          <ac:chgData name="McTavish, Sarah" userId="df83e2c5-6a2f-4a52-a6e9-18868009233e" providerId="ADAL" clId="{716CEF59-B103-4C69-9FF0-379FCA012731}" dt="2021-03-03T17:31:57.243" v="61" actId="167"/>
          <ac:picMkLst>
            <pc:docMk/>
            <pc:sldMk cId="386164400" sldId="621"/>
            <ac:picMk id="6" creationId="{9D035BF7-46CF-48B4-B766-93AF2C3E0002}"/>
          </ac:picMkLst>
        </pc:picChg>
      </pc:sldChg>
      <pc:sldChg chg="addSp delSp modSp mod delCm modCm">
        <pc:chgData name="McTavish, Sarah" userId="df83e2c5-6a2f-4a52-a6e9-18868009233e" providerId="ADAL" clId="{716CEF59-B103-4C69-9FF0-379FCA012731}" dt="2021-03-03T17:32:36.025" v="63" actId="1592"/>
        <pc:sldMkLst>
          <pc:docMk/>
          <pc:sldMk cId="1953139645" sldId="652"/>
        </pc:sldMkLst>
        <pc:picChg chg="add mod ord modCrop">
          <ac:chgData name="McTavish, Sarah" userId="df83e2c5-6a2f-4a52-a6e9-18868009233e" providerId="ADAL" clId="{716CEF59-B103-4C69-9FF0-379FCA012731}" dt="2021-03-03T17:31:33.267" v="57" actId="1076"/>
          <ac:picMkLst>
            <pc:docMk/>
            <pc:sldMk cId="1953139645" sldId="652"/>
            <ac:picMk id="16" creationId="{68D8F28E-1CAA-4828-B9E3-A00122972582}"/>
          </ac:picMkLst>
        </pc:picChg>
        <pc:picChg chg="add mod ord modCrop">
          <ac:chgData name="McTavish, Sarah" userId="df83e2c5-6a2f-4a52-a6e9-18868009233e" providerId="ADAL" clId="{716CEF59-B103-4C69-9FF0-379FCA012731}" dt="2021-03-03T17:30:53.919" v="50" actId="167"/>
          <ac:picMkLst>
            <pc:docMk/>
            <pc:sldMk cId="1953139645" sldId="652"/>
            <ac:picMk id="17" creationId="{CABDF39F-A1CE-4AA4-A1F7-D22609C9C169}"/>
          </ac:picMkLst>
        </pc:picChg>
        <pc:picChg chg="del">
          <ac:chgData name="McTavish, Sarah" userId="df83e2c5-6a2f-4a52-a6e9-18868009233e" providerId="ADAL" clId="{716CEF59-B103-4C69-9FF0-379FCA012731}" dt="2021-03-03T17:30:55.872" v="51" actId="478"/>
          <ac:picMkLst>
            <pc:docMk/>
            <pc:sldMk cId="1953139645" sldId="652"/>
            <ac:picMk id="19" creationId="{2F63C16C-3B54-DC43-B843-CBBBECABBA1E}"/>
          </ac:picMkLst>
        </pc:picChg>
        <pc:picChg chg="del">
          <ac:chgData name="McTavish, Sarah" userId="df83e2c5-6a2f-4a52-a6e9-18868009233e" providerId="ADAL" clId="{716CEF59-B103-4C69-9FF0-379FCA012731}" dt="2021-03-03T17:29:15.661" v="32" actId="478"/>
          <ac:picMkLst>
            <pc:docMk/>
            <pc:sldMk cId="1953139645" sldId="652"/>
            <ac:picMk id="26" creationId="{C53C72EB-6CDA-425D-A35E-6572A5C7770A}"/>
          </ac:picMkLst>
        </pc:picChg>
      </pc:sldChg>
      <pc:sldChg chg="addCm modCm">
        <pc:chgData name="McTavish, Sarah" userId="df83e2c5-6a2f-4a52-a6e9-18868009233e" providerId="ADAL" clId="{716CEF59-B103-4C69-9FF0-379FCA012731}" dt="2021-03-03T15:06:37.944" v="16"/>
        <pc:sldMkLst>
          <pc:docMk/>
          <pc:sldMk cId="3363751239" sldId="653"/>
        </pc:sldMkLst>
      </pc:sldChg>
      <pc:sldChg chg="addCm delCm">
        <pc:chgData name="McTavish, Sarah" userId="df83e2c5-6a2f-4a52-a6e9-18868009233e" providerId="ADAL" clId="{716CEF59-B103-4C69-9FF0-379FCA012731}" dt="2021-03-03T15:07:04.751" v="18" actId="1592"/>
        <pc:sldMkLst>
          <pc:docMk/>
          <pc:sldMk cId="4279490866" sldId="1167"/>
        </pc:sldMkLst>
      </pc:sldChg>
      <pc:sldChg chg="addCm modCm">
        <pc:chgData name="McTavish, Sarah" userId="df83e2c5-6a2f-4a52-a6e9-18868009233e" providerId="ADAL" clId="{716CEF59-B103-4C69-9FF0-379FCA012731}" dt="2021-03-03T17:34:07.159" v="68"/>
        <pc:sldMkLst>
          <pc:docMk/>
          <pc:sldMk cId="946709697" sldId="1179"/>
        </pc:sldMkLst>
      </pc:sldChg>
      <pc:sldChg chg="addCm modCm">
        <pc:chgData name="McTavish, Sarah" userId="df83e2c5-6a2f-4a52-a6e9-18868009233e" providerId="ADAL" clId="{716CEF59-B103-4C69-9FF0-379FCA012731}" dt="2021-03-03T17:34:01.290" v="66"/>
        <pc:sldMkLst>
          <pc:docMk/>
          <pc:sldMk cId="1170533872" sldId="1196"/>
        </pc:sldMkLst>
      </pc:sldChg>
      <pc:sldChg chg="modSp mod addCm modNotesTx">
        <pc:chgData name="McTavish, Sarah" userId="df83e2c5-6a2f-4a52-a6e9-18868009233e" providerId="ADAL" clId="{716CEF59-B103-4C69-9FF0-379FCA012731}" dt="2021-03-16T01:37:22.169" v="191" actId="1589"/>
        <pc:sldMkLst>
          <pc:docMk/>
          <pc:sldMk cId="769053251" sldId="1324"/>
        </pc:sldMkLst>
        <pc:spChg chg="mod">
          <ac:chgData name="McTavish, Sarah" userId="df83e2c5-6a2f-4a52-a6e9-18868009233e" providerId="ADAL" clId="{716CEF59-B103-4C69-9FF0-379FCA012731}" dt="2021-03-02T15:18:38.703" v="12" actId="20577"/>
          <ac:spMkLst>
            <pc:docMk/>
            <pc:sldMk cId="769053251" sldId="1324"/>
            <ac:spMk id="4" creationId="{00000000-0000-0000-0000-000000000000}"/>
          </ac:spMkLst>
        </pc:spChg>
      </pc:sldChg>
      <pc:sldChg chg="addCm modCm">
        <pc:chgData name="McTavish, Sarah" userId="df83e2c5-6a2f-4a52-a6e9-18868009233e" providerId="ADAL" clId="{716CEF59-B103-4C69-9FF0-379FCA012731}" dt="2021-03-16T01:35:19.910" v="189"/>
        <pc:sldMkLst>
          <pc:docMk/>
          <pc:sldMk cId="3892852888" sldId="1396"/>
        </pc:sldMkLst>
      </pc:sldChg>
      <pc:sldChg chg="addCm">
        <pc:chgData name="McTavish, Sarah" userId="df83e2c5-6a2f-4a52-a6e9-18868009233e" providerId="ADAL" clId="{716CEF59-B103-4C69-9FF0-379FCA012731}" dt="2021-03-16T01:36:18.628" v="190" actId="1589"/>
        <pc:sldMkLst>
          <pc:docMk/>
          <pc:sldMk cId="3826461175" sldId="1406"/>
        </pc:sldMkLst>
      </pc:sldChg>
    </pc:docChg>
  </pc:docChgLst>
  <pc:docChgLst>
    <pc:chgData name="Harrison, Susan" userId="1ddf3375-323b-4640-a3c6-9d3435a6c407" providerId="ADAL" clId="{4D0D1939-5468-4BF6-98F7-003097FCA5C3}"/>
    <pc:docChg chg="undo custSel addSld delSld modSld">
      <pc:chgData name="Harrison, Susan" userId="1ddf3375-323b-4640-a3c6-9d3435a6c407" providerId="ADAL" clId="{4D0D1939-5468-4BF6-98F7-003097FCA5C3}" dt="2021-04-16T14:50:17.269" v="493" actId="1592"/>
      <pc:docMkLst>
        <pc:docMk/>
      </pc:docMkLst>
      <pc:sldChg chg="add">
        <pc:chgData name="Harrison, Susan" userId="1ddf3375-323b-4640-a3c6-9d3435a6c407" providerId="ADAL" clId="{4D0D1939-5468-4BF6-98F7-003097FCA5C3}" dt="2021-04-15T17:54:42.051" v="143"/>
        <pc:sldMkLst>
          <pc:docMk/>
          <pc:sldMk cId="2996675197" sldId="256"/>
        </pc:sldMkLst>
      </pc:sldChg>
      <pc:sldChg chg="modSp add mod modNotesTx">
        <pc:chgData name="Harrison, Susan" userId="1ddf3375-323b-4640-a3c6-9d3435a6c407" providerId="ADAL" clId="{4D0D1939-5468-4BF6-98F7-003097FCA5C3}" dt="2021-04-15T18:48:18.640" v="189"/>
        <pc:sldMkLst>
          <pc:docMk/>
          <pc:sldMk cId="0" sldId="278"/>
        </pc:sldMkLst>
        <pc:spChg chg="mod">
          <ac:chgData name="Harrison, Susan" userId="1ddf3375-323b-4640-a3c6-9d3435a6c407" providerId="ADAL" clId="{4D0D1939-5468-4BF6-98F7-003097FCA5C3}" dt="2021-04-15T18:45:26.048" v="188" actId="11"/>
          <ac:spMkLst>
            <pc:docMk/>
            <pc:sldMk cId="0" sldId="278"/>
            <ac:spMk id="628" creationId="{00000000-0000-0000-0000-000000000000}"/>
          </ac:spMkLst>
        </pc:spChg>
      </pc:sldChg>
      <pc:sldChg chg="modSp mod modNotesTx">
        <pc:chgData name="Harrison, Susan" userId="1ddf3375-323b-4640-a3c6-9d3435a6c407" providerId="ADAL" clId="{4D0D1939-5468-4BF6-98F7-003097FCA5C3}" dt="2021-04-14T20:51:46.999" v="10"/>
        <pc:sldMkLst>
          <pc:docMk/>
          <pc:sldMk cId="2260738719" sldId="372"/>
        </pc:sldMkLst>
        <pc:spChg chg="mod">
          <ac:chgData name="Harrison, Susan" userId="1ddf3375-323b-4640-a3c6-9d3435a6c407" providerId="ADAL" clId="{4D0D1939-5468-4BF6-98F7-003097FCA5C3}" dt="2021-04-14T20:50:21.077" v="7" actId="20577"/>
          <ac:spMkLst>
            <pc:docMk/>
            <pc:sldMk cId="2260738719" sldId="372"/>
            <ac:spMk id="2" creationId="{75A291A8-1382-D540-A1A4-729B0126E327}"/>
          </ac:spMkLst>
        </pc:spChg>
        <pc:spChg chg="mod">
          <ac:chgData name="Harrison, Susan" userId="1ddf3375-323b-4640-a3c6-9d3435a6c407" providerId="ADAL" clId="{4D0D1939-5468-4BF6-98F7-003097FCA5C3}" dt="2021-04-14T20:50:30.355" v="9" actId="20577"/>
          <ac:spMkLst>
            <pc:docMk/>
            <pc:sldMk cId="2260738719" sldId="372"/>
            <ac:spMk id="9" creationId="{9F1007DD-C592-9A42-BB2E-04EDED0F40D9}"/>
          </ac:spMkLst>
        </pc:spChg>
        <pc:cxnChg chg="mod">
          <ac:chgData name="Harrison, Susan" userId="1ddf3375-323b-4640-a3c6-9d3435a6c407" providerId="ADAL" clId="{4D0D1939-5468-4BF6-98F7-003097FCA5C3}" dt="2021-04-14T20:50:27.542" v="8" actId="1076"/>
          <ac:cxnSpMkLst>
            <pc:docMk/>
            <pc:sldMk cId="2260738719" sldId="372"/>
            <ac:cxnSpMk id="12" creationId="{A584562E-50ED-884F-96BA-FB1269B1C584}"/>
          </ac:cxnSpMkLst>
        </pc:cxnChg>
      </pc:sldChg>
      <pc:sldChg chg="addSp modSp add del mod">
        <pc:chgData name="Harrison, Susan" userId="1ddf3375-323b-4640-a3c6-9d3435a6c407" providerId="ADAL" clId="{4D0D1939-5468-4BF6-98F7-003097FCA5C3}" dt="2021-04-15T17:15:42.550" v="95" actId="14861"/>
        <pc:sldMkLst>
          <pc:docMk/>
          <pc:sldMk cId="2480312458" sldId="474"/>
        </pc:sldMkLst>
        <pc:picChg chg="add mod">
          <ac:chgData name="Harrison, Susan" userId="1ddf3375-323b-4640-a3c6-9d3435a6c407" providerId="ADAL" clId="{4D0D1939-5468-4BF6-98F7-003097FCA5C3}" dt="2021-04-15T17:10:23.978" v="79" actId="14861"/>
          <ac:picMkLst>
            <pc:docMk/>
            <pc:sldMk cId="2480312458" sldId="474"/>
            <ac:picMk id="3" creationId="{1CCFDFE2-DF4D-401E-8D4C-6019D8A8E948}"/>
          </ac:picMkLst>
        </pc:picChg>
        <pc:picChg chg="add mod">
          <ac:chgData name="Harrison, Susan" userId="1ddf3375-323b-4640-a3c6-9d3435a6c407" providerId="ADAL" clId="{4D0D1939-5468-4BF6-98F7-003097FCA5C3}" dt="2021-04-15T17:13:17.434" v="83" actId="14861"/>
          <ac:picMkLst>
            <pc:docMk/>
            <pc:sldMk cId="2480312458" sldId="474"/>
            <ac:picMk id="5" creationId="{66C7492F-AE25-4B8B-840F-57122E6798C8}"/>
          </ac:picMkLst>
        </pc:picChg>
        <pc:picChg chg="add mod">
          <ac:chgData name="Harrison, Susan" userId="1ddf3375-323b-4640-a3c6-9d3435a6c407" providerId="ADAL" clId="{4D0D1939-5468-4BF6-98F7-003097FCA5C3}" dt="2021-04-15T17:14:24.997" v="87" actId="14861"/>
          <ac:picMkLst>
            <pc:docMk/>
            <pc:sldMk cId="2480312458" sldId="474"/>
            <ac:picMk id="7" creationId="{EF9F6056-41F2-4D4B-AEF4-EEC4ACF69B3F}"/>
          </ac:picMkLst>
        </pc:picChg>
        <pc:picChg chg="add mod">
          <ac:chgData name="Harrison, Susan" userId="1ddf3375-323b-4640-a3c6-9d3435a6c407" providerId="ADAL" clId="{4D0D1939-5468-4BF6-98F7-003097FCA5C3}" dt="2021-04-15T17:15:42.550" v="95" actId="14861"/>
          <ac:picMkLst>
            <pc:docMk/>
            <pc:sldMk cId="2480312458" sldId="474"/>
            <ac:picMk id="9" creationId="{388A1E2D-2DDE-4606-975C-C40CDD08255A}"/>
          </ac:picMkLst>
        </pc:picChg>
      </pc:sldChg>
      <pc:sldChg chg="addSp modSp add del mod">
        <pc:chgData name="Harrison, Susan" userId="1ddf3375-323b-4640-a3c6-9d3435a6c407" providerId="ADAL" clId="{4D0D1939-5468-4BF6-98F7-003097FCA5C3}" dt="2021-04-14T21:09:59.430" v="61" actId="1076"/>
        <pc:sldMkLst>
          <pc:docMk/>
          <pc:sldMk cId="386164400" sldId="621"/>
        </pc:sldMkLst>
        <pc:picChg chg="add mod">
          <ac:chgData name="Harrison, Susan" userId="1ddf3375-323b-4640-a3c6-9d3435a6c407" providerId="ADAL" clId="{4D0D1939-5468-4BF6-98F7-003097FCA5C3}" dt="2021-04-14T21:09:59.430" v="61" actId="1076"/>
          <ac:picMkLst>
            <pc:docMk/>
            <pc:sldMk cId="386164400" sldId="621"/>
            <ac:picMk id="4" creationId="{26F6EF48-6E26-442A-B6D3-E6AF5893A641}"/>
          </ac:picMkLst>
        </pc:picChg>
      </pc:sldChg>
      <pc:sldChg chg="add del">
        <pc:chgData name="Harrison, Susan" userId="1ddf3375-323b-4640-a3c6-9d3435a6c407" providerId="ADAL" clId="{4D0D1939-5468-4BF6-98F7-003097FCA5C3}" dt="2021-04-14T20:55:13.631" v="13"/>
        <pc:sldMkLst>
          <pc:docMk/>
          <pc:sldMk cId="2501582916" sldId="623"/>
        </pc:sldMkLst>
      </pc:sldChg>
      <pc:sldChg chg="modSp mod modNotesTx">
        <pc:chgData name="Harrison, Susan" userId="1ddf3375-323b-4640-a3c6-9d3435a6c407" providerId="ADAL" clId="{4D0D1939-5468-4BF6-98F7-003097FCA5C3}" dt="2021-04-15T17:55:06.643" v="144" actId="208"/>
        <pc:sldMkLst>
          <pc:docMk/>
          <pc:sldMk cId="2577171833" sldId="624"/>
        </pc:sldMkLst>
        <pc:spChg chg="mod">
          <ac:chgData name="Harrison, Susan" userId="1ddf3375-323b-4640-a3c6-9d3435a6c407" providerId="ADAL" clId="{4D0D1939-5468-4BF6-98F7-003097FCA5C3}" dt="2021-04-15T17:27:33.295" v="99" actId="20577"/>
          <ac:spMkLst>
            <pc:docMk/>
            <pc:sldMk cId="2577171833" sldId="624"/>
            <ac:spMk id="5" creationId="{58410E86-D30A-6A45-AB50-2CB9CE93C28B}"/>
          </ac:spMkLst>
        </pc:spChg>
        <pc:cxnChg chg="mod">
          <ac:chgData name="Harrison, Susan" userId="1ddf3375-323b-4640-a3c6-9d3435a6c407" providerId="ADAL" clId="{4D0D1939-5468-4BF6-98F7-003097FCA5C3}" dt="2021-04-15T17:55:06.643" v="144" actId="208"/>
          <ac:cxnSpMkLst>
            <pc:docMk/>
            <pc:sldMk cId="2577171833" sldId="624"/>
            <ac:cxnSpMk id="6" creationId="{74DFD7D8-A131-C947-B962-8FC553DFBBB6}"/>
          </ac:cxnSpMkLst>
        </pc:cxnChg>
      </pc:sldChg>
      <pc:sldChg chg="modSp add del mod">
        <pc:chgData name="Harrison, Susan" userId="1ddf3375-323b-4640-a3c6-9d3435a6c407" providerId="ADAL" clId="{4D0D1939-5468-4BF6-98F7-003097FCA5C3}" dt="2021-04-14T21:03:02.168" v="30" actId="255"/>
        <pc:sldMkLst>
          <pc:docMk/>
          <pc:sldMk cId="2513520008" sldId="649"/>
        </pc:sldMkLst>
        <pc:spChg chg="mod">
          <ac:chgData name="Harrison, Susan" userId="1ddf3375-323b-4640-a3c6-9d3435a6c407" providerId="ADAL" clId="{4D0D1939-5468-4BF6-98F7-003097FCA5C3}" dt="2021-04-14T21:03:02.168" v="30" actId="255"/>
          <ac:spMkLst>
            <pc:docMk/>
            <pc:sldMk cId="2513520008" sldId="649"/>
            <ac:spMk id="3" creationId="{00000000-0000-0000-0000-000000000000}"/>
          </ac:spMkLst>
        </pc:spChg>
      </pc:sldChg>
      <pc:sldChg chg="add del">
        <pc:chgData name="Harrison, Susan" userId="1ddf3375-323b-4640-a3c6-9d3435a6c407" providerId="ADAL" clId="{4D0D1939-5468-4BF6-98F7-003097FCA5C3}" dt="2021-04-14T20:55:13.631" v="13"/>
        <pc:sldMkLst>
          <pc:docMk/>
          <pc:sldMk cId="1291779212" sldId="651"/>
        </pc:sldMkLst>
      </pc:sldChg>
      <pc:sldChg chg="addSp modSp add del mod">
        <pc:chgData name="Harrison, Susan" userId="1ddf3375-323b-4640-a3c6-9d3435a6c407" providerId="ADAL" clId="{4D0D1939-5468-4BF6-98F7-003097FCA5C3}" dt="2021-04-14T21:12:54.838" v="75" actId="207"/>
        <pc:sldMkLst>
          <pc:docMk/>
          <pc:sldMk cId="1953139645" sldId="652"/>
        </pc:sldMkLst>
        <pc:spChg chg="mod">
          <ac:chgData name="Harrison, Susan" userId="1ddf3375-323b-4640-a3c6-9d3435a6c407" providerId="ADAL" clId="{4D0D1939-5468-4BF6-98F7-003097FCA5C3}" dt="2021-04-14T21:12:54.838" v="75" actId="207"/>
          <ac:spMkLst>
            <pc:docMk/>
            <pc:sldMk cId="1953139645" sldId="652"/>
            <ac:spMk id="2" creationId="{00000000-0000-0000-0000-000000000000}"/>
          </ac:spMkLst>
        </pc:spChg>
        <pc:spChg chg="mod">
          <ac:chgData name="Harrison, Susan" userId="1ddf3375-323b-4640-a3c6-9d3435a6c407" providerId="ADAL" clId="{4D0D1939-5468-4BF6-98F7-003097FCA5C3}" dt="2021-04-14T21:05:39.547" v="46" actId="1076"/>
          <ac:spMkLst>
            <pc:docMk/>
            <pc:sldMk cId="1953139645" sldId="652"/>
            <ac:spMk id="12" creationId="{F0F35BBD-54CB-4390-9756-E2365E67CCA5}"/>
          </ac:spMkLst>
        </pc:spChg>
        <pc:spChg chg="mod">
          <ac:chgData name="Harrison, Susan" userId="1ddf3375-323b-4640-a3c6-9d3435a6c407" providerId="ADAL" clId="{4D0D1939-5468-4BF6-98F7-003097FCA5C3}" dt="2021-04-14T21:05:47.097" v="47" actId="1076"/>
          <ac:spMkLst>
            <pc:docMk/>
            <pc:sldMk cId="1953139645" sldId="652"/>
            <ac:spMk id="23" creationId="{00000000-0000-0000-0000-000000000000}"/>
          </ac:spMkLst>
        </pc:spChg>
        <pc:picChg chg="add mod">
          <ac:chgData name="Harrison, Susan" userId="1ddf3375-323b-4640-a3c6-9d3435a6c407" providerId="ADAL" clId="{4D0D1939-5468-4BF6-98F7-003097FCA5C3}" dt="2021-04-14T21:07:43.894" v="56" actId="1076"/>
          <ac:picMkLst>
            <pc:docMk/>
            <pc:sldMk cId="1953139645" sldId="652"/>
            <ac:picMk id="4" creationId="{1DC71276-4B4E-46FB-92ED-45E59CB3D503}"/>
          </ac:picMkLst>
        </pc:picChg>
        <pc:picChg chg="add mod">
          <ac:chgData name="Harrison, Susan" userId="1ddf3375-323b-4640-a3c6-9d3435a6c407" providerId="ADAL" clId="{4D0D1939-5468-4BF6-98F7-003097FCA5C3}" dt="2021-04-14T21:10:39.108" v="70" actId="14861"/>
          <ac:picMkLst>
            <pc:docMk/>
            <pc:sldMk cId="1953139645" sldId="652"/>
            <ac:picMk id="6" creationId="{B8E6C605-0FF3-47EF-9883-43C3EC6E08CD}"/>
          </ac:picMkLst>
        </pc:picChg>
        <pc:picChg chg="add mod">
          <ac:chgData name="Harrison, Susan" userId="1ddf3375-323b-4640-a3c6-9d3435a6c407" providerId="ADAL" clId="{4D0D1939-5468-4BF6-98F7-003097FCA5C3}" dt="2021-04-14T21:04:19.808" v="36" actId="14861"/>
          <ac:picMkLst>
            <pc:docMk/>
            <pc:sldMk cId="1953139645" sldId="652"/>
            <ac:picMk id="15" creationId="{516447F7-4C10-4A05-B9FD-EF60959F9C1C}"/>
          </ac:picMkLst>
        </pc:picChg>
        <pc:picChg chg="add mod">
          <ac:chgData name="Harrison, Susan" userId="1ddf3375-323b-4640-a3c6-9d3435a6c407" providerId="ADAL" clId="{4D0D1939-5468-4BF6-98F7-003097FCA5C3}" dt="2021-04-14T21:10:47.463" v="71" actId="1076"/>
          <ac:picMkLst>
            <pc:docMk/>
            <pc:sldMk cId="1953139645" sldId="652"/>
            <ac:picMk id="16" creationId="{91845FB7-A2B9-47B3-B94C-DB914D42172F}"/>
          </ac:picMkLst>
        </pc:picChg>
      </pc:sldChg>
      <pc:sldChg chg="add del">
        <pc:chgData name="Harrison, Susan" userId="1ddf3375-323b-4640-a3c6-9d3435a6c407" providerId="ADAL" clId="{4D0D1939-5468-4BF6-98F7-003097FCA5C3}" dt="2021-04-14T20:55:13.631" v="13"/>
        <pc:sldMkLst>
          <pc:docMk/>
          <pc:sldMk cId="3363751239" sldId="653"/>
        </pc:sldMkLst>
      </pc:sldChg>
      <pc:sldChg chg="add del">
        <pc:chgData name="Harrison, Susan" userId="1ddf3375-323b-4640-a3c6-9d3435a6c407" providerId="ADAL" clId="{4D0D1939-5468-4BF6-98F7-003097FCA5C3}" dt="2021-04-14T20:55:13.631" v="13"/>
        <pc:sldMkLst>
          <pc:docMk/>
          <pc:sldMk cId="619141110" sldId="654"/>
        </pc:sldMkLst>
      </pc:sldChg>
      <pc:sldChg chg="modSp add mod modNotesTx">
        <pc:chgData name="Harrison, Susan" userId="1ddf3375-323b-4640-a3c6-9d3435a6c407" providerId="ADAL" clId="{4D0D1939-5468-4BF6-98F7-003097FCA5C3}" dt="2021-04-15T18:50:09.673" v="204"/>
        <pc:sldMkLst>
          <pc:docMk/>
          <pc:sldMk cId="2503775561" sldId="666"/>
        </pc:sldMkLst>
        <pc:spChg chg="mod">
          <ac:chgData name="Harrison, Susan" userId="1ddf3375-323b-4640-a3c6-9d3435a6c407" providerId="ADAL" clId="{4D0D1939-5468-4BF6-98F7-003097FCA5C3}" dt="2021-04-15T18:48:53.471" v="191" actId="255"/>
          <ac:spMkLst>
            <pc:docMk/>
            <pc:sldMk cId="2503775561" sldId="666"/>
            <ac:spMk id="2" creationId="{00000000-0000-0000-0000-000000000000}"/>
          </ac:spMkLst>
        </pc:spChg>
        <pc:spChg chg="mod">
          <ac:chgData name="Harrison, Susan" userId="1ddf3375-323b-4640-a3c6-9d3435a6c407" providerId="ADAL" clId="{4D0D1939-5468-4BF6-98F7-003097FCA5C3}" dt="2021-04-15T18:50:00.314" v="203" actId="1076"/>
          <ac:spMkLst>
            <pc:docMk/>
            <pc:sldMk cId="2503775561" sldId="666"/>
            <ac:spMk id="3" creationId="{00000000-0000-0000-0000-000000000000}"/>
          </ac:spMkLst>
        </pc:spChg>
      </pc:sldChg>
      <pc:sldChg chg="addSp modSp add del mod">
        <pc:chgData name="Harrison, Susan" userId="1ddf3375-323b-4640-a3c6-9d3435a6c407" providerId="ADAL" clId="{4D0D1939-5468-4BF6-98F7-003097FCA5C3}" dt="2021-04-14T21:05:03.747" v="41" actId="14861"/>
        <pc:sldMkLst>
          <pc:docMk/>
          <pc:sldMk cId="4087828476" sldId="699"/>
        </pc:sldMkLst>
        <pc:picChg chg="add mod">
          <ac:chgData name="Harrison, Susan" userId="1ddf3375-323b-4640-a3c6-9d3435a6c407" providerId="ADAL" clId="{4D0D1939-5468-4BF6-98F7-003097FCA5C3}" dt="2021-04-14T21:05:03.747" v="41" actId="14861"/>
          <ac:picMkLst>
            <pc:docMk/>
            <pc:sldMk cId="4087828476" sldId="699"/>
            <ac:picMk id="4" creationId="{F3056918-57E2-4A36-9E64-8EADEEFBB6E7}"/>
          </ac:picMkLst>
        </pc:picChg>
      </pc:sldChg>
      <pc:sldChg chg="addSp modSp add del mod addCm">
        <pc:chgData name="Harrison, Susan" userId="1ddf3375-323b-4640-a3c6-9d3435a6c407" providerId="ADAL" clId="{4D0D1939-5468-4BF6-98F7-003097FCA5C3}" dt="2021-04-15T18:04:21.616" v="149" actId="1589"/>
        <pc:sldMkLst>
          <pc:docMk/>
          <pc:sldMk cId="3940148106" sldId="700"/>
        </pc:sldMkLst>
        <pc:picChg chg="add mod">
          <ac:chgData name="Harrison, Susan" userId="1ddf3375-323b-4640-a3c6-9d3435a6c407" providerId="ADAL" clId="{4D0D1939-5468-4BF6-98F7-003097FCA5C3}" dt="2021-04-14T21:04:45.287" v="39" actId="14861"/>
          <ac:picMkLst>
            <pc:docMk/>
            <pc:sldMk cId="3940148106" sldId="700"/>
            <ac:picMk id="4" creationId="{CB56DD0F-16E8-486E-A2E4-152B8536A61F}"/>
          </ac:picMkLst>
        </pc:picChg>
      </pc:sldChg>
      <pc:sldChg chg="modSp add mod modNotesTx">
        <pc:chgData name="Harrison, Susan" userId="1ddf3375-323b-4640-a3c6-9d3435a6c407" providerId="ADAL" clId="{4D0D1939-5468-4BF6-98F7-003097FCA5C3}" dt="2021-04-15T18:09:59.453" v="167" actId="20577"/>
        <pc:sldMkLst>
          <pc:docMk/>
          <pc:sldMk cId="769053251" sldId="1324"/>
        </pc:sldMkLst>
        <pc:spChg chg="mod">
          <ac:chgData name="Harrison, Susan" userId="1ddf3375-323b-4640-a3c6-9d3435a6c407" providerId="ADAL" clId="{4D0D1939-5468-4BF6-98F7-003097FCA5C3}" dt="2021-04-15T18:08:38.573" v="163" actId="20577"/>
          <ac:spMkLst>
            <pc:docMk/>
            <pc:sldMk cId="769053251" sldId="1324"/>
            <ac:spMk id="4" creationId="{00000000-0000-0000-0000-000000000000}"/>
          </ac:spMkLst>
        </pc:spChg>
      </pc:sldChg>
      <pc:sldChg chg="modSp add mod">
        <pc:chgData name="Harrison, Susan" userId="1ddf3375-323b-4640-a3c6-9d3435a6c407" providerId="ADAL" clId="{4D0D1939-5468-4BF6-98F7-003097FCA5C3}" dt="2021-04-15T19:15:08.923" v="455" actId="13926"/>
        <pc:sldMkLst>
          <pc:docMk/>
          <pc:sldMk cId="3538692646" sldId="1384"/>
        </pc:sldMkLst>
        <pc:spChg chg="mod">
          <ac:chgData name="Harrison, Susan" userId="1ddf3375-323b-4640-a3c6-9d3435a6c407" providerId="ADAL" clId="{4D0D1939-5468-4BF6-98F7-003097FCA5C3}" dt="2021-04-15T19:15:04.940" v="454" actId="13926"/>
          <ac:spMkLst>
            <pc:docMk/>
            <pc:sldMk cId="3538692646" sldId="1384"/>
            <ac:spMk id="2" creationId="{00000000-0000-0000-0000-000000000000}"/>
          </ac:spMkLst>
        </pc:spChg>
        <pc:spChg chg="mod">
          <ac:chgData name="Harrison, Susan" userId="1ddf3375-323b-4640-a3c6-9d3435a6c407" providerId="ADAL" clId="{4D0D1939-5468-4BF6-98F7-003097FCA5C3}" dt="2021-04-15T19:15:08.923" v="455" actId="13926"/>
          <ac:spMkLst>
            <pc:docMk/>
            <pc:sldMk cId="3538692646" sldId="1384"/>
            <ac:spMk id="3" creationId="{00000000-0000-0000-0000-000000000000}"/>
          </ac:spMkLst>
        </pc:spChg>
      </pc:sldChg>
      <pc:sldChg chg="modSp mod addCm delCm modNotesTx">
        <pc:chgData name="Harrison, Susan" userId="1ddf3375-323b-4640-a3c6-9d3435a6c407" providerId="ADAL" clId="{4D0D1939-5468-4BF6-98F7-003097FCA5C3}" dt="2021-04-15T18:35:53.858" v="180" actId="1592"/>
        <pc:sldMkLst>
          <pc:docMk/>
          <pc:sldMk cId="644706563" sldId="1391"/>
        </pc:sldMkLst>
        <pc:spChg chg="mod">
          <ac:chgData name="Harrison, Susan" userId="1ddf3375-323b-4640-a3c6-9d3435a6c407" providerId="ADAL" clId="{4D0D1939-5468-4BF6-98F7-003097FCA5C3}" dt="2021-04-15T18:35:50.305" v="179" actId="20577"/>
          <ac:spMkLst>
            <pc:docMk/>
            <pc:sldMk cId="644706563" sldId="1391"/>
            <ac:spMk id="4" creationId="{BECC201F-AE96-48D5-A2AD-1DFBA0D03B96}"/>
          </ac:spMkLst>
        </pc:spChg>
      </pc:sldChg>
      <pc:sldChg chg="modSp mod delCm">
        <pc:chgData name="Harrison, Susan" userId="1ddf3375-323b-4640-a3c6-9d3435a6c407" providerId="ADAL" clId="{4D0D1939-5468-4BF6-98F7-003097FCA5C3}" dt="2021-04-15T18:40:11.966" v="182" actId="1592"/>
        <pc:sldMkLst>
          <pc:docMk/>
          <pc:sldMk cId="3892852888" sldId="1396"/>
        </pc:sldMkLst>
        <pc:spChg chg="mod">
          <ac:chgData name="Harrison, Susan" userId="1ddf3375-323b-4640-a3c6-9d3435a6c407" providerId="ADAL" clId="{4D0D1939-5468-4BF6-98F7-003097FCA5C3}" dt="2021-04-15T18:40:08.532" v="181"/>
          <ac:spMkLst>
            <pc:docMk/>
            <pc:sldMk cId="3892852888" sldId="1396"/>
            <ac:spMk id="2" creationId="{259E289A-A8C5-4247-A39A-237A00E11F76}"/>
          </ac:spMkLst>
        </pc:spChg>
      </pc:sldChg>
      <pc:sldChg chg="modSp mod addCm delCm modCm">
        <pc:chgData name="Harrison, Susan" userId="1ddf3375-323b-4640-a3c6-9d3435a6c407" providerId="ADAL" clId="{4D0D1939-5468-4BF6-98F7-003097FCA5C3}" dt="2021-04-16T14:50:14.964" v="492" actId="1592"/>
        <pc:sldMkLst>
          <pc:docMk/>
          <pc:sldMk cId="3156946125" sldId="1399"/>
        </pc:sldMkLst>
        <pc:spChg chg="mod">
          <ac:chgData name="Harrison, Susan" userId="1ddf3375-323b-4640-a3c6-9d3435a6c407" providerId="ADAL" clId="{4D0D1939-5468-4BF6-98F7-003097FCA5C3}" dt="2021-04-15T19:23:53.597" v="457"/>
          <ac:spMkLst>
            <pc:docMk/>
            <pc:sldMk cId="3156946125" sldId="1399"/>
            <ac:spMk id="2" creationId="{54BFD381-6B6B-433F-ACFA-2DD24451CBF3}"/>
          </ac:spMkLst>
        </pc:spChg>
        <pc:spChg chg="mod">
          <ac:chgData name="Harrison, Susan" userId="1ddf3375-323b-4640-a3c6-9d3435a6c407" providerId="ADAL" clId="{4D0D1939-5468-4BF6-98F7-003097FCA5C3}" dt="2021-04-15T19:23:39.456" v="456"/>
          <ac:spMkLst>
            <pc:docMk/>
            <pc:sldMk cId="3156946125" sldId="1399"/>
            <ac:spMk id="7" creationId="{BECC201F-AE96-48D5-A2AD-1DFBA0D03B96}"/>
          </ac:spMkLst>
        </pc:spChg>
        <pc:spChg chg="mod">
          <ac:chgData name="Harrison, Susan" userId="1ddf3375-323b-4640-a3c6-9d3435a6c407" providerId="ADAL" clId="{4D0D1939-5468-4BF6-98F7-003097FCA5C3}" dt="2021-04-16T14:42:16.266" v="491" actId="20577"/>
          <ac:spMkLst>
            <pc:docMk/>
            <pc:sldMk cId="3156946125" sldId="1399"/>
            <ac:spMk id="11" creationId="{56F42EF2-4D3E-4D6E-B1EB-36720EF18F39}"/>
          </ac:spMkLst>
        </pc:spChg>
        <pc:graphicFrameChg chg="mod">
          <ac:chgData name="Harrison, Susan" userId="1ddf3375-323b-4640-a3c6-9d3435a6c407" providerId="ADAL" clId="{4D0D1939-5468-4BF6-98F7-003097FCA5C3}" dt="2021-04-15T19:24:25.994" v="460"/>
          <ac:graphicFrameMkLst>
            <pc:docMk/>
            <pc:sldMk cId="3156946125" sldId="1399"/>
            <ac:graphicFrameMk id="8" creationId="{86DC2771-2111-428F-B666-BD4386724498}"/>
          </ac:graphicFrameMkLst>
        </pc:graphicFrameChg>
      </pc:sldChg>
      <pc:sldChg chg="modSp mod addCm delCm">
        <pc:chgData name="Harrison, Susan" userId="1ddf3375-323b-4640-a3c6-9d3435a6c407" providerId="ADAL" clId="{4D0D1939-5468-4BF6-98F7-003097FCA5C3}" dt="2021-04-16T14:50:17.269" v="493" actId="1592"/>
        <pc:sldMkLst>
          <pc:docMk/>
          <pc:sldMk cId="3826461175" sldId="1406"/>
        </pc:sldMkLst>
        <pc:spChg chg="mod">
          <ac:chgData name="Harrison, Susan" userId="1ddf3375-323b-4640-a3c6-9d3435a6c407" providerId="ADAL" clId="{4D0D1939-5468-4BF6-98F7-003097FCA5C3}" dt="2021-04-16T14:11:37.660" v="482" actId="20577"/>
          <ac:spMkLst>
            <pc:docMk/>
            <pc:sldMk cId="3826461175" sldId="1406"/>
            <ac:spMk id="2" creationId="{259E289A-A8C5-4247-A39A-237A00E11F76}"/>
          </ac:spMkLst>
        </pc:spChg>
      </pc:sldChg>
      <pc:sldChg chg="modNotesTx">
        <pc:chgData name="Harrison, Susan" userId="1ddf3375-323b-4640-a3c6-9d3435a6c407" providerId="ADAL" clId="{4D0D1939-5468-4BF6-98F7-003097FCA5C3}" dt="2021-04-15T17:53:53.443" v="142" actId="113"/>
        <pc:sldMkLst>
          <pc:docMk/>
          <pc:sldMk cId="489476824" sldId="1407"/>
        </pc:sldMkLst>
      </pc:sldChg>
      <pc:sldChg chg="modSp add del mod">
        <pc:chgData name="Harrison, Susan" userId="1ddf3375-323b-4640-a3c6-9d3435a6c407" providerId="ADAL" clId="{4D0D1939-5468-4BF6-98F7-003097FCA5C3}" dt="2021-04-15T17:26:27.687" v="96" actId="14100"/>
        <pc:sldMkLst>
          <pc:docMk/>
          <pc:sldMk cId="1383081971" sldId="1559"/>
        </pc:sldMkLst>
        <pc:grpChg chg="mod">
          <ac:chgData name="Harrison, Susan" userId="1ddf3375-323b-4640-a3c6-9d3435a6c407" providerId="ADAL" clId="{4D0D1939-5468-4BF6-98F7-003097FCA5C3}" dt="2021-04-15T17:26:27.687" v="96" actId="14100"/>
          <ac:grpSpMkLst>
            <pc:docMk/>
            <pc:sldMk cId="1383081971" sldId="1559"/>
            <ac:grpSpMk id="7" creationId="{91E97149-EA73-4A6A-A178-E080DB5035C2}"/>
          </ac:grpSpMkLst>
        </pc:grpChg>
      </pc:sldChg>
      <pc:sldChg chg="modSp add mod delCm">
        <pc:chgData name="Harrison, Susan" userId="1ddf3375-323b-4640-a3c6-9d3435a6c407" providerId="ADAL" clId="{4D0D1939-5468-4BF6-98F7-003097FCA5C3}" dt="2021-04-15T19:08:19.731" v="336" actId="15"/>
        <pc:sldMkLst>
          <pc:docMk/>
          <pc:sldMk cId="1936253259" sldId="1566"/>
        </pc:sldMkLst>
        <pc:spChg chg="mod">
          <ac:chgData name="Harrison, Susan" userId="1ddf3375-323b-4640-a3c6-9d3435a6c407" providerId="ADAL" clId="{4D0D1939-5468-4BF6-98F7-003097FCA5C3}" dt="2021-04-15T19:08:19.731" v="336" actId="15"/>
          <ac:spMkLst>
            <pc:docMk/>
            <pc:sldMk cId="1936253259" sldId="1566"/>
            <ac:spMk id="3" creationId="{80A9A327-4E57-450D-8F36-4D72E1311CF1}"/>
          </ac:spMkLst>
        </pc:spChg>
      </pc:sldChg>
      <pc:sldChg chg="modSp add mod delCm">
        <pc:chgData name="Harrison, Susan" userId="1ddf3375-323b-4640-a3c6-9d3435a6c407" providerId="ADAL" clId="{4D0D1939-5468-4BF6-98F7-003097FCA5C3}" dt="2021-04-15T19:11:39.360" v="425" actId="6549"/>
        <pc:sldMkLst>
          <pc:docMk/>
          <pc:sldMk cId="2085899094" sldId="1571"/>
        </pc:sldMkLst>
        <pc:spChg chg="mod">
          <ac:chgData name="Harrison, Susan" userId="1ddf3375-323b-4640-a3c6-9d3435a6c407" providerId="ADAL" clId="{4D0D1939-5468-4BF6-98F7-003097FCA5C3}" dt="2021-04-15T19:11:39.360" v="425" actId="6549"/>
          <ac:spMkLst>
            <pc:docMk/>
            <pc:sldMk cId="2085899094" sldId="1571"/>
            <ac:spMk id="3" creationId="{FB51F949-EA5D-4AB9-BBFD-4AFE265B608B}"/>
          </ac:spMkLst>
        </pc:spChg>
      </pc:sldChg>
      <pc:sldChg chg="modSp add mod">
        <pc:chgData name="Harrison, Susan" userId="1ddf3375-323b-4640-a3c6-9d3435a6c407" providerId="ADAL" clId="{4D0D1939-5468-4BF6-98F7-003097FCA5C3}" dt="2021-04-15T17:55:13.154" v="145" actId="208"/>
        <pc:sldMkLst>
          <pc:docMk/>
          <pc:sldMk cId="3299508850" sldId="1582"/>
        </pc:sldMkLst>
        <pc:cxnChg chg="mod">
          <ac:chgData name="Harrison, Susan" userId="1ddf3375-323b-4640-a3c6-9d3435a6c407" providerId="ADAL" clId="{4D0D1939-5468-4BF6-98F7-003097FCA5C3}" dt="2021-04-15T17:55:13.154" v="145" actId="208"/>
          <ac:cxnSpMkLst>
            <pc:docMk/>
            <pc:sldMk cId="3299508850" sldId="1582"/>
            <ac:cxnSpMk id="4" creationId="{03036C25-0D51-44B3-91F0-70604D3A6254}"/>
          </ac:cxnSpMkLst>
        </pc:cxnChg>
      </pc:sldChg>
      <pc:sldChg chg="modSp add mod delCm modNotesTx">
        <pc:chgData name="Harrison, Susan" userId="1ddf3375-323b-4640-a3c6-9d3435a6c407" providerId="ADAL" clId="{4D0D1939-5468-4BF6-98F7-003097FCA5C3}" dt="2021-04-15T18:58:03.791" v="260" actId="1592"/>
        <pc:sldMkLst>
          <pc:docMk/>
          <pc:sldMk cId="1848042084" sldId="1583"/>
        </pc:sldMkLst>
        <pc:cxnChg chg="mod">
          <ac:chgData name="Harrison, Susan" userId="1ddf3375-323b-4640-a3c6-9d3435a6c407" providerId="ADAL" clId="{4D0D1939-5468-4BF6-98F7-003097FCA5C3}" dt="2021-04-15T17:55:17.526" v="146" actId="208"/>
          <ac:cxnSpMkLst>
            <pc:docMk/>
            <pc:sldMk cId="1848042084" sldId="1583"/>
            <ac:cxnSpMk id="4" creationId="{03036C25-0D51-44B3-91F0-70604D3A6254}"/>
          </ac:cxnSpMkLst>
        </pc:cxnChg>
      </pc:sldChg>
      <pc:sldChg chg="modSp add mod modNotesTx">
        <pc:chgData name="Harrison, Susan" userId="1ddf3375-323b-4640-a3c6-9d3435a6c407" providerId="ADAL" clId="{4D0D1939-5468-4BF6-98F7-003097FCA5C3}" dt="2021-04-15T18:53:14.075" v="214"/>
        <pc:sldMkLst>
          <pc:docMk/>
          <pc:sldMk cId="975283688" sldId="1584"/>
        </pc:sldMkLst>
        <pc:spChg chg="mod">
          <ac:chgData name="Harrison, Susan" userId="1ddf3375-323b-4640-a3c6-9d3435a6c407" providerId="ADAL" clId="{4D0D1939-5468-4BF6-98F7-003097FCA5C3}" dt="2021-04-15T18:50:38.720" v="209" actId="255"/>
          <ac:spMkLst>
            <pc:docMk/>
            <pc:sldMk cId="975283688" sldId="1584"/>
            <ac:spMk id="2" creationId="{00000000-0000-0000-0000-000000000000}"/>
          </ac:spMkLst>
        </pc:spChg>
        <pc:spChg chg="mod">
          <ac:chgData name="Harrison, Susan" userId="1ddf3375-323b-4640-a3c6-9d3435a6c407" providerId="ADAL" clId="{4D0D1939-5468-4BF6-98F7-003097FCA5C3}" dt="2021-04-15T18:51:01.540" v="213" actId="1076"/>
          <ac:spMkLst>
            <pc:docMk/>
            <pc:sldMk cId="975283688" sldId="1584"/>
            <ac:spMk id="3" creationId="{00000000-0000-0000-0000-000000000000}"/>
          </ac:spMkLst>
        </pc:spChg>
      </pc:sldChg>
      <pc:sldChg chg="modSp add mod modNotesTx">
        <pc:chgData name="Harrison, Susan" userId="1ddf3375-323b-4640-a3c6-9d3435a6c407" providerId="ADAL" clId="{4D0D1939-5468-4BF6-98F7-003097FCA5C3}" dt="2021-04-15T18:54:28.553" v="230"/>
        <pc:sldMkLst>
          <pc:docMk/>
          <pc:sldMk cId="3878908642" sldId="1585"/>
        </pc:sldMkLst>
        <pc:spChg chg="mod">
          <ac:chgData name="Harrison, Susan" userId="1ddf3375-323b-4640-a3c6-9d3435a6c407" providerId="ADAL" clId="{4D0D1939-5468-4BF6-98F7-003097FCA5C3}" dt="2021-04-15T18:53:52.943" v="225" actId="207"/>
          <ac:spMkLst>
            <pc:docMk/>
            <pc:sldMk cId="3878908642" sldId="1585"/>
            <ac:spMk id="2" creationId="{00000000-0000-0000-0000-000000000000}"/>
          </ac:spMkLst>
        </pc:spChg>
        <pc:spChg chg="mod">
          <ac:chgData name="Harrison, Susan" userId="1ddf3375-323b-4640-a3c6-9d3435a6c407" providerId="ADAL" clId="{4D0D1939-5468-4BF6-98F7-003097FCA5C3}" dt="2021-04-15T18:54:21.356" v="229" actId="1076"/>
          <ac:spMkLst>
            <pc:docMk/>
            <pc:sldMk cId="3878908642" sldId="1585"/>
            <ac:spMk id="3" creationId="{00000000-0000-0000-0000-000000000000}"/>
          </ac:spMkLst>
        </pc:spChg>
      </pc:sldChg>
      <pc:sldChg chg="modSp add mod replId modNotesTx">
        <pc:chgData name="Harrison, Susan" userId="1ddf3375-323b-4640-a3c6-9d3435a6c407" providerId="ADAL" clId="{4D0D1939-5468-4BF6-98F7-003097FCA5C3}" dt="2021-04-15T18:55:15.574" v="239"/>
        <pc:sldMkLst>
          <pc:docMk/>
          <pc:sldMk cId="3092314469" sldId="1586"/>
        </pc:sldMkLst>
        <pc:spChg chg="mod">
          <ac:chgData name="Harrison, Susan" userId="1ddf3375-323b-4640-a3c6-9d3435a6c407" providerId="ADAL" clId="{4D0D1939-5468-4BF6-98F7-003097FCA5C3}" dt="2021-04-15T18:54:44.938" v="233" actId="207"/>
          <ac:spMkLst>
            <pc:docMk/>
            <pc:sldMk cId="3092314469" sldId="1586"/>
            <ac:spMk id="2" creationId="{00000000-0000-0000-0000-000000000000}"/>
          </ac:spMkLst>
        </pc:spChg>
        <pc:spChg chg="mod">
          <ac:chgData name="Harrison, Susan" userId="1ddf3375-323b-4640-a3c6-9d3435a6c407" providerId="ADAL" clId="{4D0D1939-5468-4BF6-98F7-003097FCA5C3}" dt="2021-04-15T18:55:07.846" v="238" actId="1076"/>
          <ac:spMkLst>
            <pc:docMk/>
            <pc:sldMk cId="3092314469" sldId="1586"/>
            <ac:spMk id="3" creationId="{00000000-0000-0000-0000-000000000000}"/>
          </ac:spMkLst>
        </pc:spChg>
      </pc:sldChg>
      <pc:sldChg chg="modSp add mod modNotesTx">
        <pc:chgData name="Harrison, Susan" userId="1ddf3375-323b-4640-a3c6-9d3435a6c407" providerId="ADAL" clId="{4D0D1939-5468-4BF6-98F7-003097FCA5C3}" dt="2021-04-15T18:56:04.090" v="247"/>
        <pc:sldMkLst>
          <pc:docMk/>
          <pc:sldMk cId="1242262747" sldId="1587"/>
        </pc:sldMkLst>
        <pc:spChg chg="mod">
          <ac:chgData name="Harrison, Susan" userId="1ddf3375-323b-4640-a3c6-9d3435a6c407" providerId="ADAL" clId="{4D0D1939-5468-4BF6-98F7-003097FCA5C3}" dt="2021-04-15T18:55:37.953" v="242" actId="207"/>
          <ac:spMkLst>
            <pc:docMk/>
            <pc:sldMk cId="1242262747" sldId="1587"/>
            <ac:spMk id="2" creationId="{00000000-0000-0000-0000-000000000000}"/>
          </ac:spMkLst>
        </pc:spChg>
        <pc:spChg chg="mod">
          <ac:chgData name="Harrison, Susan" userId="1ddf3375-323b-4640-a3c6-9d3435a6c407" providerId="ADAL" clId="{4D0D1939-5468-4BF6-98F7-003097FCA5C3}" dt="2021-04-15T18:55:56.394" v="246" actId="1076"/>
          <ac:spMkLst>
            <pc:docMk/>
            <pc:sldMk cId="1242262747" sldId="1587"/>
            <ac:spMk id="3" creationId="{00000000-0000-0000-0000-000000000000}"/>
          </ac:spMkLst>
        </pc:spChg>
      </pc:sldChg>
      <pc:sldChg chg="modSp add mod replId modNotesTx">
        <pc:chgData name="Harrison, Susan" userId="1ddf3375-323b-4640-a3c6-9d3435a6c407" providerId="ADAL" clId="{4D0D1939-5468-4BF6-98F7-003097FCA5C3}" dt="2021-04-15T18:57:10.352" v="258"/>
        <pc:sldMkLst>
          <pc:docMk/>
          <pc:sldMk cId="3564404954" sldId="1588"/>
        </pc:sldMkLst>
        <pc:spChg chg="mod">
          <ac:chgData name="Harrison, Susan" userId="1ddf3375-323b-4640-a3c6-9d3435a6c407" providerId="ADAL" clId="{4D0D1939-5468-4BF6-98F7-003097FCA5C3}" dt="2021-04-15T18:56:53.080" v="257" actId="255"/>
          <ac:spMkLst>
            <pc:docMk/>
            <pc:sldMk cId="3564404954" sldId="1588"/>
            <ac:spMk id="2" creationId="{00000000-0000-0000-0000-000000000000}"/>
          </ac:spMkLst>
        </pc:spChg>
        <pc:spChg chg="mod">
          <ac:chgData name="Harrison, Susan" userId="1ddf3375-323b-4640-a3c6-9d3435a6c407" providerId="ADAL" clId="{4D0D1939-5468-4BF6-98F7-003097FCA5C3}" dt="2021-04-15T18:56:47.667" v="256" actId="1076"/>
          <ac:spMkLst>
            <pc:docMk/>
            <pc:sldMk cId="3564404954" sldId="1588"/>
            <ac:spMk id="3" creationId="{00000000-0000-0000-0000-000000000000}"/>
          </ac:spMkLst>
        </pc:spChg>
      </pc:sldChg>
      <pc:sldChg chg="modSp add mod">
        <pc:chgData name="Harrison, Susan" userId="1ddf3375-323b-4640-a3c6-9d3435a6c407" providerId="ADAL" clId="{4D0D1939-5468-4BF6-98F7-003097FCA5C3}" dt="2021-04-15T19:10:36.187" v="415" actId="12"/>
        <pc:sldMkLst>
          <pc:docMk/>
          <pc:sldMk cId="1595400868" sldId="1589"/>
        </pc:sldMkLst>
        <pc:spChg chg="mod">
          <ac:chgData name="Harrison, Susan" userId="1ddf3375-323b-4640-a3c6-9d3435a6c407" providerId="ADAL" clId="{4D0D1939-5468-4BF6-98F7-003097FCA5C3}" dt="2021-04-15T19:01:13.299" v="266" actId="255"/>
          <ac:spMkLst>
            <pc:docMk/>
            <pc:sldMk cId="1595400868" sldId="1589"/>
            <ac:spMk id="2" creationId="{88B875E2-2223-4860-B6D4-7E787E9B7630}"/>
          </ac:spMkLst>
        </pc:spChg>
        <pc:spChg chg="mod">
          <ac:chgData name="Harrison, Susan" userId="1ddf3375-323b-4640-a3c6-9d3435a6c407" providerId="ADAL" clId="{4D0D1939-5468-4BF6-98F7-003097FCA5C3}" dt="2021-04-15T19:10:36.187" v="415" actId="12"/>
          <ac:spMkLst>
            <pc:docMk/>
            <pc:sldMk cId="1595400868" sldId="1589"/>
            <ac:spMk id="3" creationId="{80A9A327-4E57-450D-8F36-4D72E1311CF1}"/>
          </ac:spMkLst>
        </pc:spChg>
      </pc:sldChg>
    </pc:docChg>
  </pc:docChgLst>
  <pc:docChgLst>
    <pc:chgData name="Johnson, Stacey" userId="S::sjohnson@hqontario.ca::c1d74880-3551-4508-8754-1d2254d9d2e6" providerId="AD" clId="Web-{15003086-6D42-FF42-B573-4BC19B4ECD86}"/>
    <pc:docChg chg="modSld">
      <pc:chgData name="Johnson, Stacey" userId="S::sjohnson@hqontario.ca::c1d74880-3551-4508-8754-1d2254d9d2e6" providerId="AD" clId="Web-{15003086-6D42-FF42-B573-4BC19B4ECD86}" dt="2020-05-25T19:20:20.830" v="10"/>
      <pc:docMkLst>
        <pc:docMk/>
      </pc:docMkLst>
      <pc:sldChg chg="addCm">
        <pc:chgData name="Johnson, Stacey" userId="S::sjohnson@hqontario.ca::c1d74880-3551-4508-8754-1d2254d9d2e6" providerId="AD" clId="Web-{15003086-6D42-FF42-B573-4BC19B4ECD86}" dt="2020-05-25T18:46:51.546" v="2"/>
        <pc:sldMkLst>
          <pc:docMk/>
          <pc:sldMk cId="2480312458" sldId="474"/>
        </pc:sldMkLst>
      </pc:sldChg>
      <pc:sldChg chg="addCm">
        <pc:chgData name="Johnson, Stacey" userId="S::sjohnson@hqontario.ca::c1d74880-3551-4508-8754-1d2254d9d2e6" providerId="AD" clId="Web-{15003086-6D42-FF42-B573-4BC19B4ECD86}" dt="2020-05-25T18:47:09" v="3"/>
        <pc:sldMkLst>
          <pc:docMk/>
          <pc:sldMk cId="386164400" sldId="621"/>
        </pc:sldMkLst>
      </pc:sldChg>
      <pc:sldChg chg="modSp">
        <pc:chgData name="Johnson, Stacey" userId="S::sjohnson@hqontario.ca::c1d74880-3551-4508-8754-1d2254d9d2e6" providerId="AD" clId="Web-{15003086-6D42-FF42-B573-4BC19B4ECD86}" dt="2020-05-25T18:49:16.781" v="8" actId="20577"/>
        <pc:sldMkLst>
          <pc:docMk/>
          <pc:sldMk cId="2513520008" sldId="649"/>
        </pc:sldMkLst>
        <pc:spChg chg="mod">
          <ac:chgData name="Johnson, Stacey" userId="S::sjohnson@hqontario.ca::c1d74880-3551-4508-8754-1d2254d9d2e6" providerId="AD" clId="Web-{15003086-6D42-FF42-B573-4BC19B4ECD86}" dt="2020-05-25T18:49:16.781" v="8" actId="20577"/>
          <ac:spMkLst>
            <pc:docMk/>
            <pc:sldMk cId="2513520008" sldId="649"/>
            <ac:spMk id="3" creationId="{00000000-0000-0000-0000-000000000000}"/>
          </ac:spMkLst>
        </pc:spChg>
      </pc:sldChg>
      <pc:sldChg chg="addCm modCm">
        <pc:chgData name="Johnson, Stacey" userId="S::sjohnson@hqontario.ca::c1d74880-3551-4508-8754-1d2254d9d2e6" providerId="AD" clId="Web-{15003086-6D42-FF42-B573-4BC19B4ECD86}" dt="2020-05-25T19:20:20.830" v="10"/>
        <pc:sldMkLst>
          <pc:docMk/>
          <pc:sldMk cId="1953139645" sldId="652"/>
        </pc:sldMkLst>
      </pc:sldChg>
      <pc:sldChg chg="addCm">
        <pc:chgData name="Johnson, Stacey" userId="S::sjohnson@hqontario.ca::c1d74880-3551-4508-8754-1d2254d9d2e6" providerId="AD" clId="Web-{15003086-6D42-FF42-B573-4BC19B4ECD86}" dt="2020-05-25T18:48:29.406" v="4"/>
        <pc:sldMkLst>
          <pc:docMk/>
          <pc:sldMk cId="769053251" sldId="1324"/>
        </pc:sldMkLst>
      </pc:sldChg>
    </pc:docChg>
  </pc:docChgLst>
  <pc:docChgLst>
    <pc:chgData name="McTavish, Sarah" userId="S::sarah.mctavish@ontariohealth.ca::df83e2c5-6a2f-4a52-a6e9-18868009233e" providerId="AD" clId="Web-{5359B16D-06C8-0E40-E730-A8BDFBB29335}"/>
    <pc:docChg chg="modSld">
      <pc:chgData name="McTavish, Sarah" userId="S::sarah.mctavish@ontariohealth.ca::df83e2c5-6a2f-4a52-a6e9-18868009233e" providerId="AD" clId="Web-{5359B16D-06C8-0E40-E730-A8BDFBB29335}" dt="2021-03-02T15:01:16.407" v="11" actId="20577"/>
      <pc:docMkLst>
        <pc:docMk/>
      </pc:docMkLst>
      <pc:sldChg chg="modSp">
        <pc:chgData name="McTavish, Sarah" userId="S::sarah.mctavish@ontariohealth.ca::df83e2c5-6a2f-4a52-a6e9-18868009233e" providerId="AD" clId="Web-{5359B16D-06C8-0E40-E730-A8BDFBB29335}" dt="2021-03-02T15:01:16.407" v="11" actId="20577"/>
        <pc:sldMkLst>
          <pc:docMk/>
          <pc:sldMk cId="769053251" sldId="1324"/>
        </pc:sldMkLst>
        <pc:spChg chg="mod">
          <ac:chgData name="McTavish, Sarah" userId="S::sarah.mctavish@ontariohealth.ca::df83e2c5-6a2f-4a52-a6e9-18868009233e" providerId="AD" clId="Web-{5359B16D-06C8-0E40-E730-A8BDFBB29335}" dt="2021-03-02T15:01:16.407" v="11" actId="20577"/>
          <ac:spMkLst>
            <pc:docMk/>
            <pc:sldMk cId="769053251" sldId="1324"/>
            <ac:spMk id="2" creationId="{00000000-0000-0000-0000-000000000000}"/>
          </ac:spMkLst>
        </pc:spChg>
      </pc:sldChg>
    </pc:docChg>
  </pc:docChgLst>
  <pc:docChgLst>
    <pc:chgData name="McTavish, Sarah" userId="S::smctavish@hqontario.ca::fa922b1c-c151-4fc5-b660-75c4edfddf31" providerId="AD" clId="Web-{713C5E6C-2919-3AC2-9AE7-1741A678F1C1}"/>
    <pc:docChg chg="">
      <pc:chgData name="McTavish, Sarah" userId="S::smctavish@hqontario.ca::fa922b1c-c151-4fc5-b660-75c4edfddf31" providerId="AD" clId="Web-{713C5E6C-2919-3AC2-9AE7-1741A678F1C1}" dt="2020-05-12T18:51:22.070" v="0"/>
      <pc:docMkLst>
        <pc:docMk/>
      </pc:docMkLst>
      <pc:sldChg chg="addCm">
        <pc:chgData name="McTavish, Sarah" userId="S::smctavish@hqontario.ca::fa922b1c-c151-4fc5-b660-75c4edfddf31" providerId="AD" clId="Web-{713C5E6C-2919-3AC2-9AE7-1741A678F1C1}" dt="2020-05-12T18:51:22.070" v="0"/>
        <pc:sldMkLst>
          <pc:docMk/>
          <pc:sldMk cId="644706563" sldId="1391"/>
        </pc:sldMkLst>
      </pc:sldChg>
    </pc:docChg>
  </pc:docChgLst>
  <pc:docChgLst>
    <pc:chgData name="Sarah McTavish" userId="fa922b1c-c151-4fc5-b660-75c4edfddf31" providerId="ADAL" clId="{0B7BB07D-9C64-462A-81B9-480FB467594E}"/>
    <pc:docChg chg="undo custSel delSld modSld">
      <pc:chgData name="Sarah McTavish" userId="fa922b1c-c151-4fc5-b660-75c4edfddf31" providerId="ADAL" clId="{0B7BB07D-9C64-462A-81B9-480FB467594E}" dt="2020-05-15T02:08:32.117" v="1915" actId="2696"/>
      <pc:docMkLst>
        <pc:docMk/>
      </pc:docMkLst>
      <pc:sldChg chg="modSp mod">
        <pc:chgData name="Sarah McTavish" userId="fa922b1c-c151-4fc5-b660-75c4edfddf31" providerId="ADAL" clId="{0B7BB07D-9C64-462A-81B9-480FB467594E}" dt="2020-05-12T19:14:54.670" v="48"/>
        <pc:sldMkLst>
          <pc:docMk/>
          <pc:sldMk cId="0" sldId="278"/>
        </pc:sldMkLst>
        <pc:spChg chg="mod">
          <ac:chgData name="Sarah McTavish" userId="fa922b1c-c151-4fc5-b660-75c4edfddf31" providerId="ADAL" clId="{0B7BB07D-9C64-462A-81B9-480FB467594E}" dt="2020-05-12T19:14:54.670" v="48"/>
          <ac:spMkLst>
            <pc:docMk/>
            <pc:sldMk cId="0" sldId="278"/>
            <ac:spMk id="628" creationId="{00000000-0000-0000-0000-000000000000}"/>
          </ac:spMkLst>
        </pc:spChg>
      </pc:sldChg>
      <pc:sldChg chg="modSp mod">
        <pc:chgData name="Sarah McTavish" userId="fa922b1c-c151-4fc5-b660-75c4edfddf31" providerId="ADAL" clId="{0B7BB07D-9C64-462A-81B9-480FB467594E}" dt="2020-05-12T19:34:39.297" v="886" actId="20577"/>
        <pc:sldMkLst>
          <pc:docMk/>
          <pc:sldMk cId="2503775561" sldId="666"/>
        </pc:sldMkLst>
        <pc:spChg chg="mod">
          <ac:chgData name="Sarah McTavish" userId="fa922b1c-c151-4fc5-b660-75c4edfddf31" providerId="ADAL" clId="{0B7BB07D-9C64-462A-81B9-480FB467594E}" dt="2020-05-12T19:34:39.297" v="886" actId="20577"/>
          <ac:spMkLst>
            <pc:docMk/>
            <pc:sldMk cId="2503775561" sldId="666"/>
            <ac:spMk id="2" creationId="{00000000-0000-0000-0000-000000000000}"/>
          </ac:spMkLst>
        </pc:spChg>
        <pc:spChg chg="mod">
          <ac:chgData name="Sarah McTavish" userId="fa922b1c-c151-4fc5-b660-75c4edfddf31" providerId="ADAL" clId="{0B7BB07D-9C64-462A-81B9-480FB467594E}" dt="2020-05-12T19:28:54.172" v="454" actId="20577"/>
          <ac:spMkLst>
            <pc:docMk/>
            <pc:sldMk cId="2503775561" sldId="666"/>
            <ac:spMk id="3" creationId="{00000000-0000-0000-0000-000000000000}"/>
          </ac:spMkLst>
        </pc:spChg>
      </pc:sldChg>
      <pc:sldChg chg="modSp mod">
        <pc:chgData name="Sarah McTavish" userId="fa922b1c-c151-4fc5-b660-75c4edfddf31" providerId="ADAL" clId="{0B7BB07D-9C64-462A-81B9-480FB467594E}" dt="2020-05-12T19:34:07.830" v="807" actId="20577"/>
        <pc:sldMkLst>
          <pc:docMk/>
          <pc:sldMk cId="977568538" sldId="667"/>
        </pc:sldMkLst>
        <pc:spChg chg="mod">
          <ac:chgData name="Sarah McTavish" userId="fa922b1c-c151-4fc5-b660-75c4edfddf31" providerId="ADAL" clId="{0B7BB07D-9C64-462A-81B9-480FB467594E}" dt="2020-05-12T19:33:35.249" v="674" actId="20577"/>
          <ac:spMkLst>
            <pc:docMk/>
            <pc:sldMk cId="977568538" sldId="667"/>
            <ac:spMk id="2" creationId="{00000000-0000-0000-0000-000000000000}"/>
          </ac:spMkLst>
        </pc:spChg>
        <pc:spChg chg="mod">
          <ac:chgData name="Sarah McTavish" userId="fa922b1c-c151-4fc5-b660-75c4edfddf31" providerId="ADAL" clId="{0B7BB07D-9C64-462A-81B9-480FB467594E}" dt="2020-05-12T19:34:07.830" v="807" actId="20577"/>
          <ac:spMkLst>
            <pc:docMk/>
            <pc:sldMk cId="977568538" sldId="667"/>
            <ac:spMk id="3" creationId="{00000000-0000-0000-0000-000000000000}"/>
          </ac:spMkLst>
        </pc:spChg>
      </pc:sldChg>
      <pc:sldChg chg="modSp mod">
        <pc:chgData name="Sarah McTavish" userId="fa922b1c-c151-4fc5-b660-75c4edfddf31" providerId="ADAL" clId="{0B7BB07D-9C64-462A-81B9-480FB467594E}" dt="2020-05-12T19:35:35.888" v="949" actId="20577"/>
        <pc:sldMkLst>
          <pc:docMk/>
          <pc:sldMk cId="4237890756" sldId="668"/>
        </pc:sldMkLst>
        <pc:spChg chg="mod">
          <ac:chgData name="Sarah McTavish" userId="fa922b1c-c151-4fc5-b660-75c4edfddf31" providerId="ADAL" clId="{0B7BB07D-9C64-462A-81B9-480FB467594E}" dt="2020-05-12T19:35:22.289" v="939" actId="20577"/>
          <ac:spMkLst>
            <pc:docMk/>
            <pc:sldMk cId="4237890756" sldId="668"/>
            <ac:spMk id="2" creationId="{00000000-0000-0000-0000-000000000000}"/>
          </ac:spMkLst>
        </pc:spChg>
        <pc:spChg chg="mod">
          <ac:chgData name="Sarah McTavish" userId="fa922b1c-c151-4fc5-b660-75c4edfddf31" providerId="ADAL" clId="{0B7BB07D-9C64-462A-81B9-480FB467594E}" dt="2020-05-12T19:35:35.888" v="949" actId="20577"/>
          <ac:spMkLst>
            <pc:docMk/>
            <pc:sldMk cId="4237890756" sldId="668"/>
            <ac:spMk id="3" creationId="{00000000-0000-0000-0000-000000000000}"/>
          </ac:spMkLst>
        </pc:spChg>
      </pc:sldChg>
      <pc:sldChg chg="modSp mod">
        <pc:chgData name="Sarah McTavish" userId="fa922b1c-c151-4fc5-b660-75c4edfddf31" providerId="ADAL" clId="{0B7BB07D-9C64-462A-81B9-480FB467594E}" dt="2020-05-15T02:03:12.333" v="1336" actId="20577"/>
        <pc:sldMkLst>
          <pc:docMk/>
          <pc:sldMk cId="710165204" sldId="669"/>
        </pc:sldMkLst>
        <pc:spChg chg="mod">
          <ac:chgData name="Sarah McTavish" userId="fa922b1c-c151-4fc5-b660-75c4edfddf31" providerId="ADAL" clId="{0B7BB07D-9C64-462A-81B9-480FB467594E}" dt="2020-05-15T02:00:04.605" v="1007" actId="20577"/>
          <ac:spMkLst>
            <pc:docMk/>
            <pc:sldMk cId="710165204" sldId="669"/>
            <ac:spMk id="2" creationId="{00000000-0000-0000-0000-000000000000}"/>
          </ac:spMkLst>
        </pc:spChg>
        <pc:spChg chg="mod">
          <ac:chgData name="Sarah McTavish" userId="fa922b1c-c151-4fc5-b660-75c4edfddf31" providerId="ADAL" clId="{0B7BB07D-9C64-462A-81B9-480FB467594E}" dt="2020-05-15T02:03:12.333" v="1336" actId="20577"/>
          <ac:spMkLst>
            <pc:docMk/>
            <pc:sldMk cId="710165204" sldId="669"/>
            <ac:spMk id="3" creationId="{00000000-0000-0000-0000-000000000000}"/>
          </ac:spMkLst>
        </pc:spChg>
      </pc:sldChg>
      <pc:sldChg chg="modSp mod">
        <pc:chgData name="Sarah McTavish" userId="fa922b1c-c151-4fc5-b660-75c4edfddf31" providerId="ADAL" clId="{0B7BB07D-9C64-462A-81B9-480FB467594E}" dt="2020-05-15T02:05:34.318" v="1660" actId="20577"/>
        <pc:sldMkLst>
          <pc:docMk/>
          <pc:sldMk cId="463597606" sldId="670"/>
        </pc:sldMkLst>
        <pc:spChg chg="mod">
          <ac:chgData name="Sarah McTavish" userId="fa922b1c-c151-4fc5-b660-75c4edfddf31" providerId="ADAL" clId="{0B7BB07D-9C64-462A-81B9-480FB467594E}" dt="2020-05-15T02:03:30.808" v="1387" actId="20577"/>
          <ac:spMkLst>
            <pc:docMk/>
            <pc:sldMk cId="463597606" sldId="670"/>
            <ac:spMk id="2" creationId="{00000000-0000-0000-0000-000000000000}"/>
          </ac:spMkLst>
        </pc:spChg>
        <pc:spChg chg="mod">
          <ac:chgData name="Sarah McTavish" userId="fa922b1c-c151-4fc5-b660-75c4edfddf31" providerId="ADAL" clId="{0B7BB07D-9C64-462A-81B9-480FB467594E}" dt="2020-05-15T02:05:34.318" v="1660" actId="20577"/>
          <ac:spMkLst>
            <pc:docMk/>
            <pc:sldMk cId="463597606" sldId="670"/>
            <ac:spMk id="3" creationId="{00000000-0000-0000-0000-000000000000}"/>
          </ac:spMkLst>
        </pc:spChg>
      </pc:sldChg>
      <pc:sldChg chg="modSp mod">
        <pc:chgData name="Sarah McTavish" userId="fa922b1c-c151-4fc5-b660-75c4edfddf31" providerId="ADAL" clId="{0B7BB07D-9C64-462A-81B9-480FB467594E}" dt="2020-05-15T02:07:43.144" v="1909" actId="20577"/>
        <pc:sldMkLst>
          <pc:docMk/>
          <pc:sldMk cId="1344525895" sldId="671"/>
        </pc:sldMkLst>
        <pc:spChg chg="mod">
          <ac:chgData name="Sarah McTavish" userId="fa922b1c-c151-4fc5-b660-75c4edfddf31" providerId="ADAL" clId="{0B7BB07D-9C64-462A-81B9-480FB467594E}" dt="2020-05-15T02:06:16.867" v="1749" actId="20577"/>
          <ac:spMkLst>
            <pc:docMk/>
            <pc:sldMk cId="1344525895" sldId="671"/>
            <ac:spMk id="2" creationId="{00000000-0000-0000-0000-000000000000}"/>
          </ac:spMkLst>
        </pc:spChg>
        <pc:spChg chg="mod">
          <ac:chgData name="Sarah McTavish" userId="fa922b1c-c151-4fc5-b660-75c4edfddf31" providerId="ADAL" clId="{0B7BB07D-9C64-462A-81B9-480FB467594E}" dt="2020-05-15T02:07:43.144" v="1909" actId="20577"/>
          <ac:spMkLst>
            <pc:docMk/>
            <pc:sldMk cId="1344525895" sldId="671"/>
            <ac:spMk id="5" creationId="{00000000-0000-0000-0000-000000000000}"/>
          </ac:spMkLst>
        </pc:spChg>
      </pc:sldChg>
      <pc:sldChg chg="del">
        <pc:chgData name="Sarah McTavish" userId="fa922b1c-c151-4fc5-b660-75c4edfddf31" providerId="ADAL" clId="{0B7BB07D-9C64-462A-81B9-480FB467594E}" dt="2020-05-15T02:08:04.204" v="1910" actId="2696"/>
        <pc:sldMkLst>
          <pc:docMk/>
          <pc:sldMk cId="2474725360" sldId="672"/>
        </pc:sldMkLst>
      </pc:sldChg>
      <pc:sldChg chg="del">
        <pc:chgData name="Sarah McTavish" userId="fa922b1c-c151-4fc5-b660-75c4edfddf31" providerId="ADAL" clId="{0B7BB07D-9C64-462A-81B9-480FB467594E}" dt="2020-05-15T02:08:08.939" v="1911" actId="2696"/>
        <pc:sldMkLst>
          <pc:docMk/>
          <pc:sldMk cId="1505742807" sldId="1190"/>
        </pc:sldMkLst>
      </pc:sldChg>
      <pc:sldChg chg="del">
        <pc:chgData name="Sarah McTavish" userId="fa922b1c-c151-4fc5-b660-75c4edfddf31" providerId="ADAL" clId="{0B7BB07D-9C64-462A-81B9-480FB467594E}" dt="2020-05-15T02:08:13.220" v="1912" actId="2696"/>
        <pc:sldMkLst>
          <pc:docMk/>
          <pc:sldMk cId="2634543163" sldId="1191"/>
        </pc:sldMkLst>
      </pc:sldChg>
      <pc:sldChg chg="del">
        <pc:chgData name="Sarah McTavish" userId="fa922b1c-c151-4fc5-b660-75c4edfddf31" providerId="ADAL" clId="{0B7BB07D-9C64-462A-81B9-480FB467594E}" dt="2020-05-15T02:08:20.417" v="1913" actId="2696"/>
        <pc:sldMkLst>
          <pc:docMk/>
          <pc:sldMk cId="3565876125" sldId="1192"/>
        </pc:sldMkLst>
      </pc:sldChg>
      <pc:sldChg chg="del">
        <pc:chgData name="Sarah McTavish" userId="fa922b1c-c151-4fc5-b660-75c4edfddf31" providerId="ADAL" clId="{0B7BB07D-9C64-462A-81B9-480FB467594E}" dt="2020-05-15T02:08:28.428" v="1914" actId="2696"/>
        <pc:sldMkLst>
          <pc:docMk/>
          <pc:sldMk cId="1121069651" sldId="1375"/>
        </pc:sldMkLst>
      </pc:sldChg>
      <pc:sldChg chg="del">
        <pc:chgData name="Sarah McTavish" userId="fa922b1c-c151-4fc5-b660-75c4edfddf31" providerId="ADAL" clId="{0B7BB07D-9C64-462A-81B9-480FB467594E}" dt="2020-05-15T02:08:32.117" v="1915" actId="2696"/>
        <pc:sldMkLst>
          <pc:docMk/>
          <pc:sldMk cId="3362843900" sldId="1376"/>
        </pc:sldMkLst>
      </pc:sldChg>
    </pc:docChg>
  </pc:docChgLst>
  <pc:docChgLst>
    <pc:chgData name="Singh, Hasmita" userId="d45145b8-e862-4dd2-b924-ac75d65098c8" providerId="ADAL" clId="{52E057CF-F7F7-4F74-A3C3-6F3CC63F7ED0}"/>
    <pc:docChg chg="undo redo custSel addSld modSld">
      <pc:chgData name="Singh, Hasmita" userId="d45145b8-e862-4dd2-b924-ac75d65098c8" providerId="ADAL" clId="{52E057CF-F7F7-4F74-A3C3-6F3CC63F7ED0}" dt="2020-04-24T23:30:50.316" v="3950" actId="20577"/>
      <pc:docMkLst>
        <pc:docMk/>
      </pc:docMkLst>
      <pc:sldChg chg="delSp modSp mod">
        <pc:chgData name="Singh, Hasmita" userId="d45145b8-e862-4dd2-b924-ac75d65098c8" providerId="ADAL" clId="{52E057CF-F7F7-4F74-A3C3-6F3CC63F7ED0}" dt="2020-04-21T17:05:25.177" v="2600" actId="20577"/>
        <pc:sldMkLst>
          <pc:docMk/>
          <pc:sldMk cId="2260738719" sldId="372"/>
        </pc:sldMkLst>
        <pc:spChg chg="mod">
          <ac:chgData name="Singh, Hasmita" userId="d45145b8-e862-4dd2-b924-ac75d65098c8" providerId="ADAL" clId="{52E057CF-F7F7-4F74-A3C3-6F3CC63F7ED0}" dt="2020-04-20T21:58:48.217" v="31" actId="14100"/>
          <ac:spMkLst>
            <pc:docMk/>
            <pc:sldMk cId="2260738719" sldId="372"/>
            <ac:spMk id="2" creationId="{75A291A8-1382-D540-A1A4-729B0126E327}"/>
          </ac:spMkLst>
        </pc:spChg>
        <pc:spChg chg="mod">
          <ac:chgData name="Singh, Hasmita" userId="d45145b8-e862-4dd2-b924-ac75d65098c8" providerId="ADAL" clId="{52E057CF-F7F7-4F74-A3C3-6F3CC63F7ED0}" dt="2020-04-21T17:05:25.177" v="2600" actId="20577"/>
          <ac:spMkLst>
            <pc:docMk/>
            <pc:sldMk cId="2260738719" sldId="372"/>
            <ac:spMk id="9" creationId="{9F1007DD-C592-9A42-BB2E-04EDED0F40D9}"/>
          </ac:spMkLst>
        </pc:spChg>
        <pc:picChg chg="del">
          <ac:chgData name="Singh, Hasmita" userId="d45145b8-e862-4dd2-b924-ac75d65098c8" providerId="ADAL" clId="{52E057CF-F7F7-4F74-A3C3-6F3CC63F7ED0}" dt="2020-04-20T22:00:09.561" v="48" actId="478"/>
          <ac:picMkLst>
            <pc:docMk/>
            <pc:sldMk cId="2260738719" sldId="372"/>
            <ac:picMk id="4" creationId="{8BE4E617-7890-ED48-945E-EDEC7495257A}"/>
          </ac:picMkLst>
        </pc:picChg>
      </pc:sldChg>
      <pc:sldChg chg="modSp mod modNotesTx">
        <pc:chgData name="Singh, Hasmita" userId="d45145b8-e862-4dd2-b924-ac75d65098c8" providerId="ADAL" clId="{52E057CF-F7F7-4F74-A3C3-6F3CC63F7ED0}" dt="2020-04-20T22:04:26.873" v="166" actId="1038"/>
        <pc:sldMkLst>
          <pc:docMk/>
          <pc:sldMk cId="2577171833" sldId="624"/>
        </pc:sldMkLst>
        <pc:spChg chg="mod">
          <ac:chgData name="Singh, Hasmita" userId="d45145b8-e862-4dd2-b924-ac75d65098c8" providerId="ADAL" clId="{52E057CF-F7F7-4F74-A3C3-6F3CC63F7ED0}" dt="2020-04-20T22:04:26.873" v="166" actId="1038"/>
          <ac:spMkLst>
            <pc:docMk/>
            <pc:sldMk cId="2577171833" sldId="624"/>
            <ac:spMk id="5" creationId="{58410E86-D30A-6A45-AB50-2CB9CE93C28B}"/>
          </ac:spMkLst>
        </pc:spChg>
      </pc:sldChg>
      <pc:sldChg chg="addSp delSp modSp mod">
        <pc:chgData name="Singh, Hasmita" userId="d45145b8-e862-4dd2-b924-ac75d65098c8" providerId="ADAL" clId="{52E057CF-F7F7-4F74-A3C3-6F3CC63F7ED0}" dt="2020-04-20T23:00:32.802" v="1867" actId="948"/>
        <pc:sldMkLst>
          <pc:docMk/>
          <pc:sldMk cId="3157782450" sldId="646"/>
        </pc:sldMkLst>
        <pc:spChg chg="add del mod">
          <ac:chgData name="Singh, Hasmita" userId="d45145b8-e862-4dd2-b924-ac75d65098c8" providerId="ADAL" clId="{52E057CF-F7F7-4F74-A3C3-6F3CC63F7ED0}" dt="2020-04-20T22:59:03.003" v="1857" actId="478"/>
          <ac:spMkLst>
            <pc:docMk/>
            <pc:sldMk cId="3157782450" sldId="646"/>
            <ac:spMk id="4" creationId="{9428936B-D4EC-4901-BDBC-8D1A3A84D2FF}"/>
          </ac:spMkLst>
        </pc:spChg>
        <pc:spChg chg="mod">
          <ac:chgData name="Singh, Hasmita" userId="d45145b8-e862-4dd2-b924-ac75d65098c8" providerId="ADAL" clId="{52E057CF-F7F7-4F74-A3C3-6F3CC63F7ED0}" dt="2020-04-20T23:00:32.802" v="1867" actId="948"/>
          <ac:spMkLst>
            <pc:docMk/>
            <pc:sldMk cId="3157782450" sldId="646"/>
            <ac:spMk id="5" creationId="{4EF0EEC0-5334-49B7-B18E-C32A3037E22F}"/>
          </ac:spMkLst>
        </pc:spChg>
      </pc:sldChg>
      <pc:sldChg chg="modSp mod">
        <pc:chgData name="Singh, Hasmita" userId="d45145b8-e862-4dd2-b924-ac75d65098c8" providerId="ADAL" clId="{52E057CF-F7F7-4F74-A3C3-6F3CC63F7ED0}" dt="2020-04-20T22:01:44.146" v="105" actId="20577"/>
        <pc:sldMkLst>
          <pc:docMk/>
          <pc:sldMk cId="2513520008" sldId="649"/>
        </pc:sldMkLst>
        <pc:spChg chg="mod">
          <ac:chgData name="Singh, Hasmita" userId="d45145b8-e862-4dd2-b924-ac75d65098c8" providerId="ADAL" clId="{52E057CF-F7F7-4F74-A3C3-6F3CC63F7ED0}" dt="2020-04-20T22:01:44.146" v="105" actId="20577"/>
          <ac:spMkLst>
            <pc:docMk/>
            <pc:sldMk cId="2513520008" sldId="649"/>
            <ac:spMk id="3" creationId="{00000000-0000-0000-0000-000000000000}"/>
          </ac:spMkLst>
        </pc:spChg>
      </pc:sldChg>
      <pc:sldChg chg="addCm modCm">
        <pc:chgData name="Singh, Hasmita" userId="d45145b8-e862-4dd2-b924-ac75d65098c8" providerId="ADAL" clId="{52E057CF-F7F7-4F74-A3C3-6F3CC63F7ED0}" dt="2020-04-20T22:02:44.676" v="109"/>
        <pc:sldMkLst>
          <pc:docMk/>
          <pc:sldMk cId="4087828476" sldId="699"/>
        </pc:sldMkLst>
      </pc:sldChg>
      <pc:sldChg chg="modSp mod addCm modCm">
        <pc:chgData name="Singh, Hasmita" userId="d45145b8-e862-4dd2-b924-ac75d65098c8" providerId="ADAL" clId="{52E057CF-F7F7-4F74-A3C3-6F3CC63F7ED0}" dt="2020-04-20T22:03:27.383" v="117" actId="20577"/>
        <pc:sldMkLst>
          <pc:docMk/>
          <pc:sldMk cId="3940148106" sldId="700"/>
        </pc:sldMkLst>
        <pc:spChg chg="mod">
          <ac:chgData name="Singh, Hasmita" userId="d45145b8-e862-4dd2-b924-ac75d65098c8" providerId="ADAL" clId="{52E057CF-F7F7-4F74-A3C3-6F3CC63F7ED0}" dt="2020-04-20T22:03:27.383" v="117" actId="20577"/>
          <ac:spMkLst>
            <pc:docMk/>
            <pc:sldMk cId="3940148106" sldId="700"/>
            <ac:spMk id="5" creationId="{00000000-0000-0000-0000-000000000000}"/>
          </ac:spMkLst>
        </pc:spChg>
      </pc:sldChg>
      <pc:sldChg chg="modNotesTx">
        <pc:chgData name="Singh, Hasmita" userId="d45145b8-e862-4dd2-b924-ac75d65098c8" providerId="ADAL" clId="{52E057CF-F7F7-4F74-A3C3-6F3CC63F7ED0}" dt="2020-04-20T22:26:57.014" v="230" actId="6549"/>
        <pc:sldMkLst>
          <pc:docMk/>
          <pc:sldMk cId="1479002756" sldId="1174"/>
        </pc:sldMkLst>
      </pc:sldChg>
      <pc:sldChg chg="modSp mod">
        <pc:chgData name="Singh, Hasmita" userId="d45145b8-e862-4dd2-b924-ac75d65098c8" providerId="ADAL" clId="{52E057CF-F7F7-4F74-A3C3-6F3CC63F7ED0}" dt="2020-04-20T23:08:04.713" v="2598" actId="20577"/>
        <pc:sldMkLst>
          <pc:docMk/>
          <pc:sldMk cId="314142159" sldId="1369"/>
        </pc:sldMkLst>
        <pc:spChg chg="mod">
          <ac:chgData name="Singh, Hasmita" userId="d45145b8-e862-4dd2-b924-ac75d65098c8" providerId="ADAL" clId="{52E057CF-F7F7-4F74-A3C3-6F3CC63F7ED0}" dt="2020-04-20T23:08:04.713" v="2598" actId="20577"/>
          <ac:spMkLst>
            <pc:docMk/>
            <pc:sldMk cId="314142159" sldId="1369"/>
            <ac:spMk id="5" creationId="{4EF0EEC0-5334-49B7-B18E-C32A3037E22F}"/>
          </ac:spMkLst>
        </pc:spChg>
      </pc:sldChg>
      <pc:sldChg chg="addCm modCm">
        <pc:chgData name="Singh, Hasmita" userId="d45145b8-e862-4dd2-b924-ac75d65098c8" providerId="ADAL" clId="{52E057CF-F7F7-4F74-A3C3-6F3CC63F7ED0}" dt="2020-04-21T17:06:04.952" v="2603"/>
        <pc:sldMkLst>
          <pc:docMk/>
          <pc:sldMk cId="2966928305" sldId="1377"/>
        </pc:sldMkLst>
      </pc:sldChg>
      <pc:sldChg chg="addSp delSp modSp add mod addCm modCm modNotesTx">
        <pc:chgData name="Singh, Hasmita" userId="d45145b8-e862-4dd2-b924-ac75d65098c8" providerId="ADAL" clId="{52E057CF-F7F7-4F74-A3C3-6F3CC63F7ED0}" dt="2020-04-24T23:26:04.140" v="3851"/>
        <pc:sldMkLst>
          <pc:docMk/>
          <pc:sldMk cId="644706563" sldId="1391"/>
        </pc:sldMkLst>
        <pc:spChg chg="mod">
          <ac:chgData name="Singh, Hasmita" userId="d45145b8-e862-4dd2-b924-ac75d65098c8" providerId="ADAL" clId="{52E057CF-F7F7-4F74-A3C3-6F3CC63F7ED0}" dt="2020-04-24T23:16:44.106" v="3845" actId="14100"/>
          <ac:spMkLst>
            <pc:docMk/>
            <pc:sldMk cId="644706563" sldId="1391"/>
            <ac:spMk id="4" creationId="{BECC201F-AE96-48D5-A2AD-1DFBA0D03B96}"/>
          </ac:spMkLst>
        </pc:spChg>
        <pc:spChg chg="add del mod">
          <ac:chgData name="Singh, Hasmita" userId="d45145b8-e862-4dd2-b924-ac75d65098c8" providerId="ADAL" clId="{52E057CF-F7F7-4F74-A3C3-6F3CC63F7ED0}" dt="2020-04-24T23:04:30.263" v="3737" actId="478"/>
          <ac:spMkLst>
            <pc:docMk/>
            <pc:sldMk cId="644706563" sldId="1391"/>
            <ac:spMk id="5" creationId="{2AFD7C3D-AE93-4B25-B989-CCCB0FE16B5F}"/>
          </ac:spMkLst>
        </pc:spChg>
        <pc:spChg chg="mod">
          <ac:chgData name="Singh, Hasmita" userId="d45145b8-e862-4dd2-b924-ac75d65098c8" providerId="ADAL" clId="{52E057CF-F7F7-4F74-A3C3-6F3CC63F7ED0}" dt="2020-04-24T23:13:00.930" v="3839" actId="947"/>
          <ac:spMkLst>
            <pc:docMk/>
            <pc:sldMk cId="644706563" sldId="1391"/>
            <ac:spMk id="6" creationId="{56F42EF2-4D3E-4D6E-B1EB-36720EF18F39}"/>
          </ac:spMkLst>
        </pc:spChg>
        <pc:spChg chg="add del mod">
          <ac:chgData name="Singh, Hasmita" userId="d45145b8-e862-4dd2-b924-ac75d65098c8" providerId="ADAL" clId="{52E057CF-F7F7-4F74-A3C3-6F3CC63F7ED0}" dt="2020-04-24T23:04:00.914" v="3733" actId="478"/>
          <ac:spMkLst>
            <pc:docMk/>
            <pc:sldMk cId="644706563" sldId="1391"/>
            <ac:spMk id="8" creationId="{FD45401B-4DFB-4FA5-93D2-2B1C7105EC30}"/>
          </ac:spMkLst>
        </pc:spChg>
        <pc:picChg chg="add del mod">
          <ac:chgData name="Singh, Hasmita" userId="d45145b8-e862-4dd2-b924-ac75d65098c8" providerId="ADAL" clId="{52E057CF-F7F7-4F74-A3C3-6F3CC63F7ED0}" dt="2020-04-24T23:13:06.153" v="3840" actId="478"/>
          <ac:picMkLst>
            <pc:docMk/>
            <pc:sldMk cId="644706563" sldId="1391"/>
            <ac:picMk id="2" creationId="{F467E456-BB9C-4052-98E1-281958A22A16}"/>
          </ac:picMkLst>
        </pc:picChg>
        <pc:picChg chg="add mod">
          <ac:chgData name="Singh, Hasmita" userId="d45145b8-e862-4dd2-b924-ac75d65098c8" providerId="ADAL" clId="{52E057CF-F7F7-4F74-A3C3-6F3CC63F7ED0}" dt="2020-04-24T23:15:03.087" v="3844" actId="1076"/>
          <ac:picMkLst>
            <pc:docMk/>
            <pc:sldMk cId="644706563" sldId="1391"/>
            <ac:picMk id="3" creationId="{C376B91E-C117-41C8-BA1A-7E8EC9D7E5C0}"/>
          </ac:picMkLst>
        </pc:picChg>
        <pc:picChg chg="del">
          <ac:chgData name="Singh, Hasmita" userId="d45145b8-e862-4dd2-b924-ac75d65098c8" providerId="ADAL" clId="{52E057CF-F7F7-4F74-A3C3-6F3CC63F7ED0}" dt="2020-04-23T00:50:47.819" v="2610" actId="478"/>
          <ac:picMkLst>
            <pc:docMk/>
            <pc:sldMk cId="644706563" sldId="1391"/>
            <ac:picMk id="7" creationId="{C544131E-18E5-DE42-A655-D9F51710E394}"/>
          </ac:picMkLst>
        </pc:picChg>
      </pc:sldChg>
      <pc:sldChg chg="modSp new mod">
        <pc:chgData name="Singh, Hasmita" userId="d45145b8-e862-4dd2-b924-ac75d65098c8" providerId="ADAL" clId="{52E057CF-F7F7-4F74-A3C3-6F3CC63F7ED0}" dt="2020-04-24T23:30:02.115" v="3881" actId="20577"/>
        <pc:sldMkLst>
          <pc:docMk/>
          <pc:sldMk cId="413555086" sldId="1392"/>
        </pc:sldMkLst>
        <pc:spChg chg="mod">
          <ac:chgData name="Singh, Hasmita" userId="d45145b8-e862-4dd2-b924-ac75d65098c8" providerId="ADAL" clId="{52E057CF-F7F7-4F74-A3C3-6F3CC63F7ED0}" dt="2020-04-24T23:30:02.115" v="3881" actId="20577"/>
          <ac:spMkLst>
            <pc:docMk/>
            <pc:sldMk cId="413555086" sldId="1392"/>
            <ac:spMk id="2" creationId="{09421F3F-AAE1-445C-B631-F48AFF5F3D6A}"/>
          </ac:spMkLst>
        </pc:spChg>
      </pc:sldChg>
      <pc:sldChg chg="modSp new mod">
        <pc:chgData name="Singh, Hasmita" userId="d45145b8-e862-4dd2-b924-ac75d65098c8" providerId="ADAL" clId="{52E057CF-F7F7-4F74-A3C3-6F3CC63F7ED0}" dt="2020-04-24T23:30:27.476" v="3917" actId="20577"/>
        <pc:sldMkLst>
          <pc:docMk/>
          <pc:sldMk cId="4255953569" sldId="1393"/>
        </pc:sldMkLst>
        <pc:spChg chg="mod">
          <ac:chgData name="Singh, Hasmita" userId="d45145b8-e862-4dd2-b924-ac75d65098c8" providerId="ADAL" clId="{52E057CF-F7F7-4F74-A3C3-6F3CC63F7ED0}" dt="2020-04-24T23:30:27.476" v="3917" actId="20577"/>
          <ac:spMkLst>
            <pc:docMk/>
            <pc:sldMk cId="4255953569" sldId="1393"/>
            <ac:spMk id="2" creationId="{60DB5BEA-4525-4878-A7E7-4BE05B3C249C}"/>
          </ac:spMkLst>
        </pc:spChg>
      </pc:sldChg>
      <pc:sldChg chg="modSp new mod">
        <pc:chgData name="Singh, Hasmita" userId="d45145b8-e862-4dd2-b924-ac75d65098c8" providerId="ADAL" clId="{52E057CF-F7F7-4F74-A3C3-6F3CC63F7ED0}" dt="2020-04-24T23:30:42.528" v="3935" actId="20577"/>
        <pc:sldMkLst>
          <pc:docMk/>
          <pc:sldMk cId="396582399" sldId="1394"/>
        </pc:sldMkLst>
        <pc:spChg chg="mod">
          <ac:chgData name="Singh, Hasmita" userId="d45145b8-e862-4dd2-b924-ac75d65098c8" providerId="ADAL" clId="{52E057CF-F7F7-4F74-A3C3-6F3CC63F7ED0}" dt="2020-04-24T23:30:42.528" v="3935" actId="20577"/>
          <ac:spMkLst>
            <pc:docMk/>
            <pc:sldMk cId="396582399" sldId="1394"/>
            <ac:spMk id="2" creationId="{251A33D4-DF24-4E1B-900A-268A634E1907}"/>
          </ac:spMkLst>
        </pc:spChg>
      </pc:sldChg>
      <pc:sldChg chg="modSp new mod">
        <pc:chgData name="Singh, Hasmita" userId="d45145b8-e862-4dd2-b924-ac75d65098c8" providerId="ADAL" clId="{52E057CF-F7F7-4F74-A3C3-6F3CC63F7ED0}" dt="2020-04-24T23:30:50.316" v="3950" actId="20577"/>
        <pc:sldMkLst>
          <pc:docMk/>
          <pc:sldMk cId="2038048236" sldId="1395"/>
        </pc:sldMkLst>
        <pc:spChg chg="mod">
          <ac:chgData name="Singh, Hasmita" userId="d45145b8-e862-4dd2-b924-ac75d65098c8" providerId="ADAL" clId="{52E057CF-F7F7-4F74-A3C3-6F3CC63F7ED0}" dt="2020-04-24T23:30:50.316" v="3950" actId="20577"/>
          <ac:spMkLst>
            <pc:docMk/>
            <pc:sldMk cId="2038048236" sldId="1395"/>
            <ac:spMk id="2" creationId="{199FAA6E-2ACA-4D19-BD3B-115DFFCD4CF9}"/>
          </ac:spMkLst>
        </pc:spChg>
      </pc:sldChg>
    </pc:docChg>
  </pc:docChgLst>
  <pc:docChgLst>
    <pc:chgData name="Singh, Hasmita" userId="389ee1e1-3201-4132-98db-eb6f2e16f18b" providerId="ADAL" clId="{4F5B0FD3-6B50-4C89-9580-534DD65DFEF0}"/>
    <pc:docChg chg="modSld">
      <pc:chgData name="Singh, Hasmita" userId="389ee1e1-3201-4132-98db-eb6f2e16f18b" providerId="ADAL" clId="{4F5B0FD3-6B50-4C89-9580-534DD65DFEF0}" dt="2021-04-16T19:42:24.103" v="3" actId="1035"/>
      <pc:docMkLst>
        <pc:docMk/>
      </pc:docMkLst>
      <pc:sldChg chg="modSp mod">
        <pc:chgData name="Singh, Hasmita" userId="389ee1e1-3201-4132-98db-eb6f2e16f18b" providerId="ADAL" clId="{4F5B0FD3-6B50-4C89-9580-534DD65DFEF0}" dt="2021-04-16T19:42:24.103" v="3" actId="1035"/>
        <pc:sldMkLst>
          <pc:docMk/>
          <pc:sldMk cId="4200333929" sldId="1401"/>
        </pc:sldMkLst>
        <pc:spChg chg="mod">
          <ac:chgData name="Singh, Hasmita" userId="389ee1e1-3201-4132-98db-eb6f2e16f18b" providerId="ADAL" clId="{4F5B0FD3-6B50-4C89-9580-534DD65DFEF0}" dt="2021-04-16T19:42:24.103" v="3" actId="1035"/>
          <ac:spMkLst>
            <pc:docMk/>
            <pc:sldMk cId="4200333929" sldId="1401"/>
            <ac:spMk id="7" creationId="{BECC201F-AE96-48D5-A2AD-1DFBA0D03B96}"/>
          </ac:spMkLst>
        </pc:spChg>
      </pc:sldChg>
    </pc:docChg>
  </pc:docChgLst>
  <pc:docChgLst>
    <pc:chgData name="Harrison, Susan" userId="1ddf3375-323b-4640-a3c6-9d3435a6c407" providerId="ADAL" clId="{C6711819-A83B-42C5-B8D2-A2F95A7E405B}"/>
    <pc:docChg chg="modSld">
      <pc:chgData name="Harrison, Susan" userId="1ddf3375-323b-4640-a3c6-9d3435a6c407" providerId="ADAL" clId="{C6711819-A83B-42C5-B8D2-A2F95A7E405B}" dt="2021-04-16T18:10:42.900" v="14" actId="20577"/>
      <pc:docMkLst>
        <pc:docMk/>
      </pc:docMkLst>
      <pc:sldChg chg="modSp mod">
        <pc:chgData name="Harrison, Susan" userId="1ddf3375-323b-4640-a3c6-9d3435a6c407" providerId="ADAL" clId="{C6711819-A83B-42C5-B8D2-A2F95A7E405B}" dt="2021-04-16T18:09:32.529" v="5" actId="20577"/>
        <pc:sldMkLst>
          <pc:docMk/>
          <pc:sldMk cId="2260738719" sldId="372"/>
        </pc:sldMkLst>
        <pc:spChg chg="mod">
          <ac:chgData name="Harrison, Susan" userId="1ddf3375-323b-4640-a3c6-9d3435a6c407" providerId="ADAL" clId="{C6711819-A83B-42C5-B8D2-A2F95A7E405B}" dt="2021-04-16T18:09:32.529" v="5" actId="20577"/>
          <ac:spMkLst>
            <pc:docMk/>
            <pc:sldMk cId="2260738719" sldId="372"/>
            <ac:spMk id="2" creationId="{75A291A8-1382-D540-A1A4-729B0126E327}"/>
          </ac:spMkLst>
        </pc:spChg>
        <pc:cxnChg chg="mod">
          <ac:chgData name="Harrison, Susan" userId="1ddf3375-323b-4640-a3c6-9d3435a6c407" providerId="ADAL" clId="{C6711819-A83B-42C5-B8D2-A2F95A7E405B}" dt="2021-04-16T18:09:16.035" v="0" actId="14100"/>
          <ac:cxnSpMkLst>
            <pc:docMk/>
            <pc:sldMk cId="2260738719" sldId="372"/>
            <ac:cxnSpMk id="12" creationId="{A584562E-50ED-884F-96BA-FB1269B1C584}"/>
          </ac:cxnSpMkLst>
        </pc:cxnChg>
      </pc:sldChg>
      <pc:sldChg chg="modSp mod modNotesTx">
        <pc:chgData name="Harrison, Susan" userId="1ddf3375-323b-4640-a3c6-9d3435a6c407" providerId="ADAL" clId="{C6711819-A83B-42C5-B8D2-A2F95A7E405B}" dt="2021-04-16T18:10:42.900" v="14" actId="20577"/>
        <pc:sldMkLst>
          <pc:docMk/>
          <pc:sldMk cId="2577171833" sldId="624"/>
        </pc:sldMkLst>
        <pc:spChg chg="mod">
          <ac:chgData name="Harrison, Susan" userId="1ddf3375-323b-4640-a3c6-9d3435a6c407" providerId="ADAL" clId="{C6711819-A83B-42C5-B8D2-A2F95A7E405B}" dt="2021-04-16T18:10:09.429" v="9" actId="20577"/>
          <ac:spMkLst>
            <pc:docMk/>
            <pc:sldMk cId="2577171833" sldId="624"/>
            <ac:spMk id="5" creationId="{58410E86-D30A-6A45-AB50-2CB9CE93C28B}"/>
          </ac:spMkLst>
        </pc:spChg>
        <pc:cxnChg chg="mod">
          <ac:chgData name="Harrison, Susan" userId="1ddf3375-323b-4640-a3c6-9d3435a6c407" providerId="ADAL" clId="{C6711819-A83B-42C5-B8D2-A2F95A7E405B}" dt="2021-04-16T18:10:16.185" v="11" actId="14100"/>
          <ac:cxnSpMkLst>
            <pc:docMk/>
            <pc:sldMk cId="2577171833" sldId="624"/>
            <ac:cxnSpMk id="6" creationId="{74DFD7D8-A131-C947-B962-8FC553DFBBB6}"/>
          </ac:cxnSpMkLst>
        </pc:cxnChg>
      </pc:sldChg>
      <pc:sldChg chg="modSp mod">
        <pc:chgData name="Harrison, Susan" userId="1ddf3375-323b-4640-a3c6-9d3435a6c407" providerId="ADAL" clId="{C6711819-A83B-42C5-B8D2-A2F95A7E405B}" dt="2021-04-16T18:09:58.234" v="7" actId="20577"/>
        <pc:sldMkLst>
          <pc:docMk/>
          <pc:sldMk cId="2513520008" sldId="649"/>
        </pc:sldMkLst>
        <pc:spChg chg="mod">
          <ac:chgData name="Harrison, Susan" userId="1ddf3375-323b-4640-a3c6-9d3435a6c407" providerId="ADAL" clId="{C6711819-A83B-42C5-B8D2-A2F95A7E405B}" dt="2021-04-16T18:09:58.234" v="7" actId="20577"/>
          <ac:spMkLst>
            <pc:docMk/>
            <pc:sldMk cId="2513520008" sldId="649"/>
            <ac:spMk id="3" creationId="{00000000-0000-0000-0000-000000000000}"/>
          </ac:spMkLst>
        </pc:spChg>
      </pc:sldChg>
    </pc:docChg>
  </pc:docChgLst>
  <pc:docChgLst>
    <pc:chgData name="Johnson, Stacey" userId="S::stacey.johnson@ontariohealth.ca::726ed288-f929-495e-b865-eb2518c5f93c" providerId="AD" clId="Web-{E6FF73D4-6362-442C-070E-4039730A6324}"/>
    <pc:docChg chg="modSld">
      <pc:chgData name="Johnson, Stacey" userId="S::stacey.johnson@ontariohealth.ca::726ed288-f929-495e-b865-eb2518c5f93c" providerId="AD" clId="Web-{E6FF73D4-6362-442C-070E-4039730A6324}" dt="2021-02-22T21:38:16.727" v="22"/>
      <pc:docMkLst>
        <pc:docMk/>
      </pc:docMkLst>
      <pc:sldChg chg="modNotes">
        <pc:chgData name="Johnson, Stacey" userId="S::stacey.johnson@ontariohealth.ca::726ed288-f929-495e-b865-eb2518c5f93c" providerId="AD" clId="Web-{E6FF73D4-6362-442C-070E-4039730A6324}" dt="2021-02-22T21:36:06.789" v="4"/>
        <pc:sldMkLst>
          <pc:docMk/>
          <pc:sldMk cId="977568538" sldId="667"/>
        </pc:sldMkLst>
      </pc:sldChg>
      <pc:sldChg chg="modNotes">
        <pc:chgData name="Johnson, Stacey" userId="S::stacey.johnson@ontariohealth.ca::726ed288-f929-495e-b865-eb2518c5f93c" providerId="AD" clId="Web-{E6FF73D4-6362-442C-070E-4039730A6324}" dt="2021-02-22T21:36:34.601" v="10"/>
        <pc:sldMkLst>
          <pc:docMk/>
          <pc:sldMk cId="4237890756" sldId="668"/>
        </pc:sldMkLst>
      </pc:sldChg>
      <pc:sldChg chg="modNotes">
        <pc:chgData name="Johnson, Stacey" userId="S::stacey.johnson@ontariohealth.ca::726ed288-f929-495e-b865-eb2518c5f93c" providerId="AD" clId="Web-{E6FF73D4-6362-442C-070E-4039730A6324}" dt="2021-02-22T21:37:02.211" v="15"/>
        <pc:sldMkLst>
          <pc:docMk/>
          <pc:sldMk cId="710165204" sldId="669"/>
        </pc:sldMkLst>
      </pc:sldChg>
      <pc:sldChg chg="modNotes">
        <pc:chgData name="Johnson, Stacey" userId="S::stacey.johnson@ontariohealth.ca::726ed288-f929-495e-b865-eb2518c5f93c" providerId="AD" clId="Web-{E6FF73D4-6362-442C-070E-4039730A6324}" dt="2021-02-22T21:38:16.727" v="22"/>
        <pc:sldMkLst>
          <pc:docMk/>
          <pc:sldMk cId="463597606" sldId="670"/>
        </pc:sldMkLst>
      </pc:sldChg>
    </pc:docChg>
  </pc:docChgLst>
  <pc:docChgLst>
    <pc:chgData name="Johnson, Stacey" userId="S::stacey.johnson@ontariohealth.ca::726ed288-f929-495e-b865-eb2518c5f93c" providerId="AD" clId="Web-{AB11B19F-107F-B000-C374-89FBF90EC96B}"/>
    <pc:docChg chg="modSld">
      <pc:chgData name="Johnson, Stacey" userId="S::stacey.johnson@ontariohealth.ca::726ed288-f929-495e-b865-eb2518c5f93c" providerId="AD" clId="Web-{AB11B19F-107F-B000-C374-89FBF90EC96B}" dt="2021-03-04T20:31:23.246" v="7" actId="20577"/>
      <pc:docMkLst>
        <pc:docMk/>
      </pc:docMkLst>
      <pc:sldChg chg="modSp">
        <pc:chgData name="Johnson, Stacey" userId="S::stacey.johnson@ontariohealth.ca::726ed288-f929-495e-b865-eb2518c5f93c" providerId="AD" clId="Web-{AB11B19F-107F-B000-C374-89FBF90EC96B}" dt="2021-03-04T20:31:23.246" v="7" actId="20577"/>
        <pc:sldMkLst>
          <pc:docMk/>
          <pc:sldMk cId="3157782450" sldId="646"/>
        </pc:sldMkLst>
        <pc:spChg chg="mod">
          <ac:chgData name="Johnson, Stacey" userId="S::stacey.johnson@ontariohealth.ca::726ed288-f929-495e-b865-eb2518c5f93c" providerId="AD" clId="Web-{AB11B19F-107F-B000-C374-89FBF90EC96B}" dt="2021-03-04T20:31:23.246" v="7" actId="20577"/>
          <ac:spMkLst>
            <pc:docMk/>
            <pc:sldMk cId="3157782450" sldId="646"/>
            <ac:spMk id="5" creationId="{4EF0EEC0-5334-49B7-B18E-C32A3037E22F}"/>
          </ac:spMkLst>
        </pc:spChg>
      </pc:sldChg>
      <pc:sldChg chg="addCm">
        <pc:chgData name="Johnson, Stacey" userId="S::stacey.johnson@ontariohealth.ca::726ed288-f929-495e-b865-eb2518c5f93c" providerId="AD" clId="Web-{AB11B19F-107F-B000-C374-89FBF90EC96B}" dt="2021-03-04T20:29:19.230" v="0"/>
        <pc:sldMkLst>
          <pc:docMk/>
          <pc:sldMk cId="3363751239" sldId="653"/>
        </pc:sldMkLst>
      </pc:sldChg>
      <pc:sldChg chg="addCm delCm">
        <pc:chgData name="Johnson, Stacey" userId="S::stacey.johnson@ontariohealth.ca::726ed288-f929-495e-b865-eb2518c5f93c" providerId="AD" clId="Web-{AB11B19F-107F-B000-C374-89FBF90EC96B}" dt="2021-03-04T20:30:40.105" v="3"/>
        <pc:sldMkLst>
          <pc:docMk/>
          <pc:sldMk cId="769053251" sldId="132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ontariohealth-my.sharepoint.com/personal/hasmita_singh_ontariohealth_ca/Documents/OHQ_Data/Z%20April%2011%202017/Performance%20Measurement%20Team/Quality%20Standards/5.%20Diabetes/Measurement/6.%20Reporting%20Products/1.%20Slide%20deck/Data%20and%20gr"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ntariohealth-my.sharepoint.com/personal/hasmita_singh_ontariohealth_ca/Documents/OHQ_Data/Z%20April%2011%202017/Performance%20Measurement%20Team/Quality%20Standards/5.%20Diabetes/Measurement/6.%20Reporting%20Products/1.%20Slide%20deck/Data%20and%20gr"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ontariohealth-my.sharepoint.com/personal/hasmita_singh_ontariohealth_ca/Documents/OHQ_Data/Z%20April%2011%202017/Performance%20Measurement%20Team/Quality%20Standards/5.%20Diabetes/Measurement/6.%20Reporting%20Products/1.%20Slide%20deck/Data%20and%20gr"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and graphs.xlsx]Maternal FR'!$E$28</c:f>
              <c:strCache>
                <c:ptCount val="1"/>
                <c:pt idx="0">
                  <c:v>Diabète Préexistant</c:v>
                </c:pt>
              </c:strCache>
            </c:strRef>
          </c:tx>
          <c:spPr>
            <a:solidFill>
              <a:srgbClr val="00B2E3"/>
            </a:solidFill>
            <a:ln>
              <a:solidFill>
                <a:srgbClr val="00B2E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graphs.xlsx]Maternal FR'!$D$29:$D$32</c:f>
              <c:strCache>
                <c:ptCount val="4"/>
                <c:pt idx="0">
                  <c:v>Pré-éclampsie</c:v>
                </c:pt>
                <c:pt idx="1">
                  <c:v>Accouchement vaginal par voie chirurgicale</c:v>
                </c:pt>
                <c:pt idx="2">
                  <c:v>Césarienne</c:v>
                </c:pt>
                <c:pt idx="3">
                  <c:v>Lacérations au troisième ou au quatrième degré</c:v>
                </c:pt>
              </c:strCache>
            </c:strRef>
          </c:cat>
          <c:val>
            <c:numRef>
              <c:f>'[Data and graphs.xlsx]Maternal FR'!$E$29:$E$32</c:f>
              <c:numCache>
                <c:formatCode>0.0</c:formatCode>
                <c:ptCount val="4"/>
                <c:pt idx="0">
                  <c:v>5.2</c:v>
                </c:pt>
                <c:pt idx="1">
                  <c:v>6.91</c:v>
                </c:pt>
                <c:pt idx="2">
                  <c:v>46.17</c:v>
                </c:pt>
                <c:pt idx="3">
                  <c:v>2.71</c:v>
                </c:pt>
              </c:numCache>
            </c:numRef>
          </c:val>
          <c:extLst>
            <c:ext xmlns:c16="http://schemas.microsoft.com/office/drawing/2014/chart" uri="{C3380CC4-5D6E-409C-BE32-E72D297353CC}">
              <c16:uniqueId val="{00000000-EAD1-4D07-87D7-69E99162389B}"/>
            </c:ext>
          </c:extLst>
        </c:ser>
        <c:ser>
          <c:idx val="1"/>
          <c:order val="1"/>
          <c:tx>
            <c:strRef>
              <c:f>'[Data and graphs.xlsx]Maternal FR'!$F$28</c:f>
              <c:strCache>
                <c:ptCount val="1"/>
                <c:pt idx="0">
                  <c:v>Diabète Gestationnel</c:v>
                </c:pt>
              </c:strCache>
            </c:strRef>
          </c:tx>
          <c:spPr>
            <a:solidFill>
              <a:srgbClr val="92278F"/>
            </a:solidFill>
            <a:ln>
              <a:solidFill>
                <a:srgbClr val="9227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graphs.xlsx]Maternal FR'!$D$29:$D$32</c:f>
              <c:strCache>
                <c:ptCount val="4"/>
                <c:pt idx="0">
                  <c:v>Pré-éclampsie</c:v>
                </c:pt>
                <c:pt idx="1">
                  <c:v>Accouchement vaginal par voie chirurgicale</c:v>
                </c:pt>
                <c:pt idx="2">
                  <c:v>Césarienne</c:v>
                </c:pt>
                <c:pt idx="3">
                  <c:v>Lacérations au troisième ou au quatrième degré</c:v>
                </c:pt>
              </c:strCache>
            </c:strRef>
          </c:cat>
          <c:val>
            <c:numRef>
              <c:f>'[Data and graphs.xlsx]Maternal FR'!$F$29:$F$32</c:f>
              <c:numCache>
                <c:formatCode>0.0</c:formatCode>
                <c:ptCount val="4"/>
                <c:pt idx="0">
                  <c:v>2.06</c:v>
                </c:pt>
                <c:pt idx="1">
                  <c:v>8.64</c:v>
                </c:pt>
                <c:pt idx="2">
                  <c:v>34.94</c:v>
                </c:pt>
                <c:pt idx="3">
                  <c:v>2.52</c:v>
                </c:pt>
              </c:numCache>
            </c:numRef>
          </c:val>
          <c:extLst>
            <c:ext xmlns:c16="http://schemas.microsoft.com/office/drawing/2014/chart" uri="{C3380CC4-5D6E-409C-BE32-E72D297353CC}">
              <c16:uniqueId val="{00000001-EAD1-4D07-87D7-69E99162389B}"/>
            </c:ext>
          </c:extLst>
        </c:ser>
        <c:dLbls>
          <c:showLegendKey val="0"/>
          <c:showVal val="0"/>
          <c:showCatName val="0"/>
          <c:showSerName val="0"/>
          <c:showPercent val="0"/>
          <c:showBubbleSize val="0"/>
        </c:dLbls>
        <c:gapWidth val="272"/>
        <c:overlap val="-4"/>
        <c:axId val="1210730271"/>
        <c:axId val="1210725279"/>
      </c:barChart>
      <c:catAx>
        <c:axId val="121073027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solidFill>
                      <a:schemeClr val="tx1"/>
                    </a:solidFill>
                  </a:rPr>
                  <a:t>Issue des </a:t>
                </a:r>
                <a:r>
                  <a:rPr lang="en-US" sz="1200" b="1" err="1">
                    <a:solidFill>
                      <a:schemeClr val="tx1"/>
                    </a:solidFill>
                  </a:rPr>
                  <a:t>maternelles</a:t>
                </a:r>
                <a:endParaRPr lang="en-US" sz="1200" b="1">
                  <a:solidFill>
                    <a:schemeClr val="tx1"/>
                  </a:solidFill>
                </a:endParaRPr>
              </a:p>
            </c:rich>
          </c:tx>
          <c:layout>
            <c:manualLayout>
              <c:xMode val="edge"/>
              <c:yMode val="edge"/>
              <c:x val="0.40608157097624392"/>
              <c:y val="0.8908064423811805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0725279"/>
        <c:crosses val="autoZero"/>
        <c:auto val="1"/>
        <c:lblAlgn val="ctr"/>
        <c:lblOffset val="100"/>
        <c:noMultiLvlLbl val="0"/>
      </c:catAx>
      <c:valAx>
        <c:axId val="1210725279"/>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a:solidFill>
                      <a:schemeClr val="tx1"/>
                    </a:solidFill>
                  </a:rPr>
                  <a:t>Pourcentage</a:t>
                </a:r>
              </a:p>
            </c:rich>
          </c:tx>
          <c:layout>
            <c:manualLayout>
              <c:xMode val="edge"/>
              <c:yMode val="edge"/>
              <c:x val="9.7763860185869945E-3"/>
              <c:y val="0.2677237308888407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10730271"/>
        <c:crosses val="autoZero"/>
        <c:crossBetween val="between"/>
      </c:valAx>
      <c:spPr>
        <a:noFill/>
        <a:ln>
          <a:noFill/>
        </a:ln>
        <a:effectLst/>
      </c:spPr>
    </c:plotArea>
    <c:legend>
      <c:legendPos val="b"/>
      <c:layout>
        <c:manualLayout>
          <c:xMode val="edge"/>
          <c:yMode val="edge"/>
          <c:x val="0.60602974691027167"/>
          <c:y val="0.89354706931361993"/>
          <c:w val="0.37999342422271348"/>
          <c:h val="6.01304996313284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and graphs.xlsx]Neonatal FR'!$C$4</c:f>
              <c:strCache>
                <c:ptCount val="1"/>
                <c:pt idx="0">
                  <c:v>Diabète Préexistant</c:v>
                </c:pt>
              </c:strCache>
            </c:strRef>
          </c:tx>
          <c:spPr>
            <a:solidFill>
              <a:srgbClr val="48A7A2"/>
            </a:solidFill>
            <a:ln>
              <a:solidFill>
                <a:srgbClr val="48A7A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graphs.xlsx]Neonatal FR'!$B$5:$B$10</c:f>
              <c:strCache>
                <c:ptCount val="6"/>
                <c:pt idx="0">
                  <c:v>Hypoglycémie néonatale</c:v>
                </c:pt>
                <c:pt idx="1">
                  <c:v>Macrosomie</c:v>
                </c:pt>
                <c:pt idx="2">
                  <c:v>Dystocie des épaules</c:v>
                </c:pt>
                <c:pt idx="3">
                  <c:v>Naissance prématurée</c:v>
                </c:pt>
                <c:pt idx="4">
                  <c:v>Hyperbilirubinémie</c:v>
                </c:pt>
                <c:pt idx="5">
                  <c:v>Détresse respiratoire</c:v>
                </c:pt>
              </c:strCache>
            </c:strRef>
          </c:cat>
          <c:val>
            <c:numRef>
              <c:f>'[Data and graphs.xlsx]Neonatal FR'!$C$5:$C$10</c:f>
              <c:numCache>
                <c:formatCode>0.0</c:formatCode>
                <c:ptCount val="6"/>
                <c:pt idx="0">
                  <c:v>23.36</c:v>
                </c:pt>
                <c:pt idx="1">
                  <c:v>14.5</c:v>
                </c:pt>
                <c:pt idx="2">
                  <c:v>5.87</c:v>
                </c:pt>
                <c:pt idx="3">
                  <c:v>16.57</c:v>
                </c:pt>
                <c:pt idx="4">
                  <c:v>19.54</c:v>
                </c:pt>
                <c:pt idx="5">
                  <c:v>13.74</c:v>
                </c:pt>
              </c:numCache>
            </c:numRef>
          </c:val>
          <c:extLst>
            <c:ext xmlns:c16="http://schemas.microsoft.com/office/drawing/2014/chart" uri="{C3380CC4-5D6E-409C-BE32-E72D297353CC}">
              <c16:uniqueId val="{00000000-AFF6-40C6-BC27-C6779181F7B5}"/>
            </c:ext>
          </c:extLst>
        </c:ser>
        <c:ser>
          <c:idx val="1"/>
          <c:order val="1"/>
          <c:tx>
            <c:strRef>
              <c:f>'[Data and graphs.xlsx]Neonatal FR'!$D$4</c:f>
              <c:strCache>
                <c:ptCount val="1"/>
                <c:pt idx="0">
                  <c:v>Diabète Gestationnel</c:v>
                </c:pt>
              </c:strCache>
            </c:strRef>
          </c:tx>
          <c:spPr>
            <a:solidFill>
              <a:srgbClr val="C1B28F"/>
            </a:solidFill>
            <a:ln>
              <a:solidFill>
                <a:srgbClr val="C1B2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graphs.xlsx]Neonatal FR'!$B$5:$B$10</c:f>
              <c:strCache>
                <c:ptCount val="6"/>
                <c:pt idx="0">
                  <c:v>Hypoglycémie néonatale</c:v>
                </c:pt>
                <c:pt idx="1">
                  <c:v>Macrosomie</c:v>
                </c:pt>
                <c:pt idx="2">
                  <c:v>Dystocie des épaules</c:v>
                </c:pt>
                <c:pt idx="3">
                  <c:v>Naissance prématurée</c:v>
                </c:pt>
                <c:pt idx="4">
                  <c:v>Hyperbilirubinémie</c:v>
                </c:pt>
                <c:pt idx="5">
                  <c:v>Détresse respiratoire</c:v>
                </c:pt>
              </c:strCache>
            </c:strRef>
          </c:cat>
          <c:val>
            <c:numRef>
              <c:f>'[Data and graphs.xlsx]Neonatal FR'!$D$5:$D$10</c:f>
              <c:numCache>
                <c:formatCode>0.0</c:formatCode>
                <c:ptCount val="6"/>
                <c:pt idx="0">
                  <c:v>17</c:v>
                </c:pt>
                <c:pt idx="1">
                  <c:v>7.28</c:v>
                </c:pt>
                <c:pt idx="2">
                  <c:v>3.24</c:v>
                </c:pt>
                <c:pt idx="3">
                  <c:v>7.7</c:v>
                </c:pt>
                <c:pt idx="4">
                  <c:v>11.54</c:v>
                </c:pt>
                <c:pt idx="5">
                  <c:v>6.18</c:v>
                </c:pt>
              </c:numCache>
            </c:numRef>
          </c:val>
          <c:extLst>
            <c:ext xmlns:c16="http://schemas.microsoft.com/office/drawing/2014/chart" uri="{C3380CC4-5D6E-409C-BE32-E72D297353CC}">
              <c16:uniqueId val="{00000001-AFF6-40C6-BC27-C6779181F7B5}"/>
            </c:ext>
          </c:extLst>
        </c:ser>
        <c:dLbls>
          <c:showLegendKey val="0"/>
          <c:showVal val="0"/>
          <c:showCatName val="0"/>
          <c:showSerName val="0"/>
          <c:showPercent val="0"/>
          <c:showBubbleSize val="0"/>
        </c:dLbls>
        <c:gapWidth val="200"/>
        <c:overlap val="-7"/>
        <c:axId val="1234424127"/>
        <c:axId val="1234425375"/>
      </c:barChart>
      <c:catAx>
        <c:axId val="1234424127"/>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i="0" baseline="0">
                    <a:solidFill>
                      <a:schemeClr val="tx1"/>
                    </a:solidFill>
                    <a:effectLst/>
                  </a:rPr>
                  <a:t>Issue </a:t>
                </a:r>
                <a:r>
                  <a:rPr lang="en-US" sz="1200" b="1" i="0" baseline="0" err="1">
                    <a:solidFill>
                      <a:schemeClr val="tx1"/>
                    </a:solidFill>
                    <a:effectLst/>
                  </a:rPr>
                  <a:t>néonatale</a:t>
                </a:r>
                <a:r>
                  <a:rPr lang="en-US" sz="1200" b="1" i="0" baseline="0">
                    <a:solidFill>
                      <a:schemeClr val="tx1"/>
                    </a:solidFill>
                    <a:effectLst/>
                  </a:rPr>
                  <a:t> </a:t>
                </a:r>
                <a:r>
                  <a:rPr lang="en-US" sz="1200" b="1" i="0" baseline="0" err="1">
                    <a:solidFill>
                      <a:schemeClr val="tx1"/>
                    </a:solidFill>
                    <a:effectLst/>
                  </a:rPr>
                  <a:t>défavorable</a:t>
                </a:r>
                <a:endParaRPr lang="en-US" sz="1200">
                  <a:solidFill>
                    <a:schemeClr val="tx1"/>
                  </a:solidFill>
                  <a:effectLst/>
                </a:endParaRPr>
              </a:p>
            </c:rich>
          </c:tx>
          <c:layout>
            <c:manualLayout>
              <c:xMode val="edge"/>
              <c:yMode val="edge"/>
              <c:x val="0.37159613179680517"/>
              <c:y val="0.90240076224396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4425375"/>
        <c:crosses val="autoZero"/>
        <c:auto val="1"/>
        <c:lblAlgn val="ctr"/>
        <c:lblOffset val="100"/>
        <c:noMultiLvlLbl val="0"/>
      </c:catAx>
      <c:valAx>
        <c:axId val="1234425375"/>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err="1">
                    <a:solidFill>
                      <a:schemeClr val="tx1"/>
                    </a:solidFill>
                  </a:rPr>
                  <a:t>Pourcentage</a:t>
                </a:r>
                <a:endParaRPr lang="en-US" sz="1200" b="1">
                  <a:solidFill>
                    <a:schemeClr val="tx1"/>
                  </a:solidFill>
                </a:endParaRPr>
              </a:p>
            </c:rich>
          </c:tx>
          <c:layout>
            <c:manualLayout>
              <c:xMode val="edge"/>
              <c:yMode val="edge"/>
              <c:x val="9.255120680943682E-3"/>
              <c:y val="0.2389532550654236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34424127"/>
        <c:crosses val="autoZero"/>
        <c:crossBetween val="between"/>
      </c:valAx>
      <c:spPr>
        <a:noFill/>
        <a:ln>
          <a:noFill/>
        </a:ln>
        <a:effectLst/>
      </c:spPr>
    </c:plotArea>
    <c:legend>
      <c:legendPos val="b"/>
      <c:layout>
        <c:manualLayout>
          <c:xMode val="edge"/>
          <c:yMode val="edge"/>
          <c:x val="0.58117906836643463"/>
          <c:y val="0.90275640290417725"/>
          <c:w val="0.41762942593960123"/>
          <c:h val="7.522912243428087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2004696144541"/>
          <c:y val="3.1261209471857246E-2"/>
          <c:w val="0.86537567557972872"/>
          <c:h val="0.50647967785649406"/>
        </c:manualLayout>
      </c:layout>
      <c:barChart>
        <c:barDir val="col"/>
        <c:grouping val="clustered"/>
        <c:varyColors val="0"/>
        <c:ser>
          <c:idx val="0"/>
          <c:order val="0"/>
          <c:tx>
            <c:strRef>
              <c:f>'[Data and graphs.xlsx]NICU 24hours+ FR'!$C$4</c:f>
              <c:strCache>
                <c:ptCount val="1"/>
                <c:pt idx="0">
                  <c:v>Diabète Préexistant</c:v>
                </c:pt>
              </c:strCache>
            </c:strRef>
          </c:tx>
          <c:spPr>
            <a:solidFill>
              <a:srgbClr val="00B2E3"/>
            </a:solidFill>
            <a:ln>
              <a:solidFill>
                <a:srgbClr val="00B2E3"/>
              </a:solidFill>
            </a:ln>
            <a:effectLst/>
          </c:spPr>
          <c:invertIfNegative val="0"/>
          <c:dPt>
            <c:idx val="0"/>
            <c:invertIfNegative val="0"/>
            <c:bubble3D val="0"/>
            <c:spPr>
              <a:pattFill prst="wdUpDiag">
                <a:fgClr>
                  <a:srgbClr val="00B2E3"/>
                </a:fgClr>
                <a:bgClr>
                  <a:schemeClr val="bg1"/>
                </a:bgClr>
              </a:pattFill>
              <a:ln>
                <a:solidFill>
                  <a:srgbClr val="00B2E3"/>
                </a:solidFill>
              </a:ln>
              <a:effectLst/>
            </c:spPr>
            <c:extLst>
              <c:ext xmlns:c16="http://schemas.microsoft.com/office/drawing/2014/chart" uri="{C3380CC4-5D6E-409C-BE32-E72D297353CC}">
                <c16:uniqueId val="{00000001-4761-43A8-A616-46D922C40C0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graphs.xlsx]NICU 24hours+ FR'!$B$5:$B$19</c:f>
              <c:strCache>
                <c:ptCount val="15"/>
                <c:pt idx="0">
                  <c:v>Ontario</c:v>
                </c:pt>
                <c:pt idx="1">
                  <c:v>Centre</c:v>
                </c:pt>
                <c:pt idx="2">
                  <c:v>Centre-Est</c:v>
                </c:pt>
                <c:pt idx="3">
                  <c:v>Centre-Ouest</c:v>
                </c:pt>
                <c:pt idx="4">
                  <c:v>Champlain</c:v>
                </c:pt>
                <c:pt idx="5">
                  <c:v>Érié St-Clair</c:v>
                </c:pt>
                <c:pt idx="6">
                  <c:v>Hamilton Niagara Haldimand Brant</c:v>
                </c:pt>
                <c:pt idx="7">
                  <c:v>Mississauga Halton</c:v>
                </c:pt>
                <c:pt idx="8">
                  <c:v>Nord-Est</c:v>
                </c:pt>
                <c:pt idx="9">
                  <c:v>Simcoe Nord Muskoka</c:v>
                </c:pt>
                <c:pt idx="10">
                  <c:v>Nord-Ouest</c:v>
                </c:pt>
                <c:pt idx="11">
                  <c:v>Sud-Est</c:v>
                </c:pt>
                <c:pt idx="12">
                  <c:v>Sud-Ouest</c:v>
                </c:pt>
                <c:pt idx="13">
                  <c:v>Centre-Toronto</c:v>
                </c:pt>
                <c:pt idx="14">
                  <c:v>Waterloo Wellington</c:v>
                </c:pt>
              </c:strCache>
            </c:strRef>
          </c:cat>
          <c:val>
            <c:numRef>
              <c:f>'[Data and graphs.xlsx]NICU 24hours+ FR'!$C$5:$C$19</c:f>
              <c:numCache>
                <c:formatCode>0.0</c:formatCode>
                <c:ptCount val="15"/>
                <c:pt idx="0">
                  <c:v>23.92</c:v>
                </c:pt>
                <c:pt idx="1">
                  <c:v>16.54</c:v>
                </c:pt>
                <c:pt idx="2">
                  <c:v>21.75</c:v>
                </c:pt>
                <c:pt idx="3">
                  <c:v>26.1</c:v>
                </c:pt>
                <c:pt idx="4">
                  <c:v>19.41</c:v>
                </c:pt>
                <c:pt idx="5">
                  <c:v>20.37</c:v>
                </c:pt>
                <c:pt idx="6">
                  <c:v>31.08</c:v>
                </c:pt>
                <c:pt idx="7">
                  <c:v>18.11</c:v>
                </c:pt>
                <c:pt idx="8">
                  <c:v>27.3</c:v>
                </c:pt>
                <c:pt idx="9">
                  <c:v>30.86</c:v>
                </c:pt>
                <c:pt idx="10">
                  <c:v>35.04</c:v>
                </c:pt>
                <c:pt idx="11">
                  <c:v>34.71</c:v>
                </c:pt>
                <c:pt idx="12">
                  <c:v>28.03</c:v>
                </c:pt>
                <c:pt idx="13">
                  <c:v>12.24</c:v>
                </c:pt>
                <c:pt idx="14">
                  <c:v>27.63</c:v>
                </c:pt>
              </c:numCache>
            </c:numRef>
          </c:val>
          <c:extLst>
            <c:ext xmlns:c16="http://schemas.microsoft.com/office/drawing/2014/chart" uri="{C3380CC4-5D6E-409C-BE32-E72D297353CC}">
              <c16:uniqueId val="{00000002-4761-43A8-A616-46D922C40C0B}"/>
            </c:ext>
          </c:extLst>
        </c:ser>
        <c:ser>
          <c:idx val="1"/>
          <c:order val="1"/>
          <c:tx>
            <c:strRef>
              <c:f>'[Data and graphs.xlsx]NICU 24hours+ FR'!$D$4</c:f>
              <c:strCache>
                <c:ptCount val="1"/>
                <c:pt idx="0">
                  <c:v>Diabète Gestationnel</c:v>
                </c:pt>
              </c:strCache>
            </c:strRef>
          </c:tx>
          <c:spPr>
            <a:solidFill>
              <a:srgbClr val="92278F"/>
            </a:solidFill>
            <a:ln>
              <a:solidFill>
                <a:srgbClr val="92278F"/>
              </a:solidFill>
            </a:ln>
            <a:effectLst/>
          </c:spPr>
          <c:invertIfNegative val="0"/>
          <c:dPt>
            <c:idx val="0"/>
            <c:invertIfNegative val="0"/>
            <c:bubble3D val="0"/>
            <c:spPr>
              <a:pattFill prst="wdUpDiag">
                <a:fgClr>
                  <a:srgbClr val="92278F"/>
                </a:fgClr>
                <a:bgClr>
                  <a:schemeClr val="bg1"/>
                </a:bgClr>
              </a:pattFill>
              <a:ln>
                <a:solidFill>
                  <a:srgbClr val="92278F"/>
                </a:solidFill>
              </a:ln>
              <a:effectLst/>
            </c:spPr>
            <c:extLst>
              <c:ext xmlns:c16="http://schemas.microsoft.com/office/drawing/2014/chart" uri="{C3380CC4-5D6E-409C-BE32-E72D297353CC}">
                <c16:uniqueId val="{00000004-4761-43A8-A616-46D922C40C0B}"/>
              </c:ext>
            </c:extLst>
          </c:dPt>
          <c:dLbls>
            <c:dLbl>
              <c:idx val="0"/>
              <c:layout>
                <c:manualLayout>
                  <c:x val="1.2618296529968454E-2"/>
                  <c:y val="-3.5015598484127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61-43A8-A616-46D922C40C0B}"/>
                </c:ext>
              </c:extLst>
            </c:dLbl>
            <c:dLbl>
              <c:idx val="1"/>
              <c:layout>
                <c:manualLayout>
                  <c:x val="4.7318611987381418E-3"/>
                  <c:y val="-6.419452230696814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61-43A8-A616-46D922C40C0B}"/>
                </c:ext>
              </c:extLst>
            </c:dLbl>
            <c:dLbl>
              <c:idx val="2"/>
              <c:layout>
                <c:manualLayout>
                  <c:x val="6.3091482649842564E-3"/>
                  <c:y val="-3.5015598484127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61-43A8-A616-46D922C40C0B}"/>
                </c:ext>
              </c:extLst>
            </c:dLbl>
            <c:dLbl>
              <c:idx val="3"/>
              <c:layout>
                <c:manualLayout>
                  <c:x val="9.4637223974763408E-3"/>
                  <c:y val="-6.419452230696814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61-43A8-A616-46D922C40C0B}"/>
                </c:ext>
              </c:extLst>
            </c:dLbl>
            <c:dLbl>
              <c:idx val="4"/>
              <c:layout>
                <c:manualLayout>
                  <c:x val="4.73186119873817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61-43A8-A616-46D922C40C0B}"/>
                </c:ext>
              </c:extLst>
            </c:dLbl>
            <c:dLbl>
              <c:idx val="5"/>
              <c:layout>
                <c:manualLayout>
                  <c:x val="7.8864353312302835E-3"/>
                  <c:y val="1.0504679545238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61-43A8-A616-46D922C40C0B}"/>
                </c:ext>
              </c:extLst>
            </c:dLbl>
            <c:dLbl>
              <c:idx val="6"/>
              <c:layout>
                <c:manualLayout>
                  <c:x val="9.4637223974762836E-3"/>
                  <c:y val="-3.5015598484127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61-43A8-A616-46D922C40C0B}"/>
                </c:ext>
              </c:extLst>
            </c:dLbl>
            <c:dLbl>
              <c:idx val="7"/>
              <c:layout>
                <c:manualLayout>
                  <c:x val="7.8864353312302835E-3"/>
                  <c:y val="-3.50155984841272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61-43A8-A616-46D922C40C0B}"/>
                </c:ext>
              </c:extLst>
            </c:dLbl>
            <c:dLbl>
              <c:idx val="8"/>
              <c:layout>
                <c:manualLayout>
                  <c:x val="1.10410094637223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61-43A8-A616-46D922C40C0B}"/>
                </c:ext>
              </c:extLst>
            </c:dLbl>
            <c:dLbl>
              <c:idx val="9"/>
              <c:layout>
                <c:manualLayout>
                  <c:x val="1.4195583596214511E-2"/>
                  <c:y val="1.4006239393651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761-43A8-A616-46D922C40C0B}"/>
                </c:ext>
              </c:extLst>
            </c:dLbl>
            <c:dLbl>
              <c:idx val="10"/>
              <c:tx>
                <c:rich>
                  <a:bodyPr/>
                  <a:lstStyle/>
                  <a:p>
                    <a:r>
                      <a:rPr lang="en-US"/>
                      <a:t>*</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761-43A8-A616-46D922C40C0B}"/>
                </c:ext>
              </c:extLst>
            </c:dLbl>
            <c:dLbl>
              <c:idx val="11"/>
              <c:layout>
                <c:manualLayout>
                  <c:x val="1.2618296529968454E-2"/>
                  <c:y val="1.7507799242063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761-43A8-A616-46D922C40C0B}"/>
                </c:ext>
              </c:extLst>
            </c:dLbl>
            <c:dLbl>
              <c:idx val="12"/>
              <c:layout>
                <c:manualLayout>
                  <c:x val="4.7318611987380551E-3"/>
                  <c:y val="-3.50155984841285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761-43A8-A616-46D922C40C0B}"/>
                </c:ext>
              </c:extLst>
            </c:dLbl>
            <c:dLbl>
              <c:idx val="13"/>
              <c:layout>
                <c:manualLayout>
                  <c:x val="4.73186119873817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761-43A8-A616-46D922C40C0B}"/>
                </c:ext>
              </c:extLst>
            </c:dLbl>
            <c:dLbl>
              <c:idx val="14"/>
              <c:tx>
                <c:rich>
                  <a:bodyPr/>
                  <a:lstStyle/>
                  <a:p>
                    <a:r>
                      <a:rPr lang="en-US"/>
                      <a:t>*</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761-43A8-A616-46D922C40C0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graphs.xlsx]NICU 24hours+ FR'!$B$5:$B$19</c:f>
              <c:strCache>
                <c:ptCount val="15"/>
                <c:pt idx="0">
                  <c:v>Ontario</c:v>
                </c:pt>
                <c:pt idx="1">
                  <c:v>Centre</c:v>
                </c:pt>
                <c:pt idx="2">
                  <c:v>Centre-Est</c:v>
                </c:pt>
                <c:pt idx="3">
                  <c:v>Centre-Ouest</c:v>
                </c:pt>
                <c:pt idx="4">
                  <c:v>Champlain</c:v>
                </c:pt>
                <c:pt idx="5">
                  <c:v>Érié St-Clair</c:v>
                </c:pt>
                <c:pt idx="6">
                  <c:v>Hamilton Niagara Haldimand Brant</c:v>
                </c:pt>
                <c:pt idx="7">
                  <c:v>Mississauga Halton</c:v>
                </c:pt>
                <c:pt idx="8">
                  <c:v>Nord-Est</c:v>
                </c:pt>
                <c:pt idx="9">
                  <c:v>Simcoe Nord Muskoka</c:v>
                </c:pt>
                <c:pt idx="10">
                  <c:v>Nord-Ouest</c:v>
                </c:pt>
                <c:pt idx="11">
                  <c:v>Sud-Est</c:v>
                </c:pt>
                <c:pt idx="12">
                  <c:v>Sud-Ouest</c:v>
                </c:pt>
                <c:pt idx="13">
                  <c:v>Centre-Toronto</c:v>
                </c:pt>
                <c:pt idx="14">
                  <c:v>Waterloo Wellington</c:v>
                </c:pt>
              </c:strCache>
            </c:strRef>
          </c:cat>
          <c:val>
            <c:numRef>
              <c:f>'[Data and graphs.xlsx]NICU 24hours+ FR'!$D$5:$D$19</c:f>
              <c:numCache>
                <c:formatCode>0.0</c:formatCode>
                <c:ptCount val="15"/>
                <c:pt idx="0">
                  <c:v>11.3</c:v>
                </c:pt>
                <c:pt idx="1">
                  <c:v>7.89</c:v>
                </c:pt>
                <c:pt idx="2">
                  <c:v>11.28</c:v>
                </c:pt>
                <c:pt idx="3">
                  <c:v>13.96</c:v>
                </c:pt>
                <c:pt idx="4">
                  <c:v>9.34</c:v>
                </c:pt>
                <c:pt idx="5">
                  <c:v>10.37</c:v>
                </c:pt>
                <c:pt idx="6">
                  <c:v>13.82</c:v>
                </c:pt>
                <c:pt idx="7">
                  <c:v>11.55</c:v>
                </c:pt>
                <c:pt idx="8">
                  <c:v>11.86</c:v>
                </c:pt>
                <c:pt idx="9">
                  <c:v>10.48</c:v>
                </c:pt>
                <c:pt idx="10">
                  <c:v>0</c:v>
                </c:pt>
                <c:pt idx="11">
                  <c:v>20.079999999999998</c:v>
                </c:pt>
                <c:pt idx="12">
                  <c:v>11.34</c:v>
                </c:pt>
                <c:pt idx="13">
                  <c:v>8.81</c:v>
                </c:pt>
                <c:pt idx="14">
                  <c:v>0</c:v>
                </c:pt>
              </c:numCache>
            </c:numRef>
          </c:val>
          <c:extLst>
            <c:ext xmlns:c16="http://schemas.microsoft.com/office/drawing/2014/chart" uri="{C3380CC4-5D6E-409C-BE32-E72D297353CC}">
              <c16:uniqueId val="{00000005-4761-43A8-A616-46D922C40C0B}"/>
            </c:ext>
          </c:extLst>
        </c:ser>
        <c:dLbls>
          <c:showLegendKey val="0"/>
          <c:showVal val="0"/>
          <c:showCatName val="0"/>
          <c:showSerName val="0"/>
          <c:showPercent val="0"/>
          <c:showBubbleSize val="0"/>
        </c:dLbls>
        <c:gapWidth val="219"/>
        <c:overlap val="-27"/>
        <c:axId val="773698783"/>
        <c:axId val="773687967"/>
      </c:barChart>
      <c:catAx>
        <c:axId val="773698783"/>
        <c:scaling>
          <c:orientation val="minMax"/>
        </c:scaling>
        <c:delete val="0"/>
        <c:axPos val="b"/>
        <c:title>
          <c:tx>
            <c:rich>
              <a:bodyPr rot="0" spcFirstLastPara="1" vertOverflow="ellipsis" vert="horz" wrap="square" anchor="ctr" anchorCtr="1"/>
              <a:lstStyle/>
              <a:p>
                <a:pPr algn="l">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RLISS</a:t>
                </a:r>
              </a:p>
            </c:rich>
          </c:tx>
          <c:layout>
            <c:manualLayout>
              <c:xMode val="edge"/>
              <c:yMode val="edge"/>
              <c:x val="0.47156909014133491"/>
              <c:y val="0.90494037009006167"/>
            </c:manualLayout>
          </c:layout>
          <c:overlay val="0"/>
          <c:spPr>
            <a:noFill/>
            <a:ln>
              <a:noFill/>
            </a:ln>
            <a:effectLst/>
          </c:spPr>
          <c:txPr>
            <a:bodyPr rot="0" spcFirstLastPara="1" vertOverflow="ellipsis" vert="horz" wrap="square" anchor="ctr" anchorCtr="1"/>
            <a:lstStyle/>
            <a:p>
              <a:pPr algn="l">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3687967"/>
        <c:crosses val="autoZero"/>
        <c:auto val="1"/>
        <c:lblAlgn val="ctr"/>
        <c:lblOffset val="100"/>
        <c:noMultiLvlLbl val="0"/>
      </c:catAx>
      <c:valAx>
        <c:axId val="773687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a:solidFill>
                      <a:schemeClr val="tx1"/>
                    </a:solidFill>
                  </a:rPr>
                  <a:t>Pourcentage</a:t>
                </a:r>
              </a:p>
            </c:rich>
          </c:tx>
          <c:layout>
            <c:manualLayout>
              <c:xMode val="edge"/>
              <c:yMode val="edge"/>
              <c:x val="2.4362626990238209E-2"/>
              <c:y val="0.1621563560610140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3698783"/>
        <c:crosses val="autoZero"/>
        <c:crossBetween val="between"/>
      </c:valAx>
      <c:spPr>
        <a:noFill/>
        <a:ln>
          <a:noFill/>
        </a:ln>
        <a:effectLst/>
      </c:spPr>
    </c:plotArea>
    <c:legend>
      <c:legendPos val="b"/>
      <c:layout>
        <c:manualLayout>
          <c:xMode val="edge"/>
          <c:yMode val="edge"/>
          <c:x val="0.53727837253781763"/>
          <c:y val="0.89826920929540066"/>
          <c:w val="0.44358678975482702"/>
          <c:h val="6.94449529972953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322F8971-F0DF-472D-95C0-BA9711B11DF6}">
      <dgm:prSet phldrT="[Text]" custT="1"/>
      <dgm:spPr>
        <a:ln>
          <a:solidFill>
            <a:srgbClr val="00B2E3"/>
          </a:solidFill>
        </a:ln>
      </dgm:spPr>
      <dgm:t>
        <a:bodyPr/>
        <a:lstStyle/>
        <a:p>
          <a:pPr rtl="0"/>
          <a:r>
            <a:rPr lang="fr-CA" sz="2000" b="1" i="0" dirty="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dirty="0">
              <a:solidFill>
                <a:schemeClr val="tx1"/>
              </a:solidFill>
              <a:latin typeface="Calibri" panose="020F0502020204030204" pitchFamily="34" charset="0"/>
              <a:cs typeface="Calibri" panose="020F0502020204030204" pitchFamily="34" charset="0"/>
            </a:rPr>
            <a:t> </a:t>
          </a:r>
          <a:endParaRPr lang="en-US" sz="2000" b="1" i="0" dirty="0">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ln>
          <a:solidFill>
            <a:srgbClr val="00B2E3"/>
          </a:solidFill>
        </a:ln>
      </dgm:spPr>
      <dgm:t>
        <a:bodyPr/>
        <a:lstStyle/>
        <a:p>
          <a:r>
            <a:rPr lang="fr-CA" sz="2000" b="1" i="0" dirty="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dirty="0">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ln>
          <a:solidFill>
            <a:srgbClr val="00B2E3"/>
          </a:solidFill>
        </a:ln>
      </dgm:spPr>
      <dgm:t>
        <a:bodyPr/>
        <a:lstStyle/>
        <a:p>
          <a:r>
            <a:rPr lang="fr-CA" sz="2000" b="1" i="0" dirty="0">
              <a:solidFill>
                <a:schemeClr val="tx1"/>
              </a:solidFill>
              <a:latin typeface="Calibri" panose="020F0502020204030204" pitchFamily="34" charset="0"/>
              <a:cs typeface="Calibri" panose="020F0502020204030204" pitchFamily="34" charset="0"/>
            </a:rPr>
            <a:t>Assurer continuellement</a:t>
          </a:r>
          <a:br>
            <a:rPr lang="fr-CA" sz="2000" b="1" i="0" dirty="0">
              <a:solidFill>
                <a:schemeClr val="tx1"/>
              </a:solidFill>
              <a:latin typeface="Calibri" panose="020F0502020204030204" pitchFamily="34" charset="0"/>
              <a:cs typeface="Calibri" panose="020F0502020204030204" pitchFamily="34" charset="0"/>
            </a:rPr>
          </a:br>
          <a:r>
            <a:rPr lang="fr-CA" sz="2000" b="1" i="0" dirty="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dirty="0">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solidFill>
            <a:srgbClr val="00B2E3"/>
          </a:solidFill>
        </a:ln>
      </dgm:spPr>
      <dgm:t>
        <a:bodyPr/>
        <a:lstStyle/>
        <a:p>
          <a:pPr rtl="0"/>
          <a:r>
            <a:rPr lang="fr-CA" sz="2000" b="1" i="0" dirty="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dirty="0">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63DB3905-4714-4F7B-81CC-0EF6668AE7DF}" type="presOf" srcId="{02F62AD5-798D-4181-B022-DABC92325870}" destId="{3A788BF8-2EBF-4EAF-A87D-ED81EF96C325}"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7CB83DC4-6FFF-423C-A8EA-BE8B04B7B911}" type="presOf" srcId="{641AFC70-DB88-412C-BF4D-AF094EFAD060}" destId="{52569B33-71BD-4ED9-94A4-6B7602EBB6EF}" srcOrd="0" destOrd="0" presId="urn:microsoft.com/office/officeart/2005/8/layout/default"/>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04A143F7-F88C-44E1-9138-E456ED91C848}" type="presOf" srcId="{322F8971-F0DF-472D-95C0-BA9711B11DF6}" destId="{3CAAF4E5-77DB-4A44-960A-16E8C59147EF}" srcOrd="0" destOrd="0" presId="urn:microsoft.com/office/officeart/2005/8/layout/default"/>
    <dgm:cxn modelId="{4FEEDDFA-E989-448F-882E-20190A30ABCE}" type="presOf" srcId="{BE5ED5D8-DD0E-4501-A549-D2736B552CA0}" destId="{1D491102-124B-463F-8464-FEFE997FF070}" srcOrd="0" destOrd="0" presId="urn:microsoft.com/office/officeart/2005/8/layout/default"/>
    <dgm:cxn modelId="{B2741AF2-BB5B-49BB-9958-D7DD582F389A}" type="presParOf" srcId="{59F16EDD-AE09-41C1-9178-1005602881AC}" destId="{3A788BF8-2EBF-4EAF-A87D-ED81EF96C325}" srcOrd="0" destOrd="0" presId="urn:microsoft.com/office/officeart/2005/8/layout/default"/>
    <dgm:cxn modelId="{CBA7071B-11CF-46D8-86C5-7324A3DFF6FE}" type="presParOf" srcId="{59F16EDD-AE09-41C1-9178-1005602881AC}" destId="{421369B5-9A55-4222-B54B-D37FD1C91129}" srcOrd="1" destOrd="0" presId="urn:microsoft.com/office/officeart/2005/8/layout/default"/>
    <dgm:cxn modelId="{9930227E-F85B-46B7-BED1-6A90A256F612}" type="presParOf" srcId="{59F16EDD-AE09-41C1-9178-1005602881AC}" destId="{3CAAF4E5-77DB-4A44-960A-16E8C59147EF}" srcOrd="2" destOrd="0" presId="urn:microsoft.com/office/officeart/2005/8/layout/default"/>
    <dgm:cxn modelId="{1ADD6AF1-D088-4A3A-B983-590CAFB4FC2E}" type="presParOf" srcId="{59F16EDD-AE09-41C1-9178-1005602881AC}" destId="{6FA52852-4CC0-40A1-8A89-56282C01AD87}" srcOrd="3" destOrd="0" presId="urn:microsoft.com/office/officeart/2005/8/layout/default"/>
    <dgm:cxn modelId="{495DD32B-0CB7-4814-A7AF-57879A760A2A}" type="presParOf" srcId="{59F16EDD-AE09-41C1-9178-1005602881AC}" destId="{52569B33-71BD-4ED9-94A4-6B7602EBB6EF}" srcOrd="4" destOrd="0" presId="urn:microsoft.com/office/officeart/2005/8/layout/default"/>
    <dgm:cxn modelId="{42BCEAC8-44F8-494E-86CA-8B52F077B3F3}" type="presParOf" srcId="{59F16EDD-AE09-41C1-9178-1005602881AC}" destId="{4855ECAC-F9C4-4877-921C-BFCCC591816C}" srcOrd="5" destOrd="0" presId="urn:microsoft.com/office/officeart/2005/8/layout/default"/>
    <dgm:cxn modelId="{C3C1C2B2-C18A-44F9-AE3F-C67E00D3C96C}"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dirty="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kern="1200" dirty="0">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dirty="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kern="1200" dirty="0">
              <a:solidFill>
                <a:schemeClr val="tx1"/>
              </a:solidFill>
              <a:latin typeface="Calibri" panose="020F0502020204030204" pitchFamily="34" charset="0"/>
              <a:cs typeface="Calibri" panose="020F0502020204030204" pitchFamily="34" charset="0"/>
            </a:rPr>
            <a:t> </a:t>
          </a:r>
          <a:endParaRPr lang="en-US" sz="2000" b="1" i="0" kern="1200" dirty="0">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dirty="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kern="1200" dirty="0">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dirty="0">
              <a:solidFill>
                <a:schemeClr val="tx1"/>
              </a:solidFill>
              <a:latin typeface="Calibri" panose="020F0502020204030204" pitchFamily="34" charset="0"/>
              <a:cs typeface="Calibri" panose="020F0502020204030204" pitchFamily="34" charset="0"/>
            </a:rPr>
            <a:t>Assurer continuellement</a:t>
          </a:r>
          <a:br>
            <a:rPr lang="fr-CA" sz="2000" b="1" i="0" kern="1200" dirty="0">
              <a:solidFill>
                <a:schemeClr val="tx1"/>
              </a:solidFill>
              <a:latin typeface="Calibri" panose="020F0502020204030204" pitchFamily="34" charset="0"/>
              <a:cs typeface="Calibri" panose="020F0502020204030204" pitchFamily="34" charset="0"/>
            </a:rPr>
          </a:br>
          <a:r>
            <a:rPr lang="fr-CA" sz="2000" b="1" i="0" kern="1200" dirty="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kern="1200" dirty="0">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2021-04-16</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Calibri" panose="020F0502020204030204" pitchFamily="34" charset="0"/>
              </a:rPr>
              <a:t>Si </a:t>
            </a:r>
            <a:r>
              <a:rPr lang="en-US" altLang="en-US" dirty="0" err="1">
                <a:solidFill>
                  <a:srgbClr val="000000"/>
                </a:solidFill>
                <a:latin typeface="Calibri" panose="020F0502020204030204" pitchFamily="34" charset="0"/>
              </a:rPr>
              <a:t>vous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avez</a:t>
            </a:r>
            <a:r>
              <a:rPr lang="en-US" altLang="en-US" dirty="0">
                <a:solidFill>
                  <a:srgbClr val="000000"/>
                </a:solidFill>
                <a:latin typeface="Calibri" panose="020F0502020204030204" pitchFamily="34" charset="0"/>
              </a:rPr>
              <a:t> des questions sur le </a:t>
            </a:r>
            <a:r>
              <a:rPr lang="en-US" altLang="en-US" dirty="0" err="1">
                <a:solidFill>
                  <a:srgbClr val="000000"/>
                </a:solidFill>
                <a:latin typeface="Calibri" panose="020F0502020204030204" pitchFamily="34" charset="0"/>
              </a:rPr>
              <a:t>contenu</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cette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présentation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veuillez</a:t>
            </a:r>
            <a:r>
              <a:rPr lang="en-US" altLang="en-US" dirty="0">
                <a:solidFill>
                  <a:srgbClr val="000000"/>
                </a:solidFill>
                <a:latin typeface="Calibri" panose="020F0502020204030204" pitchFamily="34" charset="0"/>
              </a:rPr>
              <a:t> nous </a:t>
            </a:r>
            <a:r>
              <a:rPr lang="en-US" altLang="en-US" dirty="0" err="1">
                <a:solidFill>
                  <a:srgbClr val="000000"/>
                </a:solidFill>
                <a:latin typeface="Calibri" panose="020F0502020204030204" pitchFamily="34" charset="0"/>
              </a:rPr>
              <a:t>contacter</a:t>
            </a:r>
            <a:r>
              <a:rPr lang="en-US" altLang="en-US" dirty="0">
                <a:solidFill>
                  <a:srgbClr val="000000"/>
                </a:solidFill>
                <a:latin typeface="Calibri" panose="020F0502020204030204" pitchFamily="34" charset="0"/>
              </a:rPr>
              <a:t> à </a:t>
            </a:r>
            <a:r>
              <a:rPr lang="en-US" sz="1200" b="0" i="0" u="sng" strike="noStrike" kern="1200" dirty="0">
                <a:solidFill>
                  <a:schemeClr val="tx1"/>
                </a:solidFill>
                <a:effectLst/>
                <a:latin typeface="Calibri" pitchFamily="68" charset="0"/>
                <a:ea typeface="MS PGothic" panose="020B0600070205080204" pitchFamily="34" charset="-128"/>
                <a:cs typeface="ＭＳ Ｐゴシック" pitchFamily="68" charset="-128"/>
                <a:hlinkClick r:id="rId3"/>
              </a:rPr>
              <a:t>QualityStandards@ontariohealth.ca</a:t>
            </a:r>
            <a:endParaRPr lang="en-US"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données présentées dans les diapositives suivantes sont destinées aux personnes atteintes de diabète </a:t>
            </a:r>
            <a:r>
              <a:rPr lang="fr-FR"/>
              <a:t>de</a:t>
            </a:r>
            <a:r>
              <a:rPr lang="fr-FR" dirty="0"/>
              <a:t> grossesse et à leurs soignants.</a:t>
            </a: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200" b="0" u="none" dirty="0">
                <a:latin typeface="+mn-lt"/>
                <a:ea typeface="MS PGothic"/>
                <a:cs typeface="Arial"/>
              </a:rPr>
              <a:t>La prévalence du </a:t>
            </a:r>
            <a:r>
              <a:rPr lang="fr-CA" sz="1200" b="0" u="none" dirty="0">
                <a:solidFill>
                  <a:srgbClr val="047BC1"/>
                </a:solidFill>
                <a:latin typeface="+mn-lt"/>
                <a:ea typeface="MS PGothic"/>
                <a:cs typeface="Arial"/>
              </a:rPr>
              <a:t>diabète de grossesse</a:t>
            </a:r>
            <a:r>
              <a:rPr lang="en-US" b="0" dirty="0"/>
              <a:t>, </a:t>
            </a:r>
            <a:r>
              <a:rPr lang="fr-CA" sz="1200" b="0" u="none" dirty="0">
                <a:solidFill>
                  <a:srgbClr val="047BC1"/>
                </a:solidFill>
                <a:latin typeface="+mn-lt"/>
                <a:ea typeface="MS PGothic"/>
                <a:cs typeface="Arial"/>
              </a:rPr>
              <a:t>âgées de 30 ans et plus</a:t>
            </a:r>
            <a:r>
              <a:rPr lang="en-US" b="0" dirty="0"/>
              <a:t>, 2010: 1 </a:t>
            </a:r>
            <a:r>
              <a:rPr lang="en-US" b="0"/>
              <a:t>sur </a:t>
            </a:r>
            <a:r>
              <a:rPr lang="en-US" b="0" dirty="0"/>
              <a:t>10 (9.3%)</a:t>
            </a:r>
          </a:p>
          <a:p>
            <a:pPr marL="628650" lvl="1" indent="-171450">
              <a:buFont typeface="Arial" panose="020B0604020202020204" pitchFamily="34" charset="0"/>
              <a:buChar char="•"/>
            </a:pPr>
            <a:r>
              <a:rPr lang="fr-CA" sz="1200" b="0" u="none" dirty="0">
                <a:latin typeface="+mn-lt"/>
                <a:ea typeface="MS PGothic"/>
                <a:cs typeface="Arial"/>
              </a:rPr>
              <a:t>Le diabète gestationnel </a:t>
            </a:r>
            <a:r>
              <a:rPr lang="en-US" b="0" dirty="0"/>
              <a:t>: 7.4%, le </a:t>
            </a:r>
            <a:r>
              <a:rPr lang="fr-CA" sz="1200" b="0" u="none" dirty="0">
                <a:latin typeface="+mn-lt"/>
                <a:ea typeface="MS PGothic"/>
                <a:cs typeface="Arial"/>
              </a:rPr>
              <a:t>diabète préexistant</a:t>
            </a:r>
            <a:r>
              <a:rPr lang="en-US" b="0" dirty="0"/>
              <a:t>: 1.9%</a:t>
            </a:r>
          </a:p>
          <a:p>
            <a:pPr marL="171450" lvl="0" indent="-171450">
              <a:buFont typeface="Arial" panose="020B0604020202020204" pitchFamily="34" charset="0"/>
              <a:buChar char="•"/>
            </a:pPr>
            <a:r>
              <a:rPr lang="fr-CA" sz="1200" b="0" u="none" dirty="0">
                <a:latin typeface="+mn-lt"/>
                <a:ea typeface="MS PGothic"/>
                <a:cs typeface="Arial"/>
              </a:rPr>
              <a:t>La prévalence du </a:t>
            </a:r>
            <a:r>
              <a:rPr lang="fr-CA" sz="1200" b="0" u="none" dirty="0">
                <a:solidFill>
                  <a:srgbClr val="047BC1"/>
                </a:solidFill>
                <a:latin typeface="+mn-lt"/>
                <a:ea typeface="MS PGothic"/>
                <a:cs typeface="Arial"/>
              </a:rPr>
              <a:t>diabète de grossesse</a:t>
            </a:r>
            <a:r>
              <a:rPr lang="en-US" b="0" dirty="0"/>
              <a:t>, </a:t>
            </a:r>
            <a:r>
              <a:rPr lang="fr-CA" sz="1200" b="0" u="none" dirty="0">
                <a:solidFill>
                  <a:srgbClr val="047BC1"/>
                </a:solidFill>
                <a:latin typeface="+mn-lt"/>
                <a:ea typeface="MS PGothic"/>
                <a:cs typeface="Arial"/>
              </a:rPr>
              <a:t>âgées de 15 à 29 ans</a:t>
            </a:r>
            <a:r>
              <a:rPr lang="en-US" b="0" dirty="0"/>
              <a:t>, 2010: 1 </a:t>
            </a:r>
            <a:r>
              <a:rPr lang="en-US" b="0"/>
              <a:t>sur</a:t>
            </a:r>
            <a:r>
              <a:rPr lang="en-US" b="0" dirty="0"/>
              <a:t> 20 (4.4%)</a:t>
            </a:r>
          </a:p>
          <a:p>
            <a:pPr marL="628650" lvl="1" indent="-171450">
              <a:buFont typeface="Arial" panose="020B0604020202020204" pitchFamily="34" charset="0"/>
              <a:buChar char="•"/>
            </a:pPr>
            <a:r>
              <a:rPr lang="fr-CA" sz="1200" b="0" u="none" dirty="0">
                <a:latin typeface="+mn-lt"/>
                <a:ea typeface="MS PGothic"/>
                <a:cs typeface="Arial"/>
              </a:rPr>
              <a:t>Le diabète gestationnel </a:t>
            </a:r>
            <a:r>
              <a:rPr lang="en-US" b="0" dirty="0"/>
              <a:t>: 3.5</a:t>
            </a:r>
            <a:r>
              <a:rPr lang="en-US" dirty="0"/>
              <a:t>%, le </a:t>
            </a:r>
            <a:r>
              <a:rPr lang="fr-CA" sz="1200" b="0" u="none" dirty="0">
                <a:latin typeface="+mn-lt"/>
                <a:ea typeface="MS PGothic"/>
                <a:cs typeface="Arial"/>
              </a:rPr>
              <a:t>diabète préexistant</a:t>
            </a:r>
            <a:r>
              <a:rPr lang="en-US" dirty="0"/>
              <a:t>: 0.9%</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dirty="0"/>
              <a:t>https://care.diabetesjournals.org/content/37/6/1590</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4178661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1248721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847886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b="0" u="none" dirty="0">
                <a:solidFill>
                  <a:srgbClr val="047BC1"/>
                </a:solidFill>
                <a:latin typeface="+mn-lt"/>
                <a:ea typeface="MS PGothic"/>
                <a:cs typeface="Arial"/>
              </a:rPr>
              <a:t>Le diabète préexistant</a:t>
            </a:r>
            <a:r>
              <a:rPr lang="en-US" dirty="0"/>
              <a:t>: 23.9%</a:t>
            </a:r>
          </a:p>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b="0" u="none" dirty="0">
                <a:solidFill>
                  <a:srgbClr val="047BC1"/>
                </a:solidFill>
                <a:latin typeface="+mn-lt"/>
                <a:ea typeface="MS PGothic"/>
                <a:cs typeface="Arial"/>
              </a:rPr>
              <a:t>Le diabète gestationnel</a:t>
            </a:r>
            <a:r>
              <a:rPr lang="en-US" dirty="0"/>
              <a:t>: 11.3%</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991474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1059043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b="0" i="0">
              <a:solidFill>
                <a:srgbClr val="1C1D1E"/>
              </a:solidFill>
              <a:effectLst/>
              <a:latin typeface="Open Sans"/>
            </a:endParaRPr>
          </a:p>
          <a:p>
            <a:pPr marL="0" indent="0">
              <a:buNone/>
            </a:pP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1251538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59573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solidFill>
                  <a:srgbClr val="000000"/>
                </a:solidFill>
                <a:latin typeface="Calibri" panose="020F0502020204030204" pitchFamily="34" charset="0"/>
              </a:rPr>
              <a:t>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un petit ensemble </a:t>
            </a:r>
            <a:r>
              <a:rPr lang="en-US" altLang="en-US" dirty="0" err="1">
                <a:solidFill>
                  <a:srgbClr val="000000"/>
                </a:solidFill>
                <a:latin typeface="Calibri" panose="020F0502020204030204" pitchFamily="34" charset="0"/>
              </a:rPr>
              <a:t>d’énoncés</a:t>
            </a:r>
            <a:r>
              <a:rPr lang="en-US" altLang="en-US" dirty="0">
                <a:solidFill>
                  <a:srgbClr val="000000"/>
                </a:solidFill>
                <a:latin typeface="Calibri" panose="020F0502020204030204" pitchFamily="34" charset="0"/>
              </a:rPr>
              <a:t> à incidence </a:t>
            </a:r>
            <a:r>
              <a:rPr lang="en-US" altLang="en-US" dirty="0" err="1">
                <a:solidFill>
                  <a:srgbClr val="000000"/>
                </a:solidFill>
                <a:latin typeface="Calibri" panose="020F0502020204030204" pitchFamily="34" charset="0"/>
              </a:rPr>
              <a:t>élevée</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décrivent</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optimaux</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lorsqu’il</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existe</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écarts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cernés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Ontario.</a:t>
            </a:r>
          </a:p>
          <a:p>
            <a:pPr marL="171450" indent="-171450">
              <a:buFontTx/>
              <a:buChar char="•"/>
            </a:pPr>
            <a:r>
              <a:rPr lang="en-US" altLang="en-US" dirty="0" err="1">
                <a:solidFill>
                  <a:srgbClr val="000000"/>
                </a:solidFill>
                <a:latin typeface="Calibri" panose="020F0502020204030204" pitchFamily="34" charset="0"/>
              </a:rPr>
              <a:t>Leur</a:t>
            </a:r>
            <a:r>
              <a:rPr lang="en-US" altLang="en-US" dirty="0">
                <a:solidFill>
                  <a:srgbClr val="000000"/>
                </a:solidFill>
                <a:latin typeface="Calibri" panose="020F0502020204030204" pitchFamily="34" charset="0"/>
              </a:rPr>
              <a:t> application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volontaire</a:t>
            </a:r>
            <a:r>
              <a:rPr lang="en-US" altLang="en-US" dirty="0">
                <a:solidFill>
                  <a:srgbClr val="000000"/>
                </a:solidFill>
                <a:latin typeface="Calibri" panose="020F0502020204030204" pitchFamily="34" charset="0"/>
              </a:rPr>
              <a:t> et 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de nature </a:t>
            </a:r>
            <a:r>
              <a:rPr lang="en-US" altLang="en-US" dirty="0" err="1">
                <a:solidFill>
                  <a:srgbClr val="000000"/>
                </a:solidFill>
                <a:latin typeface="Calibri" panose="020F0502020204030204" pitchFamily="34" charset="0"/>
              </a:rPr>
              <a:t>ambitieuse</a:t>
            </a:r>
            <a:r>
              <a:rPr lang="en-US" altLang="en-US" dirty="0">
                <a:solidFill>
                  <a:srgbClr val="000000"/>
                </a:solidFill>
                <a:latin typeface="Calibri" panose="020F0502020204030204" pitchFamily="34" charset="0"/>
              </a:rPr>
              <a:t>.</a:t>
            </a:r>
          </a:p>
          <a:p>
            <a:pPr marL="171450" indent="-171450">
              <a:buFontTx/>
              <a:buChar char="•"/>
            </a:pPr>
            <a:r>
              <a:rPr lang="en-US" altLang="en-US" dirty="0" err="1">
                <a:solidFill>
                  <a:srgbClr val="000000"/>
                </a:solidFill>
                <a:latin typeface="Calibri" panose="020F0502020204030204" pitchFamily="34" charset="0"/>
              </a:rPr>
              <a:t>Conçues</a:t>
            </a:r>
            <a:r>
              <a:rPr lang="en-US" altLang="en-US" dirty="0">
                <a:solidFill>
                  <a:srgbClr val="000000"/>
                </a:solidFill>
                <a:latin typeface="Calibri" panose="020F0502020204030204" pitchFamily="34" charset="0"/>
              </a:rPr>
              <a:t> pour « </a:t>
            </a:r>
            <a:r>
              <a:rPr lang="en-US" altLang="en-US" dirty="0" err="1">
                <a:solidFill>
                  <a:srgbClr val="000000"/>
                </a:solidFill>
                <a:latin typeface="Calibri" panose="020F0502020204030204" pitchFamily="34" charset="0"/>
              </a:rPr>
              <a:t>relever</a:t>
            </a:r>
            <a:r>
              <a:rPr lang="en-US" altLang="en-US" dirty="0">
                <a:solidFill>
                  <a:srgbClr val="000000"/>
                </a:solidFill>
                <a:latin typeface="Calibri" panose="020F0502020204030204" pitchFamily="34" charset="0"/>
              </a:rPr>
              <a:t> le </a:t>
            </a:r>
            <a:r>
              <a:rPr lang="en-US" altLang="en-US" dirty="0" err="1">
                <a:solidFill>
                  <a:srgbClr val="000000"/>
                </a:solidFill>
                <a:latin typeface="Calibri" panose="020F0502020204030204" pitchFamily="34" charset="0"/>
              </a:rPr>
              <a:t>niveau</a:t>
            </a:r>
            <a:r>
              <a:rPr lang="en-US" altLang="en-US" dirty="0">
                <a:solidFill>
                  <a:srgbClr val="000000"/>
                </a:solidFill>
                <a:latin typeface="Calibri" panose="020F0502020204030204" pitchFamily="34" charset="0"/>
              </a:rPr>
              <a:t> » dans le but </a:t>
            </a:r>
            <a:r>
              <a:rPr lang="en-US" altLang="en-US" dirty="0" err="1">
                <a:solidFill>
                  <a:srgbClr val="000000"/>
                </a:solidFill>
                <a:latin typeface="Calibri" panose="020F0502020204030204" pitchFamily="34" charset="0"/>
              </a:rPr>
              <a:t>d’offrir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meilleurs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possible à </a:t>
            </a:r>
            <a:r>
              <a:rPr lang="en-US" altLang="en-US" dirty="0" err="1">
                <a:solidFill>
                  <a:srgbClr val="000000"/>
                </a:solidFill>
                <a:latin typeface="Calibri" panose="020F0502020204030204" pitchFamily="34" charset="0"/>
              </a:rPr>
              <a:t>tous</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Ontariens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peu</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importe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où</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ils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vivent</a:t>
            </a:r>
            <a:r>
              <a:rPr lang="en-US" altLang="en-US" dirty="0">
                <a:solidFill>
                  <a:srgbClr val="000000"/>
                </a:solidFill>
                <a:latin typeface="Calibri" panose="020F0502020204030204" pitchFamily="34" charset="0"/>
              </a:rPr>
              <a:t> dans la province.</a:t>
            </a:r>
          </a:p>
          <a:p>
            <a:pPr marL="171450" indent="-171450">
              <a:buFontTx/>
              <a:buChar char="•"/>
            </a:pPr>
            <a:r>
              <a:rPr lang="en-US" altLang="en-US" sz="2400" dirty="0">
                <a:solidFill>
                  <a:srgbClr val="000000"/>
                </a:solidFill>
                <a:latin typeface="Arial" panose="020B0604020202020204" pitchFamily="34" charset="0"/>
              </a:rPr>
              <a:t>Il </a:t>
            </a:r>
            <a:r>
              <a:rPr lang="en-US" altLang="en-US" sz="2400" dirty="0" err="1">
                <a:solidFill>
                  <a:srgbClr val="000000"/>
                </a:solidFill>
                <a:latin typeface="Arial" panose="020B0604020202020204" pitchFamily="34" charset="0"/>
              </a:rPr>
              <a:t>existe</a:t>
            </a:r>
            <a:r>
              <a:rPr lang="en-US" altLang="en-US" sz="2400" dirty="0">
                <a:solidFill>
                  <a:srgbClr val="000000"/>
                </a:solidFill>
                <a:latin typeface="Arial" panose="020B0604020202020204" pitchFamily="34" charset="0"/>
              </a:rPr>
              <a:t> de </a:t>
            </a:r>
            <a:r>
              <a:rPr lang="en-US" altLang="en-US" sz="2400" dirty="0" err="1">
                <a:solidFill>
                  <a:srgbClr val="000000"/>
                </a:solidFill>
                <a:latin typeface="Arial" panose="020B0604020202020204" pitchFamily="34" charset="0"/>
              </a:rPr>
              <a:t>nombreuses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lignes</a:t>
            </a:r>
            <a:r>
              <a:rPr lang="en-US" altLang="en-US" sz="2400" dirty="0">
                <a:solidFill>
                  <a:srgbClr val="000000"/>
                </a:solidFill>
                <a:latin typeface="Arial" panose="020B0604020202020204" pitchFamily="34" charset="0"/>
              </a:rPr>
              <a:t> directrices, </a:t>
            </a:r>
            <a:r>
              <a:rPr lang="en-US" altLang="en-US" sz="2400" dirty="0" err="1">
                <a:solidFill>
                  <a:srgbClr val="000000"/>
                </a:solidFill>
                <a:latin typeface="Arial" panose="020B0604020202020204" pitchFamily="34" charset="0"/>
              </a:rPr>
              <a:t>normes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professionnelles</a:t>
            </a:r>
            <a:r>
              <a:rPr lang="en-US" altLang="en-US" sz="2400" dirty="0">
                <a:solidFill>
                  <a:srgbClr val="000000"/>
                </a:solidFill>
                <a:latin typeface="Arial" panose="020B0604020202020204" pitchFamily="34" charset="0"/>
              </a:rPr>
              <a:t> et </a:t>
            </a:r>
            <a:r>
              <a:rPr lang="en-US" altLang="en-US" sz="2400" dirty="0" err="1">
                <a:solidFill>
                  <a:srgbClr val="000000"/>
                </a:solidFill>
                <a:latin typeface="Arial" panose="020B0604020202020204" pitchFamily="34" charset="0"/>
              </a:rPr>
              <a:t>autres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recommandations</a:t>
            </a:r>
            <a:r>
              <a:rPr lang="en-US" altLang="en-US" sz="2400" dirty="0">
                <a:solidFill>
                  <a:srgbClr val="000000"/>
                </a:solidFill>
                <a:latin typeface="Arial" panose="020B0604020202020204" pitchFamily="34" charset="0"/>
              </a:rPr>
              <a:t> qui </a:t>
            </a:r>
            <a:r>
              <a:rPr lang="en-US" altLang="en-US" sz="2400" dirty="0" err="1">
                <a:solidFill>
                  <a:srgbClr val="000000"/>
                </a:solidFill>
                <a:latin typeface="Arial" panose="020B0604020202020204" pitchFamily="34" charset="0"/>
              </a:rPr>
              <a:t>enrichissent</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l’ensemble</a:t>
            </a:r>
            <a:r>
              <a:rPr lang="en-US" altLang="en-US" sz="2400" dirty="0">
                <a:solidFill>
                  <a:srgbClr val="000000"/>
                </a:solidFill>
                <a:latin typeface="Arial" panose="020B0604020202020204" pitchFamily="34" charset="0"/>
              </a:rPr>
              <a:t> des </a:t>
            </a:r>
            <a:r>
              <a:rPr lang="en-US" altLang="en-US" sz="2400" dirty="0" err="1">
                <a:solidFill>
                  <a:srgbClr val="000000"/>
                </a:solidFill>
                <a:latin typeface="Arial" panose="020B0604020202020204" pitchFamily="34" charset="0"/>
              </a:rPr>
              <a:t>données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probantes</a:t>
            </a:r>
            <a:r>
              <a:rPr lang="en-US" altLang="en-US" sz="2400" dirty="0">
                <a:solidFill>
                  <a:srgbClr val="000000"/>
                </a:solidFill>
                <a:latin typeface="Arial" panose="020B0604020202020204" pitchFamily="34" charset="0"/>
              </a:rPr>
              <a:t>. Les </a:t>
            </a:r>
            <a:r>
              <a:rPr lang="en-US" altLang="en-US" sz="2400" dirty="0" err="1">
                <a:solidFill>
                  <a:srgbClr val="000000"/>
                </a:solidFill>
                <a:latin typeface="Arial" panose="020B0604020202020204" pitchFamily="34" charset="0"/>
              </a:rPr>
              <a:t>normes</a:t>
            </a:r>
            <a:r>
              <a:rPr lang="en-US" altLang="en-US" sz="2400" dirty="0">
                <a:solidFill>
                  <a:srgbClr val="000000"/>
                </a:solidFill>
                <a:latin typeface="Arial" panose="020B0604020202020204" pitchFamily="34" charset="0"/>
              </a:rPr>
              <a:t> de </a:t>
            </a:r>
            <a:r>
              <a:rPr lang="en-US" altLang="en-US" sz="2400" dirty="0" err="1">
                <a:solidFill>
                  <a:srgbClr val="000000"/>
                </a:solidFill>
                <a:latin typeface="Arial" panose="020B0604020202020204" pitchFamily="34" charset="0"/>
              </a:rPr>
              <a:t>qualité</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complètent</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ces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ressources</a:t>
            </a:r>
            <a:r>
              <a:rPr lang="en-US" altLang="en-US" sz="2400" dirty="0">
                <a:solidFill>
                  <a:srgbClr val="000000"/>
                </a:solidFill>
                <a:latin typeface="Arial" panose="020B0604020202020204" pitchFamily="34" charset="0"/>
              </a:rPr>
              <a:t>.</a:t>
            </a:r>
          </a:p>
          <a:p>
            <a:pPr marL="171450" indent="-171450">
              <a:buFontTx/>
              <a:buChar char="•"/>
            </a:pPr>
            <a:r>
              <a:rPr lang="en-US" altLang="en-US" dirty="0">
                <a:solidFill>
                  <a:srgbClr val="000000"/>
                </a:solidFill>
                <a:latin typeface="Calibri" panose="020F0502020204030204" pitchFamily="34" charset="0"/>
              </a:rPr>
              <a:t>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énoncent</a:t>
            </a:r>
            <a:r>
              <a:rPr lang="en-US" altLang="en-US" dirty="0">
                <a:solidFill>
                  <a:srgbClr val="000000"/>
                </a:solidFill>
                <a:latin typeface="Calibri" panose="020F0502020204030204" pitchFamily="34" charset="0"/>
              </a:rPr>
              <a:t> les </a:t>
            </a:r>
            <a:r>
              <a:rPr lang="en-US" altLang="en-US" b="1" dirty="0" err="1">
                <a:solidFill>
                  <a:srgbClr val="000000"/>
                </a:solidFill>
                <a:latin typeface="Calibri" panose="020F0502020204030204" pitchFamily="34" charset="0"/>
              </a:rPr>
              <a:t>caractéristiques</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devraient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être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offerts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mais</a:t>
            </a:r>
            <a:r>
              <a:rPr lang="en-US" altLang="en-US" dirty="0">
                <a:solidFill>
                  <a:srgbClr val="000000"/>
                </a:solidFill>
                <a:latin typeface="Calibri" panose="020F0502020204030204" pitchFamily="34" charset="0"/>
              </a:rPr>
              <a:t> ne </a:t>
            </a:r>
            <a:r>
              <a:rPr lang="en-US" altLang="en-US" dirty="0" err="1">
                <a:solidFill>
                  <a:srgbClr val="000000"/>
                </a:solidFill>
                <a:latin typeface="Calibri" panose="020F0502020204030204" pitchFamily="34" charset="0"/>
              </a:rPr>
              <a:t>nomment</a:t>
            </a:r>
            <a:r>
              <a:rPr lang="en-US" altLang="en-US" dirty="0">
                <a:solidFill>
                  <a:srgbClr val="000000"/>
                </a:solidFill>
                <a:latin typeface="Calibri" panose="020F0502020204030204" pitchFamily="34" charset="0"/>
              </a:rPr>
              <a:t> pas les </a:t>
            </a:r>
            <a:r>
              <a:rPr lang="en-US" altLang="en-US" b="1" dirty="0" err="1">
                <a:solidFill>
                  <a:srgbClr val="000000"/>
                </a:solidFill>
                <a:latin typeface="Calibri" panose="020F0502020204030204" pitchFamily="34" charset="0"/>
              </a:rPr>
              <a:t>personnes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devraient</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offrir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contrairement</a:t>
            </a:r>
            <a:r>
              <a:rPr lang="en-US" altLang="en-US" dirty="0">
                <a:solidFill>
                  <a:srgbClr val="000000"/>
                </a:solidFill>
                <a:latin typeface="Calibri" panose="020F0502020204030204" pitchFamily="34" charset="0"/>
              </a:rPr>
              <a:t> aux guides de </a:t>
            </a:r>
            <a:r>
              <a:rPr lang="en-US" altLang="en-US" dirty="0" err="1">
                <a:solidFill>
                  <a:srgbClr val="000000"/>
                </a:solidFill>
                <a:latin typeface="Calibri" panose="020F0502020204030204" pitchFamily="34" charset="0"/>
              </a:rPr>
              <a:t>pratique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clinique</a:t>
            </a:r>
            <a:r>
              <a:rPr lang="en-US" altLang="en-US" dirty="0">
                <a:solidFill>
                  <a:srgbClr val="000000"/>
                </a:solidFill>
                <a:latin typeface="Calibri" panose="020F0502020204030204" pitchFamily="34" charset="0"/>
              </a:rPr>
              <a:t> et guides de </a:t>
            </a:r>
            <a:r>
              <a:rPr lang="en-US" altLang="en-US" dirty="0" err="1">
                <a:solidFill>
                  <a:srgbClr val="000000"/>
                </a:solidFill>
                <a:latin typeface="Calibri" panose="020F0502020204030204" pitchFamily="34" charset="0"/>
              </a:rPr>
              <a:t>pratiques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exemplaires</a:t>
            </a:r>
            <a:r>
              <a:rPr lang="en-US" altLang="en-US" dirty="0">
                <a:solidFill>
                  <a:srgbClr val="000000"/>
                </a:solidFill>
                <a:latin typeface="Calibri" panose="020F0502020204030204" pitchFamily="34" charset="0"/>
              </a:rPr>
              <a:t>).</a:t>
            </a:r>
          </a:p>
          <a:p>
            <a:pPr marL="171450" indent="-171450"/>
            <a:endParaRPr lang="en-US" altLang="en-US" dirty="0">
              <a:solidFill>
                <a:srgbClr val="000000"/>
              </a:solidFill>
              <a:latin typeface="Calibri" panose="020F0502020204030204" pitchFamily="34" charset="0"/>
            </a:endParaRPr>
          </a:p>
          <a:p>
            <a:pPr marL="171450" indent="-171450"/>
            <a:r>
              <a:rPr lang="en-US" altLang="en-US" b="1" dirty="0">
                <a:solidFill>
                  <a:srgbClr val="000000"/>
                </a:solidFill>
                <a:latin typeface="Calibri" panose="020F0502020204030204" pitchFamily="34" charset="0"/>
              </a:rPr>
              <a:t>Les </a:t>
            </a:r>
            <a:r>
              <a:rPr lang="en-US" altLang="en-US" b="1" dirty="0" err="1">
                <a:solidFill>
                  <a:srgbClr val="000000"/>
                </a:solidFill>
                <a:latin typeface="Calibri" panose="020F0502020204030204" pitchFamily="34" charset="0"/>
              </a:rPr>
              <a:t>normes</a:t>
            </a:r>
            <a:r>
              <a:rPr lang="en-US" altLang="en-US" b="1" dirty="0">
                <a:solidFill>
                  <a:srgbClr val="000000"/>
                </a:solidFill>
                <a:latin typeface="Calibri" panose="020F0502020204030204" pitchFamily="34" charset="0"/>
              </a:rPr>
              <a:t> de </a:t>
            </a:r>
            <a:r>
              <a:rPr lang="en-US" altLang="en-US" b="1" dirty="0" err="1">
                <a:solidFill>
                  <a:srgbClr val="000000"/>
                </a:solidFill>
                <a:latin typeface="Calibri" panose="020F0502020204030204" pitchFamily="34" charset="0"/>
              </a:rPr>
              <a:t>qualité</a:t>
            </a:r>
            <a:r>
              <a:rPr lang="en-US" altLang="en-US" b="1" dirty="0">
                <a:solidFill>
                  <a:srgbClr val="000000"/>
                </a:solidFill>
                <a:latin typeface="Calibri" panose="020F0502020204030204" pitchFamily="34" charset="0"/>
              </a:rPr>
              <a:t> </a:t>
            </a:r>
            <a:r>
              <a:rPr lang="en-US" altLang="en-US" b="1" dirty="0" err="1">
                <a:solidFill>
                  <a:srgbClr val="000000"/>
                </a:solidFill>
                <a:latin typeface="Calibri" panose="020F0502020204030204" pitchFamily="34" charset="0"/>
              </a:rPr>
              <a:t>sont</a:t>
            </a:r>
            <a:r>
              <a:rPr lang="en-US" altLang="en-US" b="1" dirty="0">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Concises</a:t>
            </a:r>
            <a:r>
              <a:rPr lang="en-US" altLang="en-US" dirty="0">
                <a:solidFill>
                  <a:srgbClr val="000000"/>
                </a:solidFill>
                <a:latin typeface="Calibri" panose="020F0502020204030204" pitchFamily="34" charset="0"/>
              </a:rPr>
              <a:t> : 5 à 15 </a:t>
            </a:r>
            <a:r>
              <a:rPr lang="en-US" altLang="en-US" dirty="0" err="1">
                <a:solidFill>
                  <a:srgbClr val="000000"/>
                </a:solidFill>
                <a:latin typeface="Calibri" panose="020F0502020204030204" pitchFamily="34" charset="0"/>
              </a:rPr>
              <a:t>énoncés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solides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fondés</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données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probantes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portant</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domaines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priorité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élevée</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l’amélioration</a:t>
            </a:r>
            <a:r>
              <a:rPr lang="en-US" altLang="en-US" dirty="0">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Accessibles</a:t>
            </a:r>
            <a:r>
              <a:rPr lang="en-US" altLang="en-US" dirty="0">
                <a:solidFill>
                  <a:srgbClr val="000000"/>
                </a:solidFill>
                <a:latin typeface="Calibri" panose="020F0502020204030204" pitchFamily="34" charset="0"/>
              </a:rPr>
              <a:t> : </a:t>
            </a:r>
            <a:r>
              <a:rPr lang="en-US" altLang="en-US" dirty="0" err="1">
                <a:solidFill>
                  <a:srgbClr val="000000"/>
                </a:solidFill>
                <a:latin typeface="Calibri" panose="020F0502020204030204" pitchFamily="34" charset="0"/>
              </a:rPr>
              <a:t>aident</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cliniciens</a:t>
            </a:r>
            <a:r>
              <a:rPr lang="en-US" altLang="en-US" dirty="0">
                <a:solidFill>
                  <a:srgbClr val="000000"/>
                </a:solidFill>
                <a:latin typeface="Calibri" panose="020F0502020204030204" pitchFamily="34" charset="0"/>
              </a:rPr>
              <a:t> et les </a:t>
            </a:r>
            <a:r>
              <a:rPr lang="en-US" altLang="en-US" dirty="0" err="1">
                <a:solidFill>
                  <a:srgbClr val="000000"/>
                </a:solidFill>
                <a:latin typeface="Calibri" panose="020F0502020204030204" pitchFamily="34" charset="0"/>
              </a:rPr>
              <a:t>organismes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fournisseurs</a:t>
            </a:r>
            <a:r>
              <a:rPr lang="en-US" altLang="en-US" dirty="0">
                <a:solidFill>
                  <a:srgbClr val="000000"/>
                </a:solidFill>
                <a:latin typeface="Calibri" panose="020F0502020204030204" pitchFamily="34" charset="0"/>
              </a:rPr>
              <a:t> à </a:t>
            </a:r>
            <a:r>
              <a:rPr lang="en-US" altLang="en-US" dirty="0" err="1">
                <a:solidFill>
                  <a:srgbClr val="000000"/>
                </a:solidFill>
                <a:latin typeface="Calibri" panose="020F0502020204030204" pitchFamily="34" charset="0"/>
              </a:rPr>
              <a:t>offrir</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de la plus haute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possible, et les patients à </a:t>
            </a:r>
            <a:r>
              <a:rPr lang="en-US" altLang="en-US" dirty="0" err="1">
                <a:solidFill>
                  <a:srgbClr val="000000"/>
                </a:solidFill>
                <a:latin typeface="Calibri" panose="020F0502020204030204" pitchFamily="34" charset="0"/>
              </a:rPr>
              <a:t>connaître</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sujets</a:t>
            </a:r>
            <a:r>
              <a:rPr lang="en-US" altLang="en-US" dirty="0">
                <a:solidFill>
                  <a:srgbClr val="000000"/>
                </a:solidFill>
                <a:latin typeface="Calibri" panose="020F0502020204030204" pitchFamily="34" charset="0"/>
              </a:rPr>
              <a:t> à </a:t>
            </a:r>
            <a:r>
              <a:rPr lang="en-US" altLang="en-US" dirty="0" err="1">
                <a:solidFill>
                  <a:srgbClr val="000000"/>
                </a:solidFill>
                <a:latin typeface="Calibri" panose="020F0502020204030204" pitchFamily="34" charset="0"/>
              </a:rPr>
              <a:t>aborder</a:t>
            </a:r>
            <a:r>
              <a:rPr lang="en-US" altLang="en-US" dirty="0">
                <a:solidFill>
                  <a:srgbClr val="000000"/>
                </a:solidFill>
                <a:latin typeface="Calibri" panose="020F0502020204030204" pitchFamily="34" charset="0"/>
              </a:rPr>
              <a:t> avec </a:t>
            </a:r>
            <a:r>
              <a:rPr lang="en-US" altLang="en-US" dirty="0" err="1">
                <a:solidFill>
                  <a:srgbClr val="000000"/>
                </a:solidFill>
                <a:latin typeface="Calibri" panose="020F0502020204030204" pitchFamily="34" charset="0"/>
              </a:rPr>
              <a:t>leurs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fournisseurs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comparativement</a:t>
            </a:r>
            <a:r>
              <a:rPr lang="en-US" altLang="en-US" dirty="0">
                <a:solidFill>
                  <a:srgbClr val="000000"/>
                </a:solidFill>
                <a:latin typeface="Calibri" panose="020F0502020204030204" pitchFamily="34" charset="0"/>
              </a:rPr>
              <a:t> aux guides de </a:t>
            </a:r>
            <a:r>
              <a:rPr lang="en-US" altLang="en-US" dirty="0" err="1">
                <a:solidFill>
                  <a:srgbClr val="000000"/>
                </a:solidFill>
                <a:latin typeface="Calibri" panose="020F0502020204030204" pitchFamily="34" charset="0"/>
              </a:rPr>
              <a:t>pratique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clinique</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assez</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arides</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très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accessibles</a:t>
            </a:r>
            <a:r>
              <a:rPr lang="en-US" altLang="en-US" dirty="0">
                <a:solidFill>
                  <a:srgbClr val="000000"/>
                </a:solidFill>
                <a:latin typeface="Calibri" panose="020F0502020204030204" pitchFamily="34" charset="0"/>
              </a:rPr>
              <a:t> et </a:t>
            </a:r>
            <a:r>
              <a:rPr lang="en-US" altLang="en-US" dirty="0" err="1">
                <a:solidFill>
                  <a:srgbClr val="000000"/>
                </a:solidFill>
                <a:latin typeface="Calibri" panose="020F0502020204030204" pitchFamily="34" charset="0"/>
              </a:rPr>
              <a:t>écrites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langage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clair</a:t>
            </a:r>
            <a:r>
              <a:rPr lang="en-US" altLang="en-US" dirty="0">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Mesurables</a:t>
            </a:r>
            <a:r>
              <a:rPr lang="en-US" altLang="en-US" dirty="0">
                <a:solidFill>
                  <a:srgbClr val="000000"/>
                </a:solidFill>
                <a:latin typeface="Calibri" panose="020F0502020204030204" pitchFamily="34" charset="0"/>
              </a:rPr>
              <a:t> :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énoncé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accompagné</a:t>
            </a:r>
            <a:r>
              <a:rPr lang="en-US" altLang="en-US" dirty="0">
                <a:solidFill>
                  <a:srgbClr val="000000"/>
                </a:solidFill>
                <a:latin typeface="Calibri" panose="020F0502020204030204" pitchFamily="34" charset="0"/>
              </a:rPr>
              <a:t> d’un </a:t>
            </a:r>
            <a:r>
              <a:rPr lang="en-US" altLang="en-US" dirty="0" err="1">
                <a:solidFill>
                  <a:srgbClr val="000000"/>
                </a:solidFill>
                <a:latin typeface="Calibri" panose="020F0502020204030204" pitchFamily="34" charset="0"/>
              </a:rPr>
              <a:t>ou</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plusieurs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indicateurs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(structure, </a:t>
            </a:r>
            <a:r>
              <a:rPr lang="en-US" altLang="en-US" dirty="0" err="1">
                <a:solidFill>
                  <a:srgbClr val="000000"/>
                </a:solidFill>
                <a:latin typeface="Calibri" panose="020F0502020204030204" pitchFamily="34" charset="0"/>
              </a:rPr>
              <a:t>processus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ou</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résultat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ainsi</a:t>
            </a:r>
            <a:r>
              <a:rPr lang="en-US" altLang="en-US" dirty="0">
                <a:solidFill>
                  <a:srgbClr val="000000"/>
                </a:solidFill>
                <a:latin typeface="Calibri" panose="020F0502020204030204" pitchFamily="34" charset="0"/>
              </a:rPr>
              <a:t> que d’un ensemble de </a:t>
            </a:r>
            <a:r>
              <a:rPr lang="en-US" altLang="en-US" dirty="0" err="1">
                <a:solidFill>
                  <a:srgbClr val="000000"/>
                </a:solidFill>
                <a:latin typeface="Calibri" panose="020F0502020204030204" pitchFamily="34" charset="0"/>
              </a:rPr>
              <a:t>mesures</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résultats</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l’ensemble</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Applicables</a:t>
            </a:r>
            <a:r>
              <a:rPr lang="en-US" altLang="en-US" dirty="0">
                <a:solidFill>
                  <a:srgbClr val="000000"/>
                </a:solidFill>
                <a:latin typeface="Calibri" panose="020F0502020204030204" pitchFamily="34" charset="0"/>
              </a:rPr>
              <a:t> :</a:t>
            </a:r>
            <a:r>
              <a:rPr lang="en-US" altLang="en-US" sz="2800" dirty="0">
                <a:solidFill>
                  <a:srgbClr val="000000"/>
                </a:solidFill>
                <a:latin typeface="Calibri" panose="020F0502020204030204" pitchFamily="34" charset="0"/>
              </a:rPr>
              <a:t> </a:t>
            </a:r>
            <a:r>
              <a:rPr lang="en-US" altLang="en-US" dirty="0">
                <a:solidFill>
                  <a:srgbClr val="000000"/>
                </a:solidFill>
                <a:latin typeface="Calibri" panose="020F0502020204030204" pitchFamily="34" charset="0"/>
              </a:rPr>
              <a:t>des </a:t>
            </a:r>
            <a:r>
              <a:rPr lang="en-US" altLang="en-US" dirty="0" err="1">
                <a:solidFill>
                  <a:srgbClr val="000000"/>
                </a:solidFill>
                <a:latin typeface="Calibri" panose="020F0502020204030204" pitchFamily="34" charset="0"/>
              </a:rPr>
              <a:t>outils</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d’amélioration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soutiennent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vue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favoriser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l’adoption</a:t>
            </a:r>
            <a:r>
              <a:rPr lang="en-US" altLang="en-US" dirty="0">
                <a:solidFill>
                  <a:srgbClr val="000000"/>
                </a:solidFill>
                <a:latin typeface="Calibri" panose="020F0502020204030204" pitchFamily="34" charset="0"/>
              </a:rPr>
              <a:t>.</a:t>
            </a: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1" i="0" u="none" strike="noStrike" baseline="0" dirty="0">
                <a:solidFill>
                  <a:srgbClr val="000000"/>
                </a:solidFill>
                <a:latin typeface="Calibri" panose="020F0502020204030204" pitchFamily="34" charset="0"/>
              </a:rPr>
              <a:t>Portée de cette norme de qualité </a:t>
            </a:r>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Cette norme de qualité concerne les soins aux personnes atteintes de diabète de type 1 ou de type 2 qui prévoient de devenir enceintes ou qui le sont et aux personnes chez qui un diabète gestationnel a été diagnostiqué. Elle ne traite pas de la prévention primaire du diabète gestationnel dans la population générale, bien qu'elle fournisse des conseils sur les facteurs liés au mode de vie qui peuvent contribuer au développement du diabète de type 2 chez les personnes qui ont déjà eu un diabète gestationnel et sont donc à risque accru.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Cette norme de qualité s'applique à tous les milieux.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Cette norme de qualité n'inclut pas les soins aux personnes atteintes de diabète de type 1 et de type 2 en dehors des soins </a:t>
            </a:r>
            <a:r>
              <a:rPr lang="fr-FR" sz="1800" b="0" i="0" u="none" strike="noStrike" baseline="0" dirty="0" err="1">
                <a:solidFill>
                  <a:srgbClr val="000000"/>
                </a:solidFill>
                <a:latin typeface="Calibri" panose="020F0502020204030204" pitchFamily="34" charset="0"/>
              </a:rPr>
              <a:t>préconceptionnels</a:t>
            </a:r>
            <a:r>
              <a:rPr lang="fr-FR" sz="1800" b="0" i="0" u="none" strike="noStrike" baseline="0" dirty="0">
                <a:solidFill>
                  <a:srgbClr val="000000"/>
                </a:solidFill>
                <a:latin typeface="Calibri" panose="020F0502020204030204" pitchFamily="34" charset="0"/>
              </a:rPr>
              <a:t> et de la grossesse. Pour les normes de qualité qui concernent les soins aux personnes atteintes de diabète de type 1 ou de type 2, veuillez vous reporter aux normes de qualité </a:t>
            </a:r>
            <a:r>
              <a:rPr lang="fr-FR" sz="1800" b="0" i="1" u="none" strike="noStrike" baseline="0" dirty="0">
                <a:solidFill>
                  <a:srgbClr val="00B1E2"/>
                </a:solidFill>
                <a:latin typeface="Calibri" panose="020F0502020204030204" pitchFamily="34" charset="0"/>
              </a:rPr>
              <a:t>Diabète (type 1</a:t>
            </a:r>
            <a:r>
              <a:rPr lang="fr-FR" sz="1800" b="0" i="1" u="none" strike="noStrike" baseline="0" dirty="0">
                <a:solidFill>
                  <a:srgbClr val="00AFEF"/>
                </a:solidFill>
                <a:latin typeface="Calibri" panose="020F0502020204030204" pitchFamily="34" charset="0"/>
              </a:rPr>
              <a:t>) et </a:t>
            </a:r>
            <a:r>
              <a:rPr lang="fr-FR" sz="1800" b="0" i="1" u="none" strike="noStrike" baseline="0" dirty="0">
                <a:solidFill>
                  <a:srgbClr val="00B1E2"/>
                </a:solidFill>
                <a:latin typeface="Calibri" panose="020F0502020204030204" pitchFamily="34" charset="0"/>
              </a:rPr>
              <a:t>Diabète (prédiabète et type 2</a:t>
            </a:r>
            <a:r>
              <a:rPr lang="fr-FR" sz="1800" b="0" i="0" u="none" strike="noStrike" baseline="0" dirty="0">
                <a:solidFill>
                  <a:srgbClr val="000000"/>
                </a:solidFill>
                <a:latin typeface="Calibri" panose="020F0502020204030204" pitchFamily="34" charset="0"/>
              </a:rPr>
              <a:t>).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Cette norme de qualité comprend six énoncés de qualité sur les domaines cernés par le Comité consultatif sur la norme de qualité du diabète de grossesse et par plusieurs organismes de santé et de services sociaux travaillant avec les populations autochtones comme ayant un fort potentiel d'amélioration de la qualité des soins en Ontario pour les personnes atteintes de diabète de grossesse.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1 : </a:t>
            </a:r>
            <a:r>
              <a:rPr lang="en-CA" sz="1800" b="1" dirty="0" err="1">
                <a:solidFill>
                  <a:srgbClr val="000000"/>
                </a:solidFill>
                <a:effectLst/>
                <a:latin typeface="Calibri" panose="020F0502020204030204" pitchFamily="34" charset="0"/>
                <a:ea typeface="Times New Roman" panose="02020603050405020304" pitchFamily="18" charset="0"/>
              </a:rPr>
              <a:t>Soins</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préconceptionnels</a:t>
            </a:r>
            <a:r>
              <a:rPr lang="en-CA" sz="1800" b="1" dirty="0">
                <a:solidFill>
                  <a:srgbClr val="000000"/>
                </a:solidFill>
                <a:effectLst/>
                <a:latin typeface="Calibri" panose="020F0502020204030204" pitchFamily="34" charset="0"/>
                <a:ea typeface="Times New Roman" panose="02020603050405020304" pitchFamily="18" charset="0"/>
              </a:rPr>
              <a:t> pour les </a:t>
            </a:r>
            <a:r>
              <a:rPr lang="en-CA" sz="1800" b="1" dirty="0" err="1">
                <a:solidFill>
                  <a:srgbClr val="000000"/>
                </a:solidFill>
                <a:effectLst/>
                <a:latin typeface="Calibri" panose="020F0502020204030204" pitchFamily="34" charset="0"/>
                <a:ea typeface="Times New Roman" panose="02020603050405020304" pitchFamily="18" charset="0"/>
              </a:rPr>
              <a:t>personnes</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atteintes</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diabète</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err="1">
                <a:solidFill>
                  <a:srgbClr val="000000"/>
                </a:solidFill>
                <a:effectLst/>
                <a:latin typeface="Calibri" panose="020F0502020204030204" pitchFamily="34" charset="0"/>
                <a:ea typeface="Times New Roman" panose="02020603050405020304" pitchFamily="18" charset="0"/>
              </a:rPr>
              <a:t>Toutes</a:t>
            </a:r>
            <a:r>
              <a:rPr lang="en-CA" sz="1800" dirty="0">
                <a:solidFill>
                  <a:srgbClr val="000000"/>
                </a:solidFill>
                <a:effectLst/>
                <a:latin typeface="Calibri" panose="020F0502020204030204" pitchFamily="34" charset="0"/>
                <a:ea typeface="Times New Roman" panose="02020603050405020304" pitchFamily="18" charset="0"/>
              </a:rPr>
              <a:t> 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en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âge</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procréer</a:t>
            </a:r>
            <a:r>
              <a:rPr lang="en-CA" sz="1800" dirty="0">
                <a:solidFill>
                  <a:srgbClr val="000000"/>
                </a:solidFill>
                <a:effectLst/>
                <a:latin typeface="Calibri" panose="020F0502020204030204" pitchFamily="34" charset="0"/>
                <a:ea typeface="Times New Roman" panose="02020603050405020304" pitchFamily="18" charset="0"/>
              </a:rPr>
              <a:t> qui </a:t>
            </a:r>
            <a:r>
              <a:rPr lang="en-CA" sz="1800" dirty="0" err="1">
                <a:solidFill>
                  <a:srgbClr val="000000"/>
                </a:solidFill>
                <a:effectLst/>
                <a:latin typeface="Calibri" panose="020F0502020204030204" pitchFamily="34" charset="0"/>
                <a:ea typeface="Times New Roman" panose="02020603050405020304" pitchFamily="18" charset="0"/>
              </a:rPr>
              <a:t>pourraient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tomber</a:t>
            </a:r>
            <a:r>
              <a:rPr lang="en-CA" sz="1800" dirty="0">
                <a:solidFill>
                  <a:srgbClr val="000000"/>
                </a:solidFill>
                <a:effectLst/>
                <a:latin typeface="Calibri" panose="020F0502020204030204" pitchFamily="34" charset="0"/>
                <a:ea typeface="Times New Roman" panose="02020603050405020304" pitchFamily="18" charset="0"/>
              </a:rPr>
              <a:t> enceintes et qui </a:t>
            </a:r>
            <a:r>
              <a:rPr lang="en-CA" sz="1800" dirty="0" err="1">
                <a:solidFill>
                  <a:srgbClr val="000000"/>
                </a:solidFill>
                <a:effectLst/>
                <a:latin typeface="Calibri" panose="020F0502020204030204" pitchFamily="34" charset="0"/>
                <a:ea typeface="Times New Roman" panose="02020603050405020304" pitchFamily="18" charset="0"/>
              </a:rPr>
              <a:t>vivent</a:t>
            </a:r>
            <a:r>
              <a:rPr lang="en-CA" sz="1800" dirty="0">
                <a:solidFill>
                  <a:srgbClr val="000000"/>
                </a:solidFill>
                <a:effectLst/>
                <a:latin typeface="Calibri" panose="020F0502020204030204" pitchFamily="34" charset="0"/>
                <a:ea typeface="Times New Roman" panose="02020603050405020304" pitchFamily="18" charset="0"/>
              </a:rPr>
              <a:t> avec le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reçoivent</a:t>
            </a:r>
            <a:r>
              <a:rPr lang="en-CA" sz="1800" dirty="0">
                <a:solidFill>
                  <a:srgbClr val="000000"/>
                </a:solidFill>
                <a:effectLst/>
                <a:latin typeface="Calibri" panose="020F0502020204030204" pitchFamily="34" charset="0"/>
                <a:ea typeface="Times New Roman" panose="02020603050405020304" pitchFamily="18" charset="0"/>
              </a:rPr>
              <a:t> des </a:t>
            </a:r>
            <a:r>
              <a:rPr lang="en-CA" sz="1800" dirty="0" err="1">
                <a:solidFill>
                  <a:srgbClr val="000000"/>
                </a:solidFill>
                <a:effectLst/>
                <a:latin typeface="Calibri" panose="020F0502020204030204" pitchFamily="34" charset="0"/>
                <a:ea typeface="Times New Roman" panose="02020603050405020304" pitchFamily="18" charset="0"/>
              </a:rPr>
              <a:t>renseignements</a:t>
            </a:r>
            <a:r>
              <a:rPr lang="en-CA" sz="1800" dirty="0">
                <a:solidFill>
                  <a:srgbClr val="000000"/>
                </a:solidFill>
                <a:effectLst/>
                <a:latin typeface="Calibri" panose="020F0502020204030204" pitchFamily="34" charset="0"/>
                <a:ea typeface="Times New Roman" panose="02020603050405020304" pitchFamily="18" charset="0"/>
              </a:rPr>
              <a:t> sur la planification </a:t>
            </a:r>
            <a:r>
              <a:rPr lang="en-CA" sz="1800" dirty="0" err="1">
                <a:solidFill>
                  <a:srgbClr val="000000"/>
                </a:solidFill>
                <a:effectLst/>
                <a:latin typeface="Calibri" panose="020F0502020204030204" pitchFamily="34" charset="0"/>
                <a:ea typeface="Times New Roman" panose="02020603050405020304" pitchFamily="18" charset="0"/>
              </a:rPr>
              <a:t>familiale</a:t>
            </a:r>
            <a:r>
              <a:rPr lang="en-CA" sz="1800" dirty="0">
                <a:solidFill>
                  <a:srgbClr val="000000"/>
                </a:solidFill>
                <a:effectLst/>
                <a:latin typeface="Calibri" panose="020F0502020204030204" pitchFamily="34" charset="0"/>
                <a:ea typeface="Times New Roman" panose="02020603050405020304" pitchFamily="18" charset="0"/>
              </a:rPr>
              <a:t>. 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qui </a:t>
            </a:r>
            <a:r>
              <a:rPr lang="en-CA" sz="1800" dirty="0" err="1">
                <a:solidFill>
                  <a:srgbClr val="000000"/>
                </a:solidFill>
                <a:effectLst/>
                <a:latin typeface="Calibri" panose="020F0502020204030204" pitchFamily="34" charset="0"/>
                <a:ea typeface="Times New Roman" panose="02020603050405020304" pitchFamily="18" charset="0"/>
              </a:rPr>
              <a:t>prévoient</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tomber</a:t>
            </a:r>
            <a:r>
              <a:rPr lang="en-CA" sz="1800" dirty="0">
                <a:solidFill>
                  <a:srgbClr val="000000"/>
                </a:solidFill>
                <a:effectLst/>
                <a:latin typeface="Calibri" panose="020F0502020204030204" pitchFamily="34" charset="0"/>
                <a:ea typeface="Times New Roman" panose="02020603050405020304" pitchFamily="18" charset="0"/>
              </a:rPr>
              <a:t> enceintes </a:t>
            </a:r>
            <a:r>
              <a:rPr lang="en-CA" sz="1800" dirty="0" err="1">
                <a:solidFill>
                  <a:srgbClr val="000000"/>
                </a:solidFill>
                <a:effectLst/>
                <a:latin typeface="Calibri" panose="020F0502020204030204" pitchFamily="34" charset="0"/>
                <a:ea typeface="Times New Roman" panose="02020603050405020304" pitchFamily="18" charset="0"/>
              </a:rPr>
              <a:t>reçoivent</a:t>
            </a:r>
            <a:r>
              <a:rPr lang="en-CA" sz="1800" dirty="0">
                <a:solidFill>
                  <a:srgbClr val="000000"/>
                </a:solidFill>
                <a:effectLst/>
                <a:latin typeface="Calibri" panose="020F0502020204030204" pitchFamily="34" charset="0"/>
                <a:ea typeface="Times New Roman" panose="02020603050405020304" pitchFamily="18" charset="0"/>
              </a:rPr>
              <a:t> des </a:t>
            </a:r>
            <a:r>
              <a:rPr lang="en-CA" sz="1800" dirty="0" err="1">
                <a:solidFill>
                  <a:srgbClr val="000000"/>
                </a:solidFill>
                <a:effectLst/>
                <a:latin typeface="Calibri" panose="020F0502020204030204" pitchFamily="34" charset="0"/>
                <a:ea typeface="Times New Roman" panose="02020603050405020304" pitchFamily="18" charset="0"/>
              </a:rPr>
              <a:t>soins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préconceptionnels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d’une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équipe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interprofessionnelle</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soins</a:t>
            </a:r>
            <a:r>
              <a:rPr lang="en-CA" sz="1800" dirty="0">
                <a:solidFill>
                  <a:srgbClr val="000000"/>
                </a:solidFill>
                <a:effectLst/>
                <a:latin typeface="Calibri" panose="020F0502020204030204" pitchFamily="34" charset="0"/>
                <a:ea typeface="Times New Roman" panose="02020603050405020304" pitchFamily="18" charset="0"/>
              </a:rPr>
              <a:t>, y </a:t>
            </a:r>
            <a:r>
              <a:rPr lang="en-CA" sz="1800" dirty="0" err="1">
                <a:solidFill>
                  <a:srgbClr val="000000"/>
                </a:solidFill>
                <a:effectLst/>
                <a:latin typeface="Calibri" panose="020F0502020204030204" pitchFamily="34" charset="0"/>
                <a:ea typeface="Times New Roman" panose="02020603050405020304" pitchFamily="18" charset="0"/>
              </a:rPr>
              <a:t>compris</a:t>
            </a:r>
            <a:r>
              <a:rPr lang="en-CA" sz="1800" dirty="0">
                <a:solidFill>
                  <a:srgbClr val="000000"/>
                </a:solidFill>
                <a:effectLst/>
                <a:latin typeface="Calibri" panose="020F0502020204030204" pitchFamily="34" charset="0"/>
                <a:ea typeface="Times New Roman" panose="02020603050405020304" pitchFamily="18" charset="0"/>
              </a:rPr>
              <a:t> des conseils sur </a:t>
            </a:r>
            <a:r>
              <a:rPr lang="en-CA" sz="1800" dirty="0" err="1">
                <a:solidFill>
                  <a:srgbClr val="000000"/>
                </a:solidFill>
                <a:effectLst/>
                <a:latin typeface="Calibri" panose="020F0502020204030204" pitchFamily="34" charset="0"/>
                <a:ea typeface="Times New Roman" panose="02020603050405020304" pitchFamily="18" charset="0"/>
              </a:rPr>
              <a:t>l'optimisation</a:t>
            </a:r>
            <a:r>
              <a:rPr lang="en-CA" sz="1800" dirty="0">
                <a:solidFill>
                  <a:srgbClr val="000000"/>
                </a:solidFill>
                <a:effectLst/>
                <a:latin typeface="Calibri" panose="020F0502020204030204" pitchFamily="34" charset="0"/>
                <a:ea typeface="Times New Roman" panose="02020603050405020304" pitchFamily="18" charset="0"/>
              </a:rPr>
              <a:t> de la gestion du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le </a:t>
            </a:r>
            <a:r>
              <a:rPr lang="en-CA" sz="1800" dirty="0" err="1">
                <a:solidFill>
                  <a:srgbClr val="000000"/>
                </a:solidFill>
                <a:effectLst/>
                <a:latin typeface="Calibri" panose="020F0502020204030204" pitchFamily="34" charset="0"/>
                <a:ea typeface="Times New Roman" panose="02020603050405020304" pitchFamily="18" charset="0"/>
              </a:rPr>
              <a:t>dépistage</a:t>
            </a:r>
            <a:r>
              <a:rPr lang="en-CA" sz="1800" dirty="0">
                <a:solidFill>
                  <a:srgbClr val="000000"/>
                </a:solidFill>
                <a:effectLst/>
                <a:latin typeface="Calibri" panose="020F0502020204030204" pitchFamily="34" charset="0"/>
                <a:ea typeface="Times New Roman" panose="02020603050405020304" pitchFamily="18" charset="0"/>
              </a:rPr>
              <a:t> des complications et un examen des </a:t>
            </a:r>
            <a:r>
              <a:rPr lang="en-CA" sz="1800" dirty="0" err="1">
                <a:solidFill>
                  <a:srgbClr val="000000"/>
                </a:solidFill>
                <a:effectLst/>
                <a:latin typeface="Calibri" panose="020F0502020204030204" pitchFamily="34" charset="0"/>
                <a:ea typeface="Times New Roman" panose="02020603050405020304" pitchFamily="18" charset="0"/>
              </a:rPr>
              <a:t>médicaments</a:t>
            </a:r>
            <a:r>
              <a:rPr lang="en-CA" sz="1800" dirty="0">
                <a:solidFill>
                  <a:srgbClr val="000000"/>
                </a:solidFill>
                <a:effectLst/>
                <a:latin typeface="Calibri" panose="020F0502020204030204" pitchFamily="34" charset="0"/>
                <a:ea typeface="Times New Roman" panose="02020603050405020304" pitchFamily="18" charset="0"/>
              </a:rPr>
              <a:t>. </a:t>
            </a:r>
          </a:p>
          <a:p>
            <a:r>
              <a:rPr lang="en-CA" sz="1800" dirty="0">
                <a:solidFill>
                  <a:srgbClr val="000000"/>
                </a:solidFill>
                <a:effectLst/>
                <a:latin typeface="Calibri" panose="020F0502020204030204" pitchFamily="34" charset="0"/>
                <a:ea typeface="Times New Roman" panose="02020603050405020304" pitchFamily="18" charset="0"/>
              </a:rPr>
              <a:t> </a:t>
            </a:r>
          </a:p>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2 : </a:t>
            </a:r>
            <a:r>
              <a:rPr lang="en-CA" sz="1800" b="1" dirty="0" err="1">
                <a:solidFill>
                  <a:srgbClr val="000000"/>
                </a:solidFill>
                <a:effectLst/>
                <a:latin typeface="Calibri" panose="020F0502020204030204" pitchFamily="34" charset="0"/>
                <a:ea typeface="Times New Roman" panose="02020603050405020304" pitchFamily="18" charset="0"/>
              </a:rPr>
              <a:t>Soins</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interprofessionnels</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coordonnés</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solidFill>
                  <a:srgbClr val="000000"/>
                </a:solidFill>
                <a:effectLst/>
                <a:latin typeface="Calibri" panose="020F0502020204030204" pitchFamily="34" charset="0"/>
                <a:ea typeface="Times New Roman" panose="02020603050405020304" pitchFamily="18" charset="0"/>
              </a:rPr>
              <a:t>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reçoivent</a:t>
            </a:r>
            <a:r>
              <a:rPr lang="en-CA" sz="1800" dirty="0">
                <a:solidFill>
                  <a:srgbClr val="000000"/>
                </a:solidFill>
                <a:effectLst/>
                <a:latin typeface="Calibri" panose="020F0502020204030204" pitchFamily="34" charset="0"/>
                <a:ea typeface="Times New Roman" panose="02020603050405020304" pitchFamily="18" charset="0"/>
              </a:rPr>
              <a:t> des </a:t>
            </a:r>
            <a:r>
              <a:rPr lang="en-CA" sz="1800" dirty="0" err="1">
                <a:solidFill>
                  <a:srgbClr val="000000"/>
                </a:solidFill>
                <a:effectLst/>
                <a:latin typeface="Calibri" panose="020F0502020204030204" pitchFamily="34" charset="0"/>
                <a:ea typeface="Times New Roman" panose="02020603050405020304" pitchFamily="18" charset="0"/>
              </a:rPr>
              <a:t>soins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interprofessionnels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coordonnés</a:t>
            </a:r>
            <a:r>
              <a:rPr lang="en-CA" sz="1800" dirty="0">
                <a:solidFill>
                  <a:srgbClr val="000000"/>
                </a:solidFill>
                <a:effectLst/>
                <a:latin typeface="Calibri" panose="020F0502020204030204" pitchFamily="34" charset="0"/>
                <a:ea typeface="Times New Roman" panose="02020603050405020304" pitchFamily="18" charset="0"/>
              </a:rPr>
              <a:t> et </a:t>
            </a:r>
            <a:r>
              <a:rPr lang="en-CA" sz="1800" dirty="0" err="1">
                <a:solidFill>
                  <a:srgbClr val="000000"/>
                </a:solidFill>
                <a:effectLst/>
                <a:latin typeface="Calibri" panose="020F0502020204030204" pitchFamily="34" charset="0"/>
                <a:ea typeface="Times New Roman" panose="02020603050405020304" pitchFamily="18" charset="0"/>
              </a:rPr>
              <a:t>spécifiques</a:t>
            </a:r>
            <a:r>
              <a:rPr lang="en-CA" sz="1800" dirty="0">
                <a:solidFill>
                  <a:srgbClr val="000000"/>
                </a:solidFill>
                <a:effectLst/>
                <a:latin typeface="Calibri" panose="020F0502020204030204" pitchFamily="34" charset="0"/>
                <a:ea typeface="Times New Roman" panose="02020603050405020304" pitchFamily="18" charset="0"/>
              </a:rPr>
              <a:t> à </a:t>
            </a:r>
            <a:r>
              <a:rPr lang="en-CA" sz="1800" dirty="0" err="1">
                <a:solidFill>
                  <a:srgbClr val="000000"/>
                </a:solidFill>
                <a:effectLst/>
                <a:latin typeface="Calibri" panose="020F0502020204030204" pitchFamily="34" charset="0"/>
                <a:ea typeface="Times New Roman" panose="02020603050405020304" pitchFamily="18" charset="0"/>
              </a:rPr>
              <a:t>leurs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besoins</a:t>
            </a:r>
            <a:r>
              <a:rPr lang="en-CA" sz="1800" dirty="0">
                <a:solidFill>
                  <a:srgbClr val="000000"/>
                </a:solidFill>
                <a:effectLst/>
                <a:latin typeface="Calibri" panose="020F0502020204030204" pitchFamily="34" charset="0"/>
                <a:ea typeface="Times New Roman" panose="02020603050405020304" pitchFamily="18" charset="0"/>
              </a:rPr>
              <a:t> pendant la </a:t>
            </a:r>
            <a:r>
              <a:rPr lang="en-CA" sz="1800" dirty="0" err="1">
                <a:solidFill>
                  <a:srgbClr val="000000"/>
                </a:solidFill>
                <a:effectLst/>
                <a:latin typeface="Calibri" panose="020F0502020204030204" pitchFamily="34" charset="0"/>
                <a:ea typeface="Times New Roman" panose="02020603050405020304" pitchFamily="18" charset="0"/>
              </a:rPr>
              <a:t>période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précédant</a:t>
            </a:r>
            <a:r>
              <a:rPr lang="en-CA" sz="1800" dirty="0">
                <a:solidFill>
                  <a:srgbClr val="000000"/>
                </a:solidFill>
                <a:effectLst/>
                <a:latin typeface="Calibri" panose="020F0502020204030204" pitchFamily="34" charset="0"/>
                <a:ea typeface="Times New Roman" panose="02020603050405020304" pitchFamily="18" charset="0"/>
              </a:rPr>
              <a:t> la conception et tout au long de la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gestationnel</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reçoivent</a:t>
            </a:r>
            <a:r>
              <a:rPr lang="en-CA" sz="1800" dirty="0">
                <a:solidFill>
                  <a:srgbClr val="000000"/>
                </a:solidFill>
                <a:effectLst/>
                <a:latin typeface="Calibri" panose="020F0502020204030204" pitchFamily="34" charset="0"/>
                <a:ea typeface="Times New Roman" panose="02020603050405020304" pitchFamily="18" charset="0"/>
              </a:rPr>
              <a:t> des </a:t>
            </a:r>
            <a:r>
              <a:rPr lang="en-CA" sz="1800" dirty="0" err="1">
                <a:solidFill>
                  <a:srgbClr val="000000"/>
                </a:solidFill>
                <a:effectLst/>
                <a:latin typeface="Calibri" panose="020F0502020204030204" pitchFamily="34" charset="0"/>
                <a:ea typeface="Times New Roman" panose="02020603050405020304" pitchFamily="18" charset="0"/>
              </a:rPr>
              <a:t>soins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interprofessionnels</a:t>
            </a:r>
            <a:r>
              <a:rPr lang="en-CA" sz="1800" dirty="0">
                <a:solidFill>
                  <a:srgbClr val="000000"/>
                </a:solidFill>
                <a:effectLst/>
                <a:latin typeface="Calibri" panose="020F0502020204030204" pitchFamily="34" charset="0"/>
                <a:ea typeface="Times New Roman" panose="02020603050405020304" pitchFamily="18" charset="0"/>
              </a:rPr>
              <a:t> au moment du diagnostic et pendant le </a:t>
            </a:r>
            <a:r>
              <a:rPr lang="en-CA" sz="1800" dirty="0" err="1">
                <a:solidFill>
                  <a:srgbClr val="000000"/>
                </a:solidFill>
                <a:effectLst/>
                <a:latin typeface="Calibri" panose="020F0502020204030204" pitchFamily="34" charset="0"/>
                <a:ea typeface="Times New Roman" panose="02020603050405020304" pitchFamily="18" charset="0"/>
              </a:rPr>
              <a:t>reste</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leur</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a:t>
            </a:r>
          </a:p>
          <a:p>
            <a:r>
              <a:rPr lang="en-CA" sz="1800" dirty="0">
                <a:solidFill>
                  <a:srgbClr val="000000"/>
                </a:solidFill>
                <a:effectLst/>
                <a:latin typeface="Calibri" panose="020F0502020204030204" pitchFamily="34" charset="0"/>
                <a:ea typeface="Times New Roman" panose="02020603050405020304" pitchFamily="18" charset="0"/>
              </a:rPr>
              <a:t> </a:t>
            </a:r>
          </a:p>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3 : </a:t>
            </a:r>
            <a:r>
              <a:rPr lang="en-CA" sz="1800" b="1" dirty="0" err="1">
                <a:solidFill>
                  <a:srgbClr val="000000"/>
                </a:solidFill>
                <a:effectLst/>
                <a:latin typeface="Calibri" panose="020F0502020204030204" pitchFamily="34" charset="0"/>
                <a:ea typeface="Times New Roman" panose="02020603050405020304" pitchFamily="18" charset="0"/>
              </a:rPr>
              <a:t>Éducation</a:t>
            </a:r>
            <a:r>
              <a:rPr lang="en-CA" sz="1800" b="1" dirty="0">
                <a:solidFill>
                  <a:srgbClr val="000000"/>
                </a:solidFill>
                <a:effectLst/>
                <a:latin typeface="Calibri" panose="020F0502020204030204" pitchFamily="34" charset="0"/>
                <a:ea typeface="Times New Roman" panose="02020603050405020304" pitchFamily="18" charset="0"/>
              </a:rPr>
              <a:t> et </a:t>
            </a:r>
            <a:r>
              <a:rPr lang="en-CA" sz="1800" b="1" dirty="0" err="1">
                <a:solidFill>
                  <a:srgbClr val="000000"/>
                </a:solidFill>
                <a:effectLst/>
                <a:latin typeface="Calibri" panose="020F0502020204030204" pitchFamily="34" charset="0"/>
                <a:ea typeface="Times New Roman" panose="02020603050405020304" pitchFamily="18" charset="0"/>
              </a:rPr>
              <a:t>soutien</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en</a:t>
            </a:r>
            <a:r>
              <a:rPr lang="en-CA" sz="1800" b="1" dirty="0">
                <a:solidFill>
                  <a:srgbClr val="000000"/>
                </a:solidFill>
                <a:effectLst/>
                <a:latin typeface="Calibri" panose="020F0502020204030204" pitchFamily="34" charset="0"/>
                <a:ea typeface="Times New Roman" panose="02020603050405020304" pitchFamily="18" charset="0"/>
              </a:rPr>
              <a:t> matière </a:t>
            </a:r>
            <a:r>
              <a:rPr lang="en-CA" sz="1800" b="1" dirty="0" err="1">
                <a:solidFill>
                  <a:srgbClr val="000000"/>
                </a:solidFill>
                <a:effectLst/>
                <a:latin typeface="Calibri" panose="020F0502020204030204" pitchFamily="34" charset="0"/>
                <a:ea typeface="Times New Roman" panose="02020603050405020304" pitchFamily="18" charset="0"/>
              </a:rPr>
              <a:t>d'autogestion</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solidFill>
                  <a:srgbClr val="000000"/>
                </a:solidFill>
                <a:effectLst/>
                <a:latin typeface="Calibri" panose="020F0502020204030204" pitchFamily="34" charset="0"/>
                <a:ea typeface="Times New Roman" panose="02020603050405020304" pitchFamily="18" charset="0"/>
              </a:rPr>
              <a:t>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et </a:t>
            </a:r>
            <a:r>
              <a:rPr lang="en-CA" sz="1800" dirty="0" err="1">
                <a:solidFill>
                  <a:srgbClr val="000000"/>
                </a:solidFill>
                <a:effectLst/>
                <a:latin typeface="Calibri" panose="020F0502020204030204" pitchFamily="34" charset="0"/>
                <a:ea typeface="Times New Roman" panose="02020603050405020304" pitchFamily="18" charset="0"/>
              </a:rPr>
              <a:t>leurs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familles</a:t>
            </a:r>
            <a:r>
              <a:rPr lang="en-CA" sz="1800" dirty="0">
                <a:solidFill>
                  <a:srgbClr val="000000"/>
                </a:solidFill>
                <a:effectLst/>
                <a:latin typeface="Calibri" panose="020F0502020204030204" pitchFamily="34" charset="0"/>
                <a:ea typeface="Times New Roman" panose="02020603050405020304" pitchFamily="18" charset="0"/>
              </a:rPr>
              <a:t> se </a:t>
            </a:r>
            <a:r>
              <a:rPr lang="en-CA" sz="1800" dirty="0" err="1">
                <a:solidFill>
                  <a:srgbClr val="000000"/>
                </a:solidFill>
                <a:effectLst/>
                <a:latin typeface="Calibri" panose="020F0502020204030204" pitchFamily="34" charset="0"/>
                <a:ea typeface="Times New Roman" panose="02020603050405020304" pitchFamily="18" charset="0"/>
              </a:rPr>
              <a:t>voient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offrir</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une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éducation</a:t>
            </a:r>
            <a:r>
              <a:rPr lang="en-CA" sz="1800" dirty="0">
                <a:solidFill>
                  <a:srgbClr val="000000"/>
                </a:solidFill>
                <a:effectLst/>
                <a:latin typeface="Calibri" panose="020F0502020204030204" pitchFamily="34" charset="0"/>
                <a:ea typeface="Times New Roman" panose="02020603050405020304" pitchFamily="18" charset="0"/>
              </a:rPr>
              <a:t> et un </a:t>
            </a:r>
            <a:r>
              <a:rPr lang="en-CA" sz="1800" dirty="0" err="1">
                <a:solidFill>
                  <a:srgbClr val="000000"/>
                </a:solidFill>
                <a:effectLst/>
                <a:latin typeface="Calibri" panose="020F0502020204030204" pitchFamily="34" charset="0"/>
                <a:ea typeface="Times New Roman" panose="02020603050405020304" pitchFamily="18" charset="0"/>
              </a:rPr>
              <a:t>soutien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personnalisés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en</a:t>
            </a:r>
            <a:r>
              <a:rPr lang="en-CA" sz="1800" dirty="0">
                <a:solidFill>
                  <a:srgbClr val="000000"/>
                </a:solidFill>
                <a:effectLst/>
                <a:latin typeface="Calibri" panose="020F0502020204030204" pitchFamily="34" charset="0"/>
                <a:ea typeface="Times New Roman" panose="02020603050405020304" pitchFamily="18" charset="0"/>
              </a:rPr>
              <a:t> matière </a:t>
            </a:r>
            <a:r>
              <a:rPr lang="en-CA" sz="1800" dirty="0" err="1">
                <a:solidFill>
                  <a:srgbClr val="000000"/>
                </a:solidFill>
                <a:effectLst/>
                <a:latin typeface="Calibri" panose="020F0502020204030204" pitchFamily="34" charset="0"/>
                <a:ea typeface="Times New Roman" panose="02020603050405020304" pitchFamily="18" charset="0"/>
              </a:rPr>
              <a:t>d'autogestion</a:t>
            </a:r>
            <a:r>
              <a:rPr lang="en-CA" sz="1800" dirty="0">
                <a:solidFill>
                  <a:srgbClr val="000000"/>
                </a:solidFill>
                <a:effectLst/>
                <a:latin typeface="Calibri" panose="020F0502020204030204" pitchFamily="34" charset="0"/>
                <a:ea typeface="Times New Roman" panose="02020603050405020304" pitchFamily="18" charset="0"/>
              </a:rPr>
              <a:t> au début de la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ou</a:t>
            </a:r>
            <a:r>
              <a:rPr lang="en-CA" sz="1800" dirty="0">
                <a:solidFill>
                  <a:srgbClr val="000000"/>
                </a:solidFill>
                <a:effectLst/>
                <a:latin typeface="Calibri" panose="020F0502020204030204" pitchFamily="34" charset="0"/>
                <a:ea typeface="Times New Roman" panose="02020603050405020304" pitchFamily="18" charset="0"/>
              </a:rPr>
              <a:t> au moment du diagnostic du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gestationnel</a:t>
            </a:r>
            <a:r>
              <a:rPr lang="en-CA" sz="1800" dirty="0">
                <a:solidFill>
                  <a:srgbClr val="000000"/>
                </a:solidFill>
                <a:effectLst/>
                <a:latin typeface="Calibri" panose="020F0502020204030204" pitchFamily="34" charset="0"/>
                <a:ea typeface="Times New Roman" panose="02020603050405020304" pitchFamily="18" charset="0"/>
              </a:rPr>
              <a:t>, et tout au long de </a:t>
            </a:r>
            <a:r>
              <a:rPr lang="en-CA" sz="1800" dirty="0" err="1">
                <a:solidFill>
                  <a:srgbClr val="000000"/>
                </a:solidFill>
                <a:effectLst/>
                <a:latin typeface="Calibri" panose="020F0502020204030204" pitchFamily="34" charset="0"/>
                <a:ea typeface="Times New Roman" panose="02020603050405020304" pitchFamily="18" charset="0"/>
              </a:rPr>
              <a:t>leur</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si</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nécessaire</a:t>
            </a:r>
            <a:r>
              <a:rPr lang="en-CA" sz="1800" dirty="0">
                <a:solidFill>
                  <a:srgbClr val="000000"/>
                </a:solidFill>
                <a:effectLst/>
                <a:latin typeface="Calibri" panose="020F0502020204030204" pitchFamily="34" charset="0"/>
                <a:ea typeface="Times New Roman" panose="02020603050405020304" pitchFamily="18" charset="0"/>
              </a:rPr>
              <a:t>. </a:t>
            </a:r>
          </a:p>
          <a:p>
            <a:r>
              <a:rPr lang="en-CA" sz="1800" dirty="0">
                <a:solidFill>
                  <a:srgbClr val="000000"/>
                </a:solidFill>
                <a:effectLst/>
                <a:latin typeface="Calibri" panose="020F0502020204030204" pitchFamily="34" charset="0"/>
                <a:ea typeface="Times New Roman" panose="02020603050405020304" pitchFamily="18" charset="0"/>
              </a:rPr>
              <a:t> </a:t>
            </a:r>
          </a:p>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4 : Gestion du mode de vie pendant la </a:t>
            </a:r>
            <a:r>
              <a:rPr lang="en-CA" sz="1800" b="1" dirty="0" err="1">
                <a:solidFill>
                  <a:srgbClr val="000000"/>
                </a:solidFill>
                <a:effectLst/>
                <a:latin typeface="Calibri" panose="020F0502020204030204" pitchFamily="34" charset="0"/>
                <a:ea typeface="Times New Roman" panose="02020603050405020304" pitchFamily="18" charset="0"/>
              </a:rPr>
              <a:t>grossesse</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solidFill>
                  <a:srgbClr val="000000"/>
                </a:solidFill>
                <a:effectLst/>
                <a:latin typeface="Calibri" panose="020F0502020204030204" pitchFamily="34" charset="0"/>
                <a:ea typeface="Times New Roman" panose="02020603050405020304" pitchFamily="18" charset="0"/>
              </a:rPr>
              <a:t>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reçoivent</a:t>
            </a:r>
            <a:r>
              <a:rPr lang="en-CA" sz="1800" dirty="0">
                <a:solidFill>
                  <a:srgbClr val="000000"/>
                </a:solidFill>
                <a:effectLst/>
                <a:latin typeface="Calibri" panose="020F0502020204030204" pitchFamily="34" charset="0"/>
                <a:ea typeface="Times New Roman" panose="02020603050405020304" pitchFamily="18" charset="0"/>
              </a:rPr>
              <a:t> des </a:t>
            </a:r>
            <a:r>
              <a:rPr lang="en-CA" sz="1800" dirty="0" err="1">
                <a:solidFill>
                  <a:srgbClr val="000000"/>
                </a:solidFill>
                <a:effectLst/>
                <a:latin typeface="Calibri" panose="020F0502020204030204" pitchFamily="34" charset="0"/>
                <a:ea typeface="Times New Roman" panose="02020603050405020304" pitchFamily="18" charset="0"/>
              </a:rPr>
              <a:t>renseignements</a:t>
            </a:r>
            <a:r>
              <a:rPr lang="en-CA" sz="1800" dirty="0">
                <a:solidFill>
                  <a:srgbClr val="000000"/>
                </a:solidFill>
                <a:effectLst/>
                <a:latin typeface="Calibri" panose="020F0502020204030204" pitchFamily="34" charset="0"/>
                <a:ea typeface="Times New Roman" panose="02020603050405020304" pitchFamily="18" charset="0"/>
              </a:rPr>
              <a:t> et un </a:t>
            </a:r>
            <a:r>
              <a:rPr lang="en-CA" sz="1800" dirty="0" err="1">
                <a:solidFill>
                  <a:srgbClr val="000000"/>
                </a:solidFill>
                <a:effectLst/>
                <a:latin typeface="Calibri" panose="020F0502020204030204" pitchFamily="34" charset="0"/>
                <a:ea typeface="Times New Roman" panose="02020603050405020304" pitchFamily="18" charset="0"/>
              </a:rPr>
              <a:t>soutien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personnalisés</a:t>
            </a:r>
            <a:r>
              <a:rPr lang="en-CA" sz="1800" dirty="0">
                <a:solidFill>
                  <a:srgbClr val="000000"/>
                </a:solidFill>
                <a:effectLst/>
                <a:latin typeface="Calibri" panose="020F0502020204030204" pitchFamily="34" charset="0"/>
                <a:ea typeface="Times New Roman" panose="02020603050405020304" pitchFamily="18" charset="0"/>
              </a:rPr>
              <a:t> sur la prise de </a:t>
            </a:r>
            <a:r>
              <a:rPr lang="en-CA" sz="1800" dirty="0" err="1">
                <a:solidFill>
                  <a:srgbClr val="000000"/>
                </a:solidFill>
                <a:effectLst/>
                <a:latin typeface="Calibri" panose="020F0502020204030204" pitchFamily="34" charset="0"/>
                <a:ea typeface="Times New Roman" panose="02020603050405020304" pitchFamily="18" charset="0"/>
              </a:rPr>
              <a:t>poids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gestationnelle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l’alimentation</a:t>
            </a:r>
            <a:r>
              <a:rPr lang="en-CA" sz="1800" dirty="0">
                <a:solidFill>
                  <a:srgbClr val="000000"/>
                </a:solidFill>
                <a:effectLst/>
                <a:latin typeface="Calibri" panose="020F0502020204030204" pitchFamily="34" charset="0"/>
                <a:ea typeface="Times New Roman" panose="02020603050405020304" pitchFamily="18" charset="0"/>
              </a:rPr>
              <a:t> et </a:t>
            </a:r>
            <a:r>
              <a:rPr lang="en-CA" sz="1800" dirty="0" err="1">
                <a:solidFill>
                  <a:srgbClr val="000000"/>
                </a:solidFill>
                <a:effectLst/>
                <a:latin typeface="Calibri" panose="020F0502020204030204" pitchFamily="34" charset="0"/>
                <a:ea typeface="Times New Roman" panose="02020603050405020304" pitchFamily="18" charset="0"/>
              </a:rPr>
              <a:t>l’activité</a:t>
            </a:r>
            <a:r>
              <a:rPr lang="en-CA" sz="1800" dirty="0">
                <a:solidFill>
                  <a:srgbClr val="000000"/>
                </a:solidFill>
                <a:effectLst/>
                <a:latin typeface="Calibri" panose="020F0502020204030204" pitchFamily="34" charset="0"/>
                <a:ea typeface="Times New Roman" panose="02020603050405020304" pitchFamily="18" charset="0"/>
              </a:rPr>
              <a:t> physique </a:t>
            </a:r>
            <a:r>
              <a:rPr lang="en-CA" sz="1800" dirty="0" err="1">
                <a:solidFill>
                  <a:srgbClr val="000000"/>
                </a:solidFill>
                <a:effectLst/>
                <a:latin typeface="Calibri" panose="020F0502020204030204" pitchFamily="34" charset="0"/>
                <a:ea typeface="Times New Roman" panose="02020603050405020304" pitchFamily="18" charset="0"/>
              </a:rPr>
              <a:t>afin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d’optimiser</a:t>
            </a:r>
            <a:r>
              <a:rPr lang="en-CA" sz="1800" dirty="0">
                <a:solidFill>
                  <a:srgbClr val="000000"/>
                </a:solidFill>
                <a:effectLst/>
                <a:latin typeface="Calibri" panose="020F0502020204030204" pitchFamily="34" charset="0"/>
                <a:ea typeface="Times New Roman" panose="02020603050405020304" pitchFamily="18" charset="0"/>
              </a:rPr>
              <a:t> les </a:t>
            </a:r>
            <a:r>
              <a:rPr lang="en-CA" sz="1800" dirty="0" err="1">
                <a:solidFill>
                  <a:srgbClr val="000000"/>
                </a:solidFill>
                <a:effectLst/>
                <a:latin typeface="Calibri" panose="020F0502020204030204" pitchFamily="34" charset="0"/>
                <a:ea typeface="Times New Roman" panose="02020603050405020304" pitchFamily="18" charset="0"/>
              </a:rPr>
              <a:t>taux</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glycémie</a:t>
            </a:r>
            <a:r>
              <a:rPr lang="en-CA" sz="1800" dirty="0">
                <a:solidFill>
                  <a:srgbClr val="000000"/>
                </a:solidFill>
                <a:effectLst/>
                <a:latin typeface="Calibri" panose="020F0502020204030204" pitchFamily="34" charset="0"/>
                <a:ea typeface="Times New Roman" panose="02020603050405020304" pitchFamily="18" charset="0"/>
              </a:rPr>
              <a:t> et les </a:t>
            </a:r>
            <a:r>
              <a:rPr lang="en-CA" sz="1800" dirty="0" err="1">
                <a:solidFill>
                  <a:srgbClr val="000000"/>
                </a:solidFill>
                <a:effectLst/>
                <a:latin typeface="Calibri" panose="020F0502020204030204" pitchFamily="34" charset="0"/>
                <a:ea typeface="Times New Roman" panose="02020603050405020304" pitchFamily="18" charset="0"/>
              </a:rPr>
              <a:t>résultats</a:t>
            </a:r>
            <a:r>
              <a:rPr lang="en-CA" sz="1800" dirty="0">
                <a:solidFill>
                  <a:srgbClr val="000000"/>
                </a:solidFill>
                <a:effectLst/>
                <a:latin typeface="Calibri" panose="020F0502020204030204" pitchFamily="34" charset="0"/>
                <a:ea typeface="Times New Roman" panose="02020603050405020304" pitchFamily="18" charset="0"/>
              </a:rPr>
              <a:t> pour la </a:t>
            </a:r>
            <a:r>
              <a:rPr lang="en-CA" sz="1800" dirty="0" err="1">
                <a:solidFill>
                  <a:srgbClr val="000000"/>
                </a:solidFill>
                <a:effectLst/>
                <a:latin typeface="Calibri" panose="020F0502020204030204" pitchFamily="34" charset="0"/>
                <a:ea typeface="Times New Roman" panose="02020603050405020304" pitchFamily="18" charset="0"/>
              </a:rPr>
              <a:t>mère</a:t>
            </a:r>
            <a:r>
              <a:rPr lang="en-CA" sz="1800" dirty="0">
                <a:solidFill>
                  <a:srgbClr val="000000"/>
                </a:solidFill>
                <a:effectLst/>
                <a:latin typeface="Calibri" panose="020F0502020204030204" pitchFamily="34" charset="0"/>
                <a:ea typeface="Times New Roman" panose="02020603050405020304" pitchFamily="18" charset="0"/>
              </a:rPr>
              <a:t> et le foetus au début de la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ou</a:t>
            </a:r>
            <a:r>
              <a:rPr lang="en-CA" sz="1800" dirty="0">
                <a:solidFill>
                  <a:srgbClr val="000000"/>
                </a:solidFill>
                <a:effectLst/>
                <a:latin typeface="Calibri" panose="020F0502020204030204" pitchFamily="34" charset="0"/>
                <a:ea typeface="Times New Roman" panose="02020603050405020304" pitchFamily="18" charset="0"/>
              </a:rPr>
              <a:t> au moment du diagnostic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gestationnel</a:t>
            </a:r>
            <a:r>
              <a:rPr lang="en-CA" sz="1800" dirty="0">
                <a:solidFill>
                  <a:srgbClr val="000000"/>
                </a:solidFill>
                <a:effectLst/>
                <a:latin typeface="Calibri" panose="020F0502020204030204" pitchFamily="34" charset="0"/>
                <a:ea typeface="Times New Roman" panose="02020603050405020304" pitchFamily="18" charset="0"/>
              </a:rPr>
              <a:t>, et tout au long de la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a:t>
            </a:r>
          </a:p>
          <a:p>
            <a:r>
              <a:rPr lang="en-CA" sz="1800" dirty="0">
                <a:solidFill>
                  <a:srgbClr val="000000"/>
                </a:solidFill>
                <a:effectLst/>
                <a:latin typeface="Calibri" panose="020F0502020204030204" pitchFamily="34" charset="0"/>
                <a:ea typeface="Times New Roman" panose="02020603050405020304" pitchFamily="18" charset="0"/>
              </a:rPr>
              <a:t> </a:t>
            </a:r>
          </a:p>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5 : Surveillance du foetus et moment de </a:t>
            </a:r>
            <a:r>
              <a:rPr lang="en-CA" sz="1800" b="1" dirty="0" err="1">
                <a:solidFill>
                  <a:srgbClr val="000000"/>
                </a:solidFill>
                <a:effectLst/>
                <a:latin typeface="Calibri" panose="020F0502020204030204" pitchFamily="34" charset="0"/>
                <a:ea typeface="Times New Roman" panose="02020603050405020304" pitchFamily="18" charset="0"/>
              </a:rPr>
              <a:t>l'accouchement</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rPr>
              <a:t>Les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grossesse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bénéficient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d'une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surveillance accrue du foetus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fondée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sur le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contrôle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la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glycémie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les complications chez la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mère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les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comorbidités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et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ou</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le bien-</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être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du foetus. Le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déclenchement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du travail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est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envisagé</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avant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la 40e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semaine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gestation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si</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des indications chez la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mère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ou</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le foetus existent.</a:t>
            </a: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6 : </a:t>
            </a:r>
            <a:r>
              <a:rPr lang="en-CA" sz="1800" b="1" dirty="0" err="1">
                <a:solidFill>
                  <a:srgbClr val="000000"/>
                </a:solidFill>
                <a:effectLst/>
                <a:latin typeface="Calibri" panose="020F0502020204030204" pitchFamily="34" charset="0"/>
                <a:ea typeface="Times New Roman" panose="02020603050405020304" pitchFamily="18" charset="0"/>
              </a:rPr>
              <a:t>Dépistage</a:t>
            </a:r>
            <a:r>
              <a:rPr lang="en-CA" sz="1800" b="1" dirty="0">
                <a:solidFill>
                  <a:srgbClr val="000000"/>
                </a:solidFill>
                <a:effectLst/>
                <a:latin typeface="Calibri" panose="020F0502020204030204" pitchFamily="34" charset="0"/>
                <a:ea typeface="Times New Roman" panose="02020603050405020304" pitchFamily="18" charset="0"/>
              </a:rPr>
              <a:t> du </a:t>
            </a:r>
            <a:r>
              <a:rPr lang="en-CA" sz="1800" b="1" dirty="0" err="1">
                <a:solidFill>
                  <a:srgbClr val="000000"/>
                </a:solidFill>
                <a:effectLst/>
                <a:latin typeface="Calibri" panose="020F0502020204030204" pitchFamily="34" charset="0"/>
                <a:ea typeface="Times New Roman" panose="02020603050405020304" pitchFamily="18" charset="0"/>
              </a:rPr>
              <a:t>diabète</a:t>
            </a:r>
            <a:r>
              <a:rPr lang="en-CA" sz="1800" b="1" dirty="0">
                <a:solidFill>
                  <a:srgbClr val="000000"/>
                </a:solidFill>
                <a:effectLst/>
                <a:latin typeface="Calibri" panose="020F0502020204030204" pitchFamily="34" charset="0"/>
                <a:ea typeface="Times New Roman" panose="02020603050405020304" pitchFamily="18" charset="0"/>
              </a:rPr>
              <a:t> post-partum pour les </a:t>
            </a:r>
            <a:r>
              <a:rPr lang="en-CA" sz="1800" b="1" dirty="0" err="1">
                <a:solidFill>
                  <a:srgbClr val="000000"/>
                </a:solidFill>
                <a:effectLst/>
                <a:latin typeface="Calibri" panose="020F0502020204030204" pitchFamily="34" charset="0"/>
                <a:ea typeface="Times New Roman" panose="02020603050405020304" pitchFamily="18" charset="0"/>
              </a:rPr>
              <a:t>personnes</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atteintes</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diabète</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gestationnel</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rPr>
              <a:t>Les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gestationnel</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sont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soumises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à un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dépistage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du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prédiabète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et du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type 2 au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moyen</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d’un test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d’hyperglycémie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provoqué</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par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voie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orale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75 g entre 6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semaines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et 6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mois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après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l'accouchement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1 : </a:t>
            </a:r>
            <a:r>
              <a:rPr lang="en-CA" sz="1800" b="1" dirty="0" err="1">
                <a:solidFill>
                  <a:srgbClr val="000000"/>
                </a:solidFill>
                <a:effectLst/>
                <a:latin typeface="Calibri" panose="020F0502020204030204" pitchFamily="34" charset="0"/>
                <a:ea typeface="Times New Roman" panose="02020603050405020304" pitchFamily="18" charset="0"/>
              </a:rPr>
              <a:t>Soins</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préconceptionnels</a:t>
            </a:r>
            <a:r>
              <a:rPr lang="en-CA" sz="1800" b="1" dirty="0">
                <a:solidFill>
                  <a:srgbClr val="000000"/>
                </a:solidFill>
                <a:effectLst/>
                <a:latin typeface="Calibri" panose="020F0502020204030204" pitchFamily="34" charset="0"/>
                <a:ea typeface="Times New Roman" panose="02020603050405020304" pitchFamily="18" charset="0"/>
              </a:rPr>
              <a:t> pour les </a:t>
            </a:r>
            <a:r>
              <a:rPr lang="en-CA" sz="1800" b="1" dirty="0" err="1">
                <a:solidFill>
                  <a:srgbClr val="000000"/>
                </a:solidFill>
                <a:effectLst/>
                <a:latin typeface="Calibri" panose="020F0502020204030204" pitchFamily="34" charset="0"/>
                <a:ea typeface="Times New Roman" panose="02020603050405020304" pitchFamily="18" charset="0"/>
              </a:rPr>
              <a:t>personnes</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atteintes</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diabète</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err="1">
                <a:solidFill>
                  <a:srgbClr val="000000"/>
                </a:solidFill>
                <a:effectLst/>
                <a:latin typeface="Calibri" panose="020F0502020204030204" pitchFamily="34" charset="0"/>
                <a:ea typeface="Times New Roman" panose="02020603050405020304" pitchFamily="18" charset="0"/>
              </a:rPr>
              <a:t>Toutes</a:t>
            </a:r>
            <a:r>
              <a:rPr lang="en-CA" sz="1800" dirty="0">
                <a:solidFill>
                  <a:srgbClr val="000000"/>
                </a:solidFill>
                <a:effectLst/>
                <a:latin typeface="Calibri" panose="020F0502020204030204" pitchFamily="34" charset="0"/>
                <a:ea typeface="Times New Roman" panose="02020603050405020304" pitchFamily="18" charset="0"/>
              </a:rPr>
              <a:t> 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en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âge</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procréer</a:t>
            </a:r>
            <a:r>
              <a:rPr lang="en-CA" sz="1800" dirty="0">
                <a:solidFill>
                  <a:srgbClr val="000000"/>
                </a:solidFill>
                <a:effectLst/>
                <a:latin typeface="Calibri" panose="020F0502020204030204" pitchFamily="34" charset="0"/>
                <a:ea typeface="Times New Roman" panose="02020603050405020304" pitchFamily="18" charset="0"/>
              </a:rPr>
              <a:t> qui </a:t>
            </a:r>
            <a:r>
              <a:rPr lang="en-CA" sz="1800" dirty="0" err="1">
                <a:solidFill>
                  <a:srgbClr val="000000"/>
                </a:solidFill>
                <a:effectLst/>
                <a:latin typeface="Calibri" panose="020F0502020204030204" pitchFamily="34" charset="0"/>
                <a:ea typeface="Times New Roman" panose="02020603050405020304" pitchFamily="18" charset="0"/>
              </a:rPr>
              <a:t>pourraient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tomber</a:t>
            </a:r>
            <a:r>
              <a:rPr lang="en-CA" sz="1800" dirty="0">
                <a:solidFill>
                  <a:srgbClr val="000000"/>
                </a:solidFill>
                <a:effectLst/>
                <a:latin typeface="Calibri" panose="020F0502020204030204" pitchFamily="34" charset="0"/>
                <a:ea typeface="Times New Roman" panose="02020603050405020304" pitchFamily="18" charset="0"/>
              </a:rPr>
              <a:t> enceintes et qui </a:t>
            </a:r>
            <a:r>
              <a:rPr lang="en-CA" sz="1800" dirty="0" err="1">
                <a:solidFill>
                  <a:srgbClr val="000000"/>
                </a:solidFill>
                <a:effectLst/>
                <a:latin typeface="Calibri" panose="020F0502020204030204" pitchFamily="34" charset="0"/>
                <a:ea typeface="Times New Roman" panose="02020603050405020304" pitchFamily="18" charset="0"/>
              </a:rPr>
              <a:t>vivent</a:t>
            </a:r>
            <a:r>
              <a:rPr lang="en-CA" sz="1800" dirty="0">
                <a:solidFill>
                  <a:srgbClr val="000000"/>
                </a:solidFill>
                <a:effectLst/>
                <a:latin typeface="Calibri" panose="020F0502020204030204" pitchFamily="34" charset="0"/>
                <a:ea typeface="Times New Roman" panose="02020603050405020304" pitchFamily="18" charset="0"/>
              </a:rPr>
              <a:t> avec le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reçoivent</a:t>
            </a:r>
            <a:r>
              <a:rPr lang="en-CA" sz="1800" dirty="0">
                <a:solidFill>
                  <a:srgbClr val="000000"/>
                </a:solidFill>
                <a:effectLst/>
                <a:latin typeface="Calibri" panose="020F0502020204030204" pitchFamily="34" charset="0"/>
                <a:ea typeface="Times New Roman" panose="02020603050405020304" pitchFamily="18" charset="0"/>
              </a:rPr>
              <a:t> des </a:t>
            </a:r>
            <a:r>
              <a:rPr lang="en-CA" sz="1800" dirty="0" err="1">
                <a:solidFill>
                  <a:srgbClr val="000000"/>
                </a:solidFill>
                <a:effectLst/>
                <a:latin typeface="Calibri" panose="020F0502020204030204" pitchFamily="34" charset="0"/>
                <a:ea typeface="Times New Roman" panose="02020603050405020304" pitchFamily="18" charset="0"/>
              </a:rPr>
              <a:t>renseignements</a:t>
            </a:r>
            <a:r>
              <a:rPr lang="en-CA" sz="1800" dirty="0">
                <a:solidFill>
                  <a:srgbClr val="000000"/>
                </a:solidFill>
                <a:effectLst/>
                <a:latin typeface="Calibri" panose="020F0502020204030204" pitchFamily="34" charset="0"/>
                <a:ea typeface="Times New Roman" panose="02020603050405020304" pitchFamily="18" charset="0"/>
              </a:rPr>
              <a:t> sur la planification </a:t>
            </a:r>
            <a:r>
              <a:rPr lang="en-CA" sz="1800" dirty="0" err="1">
                <a:solidFill>
                  <a:srgbClr val="000000"/>
                </a:solidFill>
                <a:effectLst/>
                <a:latin typeface="Calibri" panose="020F0502020204030204" pitchFamily="34" charset="0"/>
                <a:ea typeface="Times New Roman" panose="02020603050405020304" pitchFamily="18" charset="0"/>
              </a:rPr>
              <a:t>familiale</a:t>
            </a:r>
            <a:r>
              <a:rPr lang="en-CA" sz="1800" dirty="0">
                <a:solidFill>
                  <a:srgbClr val="000000"/>
                </a:solidFill>
                <a:effectLst/>
                <a:latin typeface="Calibri" panose="020F0502020204030204" pitchFamily="34" charset="0"/>
                <a:ea typeface="Times New Roman" panose="02020603050405020304" pitchFamily="18" charset="0"/>
              </a:rPr>
              <a:t>. 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qui </a:t>
            </a:r>
            <a:r>
              <a:rPr lang="en-CA" sz="1800" dirty="0" err="1">
                <a:solidFill>
                  <a:srgbClr val="000000"/>
                </a:solidFill>
                <a:effectLst/>
                <a:latin typeface="Calibri" panose="020F0502020204030204" pitchFamily="34" charset="0"/>
                <a:ea typeface="Times New Roman" panose="02020603050405020304" pitchFamily="18" charset="0"/>
              </a:rPr>
              <a:t>prévoient</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tomber</a:t>
            </a:r>
            <a:r>
              <a:rPr lang="en-CA" sz="1800" dirty="0">
                <a:solidFill>
                  <a:srgbClr val="000000"/>
                </a:solidFill>
                <a:effectLst/>
                <a:latin typeface="Calibri" panose="020F0502020204030204" pitchFamily="34" charset="0"/>
                <a:ea typeface="Times New Roman" panose="02020603050405020304" pitchFamily="18" charset="0"/>
              </a:rPr>
              <a:t> enceintes </a:t>
            </a:r>
            <a:r>
              <a:rPr lang="en-CA" sz="1800" dirty="0" err="1">
                <a:solidFill>
                  <a:srgbClr val="000000"/>
                </a:solidFill>
                <a:effectLst/>
                <a:latin typeface="Calibri" panose="020F0502020204030204" pitchFamily="34" charset="0"/>
                <a:ea typeface="Times New Roman" panose="02020603050405020304" pitchFamily="18" charset="0"/>
              </a:rPr>
              <a:t>reçoivent</a:t>
            </a:r>
            <a:r>
              <a:rPr lang="en-CA" sz="1800" dirty="0">
                <a:solidFill>
                  <a:srgbClr val="000000"/>
                </a:solidFill>
                <a:effectLst/>
                <a:latin typeface="Calibri" panose="020F0502020204030204" pitchFamily="34" charset="0"/>
                <a:ea typeface="Times New Roman" panose="02020603050405020304" pitchFamily="18" charset="0"/>
              </a:rPr>
              <a:t> des </a:t>
            </a:r>
            <a:r>
              <a:rPr lang="en-CA" sz="1800" dirty="0" err="1">
                <a:solidFill>
                  <a:srgbClr val="000000"/>
                </a:solidFill>
                <a:effectLst/>
                <a:latin typeface="Calibri" panose="020F0502020204030204" pitchFamily="34" charset="0"/>
                <a:ea typeface="Times New Roman" panose="02020603050405020304" pitchFamily="18" charset="0"/>
              </a:rPr>
              <a:t>soins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préconceptionnels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d’une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équipe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interprofessionnelle</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soins</a:t>
            </a:r>
            <a:r>
              <a:rPr lang="en-CA" sz="1800" dirty="0">
                <a:solidFill>
                  <a:srgbClr val="000000"/>
                </a:solidFill>
                <a:effectLst/>
                <a:latin typeface="Calibri" panose="020F0502020204030204" pitchFamily="34" charset="0"/>
                <a:ea typeface="Times New Roman" panose="02020603050405020304" pitchFamily="18" charset="0"/>
              </a:rPr>
              <a:t>, y </a:t>
            </a:r>
            <a:r>
              <a:rPr lang="en-CA" sz="1800" dirty="0" err="1">
                <a:solidFill>
                  <a:srgbClr val="000000"/>
                </a:solidFill>
                <a:effectLst/>
                <a:latin typeface="Calibri" panose="020F0502020204030204" pitchFamily="34" charset="0"/>
                <a:ea typeface="Times New Roman" panose="02020603050405020304" pitchFamily="18" charset="0"/>
              </a:rPr>
              <a:t>compris</a:t>
            </a:r>
            <a:r>
              <a:rPr lang="en-CA" sz="1800" dirty="0">
                <a:solidFill>
                  <a:srgbClr val="000000"/>
                </a:solidFill>
                <a:effectLst/>
                <a:latin typeface="Calibri" panose="020F0502020204030204" pitchFamily="34" charset="0"/>
                <a:ea typeface="Times New Roman" panose="02020603050405020304" pitchFamily="18" charset="0"/>
              </a:rPr>
              <a:t> des conseils sur </a:t>
            </a:r>
            <a:r>
              <a:rPr lang="en-CA" sz="1800" dirty="0" err="1">
                <a:solidFill>
                  <a:srgbClr val="000000"/>
                </a:solidFill>
                <a:effectLst/>
                <a:latin typeface="Calibri" panose="020F0502020204030204" pitchFamily="34" charset="0"/>
                <a:ea typeface="Times New Roman" panose="02020603050405020304" pitchFamily="18" charset="0"/>
              </a:rPr>
              <a:t>l'optimisation</a:t>
            </a:r>
            <a:r>
              <a:rPr lang="en-CA" sz="1800" dirty="0">
                <a:solidFill>
                  <a:srgbClr val="000000"/>
                </a:solidFill>
                <a:effectLst/>
                <a:latin typeface="Calibri" panose="020F0502020204030204" pitchFamily="34" charset="0"/>
                <a:ea typeface="Times New Roman" panose="02020603050405020304" pitchFamily="18" charset="0"/>
              </a:rPr>
              <a:t> de la gestion du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le </a:t>
            </a:r>
            <a:r>
              <a:rPr lang="en-CA" sz="1800" dirty="0" err="1">
                <a:solidFill>
                  <a:srgbClr val="000000"/>
                </a:solidFill>
                <a:effectLst/>
                <a:latin typeface="Calibri" panose="020F0502020204030204" pitchFamily="34" charset="0"/>
                <a:ea typeface="Times New Roman" panose="02020603050405020304" pitchFamily="18" charset="0"/>
              </a:rPr>
              <a:t>dépistage</a:t>
            </a:r>
            <a:r>
              <a:rPr lang="en-CA" sz="1800" dirty="0">
                <a:solidFill>
                  <a:srgbClr val="000000"/>
                </a:solidFill>
                <a:effectLst/>
                <a:latin typeface="Calibri" panose="020F0502020204030204" pitchFamily="34" charset="0"/>
                <a:ea typeface="Times New Roman" panose="02020603050405020304" pitchFamily="18" charset="0"/>
              </a:rPr>
              <a:t> des complications et un examen des </a:t>
            </a:r>
            <a:r>
              <a:rPr lang="en-CA" sz="1800" dirty="0" err="1">
                <a:solidFill>
                  <a:srgbClr val="000000"/>
                </a:solidFill>
                <a:effectLst/>
                <a:latin typeface="Calibri" panose="020F0502020204030204" pitchFamily="34" charset="0"/>
                <a:ea typeface="Times New Roman" panose="02020603050405020304" pitchFamily="18" charset="0"/>
              </a:rPr>
              <a:t>médicaments</a:t>
            </a:r>
            <a:r>
              <a:rPr lang="en-CA" sz="1800" dirty="0">
                <a:solidFill>
                  <a:srgbClr val="000000"/>
                </a:solidFill>
                <a:effectLst/>
                <a:latin typeface="Calibri" panose="020F0502020204030204" pitchFamily="34"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2 : </a:t>
            </a:r>
            <a:r>
              <a:rPr lang="en-CA" sz="1800" b="1" dirty="0" err="1">
                <a:solidFill>
                  <a:srgbClr val="000000"/>
                </a:solidFill>
                <a:effectLst/>
                <a:latin typeface="Calibri" panose="020F0502020204030204" pitchFamily="34" charset="0"/>
                <a:ea typeface="Times New Roman" panose="02020603050405020304" pitchFamily="18" charset="0"/>
              </a:rPr>
              <a:t>Soins</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interprofessionnels</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coordonnés</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solidFill>
                  <a:srgbClr val="000000"/>
                </a:solidFill>
                <a:effectLst/>
                <a:latin typeface="Calibri" panose="020F0502020204030204" pitchFamily="34" charset="0"/>
                <a:ea typeface="Times New Roman" panose="02020603050405020304" pitchFamily="18" charset="0"/>
              </a:rPr>
              <a:t>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reçoivent</a:t>
            </a:r>
            <a:r>
              <a:rPr lang="en-CA" sz="1800" dirty="0">
                <a:solidFill>
                  <a:srgbClr val="000000"/>
                </a:solidFill>
                <a:effectLst/>
                <a:latin typeface="Calibri" panose="020F0502020204030204" pitchFamily="34" charset="0"/>
                <a:ea typeface="Times New Roman" panose="02020603050405020304" pitchFamily="18" charset="0"/>
              </a:rPr>
              <a:t> des </a:t>
            </a:r>
            <a:r>
              <a:rPr lang="en-CA" sz="1800" dirty="0" err="1">
                <a:solidFill>
                  <a:srgbClr val="000000"/>
                </a:solidFill>
                <a:effectLst/>
                <a:latin typeface="Calibri" panose="020F0502020204030204" pitchFamily="34" charset="0"/>
                <a:ea typeface="Times New Roman" panose="02020603050405020304" pitchFamily="18" charset="0"/>
              </a:rPr>
              <a:t>soins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interprofessionnels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coordonnés</a:t>
            </a:r>
            <a:r>
              <a:rPr lang="en-CA" sz="1800" dirty="0">
                <a:solidFill>
                  <a:srgbClr val="000000"/>
                </a:solidFill>
                <a:effectLst/>
                <a:latin typeface="Calibri" panose="020F0502020204030204" pitchFamily="34" charset="0"/>
                <a:ea typeface="Times New Roman" panose="02020603050405020304" pitchFamily="18" charset="0"/>
              </a:rPr>
              <a:t> et </a:t>
            </a:r>
            <a:r>
              <a:rPr lang="en-CA" sz="1800" dirty="0" err="1">
                <a:solidFill>
                  <a:srgbClr val="000000"/>
                </a:solidFill>
                <a:effectLst/>
                <a:latin typeface="Calibri" panose="020F0502020204030204" pitchFamily="34" charset="0"/>
                <a:ea typeface="Times New Roman" panose="02020603050405020304" pitchFamily="18" charset="0"/>
              </a:rPr>
              <a:t>spécifiques</a:t>
            </a:r>
            <a:r>
              <a:rPr lang="en-CA" sz="1800" dirty="0">
                <a:solidFill>
                  <a:srgbClr val="000000"/>
                </a:solidFill>
                <a:effectLst/>
                <a:latin typeface="Calibri" panose="020F0502020204030204" pitchFamily="34" charset="0"/>
                <a:ea typeface="Times New Roman" panose="02020603050405020304" pitchFamily="18" charset="0"/>
              </a:rPr>
              <a:t> à </a:t>
            </a:r>
            <a:r>
              <a:rPr lang="en-CA" sz="1800" dirty="0" err="1">
                <a:solidFill>
                  <a:srgbClr val="000000"/>
                </a:solidFill>
                <a:effectLst/>
                <a:latin typeface="Calibri" panose="020F0502020204030204" pitchFamily="34" charset="0"/>
                <a:ea typeface="Times New Roman" panose="02020603050405020304" pitchFamily="18" charset="0"/>
              </a:rPr>
              <a:t>leurs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besoins</a:t>
            </a:r>
            <a:r>
              <a:rPr lang="en-CA" sz="1800" dirty="0">
                <a:solidFill>
                  <a:srgbClr val="000000"/>
                </a:solidFill>
                <a:effectLst/>
                <a:latin typeface="Calibri" panose="020F0502020204030204" pitchFamily="34" charset="0"/>
                <a:ea typeface="Times New Roman" panose="02020603050405020304" pitchFamily="18" charset="0"/>
              </a:rPr>
              <a:t> pendant la </a:t>
            </a:r>
            <a:r>
              <a:rPr lang="en-CA" sz="1800" dirty="0" err="1">
                <a:solidFill>
                  <a:srgbClr val="000000"/>
                </a:solidFill>
                <a:effectLst/>
                <a:latin typeface="Calibri" panose="020F0502020204030204" pitchFamily="34" charset="0"/>
                <a:ea typeface="Times New Roman" panose="02020603050405020304" pitchFamily="18" charset="0"/>
              </a:rPr>
              <a:t>période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précédant</a:t>
            </a:r>
            <a:r>
              <a:rPr lang="en-CA" sz="1800" dirty="0">
                <a:solidFill>
                  <a:srgbClr val="000000"/>
                </a:solidFill>
                <a:effectLst/>
                <a:latin typeface="Calibri" panose="020F0502020204030204" pitchFamily="34" charset="0"/>
                <a:ea typeface="Times New Roman" panose="02020603050405020304" pitchFamily="18" charset="0"/>
              </a:rPr>
              <a:t> la conception et tout au long de la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gestationnel</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reçoivent</a:t>
            </a:r>
            <a:r>
              <a:rPr lang="en-CA" sz="1800" dirty="0">
                <a:solidFill>
                  <a:srgbClr val="000000"/>
                </a:solidFill>
                <a:effectLst/>
                <a:latin typeface="Calibri" panose="020F0502020204030204" pitchFamily="34" charset="0"/>
                <a:ea typeface="Times New Roman" panose="02020603050405020304" pitchFamily="18" charset="0"/>
              </a:rPr>
              <a:t> des </a:t>
            </a:r>
            <a:r>
              <a:rPr lang="en-CA" sz="1800" dirty="0" err="1">
                <a:solidFill>
                  <a:srgbClr val="000000"/>
                </a:solidFill>
                <a:effectLst/>
                <a:latin typeface="Calibri" panose="020F0502020204030204" pitchFamily="34" charset="0"/>
                <a:ea typeface="Times New Roman" panose="02020603050405020304" pitchFamily="18" charset="0"/>
              </a:rPr>
              <a:t>soins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interprofessionnels</a:t>
            </a:r>
            <a:r>
              <a:rPr lang="en-CA" sz="1800" dirty="0">
                <a:solidFill>
                  <a:srgbClr val="000000"/>
                </a:solidFill>
                <a:effectLst/>
                <a:latin typeface="Calibri" panose="020F0502020204030204" pitchFamily="34" charset="0"/>
                <a:ea typeface="Times New Roman" panose="02020603050405020304" pitchFamily="18" charset="0"/>
              </a:rPr>
              <a:t> au moment du diagnostic et pendant le </a:t>
            </a:r>
            <a:r>
              <a:rPr lang="en-CA" sz="1800" dirty="0" err="1">
                <a:solidFill>
                  <a:srgbClr val="000000"/>
                </a:solidFill>
                <a:effectLst/>
                <a:latin typeface="Calibri" panose="020F0502020204030204" pitchFamily="34" charset="0"/>
                <a:ea typeface="Times New Roman" panose="02020603050405020304" pitchFamily="18" charset="0"/>
              </a:rPr>
              <a:t>reste</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leur</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389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3 : </a:t>
            </a:r>
            <a:r>
              <a:rPr lang="en-CA" sz="1800" b="1" dirty="0" err="1">
                <a:solidFill>
                  <a:srgbClr val="000000"/>
                </a:solidFill>
                <a:effectLst/>
                <a:latin typeface="Calibri" panose="020F0502020204030204" pitchFamily="34" charset="0"/>
                <a:ea typeface="Times New Roman" panose="02020603050405020304" pitchFamily="18" charset="0"/>
              </a:rPr>
              <a:t>Éducation</a:t>
            </a:r>
            <a:r>
              <a:rPr lang="en-CA" sz="1800" b="1" dirty="0">
                <a:solidFill>
                  <a:srgbClr val="000000"/>
                </a:solidFill>
                <a:effectLst/>
                <a:latin typeface="Calibri" panose="020F0502020204030204" pitchFamily="34" charset="0"/>
                <a:ea typeface="Times New Roman" panose="02020603050405020304" pitchFamily="18" charset="0"/>
              </a:rPr>
              <a:t> et </a:t>
            </a:r>
            <a:r>
              <a:rPr lang="en-CA" sz="1800" b="1" dirty="0" err="1">
                <a:solidFill>
                  <a:srgbClr val="000000"/>
                </a:solidFill>
                <a:effectLst/>
                <a:latin typeface="Calibri" panose="020F0502020204030204" pitchFamily="34" charset="0"/>
                <a:ea typeface="Times New Roman" panose="02020603050405020304" pitchFamily="18" charset="0"/>
              </a:rPr>
              <a:t>soutien</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en</a:t>
            </a:r>
            <a:r>
              <a:rPr lang="en-CA" sz="1800" b="1" dirty="0">
                <a:solidFill>
                  <a:srgbClr val="000000"/>
                </a:solidFill>
                <a:effectLst/>
                <a:latin typeface="Calibri" panose="020F0502020204030204" pitchFamily="34" charset="0"/>
                <a:ea typeface="Times New Roman" panose="02020603050405020304" pitchFamily="18" charset="0"/>
              </a:rPr>
              <a:t> matière </a:t>
            </a:r>
            <a:r>
              <a:rPr lang="en-CA" sz="1800" b="1" dirty="0" err="1">
                <a:solidFill>
                  <a:srgbClr val="000000"/>
                </a:solidFill>
                <a:effectLst/>
                <a:latin typeface="Calibri" panose="020F0502020204030204" pitchFamily="34" charset="0"/>
                <a:ea typeface="Times New Roman" panose="02020603050405020304" pitchFamily="18" charset="0"/>
              </a:rPr>
              <a:t>d'autogestion</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solidFill>
                  <a:srgbClr val="000000"/>
                </a:solidFill>
                <a:effectLst/>
                <a:latin typeface="Calibri" panose="020F0502020204030204" pitchFamily="34" charset="0"/>
                <a:ea typeface="Times New Roman" panose="02020603050405020304" pitchFamily="18" charset="0"/>
              </a:rPr>
              <a:t>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et </a:t>
            </a:r>
            <a:r>
              <a:rPr lang="en-CA" sz="1800" dirty="0" err="1">
                <a:solidFill>
                  <a:srgbClr val="000000"/>
                </a:solidFill>
                <a:effectLst/>
                <a:latin typeface="Calibri" panose="020F0502020204030204" pitchFamily="34" charset="0"/>
                <a:ea typeface="Times New Roman" panose="02020603050405020304" pitchFamily="18" charset="0"/>
              </a:rPr>
              <a:t>leurs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familles</a:t>
            </a:r>
            <a:r>
              <a:rPr lang="en-CA" sz="1800" dirty="0">
                <a:solidFill>
                  <a:srgbClr val="000000"/>
                </a:solidFill>
                <a:effectLst/>
                <a:latin typeface="Calibri" panose="020F0502020204030204" pitchFamily="34" charset="0"/>
                <a:ea typeface="Times New Roman" panose="02020603050405020304" pitchFamily="18" charset="0"/>
              </a:rPr>
              <a:t> se </a:t>
            </a:r>
            <a:r>
              <a:rPr lang="en-CA" sz="1800" dirty="0" err="1">
                <a:solidFill>
                  <a:srgbClr val="000000"/>
                </a:solidFill>
                <a:effectLst/>
                <a:latin typeface="Calibri" panose="020F0502020204030204" pitchFamily="34" charset="0"/>
                <a:ea typeface="Times New Roman" panose="02020603050405020304" pitchFamily="18" charset="0"/>
              </a:rPr>
              <a:t>voient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offrir</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une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éducation</a:t>
            </a:r>
            <a:r>
              <a:rPr lang="en-CA" sz="1800" dirty="0">
                <a:solidFill>
                  <a:srgbClr val="000000"/>
                </a:solidFill>
                <a:effectLst/>
                <a:latin typeface="Calibri" panose="020F0502020204030204" pitchFamily="34" charset="0"/>
                <a:ea typeface="Times New Roman" panose="02020603050405020304" pitchFamily="18" charset="0"/>
              </a:rPr>
              <a:t> et un </a:t>
            </a:r>
            <a:r>
              <a:rPr lang="en-CA" sz="1800" dirty="0" err="1">
                <a:solidFill>
                  <a:srgbClr val="000000"/>
                </a:solidFill>
                <a:effectLst/>
                <a:latin typeface="Calibri" panose="020F0502020204030204" pitchFamily="34" charset="0"/>
                <a:ea typeface="Times New Roman" panose="02020603050405020304" pitchFamily="18" charset="0"/>
              </a:rPr>
              <a:t>soutien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personnalisés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en</a:t>
            </a:r>
            <a:r>
              <a:rPr lang="en-CA" sz="1800" dirty="0">
                <a:solidFill>
                  <a:srgbClr val="000000"/>
                </a:solidFill>
                <a:effectLst/>
                <a:latin typeface="Calibri" panose="020F0502020204030204" pitchFamily="34" charset="0"/>
                <a:ea typeface="Times New Roman" panose="02020603050405020304" pitchFamily="18" charset="0"/>
              </a:rPr>
              <a:t> matière </a:t>
            </a:r>
            <a:r>
              <a:rPr lang="en-CA" sz="1800" dirty="0" err="1">
                <a:solidFill>
                  <a:srgbClr val="000000"/>
                </a:solidFill>
                <a:effectLst/>
                <a:latin typeface="Calibri" panose="020F0502020204030204" pitchFamily="34" charset="0"/>
                <a:ea typeface="Times New Roman" panose="02020603050405020304" pitchFamily="18" charset="0"/>
              </a:rPr>
              <a:t>d'autogestion</a:t>
            </a:r>
            <a:r>
              <a:rPr lang="en-CA" sz="1800" dirty="0">
                <a:solidFill>
                  <a:srgbClr val="000000"/>
                </a:solidFill>
                <a:effectLst/>
                <a:latin typeface="Calibri" panose="020F0502020204030204" pitchFamily="34" charset="0"/>
                <a:ea typeface="Times New Roman" panose="02020603050405020304" pitchFamily="18" charset="0"/>
              </a:rPr>
              <a:t> au début de la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ou</a:t>
            </a:r>
            <a:r>
              <a:rPr lang="en-CA" sz="1800" dirty="0">
                <a:solidFill>
                  <a:srgbClr val="000000"/>
                </a:solidFill>
                <a:effectLst/>
                <a:latin typeface="Calibri" panose="020F0502020204030204" pitchFamily="34" charset="0"/>
                <a:ea typeface="Times New Roman" panose="02020603050405020304" pitchFamily="18" charset="0"/>
              </a:rPr>
              <a:t> au moment du diagnostic du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gestationnel</a:t>
            </a:r>
            <a:r>
              <a:rPr lang="en-CA" sz="1800" dirty="0">
                <a:solidFill>
                  <a:srgbClr val="000000"/>
                </a:solidFill>
                <a:effectLst/>
                <a:latin typeface="Calibri" panose="020F0502020204030204" pitchFamily="34" charset="0"/>
                <a:ea typeface="Times New Roman" panose="02020603050405020304" pitchFamily="18" charset="0"/>
              </a:rPr>
              <a:t>, et tout au long de </a:t>
            </a:r>
            <a:r>
              <a:rPr lang="en-CA" sz="1800" dirty="0" err="1">
                <a:solidFill>
                  <a:srgbClr val="000000"/>
                </a:solidFill>
                <a:effectLst/>
                <a:latin typeface="Calibri" panose="020F0502020204030204" pitchFamily="34" charset="0"/>
                <a:ea typeface="Times New Roman" panose="02020603050405020304" pitchFamily="18" charset="0"/>
              </a:rPr>
              <a:t>leur</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si</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nécessaire</a:t>
            </a:r>
            <a:r>
              <a:rPr lang="en-CA" sz="1800" dirty="0">
                <a:solidFill>
                  <a:srgbClr val="000000"/>
                </a:solidFill>
                <a:effectLst/>
                <a:latin typeface="Calibri" panose="020F0502020204030204" pitchFamily="34"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510542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4 : Gestion du mode de vie pendant la </a:t>
            </a:r>
            <a:r>
              <a:rPr lang="en-CA" sz="1800" b="1" dirty="0" err="1">
                <a:solidFill>
                  <a:srgbClr val="000000"/>
                </a:solidFill>
                <a:effectLst/>
                <a:latin typeface="Calibri" panose="020F0502020204030204" pitchFamily="34" charset="0"/>
                <a:ea typeface="Times New Roman" panose="02020603050405020304" pitchFamily="18" charset="0"/>
              </a:rPr>
              <a:t>grossesse</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solidFill>
                  <a:srgbClr val="000000"/>
                </a:solidFill>
                <a:effectLst/>
                <a:latin typeface="Calibri" panose="020F0502020204030204" pitchFamily="34" charset="0"/>
                <a:ea typeface="Times New Roman" panose="02020603050405020304" pitchFamily="18" charset="0"/>
              </a:rPr>
              <a:t>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reçoivent</a:t>
            </a:r>
            <a:r>
              <a:rPr lang="en-CA" sz="1800" dirty="0">
                <a:solidFill>
                  <a:srgbClr val="000000"/>
                </a:solidFill>
                <a:effectLst/>
                <a:latin typeface="Calibri" panose="020F0502020204030204" pitchFamily="34" charset="0"/>
                <a:ea typeface="Times New Roman" panose="02020603050405020304" pitchFamily="18" charset="0"/>
              </a:rPr>
              <a:t> des </a:t>
            </a:r>
            <a:r>
              <a:rPr lang="en-CA" sz="1800" dirty="0" err="1">
                <a:solidFill>
                  <a:srgbClr val="000000"/>
                </a:solidFill>
                <a:effectLst/>
                <a:latin typeface="Calibri" panose="020F0502020204030204" pitchFamily="34" charset="0"/>
                <a:ea typeface="Times New Roman" panose="02020603050405020304" pitchFamily="18" charset="0"/>
              </a:rPr>
              <a:t>renseignements</a:t>
            </a:r>
            <a:r>
              <a:rPr lang="en-CA" sz="1800" dirty="0">
                <a:solidFill>
                  <a:srgbClr val="000000"/>
                </a:solidFill>
                <a:effectLst/>
                <a:latin typeface="Calibri" panose="020F0502020204030204" pitchFamily="34" charset="0"/>
                <a:ea typeface="Times New Roman" panose="02020603050405020304" pitchFamily="18" charset="0"/>
              </a:rPr>
              <a:t> et un </a:t>
            </a:r>
            <a:r>
              <a:rPr lang="en-CA" sz="1800" dirty="0" err="1">
                <a:solidFill>
                  <a:srgbClr val="000000"/>
                </a:solidFill>
                <a:effectLst/>
                <a:latin typeface="Calibri" panose="020F0502020204030204" pitchFamily="34" charset="0"/>
                <a:ea typeface="Times New Roman" panose="02020603050405020304" pitchFamily="18" charset="0"/>
              </a:rPr>
              <a:t>soutien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personnalisés</a:t>
            </a:r>
            <a:r>
              <a:rPr lang="en-CA" sz="1800" dirty="0">
                <a:solidFill>
                  <a:srgbClr val="000000"/>
                </a:solidFill>
                <a:effectLst/>
                <a:latin typeface="Calibri" panose="020F0502020204030204" pitchFamily="34" charset="0"/>
                <a:ea typeface="Times New Roman" panose="02020603050405020304" pitchFamily="18" charset="0"/>
              </a:rPr>
              <a:t> sur la prise de </a:t>
            </a:r>
            <a:r>
              <a:rPr lang="en-CA" sz="1800" dirty="0" err="1">
                <a:solidFill>
                  <a:srgbClr val="000000"/>
                </a:solidFill>
                <a:effectLst/>
                <a:latin typeface="Calibri" panose="020F0502020204030204" pitchFamily="34" charset="0"/>
                <a:ea typeface="Times New Roman" panose="02020603050405020304" pitchFamily="18" charset="0"/>
              </a:rPr>
              <a:t>poids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gestationnelle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l’alimentation</a:t>
            </a:r>
            <a:r>
              <a:rPr lang="en-CA" sz="1800" dirty="0">
                <a:solidFill>
                  <a:srgbClr val="000000"/>
                </a:solidFill>
                <a:effectLst/>
                <a:latin typeface="Calibri" panose="020F0502020204030204" pitchFamily="34" charset="0"/>
                <a:ea typeface="Times New Roman" panose="02020603050405020304" pitchFamily="18" charset="0"/>
              </a:rPr>
              <a:t> et </a:t>
            </a:r>
            <a:r>
              <a:rPr lang="en-CA" sz="1800" dirty="0" err="1">
                <a:solidFill>
                  <a:srgbClr val="000000"/>
                </a:solidFill>
                <a:effectLst/>
                <a:latin typeface="Calibri" panose="020F0502020204030204" pitchFamily="34" charset="0"/>
                <a:ea typeface="Times New Roman" panose="02020603050405020304" pitchFamily="18" charset="0"/>
              </a:rPr>
              <a:t>l’activité</a:t>
            </a:r>
            <a:r>
              <a:rPr lang="en-CA" sz="1800" dirty="0">
                <a:solidFill>
                  <a:srgbClr val="000000"/>
                </a:solidFill>
                <a:effectLst/>
                <a:latin typeface="Calibri" panose="020F0502020204030204" pitchFamily="34" charset="0"/>
                <a:ea typeface="Times New Roman" panose="02020603050405020304" pitchFamily="18" charset="0"/>
              </a:rPr>
              <a:t> physique </a:t>
            </a:r>
            <a:r>
              <a:rPr lang="en-CA" sz="1800" dirty="0" err="1">
                <a:solidFill>
                  <a:srgbClr val="000000"/>
                </a:solidFill>
                <a:effectLst/>
                <a:latin typeface="Calibri" panose="020F0502020204030204" pitchFamily="34" charset="0"/>
                <a:ea typeface="Times New Roman" panose="02020603050405020304" pitchFamily="18" charset="0"/>
              </a:rPr>
              <a:t>afin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d’optimiser</a:t>
            </a:r>
            <a:r>
              <a:rPr lang="en-CA" sz="1800" dirty="0">
                <a:solidFill>
                  <a:srgbClr val="000000"/>
                </a:solidFill>
                <a:effectLst/>
                <a:latin typeface="Calibri" panose="020F0502020204030204" pitchFamily="34" charset="0"/>
                <a:ea typeface="Times New Roman" panose="02020603050405020304" pitchFamily="18" charset="0"/>
              </a:rPr>
              <a:t> les </a:t>
            </a:r>
            <a:r>
              <a:rPr lang="en-CA" sz="1800" dirty="0" err="1">
                <a:solidFill>
                  <a:srgbClr val="000000"/>
                </a:solidFill>
                <a:effectLst/>
                <a:latin typeface="Calibri" panose="020F0502020204030204" pitchFamily="34" charset="0"/>
                <a:ea typeface="Times New Roman" panose="02020603050405020304" pitchFamily="18" charset="0"/>
              </a:rPr>
              <a:t>taux</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glycémie</a:t>
            </a:r>
            <a:r>
              <a:rPr lang="en-CA" sz="1800" dirty="0">
                <a:solidFill>
                  <a:srgbClr val="000000"/>
                </a:solidFill>
                <a:effectLst/>
                <a:latin typeface="Calibri" panose="020F0502020204030204" pitchFamily="34" charset="0"/>
                <a:ea typeface="Times New Roman" panose="02020603050405020304" pitchFamily="18" charset="0"/>
              </a:rPr>
              <a:t> et les </a:t>
            </a:r>
            <a:r>
              <a:rPr lang="en-CA" sz="1800" dirty="0" err="1">
                <a:solidFill>
                  <a:srgbClr val="000000"/>
                </a:solidFill>
                <a:effectLst/>
                <a:latin typeface="Calibri" panose="020F0502020204030204" pitchFamily="34" charset="0"/>
                <a:ea typeface="Times New Roman" panose="02020603050405020304" pitchFamily="18" charset="0"/>
              </a:rPr>
              <a:t>résultats</a:t>
            </a:r>
            <a:r>
              <a:rPr lang="en-CA" sz="1800" dirty="0">
                <a:solidFill>
                  <a:srgbClr val="000000"/>
                </a:solidFill>
                <a:effectLst/>
                <a:latin typeface="Calibri" panose="020F0502020204030204" pitchFamily="34" charset="0"/>
                <a:ea typeface="Times New Roman" panose="02020603050405020304" pitchFamily="18" charset="0"/>
              </a:rPr>
              <a:t> pour la </a:t>
            </a:r>
            <a:r>
              <a:rPr lang="en-CA" sz="1800" dirty="0" err="1">
                <a:solidFill>
                  <a:srgbClr val="000000"/>
                </a:solidFill>
                <a:effectLst/>
                <a:latin typeface="Calibri" panose="020F0502020204030204" pitchFamily="34" charset="0"/>
                <a:ea typeface="Times New Roman" panose="02020603050405020304" pitchFamily="18" charset="0"/>
              </a:rPr>
              <a:t>mère</a:t>
            </a:r>
            <a:r>
              <a:rPr lang="en-CA" sz="1800" dirty="0">
                <a:solidFill>
                  <a:srgbClr val="000000"/>
                </a:solidFill>
                <a:effectLst/>
                <a:latin typeface="Calibri" panose="020F0502020204030204" pitchFamily="34" charset="0"/>
                <a:ea typeface="Times New Roman" panose="02020603050405020304" pitchFamily="18" charset="0"/>
              </a:rPr>
              <a:t> et le foetus au début de la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ou</a:t>
            </a:r>
            <a:r>
              <a:rPr lang="en-CA" sz="1800" dirty="0">
                <a:solidFill>
                  <a:srgbClr val="000000"/>
                </a:solidFill>
                <a:effectLst/>
                <a:latin typeface="Calibri" panose="020F0502020204030204" pitchFamily="34" charset="0"/>
                <a:ea typeface="Times New Roman" panose="02020603050405020304" pitchFamily="18" charset="0"/>
              </a:rPr>
              <a:t> au moment du diagnostic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gestationnel</a:t>
            </a:r>
            <a:r>
              <a:rPr lang="en-CA" sz="1800" dirty="0">
                <a:solidFill>
                  <a:srgbClr val="000000"/>
                </a:solidFill>
                <a:effectLst/>
                <a:latin typeface="Calibri" panose="020F0502020204030204" pitchFamily="34" charset="0"/>
                <a:ea typeface="Times New Roman" panose="02020603050405020304" pitchFamily="18" charset="0"/>
              </a:rPr>
              <a:t>, et tout au long de la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66743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5 : Surveillance du foetus et moment de </a:t>
            </a:r>
            <a:r>
              <a:rPr lang="en-CA" sz="1800" b="1" dirty="0" err="1">
                <a:solidFill>
                  <a:srgbClr val="000000"/>
                </a:solidFill>
                <a:effectLst/>
                <a:latin typeface="Calibri" panose="020F0502020204030204" pitchFamily="34" charset="0"/>
                <a:ea typeface="Times New Roman" panose="02020603050405020304" pitchFamily="18" charset="0"/>
              </a:rPr>
              <a:t>l'accouchement</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rPr>
              <a:t>Les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grossesse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bénéficient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d'une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surveillance accrue du foetus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fondée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sur le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contrôle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la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glycémie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les complications chez la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mère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les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comorbidités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et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ou</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le bien-</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être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du foetus. Le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déclenchement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du travail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est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envisagé</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avant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la 40e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semaine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gestation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si</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des indications chez la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mère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ou</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le foetus existent.</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21502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6 : </a:t>
            </a:r>
            <a:r>
              <a:rPr lang="en-CA" sz="1800" b="1" dirty="0" err="1">
                <a:solidFill>
                  <a:srgbClr val="000000"/>
                </a:solidFill>
                <a:effectLst/>
                <a:latin typeface="Calibri" panose="020F0502020204030204" pitchFamily="34" charset="0"/>
                <a:ea typeface="Times New Roman" panose="02020603050405020304" pitchFamily="18" charset="0"/>
              </a:rPr>
              <a:t>Dépistage</a:t>
            </a:r>
            <a:r>
              <a:rPr lang="en-CA" sz="1800" b="1" dirty="0">
                <a:solidFill>
                  <a:srgbClr val="000000"/>
                </a:solidFill>
                <a:effectLst/>
                <a:latin typeface="Calibri" panose="020F0502020204030204" pitchFamily="34" charset="0"/>
                <a:ea typeface="Times New Roman" panose="02020603050405020304" pitchFamily="18" charset="0"/>
              </a:rPr>
              <a:t> du </a:t>
            </a:r>
            <a:r>
              <a:rPr lang="en-CA" sz="1800" b="1" dirty="0" err="1">
                <a:solidFill>
                  <a:srgbClr val="000000"/>
                </a:solidFill>
                <a:effectLst/>
                <a:latin typeface="Calibri" panose="020F0502020204030204" pitchFamily="34" charset="0"/>
                <a:ea typeface="Times New Roman" panose="02020603050405020304" pitchFamily="18" charset="0"/>
              </a:rPr>
              <a:t>diabète</a:t>
            </a:r>
            <a:r>
              <a:rPr lang="en-CA" sz="1800" b="1" dirty="0">
                <a:solidFill>
                  <a:srgbClr val="000000"/>
                </a:solidFill>
                <a:effectLst/>
                <a:latin typeface="Calibri" panose="020F0502020204030204" pitchFamily="34" charset="0"/>
                <a:ea typeface="Times New Roman" panose="02020603050405020304" pitchFamily="18" charset="0"/>
              </a:rPr>
              <a:t> post-partum pour les </a:t>
            </a:r>
            <a:r>
              <a:rPr lang="en-CA" sz="1800" b="1" dirty="0" err="1">
                <a:solidFill>
                  <a:srgbClr val="000000"/>
                </a:solidFill>
                <a:effectLst/>
                <a:latin typeface="Calibri" panose="020F0502020204030204" pitchFamily="34" charset="0"/>
                <a:ea typeface="Times New Roman" panose="02020603050405020304" pitchFamily="18" charset="0"/>
              </a:rPr>
              <a:t>personnes</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atteintes</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diabète</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gestationnel</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rPr>
              <a:t>Les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gestationnel</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sont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soumises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à un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dépistage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du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prédiabète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et du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type 2 au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moyen</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d’un test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d’hyperglycémie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provoqué</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par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voie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orale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75 g entre 6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semaines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et 6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mois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après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l'accouchement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91030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sz="1800" b="0" i="0" u="none" strike="noStrike" baseline="0" dirty="0">
                <a:solidFill>
                  <a:srgbClr val="000000"/>
                </a:solidFill>
                <a:latin typeface="Calibri" panose="020F0502020204030204" pitchFamily="34" charset="0"/>
              </a:rPr>
              <a:t>Le Comité consultatif sur la norme de qualité relative au diabète pendant la grossesse </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a défini certains objectifs généraux pour cette norme de qualité.  </a:t>
            </a:r>
            <a:r>
              <a:rPr lang="fr-FR" sz="1200" kern="1200" dirty="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30</a:t>
            </a:fld>
            <a:endParaRPr lang="en-CA" altLang="en-US"/>
          </a:p>
        </p:txBody>
      </p:sp>
    </p:spTree>
    <p:extLst>
      <p:ext uri="{BB962C8B-B14F-4D97-AF65-F5344CB8AC3E}">
        <p14:creationId xmlns:p14="http://schemas.microsoft.com/office/powerpoint/2010/main" val="3879304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fr-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a:pPr/>
              <a:t>33</a:t>
            </a:fld>
            <a:endParaRPr lang="en-CA" altLang="en-US"/>
          </a:p>
        </p:txBody>
      </p:sp>
    </p:spTree>
    <p:extLst>
      <p:ext uri="{BB962C8B-B14F-4D97-AF65-F5344CB8AC3E}">
        <p14:creationId xmlns:p14="http://schemas.microsoft.com/office/powerpoint/2010/main" val="368563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sz="1600" b="1" dirty="0">
                <a:solidFill>
                  <a:srgbClr val="000000"/>
                </a:solidFill>
                <a:latin typeface="Calibri" panose="020F0502020204030204" pitchFamily="34" charset="0"/>
              </a:rPr>
              <a:t>Les patients, les aidants </a:t>
            </a:r>
            <a:r>
              <a:rPr lang="en-US" altLang="en-US" sz="1600" b="1" dirty="0" err="1">
                <a:solidFill>
                  <a:srgbClr val="000000"/>
                </a:solidFill>
                <a:latin typeface="Calibri" panose="020F0502020204030204" pitchFamily="34" charset="0"/>
              </a:rPr>
              <a:t>naturels</a:t>
            </a:r>
            <a:r>
              <a:rPr lang="en-US" altLang="en-US" sz="1600" b="1" dirty="0">
                <a:solidFill>
                  <a:srgbClr val="000000"/>
                </a:solidFill>
                <a:latin typeface="Calibri" panose="020F0502020204030204" pitchFamily="34" charset="0"/>
              </a:rPr>
              <a:t> et le public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utiliser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comprendre</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caractéristiques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d’excellente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savoir à quoi </a:t>
            </a:r>
            <a:r>
              <a:rPr lang="en-US" altLang="en-US" sz="1600" dirty="0" err="1">
                <a:solidFill>
                  <a:srgbClr val="000000"/>
                </a:solidFill>
                <a:latin typeface="Calibri" panose="020F0502020204030204" pitchFamily="34" charset="0"/>
              </a:rPr>
              <a:t>ils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devraient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s’attendre</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leurs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fournisseurs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de santé et </a:t>
            </a:r>
            <a:r>
              <a:rPr lang="en-US" altLang="en-US" sz="1600" dirty="0" err="1">
                <a:solidFill>
                  <a:srgbClr val="000000"/>
                </a:solidFill>
                <a:latin typeface="Calibri" panose="020F0502020204030204" pitchFamily="34" charset="0"/>
              </a:rPr>
              <a:t>connaître</a:t>
            </a:r>
            <a:r>
              <a:rPr lang="en-US" altLang="en-US" sz="1600" dirty="0">
                <a:solidFill>
                  <a:srgbClr val="000000"/>
                </a:solidFill>
                <a:latin typeface="Calibri" panose="020F0502020204030204" pitchFamily="34" charset="0"/>
              </a:rPr>
              <a:t> la </a:t>
            </a:r>
            <a:r>
              <a:rPr lang="en-US" altLang="en-US" sz="1600" dirty="0" err="1">
                <a:solidFill>
                  <a:srgbClr val="000000"/>
                </a:solidFill>
                <a:latin typeface="Calibri" panose="020F0502020204030204" pitchFamily="34" charset="0"/>
              </a:rPr>
              <a:t>façon</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discuter</a:t>
            </a:r>
            <a:r>
              <a:rPr lang="en-US" altLang="en-US" sz="1600" dirty="0">
                <a:solidFill>
                  <a:srgbClr val="000000"/>
                </a:solidFill>
                <a:latin typeface="Calibri" panose="020F0502020204030204" pitchFamily="34" charset="0"/>
              </a:rPr>
              <a:t> de la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leurs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dirty="0">
                <a:solidFill>
                  <a:srgbClr val="000000"/>
                </a:solidFill>
                <a:latin typeface="Calibri" panose="020F0502020204030204" pitchFamily="34" charset="0"/>
              </a:rPr>
              <a:t>Les </a:t>
            </a:r>
            <a:r>
              <a:rPr lang="en-US" altLang="en-US" sz="1600" b="1" dirty="0" err="1">
                <a:solidFill>
                  <a:srgbClr val="000000"/>
                </a:solidFill>
                <a:latin typeface="Calibri" panose="020F0502020204030204" pitchFamily="34" charset="0"/>
              </a:rPr>
              <a:t>régions</a:t>
            </a:r>
            <a:r>
              <a:rPr lang="en-US" altLang="en-US" sz="1600" b="1" dirty="0">
                <a:solidFill>
                  <a:srgbClr val="000000"/>
                </a:solidFill>
                <a:latin typeface="Calibri" panose="020F0502020204030204" pitchFamily="34" charset="0"/>
              </a:rPr>
              <a:t> </a:t>
            </a:r>
            <a:r>
              <a:rPr lang="en-US" altLang="en-US" sz="1600" b="1" dirty="0" err="1">
                <a:solidFill>
                  <a:srgbClr val="000000"/>
                </a:solidFill>
                <a:latin typeface="Calibri" panose="020F0502020204030204" pitchFamily="34" charset="0"/>
              </a:rPr>
              <a:t>provinciales</a:t>
            </a:r>
            <a:r>
              <a:rPr lang="en-US" altLang="en-US" sz="1600" b="1" dirty="0">
                <a:solidFill>
                  <a:srgbClr val="000000"/>
                </a:solidFill>
                <a:latin typeface="Calibri" panose="020F0502020204030204" pitchFamily="34" charset="0"/>
              </a:rPr>
              <a:t> et les </a:t>
            </a:r>
            <a:r>
              <a:rPr lang="en-US" altLang="en-US" sz="1600" b="1" dirty="0" err="1">
                <a:solidFill>
                  <a:srgbClr val="000000"/>
                </a:solidFill>
                <a:latin typeface="Calibri" panose="020F0502020204030204" pitchFamily="34" charset="0"/>
              </a:rPr>
              <a:t>organismes</a:t>
            </a:r>
            <a:r>
              <a:rPr lang="en-US" altLang="en-US" sz="1600" b="1" dirty="0">
                <a:solidFill>
                  <a:srgbClr val="000000"/>
                </a:solidFill>
                <a:latin typeface="Calibri" panose="020F0502020204030204" pitchFamily="34" charset="0"/>
              </a:rPr>
              <a:t> </a:t>
            </a:r>
            <a:r>
              <a:rPr lang="en-US" altLang="en-US" sz="1600" b="1" dirty="0" err="1">
                <a:solidFill>
                  <a:srgbClr val="000000"/>
                </a:solidFill>
                <a:latin typeface="Calibri" panose="020F0502020204030204" pitchFamily="34" charset="0"/>
              </a:rPr>
              <a:t>responsables</a:t>
            </a:r>
            <a:r>
              <a:rPr lang="en-US" altLang="en-US" sz="1600" b="1" dirty="0">
                <a:solidFill>
                  <a:srgbClr val="000000"/>
                </a:solidFill>
                <a:latin typeface="Calibri" panose="020F0502020204030204" pitchFamily="34" charset="0"/>
              </a:rPr>
              <a:t> de la </a:t>
            </a:r>
            <a:r>
              <a:rPr lang="en-US" altLang="en-US" sz="1600" b="1" dirty="0" err="1">
                <a:solidFill>
                  <a:srgbClr val="000000"/>
                </a:solidFill>
                <a:latin typeface="Calibri" panose="020F0502020204030204" pitchFamily="34" charset="0"/>
              </a:rPr>
              <a:t>prévention</a:t>
            </a:r>
            <a:r>
              <a:rPr lang="en-US" altLang="en-US" sz="1600" b="1" dirty="0">
                <a:solidFill>
                  <a:srgbClr val="000000"/>
                </a:solidFill>
                <a:latin typeface="Calibri" panose="020F0502020204030204" pitchFamily="34" charset="0"/>
              </a:rPr>
              <a:t> des maladies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recourir</a:t>
            </a:r>
            <a:r>
              <a:rPr lang="en-US" altLang="en-US" sz="1600" dirty="0">
                <a:solidFill>
                  <a:srgbClr val="000000"/>
                </a:solidFill>
                <a:latin typeface="Calibri" panose="020F0502020204030204" pitchFamily="34" charset="0"/>
              </a:rPr>
              <a:t> aux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mesurer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résultats</a:t>
            </a:r>
            <a:r>
              <a:rPr lang="en-US" altLang="en-US" sz="1600" dirty="0">
                <a:solidFill>
                  <a:srgbClr val="000000"/>
                </a:solidFill>
                <a:latin typeface="Calibri" panose="020F0502020204030204" pitchFamily="34" charset="0"/>
              </a:rPr>
              <a:t> de santé, </a:t>
            </a:r>
            <a:r>
              <a:rPr lang="en-US" altLang="en-US" sz="1600" dirty="0" err="1">
                <a:solidFill>
                  <a:srgbClr val="000000"/>
                </a:solidFill>
                <a:latin typeface="Calibri" panose="020F0502020204030204" pitchFamily="34" charset="0"/>
              </a:rPr>
              <a:t>tenir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fournisseurs</a:t>
            </a:r>
            <a:r>
              <a:rPr lang="en-US" altLang="en-US" sz="1600" dirty="0">
                <a:solidFill>
                  <a:srgbClr val="000000"/>
                </a:solidFill>
                <a:latin typeface="Calibri" panose="020F0502020204030204" pitchFamily="34" charset="0"/>
              </a:rPr>
              <a:t> de services de santé </a:t>
            </a:r>
            <a:r>
              <a:rPr lang="en-US" altLang="en-US" sz="1600" dirty="0" err="1">
                <a:solidFill>
                  <a:srgbClr val="000000"/>
                </a:solidFill>
                <a:latin typeface="Calibri" panose="020F0502020204030204" pitchFamily="34" charset="0"/>
              </a:rPr>
              <a:t>responsables</a:t>
            </a:r>
            <a:r>
              <a:rPr lang="en-US" altLang="en-US" sz="1600" dirty="0">
                <a:solidFill>
                  <a:srgbClr val="000000"/>
                </a:solidFill>
                <a:latin typeface="Calibri" panose="020F0502020204030204" pitchFamily="34" charset="0"/>
              </a:rPr>
              <a:t> de la prestation de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supérieure et </a:t>
            </a:r>
            <a:r>
              <a:rPr lang="en-US" altLang="en-US" sz="1600" dirty="0" err="1">
                <a:solidFill>
                  <a:srgbClr val="000000"/>
                </a:solidFill>
                <a:latin typeface="Calibri" panose="020F0502020204030204" pitchFamily="34" charset="0"/>
              </a:rPr>
              <a:t>orienter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stratégies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d’amélioration</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régionales</a:t>
            </a:r>
            <a:r>
              <a:rPr lang="en-US" altLang="en-US" sz="1600" dirty="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dirty="0">
                <a:solidFill>
                  <a:srgbClr val="000000"/>
                </a:solidFill>
                <a:latin typeface="Calibri" panose="020F0502020204030204" pitchFamily="34" charset="0"/>
              </a:rPr>
              <a:t>Les </a:t>
            </a:r>
            <a:r>
              <a:rPr lang="en-US" altLang="en-US" sz="1600" b="1" dirty="0" err="1">
                <a:solidFill>
                  <a:srgbClr val="000000"/>
                </a:solidFill>
                <a:latin typeface="Calibri" panose="020F0502020204030204" pitchFamily="34" charset="0"/>
              </a:rPr>
              <a:t>organismes</a:t>
            </a:r>
            <a:r>
              <a:rPr lang="en-US" altLang="en-US" sz="1600" b="1" dirty="0">
                <a:solidFill>
                  <a:srgbClr val="000000"/>
                </a:solidFill>
                <a:latin typeface="Calibri" panose="020F0502020204030204" pitchFamily="34" charset="0"/>
              </a:rPr>
              <a:t> </a:t>
            </a:r>
            <a:r>
              <a:rPr lang="en-US" altLang="en-US" sz="1600" b="1" dirty="0" err="1">
                <a:solidFill>
                  <a:srgbClr val="000000"/>
                </a:solidFill>
                <a:latin typeface="Calibri" panose="020F0502020204030204" pitchFamily="34" charset="0"/>
              </a:rPr>
              <a:t>fournisseurs</a:t>
            </a:r>
            <a:r>
              <a:rPr lang="en-US" altLang="en-US" sz="1600" b="1" dirty="0">
                <a:solidFill>
                  <a:srgbClr val="000000"/>
                </a:solidFill>
                <a:latin typeface="Calibri" panose="020F0502020204030204" pitchFamily="34" charset="0"/>
              </a:rPr>
              <a:t> de </a:t>
            </a:r>
            <a:r>
              <a:rPr lang="en-US" altLang="en-US" sz="1600" b="1" dirty="0" err="1">
                <a:solidFill>
                  <a:srgbClr val="000000"/>
                </a:solidFill>
                <a:latin typeface="Calibri" panose="020F0502020204030204" pitchFamily="34" charset="0"/>
              </a:rPr>
              <a:t>soins</a:t>
            </a:r>
            <a:r>
              <a:rPr lang="en-US" altLang="en-US" sz="1600" b="1" dirty="0">
                <a:solidFill>
                  <a:srgbClr val="000000"/>
                </a:solidFill>
                <a:latin typeface="Calibri" panose="020F0502020204030204" pitchFamily="34" charset="0"/>
              </a:rPr>
              <a:t> de santé</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utiliser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mesurer</a:t>
            </a:r>
            <a:r>
              <a:rPr lang="en-US" altLang="en-US" sz="1600" dirty="0">
                <a:solidFill>
                  <a:srgbClr val="000000"/>
                </a:solidFill>
                <a:latin typeface="Calibri" panose="020F0502020204030204" pitchFamily="34" charset="0"/>
              </a:rPr>
              <a:t> et </a:t>
            </a:r>
            <a:r>
              <a:rPr lang="en-US" altLang="en-US" sz="1600" dirty="0" err="1">
                <a:solidFill>
                  <a:srgbClr val="000000"/>
                </a:solidFill>
                <a:latin typeface="Calibri" panose="020F0502020204030204" pitchFamily="34" charset="0"/>
              </a:rPr>
              <a:t>vérifier</a:t>
            </a:r>
            <a:r>
              <a:rPr lang="en-US" altLang="en-US" sz="1600" dirty="0">
                <a:solidFill>
                  <a:srgbClr val="000000"/>
                </a:solidFill>
                <a:latin typeface="Calibri" panose="020F0502020204030204" pitchFamily="34" charset="0"/>
              </a:rPr>
              <a:t> la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leurs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cerner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écarts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orienter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stratégies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d’amélioration</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organisationnelles</a:t>
            </a:r>
            <a:r>
              <a:rPr lang="en-US" altLang="en-US" sz="1600" dirty="0">
                <a:solidFill>
                  <a:srgbClr val="000000"/>
                </a:solidFill>
                <a:latin typeface="Calibri" panose="020F0502020204030204" pitchFamily="34" charset="0"/>
              </a:rPr>
              <a:t> et </a:t>
            </a:r>
            <a:r>
              <a:rPr lang="en-US" altLang="en-US" sz="1600" dirty="0" err="1">
                <a:solidFill>
                  <a:srgbClr val="000000"/>
                </a:solidFill>
                <a:latin typeface="Calibri" panose="020F0502020204030204" pitchFamily="34" charset="0"/>
              </a:rPr>
              <a:t>aiguiller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investissements</a:t>
            </a:r>
            <a:r>
              <a:rPr lang="en-US" altLang="en-US" sz="1600" dirty="0">
                <a:solidFill>
                  <a:srgbClr val="000000"/>
                </a:solidFill>
                <a:latin typeface="Calibri" panose="020F0502020204030204" pitchFamily="34" charset="0"/>
              </a:rPr>
              <a:t> dans les </a:t>
            </a:r>
            <a:r>
              <a:rPr lang="en-US" altLang="en-US" sz="1600" dirty="0" err="1">
                <a:solidFill>
                  <a:srgbClr val="000000"/>
                </a:solidFill>
                <a:latin typeface="Calibri" panose="020F0502020204030204" pitchFamily="34" charset="0"/>
              </a:rPr>
              <a:t>programmes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cliniques</a:t>
            </a:r>
            <a:r>
              <a:rPr lang="en-US" altLang="en-US" sz="1600" dirty="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dirty="0">
                <a:solidFill>
                  <a:srgbClr val="000000"/>
                </a:solidFill>
                <a:latin typeface="Calibri" panose="020F0502020204030204" pitchFamily="34" charset="0"/>
              </a:rPr>
              <a:t>Les </a:t>
            </a:r>
            <a:r>
              <a:rPr lang="en-US" altLang="en-US" sz="1600" b="1" dirty="0" err="1">
                <a:solidFill>
                  <a:srgbClr val="000000"/>
                </a:solidFill>
                <a:latin typeface="Calibri" panose="020F0502020204030204" pitchFamily="34" charset="0"/>
              </a:rPr>
              <a:t>professionnels</a:t>
            </a:r>
            <a:r>
              <a:rPr lang="en-US" altLang="en-US" sz="1600" b="1" dirty="0">
                <a:solidFill>
                  <a:srgbClr val="000000"/>
                </a:solidFill>
                <a:latin typeface="Calibri" panose="020F0502020204030204" pitchFamily="34" charset="0"/>
              </a:rPr>
              <a:t> de la santé</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recourir</a:t>
            </a:r>
            <a:r>
              <a:rPr lang="en-US" altLang="en-US" sz="1600" dirty="0">
                <a:solidFill>
                  <a:srgbClr val="000000"/>
                </a:solidFill>
                <a:latin typeface="Calibri" panose="020F0502020204030204" pitchFamily="34" charset="0"/>
              </a:rPr>
              <a:t> aux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évaluer</a:t>
            </a:r>
            <a:r>
              <a:rPr lang="en-US" altLang="en-US" sz="1600" dirty="0">
                <a:solidFill>
                  <a:srgbClr val="000000"/>
                </a:solidFill>
                <a:latin typeface="Calibri" panose="020F0502020204030204" pitchFamily="34" charset="0"/>
              </a:rPr>
              <a:t> la </a:t>
            </a:r>
            <a:r>
              <a:rPr lang="en-US" altLang="en-US" sz="1600" dirty="0" err="1">
                <a:solidFill>
                  <a:srgbClr val="000000"/>
                </a:solidFill>
                <a:latin typeface="Calibri" panose="020F0502020204030204" pitchFamily="34" charset="0"/>
              </a:rPr>
              <a:t>façon</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dont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ils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exercent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leur</a:t>
            </a:r>
            <a:r>
              <a:rPr lang="en-US" altLang="en-US" sz="1600" dirty="0">
                <a:solidFill>
                  <a:srgbClr val="000000"/>
                </a:solidFill>
                <a:latin typeface="Calibri" panose="020F0502020204030204" pitchFamily="34" charset="0"/>
              </a:rPr>
              <a:t> profession et </a:t>
            </a:r>
            <a:r>
              <a:rPr lang="en-US" altLang="en-US" sz="1600" dirty="0" err="1">
                <a:solidFill>
                  <a:srgbClr val="000000"/>
                </a:solidFill>
                <a:latin typeface="Calibri" panose="020F0502020204030204" pitchFamily="34" charset="0"/>
              </a:rPr>
              <a:t>cerner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secteurs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d’amélioration</a:t>
            </a:r>
            <a:r>
              <a:rPr lang="en-US" altLang="en-US" sz="1600" dirty="0">
                <a:solidFill>
                  <a:srgbClr val="000000"/>
                </a:solidFill>
                <a:latin typeface="Calibri" panose="020F0502020204030204" pitchFamily="34" charset="0"/>
              </a:rPr>
              <a:t> de la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au </a:t>
            </a:r>
            <a:r>
              <a:rPr lang="en-US" altLang="en-US" sz="1600" dirty="0" err="1">
                <a:solidFill>
                  <a:srgbClr val="000000"/>
                </a:solidFill>
                <a:latin typeface="Calibri" panose="020F0502020204030204" pitchFamily="34" charset="0"/>
              </a:rPr>
              <a:t>niveau</a:t>
            </a:r>
            <a:r>
              <a:rPr lang="en-US" altLang="en-US" sz="1600" dirty="0">
                <a:solidFill>
                  <a:srgbClr val="000000"/>
                </a:solidFill>
                <a:latin typeface="Calibri" panose="020F0502020204030204" pitchFamily="34" charset="0"/>
              </a:rPr>
              <a:t> personnel et à </a:t>
            </a:r>
            <a:r>
              <a:rPr lang="en-US" altLang="en-US" sz="1600" dirty="0" err="1">
                <a:solidFill>
                  <a:srgbClr val="000000"/>
                </a:solidFill>
                <a:latin typeface="Calibri" panose="020F0502020204030204" pitchFamily="34" charset="0"/>
              </a:rPr>
              <a:t>l’échelle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organisationnelle</a:t>
            </a:r>
            <a:r>
              <a:rPr lang="en-US" altLang="en-US" sz="1600" dirty="0">
                <a:solidFill>
                  <a:srgbClr val="000000"/>
                </a:solidFill>
                <a:latin typeface="Calibri" panose="020F0502020204030204" pitchFamily="34" charset="0"/>
              </a:rPr>
              <a:t> et </a:t>
            </a:r>
            <a:r>
              <a:rPr lang="en-US" altLang="en-US" sz="1600" dirty="0" err="1">
                <a:solidFill>
                  <a:srgbClr val="000000"/>
                </a:solidFill>
                <a:latin typeface="Calibri" panose="020F0502020204030204" pitchFamily="34" charset="0"/>
              </a:rPr>
              <a:t>ils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intégrer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énoncés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fondés</a:t>
            </a:r>
            <a:r>
              <a:rPr lang="en-US" altLang="en-US" sz="1600" dirty="0">
                <a:solidFill>
                  <a:srgbClr val="000000"/>
                </a:solidFill>
                <a:latin typeface="Calibri" panose="020F0502020204030204" pitchFamily="34" charset="0"/>
              </a:rPr>
              <a:t> sur des </a:t>
            </a:r>
            <a:r>
              <a:rPr lang="en-US" altLang="en-US" sz="1600" dirty="0" err="1">
                <a:solidFill>
                  <a:srgbClr val="000000"/>
                </a:solidFill>
                <a:latin typeface="Calibri" panose="020F0502020204030204" pitchFamily="34" charset="0"/>
              </a:rPr>
              <a:t>données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probantes</a:t>
            </a:r>
            <a:r>
              <a:rPr lang="en-US" altLang="en-US" sz="1600" dirty="0">
                <a:solidFill>
                  <a:srgbClr val="000000"/>
                </a:solidFill>
                <a:latin typeface="Calibri" panose="020F0502020204030204" pitchFamily="34" charset="0"/>
              </a:rPr>
              <a:t> dans le </a:t>
            </a:r>
            <a:r>
              <a:rPr lang="en-US" altLang="en-US" sz="1600" dirty="0" err="1">
                <a:solidFill>
                  <a:srgbClr val="000000"/>
                </a:solidFill>
                <a:latin typeface="Calibri" panose="020F0502020204030204" pitchFamily="34" charset="0"/>
              </a:rPr>
              <a:t>perfectionnement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professionnel</a:t>
            </a:r>
            <a:r>
              <a:rPr lang="en-US" altLang="en-US" sz="1600" dirty="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dirty="0">
                <a:solidFill>
                  <a:srgbClr val="000000"/>
                </a:solidFill>
                <a:latin typeface="Calibri" panose="020F0502020204030204" pitchFamily="34" charset="0"/>
              </a:rPr>
              <a:t>Le </a:t>
            </a:r>
            <a:r>
              <a:rPr lang="en-US" altLang="en-US" sz="1600" b="1" dirty="0" err="1">
                <a:solidFill>
                  <a:srgbClr val="000000"/>
                </a:solidFill>
                <a:latin typeface="Calibri" panose="020F0502020204030204" pitchFamily="34" charset="0"/>
              </a:rPr>
              <a:t>gouvernement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utiliser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cerner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domaines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priorité</a:t>
            </a:r>
            <a:r>
              <a:rPr lang="en-US" altLang="en-US" sz="1600" dirty="0">
                <a:solidFill>
                  <a:srgbClr val="000000"/>
                </a:solidFill>
                <a:latin typeface="Calibri" panose="020F0502020204030204" pitchFamily="34" charset="0"/>
              </a:rPr>
              <a:t> à </a:t>
            </a:r>
            <a:r>
              <a:rPr lang="en-US" altLang="en-US" sz="1600" dirty="0" err="1">
                <a:solidFill>
                  <a:srgbClr val="000000"/>
                </a:solidFill>
                <a:latin typeface="Calibri" panose="020F0502020204030204" pitchFamily="34" charset="0"/>
              </a:rPr>
              <a:t>l’échelle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provinciale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éclairer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nouvelles</a:t>
            </a:r>
            <a:r>
              <a:rPr lang="en-US" altLang="en-US" sz="1600" dirty="0">
                <a:solidFill>
                  <a:srgbClr val="000000"/>
                </a:solidFill>
                <a:latin typeface="Calibri" panose="020F0502020204030204" pitchFamily="34" charset="0"/>
              </a:rPr>
              <a:t> initiatives de </a:t>
            </a:r>
            <a:r>
              <a:rPr lang="en-US" altLang="en-US" sz="1600" dirty="0" err="1">
                <a:solidFill>
                  <a:srgbClr val="000000"/>
                </a:solidFill>
                <a:latin typeface="Calibri" panose="020F0502020204030204" pitchFamily="34" charset="0"/>
              </a:rPr>
              <a:t>collecte</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données</a:t>
            </a:r>
            <a:r>
              <a:rPr lang="en-US" altLang="en-US" sz="1600" dirty="0">
                <a:solidFill>
                  <a:srgbClr val="000000"/>
                </a:solidFill>
                <a:latin typeface="Calibri" panose="020F0502020204030204" pitchFamily="34" charset="0"/>
              </a:rPr>
              <a:t> et de production de rapports et </a:t>
            </a:r>
            <a:r>
              <a:rPr lang="en-US" altLang="en-US" sz="1600" dirty="0" err="1">
                <a:solidFill>
                  <a:srgbClr val="000000"/>
                </a:solidFill>
                <a:latin typeface="Calibri" panose="020F0502020204030204" pitchFamily="34" charset="0"/>
              </a:rPr>
              <a:t>concevoir</a:t>
            </a:r>
            <a:r>
              <a:rPr lang="en-US" altLang="en-US" sz="1600" dirty="0">
                <a:solidFill>
                  <a:srgbClr val="000000"/>
                </a:solidFill>
                <a:latin typeface="Calibri" panose="020F0502020204030204" pitchFamily="34" charset="0"/>
              </a:rPr>
              <a:t> des </a:t>
            </a:r>
            <a:r>
              <a:rPr lang="en-US" altLang="en-US" sz="1600" dirty="0" err="1">
                <a:solidFill>
                  <a:srgbClr val="000000"/>
                </a:solidFill>
                <a:latin typeface="Calibri" panose="020F0502020204030204" pitchFamily="34" charset="0"/>
              </a:rPr>
              <a:t>indicateurs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rendement</a:t>
            </a:r>
            <a:r>
              <a:rPr lang="en-US" altLang="en-US" sz="1600" dirty="0">
                <a:solidFill>
                  <a:srgbClr val="000000"/>
                </a:solidFill>
                <a:latin typeface="Calibri" panose="020F0502020204030204" pitchFamily="34" charset="0"/>
              </a:rPr>
              <a:t> et des </a:t>
            </a:r>
            <a:r>
              <a:rPr lang="en-US" altLang="en-US" sz="1600" dirty="0" err="1">
                <a:solidFill>
                  <a:srgbClr val="000000"/>
                </a:solidFill>
                <a:latin typeface="Calibri" panose="020F0502020204030204" pitchFamily="34" charset="0"/>
              </a:rPr>
              <a:t>incitatifs</a:t>
            </a:r>
            <a:r>
              <a:rPr lang="en-US" altLang="en-US" sz="1600" dirty="0">
                <a:solidFill>
                  <a:srgbClr val="000000"/>
                </a:solidFill>
                <a:latin typeface="Calibri" panose="020F0502020204030204" pitchFamily="34" charset="0"/>
              </a:rPr>
              <a:t> sous </a:t>
            </a:r>
            <a:r>
              <a:rPr lang="en-US" altLang="en-US" sz="1600" dirty="0" err="1">
                <a:solidFill>
                  <a:srgbClr val="000000"/>
                </a:solidFill>
                <a:latin typeface="Calibri" panose="020F0502020204030204" pitchFamily="34" charset="0"/>
              </a:rPr>
              <a:t>forme</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financement</a:t>
            </a:r>
            <a:r>
              <a:rPr lang="en-US" altLang="en-US" sz="1600" dirty="0">
                <a:solidFill>
                  <a:srgbClr val="000000"/>
                </a:solidFill>
                <a:latin typeface="Calibri" panose="020F0502020204030204" pitchFamily="34" charset="0"/>
              </a:rPr>
              <a:t>.</a:t>
            </a:r>
          </a:p>
          <a:p>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sz="1800" dirty="0" err="1">
                <a:solidFill>
                  <a:srgbClr val="000000"/>
                </a:solidFill>
                <a:latin typeface="Calibri" panose="020F0502020204030204" pitchFamily="34" charset="0"/>
                <a:cs typeface="Calibri" panose="020F0502020204030204" pitchFamily="34" charset="0"/>
              </a:rPr>
              <a:t>Chaque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norme</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porte</a:t>
            </a:r>
            <a:r>
              <a:rPr lang="en-US" altLang="en-US" sz="1800" dirty="0">
                <a:solidFill>
                  <a:srgbClr val="000000"/>
                </a:solidFill>
                <a:latin typeface="Calibri" panose="020F0502020204030204" pitchFamily="34" charset="0"/>
                <a:cs typeface="Calibri" panose="020F0502020204030204" pitchFamily="34" charset="0"/>
              </a:rPr>
              <a:t> sur </a:t>
            </a:r>
            <a:r>
              <a:rPr lang="en-US" altLang="en-US" sz="1800" dirty="0" err="1">
                <a:solidFill>
                  <a:srgbClr val="000000"/>
                </a:solidFill>
                <a:latin typeface="Calibri" panose="020F0502020204030204" pitchFamily="34" charset="0"/>
                <a:cs typeface="Calibri" panose="020F0502020204030204" pitchFamily="34" charset="0"/>
              </a:rPr>
              <a:t>une</a:t>
            </a:r>
            <a:r>
              <a:rPr lang="en-US" altLang="en-US" sz="1800" dirty="0">
                <a:solidFill>
                  <a:srgbClr val="000000"/>
                </a:solidFill>
                <a:latin typeface="Calibri" panose="020F0502020204030204" pitchFamily="34" charset="0"/>
                <a:cs typeface="Calibri" panose="020F0502020204030204" pitchFamily="34" charset="0"/>
              </a:rPr>
              <a:t> question de </a:t>
            </a:r>
            <a:r>
              <a:rPr lang="en-US" altLang="en-US" sz="1800" dirty="0" err="1">
                <a:solidFill>
                  <a:srgbClr val="000000"/>
                </a:solidFill>
                <a:latin typeface="Calibri" panose="020F0502020204030204" pitchFamily="34" charset="0"/>
                <a:cs typeface="Calibri" panose="020F0502020204030204" pitchFamily="34" charset="0"/>
              </a:rPr>
              <a:t>soins</a:t>
            </a:r>
            <a:r>
              <a:rPr lang="en-US" altLang="en-US" sz="1800" dirty="0">
                <a:solidFill>
                  <a:srgbClr val="000000"/>
                </a:solidFill>
                <a:latin typeface="Calibri" panose="020F0502020204030204" pitchFamily="34" charset="0"/>
                <a:cs typeface="Calibri" panose="020F0502020204030204" pitchFamily="34" charset="0"/>
              </a:rPr>
              <a:t> de santé </a:t>
            </a:r>
            <a:r>
              <a:rPr lang="en-US" altLang="en-US" sz="1800" dirty="0" err="1">
                <a:solidFill>
                  <a:srgbClr val="000000"/>
                </a:solidFill>
                <a:latin typeface="Calibri" panose="020F0502020204030204" pitchFamily="34" charset="0"/>
                <a:cs typeface="Calibri" panose="020F0502020204030204" pitchFamily="34" charset="0"/>
              </a:rPr>
              <a:t>spécifique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L’élaboration</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chaque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norme</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s’accompagne</a:t>
            </a:r>
            <a:r>
              <a:rPr lang="en-US" altLang="en-US" sz="1800" dirty="0">
                <a:solidFill>
                  <a:srgbClr val="000000"/>
                </a:solidFill>
                <a:latin typeface="Calibri" panose="020F0502020204030204" pitchFamily="34" charset="0"/>
                <a:cs typeface="Calibri" panose="020F0502020204030204" pitchFamily="34" charset="0"/>
              </a:rPr>
              <a:t> d’un </a:t>
            </a:r>
            <a:r>
              <a:rPr lang="en-US" altLang="en-US" sz="1800" dirty="0" err="1">
                <a:solidFill>
                  <a:srgbClr val="000000"/>
                </a:solidFill>
                <a:latin typeface="Calibri" panose="020F0502020204030204" pitchFamily="34" charset="0"/>
                <a:cs typeface="Calibri" panose="020F0502020204030204" pitchFamily="34" charset="0"/>
              </a:rPr>
              <a:t>assortiment</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ressources</a:t>
            </a:r>
            <a:r>
              <a:rPr lang="en-US" altLang="en-US" sz="1800" dirty="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dirty="0">
                <a:solidFill>
                  <a:srgbClr val="000000"/>
                </a:solidFill>
                <a:latin typeface="Calibri"/>
                <a:ea typeface="MS PGothic"/>
                <a:cs typeface="Calibri"/>
              </a:rPr>
              <a:t>Au </a:t>
            </a:r>
            <a:r>
              <a:rPr lang="en-US" altLang="en-US" sz="1800" dirty="0" err="1">
                <a:solidFill>
                  <a:srgbClr val="000000"/>
                </a:solidFill>
                <a:latin typeface="Calibri"/>
                <a:ea typeface="MS PGothic"/>
                <a:cs typeface="Calibri"/>
              </a:rPr>
              <a:t>moyen</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d’énoncés</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concis</a:t>
            </a:r>
            <a:r>
              <a:rPr lang="en-US" altLang="en-US" sz="1800" dirty="0">
                <a:solidFill>
                  <a:srgbClr val="000000"/>
                </a:solidFill>
                <a:latin typeface="Calibri"/>
                <a:ea typeface="MS PGothic"/>
                <a:cs typeface="Calibri"/>
              </a:rPr>
              <a:t> et </a:t>
            </a:r>
            <a:r>
              <a:rPr lang="en-US" altLang="en-US" sz="1800" dirty="0" err="1">
                <a:solidFill>
                  <a:srgbClr val="000000"/>
                </a:solidFill>
                <a:latin typeface="Calibri"/>
                <a:ea typeface="MS PGothic"/>
                <a:cs typeface="Calibri"/>
              </a:rPr>
              <a:t>faciles</a:t>
            </a:r>
            <a:r>
              <a:rPr lang="en-US" altLang="en-US" sz="1800" dirty="0">
                <a:solidFill>
                  <a:srgbClr val="000000"/>
                </a:solidFill>
                <a:latin typeface="Calibri"/>
                <a:ea typeface="MS PGothic"/>
                <a:cs typeface="Calibri"/>
              </a:rPr>
              <a:t> à </a:t>
            </a:r>
            <a:r>
              <a:rPr lang="en-US" altLang="en-US" sz="1800" dirty="0" err="1">
                <a:solidFill>
                  <a:srgbClr val="000000"/>
                </a:solidFill>
                <a:latin typeface="Calibri"/>
                <a:ea typeface="MS PGothic"/>
                <a:cs typeface="Calibri"/>
              </a:rPr>
              <a:t>comprendre</a:t>
            </a:r>
            <a:r>
              <a:rPr lang="en-US" altLang="en-US" sz="1800" dirty="0">
                <a:solidFill>
                  <a:srgbClr val="000000"/>
                </a:solidFill>
                <a:latin typeface="Calibri"/>
                <a:ea typeface="MS PGothic"/>
                <a:cs typeface="Calibri"/>
              </a:rPr>
              <a:t>, les </a:t>
            </a:r>
            <a:r>
              <a:rPr lang="en-US" altLang="en-US" sz="1800" dirty="0" err="1">
                <a:solidFill>
                  <a:srgbClr val="000000"/>
                </a:solidFill>
                <a:latin typeface="Calibri"/>
                <a:ea typeface="MS PGothic"/>
                <a:cs typeface="Calibri"/>
              </a:rPr>
              <a:t>normes</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qualité</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décrivent</a:t>
            </a:r>
            <a:r>
              <a:rPr lang="en-US" altLang="en-US" sz="1800" dirty="0">
                <a:solidFill>
                  <a:srgbClr val="000000"/>
                </a:solidFill>
                <a:latin typeface="Calibri"/>
                <a:ea typeface="MS PGothic"/>
                <a:cs typeface="Calibri"/>
              </a:rPr>
              <a:t> à quoi </a:t>
            </a:r>
            <a:r>
              <a:rPr lang="en-US" altLang="en-US" sz="1800" dirty="0" err="1">
                <a:solidFill>
                  <a:srgbClr val="000000"/>
                </a:solidFill>
                <a:latin typeface="Calibri"/>
                <a:ea typeface="MS PGothic"/>
                <a:cs typeface="Calibri"/>
              </a:rPr>
              <a:t>ressemblent</a:t>
            </a:r>
            <a:r>
              <a:rPr lang="en-US" altLang="en-US" sz="1800" dirty="0">
                <a:solidFill>
                  <a:srgbClr val="000000"/>
                </a:solidFill>
                <a:latin typeface="Calibri"/>
                <a:ea typeface="MS PGothic"/>
                <a:cs typeface="Calibri"/>
              </a:rPr>
              <a:t> des </a:t>
            </a:r>
            <a:r>
              <a:rPr lang="en-US" altLang="en-US" sz="1800" dirty="0" err="1">
                <a:solidFill>
                  <a:srgbClr val="000000"/>
                </a:solidFill>
                <a:latin typeface="Calibri"/>
                <a:ea typeface="MS PGothic"/>
                <a:cs typeface="Calibri"/>
              </a:rPr>
              <a:t>soins</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qualité</a:t>
            </a:r>
            <a:r>
              <a:rPr lang="en-US" altLang="en-US" sz="1800" dirty="0">
                <a:solidFill>
                  <a:srgbClr val="000000"/>
                </a:solidFill>
                <a:latin typeface="Calibri"/>
                <a:ea typeface="MS PGothic"/>
                <a:cs typeface="Calibri"/>
              </a:rPr>
              <a:t> pour </a:t>
            </a:r>
            <a:r>
              <a:rPr lang="en-US" altLang="en-US" sz="1800" dirty="0" err="1">
                <a:solidFill>
                  <a:srgbClr val="000000"/>
                </a:solidFill>
                <a:latin typeface="Calibri"/>
                <a:ea typeface="MS PGothic"/>
                <a:cs typeface="Calibri"/>
              </a:rPr>
              <a:t>une</a:t>
            </a:r>
            <a:r>
              <a:rPr lang="en-US" altLang="en-US" sz="1800" dirty="0">
                <a:solidFill>
                  <a:srgbClr val="000000"/>
                </a:solidFill>
                <a:latin typeface="Calibri"/>
                <a:ea typeface="MS PGothic"/>
                <a:cs typeface="Calibri"/>
              </a:rPr>
              <a:t> affection </a:t>
            </a:r>
            <a:r>
              <a:rPr lang="en-US" altLang="en-US" sz="1800" dirty="0" err="1">
                <a:solidFill>
                  <a:srgbClr val="000000"/>
                </a:solidFill>
                <a:latin typeface="Calibri"/>
                <a:ea typeface="MS PGothic"/>
                <a:cs typeface="Calibri"/>
              </a:rPr>
              <a:t>ou</a:t>
            </a:r>
            <a:r>
              <a:rPr lang="en-US" altLang="en-US" sz="1800" dirty="0">
                <a:solidFill>
                  <a:srgbClr val="000000"/>
                </a:solidFill>
                <a:latin typeface="Calibri"/>
                <a:ea typeface="MS PGothic"/>
                <a:cs typeface="Calibri"/>
              </a:rPr>
              <a:t> un </a:t>
            </a:r>
            <a:r>
              <a:rPr lang="en-US" altLang="en-US" sz="1800" dirty="0" err="1">
                <a:solidFill>
                  <a:srgbClr val="000000"/>
                </a:solidFill>
                <a:latin typeface="Calibri"/>
                <a:ea typeface="MS PGothic"/>
                <a:cs typeface="Calibri"/>
              </a:rPr>
              <a:t>sujet</a:t>
            </a:r>
            <a:r>
              <a:rPr lang="en-US" altLang="en-US" sz="1800" dirty="0">
                <a:solidFill>
                  <a:srgbClr val="000000"/>
                </a:solidFill>
                <a:latin typeface="Calibri"/>
                <a:ea typeface="MS PGothic"/>
                <a:cs typeface="Calibri"/>
              </a:rPr>
              <a:t> en </a:t>
            </a:r>
            <a:r>
              <a:rPr lang="en-US" altLang="en-US" sz="1800" dirty="0" err="1">
                <a:solidFill>
                  <a:srgbClr val="000000"/>
                </a:solidFill>
                <a:latin typeface="Calibri"/>
                <a:ea typeface="MS PGothic"/>
                <a:cs typeface="Calibri"/>
              </a:rPr>
              <a:t>fonction</a:t>
            </a:r>
            <a:r>
              <a:rPr lang="en-US" altLang="en-US" sz="1800" dirty="0">
                <a:solidFill>
                  <a:srgbClr val="000000"/>
                </a:solidFill>
                <a:latin typeface="Calibri"/>
                <a:ea typeface="MS PGothic"/>
                <a:cs typeface="Calibri"/>
              </a:rPr>
              <a:t> des </a:t>
            </a:r>
            <a:r>
              <a:rPr lang="en-US" altLang="en-US" sz="1800" dirty="0" err="1">
                <a:solidFill>
                  <a:srgbClr val="000000"/>
                </a:solidFill>
                <a:latin typeface="Calibri"/>
                <a:ea typeface="MS PGothic"/>
                <a:cs typeface="Calibri"/>
              </a:rPr>
              <a:t>données</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probantes</a:t>
            </a:r>
            <a:r>
              <a:rPr lang="en-US" altLang="en-US" sz="1800" dirty="0">
                <a:solidFill>
                  <a:srgbClr val="000000"/>
                </a:solidFill>
                <a:latin typeface="Calibri"/>
                <a:ea typeface="MS PGothic"/>
                <a:cs typeface="Calibri"/>
              </a:rPr>
              <a:t>.</a:t>
            </a:r>
          </a:p>
          <a:p>
            <a:pPr marL="285750" indent="-285750">
              <a:buFontTx/>
              <a:buChar char="•"/>
            </a:pPr>
            <a:r>
              <a:rPr lang="en-US" altLang="en-US" sz="1800" dirty="0" err="1">
                <a:solidFill>
                  <a:srgbClr val="000000"/>
                </a:solidFill>
                <a:latin typeface="Calibri" panose="020F0502020204030204" pitchFamily="34" charset="0"/>
                <a:cs typeface="Calibri" panose="020F0502020204030204" pitchFamily="34" charset="0"/>
              </a:rPr>
              <a:t>Chaque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norme</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est</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accompagnée</a:t>
            </a:r>
            <a:r>
              <a:rPr lang="en-US" altLang="en-US" sz="1800" dirty="0">
                <a:solidFill>
                  <a:srgbClr val="000000"/>
                </a:solidFill>
                <a:latin typeface="Calibri" panose="020F0502020204030204" pitchFamily="34" charset="0"/>
                <a:cs typeface="Calibri" panose="020F0502020204030204" pitchFamily="34" charset="0"/>
              </a:rPr>
              <a:t> des documents </a:t>
            </a:r>
            <a:r>
              <a:rPr lang="en-US" altLang="en-US" sz="1800" dirty="0" err="1">
                <a:solidFill>
                  <a:srgbClr val="000000"/>
                </a:solidFill>
                <a:latin typeface="Calibri" panose="020F0502020204030204" pitchFamily="34" charset="0"/>
                <a:cs typeface="Calibri" panose="020F0502020204030204" pitchFamily="34" charset="0"/>
              </a:rPr>
              <a:t>suivants</a:t>
            </a:r>
            <a:r>
              <a:rPr lang="en-US" altLang="en-US" sz="1800" dirty="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Un </a:t>
            </a:r>
            <a:r>
              <a:rPr lang="en-US" altLang="en-US" sz="1800" i="1">
                <a:solidFill>
                  <a:srgbClr val="000000"/>
                </a:solidFill>
                <a:latin typeface="Calibri" panose="020F0502020204030204" pitchFamily="34" charset="0"/>
                <a:cs typeface="Calibri" panose="020F0502020204030204" pitchFamily="34" charset="0"/>
              </a:rPr>
              <a:t>guide du patient </a:t>
            </a:r>
            <a:endParaRPr lang="en-US" altLang="en-US" sz="1800" i="1" dirty="0">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Un guide de </a:t>
            </a:r>
            <a:r>
              <a:rPr lang="en-US" altLang="en-US" sz="1800" i="1" dirty="0" err="1">
                <a:solidFill>
                  <a:srgbClr val="000000"/>
                </a:solidFill>
                <a:latin typeface="Calibri" panose="020F0502020204030204" pitchFamily="34" charset="0"/>
                <a:cs typeface="Calibri" panose="020F0502020204030204" pitchFamily="34" charset="0"/>
              </a:rPr>
              <a:t>démarrage</a:t>
            </a:r>
            <a:endParaRPr lang="en-US" altLang="en-US" sz="1800" i="1" dirty="0">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Des tableaux de </a:t>
            </a:r>
            <a:r>
              <a:rPr lang="en-US" altLang="en-US" sz="1800" i="1" dirty="0" err="1">
                <a:solidFill>
                  <a:srgbClr val="000000"/>
                </a:solidFill>
                <a:latin typeface="Calibri" panose="020F0502020204030204" pitchFamily="34" charset="0"/>
                <a:cs typeface="Calibri" panose="020F0502020204030204" pitchFamily="34" charset="0"/>
              </a:rPr>
              <a:t>données</a:t>
            </a:r>
            <a:endParaRPr lang="en-US" altLang="en-US" sz="1800" i="1" dirty="0">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Un guide de </a:t>
            </a:r>
            <a:r>
              <a:rPr lang="en-US" altLang="en-US" sz="1800" i="1" dirty="0" err="1">
                <a:solidFill>
                  <a:srgbClr val="000000"/>
                </a:solidFill>
                <a:latin typeface="Calibri" panose="020F0502020204030204" pitchFamily="34" charset="0"/>
                <a:cs typeface="Calibri" panose="020F0502020204030204" pitchFamily="34" charset="0"/>
              </a:rPr>
              <a:t>mesure</a:t>
            </a:r>
            <a:endParaRPr lang="en-US" altLang="en-US" sz="1800" i="1" dirty="0">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dirty="0">
                <a:solidFill>
                  <a:srgbClr val="000000"/>
                </a:solidFill>
                <a:latin typeface="Calibri"/>
                <a:ea typeface="MS PGothic"/>
                <a:cs typeface="Calibri"/>
              </a:rPr>
              <a:t>Les </a:t>
            </a:r>
            <a:r>
              <a:rPr lang="en-US" altLang="en-US" sz="1800" dirty="0" err="1">
                <a:solidFill>
                  <a:srgbClr val="000000"/>
                </a:solidFill>
                <a:latin typeface="Calibri"/>
                <a:ea typeface="MS PGothic"/>
                <a:cs typeface="Calibri"/>
              </a:rPr>
              <a:t>normes</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qualité</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fournissent</a:t>
            </a:r>
            <a:r>
              <a:rPr lang="en-US" altLang="en-US" sz="1800" dirty="0">
                <a:solidFill>
                  <a:srgbClr val="000000"/>
                </a:solidFill>
                <a:latin typeface="Calibri"/>
                <a:ea typeface="MS PGothic"/>
                <a:cs typeface="Calibri"/>
              </a:rPr>
              <a:t> un plan </a:t>
            </a:r>
            <a:r>
              <a:rPr lang="en-US" altLang="en-US" sz="1800" dirty="0" err="1">
                <a:solidFill>
                  <a:srgbClr val="000000"/>
                </a:solidFill>
                <a:latin typeface="Calibri"/>
                <a:ea typeface="MS PGothic"/>
                <a:cs typeface="Calibri"/>
              </a:rPr>
              <a:t>d’action</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afin</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permettre</a:t>
            </a:r>
            <a:r>
              <a:rPr lang="en-US" altLang="en-US" sz="1800" dirty="0">
                <a:solidFill>
                  <a:srgbClr val="000000"/>
                </a:solidFill>
                <a:latin typeface="Calibri"/>
                <a:ea typeface="MS PGothic"/>
                <a:cs typeface="Calibri"/>
              </a:rPr>
              <a:t> au </a:t>
            </a:r>
            <a:r>
              <a:rPr lang="en-US" altLang="en-US" sz="1800" dirty="0" err="1">
                <a:solidFill>
                  <a:srgbClr val="000000"/>
                </a:solidFill>
                <a:latin typeface="Calibri"/>
                <a:ea typeface="MS PGothic"/>
                <a:cs typeface="Calibri"/>
              </a:rPr>
              <a:t>système</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soins</a:t>
            </a:r>
            <a:r>
              <a:rPr lang="en-US" altLang="en-US" sz="1800" dirty="0">
                <a:solidFill>
                  <a:srgbClr val="000000"/>
                </a:solidFill>
                <a:latin typeface="Calibri"/>
                <a:ea typeface="MS PGothic"/>
                <a:cs typeface="Calibri"/>
              </a:rPr>
              <a:t> de santé en Ontario de </a:t>
            </a:r>
            <a:r>
              <a:rPr lang="en-US" altLang="en-US" sz="1800" dirty="0" err="1">
                <a:solidFill>
                  <a:srgbClr val="000000"/>
                </a:solidFill>
                <a:latin typeface="Calibri"/>
                <a:ea typeface="MS PGothic"/>
                <a:cs typeface="Calibri"/>
              </a:rPr>
              <a:t>mieux</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fonctionner</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faciliter</a:t>
            </a:r>
            <a:r>
              <a:rPr lang="en-US" altLang="en-US" sz="1800" dirty="0">
                <a:solidFill>
                  <a:srgbClr val="000000"/>
                </a:solidFill>
                <a:latin typeface="Calibri"/>
                <a:ea typeface="MS PGothic"/>
                <a:cs typeface="Calibri"/>
              </a:rPr>
              <a:t> les transitions </a:t>
            </a:r>
            <a:r>
              <a:rPr lang="en-US" altLang="en-US" sz="1800" dirty="0" err="1">
                <a:solidFill>
                  <a:srgbClr val="000000"/>
                </a:solidFill>
                <a:latin typeface="Calibri"/>
                <a:ea typeface="MS PGothic"/>
                <a:cs typeface="Calibri"/>
              </a:rPr>
              <a:t>harmonieuses</a:t>
            </a:r>
            <a:r>
              <a:rPr lang="en-US" altLang="en-US" sz="1800" dirty="0">
                <a:solidFill>
                  <a:srgbClr val="000000"/>
                </a:solidFill>
                <a:latin typeface="Calibri"/>
                <a:ea typeface="MS PGothic"/>
                <a:cs typeface="Calibri"/>
              </a:rPr>
              <a:t> et de </a:t>
            </a:r>
            <a:r>
              <a:rPr lang="en-US" altLang="en-US" sz="1800" dirty="0" err="1">
                <a:solidFill>
                  <a:srgbClr val="000000"/>
                </a:solidFill>
                <a:latin typeface="Calibri"/>
                <a:ea typeface="MS PGothic"/>
                <a:cs typeface="Calibri"/>
              </a:rPr>
              <a:t>s’assurer</a:t>
            </a:r>
            <a:r>
              <a:rPr lang="en-US" altLang="en-US" sz="1800" dirty="0">
                <a:solidFill>
                  <a:srgbClr val="000000"/>
                </a:solidFill>
                <a:latin typeface="Calibri"/>
                <a:ea typeface="MS PGothic"/>
                <a:cs typeface="Calibri"/>
              </a:rPr>
              <a:t> que les patients </a:t>
            </a:r>
            <a:r>
              <a:rPr lang="en-US" altLang="en-US" sz="1800" dirty="0" err="1">
                <a:solidFill>
                  <a:srgbClr val="000000"/>
                </a:solidFill>
                <a:latin typeface="Calibri"/>
                <a:ea typeface="MS PGothic"/>
                <a:cs typeface="Calibri"/>
              </a:rPr>
              <a:t>reçoivent</a:t>
            </a:r>
            <a:r>
              <a:rPr lang="en-US" altLang="en-US" sz="1800" dirty="0">
                <a:solidFill>
                  <a:srgbClr val="000000"/>
                </a:solidFill>
                <a:latin typeface="Calibri"/>
                <a:ea typeface="MS PGothic"/>
                <a:cs typeface="Calibri"/>
              </a:rPr>
              <a:t> les </a:t>
            </a:r>
            <a:r>
              <a:rPr lang="en-US" altLang="en-US" sz="1800" dirty="0" err="1">
                <a:solidFill>
                  <a:srgbClr val="000000"/>
                </a:solidFill>
                <a:latin typeface="Calibri"/>
                <a:ea typeface="MS PGothic"/>
                <a:cs typeface="Calibri"/>
              </a:rPr>
              <a:t>mêmes</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soins</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qualité</a:t>
            </a:r>
            <a:r>
              <a:rPr lang="en-US" altLang="en-US" sz="1800" dirty="0">
                <a:solidFill>
                  <a:srgbClr val="000000"/>
                </a:solidFill>
                <a:latin typeface="Calibri"/>
                <a:ea typeface="MS PGothic"/>
                <a:cs typeface="Calibri"/>
              </a:rPr>
              <a:t> supérieure, </a:t>
            </a:r>
            <a:r>
              <a:rPr lang="en-US" altLang="en-US" sz="1800" dirty="0" err="1">
                <a:solidFill>
                  <a:srgbClr val="000000"/>
                </a:solidFill>
                <a:latin typeface="Calibri"/>
                <a:ea typeface="MS PGothic"/>
                <a:cs typeface="Calibri"/>
              </a:rPr>
              <a:t>quel</a:t>
            </a:r>
            <a:r>
              <a:rPr lang="en-US" altLang="en-US" sz="1800" dirty="0">
                <a:solidFill>
                  <a:srgbClr val="000000"/>
                </a:solidFill>
                <a:latin typeface="Calibri"/>
                <a:ea typeface="MS PGothic"/>
                <a:cs typeface="Calibri"/>
              </a:rPr>
              <a:t> que </a:t>
            </a:r>
            <a:r>
              <a:rPr lang="en-US" altLang="en-US" sz="1800" dirty="0" err="1">
                <a:solidFill>
                  <a:srgbClr val="000000"/>
                </a:solidFill>
                <a:latin typeface="Calibri"/>
                <a:ea typeface="MS PGothic"/>
                <a:cs typeface="Calibri"/>
              </a:rPr>
              <a:t>soit</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l’endroit</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où</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ils</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vivent</a:t>
            </a:r>
            <a:r>
              <a:rPr lang="en-US" altLang="en-US" sz="1800" dirty="0">
                <a:solidFill>
                  <a:srgbClr val="000000"/>
                </a:solidFill>
                <a:latin typeface="Calibri"/>
                <a:ea typeface="MS PGothic"/>
                <a:cs typeface="Calibri"/>
              </a:rPr>
              <a:t>.</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comprend</a:t>
            </a:r>
            <a:r>
              <a:rPr lang="en-US" altLang="en-US" dirty="0">
                <a:solidFill>
                  <a:srgbClr val="000000"/>
                </a:solidFill>
                <a:latin typeface="Calibri" panose="020F0502020204030204" pitchFamily="34" charset="0"/>
              </a:rPr>
              <a:t> un résumé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langage</a:t>
            </a:r>
            <a:r>
              <a:rPr lang="en-US" altLang="en-US" dirty="0">
                <a:solidFill>
                  <a:srgbClr val="000000"/>
                </a:solidFill>
                <a:latin typeface="Calibri" panose="020F0502020204030204" pitchFamily="34" charset="0"/>
              </a:rPr>
              <a:t> simple pour les patients, les </a:t>
            </a:r>
            <a:r>
              <a:rPr lang="en-US" altLang="en-US" dirty="0" err="1">
                <a:solidFill>
                  <a:srgbClr val="000000"/>
                </a:solidFill>
                <a:latin typeface="Calibri" panose="020F0502020204030204" pitchFamily="34" charset="0"/>
              </a:rPr>
              <a:t>familles</a:t>
            </a:r>
            <a:r>
              <a:rPr lang="en-US" altLang="en-US" dirty="0">
                <a:solidFill>
                  <a:srgbClr val="000000"/>
                </a:solidFill>
                <a:latin typeface="Calibri" panose="020F0502020204030204" pitchFamily="34" charset="0"/>
              </a:rPr>
              <a:t>, les aidants </a:t>
            </a:r>
            <a:r>
              <a:rPr lang="en-US" altLang="en-US" dirty="0" err="1">
                <a:solidFill>
                  <a:srgbClr val="000000"/>
                </a:solidFill>
                <a:latin typeface="Calibri" panose="020F0502020204030204" pitchFamily="34" charset="0"/>
              </a:rPr>
              <a:t>naturels</a:t>
            </a:r>
            <a:r>
              <a:rPr lang="en-US" altLang="en-US" dirty="0">
                <a:solidFill>
                  <a:srgbClr val="000000"/>
                </a:solidFill>
                <a:latin typeface="Calibri" panose="020F0502020204030204" pitchFamily="34" charset="0"/>
              </a:rPr>
              <a:t> et le public, </a:t>
            </a:r>
            <a:r>
              <a:rPr lang="en-US" altLang="en-US" dirty="0" err="1">
                <a:solidFill>
                  <a:srgbClr val="000000"/>
                </a:solidFill>
                <a:latin typeface="Calibri" panose="020F0502020204030204" pitchFamily="34" charset="0"/>
              </a:rPr>
              <a:t>appelé</a:t>
            </a:r>
            <a:r>
              <a:rPr lang="en-US" altLang="en-US" dirty="0">
                <a:solidFill>
                  <a:srgbClr val="000000"/>
                </a:solidFill>
                <a:latin typeface="Calibri" panose="020F0502020204030204" pitchFamily="34" charset="0"/>
              </a:rPr>
              <a:t> le </a:t>
            </a:r>
            <a:r>
              <a:rPr lang="en-US" altLang="en-US" b="1" dirty="0">
                <a:solidFill>
                  <a:srgbClr val="000000"/>
                </a:solidFill>
                <a:latin typeface="Calibri" panose="020F0502020204030204" pitchFamily="34" charset="0"/>
              </a:rPr>
              <a:t>guide de conversation du patient</a:t>
            </a:r>
            <a:r>
              <a:rPr lang="en-US" altLang="en-US" dirty="0">
                <a:solidFill>
                  <a:srgbClr val="000000"/>
                </a:solidFill>
                <a:latin typeface="Calibri" panose="020F0502020204030204" pitchFamily="34" charset="0"/>
              </a:rPr>
              <a:t>.</a:t>
            </a:r>
          </a:p>
          <a:p>
            <a:pPr marL="171450" indent="-171450"/>
            <a:endParaRPr lang="en-US" altLang="en-US" dirty="0">
              <a:solidFill>
                <a:srgbClr val="000000"/>
              </a:solidFill>
              <a:latin typeface="Calibri" panose="020F0502020204030204" pitchFamily="34" charset="0"/>
            </a:endParaRPr>
          </a:p>
          <a:p>
            <a:pPr marL="171450" indent="-171450"/>
            <a:r>
              <a:rPr lang="en-US" altLang="en-US" b="1" dirty="0">
                <a:solidFill>
                  <a:srgbClr val="000000"/>
                </a:solidFill>
                <a:latin typeface="Calibri" panose="020F0502020204030204" pitchFamily="34" charset="0"/>
              </a:rPr>
              <a:t>Participation des patients aux </a:t>
            </a:r>
            <a:r>
              <a:rPr lang="en-US" altLang="en-US" b="1" dirty="0" err="1">
                <a:solidFill>
                  <a:srgbClr val="000000"/>
                </a:solidFill>
                <a:latin typeface="Calibri" panose="020F0502020204030204" pitchFamily="34" charset="0"/>
              </a:rPr>
              <a:t>normes</a:t>
            </a:r>
            <a:r>
              <a:rPr lang="en-US" altLang="en-US" b="1" dirty="0">
                <a:solidFill>
                  <a:srgbClr val="000000"/>
                </a:solidFill>
                <a:latin typeface="Calibri" panose="020F0502020204030204" pitchFamily="34" charset="0"/>
              </a:rPr>
              <a:t> de </a:t>
            </a:r>
            <a:r>
              <a:rPr lang="en-US" altLang="en-US" b="1" dirty="0" err="1">
                <a:solidFill>
                  <a:srgbClr val="000000"/>
                </a:solidFill>
                <a:latin typeface="Calibri" panose="020F0502020204030204" pitchFamily="34" charset="0"/>
              </a:rPr>
              <a:t>qualité</a:t>
            </a:r>
            <a:r>
              <a:rPr lang="en-US" altLang="en-US" b="1" dirty="0">
                <a:solidFill>
                  <a:srgbClr val="000000"/>
                </a:solidFill>
                <a:latin typeface="Calibri" panose="020F0502020204030204" pitchFamily="34" charset="0"/>
              </a:rPr>
              <a:t> : </a:t>
            </a:r>
          </a:p>
          <a:p>
            <a:pPr marL="171450" indent="-171450">
              <a:buFontTx/>
              <a:buChar char="•"/>
            </a:pPr>
            <a:r>
              <a:rPr lang="en-US" altLang="en-US" dirty="0">
                <a:solidFill>
                  <a:srgbClr val="000000"/>
                </a:solidFill>
                <a:latin typeface="Calibri" panose="020F0502020204030204" pitchFamily="34" charset="0"/>
              </a:rPr>
              <a:t>Participation à des </a:t>
            </a:r>
            <a:r>
              <a:rPr lang="en-US" altLang="en-US" dirty="0" err="1">
                <a:solidFill>
                  <a:srgbClr val="000000"/>
                </a:solidFill>
                <a:latin typeface="Calibri" panose="020F0502020204030204" pitchFamily="34" charset="0"/>
              </a:rPr>
              <a:t>comités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consultatifs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tant</a:t>
            </a:r>
            <a:r>
              <a:rPr lang="en-US" altLang="en-US" dirty="0">
                <a:solidFill>
                  <a:srgbClr val="000000"/>
                </a:solidFill>
                <a:latin typeface="Calibri" panose="020F0502020204030204" pitchFamily="34" charset="0"/>
              </a:rPr>
              <a:t> que </a:t>
            </a:r>
            <a:r>
              <a:rPr lang="en-US" altLang="en-US" dirty="0" err="1">
                <a:solidFill>
                  <a:srgbClr val="000000"/>
                </a:solidFill>
                <a:latin typeface="Calibri" panose="020F0502020204030204" pitchFamily="34" charset="0"/>
              </a:rPr>
              <a:t>membres</a:t>
            </a:r>
            <a:endParaRPr lang="en-US" altLang="en-US" dirty="0">
              <a:solidFill>
                <a:srgbClr val="000000"/>
              </a:solidFill>
              <a:latin typeface="Calibri" panose="020F0502020204030204" pitchFamily="34" charset="0"/>
            </a:endParaRPr>
          </a:p>
          <a:p>
            <a:pPr marL="171450" indent="-171450">
              <a:buFontTx/>
              <a:buChar char="•"/>
            </a:pPr>
            <a:r>
              <a:rPr lang="en-US" altLang="en-US" dirty="0" err="1">
                <a:solidFill>
                  <a:srgbClr val="000000"/>
                </a:solidFill>
                <a:latin typeface="Calibri" panose="020F0502020204030204" pitchFamily="34" charset="0"/>
              </a:rPr>
              <a:t>Groupes</a:t>
            </a:r>
            <a:r>
              <a:rPr lang="en-US" altLang="en-US" dirty="0">
                <a:solidFill>
                  <a:srgbClr val="000000"/>
                </a:solidFill>
                <a:latin typeface="Calibri" panose="020F0502020204030204" pitchFamily="34" charset="0"/>
              </a:rPr>
              <a:t> de discussion et </a:t>
            </a:r>
            <a:r>
              <a:rPr lang="en-US" altLang="en-US" dirty="0" err="1">
                <a:solidFill>
                  <a:srgbClr val="000000"/>
                </a:solidFill>
                <a:latin typeface="Calibri" panose="020F0502020204030204" pitchFamily="34" charset="0"/>
              </a:rPr>
              <a:t>entretiens</a:t>
            </a:r>
            <a:r>
              <a:rPr lang="en-US" altLang="en-US" dirty="0">
                <a:solidFill>
                  <a:srgbClr val="000000"/>
                </a:solidFill>
                <a:latin typeface="Calibri" panose="020F0502020204030204" pitchFamily="34" charset="0"/>
              </a:rPr>
              <a:t> avec des </a:t>
            </a:r>
            <a:r>
              <a:rPr lang="en-US" altLang="en-US" dirty="0" err="1">
                <a:solidFill>
                  <a:srgbClr val="000000"/>
                </a:solidFill>
                <a:latin typeface="Calibri" panose="020F0502020204030204" pitchFamily="34" charset="0"/>
              </a:rPr>
              <a:t>informateurs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clés</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sujets</a:t>
            </a:r>
            <a:r>
              <a:rPr lang="en-US" altLang="en-US" dirty="0">
                <a:solidFill>
                  <a:srgbClr val="000000"/>
                </a:solidFill>
                <a:latin typeface="Calibri" panose="020F0502020204030204" pitchFamily="34" charset="0"/>
              </a:rPr>
              <a:t> précis (au </a:t>
            </a:r>
            <a:r>
              <a:rPr lang="en-US" altLang="en-US" dirty="0" err="1">
                <a:solidFill>
                  <a:srgbClr val="000000"/>
                </a:solidFill>
                <a:latin typeface="Calibri" panose="020F0502020204030204" pitchFamily="34" charset="0"/>
              </a:rPr>
              <a:t>besoin</a:t>
            </a:r>
            <a:r>
              <a:rPr lang="en-US" altLang="en-US" dirty="0">
                <a:solidFill>
                  <a:srgbClr val="000000"/>
                </a:solidFill>
                <a:latin typeface="Calibri" panose="020F0502020204030204" pitchFamily="34" charset="0"/>
              </a:rPr>
              <a:t>)</a:t>
            </a:r>
          </a:p>
          <a:p>
            <a:pPr marL="171450" indent="-171450">
              <a:buFontTx/>
              <a:buChar char="•"/>
            </a:pPr>
            <a:r>
              <a:rPr lang="en-US" altLang="en-US" dirty="0" err="1">
                <a:solidFill>
                  <a:srgbClr val="000000"/>
                </a:solidFill>
                <a:latin typeface="Calibri" panose="020F0502020204030204" pitchFamily="34" charset="0"/>
              </a:rPr>
              <a:t>Période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commentaires</a:t>
            </a:r>
            <a:r>
              <a:rPr lang="en-US" altLang="en-US" dirty="0">
                <a:solidFill>
                  <a:srgbClr val="000000"/>
                </a:solidFill>
                <a:latin typeface="Calibri" panose="020F0502020204030204" pitchFamily="34" charset="0"/>
              </a:rPr>
              <a:t> du public pour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endParaRPr lang="en-US" altLang="en-US" dirty="0">
              <a:solidFill>
                <a:srgbClr val="000000"/>
              </a:solidFill>
              <a:latin typeface="Calibri" panose="020F0502020204030204" pitchFamily="34" charset="0"/>
            </a:endParaRPr>
          </a:p>
          <a:p>
            <a:pPr marL="171450" indent="-171450">
              <a:buFontTx/>
              <a:buChar char="•"/>
            </a:pPr>
            <a:r>
              <a:rPr lang="en-US" altLang="en-US" dirty="0">
                <a:solidFill>
                  <a:srgbClr val="000000"/>
                </a:solidFill>
                <a:latin typeface="Calibri" panose="020F0502020204030204" pitchFamily="34" charset="0"/>
              </a:rPr>
              <a:t>Consultations sur le guide de conversation des patients</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t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err="1">
                <a:solidFill>
                  <a:srgbClr val="000000"/>
                </a:solidFill>
                <a:latin typeface="Calibri" panose="020F0502020204030204" pitchFamily="34" charset="0"/>
              </a:rPr>
              <a:t>Toutefois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il</a:t>
            </a:r>
            <a:r>
              <a:rPr lang="en-US" altLang="en-US" dirty="0">
                <a:solidFill>
                  <a:srgbClr val="000000"/>
                </a:solidFill>
                <a:latin typeface="Calibri" panose="020F0502020204030204" pitchFamily="34" charset="0"/>
              </a:rPr>
              <a:t> y a des choses que nous </a:t>
            </a:r>
            <a:r>
              <a:rPr lang="en-US" altLang="en-US" dirty="0" err="1">
                <a:solidFill>
                  <a:srgbClr val="000000"/>
                </a:solidFill>
                <a:latin typeface="Calibri" panose="020F0502020204030204" pitchFamily="34" charset="0"/>
              </a:rPr>
              <a:t>pouvons</a:t>
            </a:r>
            <a:r>
              <a:rPr lang="en-US" altLang="en-US" dirty="0">
                <a:solidFill>
                  <a:srgbClr val="000000"/>
                </a:solidFill>
                <a:latin typeface="Calibri" panose="020F0502020204030204" pitchFamily="34" charset="0"/>
              </a:rPr>
              <a:t> faire </a:t>
            </a:r>
            <a:r>
              <a:rPr lang="en-US" altLang="en-US" dirty="0" err="1">
                <a:solidFill>
                  <a:srgbClr val="000000"/>
                </a:solidFill>
                <a:latin typeface="Calibri" panose="020F0502020204030204" pitchFamily="34" charset="0"/>
              </a:rPr>
              <a:t>aujourd’hui</a:t>
            </a:r>
            <a:r>
              <a:rPr lang="en-US" altLang="en-US" dirty="0">
                <a:solidFill>
                  <a:srgbClr val="000000"/>
                </a:solidFill>
                <a:latin typeface="Calibri" panose="020F0502020204030204" pitchFamily="34" charset="0"/>
              </a:rPr>
              <a:t> malgré les </a:t>
            </a:r>
            <a:r>
              <a:rPr lang="en-US" altLang="en-US" dirty="0" err="1">
                <a:solidFill>
                  <a:srgbClr val="000000"/>
                </a:solidFill>
                <a:latin typeface="Calibri" panose="020F0502020204030204" pitchFamily="34" charset="0"/>
              </a:rPr>
              <a:t>vastes</a:t>
            </a:r>
            <a:r>
              <a:rPr lang="en-US" altLang="en-US" dirty="0">
                <a:solidFill>
                  <a:srgbClr val="000000"/>
                </a:solidFill>
                <a:latin typeface="Calibri" panose="020F0502020204030204" pitchFamily="34" charset="0"/>
              </a:rPr>
              <a:t> obstacles </a:t>
            </a:r>
            <a:r>
              <a:rPr lang="en-US" altLang="en-US" dirty="0" err="1">
                <a:solidFill>
                  <a:srgbClr val="000000"/>
                </a:solidFill>
                <a:latin typeface="Calibri" panose="020F0502020204030204" pitchFamily="34" charset="0"/>
              </a:rPr>
              <a:t>systémiques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pourraient</a:t>
            </a:r>
            <a:r>
              <a:rPr lang="en-US" altLang="en-US" dirty="0">
                <a:solidFill>
                  <a:srgbClr val="000000"/>
                </a:solidFill>
                <a:latin typeface="Calibri" panose="020F0502020204030204" pitchFamily="34" charset="0"/>
              </a:rPr>
              <a:t> prendre du temps à </a:t>
            </a:r>
            <a:r>
              <a:rPr lang="en-US" altLang="en-US" dirty="0" err="1">
                <a:solidFill>
                  <a:srgbClr val="000000"/>
                </a:solidFill>
                <a:latin typeface="Calibri" panose="020F0502020204030204" pitchFamily="34" charset="0"/>
              </a:rPr>
              <a:t>surmonter</a:t>
            </a:r>
            <a:r>
              <a:rPr lang="en-US" altLang="en-US" dirty="0">
                <a:solidFill>
                  <a:srgbClr val="000000"/>
                </a:solidFill>
                <a:latin typeface="Calibri" panose="020F0502020204030204" pitchFamily="34" charset="0"/>
              </a:rPr>
              <a:t>. Le </a:t>
            </a:r>
            <a:r>
              <a:rPr lang="en-US" altLang="en-US" i="1" dirty="0">
                <a:solidFill>
                  <a:srgbClr val="000000"/>
                </a:solidFill>
                <a:latin typeface="Calibri" panose="020F0502020204030204" pitchFamily="34" charset="0"/>
              </a:rPr>
              <a:t>Guide de </a:t>
            </a:r>
            <a:r>
              <a:rPr lang="en-US" altLang="en-US" i="1" dirty="0" err="1">
                <a:solidFill>
                  <a:srgbClr val="000000"/>
                </a:solidFill>
                <a:latin typeface="Calibri" panose="020F0502020204030204" pitchFamily="34" charset="0"/>
              </a:rPr>
              <a:t>démarrage</a:t>
            </a:r>
            <a:r>
              <a:rPr lang="en-US" altLang="en-US" i="1"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un document qui </a:t>
            </a:r>
            <a:r>
              <a:rPr lang="en-US" altLang="en-US" dirty="0" err="1">
                <a:solidFill>
                  <a:srgbClr val="000000"/>
                </a:solidFill>
                <a:latin typeface="Calibri" panose="020F0502020204030204" pitchFamily="34" charset="0"/>
              </a:rPr>
              <a:t>décrit</a:t>
            </a:r>
            <a:r>
              <a:rPr lang="en-US" altLang="en-US" dirty="0">
                <a:solidFill>
                  <a:srgbClr val="000000"/>
                </a:solidFill>
                <a:latin typeface="Calibri" panose="020F0502020204030204" pitchFamily="34" charset="0"/>
              </a:rPr>
              <a:t> le </a:t>
            </a:r>
            <a:r>
              <a:rPr lang="en-US" altLang="en-US" dirty="0" err="1">
                <a:solidFill>
                  <a:srgbClr val="000000"/>
                </a:solidFill>
                <a:latin typeface="Calibri" panose="020F0502020204030204" pitchFamily="34" charset="0"/>
              </a:rPr>
              <a:t>processus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d’utilisation</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à </a:t>
            </a:r>
            <a:r>
              <a:rPr lang="en-US" altLang="en-US" dirty="0" err="1">
                <a:solidFill>
                  <a:srgbClr val="000000"/>
                </a:solidFill>
                <a:latin typeface="Calibri" panose="020F0502020204030204" pitchFamily="34" charset="0"/>
              </a:rPr>
              <a:t>titre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offrir</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supérieure. Il compile un certain </a:t>
            </a:r>
            <a:r>
              <a:rPr lang="en-US" altLang="en-US" dirty="0" err="1">
                <a:solidFill>
                  <a:srgbClr val="000000"/>
                </a:solidFill>
                <a:latin typeface="Calibri" panose="020F0502020204030204" pitchFamily="34" charset="0"/>
              </a:rPr>
              <a:t>nombre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afin</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soutenir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l’adoption</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notamment</a:t>
            </a:r>
            <a:r>
              <a:rPr lang="en-US" altLang="en-US" dirty="0">
                <a:solidFill>
                  <a:srgbClr val="000000"/>
                </a:solidFill>
                <a:latin typeface="Calibri" panose="020F0502020204030204" pitchFamily="34" charset="0"/>
              </a:rPr>
              <a:t> des liens </a:t>
            </a:r>
            <a:r>
              <a:rPr lang="en-US" altLang="en-US" dirty="0" err="1">
                <a:solidFill>
                  <a:srgbClr val="000000"/>
                </a:solidFill>
                <a:latin typeface="Calibri" panose="020F0502020204030204" pitchFamily="34" charset="0"/>
              </a:rPr>
              <a:t>vers</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sur la mise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œuvre</a:t>
            </a:r>
            <a:r>
              <a:rPr lang="en-US" altLang="en-US" dirty="0">
                <a:solidFill>
                  <a:srgbClr val="000000"/>
                </a:solidFill>
                <a:latin typeface="Calibri" panose="020F0502020204030204" pitchFamily="34" charset="0"/>
              </a:rPr>
              <a:t> et </a:t>
            </a:r>
            <a:r>
              <a:rPr lang="en-US" altLang="en-US" dirty="0" err="1">
                <a:solidFill>
                  <a:srgbClr val="000000"/>
                </a:solidFill>
                <a:latin typeface="Calibri" panose="020F0502020204030204" pitchFamily="34" charset="0"/>
              </a:rPr>
              <a:t>l’amélioration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exemples</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activités</a:t>
            </a:r>
            <a:r>
              <a:rPr lang="en-US" altLang="en-US" dirty="0">
                <a:solidFill>
                  <a:srgbClr val="000000"/>
                </a:solidFill>
                <a:latin typeface="Calibri" panose="020F0502020204030204" pitchFamily="34" charset="0"/>
              </a:rPr>
              <a:t> à des fins de </a:t>
            </a:r>
            <a:r>
              <a:rPr lang="en-US" altLang="en-US" dirty="0" err="1">
                <a:solidFill>
                  <a:srgbClr val="000000"/>
                </a:solidFill>
                <a:latin typeface="Calibri" panose="020F0502020204030204" pitchFamily="34" charset="0"/>
              </a:rPr>
              <a:t>réflexion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ainsi</a:t>
            </a:r>
            <a:r>
              <a:rPr lang="en-US" altLang="en-US" dirty="0">
                <a:solidFill>
                  <a:srgbClr val="000000"/>
                </a:solidFill>
                <a:latin typeface="Calibri" panose="020F0502020204030204" pitchFamily="34" charset="0"/>
              </a:rPr>
              <a:t> que des </a:t>
            </a:r>
            <a:r>
              <a:rPr lang="en-US" altLang="en-US" dirty="0" err="1">
                <a:solidFill>
                  <a:srgbClr val="000000"/>
                </a:solidFill>
                <a:latin typeface="Calibri" panose="020F0502020204030204" pitchFamily="34" charset="0"/>
              </a:rPr>
              <a:t>modèles</a:t>
            </a:r>
            <a:r>
              <a:rPr lang="en-US" altLang="en-US" dirty="0">
                <a:solidFill>
                  <a:srgbClr val="000000"/>
                </a:solidFill>
                <a:latin typeface="Calibri" panose="020F0502020204030204" pitchFamily="34" charset="0"/>
              </a:rPr>
              <a:t> et des documents pour </a:t>
            </a:r>
            <a:r>
              <a:rPr lang="en-US" altLang="en-US" dirty="0" err="1">
                <a:solidFill>
                  <a:srgbClr val="000000"/>
                </a:solidFill>
                <a:latin typeface="Calibri" panose="020F0502020204030204" pitchFamily="34" charset="0"/>
              </a:rPr>
              <a:t>soutenir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activités</a:t>
            </a:r>
            <a:r>
              <a:rPr lang="en-US" altLang="en-US" dirty="0">
                <a:solidFill>
                  <a:srgbClr val="000000"/>
                </a:solidFill>
                <a:latin typeface="Calibri" panose="020F0502020204030204" pitchFamily="34" charset="0"/>
              </a:rPr>
              <a:t> de planification de la mise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œuvre</a:t>
            </a:r>
            <a:r>
              <a:rPr lang="en-US" altLang="en-US" dirty="0">
                <a:solidFill>
                  <a:srgbClr val="000000"/>
                </a:solidFill>
                <a:latin typeface="Calibri" panose="020F0502020204030204" pitchFamily="34" charset="0"/>
              </a:rPr>
              <a:t>. Le </a:t>
            </a:r>
            <a:r>
              <a:rPr lang="en-US" altLang="en-US" i="1" dirty="0">
                <a:solidFill>
                  <a:srgbClr val="000000"/>
                </a:solidFill>
                <a:latin typeface="Calibri" panose="020F0502020204030204" pitchFamily="34" charset="0"/>
              </a:rPr>
              <a:t>Guide de </a:t>
            </a:r>
            <a:r>
              <a:rPr lang="en-US" altLang="en-US" i="1" dirty="0" err="1">
                <a:solidFill>
                  <a:srgbClr val="000000"/>
                </a:solidFill>
                <a:latin typeface="Calibri" panose="020F0502020204030204" pitchFamily="34" charset="0"/>
              </a:rPr>
              <a:t>démarrage</a:t>
            </a:r>
            <a:r>
              <a:rPr lang="en-US" altLang="en-US" i="1"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comprend</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également</a:t>
            </a:r>
            <a:r>
              <a:rPr lang="en-US" altLang="en-US" dirty="0">
                <a:solidFill>
                  <a:srgbClr val="000000"/>
                </a:solidFill>
                <a:latin typeface="Calibri" panose="020F0502020204030204" pitchFamily="34" charset="0"/>
              </a:rPr>
              <a:t> un </a:t>
            </a:r>
            <a:r>
              <a:rPr lang="en-US" altLang="en-US" dirty="0" err="1">
                <a:solidFill>
                  <a:srgbClr val="000000"/>
                </a:solidFill>
                <a:latin typeface="Calibri" panose="020F0502020204030204" pitchFamily="34" charset="0"/>
              </a:rPr>
              <a:t>modèle</a:t>
            </a:r>
            <a:r>
              <a:rPr lang="en-US" altLang="en-US" dirty="0">
                <a:solidFill>
                  <a:srgbClr val="000000"/>
                </a:solidFill>
                <a:latin typeface="Calibri" panose="020F0502020204030204" pitchFamily="34" charset="0"/>
              </a:rPr>
              <a:t> de plan </a:t>
            </a:r>
            <a:r>
              <a:rPr lang="en-US" altLang="en-US" dirty="0" err="1">
                <a:solidFill>
                  <a:srgbClr val="000000"/>
                </a:solidFill>
                <a:latin typeface="Calibri" panose="020F0502020204030204" pitchFamily="34" charset="0"/>
              </a:rPr>
              <a:t>d’action</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exemples</a:t>
            </a:r>
            <a:r>
              <a:rPr lang="en-US" altLang="en-US" dirty="0">
                <a:solidFill>
                  <a:srgbClr val="000000"/>
                </a:solidFill>
                <a:latin typeface="Calibri" panose="020F0502020204030204" pitchFamily="34" charset="0"/>
              </a:rPr>
              <a:t> sur la manière </a:t>
            </a:r>
            <a:r>
              <a:rPr lang="en-US" altLang="en-US" dirty="0" err="1">
                <a:solidFill>
                  <a:srgbClr val="000000"/>
                </a:solidFill>
                <a:latin typeface="Calibri" panose="020F0502020204030204" pitchFamily="34" charset="0"/>
              </a:rPr>
              <a:t>dont</a:t>
            </a:r>
            <a:r>
              <a:rPr lang="en-US" altLang="en-US" dirty="0">
                <a:solidFill>
                  <a:srgbClr val="000000"/>
                </a:solidFill>
                <a:latin typeface="Calibri" panose="020F0502020204030204" pitchFamily="34" charset="0"/>
              </a:rPr>
              <a:t> les plans </a:t>
            </a:r>
            <a:r>
              <a:rPr lang="en-US" altLang="en-US" dirty="0" err="1">
                <a:solidFill>
                  <a:srgbClr val="000000"/>
                </a:solidFill>
                <a:latin typeface="Calibri" panose="020F0502020204030204" pitchFamily="34" charset="0"/>
              </a:rPr>
              <a:t>d’amélioration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peuvent</a:t>
            </a:r>
            <a:r>
              <a:rPr lang="en-US" altLang="en-US" dirty="0">
                <a:solidFill>
                  <a:srgbClr val="000000"/>
                </a:solidFill>
                <a:latin typeface="Calibri" panose="020F0502020204030204" pitchFamily="34" charset="0"/>
              </a:rPr>
              <a:t> aider à faire </a:t>
            </a:r>
            <a:r>
              <a:rPr lang="en-US" altLang="en-US" dirty="0" err="1">
                <a:solidFill>
                  <a:srgbClr val="000000"/>
                </a:solidFill>
                <a:latin typeface="Calibri" panose="020F0502020204030204" pitchFamily="34" charset="0"/>
              </a:rPr>
              <a:t>progresser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dirty="0"/>
          </a:p>
          <a:p>
            <a:r>
              <a:rPr lang="fr-FR" dirty="0"/>
              <a:t>De plus, nous travaillons à la compilation de ressources et d’outils, tant pour les cliniciens que pour les patients et les familles.</a:t>
            </a:r>
          </a:p>
          <a:p>
            <a:endParaRPr lang="fr-FR" dirty="0"/>
          </a:p>
          <a:p>
            <a:r>
              <a:rPr lang="fr-FR" dirty="0"/>
              <a:t>L’accent est mis sur les exemples de mise en œuvre et d’adoption, et sur la façon dont les organisations appliquent les normes de qualité dans leur pratique pour donner des soins.</a:t>
            </a:r>
          </a:p>
          <a:p>
            <a:endParaRPr lang="fr-FR" dirty="0"/>
          </a:p>
          <a:p>
            <a:r>
              <a:rPr lang="fr-FR" dirty="0"/>
              <a:t>Nous aimerions beaucoup savoir si vous voulez contribuer à un message ou à un article.</a:t>
            </a:r>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16-Apr-21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2931716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2D9F10-9B8B-6449-AE9C-5491A74E0718}" type="datetimeFigureOut">
              <a:rPr lang="en-US" smtClean="0"/>
              <a:t>16-Apr-21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5DC2-4376-BF46-A122-797D57CA887C}" type="slidenum">
              <a:rPr lang="en-US" smtClean="0"/>
              <a:t>‹#›</a:t>
            </a:fld>
            <a:endParaRPr lang="en-US"/>
          </a:p>
        </p:txBody>
      </p:sp>
    </p:spTree>
    <p:extLst>
      <p:ext uri="{BB962C8B-B14F-4D97-AF65-F5344CB8AC3E}">
        <p14:creationId xmlns:p14="http://schemas.microsoft.com/office/powerpoint/2010/main" val="3431513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4.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38" r:id="rId11"/>
    <p:sldLayoutId id="2147484650" r:id="rId12"/>
    <p:sldLayoutId id="2147484651"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7.png"/><Relationship Id="rId5" Type="http://schemas.openxmlformats.org/officeDocument/2006/relationships/tags" Target="../tags/tag6.xml"/><Relationship Id="rId10" Type="http://schemas.openxmlformats.org/officeDocument/2006/relationships/image" Target="../media/image26.emf"/><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quorum.hqontario.ca/fr/Home/Posts?tags=quality+standards+adoption" TargetMode="Externa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22.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5.xml"/><Relationship Id="rId7" Type="http://schemas.microsoft.com/office/2007/relationships/hdphoto" Target="../media/hdphoto1.wdp"/><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0.png"/><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42.png"/><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chart" Target="../charts/chart1.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2.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43.png"/><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chart" Target="../charts/chart3.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4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44.png"/><Relationship Id="rId5" Type="http://schemas.openxmlformats.org/officeDocument/2006/relationships/notesSlide" Target="../notesSlides/notesSlide18.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46.png"/><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hqontario.ca/Am&#233;liorer-les-soins-gr&#226;ce-aux-donn&#233;es-probantes/Normes-de-qualit&#233;/Voir-toutes-les-normes-de-qualit&#233;/Diab&#232;te-de-grossesse" TargetMode="External"/><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custDataLst>
              <p:tags r:id="rId2"/>
            </p:custDataLst>
          </p:nvPr>
        </p:nvSpPr>
        <p:spPr>
          <a:xfrm>
            <a:off x="417749" y="1493752"/>
            <a:ext cx="7170583" cy="2285241"/>
          </a:xfrm>
          <a:prstGeom prst="rect">
            <a:avLst/>
          </a:prstGeom>
          <a:noFill/>
        </p:spPr>
        <p:txBody>
          <a:bodyPr wrap="square" rtlCol="0" anchor="t">
            <a:spAutoFit/>
          </a:bodyPr>
          <a:lstStyle/>
          <a:p>
            <a:pPr>
              <a:lnSpc>
                <a:spcPts val="5745"/>
              </a:lnSpc>
            </a:pPr>
            <a:r>
              <a:rPr lang="fr-CA" sz="5000" b="0" i="0" u="none" dirty="0">
                <a:solidFill>
                  <a:srgbClr val="000000"/>
                </a:solidFill>
                <a:effectLst/>
                <a:latin typeface="Calibri" panose="020F0502020204030204" pitchFamily="34" charset="0"/>
              </a:rPr>
              <a:t>Norme de qualité </a:t>
            </a:r>
            <a:br>
              <a:rPr lang="fr-CA" sz="5000" b="0" i="0" u="none">
                <a:solidFill>
                  <a:srgbClr val="000000"/>
                </a:solidFill>
                <a:effectLst/>
                <a:latin typeface="Calibri" panose="020F0502020204030204" pitchFamily="34" charset="0"/>
              </a:rPr>
            </a:br>
            <a:r>
              <a:rPr lang="fr-CA" sz="5000" b="0" i="0" u="none" dirty="0">
                <a:solidFill>
                  <a:srgbClr val="000000"/>
                </a:solidFill>
                <a:effectLst/>
                <a:latin typeface="Calibri" panose="020F0502020204030204" pitchFamily="34" charset="0"/>
              </a:rPr>
              <a:t>sur le </a:t>
            </a:r>
            <a:r>
              <a:rPr lang="fr-CA" sz="5000" b="0" i="0" u="none" dirty="0">
                <a:solidFill>
                  <a:srgbClr val="000000"/>
                </a:solidFill>
                <a:effectLst/>
                <a:latin typeface="+mn-lt"/>
                <a:cs typeface="Arial"/>
              </a:rPr>
              <a:t>d</a:t>
            </a:r>
            <a:r>
              <a:rPr lang="fr-CA" sz="5000" u="none" dirty="0">
                <a:latin typeface="+mn-lt"/>
                <a:ea typeface="Helvetica Neue Light" panose="02000403000000020004" pitchFamily="2" charset="0"/>
                <a:cs typeface="Arial"/>
              </a:rPr>
              <a:t>iabète </a:t>
            </a:r>
            <a:br>
              <a:rPr lang="fr-CA" sz="5000" u="none">
                <a:latin typeface="+mn-lt"/>
                <a:ea typeface="Helvetica Neue Light" panose="02000403000000020004" pitchFamily="2" charset="0"/>
                <a:cs typeface="Arial"/>
              </a:rPr>
            </a:br>
            <a:r>
              <a:rPr lang="fr-CA" sz="5000" u="none">
                <a:latin typeface="+mn-lt"/>
                <a:ea typeface="Helvetica Neue Light" panose="02000403000000020004" pitchFamily="2" charset="0"/>
                <a:cs typeface="Arial"/>
              </a:rPr>
              <a:t>de</a:t>
            </a:r>
            <a:r>
              <a:rPr lang="fr-CA" sz="5000" u="none" dirty="0">
                <a:latin typeface="+mn-lt"/>
                <a:ea typeface="Helvetica Neue Light" panose="02000403000000020004" pitchFamily="2" charset="0"/>
                <a:cs typeface="Arial"/>
              </a:rPr>
              <a:t> grossesse</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custDataLst>
              <p:tags r:id="rId3"/>
            </p:custDataLst>
          </p:nvPr>
        </p:nvSpPr>
        <p:spPr bwMode="auto">
          <a:xfrm>
            <a:off x="417749" y="4342602"/>
            <a:ext cx="4557838"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fr-CA" sz="2400" u="none">
                <a:latin typeface="+mn-lt"/>
                <a:ea typeface="MS PGothic"/>
                <a:cs typeface="Arial"/>
              </a:rPr>
              <a:t>Orienter des soins fondés sur des données probantes pour les personnes en âge de procréation en Ontario</a:t>
            </a:r>
          </a:p>
          <a:p>
            <a:pPr>
              <a:lnSpc>
                <a:spcPts val="2660"/>
              </a:lnSpc>
            </a:pPr>
            <a:endParaRPr lang="en-US" altLang="en-US" sz="2000" u="none" spc="80"/>
          </a:p>
        </p:txBody>
      </p:sp>
      <p:pic>
        <p:nvPicPr>
          <p:cNvPr id="11" name="Picture 10">
            <a:extLst>
              <a:ext uri="{FF2B5EF4-FFF2-40B4-BE49-F238E27FC236}">
                <a16:creationId xmlns:a16="http://schemas.microsoft.com/office/drawing/2014/main" id="{F056D91C-40E4-2644-9877-6CE942E131B9}"/>
              </a:ext>
            </a:extLst>
          </p:cNvPr>
          <p:cNvPicPr>
            <a:picLocks noChangeAspect="1"/>
          </p:cNvPicPr>
          <p:nvPr>
            <p:custDataLst>
              <p:tags r:id="rId4"/>
            </p:custDataLst>
          </p:nvPr>
        </p:nvPicPr>
        <p:blipFill>
          <a:blip r:embed="rId10"/>
          <a:stretch>
            <a:fillRect/>
          </a:stretch>
        </p:blipFill>
        <p:spPr>
          <a:xfrm>
            <a:off x="418783" y="423495"/>
            <a:ext cx="822317" cy="822317"/>
          </a:xfrm>
          <a:prstGeom prst="rect">
            <a:avLst/>
          </a:prstGeom>
        </p:spPr>
      </p:pic>
      <p:cxnSp>
        <p:nvCxnSpPr>
          <p:cNvPr id="12" name="Straight Connector 11">
            <a:extLst>
              <a:ext uri="{FF2B5EF4-FFF2-40B4-BE49-F238E27FC236}">
                <a16:creationId xmlns:a16="http://schemas.microsoft.com/office/drawing/2014/main" id="{A584562E-50ED-884F-96BA-FB1269B1C584}"/>
              </a:ext>
            </a:extLst>
          </p:cNvPr>
          <p:cNvCxnSpPr>
            <a:cxnSpLocks/>
          </p:cNvCxnSpPr>
          <p:nvPr>
            <p:custDataLst>
              <p:tags r:id="rId5"/>
            </p:custDataLst>
          </p:nvPr>
        </p:nvCxnSpPr>
        <p:spPr bwMode="auto">
          <a:xfrm>
            <a:off x="518333" y="3778993"/>
            <a:ext cx="4053667" cy="0"/>
          </a:xfrm>
          <a:prstGeom prst="line">
            <a:avLst/>
          </a:prstGeom>
          <a:solidFill>
            <a:srgbClr val="FFFF00"/>
          </a:solidFill>
          <a:ln w="66675" cap="flat" cmpd="sng" algn="ctr">
            <a:solidFill>
              <a:srgbClr val="F15A22"/>
            </a:solidFill>
            <a:prstDash val="solid"/>
            <a:round/>
            <a:headEnd type="none" w="med" len="med"/>
            <a:tailEnd type="none" w="med" len="med"/>
          </a:ln>
          <a:effectLst/>
        </p:spPr>
      </p:cxnSp>
      <p:pic>
        <p:nvPicPr>
          <p:cNvPr id="8" name="Picture 7">
            <a:extLst>
              <a:ext uri="{FF2B5EF4-FFF2-40B4-BE49-F238E27FC236}">
                <a16:creationId xmlns:a16="http://schemas.microsoft.com/office/drawing/2014/main" id="{C204522B-129A-4005-B289-30E100C91670}"/>
              </a:ext>
            </a:extLst>
          </p:cNvPr>
          <p:cNvPicPr>
            <a:picLocks noChangeAspect="1"/>
          </p:cNvPicPr>
          <p:nvPr>
            <p:custDataLst>
              <p:tags r:id="rId6"/>
            </p:custDataLst>
          </p:nvPr>
        </p:nvPicPr>
        <p:blipFill>
          <a:blip r:embed="rId11"/>
          <a:stretch>
            <a:fillRect/>
          </a:stretch>
        </p:blipFill>
        <p:spPr>
          <a:xfrm>
            <a:off x="255042" y="5732598"/>
            <a:ext cx="1972115" cy="965213"/>
          </a:xfrm>
          <a:prstGeom prst="rect">
            <a:avLst/>
          </a:prstGeom>
        </p:spPr>
      </p:pic>
      <p:pic>
        <p:nvPicPr>
          <p:cNvPr id="4" name="Picture 3">
            <a:extLst>
              <a:ext uri="{FF2B5EF4-FFF2-40B4-BE49-F238E27FC236}">
                <a16:creationId xmlns:a16="http://schemas.microsoft.com/office/drawing/2014/main" id="{49784953-862A-4A34-93F5-B0E33313686E}"/>
              </a:ext>
            </a:extLst>
          </p:cNvPr>
          <p:cNvPicPr>
            <a:picLocks noChangeAspect="1"/>
          </p:cNvPicPr>
          <p:nvPr>
            <p:custDataLst>
              <p:tags r:id="rId7"/>
            </p:custDataLst>
          </p:nvPr>
        </p:nvPicPr>
        <p:blipFill>
          <a:blip r:embed="rId12"/>
          <a:stretch>
            <a:fillRect/>
          </a:stretch>
        </p:blipFill>
        <p:spPr>
          <a:xfrm>
            <a:off x="5610225" y="2835603"/>
            <a:ext cx="3533775" cy="4022396"/>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908300" y="1728216"/>
            <a:ext cx="6113780" cy="4177284"/>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 : </a:t>
            </a:r>
            <a:br>
              <a:rPr lang="fr-CA" b="0" dirty="0">
                <a:solidFill>
                  <a:schemeClr val="tx1"/>
                </a:solidFill>
              </a:rPr>
            </a:br>
            <a:r>
              <a:rPr lang="en-US" dirty="0">
                <a:solidFill>
                  <a:schemeClr val="tx1"/>
                </a:solidFill>
                <a:latin typeface="Calibri" panose="020F0502020204030204" pitchFamily="34" charset="0"/>
                <a:cs typeface="Calibri" panose="020F0502020204030204" pitchFamily="34" charset="0"/>
              </a:rPr>
              <a:t>Quorum</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97403" y="1462589"/>
            <a:ext cx="2762516" cy="4738542"/>
          </a:xfrm>
        </p:spPr>
        <p:txBody>
          <a:bodyPr/>
          <a:lstStyle/>
          <a:p>
            <a:pPr marL="0" indent="0">
              <a:buNone/>
            </a:pPr>
            <a:r>
              <a:rPr lang="fr-CA" sz="2000" b="1" dirty="0">
                <a:latin typeface="Calibri" panose="020F0502020204030204" pitchFamily="34" charset="0"/>
                <a:cs typeface="Calibri" panose="020F0502020204030204" pitchFamily="34" charset="0"/>
              </a:rPr>
              <a:t>Quorum </a:t>
            </a:r>
            <a:r>
              <a:rPr lang="fr-CA" sz="2000" dirty="0">
                <a:latin typeface="Calibri" panose="020F0502020204030204" pitchFamily="34" charset="0"/>
                <a:cs typeface="Calibri" panose="020F0502020204030204" pitchFamily="34" charset="0"/>
              </a:rPr>
              <a:t>est une communauté en ligne qui a pour ambition d’améliorer la qualité des soins de santé en Ontario. </a:t>
            </a:r>
          </a:p>
          <a:p>
            <a:pPr marL="0" indent="0">
              <a:buNone/>
            </a:pPr>
            <a:r>
              <a:rPr lang="fr-CA" sz="2000" dirty="0">
                <a:latin typeface="Calibri" panose="020F0502020204030204" pitchFamily="34" charset="0"/>
                <a:cs typeface="Calibri" panose="020F0502020204030204" pitchFamily="34" charset="0"/>
              </a:rPr>
              <a:t>La </a:t>
            </a:r>
            <a:r>
              <a:rPr lang="fr-CA" sz="2000" b="1" dirty="0">
                <a:solidFill>
                  <a:srgbClr val="00B2E3"/>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Série sur l’adoption de normes de qualité </a:t>
            </a:r>
            <a:r>
              <a:rPr lang="fr-CA" sz="2000" dirty="0">
                <a:latin typeface="Calibri" panose="020F0502020204030204" pitchFamily="34" charset="0"/>
                <a:cs typeface="Calibri" panose="020F0502020204030204" pitchFamily="34" charset="0"/>
              </a:rPr>
              <a:t>met en évidence les efforts déployés dans le domaine des soins de santé pour mettre en œuvre des changements et éliminer les lacunes en matière de soins liés aux normes de qualité. </a:t>
            </a:r>
          </a:p>
          <a:p>
            <a:pPr marL="0" indent="0">
              <a:buNone/>
            </a:pPr>
            <a:endParaRPr lang="en-CA" sz="1800" dirty="0"/>
          </a:p>
          <a:p>
            <a:pPr marL="0" indent="0">
              <a:buNone/>
            </a:pPr>
            <a:endParaRPr lang="en-CA" sz="1800" dirty="0"/>
          </a:p>
          <a:p>
            <a:endParaRPr lang="en-US" sz="1800" dirty="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srgbClr val="047BC1"/>
              </a:solidFill>
              <a:effectLst/>
              <a:uLnTx/>
              <a:uFillTx/>
              <a:latin typeface="Arial" panose="020B0604020202020204" pitchFamily="34" charset="0"/>
              <a:ea typeface="MS PGothic" panose="020B0600070205080204" pitchFamily="34" charset="-128"/>
              <a:cs typeface="+mn-cs"/>
            </a:endParaRPr>
          </a:p>
          <a:p>
            <a:pPr lvl="0" algn="ctr">
              <a:defRPr/>
            </a:pPr>
            <a:r>
              <a:rPr lang="en-US" sz="1800" b="1" dirty="0">
                <a:solidFill>
                  <a:srgbClr val="047BC1"/>
                </a:solidFill>
                <a:latin typeface="Calibri" panose="020F0502020204030204" pitchFamily="34" charset="0"/>
                <a:cs typeface="Calibri" panose="020F0502020204030204" pitchFamily="34" charset="0"/>
              </a:rPr>
              <a:t>quorum.hqontario.ca</a:t>
            </a:r>
            <a:endParaRPr kumimoji="0" lang="en-CA" sz="1800" b="1" i="0" u="none" strike="noStrike" kern="1200" cap="none" spc="0" normalizeH="0" baseline="0" noProof="0" dirty="0">
              <a:ln>
                <a:noFill/>
              </a:ln>
              <a:solidFill>
                <a:srgbClr val="047BC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 :</a:t>
            </a:r>
            <a:br>
              <a:rPr lang="en-US" sz="24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Guide de mesure</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fr-CA" sz="2000" dirty="0">
                <a:latin typeface="Calibri" panose="020F0502020204030204" pitchFamily="34" charset="0"/>
                <a:cs typeface="Calibri" panose="020F0502020204030204" pitchFamily="34" charset="0"/>
              </a:rPr>
              <a:t>Le </a:t>
            </a:r>
            <a:r>
              <a:rPr lang="fr-CA" sz="2000" b="1" dirty="0">
                <a:latin typeface="Calibri" panose="020F0502020204030204" pitchFamily="34" charset="0"/>
                <a:cs typeface="Calibri" panose="020F0502020204030204" pitchFamily="34" charset="0"/>
              </a:rPr>
              <a:t>guide de mesure </a:t>
            </a:r>
            <a:r>
              <a:rPr lang="fr-CA" sz="2000" dirty="0">
                <a:latin typeface="Calibri" panose="020F0502020204030204" pitchFamily="34" charset="0"/>
                <a:cs typeface="Calibri" panose="020F0502020204030204" pitchFamily="34" charset="0"/>
              </a:rPr>
              <a:t>comporte deux sections dédiées :</a:t>
            </a:r>
          </a:p>
          <a:p>
            <a:pPr lvl="0">
              <a:buClr>
                <a:srgbClr val="00B2E3"/>
              </a:buClr>
            </a:pPr>
            <a:r>
              <a:rPr lang="fr-CA" sz="2000" b="1" dirty="0">
                <a:latin typeface="Calibri" panose="020F0502020204030204" pitchFamily="34" charset="0"/>
                <a:cs typeface="Calibri" panose="020F0502020204030204" pitchFamily="34" charset="0"/>
              </a:rPr>
              <a:t>Mesure locale :</a:t>
            </a:r>
            <a:r>
              <a:rPr lang="fr-CA" sz="2000" dirty="0">
                <a:latin typeface="Calibri" panose="020F0502020204030204" pitchFamily="34" charset="0"/>
                <a:cs typeface="Calibri" panose="020F0502020204030204" pitchFamily="34" charset="0"/>
              </a:rPr>
              <a:t> ce que vous pouvez faire pour évaluer la qualité des soins que vous fournissez à l’échelle locale</a:t>
            </a:r>
          </a:p>
          <a:p>
            <a:pPr lvl="0">
              <a:buClr>
                <a:srgbClr val="00B2E3"/>
              </a:buClr>
            </a:pPr>
            <a:r>
              <a:rPr lang="fr-CA" sz="2000" b="1" dirty="0">
                <a:latin typeface="Calibri" panose="020F0502020204030204" pitchFamily="34" charset="0"/>
                <a:cs typeface="Calibri" panose="020F0502020204030204" pitchFamily="34" charset="0"/>
              </a:rPr>
              <a:t>Mesure provinciale :</a:t>
            </a:r>
            <a:r>
              <a:rPr lang="fr-CA" sz="2000" dirty="0">
                <a:latin typeface="Calibri" panose="020F0502020204030204" pitchFamily="34" charset="0"/>
                <a:cs typeface="Calibri" panose="020F0502020204030204" pitchFamily="34" charset="0"/>
              </a:rPr>
              <a:t> ce que vous pouvez faire pour mesurer le succès de la norme de qualité à l’échelle provinciale</a:t>
            </a:r>
          </a:p>
          <a:p>
            <a:pPr marL="0" indent="0">
              <a:buNone/>
            </a:pPr>
            <a:endParaRPr lang="en-US" sz="1800" dirty="0"/>
          </a:p>
        </p:txBody>
      </p:sp>
      <p:pic>
        <p:nvPicPr>
          <p:cNvPr id="4" name="Picture 3">
            <a:extLst>
              <a:ext uri="{FF2B5EF4-FFF2-40B4-BE49-F238E27FC236}">
                <a16:creationId xmlns:a16="http://schemas.microsoft.com/office/drawing/2014/main" id="{F3056918-57E2-4A36-9E64-8EADEEFBB6E7}"/>
              </a:ext>
            </a:extLst>
          </p:cNvPr>
          <p:cNvPicPr>
            <a:picLocks noChangeAspect="1"/>
          </p:cNvPicPr>
          <p:nvPr/>
        </p:nvPicPr>
        <p:blipFill>
          <a:blip r:embed="rId4"/>
          <a:stretch>
            <a:fillRect/>
          </a:stretch>
        </p:blipFill>
        <p:spPr>
          <a:xfrm>
            <a:off x="5198244" y="1440547"/>
            <a:ext cx="3482459" cy="4477446"/>
          </a:xfrm>
          <a:prstGeom prst="rect">
            <a:avLst/>
          </a:prstGeom>
          <a:effectLst>
            <a:glow rad="63500">
              <a:schemeClr val="accent4">
                <a:satMod val="175000"/>
                <a:alpha val="40000"/>
              </a:schemeClr>
            </a:glow>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fr-CA" sz="2400" b="0" dirty="0">
                <a:solidFill>
                  <a:schemeClr val="tx1"/>
                </a:solidFill>
                <a:latin typeface="Calibri" panose="020F0502020204030204" pitchFamily="34" charset="0"/>
                <a:cs typeface="Calibri" panose="020F0502020204030204" pitchFamily="34" charset="0"/>
              </a:rPr>
              <a:t>Normes de qualité :</a:t>
            </a:r>
            <a:br>
              <a:rPr lang="en-US" sz="2400" dirty="0">
                <a:solidFill>
                  <a:schemeClr val="tx1"/>
                </a:solidFill>
                <a:highlight>
                  <a:srgbClr val="FFFF00"/>
                </a:highlight>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Tableaux de données</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306281" y="1868237"/>
            <a:ext cx="4068771" cy="3958131"/>
          </a:xfrm>
        </p:spPr>
        <p:txBody>
          <a:bodyPr/>
          <a:lstStyle/>
          <a:p>
            <a:pPr marL="0" indent="0">
              <a:buNone/>
            </a:pPr>
            <a:r>
              <a:rPr lang="fr-CA" sz="2000" dirty="0">
                <a:latin typeface="Calibri" panose="020F0502020204030204" pitchFamily="34" charset="0"/>
                <a:cs typeface="Calibri" panose="020F0502020204030204" pitchFamily="34" charset="0"/>
              </a:rPr>
              <a:t>Les </a:t>
            </a:r>
            <a:r>
              <a:rPr lang="fr-CA" sz="2000" b="1" dirty="0">
                <a:latin typeface="Calibri" panose="020F0502020204030204" pitchFamily="34" charset="0"/>
                <a:cs typeface="Calibri" panose="020F0502020204030204" pitchFamily="34" charset="0"/>
              </a:rPr>
              <a:t>tableaux de données </a:t>
            </a:r>
            <a:r>
              <a:rPr lang="fr-CA" sz="2000" dirty="0">
                <a:latin typeface="Calibri" panose="020F0502020204030204" pitchFamily="34" charset="0"/>
                <a:cs typeface="Calibri" panose="020F0502020204030204" pitchFamily="34" charset="0"/>
              </a:rPr>
              <a:t>peuvent être utilisés pour examiner les variations dans les résultats des indicateurs dans l’ensemble de la province. Ils comprennent des données sur les indicateurs clés :</a:t>
            </a:r>
          </a:p>
          <a:p>
            <a:pPr>
              <a:buClr>
                <a:srgbClr val="00B2E3"/>
              </a:buClr>
              <a:buFont typeface="Arial" panose="020B0604020202020204" pitchFamily="34" charset="0"/>
              <a:buChar char="•"/>
            </a:pPr>
            <a:r>
              <a:rPr lang="fr-CA" sz="2000" dirty="0">
                <a:latin typeface="Calibri" panose="020F0502020204030204" pitchFamily="34" charset="0"/>
                <a:cs typeface="Calibri" panose="020F0502020204030204" pitchFamily="34" charset="0"/>
              </a:rPr>
              <a:t>Au fil du temps pour l’Ontario</a:t>
            </a:r>
          </a:p>
          <a:p>
            <a:pPr>
              <a:buClr>
                <a:srgbClr val="00B2E3"/>
              </a:buClr>
              <a:buFont typeface="Arial" panose="020B0604020202020204" pitchFamily="34" charset="0"/>
              <a:buChar char="•"/>
            </a:pPr>
            <a:r>
              <a:rPr lang="fr-CA" sz="2000" dirty="0">
                <a:latin typeface="Calibri" panose="020F0502020204030204" pitchFamily="34" charset="0"/>
                <a:cs typeface="Calibri" panose="020F0502020204030204" pitchFamily="34" charset="0"/>
              </a:rPr>
              <a:t>Dans toutes les régions de l’Ontario</a:t>
            </a:r>
          </a:p>
          <a:p>
            <a:pPr>
              <a:buClr>
                <a:srgbClr val="00B2E3"/>
              </a:buClr>
              <a:buFont typeface="Arial" panose="020B0604020202020204" pitchFamily="34" charset="0"/>
              <a:buChar char="•"/>
            </a:pPr>
            <a:r>
              <a:rPr lang="fr-CA" sz="2000" dirty="0">
                <a:latin typeface="Calibri" panose="020F0502020204030204" pitchFamily="34" charset="0"/>
                <a:cs typeface="Calibri" panose="020F0502020204030204" pitchFamily="34" charset="0"/>
              </a:rPr>
              <a:t>Pour des mesures précises de l’équité (âge, ruralité et revenu du ménage)</a:t>
            </a:r>
          </a:p>
        </p:txBody>
      </p:sp>
      <p:pic>
        <p:nvPicPr>
          <p:cNvPr id="4" name="Picture 3">
            <a:extLst>
              <a:ext uri="{FF2B5EF4-FFF2-40B4-BE49-F238E27FC236}">
                <a16:creationId xmlns:a16="http://schemas.microsoft.com/office/drawing/2014/main" id="{CB56DD0F-16E8-486E-A2E4-152B8536A61F}"/>
              </a:ext>
            </a:extLst>
          </p:cNvPr>
          <p:cNvPicPr>
            <a:picLocks noChangeAspect="1"/>
          </p:cNvPicPr>
          <p:nvPr/>
        </p:nvPicPr>
        <p:blipFill>
          <a:blip r:embed="rId4"/>
          <a:stretch>
            <a:fillRect/>
          </a:stretch>
        </p:blipFill>
        <p:spPr>
          <a:xfrm>
            <a:off x="4496521" y="1985009"/>
            <a:ext cx="4341198" cy="3724585"/>
          </a:xfrm>
          <a:prstGeom prst="rect">
            <a:avLst/>
          </a:prstGeom>
          <a:effectLst>
            <a:glow rad="63500">
              <a:schemeClr val="accent4">
                <a:satMod val="175000"/>
                <a:alpha val="40000"/>
              </a:schemeClr>
            </a:glow>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custDataLst>
              <p:tags r:id="rId2"/>
            </p:custDataLst>
          </p:nvPr>
        </p:nvSpPr>
        <p:spPr bwMode="auto">
          <a:xfrm>
            <a:off x="362915" y="1459239"/>
            <a:ext cx="8828585"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4400" u="none">
                <a:solidFill>
                  <a:schemeClr val="tx1"/>
                </a:solidFill>
                <a:latin typeface="+mn-lt"/>
              </a:rPr>
              <a:t>Pourquoi avons-nous besoin </a:t>
            </a:r>
            <a:br>
              <a:rPr lang="fr-CA" sz="4400" u="none">
                <a:solidFill>
                  <a:schemeClr val="tx1"/>
                </a:solidFill>
                <a:latin typeface="+mn-lt"/>
              </a:rPr>
            </a:br>
            <a:r>
              <a:rPr lang="fr-CA" sz="4400" u="none">
                <a:solidFill>
                  <a:schemeClr val="tx1"/>
                </a:solidFill>
                <a:latin typeface="+mn-lt"/>
              </a:rPr>
              <a:t>d’une norme de qualité sur </a:t>
            </a:r>
            <a:br>
              <a:rPr lang="fr-CA" sz="4400" u="none">
                <a:solidFill>
                  <a:schemeClr val="tx1"/>
                </a:solidFill>
                <a:latin typeface="+mn-lt"/>
              </a:rPr>
            </a:br>
            <a:r>
              <a:rPr lang="fr-CA" sz="4400" u="none">
                <a:solidFill>
                  <a:schemeClr val="tx1"/>
                </a:solidFill>
                <a:latin typeface="+mn-lt"/>
              </a:rPr>
              <a:t>le diabète de grossesse? </a:t>
            </a:r>
            <a:br>
              <a:rPr lang="fr-CA" sz="4400" u="none">
                <a:solidFill>
                  <a:schemeClr val="tx1"/>
                </a:solidFill>
                <a:latin typeface="+mn-lt"/>
              </a:rPr>
            </a:br>
            <a:endParaRPr lang="fr-CA" sz="4400" u="none">
              <a:solidFill>
                <a:schemeClr val="tx1"/>
              </a:solidFill>
              <a:latin typeface="+mn-lt"/>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custDataLst>
              <p:tags r:id="rId3"/>
            </p:custDataLst>
          </p:nvPr>
        </p:nvCxnSpPr>
        <p:spPr bwMode="auto">
          <a:xfrm>
            <a:off x="473708" y="3693489"/>
            <a:ext cx="5545352" cy="0"/>
          </a:xfrm>
          <a:prstGeom prst="line">
            <a:avLst/>
          </a:prstGeom>
          <a:solidFill>
            <a:srgbClr val="FFFF00"/>
          </a:solidFill>
          <a:ln w="66675" cap="flat" cmpd="sng" algn="ctr">
            <a:solidFill>
              <a:srgbClr val="F15A22"/>
            </a:solidFill>
            <a:prstDash val="solid"/>
            <a:round/>
            <a:headEnd type="none" w="med" len="med"/>
            <a:tailEnd type="none" w="med" len="med"/>
          </a:ln>
          <a:effectLst/>
        </p:spPr>
      </p:cxnSp>
      <p:sp>
        <p:nvSpPr>
          <p:cNvPr id="2" name="TextBox 1">
            <a:extLst>
              <a:ext uri="{FF2B5EF4-FFF2-40B4-BE49-F238E27FC236}">
                <a16:creationId xmlns:a16="http://schemas.microsoft.com/office/drawing/2014/main" id="{34BD4DCD-276E-4BD5-B8F5-F95D77E1217F}"/>
              </a:ext>
            </a:extLst>
          </p:cNvPr>
          <p:cNvSpPr txBox="1"/>
          <p:nvPr>
            <p:custDataLst>
              <p:tags r:id="rId4"/>
            </p:custDataLst>
          </p:nvPr>
        </p:nvSpPr>
        <p:spPr>
          <a:xfrm>
            <a:off x="0" y="6005724"/>
            <a:ext cx="8395991" cy="830997"/>
          </a:xfrm>
          <a:prstGeom prst="rect">
            <a:avLst/>
          </a:prstGeom>
          <a:noFill/>
        </p:spPr>
        <p:txBody>
          <a:bodyPr wrap="square" rtlCol="0">
            <a:spAutoFit/>
          </a:bodyPr>
          <a:lstStyle/>
          <a:p>
            <a:r>
              <a:rPr lang="fr-CA" sz="1200" u="none" dirty="0">
                <a:latin typeface="+mn-lt"/>
              </a:rPr>
              <a:t>Remarque : Les données des indicateurs pour la norme de qualité présentées dans les diapositives 14 à 17 sont des taux préliminaires et ne sont pas ajustées pour les facteurs autres que l’âge (par exemple, les complications et conditions) qu’une personne de la cohorte peut avoir. Reportez-vous au </a:t>
            </a:r>
            <a:r>
              <a:rPr lang="fr-CA" sz="1200" u="none">
                <a:latin typeface="+mn-lt"/>
              </a:rPr>
              <a:t>guide</a:t>
            </a:r>
            <a:r>
              <a:rPr lang="fr-CA" sz="1200" u="none" dirty="0">
                <a:latin typeface="+mn-lt"/>
              </a:rPr>
              <a:t> de mesure pour les caractéristiques techniques, comme les critères d’inclusion et d’exclusion.</a:t>
            </a:r>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custDataLst>
              <p:tags r:id="rId1"/>
            </p:custDataLst>
          </p:nvPr>
        </p:nvSpPr>
        <p:spPr>
          <a:xfrm>
            <a:off x="505112" y="3819960"/>
            <a:ext cx="8133776" cy="2308324"/>
          </a:xfrm>
          <a:prstGeom prst="rect">
            <a:avLst/>
          </a:prstGeom>
          <a:noFill/>
          <a:ln w="38100" cap="rnd">
            <a:solidFill>
              <a:schemeClr val="bg1"/>
            </a:solidFill>
            <a:prstDash val="sysDot"/>
          </a:ln>
        </p:spPr>
        <p:txBody>
          <a:bodyPr wrap="square" rtlCol="0" anchor="t">
            <a:spAutoFit/>
          </a:bodyPr>
          <a:lstStyle/>
          <a:p>
            <a:pPr algn="ctr"/>
            <a:r>
              <a:rPr lang="fr-CA" sz="2400" b="1" u="none" dirty="0">
                <a:latin typeface="+mn-lt"/>
                <a:ea typeface="MS PGothic"/>
                <a:cs typeface="Arial"/>
              </a:rPr>
              <a:t>Chez les personnes enceintes de l’Ontario en 2010, la prévalence du </a:t>
            </a:r>
            <a:r>
              <a:rPr lang="fr-CA" sz="2400" b="1" u="none" dirty="0">
                <a:solidFill>
                  <a:srgbClr val="047BC1"/>
                </a:solidFill>
                <a:latin typeface="+mn-lt"/>
                <a:ea typeface="MS PGothic"/>
                <a:cs typeface="Arial"/>
              </a:rPr>
              <a:t>diabète de grossesse </a:t>
            </a:r>
            <a:r>
              <a:rPr lang="fr-CA" sz="2400" b="1" u="none" dirty="0">
                <a:latin typeface="+mn-lt"/>
                <a:ea typeface="MS PGothic"/>
                <a:cs typeface="Arial"/>
              </a:rPr>
              <a:t>(diabète gestationnel ou </a:t>
            </a:r>
          </a:p>
          <a:p>
            <a:pPr algn="ctr"/>
            <a:r>
              <a:rPr lang="fr-CA" sz="2400" b="1" u="none" dirty="0">
                <a:latin typeface="+mn-lt"/>
                <a:ea typeface="MS PGothic"/>
                <a:cs typeface="Arial"/>
              </a:rPr>
              <a:t>diabète préexistant)* était de</a:t>
            </a:r>
            <a:r>
              <a:rPr lang="fr-CA" sz="2400" b="1" u="none" baseline="30000" dirty="0">
                <a:latin typeface="+mn-lt"/>
                <a:ea typeface="MS PGothic"/>
                <a:cs typeface="Arial"/>
              </a:rPr>
              <a:t>1</a:t>
            </a:r>
            <a:r>
              <a:rPr lang="fr-CA" sz="2400" b="1" u="none" dirty="0">
                <a:latin typeface="+mn-lt"/>
                <a:ea typeface="MS PGothic"/>
                <a:cs typeface="Arial"/>
              </a:rPr>
              <a:t> :</a:t>
            </a:r>
          </a:p>
          <a:p>
            <a:pPr marL="342900" indent="-342900" algn="ctr">
              <a:buFont typeface="Arial" panose="020B0604020202020204" pitchFamily="34" charset="0"/>
              <a:buChar char="•"/>
            </a:pPr>
            <a:r>
              <a:rPr lang="fr-CA" sz="2400" b="1" u="none" dirty="0">
                <a:latin typeface="+mn-lt"/>
                <a:ea typeface="MS PGothic"/>
                <a:cs typeface="Arial"/>
              </a:rPr>
              <a:t>Près de </a:t>
            </a:r>
            <a:r>
              <a:rPr lang="fr-CA" sz="2400" b="1" u="none" dirty="0">
                <a:solidFill>
                  <a:srgbClr val="047BC1"/>
                </a:solidFill>
                <a:latin typeface="+mn-lt"/>
                <a:ea typeface="MS PGothic"/>
                <a:cs typeface="Arial"/>
              </a:rPr>
              <a:t>1 sur 10 </a:t>
            </a:r>
            <a:r>
              <a:rPr lang="fr-CA" sz="2400" b="1" u="none" dirty="0">
                <a:latin typeface="+mn-lt"/>
                <a:ea typeface="MS PGothic"/>
                <a:cs typeface="Arial"/>
              </a:rPr>
              <a:t>chez les personnes </a:t>
            </a:r>
            <a:r>
              <a:rPr lang="fr-CA" sz="2400" b="1" u="none" dirty="0">
                <a:solidFill>
                  <a:srgbClr val="047BC1"/>
                </a:solidFill>
                <a:latin typeface="+mn-lt"/>
                <a:ea typeface="MS PGothic"/>
                <a:cs typeface="Arial"/>
              </a:rPr>
              <a:t>âgées de 30 ans et plus</a:t>
            </a:r>
          </a:p>
          <a:p>
            <a:pPr marL="342900" indent="-342900" algn="ctr">
              <a:buFont typeface="Arial" panose="020B0604020202020204" pitchFamily="34" charset="0"/>
              <a:buChar char="•"/>
            </a:pPr>
            <a:r>
              <a:rPr lang="fr-CA" sz="2400" b="1" u="none" dirty="0">
                <a:latin typeface="+mn-lt"/>
                <a:ea typeface="MS PGothic"/>
                <a:cs typeface="Arial"/>
              </a:rPr>
              <a:t>Près de </a:t>
            </a:r>
            <a:r>
              <a:rPr lang="fr-CA" sz="2400" b="1" u="none" dirty="0">
                <a:solidFill>
                  <a:srgbClr val="047BC1"/>
                </a:solidFill>
                <a:latin typeface="+mn-lt"/>
                <a:ea typeface="MS PGothic"/>
                <a:cs typeface="Arial"/>
              </a:rPr>
              <a:t>1 sur 20 </a:t>
            </a:r>
            <a:r>
              <a:rPr lang="fr-CA" sz="2400" b="1" u="none" dirty="0">
                <a:latin typeface="+mn-lt"/>
                <a:ea typeface="MS PGothic"/>
                <a:cs typeface="Arial"/>
              </a:rPr>
              <a:t>chez les personnes </a:t>
            </a:r>
            <a:r>
              <a:rPr lang="fr-CA" sz="2400" b="1" u="none" dirty="0">
                <a:solidFill>
                  <a:srgbClr val="047BC1"/>
                </a:solidFill>
                <a:latin typeface="+mn-lt"/>
                <a:ea typeface="MS PGothic"/>
                <a:cs typeface="Arial"/>
              </a:rPr>
              <a:t>âgées de 15 à 29 ans</a:t>
            </a:r>
          </a:p>
          <a:p>
            <a:pPr algn="ctr"/>
            <a:endParaRPr lang="en-US" sz="2400" u="none" dirty="0"/>
          </a:p>
        </p:txBody>
      </p:sp>
      <p:sp>
        <p:nvSpPr>
          <p:cNvPr id="6" name="Rectangle 5">
            <a:extLst>
              <a:ext uri="{FF2B5EF4-FFF2-40B4-BE49-F238E27FC236}">
                <a16:creationId xmlns:a16="http://schemas.microsoft.com/office/drawing/2014/main" id="{56F42EF2-4D3E-4D6E-B1EB-36720EF18F39}"/>
              </a:ext>
            </a:extLst>
          </p:cNvPr>
          <p:cNvSpPr/>
          <p:nvPr>
            <p:custDataLst>
              <p:tags r:id="rId2"/>
            </p:custDataLst>
          </p:nvPr>
        </p:nvSpPr>
        <p:spPr>
          <a:xfrm>
            <a:off x="168632" y="5795768"/>
            <a:ext cx="8470256" cy="871008"/>
          </a:xfrm>
          <a:prstGeom prst="rect">
            <a:avLst/>
          </a:prstGeom>
        </p:spPr>
        <p:txBody>
          <a:bodyPr wrap="square">
            <a:spAutoFit/>
          </a:bodyPr>
          <a:lstStyle/>
          <a:p>
            <a:pPr lvl="0" eaLnBrk="0" hangingPunct="0">
              <a:spcBef>
                <a:spcPct val="30000"/>
              </a:spcBef>
              <a:defRPr/>
            </a:pPr>
            <a:r>
              <a:rPr lang="fr-CA" sz="1100" u="none" dirty="0">
                <a:latin typeface="+mn-lt"/>
                <a:cs typeface="ＭＳ Ｐゴシック" pitchFamily="68" charset="-128"/>
              </a:rPr>
              <a:t>*Le diabète gestationnel est un diabète diagnostiqué pendant la grossesse; le diabète préexistant est un diabète de type 1 ou de type 2 diagnostiqué avant la grossesse. </a:t>
            </a:r>
          </a:p>
          <a:p>
            <a:pPr lvl="0" eaLnBrk="0" hangingPunct="0">
              <a:spcBef>
                <a:spcPct val="30000"/>
              </a:spcBef>
              <a:defRPr/>
            </a:pPr>
            <a:r>
              <a:rPr lang="fr-CA" sz="1100" u="none" dirty="0">
                <a:latin typeface="+mn-lt"/>
                <a:cs typeface="ＭＳ Ｐゴシック" pitchFamily="68" charset="-128"/>
              </a:rPr>
              <a:t>La plupart des cas étaient liés au diabète gestationnel. Les taux sont ajustés en fonction de l’âge.</a:t>
            </a:r>
          </a:p>
          <a:p>
            <a:pPr lvl="0" eaLnBrk="0" hangingPunct="0">
              <a:spcBef>
                <a:spcPct val="30000"/>
              </a:spcBef>
              <a:defRPr/>
            </a:pPr>
            <a:r>
              <a:rPr lang="fr-CA" sz="1100" u="none" baseline="30000" dirty="0">
                <a:latin typeface="+mn-lt"/>
                <a:cs typeface="ＭＳ Ｐゴシック" pitchFamily="68" charset="-128"/>
              </a:rPr>
              <a:t>1</a:t>
            </a:r>
            <a:r>
              <a:rPr lang="fr-CA" sz="1100" u="none" dirty="0">
                <a:latin typeface="+mn-lt"/>
                <a:cs typeface="ＭＳ Ｐゴシック" pitchFamily="68" charset="-128"/>
              </a:rPr>
              <a:t>Feig DS, </a:t>
            </a:r>
            <a:r>
              <a:rPr lang="fr-CA" sz="1100" u="none" dirty="0" err="1">
                <a:latin typeface="+mn-lt"/>
                <a:cs typeface="ＭＳ Ｐゴシック" pitchFamily="68" charset="-128"/>
              </a:rPr>
              <a:t>Hwee</a:t>
            </a:r>
            <a:r>
              <a:rPr lang="fr-CA" sz="1100" u="none" dirty="0">
                <a:latin typeface="+mn-lt"/>
                <a:cs typeface="ＭＳ Ｐゴシック" pitchFamily="68" charset="-128"/>
              </a:rPr>
              <a:t> J, Shah BR, Booth GL, </a:t>
            </a:r>
            <a:r>
              <a:rPr lang="fr-CA" sz="1100" u="none" dirty="0" err="1">
                <a:latin typeface="+mn-lt"/>
                <a:cs typeface="ＭＳ Ｐゴシック" pitchFamily="68" charset="-128"/>
              </a:rPr>
              <a:t>Bierman</a:t>
            </a:r>
            <a:r>
              <a:rPr lang="fr-CA" sz="1100" u="none" dirty="0">
                <a:latin typeface="+mn-lt"/>
                <a:cs typeface="ＭＳ Ｐゴシック" pitchFamily="68" charset="-128"/>
              </a:rPr>
              <a:t> AS, </a:t>
            </a:r>
            <a:r>
              <a:rPr lang="fr-CA" sz="1100" u="none" dirty="0" err="1">
                <a:latin typeface="+mn-lt"/>
                <a:cs typeface="ＭＳ Ｐゴシック" pitchFamily="68" charset="-128"/>
              </a:rPr>
              <a:t>Lipscombe</a:t>
            </a:r>
            <a:r>
              <a:rPr lang="fr-CA" sz="1100" u="none" dirty="0">
                <a:latin typeface="+mn-lt"/>
                <a:cs typeface="ＭＳ Ｐゴシック" pitchFamily="68" charset="-128"/>
              </a:rPr>
              <a:t> LL. Trends in incidence of </a:t>
            </a:r>
            <a:r>
              <a:rPr lang="fr-CA" sz="1100" u="none" dirty="0" err="1">
                <a:latin typeface="+mn-lt"/>
                <a:cs typeface="ＭＳ Ｐゴシック" pitchFamily="68" charset="-128"/>
              </a:rPr>
              <a:t>diabetes</a:t>
            </a:r>
            <a:r>
              <a:rPr lang="fr-CA" sz="1100" u="none" dirty="0">
                <a:latin typeface="+mn-lt"/>
                <a:cs typeface="ＭＳ Ｐゴシック" pitchFamily="68" charset="-128"/>
              </a:rPr>
              <a:t> in </a:t>
            </a:r>
            <a:r>
              <a:rPr lang="fr-CA" sz="1100" u="none" dirty="0" err="1">
                <a:latin typeface="+mn-lt"/>
                <a:cs typeface="ＭＳ Ｐゴシック" pitchFamily="68" charset="-128"/>
              </a:rPr>
              <a:t>pregnancy</a:t>
            </a:r>
            <a:r>
              <a:rPr lang="fr-CA" sz="1100" u="none" dirty="0">
                <a:latin typeface="+mn-lt"/>
                <a:cs typeface="ＭＳ Ｐゴシック" pitchFamily="68" charset="-128"/>
              </a:rPr>
              <a:t> and </a:t>
            </a:r>
            <a:r>
              <a:rPr lang="fr-CA" sz="1100" u="none" dirty="0" err="1">
                <a:latin typeface="+mn-lt"/>
                <a:cs typeface="ＭＳ Ｐゴシック" pitchFamily="68" charset="-128"/>
              </a:rPr>
              <a:t>serious</a:t>
            </a:r>
            <a:r>
              <a:rPr lang="fr-CA" sz="1100" u="none" dirty="0">
                <a:latin typeface="+mn-lt"/>
                <a:cs typeface="ＭＳ Ｐゴシック" pitchFamily="68" charset="-128"/>
              </a:rPr>
              <a:t> </a:t>
            </a:r>
            <a:r>
              <a:rPr lang="fr-CA" sz="1100" u="none" dirty="0" err="1">
                <a:latin typeface="+mn-lt"/>
                <a:cs typeface="ＭＳ Ｐゴシック" pitchFamily="68" charset="-128"/>
              </a:rPr>
              <a:t>perinatal</a:t>
            </a:r>
            <a:r>
              <a:rPr lang="fr-CA" sz="1100" u="none" dirty="0">
                <a:latin typeface="+mn-lt"/>
                <a:cs typeface="ＭＳ Ｐゴシック" pitchFamily="68" charset="-128"/>
              </a:rPr>
              <a:t> </a:t>
            </a:r>
            <a:r>
              <a:rPr lang="fr-CA" sz="1100" u="none" dirty="0" err="1">
                <a:latin typeface="+mn-lt"/>
                <a:cs typeface="ＭＳ Ｐゴシック" pitchFamily="68" charset="-128"/>
              </a:rPr>
              <a:t>outcomes</a:t>
            </a:r>
            <a:r>
              <a:rPr lang="fr-CA" sz="1100" u="none" dirty="0">
                <a:latin typeface="+mn-lt"/>
                <a:cs typeface="ＭＳ Ｐゴシック" pitchFamily="68" charset="-128"/>
              </a:rPr>
              <a:t>: a large, population-</a:t>
            </a:r>
            <a:r>
              <a:rPr lang="fr-CA" sz="1100" u="none" dirty="0" err="1">
                <a:latin typeface="+mn-lt"/>
                <a:cs typeface="ＭＳ Ｐゴシック" pitchFamily="68" charset="-128"/>
              </a:rPr>
              <a:t>based</a:t>
            </a:r>
            <a:r>
              <a:rPr lang="fr-CA" sz="1100" u="none" dirty="0">
                <a:latin typeface="+mn-lt"/>
                <a:cs typeface="ＭＳ Ｐゴシック" pitchFamily="68" charset="-128"/>
              </a:rPr>
              <a:t> </a:t>
            </a:r>
            <a:r>
              <a:rPr lang="fr-CA" sz="1100" u="none" dirty="0" err="1">
                <a:latin typeface="+mn-lt"/>
                <a:cs typeface="ＭＳ Ｐゴシック" pitchFamily="68" charset="-128"/>
              </a:rPr>
              <a:t>study</a:t>
            </a:r>
            <a:r>
              <a:rPr lang="fr-CA" sz="1100" u="none" dirty="0">
                <a:latin typeface="+mn-lt"/>
                <a:cs typeface="ＭＳ Ｐゴシック" pitchFamily="68" charset="-128"/>
              </a:rPr>
              <a:t> in Ontario, Canada, 1996–2010. </a:t>
            </a:r>
            <a:r>
              <a:rPr lang="fr-CA" sz="1100" u="none" dirty="0" err="1">
                <a:latin typeface="+mn-lt"/>
                <a:cs typeface="ＭＳ Ｐゴシック" pitchFamily="68" charset="-128"/>
              </a:rPr>
              <a:t>Diabetes</a:t>
            </a:r>
            <a:r>
              <a:rPr lang="fr-CA" sz="1100" u="none" dirty="0">
                <a:latin typeface="+mn-lt"/>
                <a:cs typeface="ＭＳ Ｐゴシック" pitchFamily="68" charset="-128"/>
              </a:rPr>
              <a:t> Care. 2014;37(6):1590-1596.</a:t>
            </a:r>
          </a:p>
        </p:txBody>
      </p:sp>
      <p:grpSp>
        <p:nvGrpSpPr>
          <p:cNvPr id="22" name="Group 21">
            <a:extLst>
              <a:ext uri="{FF2B5EF4-FFF2-40B4-BE49-F238E27FC236}">
                <a16:creationId xmlns:a16="http://schemas.microsoft.com/office/drawing/2014/main" id="{FC1FA9E6-E5E0-415C-A6B6-D3AD667C3D2D}"/>
              </a:ext>
            </a:extLst>
          </p:cNvPr>
          <p:cNvGrpSpPr/>
          <p:nvPr>
            <p:custDataLst>
              <p:tags r:id="rId3"/>
            </p:custDataLst>
          </p:nvPr>
        </p:nvGrpSpPr>
        <p:grpSpPr>
          <a:xfrm>
            <a:off x="2942276" y="514001"/>
            <a:ext cx="3767283" cy="3202971"/>
            <a:chOff x="2942276" y="514001"/>
            <a:chExt cx="3767283" cy="3202971"/>
          </a:xfrm>
        </p:grpSpPr>
        <p:pic>
          <p:nvPicPr>
            <p:cNvPr id="9" name="Picture 8" descr="A picture containing light&#10;&#10;Description automatically generated">
              <a:extLst>
                <a:ext uri="{FF2B5EF4-FFF2-40B4-BE49-F238E27FC236}">
                  <a16:creationId xmlns:a16="http://schemas.microsoft.com/office/drawing/2014/main" id="{C6D92E2B-1676-44E3-8A0A-4DE9F0984B8E}"/>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6600"/>
                      </a14:imgEffect>
                      <a14:imgEffect>
                        <a14:saturation sat="194000"/>
                      </a14:imgEffect>
                    </a14:imgLayer>
                  </a14:imgProps>
                </a:ext>
              </a:extLst>
            </a:blip>
            <a:srcRect l="28485" t="14610" r="24068" b="16125"/>
            <a:stretch/>
          </p:blipFill>
          <p:spPr>
            <a:xfrm>
              <a:off x="2942276" y="514001"/>
              <a:ext cx="2194036" cy="3202971"/>
            </a:xfrm>
            <a:prstGeom prst="rect">
              <a:avLst/>
            </a:prstGeom>
            <a:noFill/>
          </p:spPr>
        </p:pic>
        <p:sp>
          <p:nvSpPr>
            <p:cNvPr id="16" name="Oval 15">
              <a:extLst>
                <a:ext uri="{FF2B5EF4-FFF2-40B4-BE49-F238E27FC236}">
                  <a16:creationId xmlns:a16="http://schemas.microsoft.com/office/drawing/2014/main" id="{2B53870A-65E2-4366-99C9-0666ED947922}"/>
                </a:ext>
              </a:extLst>
            </p:cNvPr>
            <p:cNvSpPr/>
            <p:nvPr/>
          </p:nvSpPr>
          <p:spPr bwMode="auto">
            <a:xfrm>
              <a:off x="5206717" y="1776195"/>
              <a:ext cx="1502842" cy="1477646"/>
            </a:xfrm>
            <a:prstGeom prst="ellipse">
              <a:avLst/>
            </a:prstGeom>
            <a:noFill/>
            <a:ln w="9525" cap="flat" cmpd="sng" algn="ctr">
              <a:solidFill>
                <a:srgbClr val="047B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dirty="0">
                <a:ln>
                  <a:noFill/>
                </a:ln>
                <a:effectLst/>
                <a:latin typeface="Arial" charset="0"/>
                <a:ea typeface="ＭＳ Ｐゴシック" pitchFamily="68" charset="-128"/>
              </a:endParaRPr>
            </a:p>
          </p:txBody>
        </p:sp>
        <p:pic>
          <p:nvPicPr>
            <p:cNvPr id="21" name="Picture 20" descr="Icon&#10;&#10;Description automatically generated">
              <a:extLst>
                <a:ext uri="{FF2B5EF4-FFF2-40B4-BE49-F238E27FC236}">
                  <a16:creationId xmlns:a16="http://schemas.microsoft.com/office/drawing/2014/main" id="{38F1F492-1930-4764-8974-662B981AB5F9}"/>
                </a:ext>
              </a:extLst>
            </p:cNvPr>
            <p:cNvPicPr>
              <a:picLocks noChangeAspect="1"/>
            </p:cNvPicPr>
            <p:nvPr/>
          </p:nvPicPr>
          <p:blipFill rotWithShape="1">
            <a:blip r:embed="rId8"/>
            <a:srcRect l="13164" t="13507" r="12204" b="13237"/>
            <a:stretch/>
          </p:blipFill>
          <p:spPr>
            <a:xfrm>
              <a:off x="5374747" y="2061737"/>
              <a:ext cx="1049804" cy="1030445"/>
            </a:xfrm>
            <a:prstGeom prst="rect">
              <a:avLst/>
            </a:prstGeom>
          </p:spPr>
        </p:pic>
      </p:grpSp>
    </p:spTree>
    <p:extLst>
      <p:ext uri="{BB962C8B-B14F-4D97-AF65-F5344CB8AC3E}">
        <p14:creationId xmlns:p14="http://schemas.microsoft.com/office/powerpoint/2010/main" val="64470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289A-A8C5-4247-A39A-237A00E11F76}"/>
              </a:ext>
            </a:extLst>
          </p:cNvPr>
          <p:cNvSpPr>
            <a:spLocks noGrp="1"/>
          </p:cNvSpPr>
          <p:nvPr>
            <p:ph type="title"/>
            <p:custDataLst>
              <p:tags r:id="rId1"/>
            </p:custDataLst>
          </p:nvPr>
        </p:nvSpPr>
        <p:spPr>
          <a:xfrm>
            <a:off x="4219680" y="974988"/>
            <a:ext cx="4574753" cy="4301543"/>
          </a:xfrm>
        </p:spPr>
        <p:txBody>
          <a:bodyPr/>
          <a:lstStyle/>
          <a:p>
            <a:r>
              <a:rPr lang="fr-CA" sz="2800" dirty="0">
                <a:solidFill>
                  <a:schemeClr val="tx1"/>
                </a:solidFill>
                <a:latin typeface="+mn-lt"/>
              </a:rPr>
              <a:t>Les personnes atteintes </a:t>
            </a:r>
            <a:r>
              <a:rPr lang="fr-CA" sz="2800" dirty="0">
                <a:solidFill>
                  <a:srgbClr val="047BC1"/>
                </a:solidFill>
                <a:latin typeface="+mn-lt"/>
              </a:rPr>
              <a:t>diabète pendant la grossesse présentent des taux plus élevés de complications de la grossesse </a:t>
            </a:r>
            <a:r>
              <a:rPr lang="fr-CA" sz="2800" dirty="0">
                <a:solidFill>
                  <a:schemeClr val="tx1"/>
                </a:solidFill>
                <a:latin typeface="+mn-lt"/>
              </a:rPr>
              <a:t>- y compris divers issues maternelles et périnatales - par rapport à la population générale.</a:t>
            </a:r>
            <a:r>
              <a:rPr lang="fr-CA" sz="2800" baseline="30000" dirty="0">
                <a:solidFill>
                  <a:schemeClr val="tx1"/>
                </a:solidFill>
                <a:latin typeface="+mn-lt"/>
              </a:rPr>
              <a:t>1,2</a:t>
            </a:r>
          </a:p>
        </p:txBody>
      </p:sp>
      <p:sp>
        <p:nvSpPr>
          <p:cNvPr id="10" name="Rectangle 9">
            <a:extLst>
              <a:ext uri="{FF2B5EF4-FFF2-40B4-BE49-F238E27FC236}">
                <a16:creationId xmlns:a16="http://schemas.microsoft.com/office/drawing/2014/main" id="{858F1069-3EEE-4971-9CC7-C006DB9A7F13}"/>
              </a:ext>
            </a:extLst>
          </p:cNvPr>
          <p:cNvSpPr/>
          <p:nvPr>
            <p:custDataLst>
              <p:tags r:id="rId2"/>
            </p:custDataLst>
          </p:nvPr>
        </p:nvSpPr>
        <p:spPr>
          <a:xfrm>
            <a:off x="4355" y="6035476"/>
            <a:ext cx="8364344" cy="820225"/>
          </a:xfrm>
          <a:prstGeom prst="rect">
            <a:avLst/>
          </a:prstGeom>
        </p:spPr>
        <p:txBody>
          <a:bodyPr wrap="square">
            <a:spAutoFit/>
          </a:bodyPr>
          <a:lstStyle/>
          <a:p>
            <a:pPr lvl="0" eaLnBrk="0" hangingPunct="0">
              <a:spcBef>
                <a:spcPct val="30000"/>
              </a:spcBef>
              <a:defRPr/>
            </a:pPr>
            <a:r>
              <a:rPr lang="fr-CA" sz="1100" u="none" baseline="30000">
                <a:latin typeface="+mn-lt"/>
                <a:cs typeface="ＭＳ Ｐゴシック" pitchFamily="68" charset="-128"/>
              </a:rPr>
              <a:t>1</a:t>
            </a:r>
            <a:r>
              <a:rPr lang="fr-CA" sz="1100" u="none">
                <a:latin typeface="+mn-lt"/>
                <a:cs typeface="ＭＳ Ｐゴシック" pitchFamily="68" charset="-128"/>
              </a:rPr>
              <a:t>Feig DS, Hwee J, Shah BR, Booth GL, Bierman AS, Lipscombe LL. Trends in incidence of diabetes in pregnancy and serious perinatal outcomes: a large, population-based study in Ontario, Canada, 1996–2010. Diabetes Care. 2014;37(6):1590-1596.</a:t>
            </a:r>
          </a:p>
          <a:p>
            <a:pPr lvl="0" eaLnBrk="0" hangingPunct="0">
              <a:spcBef>
                <a:spcPct val="30000"/>
              </a:spcBef>
              <a:defRPr/>
            </a:pPr>
            <a:r>
              <a:rPr lang="fr-CA" sz="1100" u="none" baseline="30000">
                <a:latin typeface="+mn-lt"/>
                <a:cs typeface="ＭＳ Ｐゴシック" pitchFamily="68" charset="-128"/>
              </a:rPr>
              <a:t>2</a:t>
            </a:r>
            <a:r>
              <a:rPr lang="fr-CA" sz="1100" u="none">
                <a:latin typeface="+mn-lt"/>
                <a:cs typeface="ＭＳ Ｐゴシック" pitchFamily="68" charset="-128"/>
              </a:rPr>
              <a:t>Diabetes Canada Clinical Practice Guidelines Expert Committee. Diabetes Canada 2018 Clinical practice guidelines for the prevention and management of diabetes in Canada. Can J Diabetes. 2018;42(Suppl 1):S1-S325.</a:t>
            </a:r>
          </a:p>
        </p:txBody>
      </p:sp>
      <p:grpSp>
        <p:nvGrpSpPr>
          <p:cNvPr id="13" name="Group 12">
            <a:extLst>
              <a:ext uri="{FF2B5EF4-FFF2-40B4-BE49-F238E27FC236}">
                <a16:creationId xmlns:a16="http://schemas.microsoft.com/office/drawing/2014/main" id="{B74D0A7E-2F19-4C0F-B273-D3F67C68869D}"/>
              </a:ext>
            </a:extLst>
          </p:cNvPr>
          <p:cNvGrpSpPr/>
          <p:nvPr>
            <p:custDataLst>
              <p:tags r:id="rId3"/>
            </p:custDataLst>
          </p:nvPr>
        </p:nvGrpSpPr>
        <p:grpSpPr>
          <a:xfrm>
            <a:off x="476351" y="1157246"/>
            <a:ext cx="3133750" cy="3913515"/>
            <a:chOff x="595102" y="1074121"/>
            <a:chExt cx="3216877" cy="4103276"/>
          </a:xfrm>
        </p:grpSpPr>
        <p:cxnSp>
          <p:nvCxnSpPr>
            <p:cNvPr id="15" name="Straight Connector 14">
              <a:extLst>
                <a:ext uri="{FF2B5EF4-FFF2-40B4-BE49-F238E27FC236}">
                  <a16:creationId xmlns:a16="http://schemas.microsoft.com/office/drawing/2014/main" id="{030131DF-1F80-48EC-8633-3088B0DAAC0A}"/>
                </a:ext>
              </a:extLst>
            </p:cNvPr>
            <p:cNvCxnSpPr/>
            <p:nvPr/>
          </p:nvCxnSpPr>
          <p:spPr bwMode="auto">
            <a:xfrm flipV="1">
              <a:off x="3305836" y="3429000"/>
              <a:ext cx="506143" cy="287977"/>
            </a:xfrm>
            <a:prstGeom prst="line">
              <a:avLst/>
            </a:prstGeom>
            <a:solidFill>
              <a:srgbClr val="FFFF00"/>
            </a:solidFill>
            <a:ln w="9525" cap="flat" cmpd="sng" algn="ctr">
              <a:noFill/>
              <a:prstDash val="solid"/>
              <a:round/>
              <a:headEnd type="none" w="med" len="med"/>
              <a:tailEnd type="none" w="med" len="med"/>
            </a:ln>
            <a:effectLst/>
          </p:spPr>
        </p:cxnSp>
        <p:pic>
          <p:nvPicPr>
            <p:cNvPr id="4" name="Picture 3" descr="Icon&#10;&#10;Description automatically generated with medium confidence">
              <a:extLst>
                <a:ext uri="{FF2B5EF4-FFF2-40B4-BE49-F238E27FC236}">
                  <a16:creationId xmlns:a16="http://schemas.microsoft.com/office/drawing/2014/main" id="{6851E1A6-14EF-4165-AFCE-7AC1EFFB73FE}"/>
                </a:ext>
              </a:extLst>
            </p:cNvPr>
            <p:cNvPicPr>
              <a:picLocks noChangeAspect="1"/>
            </p:cNvPicPr>
            <p:nvPr/>
          </p:nvPicPr>
          <p:blipFill rotWithShape="1">
            <a:blip r:embed="rId5"/>
            <a:srcRect l="26277" t="17610" r="27836" b="16017"/>
            <a:stretch/>
          </p:blipFill>
          <p:spPr>
            <a:xfrm>
              <a:off x="595102" y="1074121"/>
              <a:ext cx="2836867" cy="4103276"/>
            </a:xfrm>
            <a:prstGeom prst="rect">
              <a:avLst/>
            </a:prstGeom>
          </p:spPr>
        </p:pic>
        <p:cxnSp>
          <p:nvCxnSpPr>
            <p:cNvPr id="7" name="Straight Connector 6">
              <a:extLst>
                <a:ext uri="{FF2B5EF4-FFF2-40B4-BE49-F238E27FC236}">
                  <a16:creationId xmlns:a16="http://schemas.microsoft.com/office/drawing/2014/main" id="{9EB5D299-6024-4B37-911E-3867769DF6FC}"/>
                </a:ext>
              </a:extLst>
            </p:cNvPr>
            <p:cNvCxnSpPr>
              <a:cxnSpLocks/>
            </p:cNvCxnSpPr>
            <p:nvPr/>
          </p:nvCxnSpPr>
          <p:spPr bwMode="auto">
            <a:xfrm flipV="1">
              <a:off x="3207282" y="3513946"/>
              <a:ext cx="356259" cy="178130"/>
            </a:xfrm>
            <a:prstGeom prst="line">
              <a:avLst/>
            </a:prstGeom>
            <a:solidFill>
              <a:srgbClr val="FFFF00"/>
            </a:solidFill>
            <a:ln w="9525" cap="flat" cmpd="sng" algn="ctr">
              <a:solidFill>
                <a:srgbClr val="047BC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3D6544DD-C20C-45D3-83A4-B30713949936}"/>
                </a:ext>
              </a:extLst>
            </p:cNvPr>
            <p:cNvCxnSpPr>
              <a:cxnSpLocks/>
            </p:cNvCxnSpPr>
            <p:nvPr/>
          </p:nvCxnSpPr>
          <p:spPr bwMode="auto">
            <a:xfrm>
              <a:off x="3223162" y="3952504"/>
              <a:ext cx="434438" cy="0"/>
            </a:xfrm>
            <a:prstGeom prst="line">
              <a:avLst/>
            </a:prstGeom>
            <a:solidFill>
              <a:srgbClr val="FFFF00"/>
            </a:solidFill>
            <a:ln w="9525" cap="flat" cmpd="sng" algn="ctr">
              <a:solidFill>
                <a:srgbClr val="047BC1"/>
              </a:solidFill>
              <a:prstDash val="solid"/>
              <a:round/>
              <a:headEnd type="none" w="med" len="med"/>
              <a:tailEnd type="none" w="med" len="med"/>
            </a:ln>
            <a:effectLst/>
          </p:spPr>
        </p:cxnSp>
      </p:grpSp>
    </p:spTree>
    <p:extLst>
      <p:ext uri="{BB962C8B-B14F-4D97-AF65-F5344CB8AC3E}">
        <p14:creationId xmlns:p14="http://schemas.microsoft.com/office/powerpoint/2010/main" val="3892852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custDataLst>
              <p:tags r:id="rId1"/>
            </p:custDataLst>
          </p:nvPr>
        </p:nvSpPr>
        <p:spPr>
          <a:xfrm>
            <a:off x="0" y="5554262"/>
            <a:ext cx="8478800" cy="1328056"/>
          </a:xfrm>
          <a:prstGeom prst="rect">
            <a:avLst/>
          </a:prstGeom>
        </p:spPr>
        <p:txBody>
          <a:bodyPr wrap="square">
            <a:spAutoFit/>
          </a:bodyPr>
          <a:lstStyle/>
          <a:p>
            <a:pPr eaLnBrk="0" hangingPunct="0">
              <a:spcBef>
                <a:spcPct val="30000"/>
              </a:spcBef>
              <a:defRPr/>
            </a:pPr>
            <a:r>
              <a:rPr lang="fr-CA" sz="1100" u="none" dirty="0">
                <a:latin typeface="+mn-lt"/>
                <a:cs typeface="ＭＳ Ｐゴシック" pitchFamily="68" charset="-128"/>
              </a:rPr>
              <a:t>*Les données relatives aux issues des maternelles comprennent les taux individuels de prééclampsie, d’accouchement vaginal par voie chirurgicale, de césarienne et de lacérations au troisième ou au quatrième degré. Les taux ne comprennent que les grossesses uniques pour toutes les issues maternelles; le dénominateur comprend tous les accouchements (naissances par voie vaginale et césariennes) pour toutes les issues des maternelles. Les taux sont normalisés selon l’âge. </a:t>
            </a:r>
          </a:p>
          <a:p>
            <a:pPr lvl="0" eaLnBrk="0" hangingPunct="0">
              <a:spcBef>
                <a:spcPct val="30000"/>
              </a:spcBef>
              <a:defRPr/>
            </a:pPr>
            <a:r>
              <a:rPr lang="fr-CA" sz="1100" u="none" dirty="0">
                <a:latin typeface="+mn-lt"/>
                <a:cs typeface="ＭＳ Ｐゴシック" pitchFamily="68" charset="-128"/>
              </a:rPr>
              <a:t>Sources : Base de données sur les congés des patients, base de données sur le diabète de l’Ontario, base de données sur les demandes de remboursement à l’Assurance-santé de l’Ontario, ensemble de données Ontario Mother-Baby, base de données sur les personnes inscrites; année financière 2018-2019, fourni par l’ICES.</a:t>
            </a:r>
          </a:p>
        </p:txBody>
      </p:sp>
      <p:sp>
        <p:nvSpPr>
          <p:cNvPr id="2" name="Rectangle 1">
            <a:extLst>
              <a:ext uri="{FF2B5EF4-FFF2-40B4-BE49-F238E27FC236}">
                <a16:creationId xmlns:a16="http://schemas.microsoft.com/office/drawing/2014/main" id="{54BFD381-6B6B-433F-ACFA-2DD24451CBF3}"/>
              </a:ext>
            </a:extLst>
          </p:cNvPr>
          <p:cNvSpPr/>
          <p:nvPr>
            <p:custDataLst>
              <p:tags r:id="rId2"/>
            </p:custDataLst>
          </p:nvPr>
        </p:nvSpPr>
        <p:spPr>
          <a:xfrm>
            <a:off x="408151" y="1303738"/>
            <a:ext cx="8478800" cy="738664"/>
          </a:xfrm>
          <a:prstGeom prst="rect">
            <a:avLst/>
          </a:prstGeom>
        </p:spPr>
        <p:txBody>
          <a:bodyPr wrap="square">
            <a:spAutoFit/>
          </a:bodyPr>
          <a:lstStyle/>
          <a:p>
            <a:pPr algn="ctr"/>
            <a:r>
              <a:rPr lang="fr-CA" b="1" u="none" dirty="0">
                <a:solidFill>
                  <a:srgbClr val="000000"/>
                </a:solidFill>
                <a:latin typeface="Calibri" panose="020F0502020204030204" pitchFamily="34" charset="0"/>
              </a:rPr>
              <a:t>Pourcentage de personnes atteintes de diabète pendant la grossesse (diabète préexistant ou diabète gestationnel) ayant accouché à l’hôpital et ayant eu une issue </a:t>
            </a:r>
            <a:r>
              <a:rPr lang="fr-CA" b="1" u="none" dirty="0" err="1">
                <a:solidFill>
                  <a:srgbClr val="000000"/>
                </a:solidFill>
                <a:latin typeface="Calibri" panose="020F0502020204030204" pitchFamily="34" charset="0"/>
              </a:rPr>
              <a:t>antepartum</a:t>
            </a:r>
            <a:r>
              <a:rPr lang="fr-CA" b="1" u="none" dirty="0">
                <a:solidFill>
                  <a:srgbClr val="000000"/>
                </a:solidFill>
                <a:latin typeface="Calibri" panose="020F0502020204030204" pitchFamily="34" charset="0"/>
              </a:rPr>
              <a:t> ou </a:t>
            </a:r>
            <a:r>
              <a:rPr lang="fr-CA" b="1" u="none" dirty="0" err="1">
                <a:solidFill>
                  <a:srgbClr val="000000"/>
                </a:solidFill>
                <a:latin typeface="Calibri" panose="020F0502020204030204" pitchFamily="34" charset="0"/>
              </a:rPr>
              <a:t>intrapartum</a:t>
            </a:r>
            <a:r>
              <a:rPr lang="fr-CA" b="1" u="none" dirty="0">
                <a:solidFill>
                  <a:srgbClr val="000000"/>
                </a:solidFill>
                <a:latin typeface="Calibri" panose="020F0502020204030204" pitchFamily="34" charset="0"/>
              </a:rPr>
              <a:t>, en Ontario, selon les issues des maternelles, d’avril 2018 à mars 2019</a:t>
            </a:r>
          </a:p>
        </p:txBody>
      </p:sp>
      <p:sp>
        <p:nvSpPr>
          <p:cNvPr id="7" name="TextBox 6">
            <a:extLst>
              <a:ext uri="{FF2B5EF4-FFF2-40B4-BE49-F238E27FC236}">
                <a16:creationId xmlns:a16="http://schemas.microsoft.com/office/drawing/2014/main" id="{BECC201F-AE96-48D5-A2AD-1DFBA0D03B96}"/>
              </a:ext>
            </a:extLst>
          </p:cNvPr>
          <p:cNvSpPr txBox="1"/>
          <p:nvPr>
            <p:custDataLst>
              <p:tags r:id="rId3"/>
            </p:custDataLst>
          </p:nvPr>
        </p:nvSpPr>
        <p:spPr>
          <a:xfrm>
            <a:off x="408151" y="247207"/>
            <a:ext cx="8130208" cy="1015663"/>
          </a:xfrm>
          <a:prstGeom prst="rect">
            <a:avLst/>
          </a:prstGeom>
          <a:noFill/>
          <a:ln w="38100" cap="rnd">
            <a:solidFill>
              <a:schemeClr val="bg1"/>
            </a:solidFill>
            <a:prstDash val="sysDot"/>
          </a:ln>
        </p:spPr>
        <p:txBody>
          <a:bodyPr wrap="square" rtlCol="0">
            <a:spAutoFit/>
          </a:bodyPr>
          <a:lstStyle/>
          <a:p>
            <a:r>
              <a:rPr lang="fr-CA" sz="2000" b="1" u="none" dirty="0">
                <a:latin typeface="+mn-lt"/>
              </a:rPr>
              <a:t>Les taux des issues des maternelles individuelles* en Ontario variaient de :</a:t>
            </a:r>
          </a:p>
          <a:p>
            <a:pPr marL="342900" indent="-342900">
              <a:buClr>
                <a:srgbClr val="00B2E3"/>
              </a:buClr>
              <a:buFont typeface="Arial" panose="020B0604020202020204" pitchFamily="34" charset="0"/>
              <a:buChar char="•"/>
            </a:pPr>
            <a:r>
              <a:rPr lang="fr-CA" sz="2000" b="1" u="none" dirty="0">
                <a:latin typeface="+mn-lt"/>
              </a:rPr>
              <a:t>2,7 % à 46,2 % chez les personnes atteintes d’un diabète préexistant</a:t>
            </a:r>
            <a:endParaRPr lang="fr-CA" sz="2000" b="1" u="none">
              <a:latin typeface="+mn-lt"/>
            </a:endParaRPr>
          </a:p>
          <a:p>
            <a:pPr marL="342900" indent="-342900">
              <a:buClr>
                <a:srgbClr val="00B2E3"/>
              </a:buClr>
              <a:buFont typeface="Arial" panose="020B0604020202020204" pitchFamily="34" charset="0"/>
              <a:buChar char="•"/>
            </a:pPr>
            <a:r>
              <a:rPr lang="fr-CA" sz="2000" b="1" u="none" dirty="0">
                <a:latin typeface="+mn-lt"/>
              </a:rPr>
              <a:t>2,1 % à 34,9 % chez les personnes atteintes de diabète gestationnel</a:t>
            </a:r>
            <a:endParaRPr lang="fr-CA" sz="2000" b="1" u="none">
              <a:latin typeface="+mn-lt"/>
            </a:endParaRPr>
          </a:p>
        </p:txBody>
      </p:sp>
      <p:graphicFrame>
        <p:nvGraphicFramePr>
          <p:cNvPr id="6" name="Chart 5">
            <a:extLst>
              <a:ext uri="{FF2B5EF4-FFF2-40B4-BE49-F238E27FC236}">
                <a16:creationId xmlns:a16="http://schemas.microsoft.com/office/drawing/2014/main" id="{53F850D3-7DA9-4D2E-97C2-DEC1935D7095}"/>
              </a:ext>
            </a:extLst>
          </p:cNvPr>
          <p:cNvGraphicFramePr>
            <a:graphicFrameLocks/>
          </p:cNvGraphicFramePr>
          <p:nvPr>
            <p:extLst>
              <p:ext uri="{D42A27DB-BD31-4B8C-83A1-F6EECF244321}">
                <p14:modId xmlns:p14="http://schemas.microsoft.com/office/powerpoint/2010/main" val="533369248"/>
              </p:ext>
            </p:extLst>
          </p:nvPr>
        </p:nvGraphicFramePr>
        <p:xfrm>
          <a:off x="571501" y="2057143"/>
          <a:ext cx="7814854" cy="35641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5694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custDataLst>
              <p:tags r:id="rId1"/>
            </p:custDataLst>
          </p:nvPr>
        </p:nvSpPr>
        <p:spPr>
          <a:xfrm>
            <a:off x="175171" y="5620497"/>
            <a:ext cx="8233281" cy="1209562"/>
          </a:xfrm>
          <a:prstGeom prst="rect">
            <a:avLst/>
          </a:prstGeom>
        </p:spPr>
        <p:txBody>
          <a:bodyPr wrap="square">
            <a:spAutoFit/>
          </a:bodyPr>
          <a:lstStyle/>
          <a:p>
            <a:pPr eaLnBrk="0" hangingPunct="0">
              <a:spcBef>
                <a:spcPct val="30000"/>
              </a:spcBef>
              <a:defRPr/>
            </a:pPr>
            <a:r>
              <a:rPr lang="fr-CA" sz="1100" u="none" dirty="0">
                <a:latin typeface="+mj-lt"/>
                <a:cs typeface="ＭＳ Ｐゴシック" pitchFamily="68" charset="-128"/>
              </a:rPr>
              <a:t>*Les données relatives aux issues néonatales comprennent les taux individuels d’hypoglycémie néonatale, de macrosomie, de dystocie des épaules, de naissance prématurée, d’hyperbilirubinémie et de détresse respiratoire. </a:t>
            </a:r>
          </a:p>
          <a:p>
            <a:pPr eaLnBrk="0" hangingPunct="0">
              <a:spcBef>
                <a:spcPct val="30000"/>
              </a:spcBef>
              <a:defRPr/>
            </a:pPr>
            <a:r>
              <a:rPr lang="fr-CA" sz="1100" u="none" dirty="0">
                <a:latin typeface="+mj-lt"/>
                <a:cs typeface="ＭＳ Ｐゴシック" pitchFamily="68" charset="-128"/>
              </a:rPr>
              <a:t>Les taux ne comprennent que les grossesses uniques pour toutes les issues néonatales. Les taux sont normalisés selon l’âge. </a:t>
            </a:r>
          </a:p>
          <a:p>
            <a:pPr lvl="0" eaLnBrk="0" hangingPunct="0">
              <a:spcBef>
                <a:spcPct val="30000"/>
              </a:spcBef>
              <a:defRPr/>
            </a:pPr>
            <a:r>
              <a:rPr lang="fr-CA" sz="1100" u="none" dirty="0">
                <a:latin typeface="+mj-lt"/>
                <a:cs typeface="ＭＳ Ｐゴシック" pitchFamily="68" charset="-128"/>
              </a:rPr>
              <a:t>Sources : Base de données sur les congés des patients, base de données sur le diabète de l’Ontario, base de données sur les demandes de remboursement à l’Assurance-santé de l’Ontario, ensemble de données Ontario Mother-Baby, base de données sur les personnes inscrites; année financière 2018-2019, fourni par l’ICES.</a:t>
            </a:r>
          </a:p>
        </p:txBody>
      </p:sp>
      <p:sp>
        <p:nvSpPr>
          <p:cNvPr id="2" name="Rectangle 1">
            <a:extLst>
              <a:ext uri="{FF2B5EF4-FFF2-40B4-BE49-F238E27FC236}">
                <a16:creationId xmlns:a16="http://schemas.microsoft.com/office/drawing/2014/main" id="{54BFD381-6B6B-433F-ACFA-2DD24451CBF3}"/>
              </a:ext>
            </a:extLst>
          </p:cNvPr>
          <p:cNvSpPr/>
          <p:nvPr>
            <p:custDataLst>
              <p:tags r:id="rId2"/>
            </p:custDataLst>
          </p:nvPr>
        </p:nvSpPr>
        <p:spPr>
          <a:xfrm>
            <a:off x="270457" y="1455640"/>
            <a:ext cx="8793657" cy="523220"/>
          </a:xfrm>
          <a:prstGeom prst="rect">
            <a:avLst/>
          </a:prstGeom>
        </p:spPr>
        <p:txBody>
          <a:bodyPr wrap="square">
            <a:spAutoFit/>
          </a:bodyPr>
          <a:lstStyle/>
          <a:p>
            <a:pPr algn="ctr"/>
            <a:r>
              <a:rPr lang="fr-CA" b="1" u="none">
                <a:solidFill>
                  <a:srgbClr val="000000"/>
                </a:solidFill>
                <a:latin typeface="Calibri" panose="020F0502020204030204" pitchFamily="34" charset="0"/>
              </a:rPr>
              <a:t>Pourcentage de personnes atteintes de diabète pendant la grossesse (diabète préexistant ou diabète gestationnel) ayant accouché à l’hôpital et dont le nourrisson a eu une issue néonatale défavorable, en Ontario, selon l’issue néonatale, d’avril 2018 à mars 2019</a:t>
            </a:r>
          </a:p>
        </p:txBody>
      </p:sp>
      <p:sp>
        <p:nvSpPr>
          <p:cNvPr id="7" name="TextBox 6">
            <a:extLst>
              <a:ext uri="{FF2B5EF4-FFF2-40B4-BE49-F238E27FC236}">
                <a16:creationId xmlns:a16="http://schemas.microsoft.com/office/drawing/2014/main" id="{BECC201F-AE96-48D5-A2AD-1DFBA0D03B96}"/>
              </a:ext>
            </a:extLst>
          </p:cNvPr>
          <p:cNvSpPr txBox="1"/>
          <p:nvPr>
            <p:custDataLst>
              <p:tags r:id="rId3"/>
            </p:custDataLst>
          </p:nvPr>
        </p:nvSpPr>
        <p:spPr>
          <a:xfrm>
            <a:off x="257578" y="259700"/>
            <a:ext cx="8925059" cy="1015663"/>
          </a:xfrm>
          <a:prstGeom prst="rect">
            <a:avLst/>
          </a:prstGeom>
          <a:noFill/>
          <a:ln w="38100" cap="rnd">
            <a:solidFill>
              <a:schemeClr val="bg1"/>
            </a:solidFill>
            <a:prstDash val="sysDot"/>
          </a:ln>
        </p:spPr>
        <p:txBody>
          <a:bodyPr wrap="square" rtlCol="0">
            <a:spAutoFit/>
          </a:bodyPr>
          <a:lstStyle/>
          <a:p>
            <a:r>
              <a:rPr lang="fr-CA" sz="2000" b="1" u="none">
                <a:latin typeface="+mj-lt"/>
              </a:rPr>
              <a:t>Les taux d’issues néonatales défavorables individuelles* en Ontario variaient de :</a:t>
            </a:r>
          </a:p>
          <a:p>
            <a:pPr marL="342900" indent="-342900">
              <a:buClr>
                <a:srgbClr val="00B2E3"/>
              </a:buClr>
              <a:buFont typeface="Arial" panose="020B0604020202020204" pitchFamily="34" charset="0"/>
              <a:buChar char="•"/>
            </a:pPr>
            <a:r>
              <a:rPr lang="fr-CA" sz="2000" b="1" u="none">
                <a:latin typeface="+mj-lt"/>
              </a:rPr>
              <a:t>5,9 % à 23,4 % pour les accouchements liés à un diabète préexistant</a:t>
            </a:r>
          </a:p>
          <a:p>
            <a:pPr marL="342900" indent="-342900">
              <a:buClr>
                <a:srgbClr val="00B2E3"/>
              </a:buClr>
              <a:buFont typeface="Arial" panose="020B0604020202020204" pitchFamily="34" charset="0"/>
              <a:buChar char="•"/>
            </a:pPr>
            <a:r>
              <a:rPr lang="fr-CA" sz="2000" b="1" u="none">
                <a:latin typeface="+mj-lt"/>
              </a:rPr>
              <a:t>3,2 % à 17,0 % pour les accouchements liés à un diabète gestationnel</a:t>
            </a:r>
          </a:p>
        </p:txBody>
      </p:sp>
      <p:graphicFrame>
        <p:nvGraphicFramePr>
          <p:cNvPr id="6" name="Chart 5">
            <a:extLst>
              <a:ext uri="{FF2B5EF4-FFF2-40B4-BE49-F238E27FC236}">
                <a16:creationId xmlns:a16="http://schemas.microsoft.com/office/drawing/2014/main" id="{AEB41984-EE1B-4BE1-BA05-4BEE073F52A3}"/>
              </a:ext>
            </a:extLst>
          </p:cNvPr>
          <p:cNvGraphicFramePr>
            <a:graphicFrameLocks/>
          </p:cNvGraphicFramePr>
          <p:nvPr>
            <p:extLst>
              <p:ext uri="{D42A27DB-BD31-4B8C-83A1-F6EECF244321}">
                <p14:modId xmlns:p14="http://schemas.microsoft.com/office/powerpoint/2010/main" val="2775695845"/>
              </p:ext>
            </p:extLst>
          </p:nvPr>
        </p:nvGraphicFramePr>
        <p:xfrm>
          <a:off x="427394" y="2159137"/>
          <a:ext cx="8233280" cy="346135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673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AA2B47-802E-46E3-8D6A-404212BA2888}"/>
              </a:ext>
            </a:extLst>
          </p:cNvPr>
          <p:cNvSpPr/>
          <p:nvPr>
            <p:custDataLst>
              <p:tags r:id="rId1"/>
            </p:custDataLst>
          </p:nvPr>
        </p:nvSpPr>
        <p:spPr>
          <a:xfrm>
            <a:off x="0" y="5992260"/>
            <a:ext cx="8599915" cy="650947"/>
          </a:xfrm>
          <a:prstGeom prst="rect">
            <a:avLst/>
          </a:prstGeom>
        </p:spPr>
        <p:txBody>
          <a:bodyPr wrap="square">
            <a:spAutoFit/>
          </a:bodyPr>
          <a:lstStyle/>
          <a:p>
            <a:pPr eaLnBrk="0" hangingPunct="0">
              <a:spcBef>
                <a:spcPct val="30000"/>
              </a:spcBef>
              <a:defRPr/>
            </a:pPr>
            <a:r>
              <a:rPr lang="fr-CA" sz="1100" u="none" dirty="0">
                <a:latin typeface="+mn-lt"/>
                <a:cs typeface="ＭＳ Ｐゴシック" pitchFamily="68" charset="-128"/>
              </a:rPr>
              <a:t>Les taux ne comprennent que les grossesses uniques. Les taux sont normalisés selon l’âge. </a:t>
            </a:r>
          </a:p>
          <a:p>
            <a:pPr lvl="0" eaLnBrk="0" hangingPunct="0">
              <a:spcBef>
                <a:spcPct val="30000"/>
              </a:spcBef>
              <a:defRPr/>
            </a:pPr>
            <a:r>
              <a:rPr lang="fr-CA" sz="1100" u="none" dirty="0">
                <a:latin typeface="+mn-lt"/>
                <a:cs typeface="ＭＳ Ｐゴシック" pitchFamily="68" charset="-128"/>
              </a:rPr>
              <a:t>Sources : Base de données sur les congés des patients, base de données sur le diabète de l’Ontario, base de données sur les demandes de remboursement à l’Assurance-santé de l’Ontario, ensemble de données Ontario Mother-Baby, base de données sur les personnes inscrites; année financière 2018-2019, fourni par l’ICES.</a:t>
            </a:r>
          </a:p>
        </p:txBody>
      </p:sp>
      <p:sp>
        <p:nvSpPr>
          <p:cNvPr id="11" name="TextBox 10">
            <a:extLst>
              <a:ext uri="{FF2B5EF4-FFF2-40B4-BE49-F238E27FC236}">
                <a16:creationId xmlns:a16="http://schemas.microsoft.com/office/drawing/2014/main" id="{C3D4CB71-1828-4D73-ADE2-7D1B3C1967B2}"/>
              </a:ext>
            </a:extLst>
          </p:cNvPr>
          <p:cNvSpPr txBox="1"/>
          <p:nvPr>
            <p:custDataLst>
              <p:tags r:id="rId2"/>
            </p:custDataLst>
          </p:nvPr>
        </p:nvSpPr>
        <p:spPr>
          <a:xfrm>
            <a:off x="420170" y="3891990"/>
            <a:ext cx="8515107" cy="1938992"/>
          </a:xfrm>
          <a:prstGeom prst="rect">
            <a:avLst/>
          </a:prstGeom>
          <a:noFill/>
          <a:ln w="38100" cap="rnd">
            <a:solidFill>
              <a:schemeClr val="bg1"/>
            </a:solidFill>
            <a:prstDash val="sysDot"/>
          </a:ln>
        </p:spPr>
        <p:txBody>
          <a:bodyPr wrap="square" rtlCol="0" anchor="t">
            <a:spAutoFit/>
          </a:bodyPr>
          <a:lstStyle/>
          <a:p>
            <a:pPr algn="ctr"/>
            <a:r>
              <a:rPr lang="fr-CA" sz="2400" b="1" u="none" dirty="0">
                <a:latin typeface="+mn-lt"/>
                <a:ea typeface="MS PGothic"/>
                <a:cs typeface="Arial"/>
              </a:rPr>
              <a:t>En Ontario, au cours de l’année financière 2018-2019, une </a:t>
            </a:r>
            <a:r>
              <a:rPr lang="fr-CA" sz="2400" b="1" u="none" dirty="0">
                <a:solidFill>
                  <a:srgbClr val="047BC1"/>
                </a:solidFill>
                <a:latin typeface="+mn-lt"/>
                <a:ea typeface="MS PGothic"/>
                <a:cs typeface="Arial"/>
              </a:rPr>
              <a:t>admission en unité de soins intensifs néonatals pendant 24 heures ou plus </a:t>
            </a:r>
            <a:r>
              <a:rPr lang="fr-CA" sz="2400" b="1" u="none" dirty="0">
                <a:latin typeface="+mn-lt"/>
                <a:ea typeface="MS PGothic"/>
                <a:cs typeface="Arial"/>
              </a:rPr>
              <a:t>s’est produite dans le cas de :</a:t>
            </a:r>
          </a:p>
          <a:p>
            <a:pPr marL="342900" indent="-342900" algn="ctr">
              <a:buClr>
                <a:srgbClr val="00B2E3"/>
              </a:buClr>
              <a:buFont typeface="Arial" panose="020B0604020202020204" pitchFamily="34" charset="0"/>
              <a:buChar char="•"/>
            </a:pPr>
            <a:r>
              <a:rPr lang="fr-CA" sz="2400" b="1" u="none" dirty="0">
                <a:latin typeface="+mn-lt"/>
                <a:ea typeface="MS PGothic"/>
                <a:cs typeface="Arial"/>
              </a:rPr>
              <a:t>Près d’</a:t>
            </a:r>
            <a:r>
              <a:rPr lang="fr-CA" sz="2400" b="1" u="none" dirty="0">
                <a:solidFill>
                  <a:srgbClr val="047BC1"/>
                </a:solidFill>
                <a:latin typeface="+mn-lt"/>
                <a:ea typeface="MS PGothic"/>
                <a:cs typeface="Arial"/>
              </a:rPr>
              <a:t>un </a:t>
            </a:r>
            <a:r>
              <a:rPr lang="fr-CA" sz="2400" b="1" u="none" dirty="0">
                <a:latin typeface="+mn-lt"/>
                <a:ea typeface="MS PGothic"/>
                <a:cs typeface="Arial"/>
              </a:rPr>
              <a:t>accouchement </a:t>
            </a:r>
            <a:r>
              <a:rPr lang="fr-CA" sz="2400" b="1" u="none" dirty="0">
                <a:solidFill>
                  <a:srgbClr val="047BC1"/>
                </a:solidFill>
                <a:latin typeface="+mn-lt"/>
                <a:ea typeface="MS PGothic"/>
                <a:cs typeface="Arial"/>
              </a:rPr>
              <a:t>sur quatre </a:t>
            </a:r>
            <a:r>
              <a:rPr lang="fr-CA" sz="2400" b="1" u="none" dirty="0">
                <a:latin typeface="+mn-lt"/>
                <a:ea typeface="MS PGothic"/>
                <a:cs typeface="Arial"/>
              </a:rPr>
              <a:t>lié à un </a:t>
            </a:r>
            <a:r>
              <a:rPr lang="fr-CA" sz="2400" b="1" u="none" dirty="0">
                <a:solidFill>
                  <a:srgbClr val="047BC1"/>
                </a:solidFill>
                <a:latin typeface="+mn-lt"/>
                <a:ea typeface="MS PGothic"/>
                <a:cs typeface="Arial"/>
              </a:rPr>
              <a:t>diabète préexistant</a:t>
            </a:r>
            <a:endParaRPr lang="fr-CA" sz="2400" b="1" u="none">
              <a:solidFill>
                <a:srgbClr val="047BC1"/>
              </a:solidFill>
              <a:latin typeface="+mn-lt"/>
              <a:ea typeface="MS PGothic"/>
              <a:cs typeface="Arial"/>
            </a:endParaRPr>
          </a:p>
          <a:p>
            <a:pPr marL="342900" indent="-342900" algn="ctr">
              <a:buClr>
                <a:srgbClr val="00B2E3"/>
              </a:buClr>
              <a:buFont typeface="Arial" panose="020B0604020202020204" pitchFamily="34" charset="0"/>
              <a:buChar char="•"/>
            </a:pPr>
            <a:r>
              <a:rPr lang="fr-CA" sz="2400" b="1" u="none" dirty="0">
                <a:latin typeface="+mn-lt"/>
                <a:ea typeface="MS PGothic"/>
                <a:cs typeface="Arial"/>
              </a:rPr>
              <a:t>Plus d’</a:t>
            </a:r>
            <a:r>
              <a:rPr lang="fr-CA" sz="2400" b="1" u="none" dirty="0">
                <a:solidFill>
                  <a:srgbClr val="047BC1"/>
                </a:solidFill>
                <a:latin typeface="+mn-lt"/>
                <a:ea typeface="MS PGothic"/>
                <a:cs typeface="Arial"/>
              </a:rPr>
              <a:t>un </a:t>
            </a:r>
            <a:r>
              <a:rPr lang="fr-CA" sz="2400" b="1" u="none" dirty="0">
                <a:latin typeface="+mn-lt"/>
                <a:ea typeface="MS PGothic"/>
                <a:cs typeface="Arial"/>
              </a:rPr>
              <a:t>accouchement </a:t>
            </a:r>
            <a:r>
              <a:rPr lang="fr-CA" sz="2400" b="1" u="none" dirty="0">
                <a:solidFill>
                  <a:srgbClr val="047BC1"/>
                </a:solidFill>
                <a:latin typeface="+mn-lt"/>
                <a:ea typeface="MS PGothic"/>
                <a:cs typeface="Arial"/>
              </a:rPr>
              <a:t>sur dix </a:t>
            </a:r>
            <a:r>
              <a:rPr lang="fr-CA" sz="2400" b="1" u="none" dirty="0">
                <a:latin typeface="+mn-lt"/>
                <a:ea typeface="MS PGothic"/>
                <a:cs typeface="Arial"/>
              </a:rPr>
              <a:t>lié à un </a:t>
            </a:r>
            <a:r>
              <a:rPr lang="fr-CA" sz="2400" b="1" u="none" dirty="0">
                <a:solidFill>
                  <a:srgbClr val="047BC1"/>
                </a:solidFill>
                <a:latin typeface="+mn-lt"/>
                <a:ea typeface="MS PGothic"/>
                <a:cs typeface="Arial"/>
              </a:rPr>
              <a:t>diabète gestationnel</a:t>
            </a:r>
            <a:endParaRPr lang="fr-CA" sz="2400" b="1" u="none">
              <a:solidFill>
                <a:srgbClr val="047BC1"/>
              </a:solidFill>
              <a:latin typeface="+mn-lt"/>
              <a:ea typeface="MS PGothic"/>
              <a:cs typeface="Arial"/>
            </a:endParaRPr>
          </a:p>
        </p:txBody>
      </p:sp>
      <p:pic>
        <p:nvPicPr>
          <p:cNvPr id="4" name="Picture 3" descr="Icon&#10;&#10;Description automatically generated">
            <a:extLst>
              <a:ext uri="{FF2B5EF4-FFF2-40B4-BE49-F238E27FC236}">
                <a16:creationId xmlns:a16="http://schemas.microsoft.com/office/drawing/2014/main" id="{70A0232B-40DC-466A-B476-F616999E229E}"/>
              </a:ext>
            </a:extLst>
          </p:cNvPr>
          <p:cNvPicPr>
            <a:picLocks noChangeAspect="1"/>
          </p:cNvPicPr>
          <p:nvPr>
            <p:custDataLst>
              <p:tags r:id="rId3"/>
            </p:custDataLst>
          </p:nvPr>
        </p:nvPicPr>
        <p:blipFill rotWithShape="1">
          <a:blip r:embed="rId6"/>
          <a:srcRect l="25411" t="12987" r="22814" b="13420"/>
          <a:stretch/>
        </p:blipFill>
        <p:spPr>
          <a:xfrm>
            <a:off x="3363934" y="436906"/>
            <a:ext cx="2246250" cy="3192831"/>
          </a:xfrm>
          <a:prstGeom prst="rect">
            <a:avLst/>
          </a:prstGeom>
        </p:spPr>
      </p:pic>
    </p:spTree>
    <p:extLst>
      <p:ext uri="{BB962C8B-B14F-4D97-AF65-F5344CB8AC3E}">
        <p14:creationId xmlns:p14="http://schemas.microsoft.com/office/powerpoint/2010/main" val="489476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custDataLst>
              <p:tags r:id="rId1"/>
            </p:custDataLst>
          </p:nvPr>
        </p:nvSpPr>
        <p:spPr>
          <a:xfrm>
            <a:off x="10685" y="5870196"/>
            <a:ext cx="8599915" cy="650947"/>
          </a:xfrm>
          <a:prstGeom prst="rect">
            <a:avLst/>
          </a:prstGeom>
        </p:spPr>
        <p:txBody>
          <a:bodyPr wrap="square">
            <a:spAutoFit/>
          </a:bodyPr>
          <a:lstStyle/>
          <a:p>
            <a:pPr eaLnBrk="0" hangingPunct="0">
              <a:spcBef>
                <a:spcPct val="30000"/>
              </a:spcBef>
              <a:defRPr/>
            </a:pPr>
            <a:r>
              <a:rPr lang="fr-CA" sz="1100" u="none" dirty="0">
                <a:latin typeface="+mn-lt"/>
                <a:cs typeface="ＭＳ Ｐゴシック" pitchFamily="68" charset="-128"/>
              </a:rPr>
              <a:t>Les régions ayant de petites tailles d’échantillon ont un astérisque (*). Les taux ne comprennent que les grossesses uniques. Les taux sont normalisés selon l’âge. </a:t>
            </a:r>
          </a:p>
          <a:p>
            <a:pPr lvl="0" eaLnBrk="0" hangingPunct="0">
              <a:spcBef>
                <a:spcPct val="30000"/>
              </a:spcBef>
              <a:defRPr/>
            </a:pPr>
            <a:r>
              <a:rPr lang="fr-CA" sz="1100" u="none" dirty="0">
                <a:latin typeface="+mn-lt"/>
                <a:cs typeface="ＭＳ Ｐゴシック" pitchFamily="68" charset="-128"/>
              </a:rPr>
              <a:t>Sources : Base de données sur les congés des patients, base de données sur le diabète de l’Ontario, base de données sur les demandes de remboursement à l’Assurance-santé de l’Ontario, ensemble de données Ontario Mother-Baby, base de données sur les personnes inscrites; année financière 2018-2019, fourni par l’ICES.</a:t>
            </a:r>
          </a:p>
        </p:txBody>
      </p:sp>
      <p:sp>
        <p:nvSpPr>
          <p:cNvPr id="2" name="Rectangle 1">
            <a:extLst>
              <a:ext uri="{FF2B5EF4-FFF2-40B4-BE49-F238E27FC236}">
                <a16:creationId xmlns:a16="http://schemas.microsoft.com/office/drawing/2014/main" id="{54BFD381-6B6B-433F-ACFA-2DD24451CBF3}"/>
              </a:ext>
            </a:extLst>
          </p:cNvPr>
          <p:cNvSpPr/>
          <p:nvPr>
            <p:custDataLst>
              <p:tags r:id="rId2"/>
            </p:custDataLst>
          </p:nvPr>
        </p:nvSpPr>
        <p:spPr>
          <a:xfrm>
            <a:off x="420171" y="1641988"/>
            <a:ext cx="8478800" cy="738664"/>
          </a:xfrm>
          <a:prstGeom prst="rect">
            <a:avLst/>
          </a:prstGeom>
        </p:spPr>
        <p:txBody>
          <a:bodyPr wrap="square">
            <a:spAutoFit/>
          </a:bodyPr>
          <a:lstStyle/>
          <a:p>
            <a:pPr algn="ctr"/>
            <a:r>
              <a:rPr lang="fr-CA" b="1" u="none">
                <a:solidFill>
                  <a:srgbClr val="000000"/>
                </a:solidFill>
                <a:latin typeface="Calibri" panose="020F0502020204030204" pitchFamily="34" charset="0"/>
              </a:rPr>
              <a:t>Pourcentage de personnes atteintes de diabète pendant la grossesse (diabète préexistant ou diabète gestationnel) ayant accouché à l’hôpital et dont le nourrisson a été admis dans une unité de soins intensifs néonatals pendant 24 heures ou plus, en Ontario, par RLISS, avril 2018 à mars 2019</a:t>
            </a:r>
          </a:p>
        </p:txBody>
      </p:sp>
      <p:sp>
        <p:nvSpPr>
          <p:cNvPr id="7" name="TextBox 6">
            <a:extLst>
              <a:ext uri="{FF2B5EF4-FFF2-40B4-BE49-F238E27FC236}">
                <a16:creationId xmlns:a16="http://schemas.microsoft.com/office/drawing/2014/main" id="{BECC201F-AE96-48D5-A2AD-1DFBA0D03B96}"/>
              </a:ext>
            </a:extLst>
          </p:cNvPr>
          <p:cNvSpPr txBox="1"/>
          <p:nvPr>
            <p:custDataLst>
              <p:tags r:id="rId3"/>
            </p:custDataLst>
          </p:nvPr>
        </p:nvSpPr>
        <p:spPr>
          <a:xfrm>
            <a:off x="372055" y="47306"/>
            <a:ext cx="8599915" cy="1631216"/>
          </a:xfrm>
          <a:prstGeom prst="rect">
            <a:avLst/>
          </a:prstGeom>
          <a:noFill/>
          <a:ln w="38100" cap="rnd">
            <a:solidFill>
              <a:schemeClr val="bg1"/>
            </a:solidFill>
            <a:prstDash val="sysDot"/>
          </a:ln>
        </p:spPr>
        <p:txBody>
          <a:bodyPr wrap="square" rtlCol="0">
            <a:spAutoFit/>
          </a:bodyPr>
          <a:lstStyle/>
          <a:p>
            <a:r>
              <a:rPr lang="fr-CA" sz="2000" b="1" u="none" dirty="0">
                <a:latin typeface="+mn-lt"/>
              </a:rPr>
              <a:t>Les taux d’admission aux unités de soins intensifs néonatals pour une durée de 24 heures ou plus dans les réseaux locaux d’intégration des services de santé (RLISS) de l’Ontario variaient entre :</a:t>
            </a:r>
          </a:p>
          <a:p>
            <a:pPr marL="342900" indent="-342900">
              <a:buClr>
                <a:srgbClr val="00B2E3"/>
              </a:buClr>
              <a:buFont typeface="Arial" panose="020B0604020202020204" pitchFamily="34" charset="0"/>
              <a:buChar char="•"/>
            </a:pPr>
            <a:r>
              <a:rPr lang="fr-CA" sz="2000" b="1" u="none" dirty="0">
                <a:latin typeface="+mn-lt"/>
              </a:rPr>
              <a:t>12,2 % à 35,0 % pour les accouchements liés à un diabète préexistant</a:t>
            </a:r>
          </a:p>
          <a:p>
            <a:pPr marL="342900" indent="-342900">
              <a:buClr>
                <a:srgbClr val="00B2E3"/>
              </a:buClr>
              <a:buFont typeface="Arial" panose="020B0604020202020204" pitchFamily="34" charset="0"/>
              <a:buChar char="•"/>
            </a:pPr>
            <a:r>
              <a:rPr lang="fr-CA" sz="2000" b="1" u="none" dirty="0">
                <a:latin typeface="+mn-lt"/>
              </a:rPr>
              <a:t>7,9 % à 20,1 % pour les accouchements liés à un diabète gestationnel</a:t>
            </a:r>
          </a:p>
        </p:txBody>
      </p:sp>
      <p:graphicFrame>
        <p:nvGraphicFramePr>
          <p:cNvPr id="6" name="Chart 5">
            <a:extLst>
              <a:ext uri="{FF2B5EF4-FFF2-40B4-BE49-F238E27FC236}">
                <a16:creationId xmlns:a16="http://schemas.microsoft.com/office/drawing/2014/main" id="{0C215E69-FACD-445D-94F5-3B93F3B4C97C}"/>
              </a:ext>
            </a:extLst>
          </p:cNvPr>
          <p:cNvGraphicFramePr>
            <a:graphicFrameLocks/>
          </p:cNvGraphicFramePr>
          <p:nvPr>
            <p:extLst>
              <p:ext uri="{D42A27DB-BD31-4B8C-83A1-F6EECF244321}">
                <p14:modId xmlns:p14="http://schemas.microsoft.com/office/powerpoint/2010/main" val="3552852201"/>
              </p:ext>
            </p:extLst>
          </p:nvPr>
        </p:nvGraphicFramePr>
        <p:xfrm>
          <a:off x="450433" y="2364377"/>
          <a:ext cx="8051800" cy="362695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0033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solidFill>
                  <a:schemeClr val="tx1"/>
                </a:solidFill>
                <a:latin typeface="Calibri" panose="020F0502020204030204" pitchFamily="34" charset="0"/>
                <a:cs typeface="Calibri" panose="020F0502020204030204" pitchFamily="34" charset="0"/>
              </a:rPr>
              <a:t>Objectifs</a:t>
            </a:r>
            <a:endParaRPr lang="en-US" sz="3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buClr>
                <a:srgbClr val="00B2E3"/>
              </a:buClr>
            </a:pPr>
            <a:r>
              <a:rPr lang="fr-CA" sz="2000" b="1" dirty="0">
                <a:latin typeface="Calibri" panose="020F0502020204030204" pitchFamily="34" charset="0"/>
                <a:cs typeface="Calibri" panose="020F0502020204030204" pitchFamily="34" charset="0"/>
              </a:rPr>
              <a:t>Aperçu des normes de qualité </a:t>
            </a:r>
            <a:br>
              <a:rPr lang="fr-CA" sz="2000" b="1" dirty="0">
                <a:latin typeface="Calibri" panose="020F0502020204030204" pitchFamily="34" charset="0"/>
                <a:cs typeface="Calibri" panose="020F0502020204030204" pitchFamily="34" charset="0"/>
              </a:rPr>
            </a:br>
            <a:r>
              <a:rPr lang="fr-CA" sz="2000" dirty="0">
                <a:latin typeface="Calibri" panose="020F0502020204030204" pitchFamily="34" charset="0"/>
                <a:cs typeface="Calibri" panose="020F0502020204030204" pitchFamily="34" charset="0"/>
              </a:rPr>
              <a:t>De quoi s’agit-il? Comment sont-elles utilisées?</a:t>
            </a:r>
          </a:p>
          <a:p>
            <a:pPr>
              <a:buClr>
                <a:srgbClr val="00B2E3"/>
              </a:buClr>
            </a:pPr>
            <a:r>
              <a:rPr lang="fr-CA" sz="2000" b="1" dirty="0">
                <a:latin typeface="Calibri" panose="020F0502020204030204" pitchFamily="34" charset="0"/>
                <a:cs typeface="Calibri" panose="020F0502020204030204" pitchFamily="34" charset="0"/>
              </a:rPr>
              <a:t>Pourquoi cette norme de qualité est-elle nécessaire?</a:t>
            </a:r>
            <a:br>
              <a:rPr lang="fr-CA" sz="2000" dirty="0">
                <a:latin typeface="Calibri" panose="020F0502020204030204" pitchFamily="34" charset="0"/>
                <a:cs typeface="Calibri" panose="020F0502020204030204" pitchFamily="34" charset="0"/>
              </a:rPr>
            </a:br>
            <a:r>
              <a:rPr lang="fr-CA" sz="2000" dirty="0">
                <a:latin typeface="Calibri" panose="020F0502020204030204" pitchFamily="34" charset="0"/>
                <a:cs typeface="Calibri" panose="020F0502020204030204" pitchFamily="34" charset="0"/>
              </a:rPr>
              <a:t>Il existe des lacunes et des écarts dans la qualité des soins pour les </a:t>
            </a:r>
            <a:r>
              <a:rPr lang="fr-FR" sz="2000" i="0" u="none" strike="noStrike" baseline="0" dirty="0">
                <a:solidFill>
                  <a:srgbClr val="000000"/>
                </a:solidFill>
                <a:latin typeface="Calibri" panose="020F0502020204030204" pitchFamily="34" charset="0"/>
              </a:rPr>
              <a:t>personnes atteintes de diabète de type 1 et de type 2 qui tombent enceintes et aux personnes chez qui on a diagnostiqué un diabète gestationnel </a:t>
            </a:r>
            <a:endParaRPr lang="fr-CA" sz="2000" dirty="0">
              <a:highlight>
                <a:srgbClr val="FFFF00"/>
              </a:highlight>
              <a:latin typeface="Calibri" panose="020F0502020204030204" pitchFamily="34" charset="0"/>
              <a:cs typeface="Calibri" panose="020F0502020204030204" pitchFamily="34" charset="0"/>
            </a:endParaRPr>
          </a:p>
          <a:p>
            <a:pPr>
              <a:buClr>
                <a:srgbClr val="00B2E3"/>
              </a:buClr>
            </a:pPr>
            <a:r>
              <a:rPr lang="fr-CA" sz="2000" b="1" dirty="0">
                <a:latin typeface="Calibri" panose="020F0502020204030204" pitchFamily="34" charset="0"/>
                <a:cs typeface="Calibri" panose="020F0502020204030204" pitchFamily="34" charset="0"/>
              </a:rPr>
              <a:t>Énoncés de qualité pour améliorer les soins</a:t>
            </a:r>
            <a:br>
              <a:rPr lang="fr-CA" sz="2000" b="1" dirty="0">
                <a:latin typeface="Calibri" panose="020F0502020204030204" pitchFamily="34" charset="0"/>
                <a:cs typeface="Calibri" panose="020F0502020204030204" pitchFamily="34" charset="0"/>
              </a:rPr>
            </a:br>
            <a:r>
              <a:rPr lang="fr-CA" sz="2000" dirty="0">
                <a:latin typeface="Calibri" panose="020F0502020204030204" pitchFamily="34" charset="0"/>
                <a:cs typeface="Calibri" panose="020F0502020204030204" pitchFamily="34" charset="0"/>
              </a:rPr>
              <a:t>Les énoncés clés de la </a:t>
            </a:r>
            <a:r>
              <a:rPr lang="fr-CA" sz="2000" dirty="0">
                <a:solidFill>
                  <a:srgbClr val="000000"/>
                </a:solidFill>
                <a:latin typeface="Calibri" panose="020F0502020204030204" pitchFamily="34" charset="0"/>
                <a:cs typeface="Calibri" panose="020F0502020204030204" pitchFamily="34" charset="0"/>
              </a:rPr>
              <a:t>n</a:t>
            </a:r>
            <a:r>
              <a:rPr lang="fr-CA" sz="2000" b="0" i="0" u="none" dirty="0">
                <a:solidFill>
                  <a:srgbClr val="000000"/>
                </a:solidFill>
                <a:effectLst/>
                <a:latin typeface="Calibri" panose="020F0502020204030204" pitchFamily="34" charset="0"/>
              </a:rPr>
              <a:t>orme de qualité sur le </a:t>
            </a:r>
            <a:r>
              <a:rPr lang="fr-CA" sz="2000" b="0" i="0" u="none" dirty="0">
                <a:solidFill>
                  <a:srgbClr val="000000"/>
                </a:solidFill>
                <a:effectLst/>
                <a:latin typeface="+mn-lt"/>
                <a:cs typeface="Arial"/>
              </a:rPr>
              <a:t>d</a:t>
            </a:r>
            <a:r>
              <a:rPr lang="fr-CA" sz="2000" u="none" dirty="0">
                <a:latin typeface="+mn-lt"/>
                <a:ea typeface="Helvetica Neue Light" panose="02000403000000020004" pitchFamily="2" charset="0"/>
                <a:cs typeface="Arial"/>
              </a:rPr>
              <a:t>iabète </a:t>
            </a:r>
            <a:r>
              <a:rPr lang="fr-CA" sz="2000" u="none">
                <a:latin typeface="+mn-lt"/>
                <a:ea typeface="Helvetica Neue Light" panose="02000403000000020004" pitchFamily="2" charset="0"/>
                <a:cs typeface="Arial"/>
              </a:rPr>
              <a:t>de</a:t>
            </a:r>
            <a:r>
              <a:rPr lang="fr-CA" sz="2000" u="none" dirty="0">
                <a:latin typeface="+mn-lt"/>
                <a:ea typeface="Helvetica Neue Light" panose="02000403000000020004" pitchFamily="2" charset="0"/>
                <a:cs typeface="Arial"/>
              </a:rPr>
              <a:t> grossesse</a:t>
            </a:r>
          </a:p>
          <a:p>
            <a:pPr>
              <a:buClr>
                <a:srgbClr val="00B2E3"/>
              </a:buClr>
            </a:pPr>
            <a:r>
              <a:rPr lang="fr-CA" sz="2000" b="1" dirty="0">
                <a:latin typeface="Calibri" panose="020F0502020204030204" pitchFamily="34" charset="0"/>
                <a:cs typeface="Calibri" panose="020F0502020204030204" pitchFamily="34" charset="0"/>
              </a:rPr>
              <a:t>Manière de mesurer le succès</a:t>
            </a:r>
            <a:br>
              <a:rPr lang="fr-CA" sz="2000" b="1" dirty="0">
                <a:latin typeface="Calibri" panose="020F0502020204030204" pitchFamily="34" charset="0"/>
                <a:cs typeface="Calibri" panose="020F0502020204030204" pitchFamily="34" charset="0"/>
              </a:rPr>
            </a:br>
            <a:r>
              <a:rPr lang="fr-CA" sz="2000" dirty="0">
                <a:latin typeface="Calibri" panose="020F0502020204030204" pitchFamily="34" charset="0"/>
                <a:cs typeface="Calibri" panose="020F0502020204030204" pitchFamily="34" charset="0"/>
              </a:rPr>
              <a:t>Indicateurs qui peuvent vous aider à mesurer vos efforts d’amélioration de la qualité</a:t>
            </a:r>
          </a:p>
          <a:p>
            <a:pPr marL="0" indent="0">
              <a:buClr>
                <a:srgbClr val="00B2E3"/>
              </a:buClr>
              <a:buNone/>
            </a:pPr>
            <a:endParaRPr lang="fr-CA" sz="2200" dirty="0">
              <a:highlight>
                <a:srgbClr val="FFFF00"/>
              </a:highlight>
              <a:latin typeface="Calibri" panose="020F0502020204030204" pitchFamily="34" charset="0"/>
              <a:cs typeface="Calibri" panose="020F0502020204030204" pitchFamily="34" charset="0"/>
            </a:endParaRPr>
          </a:p>
          <a:p>
            <a:endParaRPr lang="en-US" sz="2000" dirty="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289A-A8C5-4247-A39A-237A00E11F76}"/>
              </a:ext>
            </a:extLst>
          </p:cNvPr>
          <p:cNvSpPr>
            <a:spLocks noGrp="1"/>
          </p:cNvSpPr>
          <p:nvPr>
            <p:ph type="title"/>
            <p:custDataLst>
              <p:tags r:id="rId1"/>
            </p:custDataLst>
          </p:nvPr>
        </p:nvSpPr>
        <p:spPr>
          <a:xfrm>
            <a:off x="4260786" y="770274"/>
            <a:ext cx="4594358" cy="4301543"/>
          </a:xfrm>
        </p:spPr>
        <p:txBody>
          <a:bodyPr/>
          <a:lstStyle/>
          <a:p>
            <a:r>
              <a:rPr lang="fr-CA" sz="2200">
                <a:solidFill>
                  <a:schemeClr val="tx1"/>
                </a:solidFill>
                <a:latin typeface="+mn-lt"/>
              </a:rPr>
              <a:t>Les soins avant la grossesse peuvent améliorer les issues des </a:t>
            </a:r>
            <a:r>
              <a:rPr lang="fr-CA" sz="2200" dirty="0">
                <a:solidFill>
                  <a:schemeClr val="tx1"/>
                </a:solidFill>
                <a:latin typeface="+mn-lt"/>
              </a:rPr>
              <a:t>maternelles </a:t>
            </a:r>
            <a:r>
              <a:rPr lang="fr-CA" sz="2200">
                <a:solidFill>
                  <a:schemeClr val="tx1"/>
                </a:solidFill>
                <a:latin typeface="+mn-lt"/>
              </a:rPr>
              <a:t>et fœtales chez les personnes atteintes de diabète de type 1 ou de type </a:t>
            </a:r>
            <a:r>
              <a:rPr lang="fr-CA" sz="2200" dirty="0">
                <a:solidFill>
                  <a:schemeClr val="tx1"/>
                </a:solidFill>
                <a:latin typeface="+mn-lt"/>
              </a:rPr>
              <a:t>2.</a:t>
            </a:r>
            <a:r>
              <a:rPr lang="fr-CA" sz="2200" baseline="30000" dirty="0">
                <a:solidFill>
                  <a:schemeClr val="tx1"/>
                </a:solidFill>
                <a:latin typeface="+mn-lt"/>
              </a:rPr>
              <a:t>1</a:t>
            </a:r>
            <a:br>
              <a:rPr lang="fr-CA" sz="2200" dirty="0">
                <a:solidFill>
                  <a:schemeClr val="tx1"/>
                </a:solidFill>
                <a:latin typeface="+mn-lt"/>
              </a:rPr>
            </a:br>
            <a:br>
              <a:rPr lang="fr-CA" sz="2200" dirty="0">
                <a:solidFill>
                  <a:schemeClr val="tx1"/>
                </a:solidFill>
                <a:latin typeface="+mn-lt"/>
              </a:rPr>
            </a:br>
            <a:r>
              <a:rPr lang="fr-CA" sz="2200">
                <a:solidFill>
                  <a:schemeClr val="tx1"/>
                </a:solidFill>
                <a:latin typeface="+mn-lt"/>
              </a:rPr>
              <a:t>Cependant, environ </a:t>
            </a:r>
            <a:r>
              <a:rPr lang="fr-CA" sz="2200">
                <a:solidFill>
                  <a:srgbClr val="047BC1"/>
                </a:solidFill>
                <a:latin typeface="+mn-lt"/>
              </a:rPr>
              <a:t>40 % des personnes ne reçoivent pas de soins avant la grossesse</a:t>
            </a:r>
            <a:r>
              <a:rPr lang="fr-CA" sz="2200">
                <a:solidFill>
                  <a:schemeClr val="tx1"/>
                </a:solidFill>
                <a:latin typeface="+mn-lt"/>
              </a:rPr>
              <a:t>.</a:t>
            </a:r>
            <a:r>
              <a:rPr lang="fr-CA" sz="2200" baseline="30000">
                <a:solidFill>
                  <a:schemeClr val="tx1"/>
                </a:solidFill>
                <a:latin typeface="+mn-lt"/>
              </a:rPr>
              <a:t>1,2</a:t>
            </a:r>
            <a:br>
              <a:rPr lang="fr-CA" sz="2200">
                <a:solidFill>
                  <a:schemeClr val="tx1"/>
                </a:solidFill>
                <a:latin typeface="+mn-lt"/>
              </a:rPr>
            </a:br>
            <a:br>
              <a:rPr lang="fr-CA" sz="2200">
                <a:solidFill>
                  <a:schemeClr val="tx1"/>
                </a:solidFill>
                <a:latin typeface="+mn-lt"/>
              </a:rPr>
            </a:br>
            <a:r>
              <a:rPr lang="fr-CA" sz="2200">
                <a:solidFill>
                  <a:schemeClr val="tx1"/>
                </a:solidFill>
                <a:latin typeface="+mn-lt"/>
              </a:rPr>
              <a:t>Par ailleurs, le taux de soins avant la grossesse chez les </a:t>
            </a:r>
            <a:r>
              <a:rPr lang="fr-CA" sz="2200">
                <a:solidFill>
                  <a:srgbClr val="047BC1"/>
                </a:solidFill>
                <a:latin typeface="+mn-lt"/>
              </a:rPr>
              <a:t>personnes atteintes de diabète de type 2 est plus faible</a:t>
            </a:r>
            <a:r>
              <a:rPr lang="fr-CA" sz="2200">
                <a:solidFill>
                  <a:schemeClr val="tx1"/>
                </a:solidFill>
                <a:latin typeface="+mn-lt"/>
              </a:rPr>
              <a:t> que chez les personnes atteintes de diabète de type 1.</a:t>
            </a:r>
            <a:r>
              <a:rPr lang="fr-CA" sz="2200" baseline="30000">
                <a:solidFill>
                  <a:schemeClr val="tx1"/>
                </a:solidFill>
                <a:latin typeface="+mn-lt"/>
              </a:rPr>
              <a:t>3</a:t>
            </a:r>
          </a:p>
        </p:txBody>
      </p:sp>
      <p:sp>
        <p:nvSpPr>
          <p:cNvPr id="10" name="Rectangle 9">
            <a:extLst>
              <a:ext uri="{FF2B5EF4-FFF2-40B4-BE49-F238E27FC236}">
                <a16:creationId xmlns:a16="http://schemas.microsoft.com/office/drawing/2014/main" id="{858F1069-3EEE-4971-9CC7-C006DB9A7F13}"/>
              </a:ext>
            </a:extLst>
          </p:cNvPr>
          <p:cNvSpPr/>
          <p:nvPr>
            <p:custDataLst>
              <p:tags r:id="rId2"/>
            </p:custDataLst>
          </p:nvPr>
        </p:nvSpPr>
        <p:spPr>
          <a:xfrm>
            <a:off x="9427" y="5649653"/>
            <a:ext cx="8552681" cy="1209562"/>
          </a:xfrm>
          <a:prstGeom prst="rect">
            <a:avLst/>
          </a:prstGeom>
        </p:spPr>
        <p:txBody>
          <a:bodyPr wrap="square">
            <a:spAutoFit/>
          </a:bodyPr>
          <a:lstStyle/>
          <a:p>
            <a:pPr lvl="0" eaLnBrk="0" hangingPunct="0">
              <a:spcBef>
                <a:spcPct val="30000"/>
              </a:spcBef>
              <a:defRPr/>
            </a:pPr>
            <a:r>
              <a:rPr lang="fr-CA" sz="1100" u="none" baseline="30000">
                <a:latin typeface="+mn-lt"/>
                <a:cs typeface="ＭＳ Ｐゴシック" pitchFamily="68" charset="-128"/>
              </a:rPr>
              <a:t>1</a:t>
            </a:r>
            <a:r>
              <a:rPr lang="fr-CA" sz="1100" u="none">
                <a:latin typeface="+mn-lt"/>
                <a:cs typeface="ＭＳ Ｐゴシック" pitchFamily="68" charset="-128"/>
              </a:rPr>
              <a:t>Diabetes Canada Clinical Practice Guidelines Expert Committee. Diabetes Canada 2018 Clinical practice guidelines for the prevention and management of diabetes in Canada. Can J Diabetes. 2018;42(Suppl 1):S1-S325.</a:t>
            </a:r>
          </a:p>
          <a:p>
            <a:pPr lvl="0" eaLnBrk="0" hangingPunct="0">
              <a:spcBef>
                <a:spcPct val="30000"/>
              </a:spcBef>
              <a:defRPr/>
            </a:pPr>
            <a:r>
              <a:rPr lang="fr-CA" sz="1100" u="none" baseline="30000">
                <a:latin typeface="+mn-lt"/>
                <a:cs typeface="ＭＳ Ｐゴシック" pitchFamily="68" charset="-128"/>
              </a:rPr>
              <a:t>2</a:t>
            </a:r>
            <a:r>
              <a:rPr lang="fr-CA" sz="1100" u="none">
                <a:latin typeface="+mn-lt"/>
                <a:cs typeface="ＭＳ Ｐゴシック" pitchFamily="68" charset="-128"/>
              </a:rPr>
              <a:t>Lipscombe LL, McLaughlin HM, Wu W, Feig DS. Pregnancy planning in women with pregestational diabetes. J Matern Fetal Neonatal Med. </a:t>
            </a:r>
            <a:br>
              <a:rPr lang="fr-CA" sz="1100" u="none">
                <a:latin typeface="+mn-lt"/>
                <a:cs typeface="ＭＳ Ｐゴシック" pitchFamily="68" charset="-128"/>
              </a:rPr>
            </a:br>
            <a:r>
              <a:rPr lang="fr-CA" sz="1100" u="none">
                <a:latin typeface="+mn-lt"/>
                <a:cs typeface="ＭＳ Ｐゴシック" pitchFamily="68" charset="-128"/>
              </a:rPr>
              <a:t>2011 Sept;34(9):1095-1101.</a:t>
            </a:r>
          </a:p>
          <a:p>
            <a:pPr lvl="0" eaLnBrk="0" hangingPunct="0">
              <a:spcBef>
                <a:spcPct val="30000"/>
              </a:spcBef>
              <a:defRPr/>
            </a:pPr>
            <a:r>
              <a:rPr lang="fr-CA" sz="1100" u="none" baseline="30000">
                <a:latin typeface="+mn-lt"/>
                <a:cs typeface="ＭＳ Ｐゴシック" pitchFamily="68" charset="-128"/>
              </a:rPr>
              <a:t>3</a:t>
            </a:r>
            <a:r>
              <a:rPr lang="fr-CA" sz="1100" u="none">
                <a:latin typeface="+mn-lt"/>
                <a:cs typeface="ＭＳ Ｐゴシック" pitchFamily="68" charset="-128"/>
              </a:rPr>
              <a:t>Kallas-Koeman M, Khandwala F, Donovan LE. Rate of preconception care in women with type 2 diabetes still lags behind that of women with </a:t>
            </a:r>
            <a:br>
              <a:rPr lang="fr-CA" sz="1100" u="none">
                <a:latin typeface="+mn-lt"/>
                <a:cs typeface="ＭＳ Ｐゴシック" pitchFamily="68" charset="-128"/>
              </a:rPr>
            </a:br>
            <a:r>
              <a:rPr lang="fr-CA" sz="1100" u="none">
                <a:latin typeface="+mn-lt"/>
                <a:cs typeface="ＭＳ Ｐゴシック" pitchFamily="68" charset="-128"/>
              </a:rPr>
              <a:t>type 1 diabetes. Can J Diabetes. 2012 August;36(4):170-174.</a:t>
            </a:r>
          </a:p>
        </p:txBody>
      </p:sp>
      <p:grpSp>
        <p:nvGrpSpPr>
          <p:cNvPr id="12" name="Group 11">
            <a:extLst>
              <a:ext uri="{FF2B5EF4-FFF2-40B4-BE49-F238E27FC236}">
                <a16:creationId xmlns:a16="http://schemas.microsoft.com/office/drawing/2014/main" id="{45ABC5E2-7FA6-421D-82B0-7CDB552C13C2}"/>
              </a:ext>
            </a:extLst>
          </p:cNvPr>
          <p:cNvGrpSpPr/>
          <p:nvPr>
            <p:custDataLst>
              <p:tags r:id="rId3"/>
            </p:custDataLst>
          </p:nvPr>
        </p:nvGrpSpPr>
        <p:grpSpPr>
          <a:xfrm>
            <a:off x="348231" y="381730"/>
            <a:ext cx="3665629" cy="5279435"/>
            <a:chOff x="348231" y="381730"/>
            <a:chExt cx="3665629" cy="5279435"/>
          </a:xfrm>
        </p:grpSpPr>
        <p:sp>
          <p:nvSpPr>
            <p:cNvPr id="8" name="Thought Bubble: Cloud 7">
              <a:extLst>
                <a:ext uri="{FF2B5EF4-FFF2-40B4-BE49-F238E27FC236}">
                  <a16:creationId xmlns:a16="http://schemas.microsoft.com/office/drawing/2014/main" id="{87D7E4AE-BBD9-4E09-88E0-2462517E6392}"/>
                </a:ext>
              </a:extLst>
            </p:cNvPr>
            <p:cNvSpPr/>
            <p:nvPr/>
          </p:nvSpPr>
          <p:spPr bwMode="auto">
            <a:xfrm>
              <a:off x="1903899" y="381730"/>
              <a:ext cx="2109961" cy="1209563"/>
            </a:xfrm>
            <a:prstGeom prst="cloudCallout">
              <a:avLst>
                <a:gd name="adj1" fmla="val -57279"/>
                <a:gd name="adj2" fmla="val 83383"/>
              </a:avLst>
            </a:prstGeom>
            <a:noFill/>
            <a:ln w="9525" cap="flat" cmpd="sng" algn="ctr">
              <a:solidFill>
                <a:srgbClr val="047B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5" name="Picture 4" descr="A picture containing silhouette&#10;&#10;Description automatically generated">
              <a:extLst>
                <a:ext uri="{FF2B5EF4-FFF2-40B4-BE49-F238E27FC236}">
                  <a16:creationId xmlns:a16="http://schemas.microsoft.com/office/drawing/2014/main" id="{5651F0E4-6A6F-4A4A-AF9E-B50F0A59BD38}"/>
                </a:ext>
              </a:extLst>
            </p:cNvPr>
            <p:cNvPicPr>
              <a:picLocks noChangeAspect="1"/>
            </p:cNvPicPr>
            <p:nvPr/>
          </p:nvPicPr>
          <p:blipFill rotWithShape="1">
            <a:blip r:embed="rId6"/>
            <a:srcRect l="33007" t="20260" r="36226" b="19153"/>
            <a:stretch/>
          </p:blipFill>
          <p:spPr>
            <a:xfrm>
              <a:off x="348231" y="1866140"/>
              <a:ext cx="1927124" cy="3795025"/>
            </a:xfrm>
            <a:prstGeom prst="rect">
              <a:avLst/>
            </a:prstGeom>
          </p:spPr>
        </p:pic>
        <p:pic>
          <p:nvPicPr>
            <p:cNvPr id="7" name="Picture 6" descr="Icon&#10;&#10;Description automatically generated">
              <a:extLst>
                <a:ext uri="{FF2B5EF4-FFF2-40B4-BE49-F238E27FC236}">
                  <a16:creationId xmlns:a16="http://schemas.microsoft.com/office/drawing/2014/main" id="{74009362-6131-42F8-9753-BAF490981156}"/>
                </a:ext>
              </a:extLst>
            </p:cNvPr>
            <p:cNvPicPr>
              <a:picLocks noChangeAspect="1"/>
            </p:cNvPicPr>
            <p:nvPr/>
          </p:nvPicPr>
          <p:blipFill rotWithShape="1">
            <a:blip r:embed="rId7"/>
            <a:srcRect l="13982" t="12769" r="9654" b="13546"/>
            <a:stretch/>
          </p:blipFill>
          <p:spPr>
            <a:xfrm>
              <a:off x="2550741" y="562579"/>
              <a:ext cx="881230" cy="853255"/>
            </a:xfrm>
            <a:prstGeom prst="rect">
              <a:avLst/>
            </a:prstGeom>
          </p:spPr>
        </p:pic>
      </p:grpSp>
    </p:spTree>
    <p:extLst>
      <p:ext uri="{BB962C8B-B14F-4D97-AF65-F5344CB8AC3E}">
        <p14:creationId xmlns:p14="http://schemas.microsoft.com/office/powerpoint/2010/main" val="146796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289A-A8C5-4247-A39A-237A00E11F76}"/>
              </a:ext>
            </a:extLst>
          </p:cNvPr>
          <p:cNvSpPr>
            <a:spLocks noGrp="1"/>
          </p:cNvSpPr>
          <p:nvPr>
            <p:ph type="title"/>
            <p:custDataLst>
              <p:tags r:id="rId1"/>
            </p:custDataLst>
          </p:nvPr>
        </p:nvSpPr>
        <p:spPr>
          <a:xfrm>
            <a:off x="203085" y="3422984"/>
            <a:ext cx="8737830" cy="2510364"/>
          </a:xfrm>
        </p:spPr>
        <p:txBody>
          <a:bodyPr/>
          <a:lstStyle/>
          <a:p>
            <a:pPr algn="ctr"/>
            <a:r>
              <a:rPr lang="fr-CA" sz="2400" dirty="0">
                <a:solidFill>
                  <a:schemeClr val="tx1"/>
                </a:solidFill>
                <a:latin typeface="+mn-lt"/>
              </a:rPr>
              <a:t>Le dépistage du diabète après la grossesse chez les personnes atteintes de diabète gestationnel est important pour cibler les personnes susceptibles de développer le diabète après la grossesse et celles qui sont encore atteintes de diabète. </a:t>
            </a:r>
            <a:br>
              <a:rPr lang="fr-CA" sz="2400" dirty="0">
                <a:solidFill>
                  <a:schemeClr val="tx1"/>
                </a:solidFill>
                <a:latin typeface="+mn-lt"/>
              </a:rPr>
            </a:br>
            <a:r>
              <a:rPr lang="fr-CA" sz="2400" dirty="0">
                <a:solidFill>
                  <a:schemeClr val="tx1"/>
                </a:solidFill>
                <a:latin typeface="+mn-lt"/>
              </a:rPr>
              <a:t>Cependant, </a:t>
            </a:r>
            <a:r>
              <a:rPr lang="fr-CA" sz="2400" dirty="0">
                <a:solidFill>
                  <a:srgbClr val="047BC1"/>
                </a:solidFill>
                <a:latin typeface="+mn-lt"/>
              </a:rPr>
              <a:t>seule une personne sur six environ atteinte de diabète gestationnel fait l’objet d’un dépistage dans les six mois suivant l’accouchement</a:t>
            </a:r>
            <a:r>
              <a:rPr lang="fr-CA" sz="2400" dirty="0">
                <a:solidFill>
                  <a:schemeClr val="tx1"/>
                </a:solidFill>
                <a:latin typeface="+mn-lt"/>
              </a:rPr>
              <a:t>.</a:t>
            </a:r>
            <a:r>
              <a:rPr lang="fr-CA" sz="2400" baseline="30000" dirty="0">
                <a:solidFill>
                  <a:schemeClr val="tx1"/>
                </a:solidFill>
                <a:latin typeface="+mn-lt"/>
              </a:rPr>
              <a:t>1</a:t>
            </a:r>
          </a:p>
        </p:txBody>
      </p:sp>
      <p:sp>
        <p:nvSpPr>
          <p:cNvPr id="10" name="Rectangle 9">
            <a:extLst>
              <a:ext uri="{FF2B5EF4-FFF2-40B4-BE49-F238E27FC236}">
                <a16:creationId xmlns:a16="http://schemas.microsoft.com/office/drawing/2014/main" id="{858F1069-3EEE-4971-9CC7-C006DB9A7F13}"/>
              </a:ext>
            </a:extLst>
          </p:cNvPr>
          <p:cNvSpPr/>
          <p:nvPr>
            <p:custDataLst>
              <p:tags r:id="rId2"/>
            </p:custDataLst>
          </p:nvPr>
        </p:nvSpPr>
        <p:spPr>
          <a:xfrm>
            <a:off x="6234" y="5958628"/>
            <a:ext cx="8623416" cy="820225"/>
          </a:xfrm>
          <a:prstGeom prst="rect">
            <a:avLst/>
          </a:prstGeom>
        </p:spPr>
        <p:txBody>
          <a:bodyPr wrap="square">
            <a:spAutoFit/>
          </a:bodyPr>
          <a:lstStyle/>
          <a:p>
            <a:pPr lvl="0" eaLnBrk="0" hangingPunct="0">
              <a:spcBef>
                <a:spcPct val="30000"/>
              </a:spcBef>
              <a:defRPr/>
            </a:pPr>
            <a:r>
              <a:rPr lang="fr-CA" sz="1100" u="none" dirty="0">
                <a:latin typeface="+mn-lt"/>
                <a:cs typeface="ＭＳ Ｐゴシック" pitchFamily="68" charset="-128"/>
              </a:rPr>
              <a:t>Le taux de dépistage du diabète de type 2 comprend les personnes atteintes de diabète gestationnel qui ont subi un test de tolérance au glucose oral à 75 g dans un laboratoire communautaire en 2008. Une analyse supplémentaire est nécessaire pour évaluer le taux de dépistage actuel en Ontario. </a:t>
            </a:r>
          </a:p>
          <a:p>
            <a:pPr lvl="0" eaLnBrk="0" hangingPunct="0">
              <a:spcBef>
                <a:spcPct val="30000"/>
              </a:spcBef>
              <a:defRPr/>
            </a:pPr>
            <a:r>
              <a:rPr lang="fr-CA" sz="1100" u="none" baseline="30000" dirty="0">
                <a:latin typeface="+mn-lt"/>
                <a:cs typeface="ＭＳ Ｐゴシック" pitchFamily="68" charset="-128"/>
              </a:rPr>
              <a:t>1</a:t>
            </a:r>
            <a:r>
              <a:rPr lang="fr-CA" sz="1100" u="none" dirty="0">
                <a:latin typeface="+mn-lt"/>
                <a:cs typeface="ＭＳ Ｐゴシック" pitchFamily="68" charset="-128"/>
              </a:rPr>
              <a:t>Shah B, </a:t>
            </a:r>
            <a:r>
              <a:rPr lang="fr-CA" sz="1100" u="none" dirty="0" err="1">
                <a:latin typeface="+mn-lt"/>
                <a:cs typeface="ＭＳ Ｐゴシック" pitchFamily="68" charset="-128"/>
              </a:rPr>
              <a:t>Lipscombe</a:t>
            </a:r>
            <a:r>
              <a:rPr lang="fr-CA" sz="1100" u="none" dirty="0">
                <a:latin typeface="+mn-lt"/>
                <a:cs typeface="ＭＳ Ｐゴシック" pitchFamily="68" charset="-128"/>
              </a:rPr>
              <a:t> L, </a:t>
            </a:r>
            <a:r>
              <a:rPr lang="fr-CA" sz="1100" u="none" dirty="0" err="1">
                <a:latin typeface="+mn-lt"/>
                <a:cs typeface="ＭＳ Ｐゴシック" pitchFamily="68" charset="-128"/>
              </a:rPr>
              <a:t>Feig</a:t>
            </a:r>
            <a:r>
              <a:rPr lang="fr-CA" sz="1100" u="none" dirty="0">
                <a:latin typeface="+mn-lt"/>
                <a:cs typeface="ＭＳ Ｐゴシック" pitchFamily="68" charset="-128"/>
              </a:rPr>
              <a:t> D, Lowe J. </a:t>
            </a:r>
            <a:r>
              <a:rPr lang="fr-CA" sz="1100" u="none" dirty="0" err="1">
                <a:latin typeface="+mn-lt"/>
                <a:cs typeface="ＭＳ Ｐゴシック" pitchFamily="68" charset="-128"/>
              </a:rPr>
              <a:t>Missed</a:t>
            </a:r>
            <a:r>
              <a:rPr lang="fr-CA" sz="1100" u="none" dirty="0">
                <a:latin typeface="+mn-lt"/>
                <a:cs typeface="ＭＳ Ｐゴシック" pitchFamily="68" charset="-128"/>
              </a:rPr>
              <a:t> </a:t>
            </a:r>
            <a:r>
              <a:rPr lang="fr-CA" sz="1100" u="none" dirty="0" err="1">
                <a:latin typeface="+mn-lt"/>
                <a:cs typeface="ＭＳ Ｐゴシック" pitchFamily="68" charset="-128"/>
              </a:rPr>
              <a:t>opportunities</a:t>
            </a:r>
            <a:r>
              <a:rPr lang="fr-CA" sz="1100" u="none" dirty="0">
                <a:latin typeface="+mn-lt"/>
                <a:cs typeface="ＭＳ Ｐゴシック" pitchFamily="68" charset="-128"/>
              </a:rPr>
              <a:t> for type 2 </a:t>
            </a:r>
            <a:r>
              <a:rPr lang="fr-CA" sz="1100" u="none" dirty="0" err="1">
                <a:latin typeface="+mn-lt"/>
                <a:cs typeface="ＭＳ Ｐゴシック" pitchFamily="68" charset="-128"/>
              </a:rPr>
              <a:t>diabetes</a:t>
            </a:r>
            <a:r>
              <a:rPr lang="fr-CA" sz="1100" u="none" dirty="0">
                <a:latin typeface="+mn-lt"/>
                <a:cs typeface="ＭＳ Ｐゴシック" pitchFamily="68" charset="-128"/>
              </a:rPr>
              <a:t> </a:t>
            </a:r>
            <a:r>
              <a:rPr lang="fr-CA" sz="1100" u="none" dirty="0" err="1">
                <a:latin typeface="+mn-lt"/>
                <a:cs typeface="ＭＳ Ｐゴシック" pitchFamily="68" charset="-128"/>
              </a:rPr>
              <a:t>testing</a:t>
            </a:r>
            <a:r>
              <a:rPr lang="fr-CA" sz="1100" u="none" dirty="0">
                <a:latin typeface="+mn-lt"/>
                <a:cs typeface="ＭＳ Ｐゴシック" pitchFamily="68" charset="-128"/>
              </a:rPr>
              <a:t> </a:t>
            </a:r>
            <a:r>
              <a:rPr lang="fr-CA" sz="1100" u="none" dirty="0" err="1">
                <a:latin typeface="+mn-lt"/>
                <a:cs typeface="ＭＳ Ｐゴシック" pitchFamily="68" charset="-128"/>
              </a:rPr>
              <a:t>following</a:t>
            </a:r>
            <a:r>
              <a:rPr lang="fr-CA" sz="1100" u="none" dirty="0">
                <a:latin typeface="+mn-lt"/>
                <a:cs typeface="ＭＳ Ｐゴシック" pitchFamily="68" charset="-128"/>
              </a:rPr>
              <a:t> </a:t>
            </a:r>
            <a:r>
              <a:rPr lang="fr-CA" sz="1100" u="none" dirty="0" err="1">
                <a:latin typeface="+mn-lt"/>
                <a:cs typeface="ＭＳ Ｐゴシック" pitchFamily="68" charset="-128"/>
              </a:rPr>
              <a:t>gestational</a:t>
            </a:r>
            <a:r>
              <a:rPr lang="fr-CA" sz="1100" u="none" dirty="0">
                <a:latin typeface="+mn-lt"/>
                <a:cs typeface="ＭＳ Ｐゴシック" pitchFamily="68" charset="-128"/>
              </a:rPr>
              <a:t> </a:t>
            </a:r>
            <a:r>
              <a:rPr lang="fr-CA" sz="1100" u="none" dirty="0" err="1">
                <a:latin typeface="+mn-lt"/>
                <a:cs typeface="ＭＳ Ｐゴシック" pitchFamily="68" charset="-128"/>
              </a:rPr>
              <a:t>diabetes</a:t>
            </a:r>
            <a:r>
              <a:rPr lang="fr-CA" sz="1100" u="none" dirty="0">
                <a:latin typeface="+mn-lt"/>
                <a:cs typeface="ＭＳ Ｐゴシック" pitchFamily="68" charset="-128"/>
              </a:rPr>
              <a:t>: a population-</a:t>
            </a:r>
            <a:r>
              <a:rPr lang="fr-CA" sz="1100" u="none" dirty="0" err="1">
                <a:latin typeface="+mn-lt"/>
                <a:cs typeface="ＭＳ Ｐゴシック" pitchFamily="68" charset="-128"/>
              </a:rPr>
              <a:t>based</a:t>
            </a:r>
            <a:r>
              <a:rPr lang="fr-CA" sz="1100" u="none" dirty="0">
                <a:latin typeface="+mn-lt"/>
                <a:cs typeface="ＭＳ Ｐゴシック" pitchFamily="68" charset="-128"/>
              </a:rPr>
              <a:t> </a:t>
            </a:r>
            <a:r>
              <a:rPr lang="fr-CA" sz="1100" u="none" dirty="0" err="1">
                <a:latin typeface="+mn-lt"/>
                <a:cs typeface="ＭＳ Ｐゴシック" pitchFamily="68" charset="-128"/>
              </a:rPr>
              <a:t>cohort</a:t>
            </a:r>
            <a:r>
              <a:rPr lang="fr-CA" sz="1100" u="none" dirty="0">
                <a:latin typeface="+mn-lt"/>
                <a:cs typeface="ＭＳ Ｐゴシック" pitchFamily="68" charset="-128"/>
              </a:rPr>
              <a:t> </a:t>
            </a:r>
            <a:r>
              <a:rPr lang="fr-CA" sz="1100" u="none" dirty="0" err="1">
                <a:latin typeface="+mn-lt"/>
                <a:cs typeface="ＭＳ Ｐゴシック" pitchFamily="68" charset="-128"/>
              </a:rPr>
              <a:t>study</a:t>
            </a:r>
            <a:r>
              <a:rPr lang="fr-CA" sz="1100" u="none" dirty="0">
                <a:latin typeface="+mn-lt"/>
                <a:cs typeface="ＭＳ Ｐゴシック" pitchFamily="68" charset="-128"/>
              </a:rPr>
              <a:t>. BJOG. 2011;118(12):1484-1490.</a:t>
            </a:r>
          </a:p>
        </p:txBody>
      </p:sp>
      <p:grpSp>
        <p:nvGrpSpPr>
          <p:cNvPr id="7" name="Group 6">
            <a:extLst>
              <a:ext uri="{FF2B5EF4-FFF2-40B4-BE49-F238E27FC236}">
                <a16:creationId xmlns:a16="http://schemas.microsoft.com/office/drawing/2014/main" id="{C7F9A6A2-FAA1-4FD7-A9D3-E2AC950602EC}"/>
              </a:ext>
            </a:extLst>
          </p:cNvPr>
          <p:cNvGrpSpPr/>
          <p:nvPr>
            <p:custDataLst>
              <p:tags r:id="rId3"/>
            </p:custDataLst>
          </p:nvPr>
        </p:nvGrpSpPr>
        <p:grpSpPr>
          <a:xfrm>
            <a:off x="3037262" y="489259"/>
            <a:ext cx="2481944" cy="2836508"/>
            <a:chOff x="3123209" y="752713"/>
            <a:chExt cx="2481944" cy="2836508"/>
          </a:xfrm>
        </p:grpSpPr>
        <p:pic>
          <p:nvPicPr>
            <p:cNvPr id="4" name="Picture 3" descr="A picture containing icon&#10;&#10;Description automatically generated">
              <a:extLst>
                <a:ext uri="{FF2B5EF4-FFF2-40B4-BE49-F238E27FC236}">
                  <a16:creationId xmlns:a16="http://schemas.microsoft.com/office/drawing/2014/main" id="{52C0B525-FDDB-4C77-A887-1C4C062A2544}"/>
                </a:ext>
              </a:extLst>
            </p:cNvPr>
            <p:cNvPicPr>
              <a:picLocks noChangeAspect="1"/>
            </p:cNvPicPr>
            <p:nvPr/>
          </p:nvPicPr>
          <p:blipFill rotWithShape="1">
            <a:blip r:embed="rId5"/>
            <a:srcRect l="19523" t="15411" r="19870" b="15324"/>
            <a:stretch/>
          </p:blipFill>
          <p:spPr>
            <a:xfrm>
              <a:off x="3123209" y="752713"/>
              <a:ext cx="2481944" cy="2836508"/>
            </a:xfrm>
            <a:prstGeom prst="rect">
              <a:avLst/>
            </a:prstGeom>
          </p:spPr>
        </p:pic>
        <p:sp>
          <p:nvSpPr>
            <p:cNvPr id="6" name="TextBox 5">
              <a:extLst>
                <a:ext uri="{FF2B5EF4-FFF2-40B4-BE49-F238E27FC236}">
                  <a16:creationId xmlns:a16="http://schemas.microsoft.com/office/drawing/2014/main" id="{B65924B8-3561-4729-8DB3-19BE1DDE3630}"/>
                </a:ext>
              </a:extLst>
            </p:cNvPr>
            <p:cNvSpPr txBox="1"/>
            <p:nvPr/>
          </p:nvSpPr>
          <p:spPr>
            <a:xfrm>
              <a:off x="3420095" y="1624252"/>
              <a:ext cx="368135" cy="32794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3826461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Énoncés de qualité pour améliorer les soins</a:t>
            </a:r>
            <a:endParaRPr lang="en-US" sz="36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64831" y="3490226"/>
            <a:ext cx="3553716" cy="0"/>
          </a:xfrm>
          <a:prstGeom prst="line">
            <a:avLst/>
          </a:prstGeom>
          <a:solidFill>
            <a:srgbClr val="FFFF00"/>
          </a:solidFill>
          <a:ln w="66675" cap="flat" cmpd="sng" algn="ctr">
            <a:solidFill>
              <a:srgbClr val="F15A22"/>
            </a:solidFill>
            <a:prstDash val="solid"/>
            <a:round/>
            <a:headEnd type="none" w="med" len="med"/>
            <a:tailEnd type="none" w="med" len="med"/>
          </a:ln>
          <a:effectLst/>
        </p:spPr>
      </p:cxnSp>
    </p:spTree>
    <p:extLst>
      <p:ext uri="{BB962C8B-B14F-4D97-AF65-F5344CB8AC3E}">
        <p14:creationId xmlns:p14="http://schemas.microsoft.com/office/powerpoint/2010/main" val="3299508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3" y="274638"/>
            <a:ext cx="8833757" cy="1165909"/>
          </a:xfrm>
        </p:spPr>
        <p:txBody>
          <a:bodyPr/>
          <a:lstStyle/>
          <a:p>
            <a:r>
              <a:rPr lang="fr-CA" dirty="0">
                <a:solidFill>
                  <a:schemeClr val="tx1"/>
                </a:solidFill>
                <a:latin typeface="Calibri" panose="020F0502020204030204" pitchFamily="34" charset="0"/>
                <a:cs typeface="Calibri" panose="020F0502020204030204" pitchFamily="34" charset="0"/>
              </a:rPr>
              <a:t>Portée de cette norme de qualité</a:t>
            </a:r>
            <a:endParaRPr lang="en-CA" dirty="0">
              <a:solidFill>
                <a:schemeClr val="tx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57199" y="1526053"/>
            <a:ext cx="8229600" cy="4248472"/>
          </a:xfrm>
        </p:spPr>
        <p:txBody>
          <a:bodyPr/>
          <a:lstStyle/>
          <a:p>
            <a:pPr>
              <a:spcAft>
                <a:spcPts val="0"/>
              </a:spcAft>
              <a:buClr>
                <a:srgbClr val="00B2E3"/>
              </a:buClr>
            </a:pPr>
            <a:r>
              <a:rPr lang="fr-FR" sz="1800" b="0" i="0" u="none" strike="noStrike" baseline="0" dirty="0">
                <a:solidFill>
                  <a:srgbClr val="000000"/>
                </a:solidFill>
                <a:latin typeface="Calibri" panose="020F0502020204030204" pitchFamily="34" charset="0"/>
              </a:rPr>
              <a:t>Cette norme de qualité suivante concerne les </a:t>
            </a:r>
            <a:r>
              <a:rPr lang="fr-FR" sz="1800" i="0" u="none" strike="noStrike" baseline="0" dirty="0">
                <a:solidFill>
                  <a:srgbClr val="000000"/>
                </a:solidFill>
                <a:latin typeface="Calibri" panose="020F0502020204030204" pitchFamily="34" charset="0"/>
              </a:rPr>
              <a:t>soins aux personnes atteintes de diabète de type 1 et de type 2 qui tombent enceintes et aux personnes chez qui on a diagnostiqué un diabète gestationnel </a:t>
            </a:r>
          </a:p>
          <a:p>
            <a:pPr>
              <a:spcAft>
                <a:spcPts val="0"/>
              </a:spcAft>
              <a:buClr>
                <a:srgbClr val="00B2E3"/>
              </a:buClr>
            </a:pPr>
            <a:r>
              <a:rPr lang="fr-FR" sz="1800" b="0" i="0" u="none" strike="noStrike" baseline="0" dirty="0">
                <a:solidFill>
                  <a:srgbClr val="000000"/>
                </a:solidFill>
                <a:latin typeface="Calibri" panose="020F0502020204030204" pitchFamily="34" charset="0"/>
              </a:rPr>
              <a:t>Elle comprend les soins avant la conception ainsi que la gestion du diabète de grossesse</a:t>
            </a:r>
          </a:p>
          <a:p>
            <a:pPr>
              <a:spcAft>
                <a:spcPts val="0"/>
              </a:spcAft>
              <a:buClr>
                <a:srgbClr val="00B2E3"/>
              </a:buClr>
            </a:pPr>
            <a:r>
              <a:rPr lang="fr-FR" sz="1800" b="0" i="0" u="none" strike="noStrike" baseline="0" dirty="0">
                <a:solidFill>
                  <a:srgbClr val="000000"/>
                </a:solidFill>
                <a:latin typeface="Calibri" panose="020F0502020204030204" pitchFamily="34" charset="0"/>
              </a:rPr>
              <a:t>Elle s'applique à tous les milieux </a:t>
            </a:r>
          </a:p>
          <a:p>
            <a:pPr>
              <a:spcAft>
                <a:spcPts val="0"/>
              </a:spcAft>
              <a:buClr>
                <a:srgbClr val="00B2E3"/>
              </a:buClr>
            </a:pPr>
            <a:r>
              <a:rPr lang="fr-FR" sz="1800" b="0" i="0" u="none" strike="noStrike" baseline="0" dirty="0">
                <a:solidFill>
                  <a:srgbClr val="000000"/>
                </a:solidFill>
                <a:latin typeface="Calibri" panose="020F0502020204030204" pitchFamily="34" charset="0"/>
              </a:rPr>
              <a:t>Cette norme de qualité ne comprend pas de conseils sur la prévention du diabète gestationnel ou sur les soins post-partum pour les nouveau-nés nés de personnes atteintes de diabète de grossesse</a:t>
            </a:r>
            <a:br>
              <a:rPr lang="en-US" sz="1800" dirty="0">
                <a:solidFill>
                  <a:srgbClr val="000000"/>
                </a:solidFill>
                <a:latin typeface="Arial" panose="020B0604020202020204" pitchFamily="34" charset="0"/>
                <a:ea typeface="Times New Roman" panose="02020603050405020304" pitchFamily="18" charset="0"/>
                <a:cs typeface="Helvetica 55 Roman"/>
              </a:rPr>
            </a:br>
            <a:endParaRPr lang="en-US" sz="1800" dirty="0">
              <a:solidFill>
                <a:srgbClr val="000000"/>
              </a:solidFill>
              <a:latin typeface="Arial" panose="020B0604020202020204" pitchFamily="34" charset="0"/>
              <a:ea typeface="Times New Roman" panose="02020603050405020304" pitchFamily="18" charset="0"/>
              <a:cs typeface="Helvetica 55 Roman"/>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597159" y="1295431"/>
            <a:ext cx="8036214" cy="4912127"/>
          </a:xfrm>
          <a:prstGeom prst="rect">
            <a:avLst/>
          </a:prstGeom>
        </p:spPr>
        <p:txBody>
          <a:bodyPr/>
          <a:lstStyle/>
          <a:p>
            <a:pPr>
              <a:buClr>
                <a:srgbClr val="00B2E3"/>
              </a:buClr>
              <a:buFont typeface="+mj-lt"/>
              <a:buAutoNum type="arabicPeriod"/>
            </a:pPr>
            <a:r>
              <a:rPr lang="en-CA" sz="1800" dirty="0" err="1">
                <a:solidFill>
                  <a:srgbClr val="000000"/>
                </a:solidFill>
                <a:effectLst/>
                <a:latin typeface="Calibri" panose="020F0502020204030204" pitchFamily="34" charset="0"/>
                <a:ea typeface="Times New Roman" panose="02020603050405020304" pitchFamily="18" charset="0"/>
              </a:rPr>
              <a:t>Soins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préconceptionnels</a:t>
            </a:r>
            <a:r>
              <a:rPr lang="en-CA" sz="1800" dirty="0">
                <a:solidFill>
                  <a:srgbClr val="000000"/>
                </a:solidFill>
                <a:effectLst/>
                <a:latin typeface="Calibri" panose="020F0502020204030204" pitchFamily="34" charset="0"/>
                <a:ea typeface="Times New Roman" panose="02020603050405020304" pitchFamily="18" charset="0"/>
              </a:rPr>
              <a:t> pour 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a:t>
            </a:r>
          </a:p>
          <a:p>
            <a:pPr>
              <a:buClr>
                <a:srgbClr val="00B2E3"/>
              </a:buClr>
              <a:buFont typeface="+mj-lt"/>
              <a:buAutoNum type="arabicPeriod"/>
            </a:pPr>
            <a:r>
              <a:rPr lang="en-CA" sz="1800" dirty="0" err="1">
                <a:solidFill>
                  <a:srgbClr val="000000"/>
                </a:solidFill>
                <a:effectLst/>
                <a:latin typeface="Calibri" panose="020F0502020204030204" pitchFamily="34" charset="0"/>
                <a:ea typeface="Times New Roman" panose="02020603050405020304" pitchFamily="18" charset="0"/>
              </a:rPr>
              <a:t>Soins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interprofessionnels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coordonnés</a:t>
            </a:r>
            <a:r>
              <a:rPr lang="en-CA" sz="1800" dirty="0">
                <a:solidFill>
                  <a:srgbClr val="000000"/>
                </a:solidFill>
                <a:effectLst/>
                <a:latin typeface="Calibri" panose="020F0502020204030204" pitchFamily="34" charset="0"/>
                <a:ea typeface="Times New Roman" panose="02020603050405020304" pitchFamily="18" charset="0"/>
              </a:rPr>
              <a:t> </a:t>
            </a:r>
          </a:p>
          <a:p>
            <a:pPr>
              <a:buClr>
                <a:srgbClr val="00B2E3"/>
              </a:buClr>
              <a:buFont typeface="+mj-lt"/>
              <a:buAutoNum type="arabicPeriod"/>
            </a:pPr>
            <a:r>
              <a:rPr lang="en-CA" sz="1800" dirty="0" err="1">
                <a:solidFill>
                  <a:srgbClr val="000000"/>
                </a:solidFill>
                <a:effectLst/>
                <a:latin typeface="Calibri" panose="020F0502020204030204" pitchFamily="34" charset="0"/>
                <a:ea typeface="Times New Roman" panose="02020603050405020304" pitchFamily="18" charset="0"/>
              </a:rPr>
              <a:t>Éducation</a:t>
            </a:r>
            <a:r>
              <a:rPr lang="en-CA" sz="1800" dirty="0">
                <a:solidFill>
                  <a:srgbClr val="000000"/>
                </a:solidFill>
                <a:effectLst/>
                <a:latin typeface="Calibri" panose="020F0502020204030204" pitchFamily="34" charset="0"/>
                <a:ea typeface="Times New Roman" panose="02020603050405020304" pitchFamily="18" charset="0"/>
              </a:rPr>
              <a:t> et </a:t>
            </a:r>
            <a:r>
              <a:rPr lang="en-CA" sz="1800" dirty="0" err="1">
                <a:solidFill>
                  <a:srgbClr val="000000"/>
                </a:solidFill>
                <a:effectLst/>
                <a:latin typeface="Calibri" panose="020F0502020204030204" pitchFamily="34" charset="0"/>
                <a:ea typeface="Times New Roman" panose="02020603050405020304" pitchFamily="18" charset="0"/>
              </a:rPr>
              <a:t>soutien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en</a:t>
            </a:r>
            <a:r>
              <a:rPr lang="en-CA" sz="1800" dirty="0">
                <a:solidFill>
                  <a:srgbClr val="000000"/>
                </a:solidFill>
                <a:effectLst/>
                <a:latin typeface="Calibri" panose="020F0502020204030204" pitchFamily="34" charset="0"/>
                <a:ea typeface="Times New Roman" panose="02020603050405020304" pitchFamily="18" charset="0"/>
              </a:rPr>
              <a:t> matière </a:t>
            </a:r>
            <a:r>
              <a:rPr lang="en-CA" sz="1800" dirty="0" err="1">
                <a:solidFill>
                  <a:srgbClr val="000000"/>
                </a:solidFill>
                <a:effectLst/>
                <a:latin typeface="Calibri" panose="020F0502020204030204" pitchFamily="34" charset="0"/>
                <a:ea typeface="Times New Roman" panose="02020603050405020304" pitchFamily="18" charset="0"/>
              </a:rPr>
              <a:t>d'autogestion</a:t>
            </a:r>
            <a:r>
              <a:rPr lang="en-CA" sz="1800" dirty="0">
                <a:solidFill>
                  <a:srgbClr val="000000"/>
                </a:solidFill>
                <a:effectLst/>
                <a:latin typeface="Calibri" panose="020F0502020204030204" pitchFamily="34" charset="0"/>
                <a:ea typeface="Times New Roman" panose="02020603050405020304" pitchFamily="18" charset="0"/>
              </a:rPr>
              <a:t> </a:t>
            </a:r>
          </a:p>
          <a:p>
            <a:pPr>
              <a:buClr>
                <a:srgbClr val="00B2E3"/>
              </a:buClr>
              <a:buFont typeface="+mj-lt"/>
              <a:buAutoNum type="arabicPeriod"/>
            </a:pPr>
            <a:r>
              <a:rPr lang="en-CA" sz="1800" dirty="0">
                <a:solidFill>
                  <a:srgbClr val="000000"/>
                </a:solidFill>
                <a:effectLst/>
                <a:latin typeface="Calibri" panose="020F0502020204030204" pitchFamily="34" charset="0"/>
                <a:ea typeface="Times New Roman" panose="02020603050405020304" pitchFamily="18" charset="0"/>
              </a:rPr>
              <a:t>Gestion du mode de vie pendant la </a:t>
            </a:r>
            <a:r>
              <a:rPr lang="en-CA" sz="1800" dirty="0" err="1">
                <a:solidFill>
                  <a:srgbClr val="000000"/>
                </a:solidFill>
                <a:effectLst/>
                <a:latin typeface="Calibri" panose="020F0502020204030204" pitchFamily="34" charset="0"/>
                <a:ea typeface="Times New Roman" panose="02020603050405020304" pitchFamily="18" charset="0"/>
              </a:rPr>
              <a:t>grossesse</a:t>
            </a:r>
            <a:r>
              <a:rPr lang="en-CA" sz="1800" dirty="0">
                <a:solidFill>
                  <a:srgbClr val="000000"/>
                </a:solidFill>
                <a:effectLst/>
                <a:latin typeface="Calibri" panose="020F0502020204030204" pitchFamily="34" charset="0"/>
                <a:ea typeface="Times New Roman" panose="02020603050405020304" pitchFamily="18" charset="0"/>
              </a:rPr>
              <a:t> </a:t>
            </a:r>
          </a:p>
          <a:p>
            <a:pPr>
              <a:buClr>
                <a:srgbClr val="00B2E3"/>
              </a:buClr>
              <a:buFont typeface="+mj-lt"/>
              <a:buAutoNum type="arabicPeriod"/>
            </a:pPr>
            <a:r>
              <a:rPr lang="en-CA" sz="1800" dirty="0">
                <a:solidFill>
                  <a:srgbClr val="000000"/>
                </a:solidFill>
                <a:effectLst/>
                <a:latin typeface="Calibri" panose="020F0502020204030204" pitchFamily="34" charset="0"/>
                <a:ea typeface="Times New Roman" panose="02020603050405020304" pitchFamily="18" charset="0"/>
              </a:rPr>
              <a:t>Surveillance du foetus et moment de </a:t>
            </a:r>
            <a:r>
              <a:rPr lang="en-CA" sz="1800" dirty="0" err="1">
                <a:solidFill>
                  <a:srgbClr val="000000"/>
                </a:solidFill>
                <a:effectLst/>
                <a:latin typeface="Calibri" panose="020F0502020204030204" pitchFamily="34" charset="0"/>
                <a:ea typeface="Times New Roman" panose="02020603050405020304" pitchFamily="18" charset="0"/>
              </a:rPr>
              <a:t>l'accouchement</a:t>
            </a:r>
            <a:r>
              <a:rPr lang="en-CA" sz="1800" dirty="0">
                <a:solidFill>
                  <a:srgbClr val="000000"/>
                </a:solidFill>
                <a:effectLst/>
                <a:latin typeface="Calibri" panose="020F0502020204030204" pitchFamily="34" charset="0"/>
                <a:ea typeface="Times New Roman" panose="02020603050405020304" pitchFamily="18" charset="0"/>
              </a:rPr>
              <a:t> </a:t>
            </a:r>
          </a:p>
          <a:p>
            <a:pPr>
              <a:buClr>
                <a:srgbClr val="00B2E3"/>
              </a:buClr>
              <a:buFont typeface="+mj-lt"/>
              <a:buAutoNum type="arabicPeriod"/>
            </a:pPr>
            <a:r>
              <a:rPr lang="en-CA" sz="1800" dirty="0" err="1">
                <a:solidFill>
                  <a:srgbClr val="000000"/>
                </a:solidFill>
                <a:effectLst/>
                <a:latin typeface="Calibri" panose="020F0502020204030204" pitchFamily="34" charset="0"/>
                <a:ea typeface="Times New Roman" panose="02020603050405020304" pitchFamily="18" charset="0"/>
              </a:rPr>
              <a:t>Dépistage</a:t>
            </a:r>
            <a:r>
              <a:rPr lang="en-CA" sz="1800" dirty="0">
                <a:solidFill>
                  <a:srgbClr val="000000"/>
                </a:solidFill>
                <a:effectLst/>
                <a:latin typeface="Calibri" panose="020F0502020204030204" pitchFamily="34" charset="0"/>
                <a:ea typeface="Times New Roman" panose="02020603050405020304" pitchFamily="18" charset="0"/>
              </a:rPr>
              <a:t> du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post-partum pour 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gestationnel</a:t>
            </a:r>
            <a:r>
              <a:rPr lang="en-CA" sz="1800" dirty="0">
                <a:solidFill>
                  <a:srgbClr val="000000"/>
                </a:solidFill>
                <a:effectLst/>
                <a:latin typeface="Calibri" panose="020F0502020204030204" pitchFamily="34" charset="0"/>
                <a:ea typeface="Times New Roman" panose="02020603050405020304" pitchFamily="18" charset="0"/>
              </a:rPr>
              <a:t> </a:t>
            </a:r>
          </a:p>
          <a:p>
            <a:pPr>
              <a:lnSpc>
                <a:spcPts val="3400"/>
              </a:lnSpc>
              <a:spcBef>
                <a:spcPts val="0"/>
              </a:spcBef>
              <a:buClr>
                <a:srgbClr val="00B2E3"/>
              </a:buClr>
              <a:buAutoNum type="arabicPeriod"/>
              <a:defRPr sz="1800"/>
            </a:pPr>
            <a:endParaRPr lang="en-US" sz="1800" dirty="0">
              <a:latin typeface="Calibri" panose="020F0502020204030204" pitchFamily="34" charset="0"/>
              <a:cs typeface="Calibri" panose="020F0502020204030204" pitchFamily="34" charset="0"/>
            </a:endParaRPr>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sz="3200" dirty="0" err="1">
                <a:solidFill>
                  <a:schemeClr val="tx1"/>
                </a:solidFill>
                <a:latin typeface="Calibri" panose="020F0502020204030204" pitchFamily="34" charset="0"/>
                <a:cs typeface="Calibri" panose="020F0502020204030204" pitchFamily="34" charset="0"/>
              </a:rPr>
              <a:t>Thèmes</a:t>
            </a:r>
            <a:r>
              <a:rPr lang="en-US" sz="3200" dirty="0">
                <a:solidFill>
                  <a:schemeClr val="tx1"/>
                </a:solidFill>
                <a:latin typeface="Calibri" panose="020F0502020204030204" pitchFamily="34" charset="0"/>
                <a:cs typeface="Calibri" panose="020F0502020204030204" pitchFamily="34" charset="0"/>
              </a:rPr>
              <a:t> de </a:t>
            </a:r>
            <a:r>
              <a:rPr lang="en-US" sz="3200" dirty="0" err="1">
                <a:solidFill>
                  <a:schemeClr val="tx1"/>
                </a:solidFill>
                <a:latin typeface="Calibri" panose="020F0502020204030204" pitchFamily="34" charset="0"/>
                <a:cs typeface="Calibri" panose="020F0502020204030204" pitchFamily="34" charset="0"/>
              </a:rPr>
              <a:t>l’énoncé</a:t>
            </a:r>
            <a:r>
              <a:rPr lang="en-US" sz="3200" dirty="0">
                <a:solidFill>
                  <a:schemeClr val="tx1"/>
                </a:solidFill>
                <a:latin typeface="Calibri" panose="020F0502020204030204" pitchFamily="34" charset="0"/>
                <a:cs typeface="Calibri" panose="020F0502020204030204" pitchFamily="34" charset="0"/>
              </a:rPr>
              <a:t> sur </a:t>
            </a:r>
            <a:r>
              <a:rPr lang="en-US" sz="3200" dirty="0" err="1">
                <a:solidFill>
                  <a:schemeClr val="tx1"/>
                </a:solidFill>
                <a:latin typeface="Calibri" panose="020F0502020204030204" pitchFamily="34" charset="0"/>
                <a:cs typeface="Calibri" panose="020F0502020204030204" pitchFamily="34" charset="0"/>
              </a:rPr>
              <a:t>cette</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norme</a:t>
            </a:r>
            <a:r>
              <a:rPr lang="en-US" sz="3200" dirty="0">
                <a:solidFill>
                  <a:schemeClr val="tx1"/>
                </a:solidFill>
                <a:latin typeface="Calibri" panose="020F0502020204030204" pitchFamily="34" charset="0"/>
                <a:cs typeface="Calibri" panose="020F0502020204030204" pitchFamily="34" charset="0"/>
              </a:rPr>
              <a:t> de </a:t>
            </a:r>
            <a:r>
              <a:rPr lang="en-US" sz="3200" dirty="0" err="1">
                <a:solidFill>
                  <a:schemeClr val="tx1"/>
                </a:solidFill>
                <a:latin typeface="Calibri" panose="020F0502020204030204" pitchFamily="34" charset="0"/>
                <a:cs typeface="Calibri" panose="020F0502020204030204" pitchFamily="34" charset="0"/>
              </a:rPr>
              <a:t>qualité</a:t>
            </a:r>
            <a:endParaRPr sz="3200" dirty="0">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1 : </a:t>
            </a:r>
            <a:br>
              <a:rPr lang="fr-CA" sz="2400" b="0" dirty="0"/>
            </a:br>
            <a:r>
              <a:rPr lang="en-CA" b="1" dirty="0" err="1">
                <a:solidFill>
                  <a:srgbClr val="000000"/>
                </a:solidFill>
                <a:effectLst/>
                <a:latin typeface="Calibri" panose="020F0502020204030204" pitchFamily="34" charset="0"/>
                <a:ea typeface="Times New Roman" panose="02020603050405020304" pitchFamily="18" charset="0"/>
              </a:rPr>
              <a:t>Soins</a:t>
            </a:r>
            <a:r>
              <a:rPr lang="en-CA" b="1" dirty="0">
                <a:solidFill>
                  <a:srgbClr val="000000"/>
                </a:solidFill>
                <a:effectLst/>
                <a:latin typeface="Calibri" panose="020F0502020204030204" pitchFamily="34" charset="0"/>
                <a:ea typeface="Times New Roman" panose="02020603050405020304" pitchFamily="18" charset="0"/>
              </a:rPr>
              <a:t> </a:t>
            </a:r>
            <a:r>
              <a:rPr lang="en-CA" b="1" dirty="0" err="1">
                <a:solidFill>
                  <a:srgbClr val="000000"/>
                </a:solidFill>
                <a:effectLst/>
                <a:latin typeface="Calibri" panose="020F0502020204030204" pitchFamily="34" charset="0"/>
                <a:ea typeface="Times New Roman" panose="02020603050405020304" pitchFamily="18" charset="0"/>
              </a:rPr>
              <a:t>préconceptionnels</a:t>
            </a:r>
            <a:r>
              <a:rPr lang="en-CA" b="1" dirty="0">
                <a:solidFill>
                  <a:srgbClr val="000000"/>
                </a:solidFill>
                <a:effectLst/>
                <a:latin typeface="Calibri" panose="020F0502020204030204" pitchFamily="34" charset="0"/>
                <a:ea typeface="Times New Roman" panose="02020603050405020304" pitchFamily="18" charset="0"/>
              </a:rPr>
              <a:t> pour les </a:t>
            </a:r>
            <a:r>
              <a:rPr lang="en-CA" b="1" dirty="0" err="1">
                <a:solidFill>
                  <a:srgbClr val="000000"/>
                </a:solidFill>
                <a:effectLst/>
                <a:latin typeface="Calibri" panose="020F0502020204030204" pitchFamily="34" charset="0"/>
                <a:ea typeface="Times New Roman" panose="02020603050405020304" pitchFamily="18" charset="0"/>
              </a:rPr>
              <a:t>personnes</a:t>
            </a:r>
            <a:r>
              <a:rPr lang="en-CA" b="1" dirty="0">
                <a:solidFill>
                  <a:srgbClr val="000000"/>
                </a:solidFill>
                <a:effectLst/>
                <a:latin typeface="Calibri" panose="020F0502020204030204" pitchFamily="34" charset="0"/>
                <a:ea typeface="Times New Roman" panose="02020603050405020304" pitchFamily="18" charset="0"/>
              </a:rPr>
              <a:t> </a:t>
            </a:r>
            <a:r>
              <a:rPr lang="en-CA" b="1" dirty="0" err="1">
                <a:solidFill>
                  <a:srgbClr val="000000"/>
                </a:solidFill>
                <a:effectLst/>
                <a:latin typeface="Calibri" panose="020F0502020204030204" pitchFamily="34" charset="0"/>
                <a:ea typeface="Times New Roman" panose="02020603050405020304" pitchFamily="18" charset="0"/>
              </a:rPr>
              <a:t>atteintes</a:t>
            </a:r>
            <a:r>
              <a:rPr lang="en-CA" b="1" dirty="0">
                <a:solidFill>
                  <a:srgbClr val="000000"/>
                </a:solidFill>
                <a:effectLst/>
                <a:latin typeface="Calibri" panose="020F0502020204030204" pitchFamily="34" charset="0"/>
                <a:ea typeface="Times New Roman" panose="02020603050405020304" pitchFamily="18" charset="0"/>
              </a:rPr>
              <a:t> de </a:t>
            </a:r>
            <a:r>
              <a:rPr lang="en-CA" b="1" dirty="0" err="1">
                <a:solidFill>
                  <a:srgbClr val="000000"/>
                </a:solidFill>
                <a:effectLst/>
                <a:latin typeface="Calibri" panose="020F0502020204030204" pitchFamily="34" charset="0"/>
                <a:ea typeface="Times New Roman" panose="02020603050405020304" pitchFamily="18" charset="0"/>
              </a:rPr>
              <a:t>diabète</a:t>
            </a:r>
            <a:r>
              <a:rPr lang="en-CA" b="1" dirty="0">
                <a:solidFill>
                  <a:srgbClr val="000000"/>
                </a:solidFill>
                <a:effectLst/>
                <a:latin typeface="Calibri" panose="020F0502020204030204" pitchFamily="34" charset="0"/>
                <a:ea typeface="Times New Roman" panose="02020603050405020304" pitchFamily="18" charset="0"/>
              </a:rPr>
              <a:t> </a:t>
            </a:r>
            <a:br>
              <a:rPr lang="en-CA" sz="1800" dirty="0">
                <a:solidFill>
                  <a:srgbClr val="000000"/>
                </a:solidFill>
                <a:effectLst/>
                <a:latin typeface="Calibri" panose="020F0502020204030204" pitchFamily="34" charset="0"/>
                <a:ea typeface="Times New Roman" panose="02020603050405020304" pitchFamily="18" charset="0"/>
              </a:rPr>
            </a:br>
            <a:endParaRPr lang="en-CA" b="0" dirty="0">
              <a:solidFill>
                <a:schemeClr val="tx1"/>
              </a:solidFill>
              <a:latin typeface="Calibri"/>
              <a:ea typeface="MS PGothic"/>
              <a:cs typeface="Calibri"/>
            </a:endParaRPr>
          </a:p>
        </p:txBody>
      </p:sp>
      <p:sp>
        <p:nvSpPr>
          <p:cNvPr id="3" name="Rectangle 2"/>
          <p:cNvSpPr/>
          <p:nvPr/>
        </p:nvSpPr>
        <p:spPr>
          <a:xfrm>
            <a:off x="1248856" y="1924812"/>
            <a:ext cx="6646287" cy="300837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dirty="0" err="1">
                <a:solidFill>
                  <a:srgbClr val="000000"/>
                </a:solidFill>
                <a:effectLst/>
                <a:latin typeface="Calibri" panose="020F0502020204030204" pitchFamily="34" charset="0"/>
                <a:ea typeface="Times New Roman" panose="02020603050405020304" pitchFamily="18" charset="0"/>
              </a:rPr>
              <a:t>Toutes</a:t>
            </a:r>
            <a:r>
              <a:rPr lang="en-CA" sz="2000" u="none" dirty="0">
                <a:solidFill>
                  <a:srgbClr val="000000"/>
                </a:solidFill>
                <a:effectLst/>
                <a:latin typeface="Calibri" panose="020F0502020204030204" pitchFamily="34" charset="0"/>
                <a:ea typeface="Times New Roman" panose="02020603050405020304" pitchFamily="18" charset="0"/>
              </a:rPr>
              <a:t> les </a:t>
            </a:r>
            <a:r>
              <a:rPr lang="en-CA" sz="2000" u="none" dirty="0" err="1">
                <a:solidFill>
                  <a:srgbClr val="000000"/>
                </a:solidFill>
                <a:effectLst/>
                <a:latin typeface="Calibri" panose="020F0502020204030204" pitchFamily="34" charset="0"/>
                <a:ea typeface="Times New Roman" panose="02020603050405020304" pitchFamily="18" charset="0"/>
              </a:rPr>
              <a:t>personnes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en</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âge</a:t>
            </a:r>
            <a:r>
              <a:rPr lang="en-CA" sz="2000" u="none" dirty="0">
                <a:solidFill>
                  <a:srgbClr val="000000"/>
                </a:solidFill>
                <a:effectLst/>
                <a:latin typeface="Calibri" panose="020F0502020204030204" pitchFamily="34" charset="0"/>
                <a:ea typeface="Times New Roman" panose="02020603050405020304" pitchFamily="18" charset="0"/>
              </a:rPr>
              <a:t> de </a:t>
            </a:r>
            <a:r>
              <a:rPr lang="en-CA" sz="2000" u="none" dirty="0" err="1">
                <a:solidFill>
                  <a:srgbClr val="000000"/>
                </a:solidFill>
                <a:effectLst/>
                <a:latin typeface="Calibri" panose="020F0502020204030204" pitchFamily="34" charset="0"/>
                <a:ea typeface="Times New Roman" panose="02020603050405020304" pitchFamily="18" charset="0"/>
              </a:rPr>
              <a:t>procréer</a:t>
            </a:r>
            <a:r>
              <a:rPr lang="en-CA" sz="2000" u="none" dirty="0">
                <a:solidFill>
                  <a:srgbClr val="000000"/>
                </a:solidFill>
                <a:effectLst/>
                <a:latin typeface="Calibri" panose="020F0502020204030204" pitchFamily="34" charset="0"/>
                <a:ea typeface="Times New Roman" panose="02020603050405020304" pitchFamily="18" charset="0"/>
              </a:rPr>
              <a:t> qui </a:t>
            </a:r>
            <a:r>
              <a:rPr lang="en-CA" sz="2000" u="none" dirty="0" err="1">
                <a:solidFill>
                  <a:srgbClr val="000000"/>
                </a:solidFill>
                <a:effectLst/>
                <a:latin typeface="Calibri" panose="020F0502020204030204" pitchFamily="34" charset="0"/>
                <a:ea typeface="Times New Roman" panose="02020603050405020304" pitchFamily="18" charset="0"/>
              </a:rPr>
              <a:t>pourraient</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tomber</a:t>
            </a:r>
            <a:r>
              <a:rPr lang="en-CA" sz="2000" u="none" dirty="0">
                <a:solidFill>
                  <a:srgbClr val="000000"/>
                </a:solidFill>
                <a:effectLst/>
                <a:latin typeface="Calibri" panose="020F0502020204030204" pitchFamily="34" charset="0"/>
                <a:ea typeface="Times New Roman" panose="02020603050405020304" pitchFamily="18" charset="0"/>
              </a:rPr>
              <a:t> enceintes et qui </a:t>
            </a:r>
            <a:r>
              <a:rPr lang="en-CA" sz="2000" u="none" dirty="0" err="1">
                <a:solidFill>
                  <a:srgbClr val="000000"/>
                </a:solidFill>
                <a:effectLst/>
                <a:latin typeface="Calibri" panose="020F0502020204030204" pitchFamily="34" charset="0"/>
                <a:ea typeface="Times New Roman" panose="02020603050405020304" pitchFamily="18" charset="0"/>
              </a:rPr>
              <a:t>vivent</a:t>
            </a:r>
            <a:r>
              <a:rPr lang="en-CA" sz="2000" u="none" dirty="0">
                <a:solidFill>
                  <a:srgbClr val="000000"/>
                </a:solidFill>
                <a:effectLst/>
                <a:latin typeface="Calibri" panose="020F0502020204030204" pitchFamily="34" charset="0"/>
                <a:ea typeface="Times New Roman" panose="02020603050405020304" pitchFamily="18" charset="0"/>
              </a:rPr>
              <a:t> avec le </a:t>
            </a:r>
            <a:r>
              <a:rPr lang="en-CA" sz="2000" u="none" dirty="0" err="1">
                <a:solidFill>
                  <a:srgbClr val="000000"/>
                </a:solidFill>
                <a:effectLst/>
                <a:latin typeface="Calibri" panose="020F0502020204030204" pitchFamily="34" charset="0"/>
                <a:ea typeface="Times New Roman" panose="02020603050405020304" pitchFamily="18" charset="0"/>
              </a:rPr>
              <a:t>diabète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reçoivent</a:t>
            </a:r>
            <a:r>
              <a:rPr lang="en-CA" sz="2000" u="none" dirty="0">
                <a:solidFill>
                  <a:srgbClr val="000000"/>
                </a:solidFill>
                <a:effectLst/>
                <a:latin typeface="Calibri" panose="020F0502020204030204" pitchFamily="34" charset="0"/>
                <a:ea typeface="Times New Roman" panose="02020603050405020304" pitchFamily="18" charset="0"/>
              </a:rPr>
              <a:t> des </a:t>
            </a:r>
            <a:r>
              <a:rPr lang="en-CA" sz="2000" u="none" dirty="0" err="1">
                <a:solidFill>
                  <a:srgbClr val="000000"/>
                </a:solidFill>
                <a:effectLst/>
                <a:latin typeface="Calibri" panose="020F0502020204030204" pitchFamily="34" charset="0"/>
                <a:ea typeface="Times New Roman" panose="02020603050405020304" pitchFamily="18" charset="0"/>
              </a:rPr>
              <a:t>renseignements</a:t>
            </a:r>
            <a:r>
              <a:rPr lang="en-CA" sz="2000" u="none" dirty="0">
                <a:solidFill>
                  <a:srgbClr val="000000"/>
                </a:solidFill>
                <a:effectLst/>
                <a:latin typeface="Calibri" panose="020F0502020204030204" pitchFamily="34" charset="0"/>
                <a:ea typeface="Times New Roman" panose="02020603050405020304" pitchFamily="18" charset="0"/>
              </a:rPr>
              <a:t> sur la planification </a:t>
            </a:r>
            <a:r>
              <a:rPr lang="en-CA" sz="2000" u="none" dirty="0" err="1">
                <a:solidFill>
                  <a:srgbClr val="000000"/>
                </a:solidFill>
                <a:effectLst/>
                <a:latin typeface="Calibri" panose="020F0502020204030204" pitchFamily="34" charset="0"/>
                <a:ea typeface="Times New Roman" panose="02020603050405020304" pitchFamily="18" charset="0"/>
              </a:rPr>
              <a:t>familiale</a:t>
            </a:r>
            <a:r>
              <a:rPr lang="en-CA" sz="2000" u="none" dirty="0">
                <a:solidFill>
                  <a:srgbClr val="000000"/>
                </a:solidFill>
                <a:effectLst/>
                <a:latin typeface="Calibri" panose="020F0502020204030204" pitchFamily="34" charset="0"/>
                <a:ea typeface="Times New Roman" panose="02020603050405020304" pitchFamily="18" charset="0"/>
              </a:rPr>
              <a:t>. Les </a:t>
            </a:r>
            <a:r>
              <a:rPr lang="en-CA" sz="2000" u="none" dirty="0" err="1">
                <a:solidFill>
                  <a:srgbClr val="000000"/>
                </a:solidFill>
                <a:effectLst/>
                <a:latin typeface="Calibri" panose="020F0502020204030204" pitchFamily="34" charset="0"/>
                <a:ea typeface="Times New Roman" panose="02020603050405020304" pitchFamily="18" charset="0"/>
              </a:rPr>
              <a:t>personnes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atteintes</a:t>
            </a:r>
            <a:r>
              <a:rPr lang="en-CA" sz="2000" u="none" dirty="0">
                <a:solidFill>
                  <a:srgbClr val="000000"/>
                </a:solidFill>
                <a:effectLst/>
                <a:latin typeface="Calibri" panose="020F0502020204030204" pitchFamily="34" charset="0"/>
                <a:ea typeface="Times New Roman" panose="02020603050405020304" pitchFamily="18" charset="0"/>
              </a:rPr>
              <a:t> de </a:t>
            </a:r>
            <a:r>
              <a:rPr lang="en-CA" sz="2000" u="none" dirty="0" err="1">
                <a:solidFill>
                  <a:srgbClr val="000000"/>
                </a:solidFill>
                <a:effectLst/>
                <a:latin typeface="Calibri" panose="020F0502020204030204" pitchFamily="34" charset="0"/>
                <a:ea typeface="Times New Roman" panose="02020603050405020304" pitchFamily="18" charset="0"/>
              </a:rPr>
              <a:t>diabète</a:t>
            </a:r>
            <a:r>
              <a:rPr lang="en-CA" sz="2000" u="none" dirty="0">
                <a:solidFill>
                  <a:srgbClr val="000000"/>
                </a:solidFill>
                <a:effectLst/>
                <a:latin typeface="Calibri" panose="020F0502020204030204" pitchFamily="34" charset="0"/>
                <a:ea typeface="Times New Roman" panose="02020603050405020304" pitchFamily="18" charset="0"/>
              </a:rPr>
              <a:t> qui </a:t>
            </a:r>
            <a:r>
              <a:rPr lang="en-CA" sz="2000" u="none" dirty="0" err="1">
                <a:solidFill>
                  <a:srgbClr val="000000"/>
                </a:solidFill>
                <a:effectLst/>
                <a:latin typeface="Calibri" panose="020F0502020204030204" pitchFamily="34" charset="0"/>
                <a:ea typeface="Times New Roman" panose="02020603050405020304" pitchFamily="18" charset="0"/>
              </a:rPr>
              <a:t>prévoient</a:t>
            </a:r>
            <a:r>
              <a:rPr lang="en-CA" sz="2000" u="none" dirty="0">
                <a:solidFill>
                  <a:srgbClr val="000000"/>
                </a:solidFill>
                <a:effectLst/>
                <a:latin typeface="Calibri" panose="020F0502020204030204" pitchFamily="34" charset="0"/>
                <a:ea typeface="Times New Roman" panose="02020603050405020304" pitchFamily="18" charset="0"/>
              </a:rPr>
              <a:t> de </a:t>
            </a:r>
            <a:r>
              <a:rPr lang="en-CA" sz="2000" u="none" dirty="0" err="1">
                <a:solidFill>
                  <a:srgbClr val="000000"/>
                </a:solidFill>
                <a:effectLst/>
                <a:latin typeface="Calibri" panose="020F0502020204030204" pitchFamily="34" charset="0"/>
                <a:ea typeface="Times New Roman" panose="02020603050405020304" pitchFamily="18" charset="0"/>
              </a:rPr>
              <a:t>tomber</a:t>
            </a:r>
            <a:r>
              <a:rPr lang="en-CA" sz="2000" u="none" dirty="0">
                <a:solidFill>
                  <a:srgbClr val="000000"/>
                </a:solidFill>
                <a:effectLst/>
                <a:latin typeface="Calibri" panose="020F0502020204030204" pitchFamily="34" charset="0"/>
                <a:ea typeface="Times New Roman" panose="02020603050405020304" pitchFamily="18" charset="0"/>
              </a:rPr>
              <a:t> enceintes </a:t>
            </a:r>
            <a:r>
              <a:rPr lang="en-CA" sz="2000" u="none" dirty="0" err="1">
                <a:solidFill>
                  <a:srgbClr val="000000"/>
                </a:solidFill>
                <a:effectLst/>
                <a:latin typeface="Calibri" panose="020F0502020204030204" pitchFamily="34" charset="0"/>
                <a:ea typeface="Times New Roman" panose="02020603050405020304" pitchFamily="18" charset="0"/>
              </a:rPr>
              <a:t>reçoivent</a:t>
            </a:r>
            <a:r>
              <a:rPr lang="en-CA" sz="2000" u="none" dirty="0">
                <a:solidFill>
                  <a:srgbClr val="000000"/>
                </a:solidFill>
                <a:effectLst/>
                <a:latin typeface="Calibri" panose="020F0502020204030204" pitchFamily="34" charset="0"/>
                <a:ea typeface="Times New Roman" panose="02020603050405020304" pitchFamily="18" charset="0"/>
              </a:rPr>
              <a:t> des </a:t>
            </a:r>
            <a:r>
              <a:rPr lang="en-CA" sz="2000" u="none" dirty="0" err="1">
                <a:solidFill>
                  <a:srgbClr val="000000"/>
                </a:solidFill>
                <a:effectLst/>
                <a:latin typeface="Calibri" panose="020F0502020204030204" pitchFamily="34" charset="0"/>
                <a:ea typeface="Times New Roman" panose="02020603050405020304" pitchFamily="18" charset="0"/>
              </a:rPr>
              <a:t>soins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préconceptionnels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d’une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équipe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interprofessionnelle</a:t>
            </a:r>
            <a:r>
              <a:rPr lang="en-CA" sz="2000" u="none" dirty="0">
                <a:solidFill>
                  <a:srgbClr val="000000"/>
                </a:solidFill>
                <a:effectLst/>
                <a:latin typeface="Calibri" panose="020F0502020204030204" pitchFamily="34" charset="0"/>
                <a:ea typeface="Times New Roman" panose="02020603050405020304" pitchFamily="18" charset="0"/>
              </a:rPr>
              <a:t> de </a:t>
            </a:r>
            <a:r>
              <a:rPr lang="en-CA" sz="2000" u="none" dirty="0" err="1">
                <a:solidFill>
                  <a:srgbClr val="000000"/>
                </a:solidFill>
                <a:effectLst/>
                <a:latin typeface="Calibri" panose="020F0502020204030204" pitchFamily="34" charset="0"/>
                <a:ea typeface="Times New Roman" panose="02020603050405020304" pitchFamily="18" charset="0"/>
              </a:rPr>
              <a:t>soins</a:t>
            </a:r>
            <a:r>
              <a:rPr lang="en-CA" sz="2000" u="none" dirty="0">
                <a:solidFill>
                  <a:srgbClr val="000000"/>
                </a:solidFill>
                <a:effectLst/>
                <a:latin typeface="Calibri" panose="020F0502020204030204" pitchFamily="34" charset="0"/>
                <a:ea typeface="Times New Roman" panose="02020603050405020304" pitchFamily="18" charset="0"/>
              </a:rPr>
              <a:t>, y </a:t>
            </a:r>
            <a:r>
              <a:rPr lang="en-CA" sz="2000" u="none" dirty="0" err="1">
                <a:solidFill>
                  <a:srgbClr val="000000"/>
                </a:solidFill>
                <a:effectLst/>
                <a:latin typeface="Calibri" panose="020F0502020204030204" pitchFamily="34" charset="0"/>
                <a:ea typeface="Times New Roman" panose="02020603050405020304" pitchFamily="18" charset="0"/>
              </a:rPr>
              <a:t>compris</a:t>
            </a:r>
            <a:r>
              <a:rPr lang="en-CA" sz="2000" u="none" dirty="0">
                <a:solidFill>
                  <a:srgbClr val="000000"/>
                </a:solidFill>
                <a:effectLst/>
                <a:latin typeface="Calibri" panose="020F0502020204030204" pitchFamily="34" charset="0"/>
                <a:ea typeface="Times New Roman" panose="02020603050405020304" pitchFamily="18" charset="0"/>
              </a:rPr>
              <a:t> des conseils sur </a:t>
            </a:r>
            <a:r>
              <a:rPr lang="en-CA" sz="2000" u="none" dirty="0" err="1">
                <a:solidFill>
                  <a:srgbClr val="000000"/>
                </a:solidFill>
                <a:effectLst/>
                <a:latin typeface="Calibri" panose="020F0502020204030204" pitchFamily="34" charset="0"/>
                <a:ea typeface="Times New Roman" panose="02020603050405020304" pitchFamily="18" charset="0"/>
              </a:rPr>
              <a:t>l'optimisation</a:t>
            </a:r>
            <a:r>
              <a:rPr lang="en-CA" sz="2000" u="none" dirty="0">
                <a:solidFill>
                  <a:srgbClr val="000000"/>
                </a:solidFill>
                <a:effectLst/>
                <a:latin typeface="Calibri" panose="020F0502020204030204" pitchFamily="34" charset="0"/>
                <a:ea typeface="Times New Roman" panose="02020603050405020304" pitchFamily="18" charset="0"/>
              </a:rPr>
              <a:t> de la gestion du </a:t>
            </a:r>
            <a:r>
              <a:rPr lang="en-CA" sz="2000" u="none" dirty="0" err="1">
                <a:solidFill>
                  <a:srgbClr val="000000"/>
                </a:solidFill>
                <a:effectLst/>
                <a:latin typeface="Calibri" panose="020F0502020204030204" pitchFamily="34" charset="0"/>
                <a:ea typeface="Times New Roman" panose="02020603050405020304" pitchFamily="18" charset="0"/>
              </a:rPr>
              <a:t>diabète</a:t>
            </a:r>
            <a:r>
              <a:rPr lang="en-CA" sz="2000" u="none" dirty="0">
                <a:solidFill>
                  <a:srgbClr val="000000"/>
                </a:solidFill>
                <a:effectLst/>
                <a:latin typeface="Calibri" panose="020F0502020204030204" pitchFamily="34" charset="0"/>
                <a:ea typeface="Times New Roman" panose="02020603050405020304" pitchFamily="18" charset="0"/>
              </a:rPr>
              <a:t>, le </a:t>
            </a:r>
            <a:r>
              <a:rPr lang="en-CA" sz="2000" u="none" dirty="0" err="1">
                <a:solidFill>
                  <a:srgbClr val="000000"/>
                </a:solidFill>
                <a:effectLst/>
                <a:latin typeface="Calibri" panose="020F0502020204030204" pitchFamily="34" charset="0"/>
                <a:ea typeface="Times New Roman" panose="02020603050405020304" pitchFamily="18" charset="0"/>
              </a:rPr>
              <a:t>dépistage</a:t>
            </a:r>
            <a:r>
              <a:rPr lang="en-CA" sz="2000" u="none" dirty="0">
                <a:solidFill>
                  <a:srgbClr val="000000"/>
                </a:solidFill>
                <a:effectLst/>
                <a:latin typeface="Calibri" panose="020F0502020204030204" pitchFamily="34" charset="0"/>
                <a:ea typeface="Times New Roman" panose="02020603050405020304" pitchFamily="18" charset="0"/>
              </a:rPr>
              <a:t> des complications et un examen des </a:t>
            </a:r>
            <a:r>
              <a:rPr lang="en-CA" sz="2000" u="none" dirty="0" err="1">
                <a:solidFill>
                  <a:srgbClr val="000000"/>
                </a:solidFill>
                <a:effectLst/>
                <a:latin typeface="Calibri" panose="020F0502020204030204" pitchFamily="34" charset="0"/>
                <a:ea typeface="Times New Roman" panose="02020603050405020304" pitchFamily="18" charset="0"/>
              </a:rPr>
              <a:t>médicaments</a:t>
            </a:r>
            <a:r>
              <a:rPr lang="en-CA" sz="2000" u="none" dirty="0">
                <a:solidFill>
                  <a:srgbClr val="000000"/>
                </a:solidFill>
                <a:effectLst/>
                <a:latin typeface="Calibri" panose="020F0502020204030204" pitchFamily="34" charset="0"/>
                <a:ea typeface="Times New Roman" panose="02020603050405020304" pitchFamily="18" charset="0"/>
              </a:rPr>
              <a:t>. </a:t>
            </a:r>
          </a:p>
          <a:p>
            <a:endParaRPr lang="en-CA" sz="2000" b="1" u="none"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2 : </a:t>
            </a:r>
            <a:br>
              <a:rPr lang="fr-CA" sz="2400" b="0" dirty="0"/>
            </a:b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Soins</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interprofessionnels</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coordonnés</a:t>
            </a:r>
            <a:endParaRPr lang="en-CA" b="0" dirty="0">
              <a:solidFill>
                <a:schemeClr val="tx1"/>
              </a:solidFill>
              <a:latin typeface="Calibri"/>
              <a:ea typeface="MS PGothic"/>
              <a:cs typeface="Calibri"/>
            </a:endParaRPr>
          </a:p>
        </p:txBody>
      </p:sp>
      <p:sp>
        <p:nvSpPr>
          <p:cNvPr id="3" name="Rectangle 2"/>
          <p:cNvSpPr/>
          <p:nvPr/>
        </p:nvSpPr>
        <p:spPr>
          <a:xfrm>
            <a:off x="1248856" y="2368868"/>
            <a:ext cx="6646287" cy="21202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dirty="0">
                <a:solidFill>
                  <a:srgbClr val="000000"/>
                </a:solidFill>
                <a:effectLst/>
                <a:latin typeface="Calibri" panose="020F0502020204030204" pitchFamily="34" charset="0"/>
                <a:ea typeface="Times New Roman" panose="02020603050405020304" pitchFamily="18" charset="0"/>
              </a:rPr>
              <a:t>Les </a:t>
            </a:r>
            <a:r>
              <a:rPr lang="en-CA" sz="2000" u="none" dirty="0" err="1">
                <a:solidFill>
                  <a:srgbClr val="000000"/>
                </a:solidFill>
                <a:effectLst/>
                <a:latin typeface="Calibri" panose="020F0502020204030204" pitchFamily="34" charset="0"/>
                <a:ea typeface="Times New Roman" panose="02020603050405020304" pitchFamily="18" charset="0"/>
              </a:rPr>
              <a:t>personnes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atteintes</a:t>
            </a:r>
            <a:r>
              <a:rPr lang="en-CA" sz="2000" u="none" dirty="0">
                <a:solidFill>
                  <a:srgbClr val="000000"/>
                </a:solidFill>
                <a:effectLst/>
                <a:latin typeface="Calibri" panose="020F0502020204030204" pitchFamily="34" charset="0"/>
                <a:ea typeface="Times New Roman" panose="02020603050405020304" pitchFamily="18" charset="0"/>
              </a:rPr>
              <a:t> de </a:t>
            </a:r>
            <a:r>
              <a:rPr lang="en-CA" sz="2000" u="none" dirty="0" err="1">
                <a:solidFill>
                  <a:srgbClr val="000000"/>
                </a:solidFill>
                <a:effectLst/>
                <a:latin typeface="Calibri" panose="020F0502020204030204" pitchFamily="34" charset="0"/>
                <a:ea typeface="Times New Roman" panose="02020603050405020304" pitchFamily="18" charset="0"/>
              </a:rPr>
              <a:t>diabète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reçoivent</a:t>
            </a:r>
            <a:r>
              <a:rPr lang="en-CA" sz="2000" u="none" dirty="0">
                <a:solidFill>
                  <a:srgbClr val="000000"/>
                </a:solidFill>
                <a:effectLst/>
                <a:latin typeface="Calibri" panose="020F0502020204030204" pitchFamily="34" charset="0"/>
                <a:ea typeface="Times New Roman" panose="02020603050405020304" pitchFamily="18" charset="0"/>
              </a:rPr>
              <a:t> des </a:t>
            </a:r>
            <a:r>
              <a:rPr lang="en-CA" sz="2000" u="none" dirty="0" err="1">
                <a:solidFill>
                  <a:srgbClr val="000000"/>
                </a:solidFill>
                <a:effectLst/>
                <a:latin typeface="Calibri" panose="020F0502020204030204" pitchFamily="34" charset="0"/>
                <a:ea typeface="Times New Roman" panose="02020603050405020304" pitchFamily="18" charset="0"/>
              </a:rPr>
              <a:t>soins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interprofessionnels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coordonnés</a:t>
            </a:r>
            <a:r>
              <a:rPr lang="en-CA" sz="2000" u="none" dirty="0">
                <a:solidFill>
                  <a:srgbClr val="000000"/>
                </a:solidFill>
                <a:effectLst/>
                <a:latin typeface="Calibri" panose="020F0502020204030204" pitchFamily="34" charset="0"/>
                <a:ea typeface="Times New Roman" panose="02020603050405020304" pitchFamily="18" charset="0"/>
              </a:rPr>
              <a:t> et </a:t>
            </a:r>
            <a:r>
              <a:rPr lang="en-CA" sz="2000" u="none" dirty="0" err="1">
                <a:solidFill>
                  <a:srgbClr val="000000"/>
                </a:solidFill>
                <a:effectLst/>
                <a:latin typeface="Calibri" panose="020F0502020204030204" pitchFamily="34" charset="0"/>
                <a:ea typeface="Times New Roman" panose="02020603050405020304" pitchFamily="18" charset="0"/>
              </a:rPr>
              <a:t>spécifiques</a:t>
            </a:r>
            <a:r>
              <a:rPr lang="en-CA" sz="2000" u="none" dirty="0">
                <a:solidFill>
                  <a:srgbClr val="000000"/>
                </a:solidFill>
                <a:effectLst/>
                <a:latin typeface="Calibri" panose="020F0502020204030204" pitchFamily="34" charset="0"/>
                <a:ea typeface="Times New Roman" panose="02020603050405020304" pitchFamily="18" charset="0"/>
              </a:rPr>
              <a:t> à </a:t>
            </a:r>
            <a:r>
              <a:rPr lang="en-CA" sz="2000" u="none" dirty="0" err="1">
                <a:solidFill>
                  <a:srgbClr val="000000"/>
                </a:solidFill>
                <a:effectLst/>
                <a:latin typeface="Calibri" panose="020F0502020204030204" pitchFamily="34" charset="0"/>
                <a:ea typeface="Times New Roman" panose="02020603050405020304" pitchFamily="18" charset="0"/>
              </a:rPr>
              <a:t>leurs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besoins</a:t>
            </a:r>
            <a:r>
              <a:rPr lang="en-CA" sz="2000" u="none" dirty="0">
                <a:solidFill>
                  <a:srgbClr val="000000"/>
                </a:solidFill>
                <a:effectLst/>
                <a:latin typeface="Calibri" panose="020F0502020204030204" pitchFamily="34" charset="0"/>
                <a:ea typeface="Times New Roman" panose="02020603050405020304" pitchFamily="18" charset="0"/>
              </a:rPr>
              <a:t> pendant la </a:t>
            </a:r>
            <a:r>
              <a:rPr lang="en-CA" sz="2000" u="none" dirty="0" err="1">
                <a:solidFill>
                  <a:srgbClr val="000000"/>
                </a:solidFill>
                <a:effectLst/>
                <a:latin typeface="Calibri" panose="020F0502020204030204" pitchFamily="34" charset="0"/>
                <a:ea typeface="Times New Roman" panose="02020603050405020304" pitchFamily="18" charset="0"/>
              </a:rPr>
              <a:t>période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précédant</a:t>
            </a:r>
            <a:r>
              <a:rPr lang="en-CA" sz="2000" u="none" dirty="0">
                <a:solidFill>
                  <a:srgbClr val="000000"/>
                </a:solidFill>
                <a:effectLst/>
                <a:latin typeface="Calibri" panose="020F0502020204030204" pitchFamily="34" charset="0"/>
                <a:ea typeface="Times New Roman" panose="02020603050405020304" pitchFamily="18" charset="0"/>
              </a:rPr>
              <a:t> la conception et tout au long de la </a:t>
            </a:r>
            <a:r>
              <a:rPr lang="en-CA" sz="2000" u="none" dirty="0" err="1">
                <a:solidFill>
                  <a:srgbClr val="000000"/>
                </a:solidFill>
                <a:effectLst/>
                <a:latin typeface="Calibri" panose="020F0502020204030204" pitchFamily="34" charset="0"/>
                <a:ea typeface="Times New Roman" panose="02020603050405020304" pitchFamily="18" charset="0"/>
              </a:rPr>
              <a:t>grossesse</a:t>
            </a:r>
            <a:r>
              <a:rPr lang="en-CA" sz="2000" u="none" dirty="0">
                <a:solidFill>
                  <a:srgbClr val="000000"/>
                </a:solidFill>
                <a:effectLst/>
                <a:latin typeface="Calibri" panose="020F0502020204030204" pitchFamily="34" charset="0"/>
                <a:ea typeface="Times New Roman" panose="02020603050405020304" pitchFamily="18" charset="0"/>
              </a:rPr>
              <a:t>. Les </a:t>
            </a:r>
            <a:r>
              <a:rPr lang="en-CA" sz="2000" u="none" dirty="0" err="1">
                <a:solidFill>
                  <a:srgbClr val="000000"/>
                </a:solidFill>
                <a:effectLst/>
                <a:latin typeface="Calibri" panose="020F0502020204030204" pitchFamily="34" charset="0"/>
                <a:ea typeface="Times New Roman" panose="02020603050405020304" pitchFamily="18" charset="0"/>
              </a:rPr>
              <a:t>personnes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atteintes</a:t>
            </a:r>
            <a:r>
              <a:rPr lang="en-CA" sz="2000" u="none" dirty="0">
                <a:solidFill>
                  <a:srgbClr val="000000"/>
                </a:solidFill>
                <a:effectLst/>
                <a:latin typeface="Calibri" panose="020F0502020204030204" pitchFamily="34" charset="0"/>
                <a:ea typeface="Times New Roman" panose="02020603050405020304" pitchFamily="18" charset="0"/>
              </a:rPr>
              <a:t> de </a:t>
            </a:r>
            <a:r>
              <a:rPr lang="en-CA" sz="2000" u="none" dirty="0" err="1">
                <a:solidFill>
                  <a:srgbClr val="000000"/>
                </a:solidFill>
                <a:effectLst/>
                <a:latin typeface="Calibri" panose="020F0502020204030204" pitchFamily="34" charset="0"/>
                <a:ea typeface="Times New Roman" panose="02020603050405020304" pitchFamily="18" charset="0"/>
              </a:rPr>
              <a:t>diabète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gestationnel</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reçoivent</a:t>
            </a:r>
            <a:r>
              <a:rPr lang="en-CA" sz="2000" u="none" dirty="0">
                <a:solidFill>
                  <a:srgbClr val="000000"/>
                </a:solidFill>
                <a:effectLst/>
                <a:latin typeface="Calibri" panose="020F0502020204030204" pitchFamily="34" charset="0"/>
                <a:ea typeface="Times New Roman" panose="02020603050405020304" pitchFamily="18" charset="0"/>
              </a:rPr>
              <a:t> des </a:t>
            </a:r>
            <a:r>
              <a:rPr lang="en-CA" sz="2000" u="none" dirty="0" err="1">
                <a:solidFill>
                  <a:srgbClr val="000000"/>
                </a:solidFill>
                <a:effectLst/>
                <a:latin typeface="Calibri" panose="020F0502020204030204" pitchFamily="34" charset="0"/>
                <a:ea typeface="Times New Roman" panose="02020603050405020304" pitchFamily="18" charset="0"/>
              </a:rPr>
              <a:t>soins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interprofessionnels</a:t>
            </a:r>
            <a:r>
              <a:rPr lang="en-CA" sz="2000" u="none" dirty="0">
                <a:solidFill>
                  <a:srgbClr val="000000"/>
                </a:solidFill>
                <a:effectLst/>
                <a:latin typeface="Calibri" panose="020F0502020204030204" pitchFamily="34" charset="0"/>
                <a:ea typeface="Times New Roman" panose="02020603050405020304" pitchFamily="18" charset="0"/>
              </a:rPr>
              <a:t> au moment du diagnostic et pendant le </a:t>
            </a:r>
            <a:r>
              <a:rPr lang="en-CA" sz="2000" u="none" dirty="0" err="1">
                <a:solidFill>
                  <a:srgbClr val="000000"/>
                </a:solidFill>
                <a:effectLst/>
                <a:latin typeface="Calibri" panose="020F0502020204030204" pitchFamily="34" charset="0"/>
                <a:ea typeface="Times New Roman" panose="02020603050405020304" pitchFamily="18" charset="0"/>
              </a:rPr>
              <a:t>reste</a:t>
            </a:r>
            <a:r>
              <a:rPr lang="en-CA" sz="2000" u="none" dirty="0">
                <a:solidFill>
                  <a:srgbClr val="000000"/>
                </a:solidFill>
                <a:effectLst/>
                <a:latin typeface="Calibri" panose="020F0502020204030204" pitchFamily="34" charset="0"/>
                <a:ea typeface="Times New Roman" panose="02020603050405020304" pitchFamily="18" charset="0"/>
              </a:rPr>
              <a:t> de </a:t>
            </a:r>
            <a:r>
              <a:rPr lang="en-CA" sz="2000" u="none" dirty="0" err="1">
                <a:solidFill>
                  <a:srgbClr val="000000"/>
                </a:solidFill>
                <a:effectLst/>
                <a:latin typeface="Calibri" panose="020F0502020204030204" pitchFamily="34" charset="0"/>
                <a:ea typeface="Times New Roman" panose="02020603050405020304" pitchFamily="18" charset="0"/>
              </a:rPr>
              <a:t>leur</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grossesse</a:t>
            </a:r>
            <a:r>
              <a:rPr lang="en-CA" sz="2000" u="none" dirty="0">
                <a:solidFill>
                  <a:srgbClr val="000000"/>
                </a:solidFill>
                <a:effectLst/>
                <a:latin typeface="Calibri" panose="020F0502020204030204" pitchFamily="34" charset="0"/>
                <a:ea typeface="Times New Roman" panose="02020603050405020304" pitchFamily="18" charset="0"/>
              </a:rPr>
              <a:t>. </a:t>
            </a:r>
          </a:p>
        </p:txBody>
      </p:sp>
    </p:spTree>
    <p:custDataLst>
      <p:tags r:id="rId1"/>
    </p:custDataLst>
    <p:extLst>
      <p:ext uri="{BB962C8B-B14F-4D97-AF65-F5344CB8AC3E}">
        <p14:creationId xmlns:p14="http://schemas.microsoft.com/office/powerpoint/2010/main" val="975283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3 : </a:t>
            </a:r>
            <a:br>
              <a:rPr lang="fr-CA" sz="2400" b="0" dirty="0"/>
            </a:b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Éducation</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soutien</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en</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matière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d'autogestion</a:t>
            </a:r>
            <a:endParaRPr lang="en-CA" b="0" dirty="0">
              <a:solidFill>
                <a:schemeClr val="tx1"/>
              </a:solidFill>
              <a:latin typeface="Calibri"/>
              <a:ea typeface="MS PGothic"/>
              <a:cs typeface="Calibri"/>
            </a:endParaRPr>
          </a:p>
        </p:txBody>
      </p:sp>
      <p:sp>
        <p:nvSpPr>
          <p:cNvPr id="3" name="Rectangle 2"/>
          <p:cNvSpPr/>
          <p:nvPr/>
        </p:nvSpPr>
        <p:spPr>
          <a:xfrm>
            <a:off x="1248856" y="2368868"/>
            <a:ext cx="6646287" cy="21202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dirty="0">
                <a:solidFill>
                  <a:srgbClr val="000000"/>
                </a:solidFill>
                <a:effectLst/>
                <a:latin typeface="Calibri" panose="020F0502020204030204" pitchFamily="34" charset="0"/>
                <a:ea typeface="Times New Roman" panose="02020603050405020304" pitchFamily="18" charset="0"/>
              </a:rPr>
              <a:t>Les </a:t>
            </a:r>
            <a:r>
              <a:rPr lang="en-CA" sz="2000" u="none" dirty="0" err="1">
                <a:solidFill>
                  <a:srgbClr val="000000"/>
                </a:solidFill>
                <a:effectLst/>
                <a:latin typeface="Calibri" panose="020F0502020204030204" pitchFamily="34" charset="0"/>
                <a:ea typeface="Times New Roman" panose="02020603050405020304" pitchFamily="18" charset="0"/>
              </a:rPr>
              <a:t>personnes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atteintes</a:t>
            </a:r>
            <a:r>
              <a:rPr lang="en-CA" sz="2000" u="none" dirty="0">
                <a:solidFill>
                  <a:srgbClr val="000000"/>
                </a:solidFill>
                <a:effectLst/>
                <a:latin typeface="Calibri" panose="020F0502020204030204" pitchFamily="34" charset="0"/>
                <a:ea typeface="Times New Roman" panose="02020603050405020304" pitchFamily="18" charset="0"/>
              </a:rPr>
              <a:t> de </a:t>
            </a:r>
            <a:r>
              <a:rPr lang="en-CA" sz="2000" u="none" dirty="0" err="1">
                <a:solidFill>
                  <a:srgbClr val="000000"/>
                </a:solidFill>
                <a:effectLst/>
                <a:latin typeface="Calibri" panose="020F0502020204030204" pitchFamily="34" charset="0"/>
                <a:ea typeface="Times New Roman" panose="02020603050405020304" pitchFamily="18" charset="0"/>
              </a:rPr>
              <a:t>diabète</a:t>
            </a:r>
            <a:r>
              <a:rPr lang="en-CA" sz="2000" u="none" dirty="0">
                <a:solidFill>
                  <a:srgbClr val="000000"/>
                </a:solidFill>
                <a:effectLst/>
                <a:latin typeface="Calibri" panose="020F0502020204030204" pitchFamily="34" charset="0"/>
                <a:ea typeface="Times New Roman" panose="02020603050405020304" pitchFamily="18" charset="0"/>
              </a:rPr>
              <a:t> et </a:t>
            </a:r>
            <a:r>
              <a:rPr lang="en-CA" sz="2000" u="none" dirty="0" err="1">
                <a:solidFill>
                  <a:srgbClr val="000000"/>
                </a:solidFill>
                <a:effectLst/>
                <a:latin typeface="Calibri" panose="020F0502020204030204" pitchFamily="34" charset="0"/>
                <a:ea typeface="Times New Roman" panose="02020603050405020304" pitchFamily="18" charset="0"/>
              </a:rPr>
              <a:t>leurs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familles</a:t>
            </a:r>
            <a:r>
              <a:rPr lang="en-CA" sz="2000" u="none" dirty="0">
                <a:solidFill>
                  <a:srgbClr val="000000"/>
                </a:solidFill>
                <a:effectLst/>
                <a:latin typeface="Calibri" panose="020F0502020204030204" pitchFamily="34" charset="0"/>
                <a:ea typeface="Times New Roman" panose="02020603050405020304" pitchFamily="18" charset="0"/>
              </a:rPr>
              <a:t> se </a:t>
            </a:r>
            <a:r>
              <a:rPr lang="en-CA" sz="2000" u="none" dirty="0" err="1">
                <a:solidFill>
                  <a:srgbClr val="000000"/>
                </a:solidFill>
                <a:effectLst/>
                <a:latin typeface="Calibri" panose="020F0502020204030204" pitchFamily="34" charset="0"/>
                <a:ea typeface="Times New Roman" panose="02020603050405020304" pitchFamily="18" charset="0"/>
              </a:rPr>
              <a:t>voient</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offrir</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une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éducation</a:t>
            </a:r>
            <a:r>
              <a:rPr lang="en-CA" sz="2000" u="none" dirty="0">
                <a:solidFill>
                  <a:srgbClr val="000000"/>
                </a:solidFill>
                <a:effectLst/>
                <a:latin typeface="Calibri" panose="020F0502020204030204" pitchFamily="34" charset="0"/>
                <a:ea typeface="Times New Roman" panose="02020603050405020304" pitchFamily="18" charset="0"/>
              </a:rPr>
              <a:t> et un </a:t>
            </a:r>
            <a:r>
              <a:rPr lang="en-CA" sz="2000" u="none" dirty="0" err="1">
                <a:solidFill>
                  <a:srgbClr val="000000"/>
                </a:solidFill>
                <a:effectLst/>
                <a:latin typeface="Calibri" panose="020F0502020204030204" pitchFamily="34" charset="0"/>
                <a:ea typeface="Times New Roman" panose="02020603050405020304" pitchFamily="18" charset="0"/>
              </a:rPr>
              <a:t>soutien</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personnalisés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en</a:t>
            </a:r>
            <a:r>
              <a:rPr lang="en-CA" sz="2000" u="none" dirty="0">
                <a:solidFill>
                  <a:srgbClr val="000000"/>
                </a:solidFill>
                <a:effectLst/>
                <a:latin typeface="Calibri" panose="020F0502020204030204" pitchFamily="34" charset="0"/>
                <a:ea typeface="Times New Roman" panose="02020603050405020304" pitchFamily="18" charset="0"/>
              </a:rPr>
              <a:t> matière </a:t>
            </a:r>
            <a:r>
              <a:rPr lang="en-CA" sz="2000" u="none" dirty="0" err="1">
                <a:solidFill>
                  <a:srgbClr val="000000"/>
                </a:solidFill>
                <a:effectLst/>
                <a:latin typeface="Calibri" panose="020F0502020204030204" pitchFamily="34" charset="0"/>
                <a:ea typeface="Times New Roman" panose="02020603050405020304" pitchFamily="18" charset="0"/>
              </a:rPr>
              <a:t>d'autogestion</a:t>
            </a:r>
            <a:r>
              <a:rPr lang="en-CA" sz="2000" u="none" dirty="0">
                <a:solidFill>
                  <a:srgbClr val="000000"/>
                </a:solidFill>
                <a:effectLst/>
                <a:latin typeface="Calibri" panose="020F0502020204030204" pitchFamily="34" charset="0"/>
                <a:ea typeface="Times New Roman" panose="02020603050405020304" pitchFamily="18" charset="0"/>
              </a:rPr>
              <a:t> au début de la </a:t>
            </a:r>
            <a:r>
              <a:rPr lang="en-CA" sz="2000" u="none" dirty="0" err="1">
                <a:solidFill>
                  <a:srgbClr val="000000"/>
                </a:solidFill>
                <a:effectLst/>
                <a:latin typeface="Calibri" panose="020F0502020204030204" pitchFamily="34" charset="0"/>
                <a:ea typeface="Times New Roman" panose="02020603050405020304" pitchFamily="18" charset="0"/>
              </a:rPr>
              <a:t>grossesse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ou</a:t>
            </a:r>
            <a:r>
              <a:rPr lang="en-CA" sz="2000" u="none" dirty="0">
                <a:solidFill>
                  <a:srgbClr val="000000"/>
                </a:solidFill>
                <a:effectLst/>
                <a:latin typeface="Calibri" panose="020F0502020204030204" pitchFamily="34" charset="0"/>
                <a:ea typeface="Times New Roman" panose="02020603050405020304" pitchFamily="18" charset="0"/>
              </a:rPr>
              <a:t> au moment du diagnostic du </a:t>
            </a:r>
            <a:r>
              <a:rPr lang="en-CA" sz="2000" u="none" dirty="0" err="1">
                <a:solidFill>
                  <a:srgbClr val="000000"/>
                </a:solidFill>
                <a:effectLst/>
                <a:latin typeface="Calibri" panose="020F0502020204030204" pitchFamily="34" charset="0"/>
                <a:ea typeface="Times New Roman" panose="02020603050405020304" pitchFamily="18" charset="0"/>
              </a:rPr>
              <a:t>diabète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gestationnel</a:t>
            </a:r>
            <a:r>
              <a:rPr lang="en-CA" sz="2000" u="none" dirty="0">
                <a:solidFill>
                  <a:srgbClr val="000000"/>
                </a:solidFill>
                <a:effectLst/>
                <a:latin typeface="Calibri" panose="020F0502020204030204" pitchFamily="34" charset="0"/>
                <a:ea typeface="Times New Roman" panose="02020603050405020304" pitchFamily="18" charset="0"/>
              </a:rPr>
              <a:t>, et tout au long de </a:t>
            </a:r>
            <a:r>
              <a:rPr lang="en-CA" sz="2000" u="none" dirty="0" err="1">
                <a:solidFill>
                  <a:srgbClr val="000000"/>
                </a:solidFill>
                <a:effectLst/>
                <a:latin typeface="Calibri" panose="020F0502020204030204" pitchFamily="34" charset="0"/>
                <a:ea typeface="Times New Roman" panose="02020603050405020304" pitchFamily="18" charset="0"/>
              </a:rPr>
              <a:t>leur</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grossesse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si</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nécessaire</a:t>
            </a:r>
            <a:r>
              <a:rPr lang="en-CA" sz="2000" u="none" dirty="0">
                <a:solidFill>
                  <a:srgbClr val="000000"/>
                </a:solidFill>
                <a:effectLst/>
                <a:latin typeface="Calibri" panose="020F0502020204030204" pitchFamily="34" charset="0"/>
                <a:ea typeface="Times New Roman" panose="02020603050405020304" pitchFamily="18" charset="0"/>
              </a:rPr>
              <a:t>. </a:t>
            </a:r>
          </a:p>
        </p:txBody>
      </p:sp>
    </p:spTree>
    <p:custDataLst>
      <p:tags r:id="rId1"/>
    </p:custDataLst>
    <p:extLst>
      <p:ext uri="{BB962C8B-B14F-4D97-AF65-F5344CB8AC3E}">
        <p14:creationId xmlns:p14="http://schemas.microsoft.com/office/powerpoint/2010/main" val="387890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4 : </a:t>
            </a:r>
            <a:br>
              <a:rPr lang="fr-CA" sz="2400" b="0" dirty="0"/>
            </a:b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Gestion du mode de vie pendant la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grossesse</a:t>
            </a:r>
            <a:endParaRPr lang="en-CA" b="0" dirty="0">
              <a:solidFill>
                <a:schemeClr val="tx1"/>
              </a:solidFill>
              <a:latin typeface="Calibri"/>
              <a:ea typeface="MS PGothic"/>
              <a:cs typeface="Calibri"/>
            </a:endParaRPr>
          </a:p>
        </p:txBody>
      </p:sp>
      <p:sp>
        <p:nvSpPr>
          <p:cNvPr id="3" name="Rectangle 2"/>
          <p:cNvSpPr/>
          <p:nvPr/>
        </p:nvSpPr>
        <p:spPr>
          <a:xfrm>
            <a:off x="1248856" y="2177084"/>
            <a:ext cx="6646287" cy="250383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dirty="0">
                <a:solidFill>
                  <a:srgbClr val="000000"/>
                </a:solidFill>
                <a:effectLst/>
                <a:latin typeface="Calibri" panose="020F0502020204030204" pitchFamily="34" charset="0"/>
                <a:ea typeface="Times New Roman" panose="02020603050405020304" pitchFamily="18" charset="0"/>
              </a:rPr>
              <a:t>Les </a:t>
            </a:r>
            <a:r>
              <a:rPr lang="en-CA" sz="2000" u="none" dirty="0" err="1">
                <a:solidFill>
                  <a:srgbClr val="000000"/>
                </a:solidFill>
                <a:effectLst/>
                <a:latin typeface="Calibri" panose="020F0502020204030204" pitchFamily="34" charset="0"/>
                <a:ea typeface="Times New Roman" panose="02020603050405020304" pitchFamily="18" charset="0"/>
              </a:rPr>
              <a:t>personnes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atteintes</a:t>
            </a:r>
            <a:r>
              <a:rPr lang="en-CA" sz="2000" u="none" dirty="0">
                <a:solidFill>
                  <a:srgbClr val="000000"/>
                </a:solidFill>
                <a:effectLst/>
                <a:latin typeface="Calibri" panose="020F0502020204030204" pitchFamily="34" charset="0"/>
                <a:ea typeface="Times New Roman" panose="02020603050405020304" pitchFamily="18" charset="0"/>
              </a:rPr>
              <a:t> de </a:t>
            </a:r>
            <a:r>
              <a:rPr lang="en-CA" sz="2000" u="none" dirty="0" err="1">
                <a:solidFill>
                  <a:srgbClr val="000000"/>
                </a:solidFill>
                <a:effectLst/>
                <a:latin typeface="Calibri" panose="020F0502020204030204" pitchFamily="34" charset="0"/>
                <a:ea typeface="Times New Roman" panose="02020603050405020304" pitchFamily="18" charset="0"/>
              </a:rPr>
              <a:t>diabète</a:t>
            </a:r>
            <a:r>
              <a:rPr lang="en-CA" sz="2000" u="none" dirty="0">
                <a:solidFill>
                  <a:srgbClr val="000000"/>
                </a:solidFill>
                <a:effectLst/>
                <a:latin typeface="Calibri" panose="020F0502020204030204" pitchFamily="34" charset="0"/>
                <a:ea typeface="Times New Roman" panose="02020603050405020304" pitchFamily="18" charset="0"/>
              </a:rPr>
              <a:t> de </a:t>
            </a:r>
            <a:r>
              <a:rPr lang="en-CA" sz="2000" u="none" dirty="0" err="1">
                <a:solidFill>
                  <a:srgbClr val="000000"/>
                </a:solidFill>
                <a:effectLst/>
                <a:latin typeface="Calibri" panose="020F0502020204030204" pitchFamily="34" charset="0"/>
                <a:ea typeface="Times New Roman" panose="02020603050405020304" pitchFamily="18" charset="0"/>
              </a:rPr>
              <a:t>grossesse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reçoivent</a:t>
            </a:r>
            <a:r>
              <a:rPr lang="en-CA" sz="2000" u="none" dirty="0">
                <a:solidFill>
                  <a:srgbClr val="000000"/>
                </a:solidFill>
                <a:effectLst/>
                <a:latin typeface="Calibri" panose="020F0502020204030204" pitchFamily="34" charset="0"/>
                <a:ea typeface="Times New Roman" panose="02020603050405020304" pitchFamily="18" charset="0"/>
              </a:rPr>
              <a:t> des </a:t>
            </a:r>
            <a:r>
              <a:rPr lang="en-CA" sz="2000" u="none" dirty="0" err="1">
                <a:solidFill>
                  <a:srgbClr val="000000"/>
                </a:solidFill>
                <a:effectLst/>
                <a:latin typeface="Calibri" panose="020F0502020204030204" pitchFamily="34" charset="0"/>
                <a:ea typeface="Times New Roman" panose="02020603050405020304" pitchFamily="18" charset="0"/>
              </a:rPr>
              <a:t>renseignements</a:t>
            </a:r>
            <a:r>
              <a:rPr lang="en-CA" sz="2000" u="none" dirty="0">
                <a:solidFill>
                  <a:srgbClr val="000000"/>
                </a:solidFill>
                <a:effectLst/>
                <a:latin typeface="Calibri" panose="020F0502020204030204" pitchFamily="34" charset="0"/>
                <a:ea typeface="Times New Roman" panose="02020603050405020304" pitchFamily="18" charset="0"/>
              </a:rPr>
              <a:t> et un </a:t>
            </a:r>
            <a:r>
              <a:rPr lang="en-CA" sz="2000" u="none" dirty="0" err="1">
                <a:solidFill>
                  <a:srgbClr val="000000"/>
                </a:solidFill>
                <a:effectLst/>
                <a:latin typeface="Calibri" panose="020F0502020204030204" pitchFamily="34" charset="0"/>
                <a:ea typeface="Times New Roman" panose="02020603050405020304" pitchFamily="18" charset="0"/>
              </a:rPr>
              <a:t>soutien</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personnalisés</a:t>
            </a:r>
            <a:r>
              <a:rPr lang="en-CA" sz="2000" u="none" dirty="0">
                <a:solidFill>
                  <a:srgbClr val="000000"/>
                </a:solidFill>
                <a:effectLst/>
                <a:latin typeface="Calibri" panose="020F0502020204030204" pitchFamily="34" charset="0"/>
                <a:ea typeface="Times New Roman" panose="02020603050405020304" pitchFamily="18" charset="0"/>
              </a:rPr>
              <a:t> sur la prise de </a:t>
            </a:r>
            <a:r>
              <a:rPr lang="en-CA" sz="2000" u="none" dirty="0" err="1">
                <a:solidFill>
                  <a:srgbClr val="000000"/>
                </a:solidFill>
                <a:effectLst/>
                <a:latin typeface="Calibri" panose="020F0502020204030204" pitchFamily="34" charset="0"/>
                <a:ea typeface="Times New Roman" panose="02020603050405020304" pitchFamily="18" charset="0"/>
              </a:rPr>
              <a:t>poids</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gestationnelle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l’alimentation</a:t>
            </a:r>
            <a:r>
              <a:rPr lang="en-CA" sz="2000" u="none" dirty="0">
                <a:solidFill>
                  <a:srgbClr val="000000"/>
                </a:solidFill>
                <a:effectLst/>
                <a:latin typeface="Calibri" panose="020F0502020204030204" pitchFamily="34" charset="0"/>
                <a:ea typeface="Times New Roman" panose="02020603050405020304" pitchFamily="18" charset="0"/>
              </a:rPr>
              <a:t> et </a:t>
            </a:r>
            <a:r>
              <a:rPr lang="en-CA" sz="2000" u="none" dirty="0" err="1">
                <a:solidFill>
                  <a:srgbClr val="000000"/>
                </a:solidFill>
                <a:effectLst/>
                <a:latin typeface="Calibri" panose="020F0502020204030204" pitchFamily="34" charset="0"/>
                <a:ea typeface="Times New Roman" panose="02020603050405020304" pitchFamily="18" charset="0"/>
              </a:rPr>
              <a:t>l’activité</a:t>
            </a:r>
            <a:r>
              <a:rPr lang="en-CA" sz="2000" u="none" dirty="0">
                <a:solidFill>
                  <a:srgbClr val="000000"/>
                </a:solidFill>
                <a:effectLst/>
                <a:latin typeface="Calibri" panose="020F0502020204030204" pitchFamily="34" charset="0"/>
                <a:ea typeface="Times New Roman" panose="02020603050405020304" pitchFamily="18" charset="0"/>
              </a:rPr>
              <a:t> physique </a:t>
            </a:r>
            <a:r>
              <a:rPr lang="en-CA" sz="2000" u="none" dirty="0" err="1">
                <a:solidFill>
                  <a:srgbClr val="000000"/>
                </a:solidFill>
                <a:effectLst/>
                <a:latin typeface="Calibri" panose="020F0502020204030204" pitchFamily="34" charset="0"/>
                <a:ea typeface="Times New Roman" panose="02020603050405020304" pitchFamily="18" charset="0"/>
              </a:rPr>
              <a:t>afin</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d’optimiser</a:t>
            </a:r>
            <a:r>
              <a:rPr lang="en-CA" sz="2000" u="none" dirty="0">
                <a:solidFill>
                  <a:srgbClr val="000000"/>
                </a:solidFill>
                <a:effectLst/>
                <a:latin typeface="Calibri" panose="020F0502020204030204" pitchFamily="34" charset="0"/>
                <a:ea typeface="Times New Roman" panose="02020603050405020304" pitchFamily="18" charset="0"/>
              </a:rPr>
              <a:t> les </a:t>
            </a:r>
            <a:r>
              <a:rPr lang="en-CA" sz="2000" u="none" dirty="0" err="1">
                <a:solidFill>
                  <a:srgbClr val="000000"/>
                </a:solidFill>
                <a:effectLst/>
                <a:latin typeface="Calibri" panose="020F0502020204030204" pitchFamily="34" charset="0"/>
                <a:ea typeface="Times New Roman" panose="02020603050405020304" pitchFamily="18" charset="0"/>
              </a:rPr>
              <a:t>taux</a:t>
            </a:r>
            <a:r>
              <a:rPr lang="en-CA" sz="2000" u="none" dirty="0">
                <a:solidFill>
                  <a:srgbClr val="000000"/>
                </a:solidFill>
                <a:effectLst/>
                <a:latin typeface="Calibri" panose="020F0502020204030204" pitchFamily="34" charset="0"/>
                <a:ea typeface="Times New Roman" panose="02020603050405020304" pitchFamily="18" charset="0"/>
              </a:rPr>
              <a:t> de </a:t>
            </a:r>
            <a:r>
              <a:rPr lang="en-CA" sz="2000" u="none" dirty="0" err="1">
                <a:solidFill>
                  <a:srgbClr val="000000"/>
                </a:solidFill>
                <a:effectLst/>
                <a:latin typeface="Calibri" panose="020F0502020204030204" pitchFamily="34" charset="0"/>
                <a:ea typeface="Times New Roman" panose="02020603050405020304" pitchFamily="18" charset="0"/>
              </a:rPr>
              <a:t>glycémie</a:t>
            </a:r>
            <a:r>
              <a:rPr lang="en-CA" sz="2000" u="none" dirty="0">
                <a:solidFill>
                  <a:srgbClr val="000000"/>
                </a:solidFill>
                <a:effectLst/>
                <a:latin typeface="Calibri" panose="020F0502020204030204" pitchFamily="34" charset="0"/>
                <a:ea typeface="Times New Roman" panose="02020603050405020304" pitchFamily="18" charset="0"/>
              </a:rPr>
              <a:t> et les </a:t>
            </a:r>
            <a:r>
              <a:rPr lang="en-CA" sz="2000" u="none" dirty="0" err="1">
                <a:solidFill>
                  <a:srgbClr val="000000"/>
                </a:solidFill>
                <a:effectLst/>
                <a:latin typeface="Calibri" panose="020F0502020204030204" pitchFamily="34" charset="0"/>
                <a:ea typeface="Times New Roman" panose="02020603050405020304" pitchFamily="18" charset="0"/>
              </a:rPr>
              <a:t>résultats</a:t>
            </a:r>
            <a:r>
              <a:rPr lang="en-CA" sz="2000" u="none" dirty="0">
                <a:solidFill>
                  <a:srgbClr val="000000"/>
                </a:solidFill>
                <a:effectLst/>
                <a:latin typeface="Calibri" panose="020F0502020204030204" pitchFamily="34" charset="0"/>
                <a:ea typeface="Times New Roman" panose="02020603050405020304" pitchFamily="18" charset="0"/>
              </a:rPr>
              <a:t> pour la </a:t>
            </a:r>
            <a:r>
              <a:rPr lang="en-CA" sz="2000" u="none" dirty="0" err="1">
                <a:solidFill>
                  <a:srgbClr val="000000"/>
                </a:solidFill>
                <a:effectLst/>
                <a:latin typeface="Calibri" panose="020F0502020204030204" pitchFamily="34" charset="0"/>
                <a:ea typeface="Times New Roman" panose="02020603050405020304" pitchFamily="18" charset="0"/>
              </a:rPr>
              <a:t>mère</a:t>
            </a:r>
            <a:r>
              <a:rPr lang="en-CA" sz="2000" u="none" dirty="0">
                <a:solidFill>
                  <a:srgbClr val="000000"/>
                </a:solidFill>
                <a:effectLst/>
                <a:latin typeface="Calibri" panose="020F0502020204030204" pitchFamily="34" charset="0"/>
                <a:ea typeface="Times New Roman" panose="02020603050405020304" pitchFamily="18" charset="0"/>
              </a:rPr>
              <a:t> et le foetus au début de la </a:t>
            </a:r>
            <a:r>
              <a:rPr lang="en-CA" sz="2000" u="none" dirty="0" err="1">
                <a:solidFill>
                  <a:srgbClr val="000000"/>
                </a:solidFill>
                <a:effectLst/>
                <a:latin typeface="Calibri" panose="020F0502020204030204" pitchFamily="34" charset="0"/>
                <a:ea typeface="Times New Roman" panose="02020603050405020304" pitchFamily="18" charset="0"/>
              </a:rPr>
              <a:t>grossesse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ou</a:t>
            </a:r>
            <a:r>
              <a:rPr lang="en-CA" sz="2000" u="none" dirty="0">
                <a:solidFill>
                  <a:srgbClr val="000000"/>
                </a:solidFill>
                <a:effectLst/>
                <a:latin typeface="Calibri" panose="020F0502020204030204" pitchFamily="34" charset="0"/>
                <a:ea typeface="Times New Roman" panose="02020603050405020304" pitchFamily="18" charset="0"/>
              </a:rPr>
              <a:t> au moment du diagnostic de </a:t>
            </a:r>
            <a:r>
              <a:rPr lang="en-CA" sz="2000" u="none" dirty="0" err="1">
                <a:solidFill>
                  <a:srgbClr val="000000"/>
                </a:solidFill>
                <a:effectLst/>
                <a:latin typeface="Calibri" panose="020F0502020204030204" pitchFamily="34" charset="0"/>
                <a:ea typeface="Times New Roman" panose="02020603050405020304" pitchFamily="18" charset="0"/>
              </a:rPr>
              <a:t>diabète</a:t>
            </a:r>
            <a:r>
              <a:rPr lang="en-CA" sz="2000" u="none" dirty="0">
                <a:solidFill>
                  <a:srgbClr val="000000"/>
                </a:solidFill>
                <a:effectLst/>
                <a:latin typeface="Calibri" panose="020F0502020204030204" pitchFamily="34" charset="0"/>
                <a:ea typeface="Times New Roman" panose="02020603050405020304" pitchFamily="18" charset="0"/>
              </a:rPr>
              <a:t> </a:t>
            </a:r>
            <a:r>
              <a:rPr lang="en-CA" sz="2000" u="none" dirty="0" err="1">
                <a:solidFill>
                  <a:srgbClr val="000000"/>
                </a:solidFill>
                <a:effectLst/>
                <a:latin typeface="Calibri" panose="020F0502020204030204" pitchFamily="34" charset="0"/>
                <a:ea typeface="Times New Roman" panose="02020603050405020304" pitchFamily="18" charset="0"/>
              </a:rPr>
              <a:t>gestationnel</a:t>
            </a:r>
            <a:r>
              <a:rPr lang="en-CA" sz="2000" u="none" dirty="0">
                <a:solidFill>
                  <a:srgbClr val="000000"/>
                </a:solidFill>
                <a:effectLst/>
                <a:latin typeface="Calibri" panose="020F0502020204030204" pitchFamily="34" charset="0"/>
                <a:ea typeface="Times New Roman" panose="02020603050405020304" pitchFamily="18" charset="0"/>
              </a:rPr>
              <a:t>, et tout au long de la </a:t>
            </a:r>
            <a:r>
              <a:rPr lang="en-CA" sz="2000" u="none" dirty="0" err="1">
                <a:solidFill>
                  <a:srgbClr val="000000"/>
                </a:solidFill>
                <a:effectLst/>
                <a:latin typeface="Calibri" panose="020F0502020204030204" pitchFamily="34" charset="0"/>
                <a:ea typeface="Times New Roman" panose="02020603050405020304" pitchFamily="18" charset="0"/>
              </a:rPr>
              <a:t>grossesse</a:t>
            </a:r>
            <a:r>
              <a:rPr lang="en-CA" sz="2000" u="none" dirty="0">
                <a:solidFill>
                  <a:srgbClr val="000000"/>
                </a:solidFill>
                <a:effectLst/>
                <a:latin typeface="Calibri" panose="020F0502020204030204" pitchFamily="34" charset="0"/>
                <a:ea typeface="Times New Roman" panose="02020603050405020304" pitchFamily="18" charset="0"/>
              </a:rPr>
              <a:t>. </a:t>
            </a:r>
          </a:p>
        </p:txBody>
      </p:sp>
    </p:spTree>
    <p:custDataLst>
      <p:tags r:id="rId1"/>
    </p:custDataLst>
    <p:extLst>
      <p:ext uri="{BB962C8B-B14F-4D97-AF65-F5344CB8AC3E}">
        <p14:creationId xmlns:p14="http://schemas.microsoft.com/office/powerpoint/2010/main" val="3092314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5 : </a:t>
            </a:r>
            <a:br>
              <a:rPr lang="fr-CA" sz="2400" b="0" dirty="0"/>
            </a:b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Surveillance du foetus et moment de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l'accouchement</a:t>
            </a:r>
            <a:endParaRPr lang="en-CA" b="0" dirty="0">
              <a:solidFill>
                <a:schemeClr val="tx1"/>
              </a:solidFill>
              <a:latin typeface="Calibri"/>
              <a:ea typeface="MS PGothic"/>
              <a:cs typeface="Calibri"/>
            </a:endParaRPr>
          </a:p>
        </p:txBody>
      </p:sp>
      <p:sp>
        <p:nvSpPr>
          <p:cNvPr id="3" name="Rectangle 2"/>
          <p:cNvSpPr/>
          <p:nvPr/>
        </p:nvSpPr>
        <p:spPr>
          <a:xfrm>
            <a:off x="1256348" y="2368868"/>
            <a:ext cx="6646287" cy="21202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Les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de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de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grossesse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bénéficient</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d'une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surveillance accrue du foetus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fondée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sur le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contrôle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de la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glycémie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les complications chez la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mère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les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comorbidités</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et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ou</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le bien-</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être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du foetus. Le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déclenchement</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du travail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est</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envisagé</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avant</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la 40e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semaine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de gestation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si</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des indications chez la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mère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ou</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le foetus existent.</a:t>
            </a:r>
          </a:p>
        </p:txBody>
      </p:sp>
    </p:spTree>
    <p:custDataLst>
      <p:tags r:id="rId1"/>
    </p:custDataLst>
    <p:extLst>
      <p:ext uri="{BB962C8B-B14F-4D97-AF65-F5344CB8AC3E}">
        <p14:creationId xmlns:p14="http://schemas.microsoft.com/office/powerpoint/2010/main" val="1242262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800" dirty="0">
                <a:solidFill>
                  <a:schemeClr val="tx1"/>
                </a:solidFill>
                <a:latin typeface="Calibri" panose="020F0502020204030204" pitchFamily="34" charset="0"/>
                <a:cs typeface="Calibri" panose="020F0502020204030204" pitchFamily="34" charset="0"/>
              </a:rPr>
              <a:t>Normes de qualité</a:t>
            </a:r>
            <a:endParaRPr lang="en-CA" sz="3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2184" y="1440547"/>
            <a:ext cx="7180946" cy="3817253"/>
          </a:xfrm>
        </p:spPr>
        <p:txBody>
          <a:bodyPr/>
          <a:lstStyle/>
          <a:p>
            <a:pPr>
              <a:lnSpc>
                <a:spcPct val="90000"/>
              </a:lnSpc>
              <a:spcAft>
                <a:spcPts val="1200"/>
              </a:spcAft>
              <a:buClr>
                <a:srgbClr val="00B2E3"/>
              </a:buClr>
            </a:pPr>
            <a:r>
              <a:rPr lang="fr-CA" sz="2600" dirty="0">
                <a:latin typeface="Calibri" panose="020F0502020204030204" pitchFamily="34" charset="0"/>
                <a:cs typeface="Calibri" panose="020F0502020204030204" pitchFamily="34" charset="0"/>
              </a:rPr>
              <a:t>Informent les cliniciens et les patients sur ce devraient être la qualité des soins</a:t>
            </a:r>
          </a:p>
          <a:p>
            <a:pPr>
              <a:lnSpc>
                <a:spcPct val="90000"/>
              </a:lnSpc>
              <a:spcAft>
                <a:spcPts val="1200"/>
              </a:spcAft>
              <a:buClr>
                <a:srgbClr val="00B2E3"/>
              </a:buClr>
            </a:pPr>
            <a:r>
              <a:rPr lang="fr-CA" sz="2600" dirty="0">
                <a:latin typeface="Calibri" panose="020F0502020204030204" pitchFamily="34" charset="0"/>
                <a:cs typeface="Calibri" panose="020F0502020204030204" pitchFamily="34" charset="0"/>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600" dirty="0">
                <a:latin typeface="Calibri" panose="020F0502020204030204" pitchFamily="34" charset="0"/>
                <a:cs typeface="Calibri" panose="020F0502020204030204" pitchFamily="34" charset="0"/>
              </a:rPr>
              <a:t>Elles reposent sur les meilleures données probantes disponibles</a:t>
            </a:r>
          </a:p>
          <a:p>
            <a:pPr marL="360363" indent="-360363">
              <a:lnSpc>
                <a:spcPct val="90000"/>
              </a:lnSpc>
              <a:spcAft>
                <a:spcPts val="1200"/>
              </a:spcAft>
              <a:buFont typeface="Arial" panose="020B0604020202020204" pitchFamily="34" charset="0"/>
              <a:buChar char="•"/>
            </a:pPr>
            <a:endParaRPr lang="en-CA" dirty="0"/>
          </a:p>
          <a:p>
            <a:endParaRPr lang="en-CA" dirty="0"/>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6 : </a:t>
            </a:r>
            <a:br>
              <a:rPr lang="fr-CA" sz="2400" b="0" dirty="0"/>
            </a:b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Dépistage</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du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diabète</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post-partum pour les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diabète</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gestationnel</a:t>
            </a:r>
            <a:endParaRPr lang="en-CA" b="0" dirty="0">
              <a:solidFill>
                <a:schemeClr val="tx1"/>
              </a:solidFill>
              <a:latin typeface="Calibri"/>
              <a:ea typeface="MS PGothic"/>
              <a:cs typeface="Calibri"/>
            </a:endParaRPr>
          </a:p>
        </p:txBody>
      </p:sp>
      <p:sp>
        <p:nvSpPr>
          <p:cNvPr id="3" name="Rectangle 2"/>
          <p:cNvSpPr/>
          <p:nvPr/>
        </p:nvSpPr>
        <p:spPr>
          <a:xfrm>
            <a:off x="1248856" y="2482356"/>
            <a:ext cx="6646287" cy="189328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Les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de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gestationnel</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sont</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soumises</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à un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dépistage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du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prédiabète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et du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de type 2 au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moyen</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d’un test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d’hyperglycémie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provoqué</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par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voie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orale</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de 75 g entre 6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semaines</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et 6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mois</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 après </a:t>
            </a:r>
            <a:r>
              <a:rPr lang="en-CA" sz="2000" u="none" dirty="0" err="1">
                <a:effectLst/>
                <a:latin typeface="Calibri" panose="020F0502020204030204" pitchFamily="34" charset="0"/>
                <a:ea typeface="Times New Roman" panose="02020603050405020304" pitchFamily="18" charset="0"/>
                <a:cs typeface="Times New Roman" panose="02020603050405020304" pitchFamily="18" charset="0"/>
              </a:rPr>
              <a:t>l'accouchement</a:t>
            </a:r>
            <a:r>
              <a:rPr lang="en-CA" sz="2000" u="none" dirty="0">
                <a:effectLst/>
                <a:latin typeface="Calibri" panose="020F0502020204030204" pitchFamily="34" charset="0"/>
                <a:ea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564404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5000" u="none">
                <a:solidFill>
                  <a:schemeClr val="tx1"/>
                </a:solidFill>
                <a:latin typeface="Calibri" panose="020F0502020204030204" pitchFamily="34" charset="0"/>
                <a:cs typeface="Calibri" panose="020F0502020204030204" pitchFamily="34" charset="0"/>
              </a:rPr>
              <a:t>Manière de mesurer </a:t>
            </a:r>
            <a:br>
              <a:rPr lang="fr-CA" sz="5000" u="none">
                <a:solidFill>
                  <a:schemeClr val="tx1"/>
                </a:solidFill>
                <a:latin typeface="Calibri" panose="020F0502020204030204" pitchFamily="34" charset="0"/>
                <a:cs typeface="Calibri" panose="020F0502020204030204" pitchFamily="34" charset="0"/>
              </a:rPr>
            </a:br>
            <a:r>
              <a:rPr lang="fr-CA" sz="5000" u="none">
                <a:solidFill>
                  <a:schemeClr val="tx1"/>
                </a:solidFill>
                <a:latin typeface="Calibri" panose="020F0502020204030204" pitchFamily="34" charset="0"/>
                <a:cs typeface="Calibri" panose="020F0502020204030204" pitchFamily="34" charset="0"/>
              </a:rPr>
              <a:t>le succès</a:t>
            </a:r>
            <a:endParaRPr lang="en-US" sz="50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76862" y="3899299"/>
            <a:ext cx="2290401" cy="0"/>
          </a:xfrm>
          <a:prstGeom prst="line">
            <a:avLst/>
          </a:prstGeom>
          <a:solidFill>
            <a:srgbClr val="FFFF00"/>
          </a:solidFill>
          <a:ln w="66675" cap="flat" cmpd="sng" algn="ctr">
            <a:solidFill>
              <a:srgbClr val="F15A22"/>
            </a:solidFill>
            <a:prstDash val="solid"/>
            <a:round/>
            <a:headEnd type="none" w="med" len="med"/>
            <a:tailEnd type="none" w="med" len="med"/>
          </a:ln>
          <a:effectLst/>
        </p:spPr>
      </p:cxnSp>
    </p:spTree>
    <p:extLst>
      <p:ext uri="{BB962C8B-B14F-4D97-AF65-F5344CB8AC3E}">
        <p14:creationId xmlns:p14="http://schemas.microsoft.com/office/powerpoint/2010/main" val="1848042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75E2-2223-4860-B6D4-7E787E9B7630}"/>
              </a:ext>
            </a:extLst>
          </p:cNvPr>
          <p:cNvSpPr>
            <a:spLocks noGrp="1"/>
          </p:cNvSpPr>
          <p:nvPr>
            <p:ph type="title"/>
          </p:nvPr>
        </p:nvSpPr>
        <p:spPr/>
        <p:txBody>
          <a:bodyPr/>
          <a:lstStyle/>
          <a:p>
            <a:r>
              <a:rPr lang="fr-CA" dirty="0">
                <a:solidFill>
                  <a:schemeClr val="tx1"/>
                </a:solidFill>
                <a:latin typeface="Calibri" panose="020F0502020204030204" pitchFamily="34" charset="0"/>
                <a:cs typeface="Calibri" panose="020F0502020204030204" pitchFamily="34" charset="0"/>
              </a:rPr>
              <a:t>Indicateurs pouvant être mesurés à l’aide de données provinciales </a:t>
            </a:r>
            <a:endParaRPr lang="en-US" dirty="0">
              <a:latin typeface="Calibri" panose="020F0502020204030204" pitchFamily="34" charset="0"/>
              <a:ea typeface="MS PGothic"/>
              <a:cs typeface="Calibri" panose="020F0502020204030204" pitchFamily="34" charset="0"/>
            </a:endParaRPr>
          </a:p>
        </p:txBody>
      </p:sp>
      <p:sp>
        <p:nvSpPr>
          <p:cNvPr id="3" name="Content Placeholder 2">
            <a:extLst>
              <a:ext uri="{FF2B5EF4-FFF2-40B4-BE49-F238E27FC236}">
                <a16:creationId xmlns:a16="http://schemas.microsoft.com/office/drawing/2014/main" id="{80A9A327-4E57-450D-8F36-4D72E1311CF1}"/>
              </a:ext>
            </a:extLst>
          </p:cNvPr>
          <p:cNvSpPr>
            <a:spLocks noGrp="1"/>
          </p:cNvSpPr>
          <p:nvPr>
            <p:ph idx="1"/>
          </p:nvPr>
        </p:nvSpPr>
        <p:spPr>
          <a:xfrm>
            <a:off x="457200" y="1941440"/>
            <a:ext cx="8229600" cy="3893876"/>
          </a:xfrm>
        </p:spPr>
        <p:txBody>
          <a:bodyPr/>
          <a:lstStyle/>
          <a:p>
            <a:pPr>
              <a:buClr>
                <a:srgbClr val="00B0F0"/>
              </a:buClr>
            </a:pPr>
            <a:r>
              <a:rPr lang="fr-FR" sz="1800" b="0" i="0" u="none" strike="noStrike" baseline="0" dirty="0">
                <a:latin typeface="+mn-lt"/>
              </a:rPr>
              <a:t>Taux de toutes les visites non facultatives à l'hôpital pour des raisons spécifiques au diabète avant l'accouchement chez les personnes atteintes de diabète de grossesse (diabète préexistant ou diabète gestationnel) qui accouchent à l'hôpital</a:t>
            </a:r>
          </a:p>
          <a:p>
            <a:pPr lvl="1">
              <a:buClr>
                <a:srgbClr val="00B2E3"/>
              </a:buClr>
              <a:buFont typeface="Courier New" panose="02070309020205020404" pitchFamily="49" charset="0"/>
              <a:buChar char="o"/>
            </a:pPr>
            <a:r>
              <a:rPr lang="fr-FR" sz="1400" b="0" i="0" u="none" strike="noStrike" baseline="0" dirty="0">
                <a:latin typeface="+mn-lt"/>
              </a:rPr>
              <a:t>Signalé par visites au service des urgences et h</a:t>
            </a:r>
            <a:r>
              <a:rPr lang="en-CA" sz="1400" b="0" i="0" u="none" strike="noStrike" baseline="0" dirty="0" err="1">
                <a:latin typeface="+mn-lt"/>
              </a:rPr>
              <a:t>ospitalisations</a:t>
            </a:r>
            <a:r>
              <a:rPr lang="en-CA" sz="1400" b="0" i="0" u="none" strike="noStrike" baseline="0" dirty="0">
                <a:latin typeface="+mn-lt"/>
              </a:rPr>
              <a:t> </a:t>
            </a:r>
          </a:p>
          <a:p>
            <a:pPr lvl="1">
              <a:buClr>
                <a:srgbClr val="00B2E3"/>
              </a:buClr>
              <a:buFont typeface="Courier New" panose="02070309020205020404" pitchFamily="49" charset="0"/>
              <a:buChar char="o"/>
            </a:pPr>
            <a:r>
              <a:rPr lang="fr-FR" sz="1400" b="0" i="0" u="none" strike="noStrike" baseline="0" dirty="0">
                <a:latin typeface="+mn-lt"/>
              </a:rPr>
              <a:t>Remarque : les raisons spécifiques au diabète comprennent le diabète mal contrôlé, le diabète sans complications, le diabète avec hypoglycémie, le diabète avec acidocétose, le diabète avec hyperosmolarité et un diagnostic principal de diabète avec hyperglycémie ou hypoglycémie</a:t>
            </a:r>
          </a:p>
          <a:p>
            <a:pPr>
              <a:buClr>
                <a:srgbClr val="00B2E3"/>
              </a:buClr>
            </a:pPr>
            <a:r>
              <a:rPr lang="fr-FR" sz="1800" b="0" i="0" u="none" strike="noStrike" baseline="0" dirty="0">
                <a:latin typeface="+mn-lt"/>
              </a:rPr>
              <a:t>Pourcentage de personnes atteintes de diabète de grossesse (diabète préexistant ou diabète gestationnel) qui accouchent à l'hôpital et qui ont un résultat </a:t>
            </a:r>
            <a:r>
              <a:rPr lang="fr-FR" sz="1800" b="0" i="0" u="none" strike="noStrike" baseline="0" dirty="0" err="1">
                <a:latin typeface="+mn-lt"/>
              </a:rPr>
              <a:t>antepartum</a:t>
            </a:r>
            <a:r>
              <a:rPr lang="fr-FR" sz="1800" b="0" i="0" u="none" strike="noStrike" baseline="0" dirty="0">
                <a:latin typeface="+mn-lt"/>
              </a:rPr>
              <a:t> ou </a:t>
            </a:r>
            <a:r>
              <a:rPr lang="fr-FR" sz="1800" b="0" i="0" u="none" strike="noStrike" baseline="0" dirty="0" err="1">
                <a:latin typeface="+mn-lt"/>
              </a:rPr>
              <a:t>intrapartum</a:t>
            </a:r>
            <a:r>
              <a:rPr lang="fr-FR" sz="1800" b="0" i="0" u="none" strike="noStrike" baseline="0" dirty="0">
                <a:latin typeface="+mn-lt"/>
              </a:rPr>
              <a:t> </a:t>
            </a:r>
          </a:p>
          <a:p>
            <a:pPr lvl="1">
              <a:buClr>
                <a:srgbClr val="00B2E3"/>
              </a:buClr>
              <a:buFont typeface="Courier New" panose="02070309020205020404" pitchFamily="49" charset="0"/>
              <a:buChar char="o"/>
            </a:pPr>
            <a:r>
              <a:rPr lang="fr-FR" sz="1400" b="0" i="0" u="none" strike="noStrike" baseline="0" dirty="0">
                <a:latin typeface="+mn-lt"/>
              </a:rPr>
              <a:t>Signalé par </a:t>
            </a:r>
            <a:r>
              <a:rPr lang="fr-FR" sz="1400" b="0" i="0" u="none" strike="noStrike" baseline="0" dirty="0" err="1">
                <a:latin typeface="+mn-lt"/>
              </a:rPr>
              <a:t>pré-éclampsie</a:t>
            </a:r>
            <a:r>
              <a:rPr lang="fr-FR" sz="1400" b="0" i="0" u="none" strike="noStrike" baseline="0" dirty="0">
                <a:latin typeface="+mn-lt"/>
              </a:rPr>
              <a:t>, accouchement vaginal par voie chirurgicale, </a:t>
            </a:r>
            <a:r>
              <a:rPr lang="en-CA" sz="1400" dirty="0" err="1">
                <a:latin typeface="+mn-lt"/>
              </a:rPr>
              <a:t>c</a:t>
            </a:r>
            <a:r>
              <a:rPr lang="en-CA" sz="1400" b="0" i="0" u="none" strike="noStrike" baseline="0" dirty="0" err="1">
                <a:latin typeface="+mn-lt"/>
              </a:rPr>
              <a:t>ésarienne</a:t>
            </a:r>
            <a:r>
              <a:rPr lang="en-CA" sz="1400" b="0" i="0" u="none" strike="noStrike" baseline="0" dirty="0">
                <a:latin typeface="+mn-lt"/>
              </a:rPr>
              <a:t>, l</a:t>
            </a:r>
            <a:r>
              <a:rPr lang="fr-FR" sz="1400" b="0" i="0" u="none" strike="noStrike" baseline="0" dirty="0" err="1">
                <a:latin typeface="+mn-lt"/>
              </a:rPr>
              <a:t>acérations</a:t>
            </a:r>
            <a:r>
              <a:rPr lang="fr-FR" sz="1400" b="0" i="0" u="none" strike="noStrike" baseline="0" dirty="0">
                <a:latin typeface="+mn-lt"/>
              </a:rPr>
              <a:t> au troisième ou au quatrième degré </a:t>
            </a:r>
          </a:p>
          <a:p>
            <a:endParaRPr lang="en-CA" sz="1800" b="0" i="0" u="none" strike="noStrike" baseline="0" dirty="0">
              <a:solidFill>
                <a:srgbClr val="000000"/>
              </a:solidFill>
              <a:latin typeface="Calibri" panose="020F0502020204030204" pitchFamily="34" charset="0"/>
            </a:endParaRPr>
          </a:p>
          <a:p>
            <a:endParaRPr lang="en-CA" sz="1800" b="0" i="0" u="none" strike="noStrike" baseline="0" dirty="0">
              <a:solidFill>
                <a:srgbClr val="000000"/>
              </a:solidFill>
              <a:latin typeface="Calibri" panose="020F0502020204030204" pitchFamily="34" charset="0"/>
            </a:endParaRPr>
          </a:p>
          <a:p>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253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75E2-2223-4860-B6D4-7E787E9B7630}"/>
              </a:ext>
            </a:extLst>
          </p:cNvPr>
          <p:cNvSpPr>
            <a:spLocks noGrp="1"/>
          </p:cNvSpPr>
          <p:nvPr>
            <p:ph type="title"/>
          </p:nvPr>
        </p:nvSpPr>
        <p:spPr/>
        <p:txBody>
          <a:bodyPr/>
          <a:lstStyle/>
          <a:p>
            <a:r>
              <a:rPr lang="fr-CA" dirty="0">
                <a:solidFill>
                  <a:schemeClr val="tx1"/>
                </a:solidFill>
                <a:latin typeface="Calibri" panose="020F0502020204030204" pitchFamily="34" charset="0"/>
                <a:cs typeface="Calibri" panose="020F0502020204030204" pitchFamily="34" charset="0"/>
              </a:rPr>
              <a:t>Indicateurs pouvant être mesurés à l’aide de données provinciales </a:t>
            </a:r>
            <a:r>
              <a:rPr lang="fr-CA" sz="1800" dirty="0">
                <a:solidFill>
                  <a:schemeClr val="tx1"/>
                </a:solidFill>
                <a:latin typeface="Calibri" panose="020F0502020204030204" pitchFamily="34" charset="0"/>
                <a:cs typeface="Calibri" panose="020F0502020204030204" pitchFamily="34" charset="0"/>
              </a:rPr>
              <a:t>(</a:t>
            </a:r>
            <a:r>
              <a:rPr lang="fr-FR" sz="1800" dirty="0">
                <a:solidFill>
                  <a:schemeClr val="tx1"/>
                </a:solidFill>
                <a:latin typeface="Calibri" panose="020F0502020204030204" pitchFamily="34" charset="0"/>
                <a:cs typeface="Calibri" panose="020F0502020204030204" pitchFamily="34" charset="0"/>
              </a:rPr>
              <a:t>suite de la diapositive précédente</a:t>
            </a:r>
            <a:r>
              <a:rPr lang="fr-CA" sz="1800" dirty="0">
                <a:solidFill>
                  <a:schemeClr val="tx1"/>
                </a:solidFill>
                <a:latin typeface="Calibri" panose="020F0502020204030204" pitchFamily="34" charset="0"/>
                <a:cs typeface="Calibri" panose="020F0502020204030204" pitchFamily="34" charset="0"/>
              </a:rPr>
              <a:t>)</a:t>
            </a:r>
            <a:endParaRPr lang="en-US" sz="1800" dirty="0">
              <a:latin typeface="Calibri" panose="020F0502020204030204" pitchFamily="34" charset="0"/>
              <a:ea typeface="MS PGothic"/>
              <a:cs typeface="Calibri" panose="020F0502020204030204" pitchFamily="34" charset="0"/>
            </a:endParaRPr>
          </a:p>
        </p:txBody>
      </p:sp>
      <p:sp>
        <p:nvSpPr>
          <p:cNvPr id="3" name="Content Placeholder 2">
            <a:extLst>
              <a:ext uri="{FF2B5EF4-FFF2-40B4-BE49-F238E27FC236}">
                <a16:creationId xmlns:a16="http://schemas.microsoft.com/office/drawing/2014/main" id="{80A9A327-4E57-450D-8F36-4D72E1311CF1}"/>
              </a:ext>
            </a:extLst>
          </p:cNvPr>
          <p:cNvSpPr>
            <a:spLocks noGrp="1"/>
          </p:cNvSpPr>
          <p:nvPr>
            <p:ph idx="1"/>
          </p:nvPr>
        </p:nvSpPr>
        <p:spPr>
          <a:xfrm>
            <a:off x="457200" y="1941440"/>
            <a:ext cx="8229600" cy="3893876"/>
          </a:xfrm>
        </p:spPr>
        <p:txBody>
          <a:bodyPr/>
          <a:lstStyle/>
          <a:p>
            <a:pPr>
              <a:buClr>
                <a:srgbClr val="00B2E3"/>
              </a:buClr>
            </a:pPr>
            <a:r>
              <a:rPr lang="fr-FR" sz="1800" b="0" i="0" u="none" strike="noStrike" baseline="0" dirty="0">
                <a:solidFill>
                  <a:srgbClr val="000000"/>
                </a:solidFill>
                <a:latin typeface="Calibri" panose="020F0502020204030204" pitchFamily="34" charset="0"/>
              </a:rPr>
              <a:t>Pourcentage de personnes atteintes de diabète de grossesse (diabète préexistant ou diabète gestationnel) qui accouchent à l'hôpital et dont le nourrisson a une issue néonatale défavorable </a:t>
            </a:r>
            <a:endParaRPr lang="fr-FR" sz="1800" b="0" i="0" u="none" strike="noStrike" baseline="0" dirty="0">
              <a:solidFill>
                <a:srgbClr val="F05A21"/>
              </a:solidFill>
              <a:latin typeface="Arial" panose="020B0604020202020204" pitchFamily="34" charset="0"/>
            </a:endParaRPr>
          </a:p>
          <a:p>
            <a:pPr lvl="1">
              <a:buClr>
                <a:srgbClr val="00B2E3"/>
              </a:buClr>
              <a:buFont typeface="Courier New" panose="02070309020205020404" pitchFamily="49" charset="0"/>
              <a:buChar char="o"/>
            </a:pPr>
            <a:r>
              <a:rPr lang="fr-FR" sz="1400" b="0" i="0" u="none" strike="noStrike" baseline="0" dirty="0">
                <a:latin typeface="+mn-lt"/>
              </a:rPr>
              <a:t>Signalé par hypoglycémie néonatale, m</a:t>
            </a:r>
            <a:r>
              <a:rPr lang="en-CA" sz="1400" b="0" i="0" u="none" strike="noStrike" baseline="0" dirty="0" err="1">
                <a:latin typeface="+mn-lt"/>
              </a:rPr>
              <a:t>acrosomie</a:t>
            </a:r>
            <a:r>
              <a:rPr lang="en-CA" sz="1400" b="0" i="0" u="none" strike="noStrike" baseline="0" dirty="0">
                <a:latin typeface="+mn-lt"/>
              </a:rPr>
              <a:t>, </a:t>
            </a:r>
            <a:r>
              <a:rPr lang="en-CA" sz="1400" b="0" i="0" u="none" strike="noStrike" baseline="0" dirty="0" err="1">
                <a:latin typeface="+mn-lt"/>
              </a:rPr>
              <a:t>dystocie</a:t>
            </a:r>
            <a:r>
              <a:rPr lang="en-CA" sz="1400" b="0" i="0" u="none" strike="noStrike" baseline="0" dirty="0">
                <a:latin typeface="+mn-lt"/>
              </a:rPr>
              <a:t> des </a:t>
            </a:r>
            <a:r>
              <a:rPr lang="en-CA" sz="1400" b="0" i="0" u="none" strike="noStrike" baseline="0" dirty="0" err="1">
                <a:latin typeface="+mn-lt"/>
              </a:rPr>
              <a:t>épaules</a:t>
            </a:r>
            <a:r>
              <a:rPr lang="en-CA" sz="1400" b="0" i="0" u="none" strike="noStrike" baseline="0" dirty="0">
                <a:latin typeface="+mn-lt"/>
              </a:rPr>
              <a:t>, </a:t>
            </a:r>
            <a:r>
              <a:rPr lang="en-CA" sz="1400" b="0" i="0" u="none" strike="noStrike" baseline="0" dirty="0" err="1">
                <a:latin typeface="+mn-lt"/>
              </a:rPr>
              <a:t>mortinaissance</a:t>
            </a:r>
            <a:r>
              <a:rPr lang="en-CA" sz="1400" b="0" i="0" u="none" strike="noStrike" baseline="0" dirty="0">
                <a:latin typeface="+mn-lt"/>
              </a:rPr>
              <a:t>, naissance </a:t>
            </a:r>
            <a:r>
              <a:rPr lang="en-CA" sz="1400" b="0" i="0" u="none" strike="noStrike" baseline="0" dirty="0" err="1">
                <a:latin typeface="+mn-lt"/>
              </a:rPr>
              <a:t>prématurée</a:t>
            </a:r>
            <a:r>
              <a:rPr lang="en-CA" sz="1400" b="0" i="0" u="none" strike="noStrike" baseline="0" dirty="0">
                <a:latin typeface="+mn-lt"/>
              </a:rPr>
              <a:t>, </a:t>
            </a:r>
            <a:r>
              <a:rPr lang="en-CA" sz="1400" b="0" i="0" u="none" strike="noStrike" baseline="0" dirty="0" err="1">
                <a:latin typeface="+mn-lt"/>
              </a:rPr>
              <a:t>hyperbilirubinémie</a:t>
            </a:r>
            <a:r>
              <a:rPr lang="en-CA" sz="1400" b="0" i="0" u="none" strike="noStrike" baseline="0" dirty="0">
                <a:latin typeface="+mn-lt"/>
              </a:rPr>
              <a:t>, </a:t>
            </a:r>
            <a:r>
              <a:rPr lang="en-CA" sz="1400" b="0" i="0" u="none" strike="noStrike" baseline="0" dirty="0" err="1">
                <a:latin typeface="+mn-lt"/>
              </a:rPr>
              <a:t>détresse</a:t>
            </a:r>
            <a:r>
              <a:rPr lang="en-CA" sz="1400" b="0" i="0" u="none" strike="noStrike" baseline="0" dirty="0">
                <a:latin typeface="+mn-lt"/>
              </a:rPr>
              <a:t> </a:t>
            </a:r>
            <a:r>
              <a:rPr lang="en-CA" sz="1400" b="0" i="0" u="none" strike="noStrike" baseline="0" dirty="0" err="1">
                <a:latin typeface="+mn-lt"/>
              </a:rPr>
              <a:t>respiratoire</a:t>
            </a:r>
            <a:r>
              <a:rPr lang="en-CA" sz="1400" b="0" i="0" u="none" strike="noStrike" baseline="0" dirty="0">
                <a:latin typeface="+mn-lt"/>
              </a:rPr>
              <a:t>, </a:t>
            </a:r>
            <a:r>
              <a:rPr lang="en-CA" sz="1400" b="0" i="0" u="none" strike="noStrike" baseline="0" dirty="0" err="1">
                <a:latin typeface="+mn-lt"/>
              </a:rPr>
              <a:t>mortalité</a:t>
            </a:r>
            <a:r>
              <a:rPr lang="en-CA" sz="1400" b="0" i="0" u="none" strike="noStrike" baseline="0" dirty="0">
                <a:latin typeface="+mn-lt"/>
              </a:rPr>
              <a:t> </a:t>
            </a:r>
            <a:r>
              <a:rPr lang="en-CA" sz="1400" b="0" i="0" u="none" strike="noStrike" baseline="0" dirty="0" err="1">
                <a:latin typeface="+mn-lt"/>
              </a:rPr>
              <a:t>néonatale</a:t>
            </a:r>
            <a:r>
              <a:rPr lang="en-CA" sz="1400" b="0" i="0" u="none" strike="noStrike" baseline="0" dirty="0">
                <a:latin typeface="+mn-lt"/>
              </a:rPr>
              <a:t> </a:t>
            </a:r>
          </a:p>
          <a:p>
            <a:pPr>
              <a:buClr>
                <a:srgbClr val="00B2E3"/>
              </a:buClr>
            </a:pPr>
            <a:r>
              <a:rPr lang="fr-FR" sz="1800" b="0" i="0" u="none" strike="noStrike" baseline="0" dirty="0">
                <a:solidFill>
                  <a:srgbClr val="000000"/>
                </a:solidFill>
                <a:latin typeface="Calibri" panose="020F0502020204030204" pitchFamily="34" charset="0"/>
              </a:rPr>
              <a:t>Pourcentage de personnes atteintes de diabète de grossesse (diabète préexistant ou diabète gestationnel) qui accouchent à l'hôpital et dont le nourrisson est admis dans une unité néonatale de soins intensifs pendant 24 heures ou plus </a:t>
            </a:r>
          </a:p>
          <a:p>
            <a:pPr lvl="0">
              <a:buClr>
                <a:srgbClr val="00B2E3"/>
              </a:buClr>
            </a:pP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5400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4C60-31E8-498A-AC2A-588571BA7D9B}"/>
              </a:ext>
            </a:extLst>
          </p:cNvPr>
          <p:cNvSpPr>
            <a:spLocks noGrp="1"/>
          </p:cNvSpPr>
          <p:nvPr>
            <p:ph type="title"/>
          </p:nvPr>
        </p:nvSpPr>
        <p:spPr/>
        <p:txBody>
          <a:bodyPr/>
          <a:lstStyle/>
          <a:p>
            <a:r>
              <a:rPr lang="fr-CA" dirty="0">
                <a:solidFill>
                  <a:schemeClr val="tx1"/>
                </a:solidFill>
                <a:latin typeface="Calibri" panose="020F0502020204030204" pitchFamily="34" charset="0"/>
                <a:cs typeface="Calibri" panose="020F0502020204030204" pitchFamily="34" charset="0"/>
              </a:rPr>
              <a:t>Indicateurs ne pouvant être mesurés qu’à l’aide de données locales</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B51F949-EA5D-4AB9-BBFD-4AFE265B608B}"/>
              </a:ext>
            </a:extLst>
          </p:cNvPr>
          <p:cNvSpPr>
            <a:spLocks noGrp="1"/>
          </p:cNvSpPr>
          <p:nvPr>
            <p:ph idx="1"/>
          </p:nvPr>
        </p:nvSpPr>
        <p:spPr>
          <a:xfrm>
            <a:off x="457200" y="1700808"/>
            <a:ext cx="8109284" cy="4699992"/>
          </a:xfrm>
        </p:spPr>
        <p:txBody>
          <a:bodyPr/>
          <a:lstStyle/>
          <a:p>
            <a:pPr>
              <a:buClr>
                <a:srgbClr val="00B2E3"/>
              </a:buClr>
            </a:pPr>
            <a:r>
              <a:rPr lang="fr-FR" sz="1800" b="0" i="0" u="none" strike="noStrike" baseline="0" dirty="0">
                <a:solidFill>
                  <a:srgbClr val="000000"/>
                </a:solidFill>
                <a:latin typeface="Calibri" panose="020F0502020204030204" pitchFamily="34" charset="0"/>
              </a:rPr>
              <a:t>Pourcentage de personnes atteintes de diabète de grossesse (diabète préexistant ou diabète gestationnel) qui reçoivent des soins interprofessionnels spécifiques à leurs besoins pour gérer leur diabète de grossesse</a:t>
            </a:r>
            <a:endParaRPr lang="fr-FR" sz="1800" b="0" i="0" u="none" strike="noStrike" baseline="0">
              <a:solidFill>
                <a:srgbClr val="000000"/>
              </a:solidFill>
              <a:latin typeface="Calibri" panose="020F0502020204030204" pitchFamily="34" charset="0"/>
            </a:endParaRPr>
          </a:p>
          <a:p>
            <a:pPr>
              <a:buClr>
                <a:srgbClr val="00B2E3"/>
              </a:buClr>
            </a:pPr>
            <a:r>
              <a:rPr lang="fr-FR" sz="1800" b="0" i="0" u="none" strike="noStrike" baseline="0" dirty="0">
                <a:solidFill>
                  <a:srgbClr val="000000"/>
                </a:solidFill>
                <a:latin typeface="Calibri" panose="020F0502020204030204" pitchFamily="34" charset="0"/>
              </a:rPr>
              <a:t>Pourcentage de personnes en âge de procréer vivant avec le diabète et prévoyant une grossesse qui reçoivent des soins </a:t>
            </a:r>
            <a:r>
              <a:rPr lang="fr-FR" sz="1800" b="0" i="0" u="none" strike="noStrike" baseline="0" dirty="0" err="1">
                <a:solidFill>
                  <a:srgbClr val="000000"/>
                </a:solidFill>
                <a:latin typeface="Calibri" panose="020F0502020204030204" pitchFamily="34" charset="0"/>
              </a:rPr>
              <a:t>préconceptionnels</a:t>
            </a:r>
            <a:r>
              <a:rPr lang="fr-FR" sz="1800" b="0" i="0" u="none" strike="noStrike" baseline="0" dirty="0">
                <a:solidFill>
                  <a:srgbClr val="000000"/>
                </a:solidFill>
                <a:latin typeface="Calibri" panose="020F0502020204030204" pitchFamily="34" charset="0"/>
              </a:rPr>
              <a:t> d'une équipe interprofessionnelle de soins</a:t>
            </a:r>
            <a:endParaRPr lang="fr-FR" sz="1800" b="0" i="0" u="none" strike="noStrike" baseline="0">
              <a:solidFill>
                <a:srgbClr val="000000"/>
              </a:solidFill>
              <a:latin typeface="Calibri" panose="020F0502020204030204" pitchFamily="34" charset="0"/>
            </a:endParaRPr>
          </a:p>
          <a:p>
            <a:pPr>
              <a:buClr>
                <a:srgbClr val="00B2E3"/>
              </a:buClr>
            </a:pPr>
            <a:r>
              <a:rPr lang="fr-FR" sz="1800" b="0" i="0" u="none" strike="noStrike" baseline="0" dirty="0">
                <a:solidFill>
                  <a:srgbClr val="000000"/>
                </a:solidFill>
                <a:latin typeface="Calibri" panose="020F0502020204030204" pitchFamily="34" charset="0"/>
              </a:rPr>
              <a:t>Pourcentage de personnes atteintes de diabète de grossesse (diabète préexistant ou diabète gestationnel) qui reçoivent des soins pour leur diabète et qui se sentent incluses dans les décisions concernant leurs soins </a:t>
            </a:r>
            <a:endParaRPr lang="fr-FR" sz="1800" b="0" i="0" u="none" strike="noStrike" baseline="0">
              <a:solidFill>
                <a:srgbClr val="000000"/>
              </a:solidFill>
              <a:latin typeface="Calibri" panose="020F0502020204030204" pitchFamily="34" charset="0"/>
            </a:endParaRPr>
          </a:p>
          <a:p>
            <a:pPr>
              <a:buClr>
                <a:srgbClr val="00B2E3"/>
              </a:buClr>
            </a:pPr>
            <a:r>
              <a:rPr lang="fr-FR" sz="1800" b="0" i="0" u="none" strike="noStrike" baseline="0" dirty="0">
                <a:solidFill>
                  <a:srgbClr val="000000"/>
                </a:solidFill>
                <a:latin typeface="Calibri" panose="020F0502020204030204" pitchFamily="34" charset="0"/>
              </a:rPr>
              <a:t>Pourcentage de personnes atteintes de diabète de grossesse (diabète préexistant ou diabète gestationnel) qui signalent se sentir en confiance de savoir comment s’occuper de leur diabète de grossesse et le gérer  </a:t>
            </a:r>
            <a:endParaRPr lang="fr-FR" sz="1800" b="0" i="0" u="none" strike="noStrike" baseline="0">
              <a:solidFill>
                <a:srgbClr val="000000"/>
              </a:solidFill>
              <a:latin typeface="Calibri" panose="020F0502020204030204" pitchFamily="34" charset="0"/>
            </a:endParaRPr>
          </a:p>
          <a:p>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5899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tx1"/>
                </a:solidFill>
                <a:latin typeface="Calibri" panose="020F0502020204030204" pitchFamily="34" charset="0"/>
                <a:cs typeface="Calibri" panose="020F0502020204030204" pitchFamily="34" charset="0"/>
              </a:rPr>
              <a:t>Sources des données et remerciements</a:t>
            </a:r>
            <a:endParaRPr lang="en-CA"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fr-CA" sz="2000" dirty="0">
                <a:latin typeface="Calibri" panose="020F0502020204030204" pitchFamily="34" charset="0"/>
                <a:ea typeface="MS PGothic"/>
                <a:cs typeface="Calibri" panose="020F0502020204030204" pitchFamily="34" charset="0"/>
              </a:rPr>
              <a:t>Les données utilisées dans cette présentation ont été fournies par l’Institute for </a:t>
            </a:r>
            <a:r>
              <a:rPr lang="fr-CA" sz="2000" dirty="0" err="1">
                <a:latin typeface="Calibri" panose="020F0502020204030204" pitchFamily="34" charset="0"/>
                <a:ea typeface="MS PGothic"/>
                <a:cs typeface="Calibri" panose="020F0502020204030204" pitchFamily="34" charset="0"/>
              </a:rPr>
              <a:t>Clinical</a:t>
            </a:r>
            <a:r>
              <a:rPr lang="fr-CA" sz="2000" dirty="0">
                <a:latin typeface="Calibri" panose="020F0502020204030204" pitchFamily="34" charset="0"/>
                <a:ea typeface="MS PGothic"/>
                <a:cs typeface="Calibri" panose="020F0502020204030204" pitchFamily="34" charset="0"/>
              </a:rPr>
              <a:t> </a:t>
            </a:r>
            <a:r>
              <a:rPr lang="fr-CA" sz="2000" dirty="0" err="1">
                <a:latin typeface="Calibri" panose="020F0502020204030204" pitchFamily="34" charset="0"/>
                <a:ea typeface="MS PGothic"/>
                <a:cs typeface="Calibri" panose="020F0502020204030204" pitchFamily="34" charset="0"/>
              </a:rPr>
              <a:t>Evaluative</a:t>
            </a:r>
            <a:r>
              <a:rPr lang="fr-CA" sz="2000" dirty="0">
                <a:latin typeface="Calibri" panose="020F0502020204030204" pitchFamily="34" charset="0"/>
                <a:ea typeface="MS PGothic"/>
                <a:cs typeface="Calibri" panose="020F0502020204030204" pitchFamily="34" charset="0"/>
              </a:rPr>
              <a:t> Sciences (ICES), qui est financé par une subvention annuelle du ministère de la Santé de l’Ontario et du </a:t>
            </a:r>
            <a:r>
              <a:rPr lang="fr-FR" sz="2000" i="0" dirty="0">
                <a:solidFill>
                  <a:srgbClr val="000000"/>
                </a:solidFill>
                <a:effectLst/>
                <a:latin typeface="+mn-lt"/>
              </a:rPr>
              <a:t>ministère des Soins de longue durée</a:t>
            </a:r>
            <a:r>
              <a:rPr lang="fr-CA" sz="2000" dirty="0">
                <a:latin typeface="Calibri" panose="020F0502020204030204" pitchFamily="34" charset="0"/>
                <a:ea typeface="MS PGothic"/>
                <a:cs typeface="Calibri" panose="020F0502020204030204" pitchFamily="34" charset="0"/>
              </a:rPr>
              <a:t>. Les opinions, résultats et conclusions présentés dans ce rapport sont ceux des auteurs et sont indépendants des sources de financement. Aucune approbation du ICES, du ministère de la Santé ou du </a:t>
            </a:r>
            <a:r>
              <a:rPr lang="fr-FR" sz="2000" i="0" dirty="0">
                <a:solidFill>
                  <a:srgbClr val="000000"/>
                </a:solidFill>
                <a:effectLst/>
                <a:latin typeface="+mn-lt"/>
              </a:rPr>
              <a:t>ministère des Soins de longue durée </a:t>
            </a:r>
            <a:r>
              <a:rPr lang="fr-CA" sz="2000" dirty="0">
                <a:latin typeface="Calibri" panose="020F0502020204030204" pitchFamily="34" charset="0"/>
                <a:ea typeface="MS PGothic"/>
                <a:cs typeface="Calibri" panose="020F0502020204030204" pitchFamily="34" charset="0"/>
              </a:rPr>
              <a:t>n’est prévue ou ne devrait être déduite. Les liens entre les différents ensembles de données ont été effectués à l’aide d’identificateurs codés uniques et analysés par l’ICES. Certaines données utilisées dans ce rapport sont fondées sur des données et des renseignements compilés et fournis par l’Institut canadien d’information sur la santé (ICIS). Les analyses, conclusions, opinions et énoncés exprimés dans le présent rapport sont ceux des auteurs, et pas nécessairement ceux de l’ICIS.</a:t>
            </a:r>
          </a:p>
          <a:p>
            <a:endParaRPr lang="en-CA" dirty="0"/>
          </a:p>
        </p:txBody>
      </p:sp>
    </p:spTree>
    <p:extLst>
      <p:ext uri="{BB962C8B-B14F-4D97-AF65-F5344CB8AC3E}">
        <p14:creationId xmlns:p14="http://schemas.microsoft.com/office/powerpoint/2010/main" val="3538692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2"/>
          <a:srcRect t="330" b="330"/>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647272" y="575353"/>
            <a:ext cx="3924728" cy="1107996"/>
          </a:xfrm>
          <a:prstGeom prst="rect">
            <a:avLst/>
          </a:prstGeom>
          <a:noFill/>
        </p:spPr>
        <p:txBody>
          <a:bodyPr wrap="square" rtlCol="0">
            <a:spAutoFit/>
          </a:bodyPr>
          <a:lstStyle/>
          <a:p>
            <a:r>
              <a:rPr lang="en-US" sz="6600" u="none" dirty="0">
                <a:solidFill>
                  <a:schemeClr val="bg1"/>
                </a:solidFill>
                <a:latin typeface="Calibri" panose="020F0502020204030204" pitchFamily="34" charset="0"/>
                <a:cs typeface="Calibri" panose="020F0502020204030204" pitchFamily="34" charset="0"/>
              </a:rPr>
              <a:t>Merci.</a:t>
            </a:r>
          </a:p>
        </p:txBody>
      </p:sp>
      <p:sp>
        <p:nvSpPr>
          <p:cNvPr id="8" name="TextBox 7">
            <a:extLst>
              <a:ext uri="{FF2B5EF4-FFF2-40B4-BE49-F238E27FC236}">
                <a16:creationId xmlns:a16="http://schemas.microsoft.com/office/drawing/2014/main" id="{DDC75662-1920-A64B-BD35-F37518D39145}"/>
              </a:ext>
            </a:extLst>
          </p:cNvPr>
          <p:cNvSpPr txBox="1"/>
          <p:nvPr/>
        </p:nvSpPr>
        <p:spPr>
          <a:xfrm>
            <a:off x="647271" y="2424701"/>
            <a:ext cx="4787757" cy="292388"/>
          </a:xfrm>
          <a:prstGeom prst="rect">
            <a:avLst/>
          </a:prstGeom>
          <a:noFill/>
        </p:spPr>
        <p:txBody>
          <a:bodyPr wrap="square" rtlCol="0">
            <a:spAutoFit/>
          </a:bodyPr>
          <a:lstStyle/>
          <a:p>
            <a:r>
              <a:rPr lang="en-CA" sz="1300" u="none" spc="300" dirty="0">
                <a:solidFill>
                  <a:schemeClr val="bg1"/>
                </a:solidFill>
                <a:latin typeface="Calibri" panose="020F0502020204030204" pitchFamily="34" charset="0"/>
              </a:rPr>
              <a:t>POURSUIVONS LA CONVERSATION </a:t>
            </a:r>
            <a:endParaRPr lang="en-US" sz="1300" u="none" spc="300" dirty="0">
              <a:solidFill>
                <a:schemeClr val="bg1"/>
              </a:solidFill>
            </a:endParaRPr>
          </a:p>
        </p:txBody>
      </p:sp>
      <p:sp>
        <p:nvSpPr>
          <p:cNvPr id="9" name="TextBox 8">
            <a:extLst>
              <a:ext uri="{FF2B5EF4-FFF2-40B4-BE49-F238E27FC236}">
                <a16:creationId xmlns:a16="http://schemas.microsoft.com/office/drawing/2014/main" id="{FA829FEF-9234-4E4B-A150-1B43266607EB}"/>
              </a:ext>
            </a:extLst>
          </p:cNvPr>
          <p:cNvSpPr txBox="1"/>
          <p:nvPr/>
        </p:nvSpPr>
        <p:spPr>
          <a:xfrm>
            <a:off x="1208523" y="2948117"/>
            <a:ext cx="4787757" cy="292388"/>
          </a:xfrm>
          <a:prstGeom prst="rect">
            <a:avLst/>
          </a:prstGeom>
          <a:noFill/>
        </p:spPr>
        <p:txBody>
          <a:bodyPr wrap="square" rtlCol="0">
            <a:spAutoFit/>
          </a:bodyPr>
          <a:lstStyle/>
          <a:p>
            <a:r>
              <a:rPr lang="en-CA" sz="1300" u="none" dirty="0">
                <a:solidFill>
                  <a:schemeClr val="bg1"/>
                </a:solidFill>
                <a:latin typeface="Calibri" panose="020F0502020204030204" pitchFamily="34" charset="0"/>
              </a:rPr>
              <a:t>HQOntario.ca | OntarioHealth.ca</a:t>
            </a:r>
            <a:endParaRPr lang="en-US" sz="1300" u="none" spc="300" dirty="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1208523" y="3490451"/>
            <a:ext cx="4787757" cy="292388"/>
          </a:xfrm>
          <a:prstGeom prst="rect">
            <a:avLst/>
          </a:prstGeom>
          <a:noFill/>
        </p:spPr>
        <p:txBody>
          <a:bodyPr wrap="square" rtlCol="0">
            <a:spAutoFit/>
          </a:bodyPr>
          <a:lstStyle/>
          <a:p>
            <a:r>
              <a:rPr lang="en-US" sz="1300" u="none" dirty="0">
                <a:solidFill>
                  <a:schemeClr val="bg1"/>
                </a:solidFill>
                <a:latin typeface="Calibri" panose="020F0502020204030204" pitchFamily="34" charset="0"/>
                <a:cs typeface="Calibri" panose="020F0502020204030204" pitchFamily="34" charset="0"/>
              </a:rPr>
              <a:t>@</a:t>
            </a:r>
            <a:r>
              <a:rPr lang="en-US" sz="1300" u="none" dirty="0" err="1">
                <a:solidFill>
                  <a:schemeClr val="bg1"/>
                </a:solidFill>
                <a:latin typeface="Calibri" panose="020F0502020204030204" pitchFamily="34" charset="0"/>
                <a:cs typeface="Calibri" panose="020F0502020204030204" pitchFamily="34" charset="0"/>
              </a:rPr>
              <a:t>SanteOntarioSO</a:t>
            </a:r>
            <a:endParaRPr lang="en-US" sz="1300" u="none"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705E6EC-0BC7-6543-9790-AED13F82237A}"/>
              </a:ext>
            </a:extLst>
          </p:cNvPr>
          <p:cNvSpPr txBox="1"/>
          <p:nvPr/>
        </p:nvSpPr>
        <p:spPr>
          <a:xfrm>
            <a:off x="1208523" y="4007560"/>
            <a:ext cx="4787757" cy="292388"/>
          </a:xfrm>
          <a:prstGeom prst="rect">
            <a:avLst/>
          </a:prstGeom>
          <a:noFill/>
        </p:spPr>
        <p:txBody>
          <a:bodyPr wrap="square" rtlCol="0">
            <a:spAutoFit/>
          </a:bodyPr>
          <a:lstStyle/>
          <a:p>
            <a:r>
              <a:rPr lang="en-US" sz="1300" u="none" dirty="0">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1208523" y="4549894"/>
            <a:ext cx="4787757" cy="292388"/>
          </a:xfrm>
          <a:prstGeom prst="rect">
            <a:avLst/>
          </a:prstGeom>
          <a:noFill/>
        </p:spPr>
        <p:txBody>
          <a:bodyPr wrap="square" rtlCol="0">
            <a:spAutoFit/>
          </a:bodyPr>
          <a:lstStyle/>
          <a:p>
            <a:r>
              <a:rPr lang="en-US" sz="1300" u="none" dirty="0">
                <a:solidFill>
                  <a:schemeClr val="bg1"/>
                </a:solidFill>
                <a:latin typeface="Calibri" panose="020F0502020204030204" pitchFamily="34" charset="0"/>
                <a:cs typeface="Calibri" panose="020F0502020204030204" pitchFamily="34" charset="0"/>
              </a:rPr>
              <a:t>@</a:t>
            </a:r>
            <a:r>
              <a:rPr lang="en-US" sz="1300" u="none" dirty="0" err="1">
                <a:solidFill>
                  <a:schemeClr val="bg1"/>
                </a:solidFill>
                <a:latin typeface="Calibri" panose="020F0502020204030204" pitchFamily="34" charset="0"/>
                <a:cs typeface="Calibri" panose="020F0502020204030204" pitchFamily="34" charset="0"/>
              </a:rPr>
              <a:t>SanteOntarioSO</a:t>
            </a:r>
            <a:endParaRPr lang="en-US" sz="1300" u="none" dirty="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84D50C7-CBE9-8D44-9BD0-B755856F0FB4}"/>
              </a:ext>
            </a:extLst>
          </p:cNvPr>
          <p:cNvSpPr txBox="1"/>
          <p:nvPr/>
        </p:nvSpPr>
        <p:spPr>
          <a:xfrm>
            <a:off x="1208523" y="5073309"/>
            <a:ext cx="4787757" cy="292388"/>
          </a:xfrm>
          <a:prstGeom prst="rect">
            <a:avLst/>
          </a:prstGeom>
          <a:noFill/>
        </p:spPr>
        <p:txBody>
          <a:bodyPr wrap="square" rtlCol="0">
            <a:spAutoFit/>
          </a:bodyPr>
          <a:lstStyle/>
          <a:p>
            <a:r>
              <a:rPr lang="en-US" sz="1300" u="none" dirty="0">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299667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fr-CA" sz="3800" dirty="0">
                <a:solidFill>
                  <a:schemeClr val="tx1"/>
                </a:solidFill>
                <a:latin typeface="Calibri" panose="020F0502020204030204" pitchFamily="34" charset="0"/>
                <a:cs typeface="Calibri" panose="020F0502020204030204" pitchFamily="34" charset="0"/>
              </a:rPr>
              <a:t>Normes de qualité</a:t>
            </a:r>
            <a:endParaRPr lang="en-CA" sz="3800" dirty="0">
              <a:latin typeface="Calibri" panose="020F0502020204030204" pitchFamily="34" charset="0"/>
              <a:cs typeface="Calibri" panose="020F0502020204030204" pitchFamily="34" charset="0"/>
            </a:endParaRPr>
          </a:p>
        </p:txBody>
      </p:sp>
      <p:graphicFrame>
        <p:nvGraphicFramePr>
          <p:cNvPr id="4" name="Diagram 3"/>
          <p:cNvGraphicFramePr/>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553998"/>
          </a:xfrm>
          <a:prstGeom prst="rect">
            <a:avLst/>
          </a:prstGeom>
        </p:spPr>
        <p:txBody>
          <a:bodyPr wrap="square" anchor="t">
            <a:spAutoFit/>
          </a:bodyPr>
          <a:lstStyle/>
          <a:p>
            <a:r>
              <a:rPr lang="fr-CA" sz="1000" b="1" u="none" dirty="0">
                <a:latin typeface="Calibri" panose="020F0502020204030204" pitchFamily="34" charset="0"/>
                <a:cs typeface="Calibri" panose="020F0502020204030204" pitchFamily="34" charset="0"/>
              </a:rPr>
              <a:t>Vous trouverez ces ressources ici : </a:t>
            </a:r>
          </a:p>
          <a:p>
            <a:r>
              <a:rPr lang="en-CA" sz="1000" dirty="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https://www.hqontario.ca/</a:t>
            </a:r>
            <a:r>
              <a:rPr lang="en-CA" sz="1000" dirty="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Améliorer</a:t>
            </a:r>
            <a:r>
              <a:rPr lang="en-CA" sz="1000" dirty="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-les-</a:t>
            </a:r>
            <a:r>
              <a:rPr lang="en-CA" sz="1000" dirty="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soins</a:t>
            </a:r>
            <a:r>
              <a:rPr lang="en-CA" sz="1000" dirty="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-grâce-aux-</a:t>
            </a:r>
            <a:r>
              <a:rPr lang="en-CA" sz="1000" dirty="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données</a:t>
            </a:r>
            <a:r>
              <a:rPr lang="en-CA" sz="1000" dirty="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dirty="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probantes</a:t>
            </a:r>
            <a:r>
              <a:rPr lang="en-CA" sz="1000" dirty="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dirty="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Normes</a:t>
            </a:r>
            <a:r>
              <a:rPr lang="en-CA" sz="1000" dirty="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a:t>
            </a:r>
            <a:r>
              <a:rPr lang="en-CA" sz="1000" dirty="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qualité</a:t>
            </a:r>
            <a:r>
              <a:rPr lang="en-CA" sz="1000" dirty="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dirty="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Voir</a:t>
            </a:r>
            <a:r>
              <a:rPr lang="en-CA" sz="1000" dirty="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dirty="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toutes</a:t>
            </a:r>
            <a:r>
              <a:rPr lang="en-CA" sz="1000" dirty="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-les-</a:t>
            </a:r>
            <a:r>
              <a:rPr lang="en-CA" sz="1000" dirty="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normes</a:t>
            </a:r>
            <a:r>
              <a:rPr lang="en-CA" sz="1000" dirty="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a:t>
            </a:r>
            <a:r>
              <a:rPr lang="en-CA" sz="1000" dirty="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qualité</a:t>
            </a:r>
            <a:r>
              <a:rPr lang="en-CA" sz="1000" dirty="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fr-CA" sz="1000" u="none" dirty="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Diabète-de-grossesse</a:t>
            </a:r>
            <a:endParaRPr lang="en-US" sz="1000" u="none" dirty="0">
              <a:solidFill>
                <a:srgbClr val="00B2E3"/>
              </a:solidFill>
              <a:latin typeface="Calibri" panose="020F0502020204030204" pitchFamily="34" charset="0"/>
              <a:ea typeface="Helvetica Neue Light" panose="02000403000000020004" pitchFamily="2" charset="0"/>
              <a:cs typeface="Calibri" panose="020F0502020204030204" pitchFamily="34" charset="0"/>
            </a:endParaRPr>
          </a:p>
          <a:p>
            <a:endParaRPr lang="en-US" sz="1000" u="none" dirty="0">
              <a:highlight>
                <a:srgbClr val="FFFF00"/>
              </a:highlight>
              <a:cs typeface="Arial"/>
            </a:endParaRPr>
          </a:p>
        </p:txBody>
      </p:sp>
      <p:sp>
        <p:nvSpPr>
          <p:cNvPr id="20" name="TextBox 19">
            <a:extLst>
              <a:ext uri="{FF2B5EF4-FFF2-40B4-BE49-F238E27FC236}">
                <a16:creationId xmlns:a16="http://schemas.microsoft.com/office/drawing/2014/main" id="{932F9474-44BB-48D5-8696-942CBEC16F43}"/>
              </a:ext>
            </a:extLst>
          </p:cNvPr>
          <p:cNvSpPr txBox="1"/>
          <p:nvPr/>
        </p:nvSpPr>
        <p:spPr>
          <a:xfrm>
            <a:off x="876594" y="5919829"/>
            <a:ext cx="1918859" cy="338554"/>
          </a:xfrm>
          <a:prstGeom prst="rect">
            <a:avLst/>
          </a:prstGeom>
          <a:noFill/>
        </p:spPr>
        <p:txBody>
          <a:bodyPr wrap="none" rtlCol="0">
            <a:spAutoFit/>
          </a:bodyPr>
          <a:lstStyle/>
          <a:p>
            <a:pPr algn="ctr"/>
            <a:r>
              <a:rPr lang="fr-CA" sz="1600" b="1" u="none" dirty="0">
                <a:solidFill>
                  <a:srgbClr val="000000"/>
                </a:solidFill>
                <a:latin typeface="Calibri" panose="020F0502020204030204" pitchFamily="34" charset="0"/>
                <a:cs typeface="Calibri" panose="020F0502020204030204" pitchFamily="34" charset="0"/>
              </a:rPr>
              <a:t>Guide de démarrage</a:t>
            </a:r>
          </a:p>
        </p:txBody>
      </p:sp>
      <p:sp>
        <p:nvSpPr>
          <p:cNvPr id="7" name="Title 6"/>
          <p:cNvSpPr>
            <a:spLocks noGrp="1"/>
          </p:cNvSpPr>
          <p:nvPr>
            <p:ph type="title"/>
          </p:nvPr>
        </p:nvSpPr>
        <p:spPr>
          <a:xfrm>
            <a:off x="436829" y="118737"/>
            <a:ext cx="8244584" cy="1165909"/>
          </a:xfrm>
        </p:spPr>
        <p:txBody>
          <a:bodyPr/>
          <a:lstStyle/>
          <a:p>
            <a:r>
              <a:rPr lang="fr-CA" sz="3000" dirty="0">
                <a:solidFill>
                  <a:schemeClr val="tx1"/>
                </a:solidFill>
                <a:latin typeface="Calibri" panose="020F0502020204030204" pitchFamily="34" charset="0"/>
                <a:cs typeface="Calibri" panose="020F0502020204030204" pitchFamily="34" charset="0"/>
              </a:rPr>
              <a:t>Ressources des normes de qualité</a:t>
            </a:r>
            <a:endParaRPr lang="en-US" sz="3000" dirty="0">
              <a:solidFill>
                <a:schemeClr val="tx1"/>
              </a:solidFill>
              <a:latin typeface="Calibri" panose="020F0502020204030204" pitchFamily="34" charset="0"/>
              <a:cs typeface="Calibri" panose="020F0502020204030204" pitchFamily="34" charset="0"/>
            </a:endParaRPr>
          </a:p>
        </p:txBody>
      </p:sp>
      <p:sp>
        <p:nvSpPr>
          <p:cNvPr id="23" name="TextBox 22"/>
          <p:cNvSpPr txBox="1"/>
          <p:nvPr/>
        </p:nvSpPr>
        <p:spPr>
          <a:xfrm>
            <a:off x="3744194" y="5919829"/>
            <a:ext cx="1975734" cy="338554"/>
          </a:xfrm>
          <a:prstGeom prst="rect">
            <a:avLst/>
          </a:prstGeom>
          <a:noFill/>
        </p:spPr>
        <p:txBody>
          <a:bodyPr wrap="none" rtlCol="0" anchor="t">
            <a:spAutoFit/>
          </a:bodyPr>
          <a:lstStyle/>
          <a:p>
            <a:r>
              <a:rPr lang="fr-CA" sz="1600" b="1" u="none" dirty="0">
                <a:solidFill>
                  <a:srgbClr val="000000"/>
                </a:solidFill>
                <a:latin typeface="Calibri" panose="020F0502020204030204" pitchFamily="34" charset="0"/>
                <a:cs typeface="Calibri" panose="020F0502020204030204" pitchFamily="34" charset="0"/>
              </a:rPr>
              <a:t>Tableaux de données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5427508" y="3469905"/>
            <a:ext cx="1615507" cy="338554"/>
          </a:xfrm>
          <a:prstGeom prst="rect">
            <a:avLst/>
          </a:prstGeom>
          <a:noFill/>
        </p:spPr>
        <p:txBody>
          <a:bodyPr wrap="none" rtlCol="0">
            <a:spAutoFit/>
          </a:bodyPr>
          <a:lstStyle/>
          <a:p>
            <a:r>
              <a:rPr lang="fr-CA" sz="1600" b="1" u="none" dirty="0">
                <a:solidFill>
                  <a:srgbClr val="000000"/>
                </a:solidFill>
                <a:latin typeface="Calibri" panose="020F0502020204030204" pitchFamily="34" charset="0"/>
                <a:cs typeface="Calibri" panose="020F0502020204030204" pitchFamily="34" charset="0"/>
              </a:rPr>
              <a:t>Guide du patient</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237804" y="3469905"/>
            <a:ext cx="1671355" cy="338554"/>
          </a:xfrm>
          <a:prstGeom prst="rect">
            <a:avLst/>
          </a:prstGeom>
          <a:noFill/>
        </p:spPr>
        <p:txBody>
          <a:bodyPr wrap="none" rtlCol="0">
            <a:spAutoFit/>
          </a:bodyPr>
          <a:lstStyle/>
          <a:p>
            <a:r>
              <a:rPr lang="fr-CA" sz="1600" b="1" u="none" dirty="0">
                <a:solidFill>
                  <a:srgbClr val="000000"/>
                </a:solidFill>
                <a:latin typeface="Calibri" panose="020F0502020204030204" pitchFamily="34" charset="0"/>
                <a:cs typeface="Calibri" panose="020F0502020204030204" pitchFamily="34" charset="0"/>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668669" y="6054820"/>
            <a:ext cx="1631472" cy="338554"/>
          </a:xfrm>
          <a:prstGeom prst="rect">
            <a:avLst/>
          </a:prstGeom>
          <a:noFill/>
        </p:spPr>
        <p:txBody>
          <a:bodyPr wrap="none" rtlCol="0" anchor="t">
            <a:spAutoFit/>
          </a:bodyPr>
          <a:lstStyle/>
          <a:p>
            <a:r>
              <a:rPr lang="en-US" altLang="en-US" sz="1600" b="1" u="none" dirty="0">
                <a:solidFill>
                  <a:srgbClr val="000000"/>
                </a:solidFill>
                <a:latin typeface="Calibri" panose="020F0502020204030204" pitchFamily="34" charset="0"/>
                <a:cs typeface="Calibri" panose="020F0502020204030204" pitchFamily="34" charset="0"/>
              </a:rPr>
              <a:t>Guide de </a:t>
            </a:r>
            <a:r>
              <a:rPr lang="en-US" altLang="en-US" sz="1600" b="1" u="none" dirty="0" err="1">
                <a:solidFill>
                  <a:srgbClr val="000000"/>
                </a:solidFill>
                <a:latin typeface="Calibri" panose="020F0502020204030204" pitchFamily="34" charset="0"/>
                <a:cs typeface="Calibri" panose="020F0502020204030204" pitchFamily="34" charset="0"/>
              </a:rPr>
              <a:t>mesure</a:t>
            </a:r>
            <a:endParaRPr lang="en-US" altLang="en-US" sz="1600" b="1" u="none" dirty="0">
              <a:solidFill>
                <a:srgbClr val="000000"/>
              </a:solidFill>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EACCFF8B-19EB-4ECD-B463-758CAC0E5CF7}"/>
              </a:ext>
            </a:extLst>
          </p:cNvPr>
          <p:cNvPicPr>
            <a:picLocks noChangeAspect="1"/>
          </p:cNvPicPr>
          <p:nvPr/>
        </p:nvPicPr>
        <p:blipFill>
          <a:blip r:embed="rId5"/>
          <a:srcRect/>
          <a:stretch/>
        </p:blipFill>
        <p:spPr>
          <a:xfrm>
            <a:off x="582562" y="4061876"/>
            <a:ext cx="2321162" cy="1745564"/>
          </a:xfrm>
          <a:prstGeom prst="rect">
            <a:avLst/>
          </a:prstGeom>
          <a:ln>
            <a:noFill/>
          </a:ln>
          <a:effectLst>
            <a:glow rad="63500">
              <a:schemeClr val="accent4">
                <a:satMod val="175000"/>
                <a:alpha val="40000"/>
              </a:schemeClr>
            </a:glow>
            <a:outerShdw blurRad="292100" dist="165100" dir="2700000" sx="93000" sy="93000" algn="tl" rotWithShape="0">
              <a:srgbClr val="333333">
                <a:alpha val="81000"/>
              </a:srgbClr>
            </a:outerShdw>
          </a:effectLst>
        </p:spPr>
      </p:pic>
      <p:pic>
        <p:nvPicPr>
          <p:cNvPr id="15" name="Picture 14">
            <a:extLst>
              <a:ext uri="{FF2B5EF4-FFF2-40B4-BE49-F238E27FC236}">
                <a16:creationId xmlns:a16="http://schemas.microsoft.com/office/drawing/2014/main" id="{516447F7-4C10-4A05-B9FD-EF60959F9C1C}"/>
              </a:ext>
            </a:extLst>
          </p:cNvPr>
          <p:cNvPicPr>
            <a:picLocks noChangeAspect="1"/>
          </p:cNvPicPr>
          <p:nvPr/>
        </p:nvPicPr>
        <p:blipFill>
          <a:blip r:embed="rId6"/>
          <a:stretch>
            <a:fillRect/>
          </a:stretch>
        </p:blipFill>
        <p:spPr>
          <a:xfrm>
            <a:off x="3623832" y="3919852"/>
            <a:ext cx="2216458" cy="1901638"/>
          </a:xfrm>
          <a:prstGeom prst="rect">
            <a:avLst/>
          </a:prstGeom>
          <a:effectLst>
            <a:glow rad="63500">
              <a:schemeClr val="accent4">
                <a:satMod val="175000"/>
                <a:alpha val="40000"/>
              </a:schemeClr>
            </a:glow>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91845FB7-A2B9-47B3-B94C-DB914D42172F}"/>
              </a:ext>
            </a:extLst>
          </p:cNvPr>
          <p:cNvPicPr>
            <a:picLocks noChangeAspect="1"/>
          </p:cNvPicPr>
          <p:nvPr/>
        </p:nvPicPr>
        <p:blipFill>
          <a:blip r:embed="rId7"/>
          <a:stretch>
            <a:fillRect/>
          </a:stretch>
        </p:blipFill>
        <p:spPr>
          <a:xfrm>
            <a:off x="6628786" y="3860216"/>
            <a:ext cx="1671355" cy="2148884"/>
          </a:xfrm>
          <a:prstGeom prst="rect">
            <a:avLst/>
          </a:prstGeom>
          <a:effectLst>
            <a:glow rad="63500">
              <a:schemeClr val="accent4">
                <a:satMod val="175000"/>
                <a:alpha val="40000"/>
              </a:schemeClr>
            </a:glow>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DC71276-4B4E-46FB-92ED-45E59CB3D503}"/>
              </a:ext>
            </a:extLst>
          </p:cNvPr>
          <p:cNvPicPr>
            <a:picLocks noChangeAspect="1"/>
          </p:cNvPicPr>
          <p:nvPr/>
        </p:nvPicPr>
        <p:blipFill>
          <a:blip r:embed="rId8"/>
          <a:stretch>
            <a:fillRect/>
          </a:stretch>
        </p:blipFill>
        <p:spPr>
          <a:xfrm>
            <a:off x="2227494" y="1262560"/>
            <a:ext cx="1681665" cy="2158176"/>
          </a:xfrm>
          <a:prstGeom prst="rect">
            <a:avLst/>
          </a:prstGeom>
          <a:effectLst>
            <a:glow rad="63500">
              <a:schemeClr val="accent4">
                <a:satMod val="175000"/>
                <a:alpha val="40000"/>
              </a:schemeClr>
            </a:glow>
          </a:effectLst>
        </p:spPr>
      </p:pic>
      <p:pic>
        <p:nvPicPr>
          <p:cNvPr id="6" name="Picture 5">
            <a:extLst>
              <a:ext uri="{FF2B5EF4-FFF2-40B4-BE49-F238E27FC236}">
                <a16:creationId xmlns:a16="http://schemas.microsoft.com/office/drawing/2014/main" id="{B8E6C605-0FF3-47EF-9883-43C3EC6E08CD}"/>
              </a:ext>
            </a:extLst>
          </p:cNvPr>
          <p:cNvPicPr>
            <a:picLocks noChangeAspect="1"/>
          </p:cNvPicPr>
          <p:nvPr/>
        </p:nvPicPr>
        <p:blipFill>
          <a:blip r:embed="rId9"/>
          <a:stretch>
            <a:fillRect/>
          </a:stretch>
        </p:blipFill>
        <p:spPr>
          <a:xfrm>
            <a:off x="5411977" y="1262560"/>
            <a:ext cx="1642368" cy="2124490"/>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400" b="0" u="none" dirty="0">
                <a:solidFill>
                  <a:schemeClr val="tx1"/>
                </a:solidFill>
                <a:latin typeface="Calibri" panose="020F0502020204030204" pitchFamily="34" charset="0"/>
                <a:cs typeface="Calibri" panose="020F0502020204030204" pitchFamily="34" charset="0"/>
              </a:rPr>
              <a:t>Aperçu de la </a:t>
            </a:r>
            <a:r>
              <a:rPr lang="fr-CA" sz="3400" u="none" dirty="0">
                <a:solidFill>
                  <a:schemeClr val="tx1"/>
                </a:solidFill>
                <a:latin typeface="Calibri" panose="020F0502020204030204" pitchFamily="34" charset="0"/>
                <a:cs typeface="Calibri" panose="020F0502020204030204" pitchFamily="34" charset="0"/>
              </a:rPr>
              <a:t>norme de qualité</a:t>
            </a:r>
          </a:p>
        </p:txBody>
      </p:sp>
      <p:sp>
        <p:nvSpPr>
          <p:cNvPr id="25" name="TextBox 24">
            <a:extLst>
              <a:ext uri="{FF2B5EF4-FFF2-40B4-BE49-F238E27FC236}">
                <a16:creationId xmlns:a16="http://schemas.microsoft.com/office/drawing/2014/main" id="{97514112-379F-4B73-B616-E30CAB24A623}"/>
              </a:ext>
            </a:extLst>
          </p:cNvPr>
          <p:cNvSpPr txBox="1"/>
          <p:nvPr/>
        </p:nvSpPr>
        <p:spPr>
          <a:xfrm>
            <a:off x="1745114" y="922895"/>
            <a:ext cx="1019190" cy="369332"/>
          </a:xfrm>
          <a:prstGeom prst="rect">
            <a:avLst/>
          </a:prstGeom>
          <a:solidFill>
            <a:srgbClr val="047BC1"/>
          </a:solidFill>
          <a:ln>
            <a:noFill/>
          </a:ln>
        </p:spPr>
        <p:txBody>
          <a:bodyPr wrap="none" rtlCol="0">
            <a:spAutoFit/>
          </a:bodyPr>
          <a:lstStyle/>
          <a:p>
            <a:pPr algn="ctr"/>
            <a:r>
              <a:rPr lang="fr-CA" sz="1800" b="1" u="none" dirty="0">
                <a:solidFill>
                  <a:schemeClr val="bg1"/>
                </a:solidFill>
                <a:latin typeface="Calibri" panose="020F0502020204030204" pitchFamily="34" charset="0"/>
                <a:cs typeface="Calibri" panose="020F0502020204030204" pitchFamily="34" charset="0"/>
              </a:rPr>
              <a:t>L’Énoncé</a:t>
            </a:r>
          </a:p>
        </p:txBody>
      </p:sp>
      <p:sp>
        <p:nvSpPr>
          <p:cNvPr id="26" name="TextBox 25">
            <a:extLst>
              <a:ext uri="{FF2B5EF4-FFF2-40B4-BE49-F238E27FC236}">
                <a16:creationId xmlns:a16="http://schemas.microsoft.com/office/drawing/2014/main" id="{F07A3C3C-444D-4F53-8665-D340CBAFF382}"/>
              </a:ext>
            </a:extLst>
          </p:cNvPr>
          <p:cNvSpPr txBox="1"/>
          <p:nvPr/>
        </p:nvSpPr>
        <p:spPr>
          <a:xfrm>
            <a:off x="5950687" y="916755"/>
            <a:ext cx="1029449" cy="369332"/>
          </a:xfrm>
          <a:prstGeom prst="rect">
            <a:avLst/>
          </a:prstGeom>
          <a:solidFill>
            <a:srgbClr val="047BC1"/>
          </a:solidFill>
          <a:ln>
            <a:noFill/>
          </a:ln>
        </p:spPr>
        <p:txBody>
          <a:bodyPr wrap="none" rtlCol="0">
            <a:spAutoFit/>
          </a:bodyPr>
          <a:lstStyle/>
          <a:p>
            <a:pPr algn="ctr"/>
            <a:r>
              <a:rPr lang="fr-CA" sz="1800" b="1" u="none" dirty="0">
                <a:solidFill>
                  <a:schemeClr val="bg1"/>
                </a:solidFill>
                <a:latin typeface="Calibri" panose="020F0502020204030204" pitchFamily="34" charset="0"/>
                <a:cs typeface="Calibri" panose="020F0502020204030204" pitchFamily="34" charset="0"/>
              </a:rPr>
              <a:t>Le public</a:t>
            </a:r>
          </a:p>
        </p:txBody>
      </p:sp>
      <p:sp>
        <p:nvSpPr>
          <p:cNvPr id="27" name="TextBox 26">
            <a:extLst>
              <a:ext uri="{FF2B5EF4-FFF2-40B4-BE49-F238E27FC236}">
                <a16:creationId xmlns:a16="http://schemas.microsoft.com/office/drawing/2014/main" id="{185DFB3F-1523-4352-8111-E7711FB6211C}"/>
              </a:ext>
            </a:extLst>
          </p:cNvPr>
          <p:cNvSpPr txBox="1"/>
          <p:nvPr/>
        </p:nvSpPr>
        <p:spPr>
          <a:xfrm>
            <a:off x="4270830" y="5249734"/>
            <a:ext cx="1594219" cy="369332"/>
          </a:xfrm>
          <a:prstGeom prst="rect">
            <a:avLst/>
          </a:prstGeom>
          <a:solidFill>
            <a:srgbClr val="047BC1"/>
          </a:solidFill>
          <a:ln>
            <a:solidFill>
              <a:srgbClr val="FFFFFF"/>
            </a:solidFill>
          </a:ln>
        </p:spPr>
        <p:txBody>
          <a:bodyPr wrap="none" rtlCol="0">
            <a:spAutoFit/>
          </a:bodyPr>
          <a:lstStyle/>
          <a:p>
            <a:pPr algn="ctr"/>
            <a:r>
              <a:rPr lang="fr-CA" sz="1800" b="1" u="none" dirty="0">
                <a:solidFill>
                  <a:schemeClr val="bg1"/>
                </a:solidFill>
                <a:latin typeface="Calibri" panose="020F0502020204030204" pitchFamily="34" charset="0"/>
                <a:cs typeface="Calibri" panose="020F0502020204030204" pitchFamily="34" charset="0"/>
              </a:rPr>
              <a:t>Les indicateurs</a:t>
            </a:r>
          </a:p>
        </p:txBody>
      </p:sp>
      <p:sp>
        <p:nvSpPr>
          <p:cNvPr id="28" name="TextBox 27">
            <a:extLst>
              <a:ext uri="{FF2B5EF4-FFF2-40B4-BE49-F238E27FC236}">
                <a16:creationId xmlns:a16="http://schemas.microsoft.com/office/drawing/2014/main" id="{807D9491-CA8F-490E-AD12-48E6F8417802}"/>
              </a:ext>
            </a:extLst>
          </p:cNvPr>
          <p:cNvSpPr txBox="1"/>
          <p:nvPr/>
        </p:nvSpPr>
        <p:spPr>
          <a:xfrm>
            <a:off x="1826395" y="4194459"/>
            <a:ext cx="1563185" cy="369332"/>
          </a:xfrm>
          <a:prstGeom prst="rect">
            <a:avLst/>
          </a:prstGeom>
          <a:solidFill>
            <a:srgbClr val="047BC1"/>
          </a:solidFill>
          <a:ln>
            <a:solidFill>
              <a:srgbClr val="FFFFFF"/>
            </a:solidFill>
          </a:ln>
        </p:spPr>
        <p:txBody>
          <a:bodyPr wrap="none" rtlCol="0">
            <a:spAutoFit/>
          </a:bodyPr>
          <a:lstStyle/>
          <a:p>
            <a:pPr algn="ctr"/>
            <a:r>
              <a:rPr lang="fr-CA" sz="1800" b="1" u="none" dirty="0">
                <a:solidFill>
                  <a:schemeClr val="bg1"/>
                </a:solidFill>
                <a:latin typeface="Calibri" panose="020F0502020204030204" pitchFamily="34" charset="0"/>
                <a:cs typeface="Calibri" panose="020F0502020204030204" pitchFamily="34" charset="0"/>
              </a:rPr>
              <a:t>Les définitions</a:t>
            </a:r>
          </a:p>
        </p:txBody>
      </p:sp>
      <p:cxnSp>
        <p:nvCxnSpPr>
          <p:cNvPr id="29" name="Straight Arrow Connector 28">
            <a:extLst>
              <a:ext uri="{FF2B5EF4-FFF2-40B4-BE49-F238E27FC236}">
                <a16:creationId xmlns:a16="http://schemas.microsoft.com/office/drawing/2014/main" id="{B4F1F706-25C9-4DBA-A66A-4C87F83EC5EF}"/>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702A03C7-8153-4B8D-9E53-74FA69123706}"/>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9FF291E2-A349-44A7-B3F1-F0D0E8FB0D87}"/>
              </a:ext>
            </a:extLst>
          </p:cNvPr>
          <p:cNvCxnSpPr>
            <a:cxnSpLocks/>
          </p:cNvCxnSpPr>
          <p:nvPr/>
        </p:nvCxnSpPr>
        <p:spPr bwMode="auto">
          <a:xfrm>
            <a:off x="2582753"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13A0216D-0267-4603-8CEC-4055BAE4D71B}"/>
              </a:ext>
            </a:extLst>
          </p:cNvPr>
          <p:cNvCxnSpPr>
            <a:cxnSpLocks/>
          </p:cNvCxnSpPr>
          <p:nvPr/>
        </p:nvCxnSpPr>
        <p:spPr bwMode="auto">
          <a:xfrm>
            <a:off x="5862064" y="5420840"/>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 name="Picture 2">
            <a:extLst>
              <a:ext uri="{FF2B5EF4-FFF2-40B4-BE49-F238E27FC236}">
                <a16:creationId xmlns:a16="http://schemas.microsoft.com/office/drawing/2014/main" id="{1CCFDFE2-DF4D-401E-8D4C-6019D8A8E948}"/>
              </a:ext>
            </a:extLst>
          </p:cNvPr>
          <p:cNvPicPr>
            <a:picLocks noChangeAspect="1"/>
          </p:cNvPicPr>
          <p:nvPr/>
        </p:nvPicPr>
        <p:blipFill>
          <a:blip r:embed="rId4"/>
          <a:stretch>
            <a:fillRect/>
          </a:stretch>
        </p:blipFill>
        <p:spPr>
          <a:xfrm>
            <a:off x="707322" y="1726023"/>
            <a:ext cx="3094774" cy="213207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66C7492F-AE25-4B8B-840F-57122E6798C8}"/>
              </a:ext>
            </a:extLst>
          </p:cNvPr>
          <p:cNvPicPr>
            <a:picLocks noChangeAspect="1"/>
          </p:cNvPicPr>
          <p:nvPr/>
        </p:nvPicPr>
        <p:blipFill>
          <a:blip r:embed="rId5"/>
          <a:stretch>
            <a:fillRect/>
          </a:stretch>
        </p:blipFill>
        <p:spPr>
          <a:xfrm>
            <a:off x="1035366" y="4954367"/>
            <a:ext cx="3094774" cy="1525281"/>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EF9F6056-41F2-4D4B-AEF4-EEC4ACF69B3F}"/>
              </a:ext>
            </a:extLst>
          </p:cNvPr>
          <p:cNvPicPr>
            <a:picLocks noChangeAspect="1"/>
          </p:cNvPicPr>
          <p:nvPr/>
        </p:nvPicPr>
        <p:blipFill>
          <a:blip r:embed="rId6"/>
          <a:stretch>
            <a:fillRect/>
          </a:stretch>
        </p:blipFill>
        <p:spPr>
          <a:xfrm>
            <a:off x="4565543" y="1691180"/>
            <a:ext cx="3842958" cy="2618057"/>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388A1E2D-2DDE-4606-975C-C40CDD08255A}"/>
              </a:ext>
            </a:extLst>
          </p:cNvPr>
          <p:cNvPicPr>
            <a:picLocks noChangeAspect="1"/>
          </p:cNvPicPr>
          <p:nvPr/>
        </p:nvPicPr>
        <p:blipFill>
          <a:blip r:embed="rId7"/>
          <a:stretch>
            <a:fillRect/>
          </a:stretch>
        </p:blipFill>
        <p:spPr>
          <a:xfrm>
            <a:off x="6227086" y="4723257"/>
            <a:ext cx="2510411" cy="139516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 : </a:t>
            </a:r>
            <a:br>
              <a:rPr lang="fr-CA" sz="3200" b="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Guide du patient</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73272" y="2549525"/>
            <a:ext cx="3755828" cy="2843090"/>
          </a:xfrm>
        </p:spPr>
        <p:txBody>
          <a:bodyPr/>
          <a:lstStyle/>
          <a:p>
            <a:pPr marL="0" indent="0">
              <a:buNone/>
            </a:pPr>
            <a:r>
              <a:rPr lang="fr-CA" sz="2000" dirty="0">
                <a:latin typeface="Calibri" panose="020F0502020204030204" pitchFamily="34" charset="0"/>
                <a:cs typeface="Calibri" panose="020F0502020204030204" pitchFamily="34" charset="0"/>
              </a:rPr>
              <a:t>Le </a:t>
            </a:r>
            <a:r>
              <a:rPr lang="fr-CA" sz="2000" b="1" dirty="0">
                <a:latin typeface="Calibri" panose="020F0502020204030204" pitchFamily="34" charset="0"/>
                <a:cs typeface="Calibri" panose="020F0502020204030204" pitchFamily="34" charset="0"/>
              </a:rPr>
              <a:t>guide du patient </a:t>
            </a:r>
            <a:r>
              <a:rPr lang="fr-CA" sz="2000" dirty="0">
                <a:latin typeface="Calibri" panose="020F0502020204030204" pitchFamily="34" charset="0"/>
                <a:cs typeface="Calibri" panose="020F0502020204030204" pitchFamily="34" charset="0"/>
              </a:rPr>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4" name="Picture 3">
            <a:extLst>
              <a:ext uri="{FF2B5EF4-FFF2-40B4-BE49-F238E27FC236}">
                <a16:creationId xmlns:a16="http://schemas.microsoft.com/office/drawing/2014/main" id="{26F6EF48-6E26-442A-B6D3-E6AF5893A641}"/>
              </a:ext>
            </a:extLst>
          </p:cNvPr>
          <p:cNvPicPr>
            <a:picLocks noChangeAspect="1"/>
          </p:cNvPicPr>
          <p:nvPr/>
        </p:nvPicPr>
        <p:blipFill>
          <a:blip r:embed="rId4"/>
          <a:stretch>
            <a:fillRect/>
          </a:stretch>
        </p:blipFill>
        <p:spPr>
          <a:xfrm>
            <a:off x="4914902" y="1749078"/>
            <a:ext cx="3435487" cy="4443984"/>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44584" cy="1459569"/>
          </a:xfrm>
        </p:spPr>
        <p:txBody>
          <a:bodyPr/>
          <a:lstStyle/>
          <a:p>
            <a:r>
              <a:rPr lang="fr-CA" sz="2400" b="0" dirty="0">
                <a:solidFill>
                  <a:schemeClr val="tx1"/>
                </a:solidFill>
                <a:latin typeface="Calibri" panose="020F0502020204030204" pitchFamily="34" charset="0"/>
                <a:cs typeface="Calibri" panose="020F0502020204030204" pitchFamily="34" charset="0"/>
              </a:rPr>
              <a:t>Normes de qualité :</a:t>
            </a:r>
            <a:br>
              <a:rPr lang="fr-CA" sz="24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Comment le système de santé peut appuyer la mise en œuvre</a:t>
            </a:r>
            <a:endParaRPr lang="en-US" dirty="0">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612591" y="2462404"/>
            <a:ext cx="6626208" cy="2484546"/>
          </a:xfrm>
        </p:spPr>
        <p:txBody>
          <a:bodyPr/>
          <a:lstStyle/>
          <a:p>
            <a:pPr marL="0" indent="0">
              <a:buNone/>
            </a:pPr>
            <a:r>
              <a:rPr lang="fr-FR" sz="2000" dirty="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 Santé Ontario travaillera avec d'autres partenaires provinciaux, dont le ministère de la Santé, et les soutiendra afin de combler les lacunes au niveau du système pour soutenir la mise en œuvre des normes de qualité.</a:t>
            </a:r>
            <a:endParaRPr lang="fr-CA" sz="20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 :</a:t>
            </a:r>
            <a:br>
              <a:rPr lang="fr-CA" sz="24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Outils de mise en œuvre</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1691061"/>
            <a:ext cx="3354340" cy="4248150"/>
          </a:xfrm>
        </p:spPr>
        <p:txBody>
          <a:bodyPr/>
          <a:lstStyle/>
          <a:p>
            <a:pPr marL="0" indent="0">
              <a:buNone/>
            </a:pPr>
            <a:r>
              <a:rPr lang="fr-CA" sz="2000" dirty="0">
                <a:latin typeface="Calibri" panose="020F0502020204030204" pitchFamily="34" charset="0"/>
                <a:cs typeface="Calibri" panose="020F0502020204030204" pitchFamily="34" charset="0"/>
              </a:rPr>
              <a:t>Le </a:t>
            </a:r>
            <a:r>
              <a:rPr lang="fr-CA" sz="2000" b="1" i="1" dirty="0">
                <a:latin typeface="Calibri" panose="020F0502020204030204" pitchFamily="34" charset="0"/>
                <a:cs typeface="Calibri" panose="020F0502020204030204" pitchFamily="34" charset="0"/>
              </a:rPr>
              <a:t>Guide de démarrage</a:t>
            </a:r>
            <a:r>
              <a:rPr lang="fr-CA" sz="2000" b="1" dirty="0">
                <a:latin typeface="Calibri" panose="020F0502020204030204" pitchFamily="34" charset="0"/>
                <a:cs typeface="Calibri" panose="020F0502020204030204" pitchFamily="34" charset="0"/>
              </a:rPr>
              <a:t> :</a:t>
            </a:r>
          </a:p>
          <a:p>
            <a:pPr>
              <a:buClr>
                <a:srgbClr val="00B2E3"/>
              </a:buClr>
            </a:pPr>
            <a:r>
              <a:rPr lang="fr-CA" sz="2000" dirty="0">
                <a:latin typeface="Calibri" panose="020F0502020204030204" pitchFamily="34" charset="0"/>
                <a:cs typeface="Calibri" panose="020F0502020204030204" pitchFamily="34" charset="0"/>
              </a:rPr>
              <a:t>Décrit le processus d’utilisation de la norme de qualité à titre de ressource pour offrir des soins de qualité supérieure</a:t>
            </a:r>
          </a:p>
          <a:p>
            <a:pPr>
              <a:buClr>
                <a:srgbClr val="00B2E3"/>
              </a:buClr>
            </a:pPr>
            <a:r>
              <a:rPr lang="fr-CA" sz="2000" dirty="0">
                <a:latin typeface="Calibri" panose="020F0502020204030204" pitchFamily="34" charset="0"/>
                <a:cs typeface="Calibri" panose="020F0502020204030204" pitchFamily="34" charset="0"/>
              </a:rPr>
              <a:t>Contient des démarches fondées sur des données probantes, ainsi que d’autres outils et modèles utiles pour mettre en œuvre les idées de changement à l’échelle de la pratique</a:t>
            </a:r>
          </a:p>
        </p:txBody>
      </p:sp>
      <p:pic>
        <p:nvPicPr>
          <p:cNvPr id="6" name="Picture 5">
            <a:extLst>
              <a:ext uri="{FF2B5EF4-FFF2-40B4-BE49-F238E27FC236}">
                <a16:creationId xmlns:a16="http://schemas.microsoft.com/office/drawing/2014/main" id="{81B1B121-9C0B-4C17-B00E-2EE1AE23D50F}"/>
              </a:ext>
            </a:extLst>
          </p:cNvPr>
          <p:cNvPicPr>
            <a:picLocks noChangeAspect="1"/>
          </p:cNvPicPr>
          <p:nvPr/>
        </p:nvPicPr>
        <p:blipFill>
          <a:blip r:embed="rId4"/>
          <a:srcRect/>
          <a:stretch/>
        </p:blipFill>
        <p:spPr>
          <a:xfrm>
            <a:off x="4190260" y="2173288"/>
            <a:ext cx="4366493" cy="3283697"/>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7C881337BA634CB24E3F47CE2BD802" ma:contentTypeVersion="17" ma:contentTypeDescription="Create a new document." ma:contentTypeScope="" ma:versionID="43125e167fc83124e5f7b2e104ff2bf6">
  <xsd:schema xmlns:xsd="http://www.w3.org/2001/XMLSchema" xmlns:xs="http://www.w3.org/2001/XMLSchema" xmlns:p="http://schemas.microsoft.com/office/2006/metadata/properties" xmlns:ns2="623dabe2-7971-4695-be10-17b1dbde532f" xmlns:ns3="6c5f5d2b-f1b1-4c45-8a52-a91f711c4b1e" targetNamespace="http://schemas.microsoft.com/office/2006/metadata/properties" ma:root="true" ma:fieldsID="d8a80d3d112cf10badd2fed2926e278e" ns2:_="" ns3:_="">
    <xsd:import namespace="623dabe2-7971-4695-be10-17b1dbde532f"/>
    <xsd:import namespace="6c5f5d2b-f1b1-4c45-8a52-a91f711c4b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5f5d2b-f1b1-4c45-8a52-a91f711c4b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E9D53E3B-C77F-42FD-B503-1EBCED2CA95E}"/>
</file>

<file path=customXml/itemProps3.xml><?xml version="1.0" encoding="utf-8"?>
<ds:datastoreItem xmlns:ds="http://schemas.openxmlformats.org/officeDocument/2006/customXml" ds:itemID="{077211F7-2DF1-4B68-8B60-CC913EB92E33}">
  <ds:schemaRefs>
    <ds:schemaRef ds:uri="623dabe2-7971-4695-be10-17b1dbde532f"/>
    <ds:schemaRef ds:uri="f4a9ebb6-6bae-4df8-b4d9-b705f0eb6b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2889</TotalTime>
  <Words>5563</Words>
  <Application>Microsoft Office PowerPoint</Application>
  <PresentationFormat>On-screen Show (4:3)</PresentationFormat>
  <Paragraphs>282</Paragraphs>
  <Slides>36</Slides>
  <Notes>29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Arial</vt:lpstr>
      <vt:lpstr>Arial Narrow</vt:lpstr>
      <vt:lpstr>Calibri</vt:lpstr>
      <vt:lpstr>Courier New</vt:lpstr>
      <vt:lpstr>Helvetica Neue</vt:lpstr>
      <vt:lpstr>Helvetica Neue Light</vt:lpstr>
      <vt:lpstr>ITC Century Std Book</vt:lpstr>
      <vt:lpstr>Open Sans</vt:lpstr>
      <vt:lpstr>HQO Draft Template_4-3</vt:lpstr>
      <vt:lpstr>HQO_Slide</vt:lpstr>
      <vt:lpstr>1_HQO_Slide</vt:lpstr>
      <vt:lpstr>1_HQO Draft Template_4-3</vt:lpstr>
      <vt:lpstr>PowerPoint Presentation</vt:lpstr>
      <vt:lpstr>Objectifs</vt:lpstr>
      <vt:lpstr>Normes de qualité</vt:lpstr>
      <vt:lpstr>Normes de qualité</vt:lpstr>
      <vt:lpstr>Ressources des normes de qualité</vt:lpstr>
      <vt:lpstr>PowerPoint Presentation</vt:lpstr>
      <vt:lpstr>Normes de qualité :  Guide du patient</vt:lpstr>
      <vt:lpstr>Normes de qualité : Comment le système de santé peut appuyer la mise en œuvre</vt:lpstr>
      <vt:lpstr>Normes de qualité : Outils de mise en œuvre</vt:lpstr>
      <vt:lpstr>Normes de qualité :  Quorum</vt:lpstr>
      <vt:lpstr>Normes de qualité : Guide de mesure</vt:lpstr>
      <vt:lpstr>Normes de qualité : Tableaux de données</vt:lpstr>
      <vt:lpstr>PowerPoint Presentation</vt:lpstr>
      <vt:lpstr>PowerPoint Presentation</vt:lpstr>
      <vt:lpstr>Les personnes atteintes diabète pendant la grossesse présentent des taux plus élevés de complications de la grossesse - y compris divers issues maternelles et périnatales - par rapport à la population générale.1,2</vt:lpstr>
      <vt:lpstr>PowerPoint Presentation</vt:lpstr>
      <vt:lpstr>PowerPoint Presentation</vt:lpstr>
      <vt:lpstr>PowerPoint Presentation</vt:lpstr>
      <vt:lpstr>PowerPoint Presentation</vt:lpstr>
      <vt:lpstr>Les soins avant la grossesse peuvent améliorer les issues des maternelles et fœtales chez les personnes atteintes de diabète de type 1 ou de type 2.1  Cependant, environ 40 % des personnes ne reçoivent pas de soins avant la grossesse.1,2  Par ailleurs, le taux de soins avant la grossesse chez les personnes atteintes de diabète de type 2 est plus faible que chez les personnes atteintes de diabète de type 1.3</vt:lpstr>
      <vt:lpstr>Le dépistage du diabète après la grossesse chez les personnes atteintes de diabète gestationnel est important pour cibler les personnes susceptibles de développer le diabète après la grossesse et celles qui sont encore atteintes de diabète.  Cependant, seule une personne sur six environ atteinte de diabète gestationnel fait l’objet d’un dépistage dans les six mois suivant l’accouchement.1</vt:lpstr>
      <vt:lpstr>PowerPoint Presentation</vt:lpstr>
      <vt:lpstr>Portée de cette norme de qualité</vt:lpstr>
      <vt:lpstr>Thèmes de l’énoncé sur cette norme de qualité</vt:lpstr>
      <vt:lpstr>Énoncé de qualité 1 :  Soins préconceptionnels pour les personnes atteintes de diabète  </vt:lpstr>
      <vt:lpstr>Énoncé de qualité 2 :  Soins interprofessionnels coordonnés</vt:lpstr>
      <vt:lpstr>Énoncé de qualité 3 :  Éducation et soutien en matière d'autogestion</vt:lpstr>
      <vt:lpstr>Énoncé de qualité 4 :  Gestion du mode de vie pendant la grossesse</vt:lpstr>
      <vt:lpstr>Énoncé de qualité 5 :  Surveillance du foetus et moment de l'accouchement</vt:lpstr>
      <vt:lpstr>Énoncé de qualité 6 :  Dépistage du diabète post-partum pour les personnes atteintes de diabète gestationnel</vt:lpstr>
      <vt:lpstr>PowerPoint Presentation</vt:lpstr>
      <vt:lpstr>Indicateurs pouvant être mesurés à l’aide de données provinciales </vt:lpstr>
      <vt:lpstr>Indicateurs pouvant être mesurés à l’aide de données provinciales (suite de la diapositive précédente)</vt:lpstr>
      <vt:lpstr>Indicateurs ne pouvant être mesurés qu’à l’aide de données locales</vt:lpstr>
      <vt:lpstr>Sources des données et remerciements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Singh, Hasmita</cp:lastModifiedBy>
  <cp:revision>5</cp:revision>
  <dcterms:modified xsi:type="dcterms:W3CDTF">2021-04-16T19:42:49Z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0x010100F87C881337BA634CB24E3F47CE2BD802</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